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09DBC-F453-471C-BAF9-F0B149CEA9BF}" type="datetimeFigureOut">
              <a:rPr lang="da-DK" smtClean="0"/>
              <a:t>19-03-2014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27659-B6E0-43A4-908E-E8703DD8F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626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7659-B6E0-43A4-908E-E8703DD8F0BF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576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7659-B6E0-43A4-908E-E8703DD8F0B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127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7659-B6E0-43A4-908E-E8703DD8F0B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982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7659-B6E0-43A4-908E-E8703DD8F0BF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770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7659-B6E0-43A4-908E-E8703DD8F0BF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947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547A-6691-4C57-BC6B-DD460833BF56}" type="datetime1">
              <a:rPr lang="da-DK" smtClean="0"/>
              <a:t>19-03-2014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A66-0977-4A48-B199-7A1AA8E46DC1}" type="datetime1">
              <a:rPr lang="da-DK" smtClean="0"/>
              <a:t>19-03-2014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5FA4-F092-4C3A-991D-09D323B0527E}" type="datetime1">
              <a:rPr lang="da-DK" smtClean="0"/>
              <a:t>19-03-2014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1E3A-A6C3-431D-A331-8800A91CB474}" type="datetime1">
              <a:rPr lang="da-DK" smtClean="0"/>
              <a:t>19-03-2014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C79B-A2A2-441C-B12B-E10546B343D8}" type="datetime1">
              <a:rPr lang="da-DK" smtClean="0"/>
              <a:t>19-03-2014</a:t>
            </a:fld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8945-7433-497D-BC86-3B8D1576E97A}" type="datetime1">
              <a:rPr lang="da-DK" smtClean="0"/>
              <a:t>19-03-2014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EA77-27D2-4396-9461-B20F0B31AD6E}" type="datetime1">
              <a:rPr lang="da-DK" smtClean="0"/>
              <a:t>19-03-2014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35FC-248A-4EC8-A855-A3C3D818CC90}" type="datetime1">
              <a:rPr lang="da-DK" smtClean="0"/>
              <a:t>19-03-2014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6B98-1028-464D-815F-E72BD2FE60E0}" type="datetime1">
              <a:rPr lang="da-DK" smtClean="0"/>
              <a:t>19-03-2014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CB58-E8AA-4BA1-8E39-E48765466622}" type="datetime1">
              <a:rPr lang="da-DK" smtClean="0"/>
              <a:t>19-03-2014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3721-AB9D-4136-8118-5AE9EDE6EC36}" type="datetime1">
              <a:rPr lang="da-DK" smtClean="0"/>
              <a:t>19-03-2014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349D61-76F5-45AC-A110-B5AAF6B816B8}" type="datetime1">
              <a:rPr lang="da-DK" smtClean="0"/>
              <a:t>19-03-2014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B8A426-BF09-4946-BFAC-6D1A12B9B4A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Christian Bjørnskov</a:t>
            </a:r>
          </a:p>
          <a:p>
            <a:r>
              <a:rPr lang="da-DK" dirty="0" smtClean="0"/>
              <a:t>Aarhus Universitet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Kærlig kommune – nej tak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Fra en lykkevinkel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Lykkeforskningen</a:t>
            </a:r>
          </a:p>
          <a:p>
            <a:pPr lvl="1"/>
            <a:r>
              <a:rPr lang="da-DK" i="1" dirty="0" smtClean="0"/>
              <a:t>Ikke</a:t>
            </a:r>
            <a:r>
              <a:rPr lang="da-DK" dirty="0" smtClean="0"/>
              <a:t> forskning i hvordan vi har det lige nu og her</a:t>
            </a:r>
          </a:p>
          <a:p>
            <a:pPr lvl="1"/>
            <a:r>
              <a:rPr lang="da-DK" dirty="0" smtClean="0"/>
              <a:t>Kortlægning af, hvordan folk opfatter deres eget lig</a:t>
            </a:r>
          </a:p>
          <a:p>
            <a:pPr lvl="1"/>
            <a:r>
              <a:rPr lang="da-DK" dirty="0" smtClean="0"/>
              <a:t>Baseret på deres </a:t>
            </a:r>
            <a:r>
              <a:rPr lang="da-DK" i="1" dirty="0" smtClean="0"/>
              <a:t>egne</a:t>
            </a:r>
            <a:r>
              <a:rPr lang="da-DK" dirty="0" smtClean="0"/>
              <a:t> præferencer, værdier og mål!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9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sundhed lykken?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Ja og nej</a:t>
            </a:r>
          </a:p>
          <a:p>
            <a:r>
              <a:rPr lang="da-DK" dirty="0" smtClean="0"/>
              <a:t>Tilfredshed med helbred er vigtigt, men ikke objektiv sundhedstilstand</a:t>
            </a:r>
          </a:p>
          <a:p>
            <a:pPr lvl="1"/>
            <a:r>
              <a:rPr lang="da-DK" dirty="0" smtClean="0"/>
              <a:t>Ikke hvordan man har det, men hvordan man tager det</a:t>
            </a:r>
          </a:p>
          <a:p>
            <a:r>
              <a:rPr lang="da-DK" dirty="0" smtClean="0"/>
              <a:t>Lykken er at have godt helbred </a:t>
            </a:r>
            <a:r>
              <a:rPr lang="da-DK" i="1" dirty="0" smtClean="0"/>
              <a:t>relativt til </a:t>
            </a:r>
            <a:r>
              <a:rPr lang="da-DK" dirty="0" smtClean="0"/>
              <a:t>ens individuelt, frit valgte livsstil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6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Lykken og det frie valg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Fornemmelsen for personlig frihed i eget liv er central for folks opfattelse af deres eget liv</a:t>
            </a:r>
          </a:p>
          <a:p>
            <a:pPr lvl="1"/>
            <a:r>
              <a:rPr lang="da-DK" dirty="0" smtClean="0"/>
              <a:t>Mulighed for at lave ting om</a:t>
            </a:r>
          </a:p>
          <a:p>
            <a:pPr lvl="1"/>
            <a:r>
              <a:rPr lang="da-DK" dirty="0" smtClean="0"/>
              <a:t>Mulighed for at vælge egen livsstil og –retning</a:t>
            </a:r>
          </a:p>
          <a:p>
            <a:pPr lvl="1"/>
            <a:r>
              <a:rPr lang="da-DK" dirty="0" smtClean="0"/>
              <a:t>Fravær af tabuisering af livsvalg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4</a:t>
            </a:fld>
            <a:endParaRPr lang="da-DK"/>
          </a:p>
        </p:txBody>
      </p:sp>
      <p:pic>
        <p:nvPicPr>
          <p:cNvPr id="1026" name="Picture 2" descr="Jeeves and Wooster - jeeves-and-wooster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56992"/>
            <a:ext cx="2251348" cy="29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2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Sundhedsiver og lykke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Farerne:</a:t>
            </a:r>
          </a:p>
          <a:p>
            <a:pPr lvl="1"/>
            <a:r>
              <a:rPr lang="da-DK" dirty="0" smtClean="0"/>
              <a:t>Opfattelse af ‘tvang’ i livsvalg</a:t>
            </a:r>
          </a:p>
          <a:p>
            <a:pPr lvl="1"/>
            <a:r>
              <a:rPr lang="da-DK" dirty="0" smtClean="0"/>
              <a:t>Offentlig </a:t>
            </a:r>
            <a:r>
              <a:rPr lang="da-DK" dirty="0" err="1" smtClean="0"/>
              <a:t>outing</a:t>
            </a:r>
            <a:r>
              <a:rPr lang="da-DK" dirty="0" smtClean="0"/>
              <a:t> af bestemte livsstile</a:t>
            </a:r>
          </a:p>
          <a:p>
            <a:pPr lvl="1"/>
            <a:r>
              <a:rPr lang="da-DK" dirty="0" smtClean="0"/>
              <a:t>Social kontrol </a:t>
            </a:r>
            <a:r>
              <a:rPr lang="da-DK" dirty="0"/>
              <a:t>af livsvalg </a:t>
            </a:r>
            <a:r>
              <a:rPr lang="da-DK" dirty="0" smtClean="0"/>
              <a:t>≈ ‘civilsamfund’</a:t>
            </a:r>
          </a:p>
          <a:p>
            <a:pPr lvl="1"/>
            <a:r>
              <a:rPr lang="da-DK" dirty="0" smtClean="0"/>
              <a:t>Sundhedsansatte med syn på, hvilke værdier folk burde have (deres egne, der giver arbejdet mening?)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5</a:t>
            </a:fld>
            <a:endParaRPr lang="da-DK"/>
          </a:p>
        </p:txBody>
      </p:sp>
      <p:pic>
        <p:nvPicPr>
          <p:cNvPr id="2050" name="Picture 2" descr="http://www.vg.no/uploaded/image/bilderigg/2009/02/27/1235744953543_3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457" y="4063489"/>
            <a:ext cx="3020887" cy="205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Lykke og rygepolitik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Nyeste forskning (</a:t>
            </a:r>
            <a:r>
              <a:rPr lang="da-DK" dirty="0" err="1" smtClean="0"/>
              <a:t>Stuzter</a:t>
            </a:r>
            <a:r>
              <a:rPr lang="da-DK" dirty="0" smtClean="0"/>
              <a:t> &amp; </a:t>
            </a:r>
            <a:r>
              <a:rPr lang="da-DK" dirty="0" err="1" smtClean="0"/>
              <a:t>Odermatt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Forbud mod rygning offentligt gør intet ved nogens opfattelse af eget liv</a:t>
            </a:r>
          </a:p>
          <a:p>
            <a:pPr lvl="1"/>
            <a:r>
              <a:rPr lang="da-DK" dirty="0" smtClean="0"/>
              <a:t>Væsentligt højere tobaksafgifter påvirker </a:t>
            </a:r>
            <a:r>
              <a:rPr lang="da-DK" i="1" dirty="0" smtClean="0"/>
              <a:t>ikke </a:t>
            </a:r>
            <a:r>
              <a:rPr lang="da-DK" dirty="0" smtClean="0"/>
              <a:t>ikke-rygeres liv, men skader daglige rygeres lykke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426-BF09-4946-BFAC-6D1A12B9B4A3}" type="slidenum">
              <a:rPr lang="da-DK" smtClean="0"/>
              <a:t>6</a:t>
            </a:fld>
            <a:endParaRPr lang="da-DK"/>
          </a:p>
        </p:txBody>
      </p:sp>
      <p:pic>
        <p:nvPicPr>
          <p:cNvPr id="3078" name="Picture 6" descr="http://www.jv.dk/modules/xphoto/cache/93/47993_400_4000_0_73_3504_21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132</TotalTime>
  <Words>216</Words>
  <Application>Microsoft Office PowerPoint</Application>
  <PresentationFormat>Skærmshow 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Apothecary</vt:lpstr>
      <vt:lpstr>Kærlig kommune – nej tak</vt:lpstr>
      <vt:lpstr>Fra en lykkevinkel</vt:lpstr>
      <vt:lpstr>Er sundhed lykken?</vt:lpstr>
      <vt:lpstr>Lykken og det frie valg</vt:lpstr>
      <vt:lpstr>Sundhedsiver og lykke</vt:lpstr>
      <vt:lpstr>Lykke og rygepolitik</vt:lpstr>
    </vt:vector>
  </TitlesOfParts>
  <Company>Aarhus School of Business and Social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Kærlig kommune – nej tak</dc:title>
  <dc:creator>Christian Bjørnskov</dc:creator>
  <cp:lastModifiedBy>Anne</cp:lastModifiedBy>
  <cp:revision>7</cp:revision>
  <dcterms:created xsi:type="dcterms:W3CDTF">2014-03-19T10:48:48Z</dcterms:created>
  <dcterms:modified xsi:type="dcterms:W3CDTF">2014-03-19T15:30:32Z</dcterms:modified>
</cp:coreProperties>
</file>