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58" r:id="rId17"/>
    <p:sldId id="263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A37B-D83B-4838-9AE7-C01556F33C81}" type="datetimeFigureOut">
              <a:rPr lang="da-DK" smtClean="0"/>
              <a:t>17-06-2014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CD58-8E1F-46D0-88C6-3D6EACFC4BB3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da-DK" dirty="0" smtClean="0">
                <a:solidFill>
                  <a:schemeClr val="bg2">
                    <a:lumMod val="90000"/>
                  </a:schemeClr>
                </a:solidFill>
              </a:rPr>
              <a:t>Velkommen til 12-12 mødet</a:t>
            </a:r>
            <a:br>
              <a:rPr lang="da-DK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da-DK" dirty="0" smtClean="0">
                <a:solidFill>
                  <a:schemeClr val="bg2">
                    <a:lumMod val="90000"/>
                  </a:schemeClr>
                </a:solidFill>
              </a:rPr>
              <a:t>2014</a:t>
            </a:r>
            <a:endParaRPr lang="da-DK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6400800" cy="1752600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Brugen af frontmedarbejdere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Det skal give mening for medarbejderne</a:t>
            </a:r>
          </a:p>
          <a:p>
            <a:r>
              <a:rPr lang="da-DK" dirty="0" smtClean="0"/>
              <a:t>Der skal være opbakning fra ledelsen</a:t>
            </a:r>
          </a:p>
          <a:p>
            <a:r>
              <a:rPr lang="da-DK" dirty="0" smtClean="0"/>
              <a:t>Det skal være lettilgængeligt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4631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Helt konkret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Deltagelse på et personalemøde eller andet</a:t>
            </a:r>
          </a:p>
          <a:p>
            <a:r>
              <a:rPr lang="da-DK" dirty="0" smtClean="0"/>
              <a:t>Det tager kun 30 sekunder i praksis</a:t>
            </a:r>
            <a:br>
              <a:rPr lang="da-DK" dirty="0" smtClean="0"/>
            </a:br>
            <a:r>
              <a:rPr lang="da-DK" dirty="0" smtClean="0"/>
              <a:t>- salgsbart!</a:t>
            </a:r>
          </a:p>
          <a:p>
            <a:r>
              <a:rPr lang="da-DK" dirty="0" smtClean="0"/>
              <a:t>Brug af VBA som værktøj</a:t>
            </a:r>
            <a:br>
              <a:rPr lang="da-DK" dirty="0" smtClean="0"/>
            </a:br>
            <a:r>
              <a:rPr lang="da-DK" dirty="0" smtClean="0"/>
              <a:t>- ”uddannelse” på stedet</a:t>
            </a:r>
          </a:p>
          <a:p>
            <a:r>
              <a:rPr lang="da-DK" dirty="0" smtClean="0"/>
              <a:t>Evt. brug af eksterne konsulenter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271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har vi haft igennem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Praksispersonale(RIV)</a:t>
            </a:r>
          </a:p>
          <a:p>
            <a:r>
              <a:rPr lang="da-DK" dirty="0" smtClean="0"/>
              <a:t>Rusmiddelsmedarbejdere</a:t>
            </a:r>
          </a:p>
          <a:p>
            <a:r>
              <a:rPr lang="da-DK" dirty="0" smtClean="0"/>
              <a:t>Sundhedsplejen</a:t>
            </a:r>
          </a:p>
          <a:p>
            <a:r>
              <a:rPr lang="da-DK" dirty="0" smtClean="0"/>
              <a:t>Sundhedsformidlere</a:t>
            </a:r>
          </a:p>
          <a:p>
            <a:r>
              <a:rPr lang="da-DK" dirty="0" smtClean="0"/>
              <a:t>Tandplejere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839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fremtidige arbejde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Flere aktører</a:t>
            </a:r>
          </a:p>
          <a:p>
            <a:r>
              <a:rPr lang="da-DK" dirty="0" smtClean="0"/>
              <a:t>Nye arenaer</a:t>
            </a:r>
            <a:br>
              <a:rPr lang="da-DK" dirty="0" smtClean="0"/>
            </a:br>
            <a:r>
              <a:rPr lang="da-DK" dirty="0" smtClean="0"/>
              <a:t>- jobcentre</a:t>
            </a:r>
            <a:br>
              <a:rPr lang="da-DK" dirty="0" smtClean="0"/>
            </a:br>
            <a:r>
              <a:rPr lang="da-DK" dirty="0" smtClean="0"/>
              <a:t>- sygehus</a:t>
            </a:r>
            <a:br>
              <a:rPr lang="da-DK" dirty="0" smtClean="0"/>
            </a:br>
            <a:r>
              <a:rPr lang="da-DK" dirty="0" smtClean="0"/>
              <a:t>- Psykiatri</a:t>
            </a:r>
            <a:br>
              <a:rPr lang="da-DK" dirty="0" smtClean="0"/>
            </a:br>
            <a:r>
              <a:rPr lang="da-DK" dirty="0" smtClean="0"/>
              <a:t>- Omsorgscentret ….osv.</a:t>
            </a:r>
          </a:p>
          <a:p>
            <a:r>
              <a:rPr lang="da-DK" dirty="0" smtClean="0"/>
              <a:t>Fireårig strategi med afsæt i Forebyggelsespakkerne – på tværs af forvaltningerne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36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kræver det?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Skrab al unødigt væk</a:t>
            </a:r>
          </a:p>
          <a:p>
            <a:r>
              <a:rPr lang="da-DK" dirty="0" smtClean="0"/>
              <a:t>Sæt dig i modtagerens sted</a:t>
            </a:r>
          </a:p>
          <a:p>
            <a:r>
              <a:rPr lang="da-DK" dirty="0" smtClean="0"/>
              <a:t>Sikre at alle henvisningsveje er klargjorte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dirty="0" err="1" smtClean="0"/>
              <a:t>Stoplinien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Egen hjemmeside</a:t>
            </a:r>
            <a:br>
              <a:rPr lang="da-DK" dirty="0" smtClean="0"/>
            </a:br>
            <a:r>
              <a:rPr lang="da-DK" dirty="0" smtClean="0"/>
              <a:t>- Postkort/gavekort</a:t>
            </a:r>
          </a:p>
          <a:p>
            <a:r>
              <a:rPr lang="da-DK" dirty="0" smtClean="0"/>
              <a:t>Motivere!.....</a:t>
            </a:r>
          </a:p>
        </p:txBody>
      </p:sp>
    </p:spTree>
    <p:extLst>
      <p:ext uri="{BB962C8B-B14F-4D97-AF65-F5344CB8AC3E}">
        <p14:creationId xmlns:p14="http://schemas.microsoft.com/office/powerpoint/2010/main" val="51253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11560" y="3140968"/>
            <a:ext cx="7772400" cy="1470025"/>
          </a:xfrm>
        </p:spPr>
        <p:txBody>
          <a:bodyPr/>
          <a:lstStyle/>
          <a:p>
            <a:r>
              <a:rPr lang="da-DK" dirty="0" smtClean="0"/>
              <a:t>Der skal så lidt til !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208912" cy="672480"/>
          </a:xfrm>
        </p:spPr>
        <p:txBody>
          <a:bodyPr>
            <a:normAutofit/>
          </a:bodyPr>
          <a:lstStyle/>
          <a:p>
            <a:r>
              <a:rPr lang="da-DK" sz="2400" dirty="0"/>
              <a:t>http://</a:t>
            </a:r>
            <a:r>
              <a:rPr lang="da-DK" sz="2400" dirty="0" err="1"/>
              <a:t>www.youtube.com</a:t>
            </a:r>
            <a:r>
              <a:rPr lang="da-DK" sz="2400" dirty="0"/>
              <a:t>/</a:t>
            </a:r>
            <a:r>
              <a:rPr lang="da-DK" sz="2400" dirty="0" err="1"/>
              <a:t>watch?v</a:t>
            </a:r>
            <a:r>
              <a:rPr lang="da-DK" sz="2400" dirty="0"/>
              <a:t>=CO0qwl5k9R4</a:t>
            </a:r>
          </a:p>
        </p:txBody>
      </p:sp>
    </p:spTree>
    <p:extLst>
      <p:ext uri="{BB962C8B-B14F-4D97-AF65-F5344CB8AC3E}">
        <p14:creationId xmlns:p14="http://schemas.microsoft.com/office/powerpoint/2010/main" val="220690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 2 - Arbejdsdag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a-DK" dirty="0" smtClean="0"/>
              <a:t>9.00-10.00 Arbejdsgruppe </a:t>
            </a:r>
            <a:r>
              <a:rPr lang="da-DK" dirty="0"/>
              <a:t>– ny </a:t>
            </a:r>
            <a:r>
              <a:rPr lang="da-DK" dirty="0" smtClean="0"/>
              <a:t>metode Peter </a:t>
            </a:r>
            <a:r>
              <a:rPr lang="da-DK" dirty="0"/>
              <a:t>Holm </a:t>
            </a:r>
            <a:r>
              <a:rPr lang="da-DK" dirty="0" smtClean="0"/>
              <a:t>Vilstrup</a:t>
            </a:r>
            <a:endParaRPr lang="da-DK" dirty="0"/>
          </a:p>
          <a:p>
            <a:pPr>
              <a:buNone/>
            </a:pPr>
            <a:r>
              <a:rPr lang="da-DK" dirty="0" smtClean="0"/>
              <a:t>10.00-10.45 Brugen </a:t>
            </a:r>
            <a:r>
              <a:rPr lang="da-DK" dirty="0"/>
              <a:t>af </a:t>
            </a:r>
            <a:r>
              <a:rPr lang="da-DK" dirty="0" err="1"/>
              <a:t>Iframe</a:t>
            </a:r>
            <a:r>
              <a:rPr lang="da-DK" dirty="0"/>
              <a:t> og </a:t>
            </a:r>
            <a:r>
              <a:rPr lang="da-DK" dirty="0" smtClean="0"/>
              <a:t>R-siden, Lars </a:t>
            </a:r>
            <a:r>
              <a:rPr lang="da-DK" dirty="0" err="1"/>
              <a:t>Marcelin</a:t>
            </a:r>
            <a:r>
              <a:rPr lang="da-DK" dirty="0"/>
              <a:t> </a:t>
            </a:r>
            <a:r>
              <a:rPr lang="da-DK" dirty="0" smtClean="0"/>
              <a:t>Nielsen Psykolog </a:t>
            </a:r>
            <a:r>
              <a:rPr lang="da-DK" dirty="0"/>
              <a:t>og </a:t>
            </a:r>
            <a:r>
              <a:rPr lang="da-DK" dirty="0" smtClean="0"/>
              <a:t>kursusleder</a:t>
            </a:r>
          </a:p>
          <a:p>
            <a:pPr>
              <a:buNone/>
            </a:pPr>
            <a:r>
              <a:rPr lang="da-DK" dirty="0" smtClean="0"/>
              <a:t>10.45-11.30 Arbejde </a:t>
            </a:r>
            <a:r>
              <a:rPr lang="da-DK" dirty="0"/>
              <a:t>i arbejdsgrupper</a:t>
            </a:r>
            <a:br>
              <a:rPr lang="da-DK" dirty="0"/>
            </a:br>
            <a:r>
              <a:rPr lang="da-DK" dirty="0"/>
              <a:t>Sparring/netværk</a:t>
            </a:r>
            <a:br>
              <a:rPr lang="da-DK" dirty="0"/>
            </a:br>
            <a:r>
              <a:rPr lang="da-DK" dirty="0"/>
              <a:t>Ansøgninger</a:t>
            </a:r>
          </a:p>
          <a:p>
            <a:pPr>
              <a:buNone/>
            </a:pPr>
            <a:r>
              <a:rPr lang="da-DK" dirty="0" smtClean="0"/>
              <a:t>11.30-12 Valg </a:t>
            </a:r>
            <a:r>
              <a:rPr lang="da-DK" dirty="0"/>
              <a:t>af formand, fremtidige arbejde i temagruppen</a:t>
            </a:r>
          </a:p>
          <a:p>
            <a:pPr>
              <a:buNone/>
            </a:pPr>
            <a:r>
              <a:rPr lang="da-DK" dirty="0" smtClean="0"/>
              <a:t>12.00 Tak </a:t>
            </a:r>
            <a:r>
              <a:rPr lang="da-DK" dirty="0"/>
              <a:t>for denne </a:t>
            </a:r>
            <a:r>
              <a:rPr lang="da-DK" dirty="0" smtClean="0"/>
              <a:t>gang - husk </a:t>
            </a:r>
            <a:r>
              <a:rPr lang="da-DK" dirty="0"/>
              <a:t>madpakken på vejen ud</a:t>
            </a:r>
          </a:p>
          <a:p>
            <a:pPr>
              <a:buNone/>
            </a:pPr>
            <a:r>
              <a:rPr lang="da-DK" dirty="0"/>
              <a:t> 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Tak for denne gang og god sommer</a:t>
            </a:r>
            <a:br>
              <a:rPr lang="da-DK" dirty="0" smtClean="0">
                <a:solidFill>
                  <a:schemeClr val="bg1"/>
                </a:solidFill>
              </a:rPr>
            </a:br>
            <a:r>
              <a:rPr lang="da-DK" dirty="0" smtClean="0">
                <a:solidFill>
                  <a:schemeClr val="bg1"/>
                </a:solidFill>
              </a:rPr>
              <a:t>vi ses 9. oktober i Silkeborg</a:t>
            </a:r>
            <a:endParaRPr lang="da-D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Dag 1: </a:t>
            </a:r>
            <a:r>
              <a:rPr lang="da-DK" dirty="0" err="1" smtClean="0"/>
              <a:t>Røgfriarbejdstid</a:t>
            </a:r>
            <a:r>
              <a:rPr lang="da-DK" dirty="0" smtClean="0"/>
              <a:t> – De mange mulige indgange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a-DK" b="1" dirty="0" smtClean="0"/>
              <a:t>10.00-10.15</a:t>
            </a:r>
            <a:r>
              <a:rPr lang="da-DK" dirty="0" smtClean="0"/>
              <a:t>  Gennemgang </a:t>
            </a:r>
            <a:r>
              <a:rPr lang="da-DK" dirty="0"/>
              <a:t>af dagsorden</a:t>
            </a:r>
          </a:p>
          <a:p>
            <a:pPr>
              <a:buNone/>
            </a:pPr>
            <a:r>
              <a:rPr lang="da-DK" b="1" dirty="0" smtClean="0"/>
              <a:t>10.15-11.00  </a:t>
            </a:r>
            <a:r>
              <a:rPr lang="da-DK" dirty="0" smtClean="0"/>
              <a:t>Hvordan </a:t>
            </a:r>
            <a:r>
              <a:rPr lang="da-DK" dirty="0"/>
              <a:t>får vi politikerne som </a:t>
            </a:r>
            <a:r>
              <a:rPr lang="da-DK" dirty="0" smtClean="0"/>
              <a:t>medspillere? Peter </a:t>
            </a:r>
            <a:r>
              <a:rPr lang="da-DK" dirty="0"/>
              <a:t>Holm </a:t>
            </a:r>
            <a:r>
              <a:rPr lang="da-DK" dirty="0" smtClean="0"/>
              <a:t>Vilstrup</a:t>
            </a:r>
          </a:p>
          <a:p>
            <a:pPr>
              <a:buNone/>
            </a:pPr>
            <a:r>
              <a:rPr lang="da-DK" b="1" dirty="0" smtClean="0"/>
              <a:t>11.05-12.00</a:t>
            </a:r>
            <a:r>
              <a:rPr lang="da-DK" dirty="0" smtClean="0"/>
              <a:t>  </a:t>
            </a:r>
            <a:r>
              <a:rPr lang="da-DK" dirty="0" err="1" smtClean="0"/>
              <a:t>Nørremarkens</a:t>
            </a:r>
            <a:r>
              <a:rPr lang="da-DK" dirty="0" smtClean="0"/>
              <a:t> </a:t>
            </a:r>
            <a:r>
              <a:rPr lang="da-DK" dirty="0"/>
              <a:t>plejehjem – En røgfri arbejdsplads i en ikke røgfri </a:t>
            </a:r>
            <a:r>
              <a:rPr lang="da-DK" dirty="0" smtClean="0"/>
              <a:t>kommune, Marianne </a:t>
            </a:r>
            <a:r>
              <a:rPr lang="da-DK" dirty="0"/>
              <a:t>Sand leder</a:t>
            </a:r>
          </a:p>
          <a:p>
            <a:pPr>
              <a:buNone/>
            </a:pPr>
            <a:r>
              <a:rPr lang="da-DK" b="1" dirty="0" smtClean="0"/>
              <a:t>12.00-13.00</a:t>
            </a:r>
            <a:r>
              <a:rPr lang="da-DK" dirty="0" smtClean="0"/>
              <a:t>  Frokost</a:t>
            </a:r>
          </a:p>
          <a:p>
            <a:pPr>
              <a:buNone/>
            </a:pPr>
            <a:r>
              <a:rPr lang="da-DK" b="1" dirty="0" smtClean="0"/>
              <a:t>13.00-14.00 </a:t>
            </a:r>
            <a:r>
              <a:rPr lang="da-DK" dirty="0" smtClean="0"/>
              <a:t>Røgfri </a:t>
            </a:r>
            <a:r>
              <a:rPr lang="da-DK" dirty="0"/>
              <a:t>byer, hvad handler det om og hvordan kan kommunerne </a:t>
            </a:r>
            <a:r>
              <a:rPr lang="da-DK" dirty="0" smtClean="0"/>
              <a:t>   samarbejde </a:t>
            </a:r>
            <a:r>
              <a:rPr lang="da-DK" dirty="0"/>
              <a:t>om </a:t>
            </a:r>
            <a:r>
              <a:rPr lang="da-DK" dirty="0" smtClean="0"/>
              <a:t>dette? Helle </a:t>
            </a:r>
            <a:r>
              <a:rPr lang="da-DK" dirty="0"/>
              <a:t>Stuart, </a:t>
            </a:r>
            <a:r>
              <a:rPr lang="da-DK" dirty="0" smtClean="0"/>
              <a:t>projektleder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14.15-15.00</a:t>
            </a:r>
            <a:r>
              <a:rPr lang="da-DK" dirty="0" smtClean="0"/>
              <a:t>  Frontpersonales </a:t>
            </a:r>
            <a:r>
              <a:rPr lang="da-DK" dirty="0"/>
              <a:t>muligheder og barrierer for at tale tobak og sundhed med </a:t>
            </a:r>
            <a:r>
              <a:rPr lang="da-DK" dirty="0" smtClean="0"/>
              <a:t>borgerne, Maibritt </a:t>
            </a:r>
            <a:r>
              <a:rPr lang="da-DK" dirty="0" err="1"/>
              <a:t>Kuszon</a:t>
            </a:r>
            <a:r>
              <a:rPr lang="da-DK" dirty="0"/>
              <a:t>, Social- og </a:t>
            </a:r>
            <a:r>
              <a:rPr lang="da-DK" dirty="0" smtClean="0"/>
              <a:t>Arbejdsmarkedschef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15.10-15.30 </a:t>
            </a:r>
            <a:r>
              <a:rPr lang="da-DK" dirty="0" smtClean="0"/>
              <a:t>Praksisnæreeksempel </a:t>
            </a:r>
            <a:r>
              <a:rPr lang="da-DK" dirty="0"/>
              <a:t>på brug af </a:t>
            </a:r>
            <a:r>
              <a:rPr lang="da-DK" dirty="0" smtClean="0"/>
              <a:t>frontmedarbejdere, Mie </a:t>
            </a:r>
            <a:r>
              <a:rPr lang="da-DK" dirty="0"/>
              <a:t>Møller Nielsen, </a:t>
            </a:r>
            <a:r>
              <a:rPr lang="da-DK" dirty="0" smtClean="0"/>
              <a:t>sundhedskonsulent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15.30-16.30 </a:t>
            </a:r>
            <a:r>
              <a:rPr lang="da-DK" dirty="0" smtClean="0"/>
              <a:t>Millionen </a:t>
            </a:r>
            <a:r>
              <a:rPr lang="da-DK" dirty="0"/>
              <a:t>der gik op i </a:t>
            </a:r>
            <a:r>
              <a:rPr lang="da-DK" dirty="0" smtClean="0"/>
              <a:t>røg! Lone </a:t>
            </a:r>
            <a:r>
              <a:rPr lang="da-DK" dirty="0"/>
              <a:t>Just, </a:t>
            </a:r>
            <a:r>
              <a:rPr lang="da-DK" dirty="0" smtClean="0"/>
              <a:t>Sundhedskonsulent</a:t>
            </a:r>
            <a:endParaRPr lang="da-DK" dirty="0"/>
          </a:p>
          <a:p>
            <a:pPr>
              <a:buNone/>
            </a:pPr>
            <a:r>
              <a:rPr lang="da-DK" b="1" dirty="0" smtClean="0"/>
              <a:t>16.30-17.00 </a:t>
            </a:r>
            <a:r>
              <a:rPr lang="da-DK" dirty="0" smtClean="0"/>
              <a:t>Kræftens </a:t>
            </a:r>
            <a:r>
              <a:rPr lang="da-DK" dirty="0"/>
              <a:t>Bekæmpelse - muligheder for køb af hjælp til røgfri </a:t>
            </a:r>
            <a:r>
              <a:rPr lang="da-DK" dirty="0" smtClean="0"/>
              <a:t>arbejdstid</a:t>
            </a:r>
            <a:endParaRPr lang="da-DK" dirty="0"/>
          </a:p>
          <a:p>
            <a:pPr>
              <a:buNone/>
            </a:pPr>
            <a:r>
              <a:rPr lang="da-DK" dirty="0"/>
              <a:t> </a:t>
            </a:r>
          </a:p>
          <a:p>
            <a:pPr>
              <a:buNone/>
            </a:pPr>
            <a:r>
              <a:rPr lang="da-DK" b="1" dirty="0" smtClean="0"/>
              <a:t>17.00-18.30 </a:t>
            </a:r>
            <a:r>
              <a:rPr lang="da-DK" dirty="0" smtClean="0"/>
              <a:t>Fri </a:t>
            </a:r>
            <a:r>
              <a:rPr lang="da-DK" dirty="0"/>
              <a:t>leg</a:t>
            </a:r>
          </a:p>
          <a:p>
            <a:pPr>
              <a:buNone/>
            </a:pPr>
            <a:r>
              <a:rPr lang="da-DK" b="1" dirty="0" smtClean="0"/>
              <a:t>18.30</a:t>
            </a:r>
            <a:r>
              <a:rPr lang="da-DK" dirty="0" smtClean="0"/>
              <a:t> </a:t>
            </a:r>
            <a:r>
              <a:rPr lang="da-DK" dirty="0"/>
              <a:t>- </a:t>
            </a:r>
            <a:r>
              <a:rPr lang="da-DK" dirty="0" smtClean="0"/>
              <a:t>         Spisning Husk </a:t>
            </a:r>
            <a:r>
              <a:rPr lang="da-DK" dirty="0"/>
              <a:t>penge til </a:t>
            </a:r>
            <a:r>
              <a:rPr lang="da-DK" dirty="0" smtClean="0"/>
              <a:t>drikkevarer</a:t>
            </a:r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 descr="lungeforeningen_1921446_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860032" cy="4437112"/>
          </a:xfrm>
          <a:prstGeom prst="rect">
            <a:avLst/>
          </a:prstGeom>
        </p:spPr>
      </p:pic>
      <p:pic>
        <p:nvPicPr>
          <p:cNvPr id="6" name="Billede 5" descr="imagesCA7C5F1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563888" cy="2564903"/>
          </a:xfrm>
          <a:prstGeom prst="rect">
            <a:avLst/>
          </a:prstGeom>
        </p:spPr>
      </p:pic>
      <p:pic>
        <p:nvPicPr>
          <p:cNvPr id="7" name="Billede 6" descr="square-smokers-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"/>
            <a:ext cx="5580112" cy="2564903"/>
          </a:xfrm>
          <a:prstGeom prst="rect">
            <a:avLst/>
          </a:prstGeom>
        </p:spPr>
      </p:pic>
      <p:pic>
        <p:nvPicPr>
          <p:cNvPr id="8" name="Billede 7" descr="469b216f9f354bfaabb7d09c79164396_ryge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564904"/>
            <a:ext cx="4427984" cy="4418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 descr="4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212976"/>
          </a:xfrm>
          <a:prstGeom prst="rect">
            <a:avLst/>
          </a:prstGeom>
        </p:spPr>
      </p:pic>
      <p:pic>
        <p:nvPicPr>
          <p:cNvPr id="5" name="Billede 4" descr="130410_rygereg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4797152"/>
          </a:xfrm>
          <a:prstGeom prst="rect">
            <a:avLst/>
          </a:prstGeom>
        </p:spPr>
      </p:pic>
      <p:pic>
        <p:nvPicPr>
          <p:cNvPr id="6" name="Billede 5" descr="ondtimusklerogled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1550"/>
            <a:ext cx="9144000" cy="2076450"/>
          </a:xfrm>
          <a:prstGeom prst="rect">
            <a:avLst/>
          </a:prstGeom>
        </p:spPr>
      </p:pic>
      <p:pic>
        <p:nvPicPr>
          <p:cNvPr id="7" name="Billede 6" descr="grupp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0968"/>
            <a:ext cx="2699792" cy="1671067"/>
          </a:xfrm>
          <a:prstGeom prst="rect">
            <a:avLst/>
          </a:prstGeom>
        </p:spPr>
      </p:pic>
      <p:pic>
        <p:nvPicPr>
          <p:cNvPr id="8" name="Billede 7" descr="lakri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140968"/>
            <a:ext cx="1872208" cy="16390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Forebyggelsespakkerne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Hvilke punkter  kan det bl.a. indbefatte?</a:t>
            </a:r>
          </a:p>
          <a:p>
            <a:r>
              <a:rPr lang="da-DK" dirty="0" smtClean="0"/>
              <a:t>Rammer:</a:t>
            </a:r>
            <a:br>
              <a:rPr lang="da-DK" dirty="0" smtClean="0"/>
            </a:br>
            <a:r>
              <a:rPr lang="da-DK" dirty="0" smtClean="0"/>
              <a:t>- Røgfrie miljøer indendørs(G)</a:t>
            </a:r>
            <a:br>
              <a:rPr lang="da-DK" dirty="0" smtClean="0"/>
            </a:br>
            <a:r>
              <a:rPr lang="da-DK" dirty="0" smtClean="0"/>
              <a:t>- Røgfri matrikel(U)</a:t>
            </a:r>
            <a:br>
              <a:rPr lang="da-DK" dirty="0" smtClean="0"/>
            </a:br>
            <a:r>
              <a:rPr lang="da-DK" dirty="0" smtClean="0"/>
              <a:t>- </a:t>
            </a:r>
            <a:r>
              <a:rPr lang="da-DK" dirty="0" err="1" smtClean="0"/>
              <a:t>Røgfrihed</a:t>
            </a:r>
            <a:r>
              <a:rPr lang="da-DK" dirty="0" smtClean="0"/>
              <a:t> i arbejdstiden(U)</a:t>
            </a:r>
          </a:p>
          <a:p>
            <a:r>
              <a:rPr lang="da-DK" dirty="0" smtClean="0"/>
              <a:t>Tilbud</a:t>
            </a:r>
            <a:br>
              <a:rPr lang="da-DK" dirty="0" smtClean="0"/>
            </a:br>
            <a:r>
              <a:rPr lang="da-DK" dirty="0" smtClean="0"/>
              <a:t>- Opsøgende rekruttering på udvalgte arbejdspladser(U)</a:t>
            </a:r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Praksisnæreeksempel på brug af frontmedarbejdere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80120"/>
          </a:xfrm>
        </p:spPr>
        <p:txBody>
          <a:bodyPr/>
          <a:lstStyle/>
          <a:p>
            <a:r>
              <a:rPr lang="da-DK" dirty="0" smtClean="0"/>
              <a:t>Mie Møller Nielsen</a:t>
            </a:r>
            <a:br>
              <a:rPr lang="da-DK" dirty="0" smtClean="0"/>
            </a:br>
            <a:r>
              <a:rPr lang="da-DK" dirty="0" smtClean="0"/>
              <a:t>Gladsaxe Kommune</a:t>
            </a:r>
            <a:endParaRPr lang="da-D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772400" cy="1470025"/>
          </a:xfrm>
        </p:spPr>
        <p:txBody>
          <a:bodyPr>
            <a:norm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"One small step for man, </a:t>
            </a:r>
            <a:r>
              <a:rPr lang="da-DK" sz="2400" dirty="0" err="1">
                <a:solidFill>
                  <a:schemeClr val="bg1"/>
                </a:solidFill>
              </a:rPr>
              <a:t>one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giant</a:t>
            </a:r>
            <a:r>
              <a:rPr lang="da-DK" sz="2400" dirty="0">
                <a:solidFill>
                  <a:schemeClr val="bg1"/>
                </a:solidFill>
              </a:rPr>
              <a:t> </a:t>
            </a:r>
            <a:r>
              <a:rPr lang="da-DK" sz="2400" dirty="0" err="1">
                <a:solidFill>
                  <a:schemeClr val="bg1"/>
                </a:solidFill>
              </a:rPr>
              <a:t>leap</a:t>
            </a:r>
            <a:r>
              <a:rPr lang="da-DK" sz="2400" dirty="0">
                <a:solidFill>
                  <a:schemeClr val="bg1"/>
                </a:solidFill>
              </a:rPr>
              <a:t> for </a:t>
            </a:r>
            <a:r>
              <a:rPr lang="da-DK" sz="2400" dirty="0" err="1">
                <a:solidFill>
                  <a:schemeClr val="bg1"/>
                </a:solidFill>
              </a:rPr>
              <a:t>mankind</a:t>
            </a:r>
            <a:r>
              <a:rPr lang="da-DK" sz="2400" dirty="0">
                <a:solidFill>
                  <a:schemeClr val="bg1"/>
                </a:solidFill>
              </a:rPr>
              <a:t>"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48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Røgfri arbejdstid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Gladsaxe indfører røgfri arbejdstid</a:t>
            </a:r>
            <a:br>
              <a:rPr lang="da-DK" dirty="0" smtClean="0"/>
            </a:br>
            <a:r>
              <a:rPr lang="da-DK" dirty="0" smtClean="0"/>
              <a:t>- 2015 går det løs!</a:t>
            </a:r>
          </a:p>
          <a:p>
            <a:endParaRPr lang="da-DK" dirty="0" smtClean="0"/>
          </a:p>
          <a:p>
            <a:r>
              <a:rPr lang="da-DK" dirty="0" smtClean="0"/>
              <a:t>Kærkommen lejlighed til at inddrage andre arenaer i arbejdet med røgfrihed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/>
          <a:lstStyle/>
          <a:p>
            <a:r>
              <a:rPr lang="da-DK" dirty="0" smtClean="0">
                <a:solidFill>
                  <a:srgbClr val="FFFFFF"/>
                </a:solidFill>
              </a:rPr>
              <a:t>Frontmedarbejderne med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r>
              <a:rPr lang="da-DK" dirty="0" smtClean="0"/>
              <a:t>Borgerrettet kampagne</a:t>
            </a:r>
          </a:p>
          <a:p>
            <a:r>
              <a:rPr lang="da-DK" dirty="0" smtClean="0"/>
              <a:t>Det positive budskab</a:t>
            </a:r>
          </a:p>
          <a:p>
            <a:r>
              <a:rPr lang="da-DK" dirty="0" smtClean="0"/>
              <a:t>En håndsrækning </a:t>
            </a:r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285</Words>
  <Application>Microsoft Office PowerPoint</Application>
  <PresentationFormat>Skærmshow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Kontortema</vt:lpstr>
      <vt:lpstr>Velkommen til 12-12 mødet 2014</vt:lpstr>
      <vt:lpstr>Dag 1: Røgfriarbejdstid – De mange mulige indgange </vt:lpstr>
      <vt:lpstr>PowerPoint-præsentation</vt:lpstr>
      <vt:lpstr>PowerPoint-præsentation</vt:lpstr>
      <vt:lpstr>Forebyggelsespakkerne</vt:lpstr>
      <vt:lpstr>Praksisnæreeksempel på brug af frontmedarbejdere</vt:lpstr>
      <vt:lpstr>"One small step for man, one giant leap for mankind"</vt:lpstr>
      <vt:lpstr>Røgfri arbejdstid </vt:lpstr>
      <vt:lpstr>Frontmedarbejderne med</vt:lpstr>
      <vt:lpstr>Brugen af frontmedarbejdere</vt:lpstr>
      <vt:lpstr>Helt konkret</vt:lpstr>
      <vt:lpstr>Hvem har vi haft igennem</vt:lpstr>
      <vt:lpstr>Det fremtidige arbejde</vt:lpstr>
      <vt:lpstr>Hvad kræver det?</vt:lpstr>
      <vt:lpstr>Der skal så lidt til !</vt:lpstr>
      <vt:lpstr>Dag 2 - Arbejdsdag</vt:lpstr>
      <vt:lpstr>Tak for denne gang og god sommer vi ses 9. oktober i Silkeborg</vt:lpstr>
    </vt:vector>
  </TitlesOfParts>
  <Company>Gladsaxe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12-12 mødet 2014</dc:title>
  <dc:creator>Mie Møller Nielsen</dc:creator>
  <cp:lastModifiedBy>Knudshoved bruger nr 1 [DSB]</cp:lastModifiedBy>
  <cp:revision>13</cp:revision>
  <dcterms:created xsi:type="dcterms:W3CDTF">2014-06-16T12:31:58Z</dcterms:created>
  <dcterms:modified xsi:type="dcterms:W3CDTF">2014-06-17T07:33:32Z</dcterms:modified>
</cp:coreProperties>
</file>