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9144000" cy="6858000" type="screen4x3"/>
  <p:notesSz cx="7010400" cy="9296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319" autoAdjust="0"/>
  </p:normalViewPr>
  <p:slideViewPr>
    <p:cSldViewPr>
      <p:cViewPr>
        <p:scale>
          <a:sx n="80" d="100"/>
          <a:sy n="80" d="100"/>
        </p:scale>
        <p:origin x="-864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DF3E-A7A8-419D-B6F1-5D524F41ABBE}" type="datetimeFigureOut">
              <a:rPr lang="da-DK" smtClean="0"/>
              <a:pPr/>
              <a:t>03-04-2014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E0006-D1ED-4FAC-A831-6C42A053DF3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D2E89-561B-4360-BFBC-F5C676E08019}" type="datetimeFigureOut">
              <a:rPr lang="da-DK" smtClean="0"/>
              <a:pPr/>
              <a:t>03-04-2014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EC3E5-447D-478C-91BB-9BC5F4ADC72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85C0139-27DC-4427-9157-A8E86534BFD3}" type="datetime1">
              <a:rPr lang="da-DK" smtClean="0"/>
              <a:pPr/>
              <a:t>03-04-2014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48EC3E5-447D-478C-91BB-9BC5F4ADC72F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E6C03D2-8E1D-482B-9DE8-5718920971F5}" type="datetime1">
              <a:rPr lang="da-DK" smtClean="0"/>
              <a:t>03-04-2014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48EC3E5-447D-478C-91BB-9BC5F4ADC72F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428596" y="1420804"/>
            <a:ext cx="8286808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da-DK" smtClean="0"/>
              <a:t>Klik for at redigere titeltypografi i masteren</a:t>
            </a:r>
            <a:endParaRPr lang="da-DK" dirty="0" smtClean="0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11"/>
          </p:nvPr>
        </p:nvSpPr>
        <p:spPr>
          <a:xfrm>
            <a:off x="428596" y="2357430"/>
            <a:ext cx="8286808" cy="3571875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746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898989"/>
                </a:solidFill>
                <a:latin typeface="Verdana" charset="0"/>
                <a:ea typeface="Gill Sans Light" charset="0"/>
                <a:cs typeface="+mn-cs"/>
              </a:defRPr>
            </a:lvl1pPr>
          </a:lstStyle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03-04-2014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NyFri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5715016"/>
            <a:ext cx="2880305" cy="72000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8596" y="2357430"/>
            <a:ext cx="8258204" cy="3768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Picture 8" descr="KBH_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1342" y="-36513"/>
            <a:ext cx="1108058" cy="110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428596" y="1420804"/>
            <a:ext cx="8258204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da-DK" dirty="0" smtClean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746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898989"/>
                </a:solidFill>
                <a:latin typeface="Verdana" charset="0"/>
                <a:ea typeface="Gill Sans Light" charset="0"/>
                <a:cs typeface="+mn-cs"/>
              </a:defRPr>
            </a:lvl1pPr>
          </a:lstStyle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03-04-2014</a:t>
            </a:fld>
            <a:endParaRPr lang="da-DK" dirty="0"/>
          </a:p>
        </p:txBody>
      </p:sp>
      <p:pic>
        <p:nvPicPr>
          <p:cNvPr id="16" name="Billede 15" descr="grundlinie_Sunheds_og_omsorgsforvaltning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491901"/>
            <a:ext cx="9144000" cy="3661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da-DK" sz="2000" b="1" dirty="0" smtClean="0"/>
              <a:t>V</a:t>
            </a:r>
            <a:r>
              <a:rPr lang="da-DK" sz="2000" b="1" dirty="0" smtClean="0"/>
              <a:t>ision/fremtidsscenarie </a:t>
            </a:r>
            <a:r>
              <a:rPr lang="da-DK" sz="2000" b="1" dirty="0" smtClean="0"/>
              <a:t>for København/Sydhavn:</a:t>
            </a:r>
            <a:endParaRPr lang="da-DK" sz="2000" dirty="0" smtClean="0"/>
          </a:p>
          <a:p>
            <a:pPr lvl="0"/>
            <a:r>
              <a:rPr lang="da-DK" sz="2000" i="1" dirty="0" smtClean="0"/>
              <a:t>Med afsæt i CC </a:t>
            </a:r>
            <a:r>
              <a:rPr lang="da-DK" sz="2000" i="1" dirty="0" smtClean="0"/>
              <a:t>metoden </a:t>
            </a:r>
            <a:r>
              <a:rPr lang="da-DK" sz="2000" i="1" dirty="0" smtClean="0"/>
              <a:t>er det lykkes </a:t>
            </a:r>
            <a:r>
              <a:rPr lang="da-DK" sz="2000" i="1" dirty="0" smtClean="0"/>
              <a:t>os, </a:t>
            </a:r>
            <a:r>
              <a:rPr lang="da-DK" sz="2000" i="1" dirty="0" smtClean="0"/>
              <a:t>at etablere samarbejde med en gruppe beboere (fællesskabsagenter) i </a:t>
            </a:r>
            <a:r>
              <a:rPr lang="da-DK" sz="2000" i="1" dirty="0" smtClean="0"/>
              <a:t>Sydhavn, </a:t>
            </a:r>
            <a:r>
              <a:rPr lang="da-DK" sz="2000" i="1" dirty="0" smtClean="0"/>
              <a:t>med lyst og energi til at igangsætte sunde </a:t>
            </a:r>
            <a:r>
              <a:rPr lang="da-DK" sz="2000" i="1" dirty="0" smtClean="0"/>
              <a:t>aktiviteter, </a:t>
            </a:r>
            <a:r>
              <a:rPr lang="da-DK" sz="2000" i="1" dirty="0" smtClean="0"/>
              <a:t>til gavn for deres naboer og genboer .</a:t>
            </a:r>
            <a:endParaRPr lang="da-DK" sz="2000" dirty="0" smtClean="0"/>
          </a:p>
          <a:p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03-04-2014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Næste skridt </a:t>
            </a:r>
            <a:r>
              <a:rPr lang="da-DK" sz="2800" b="0" dirty="0" smtClean="0"/>
              <a:t>(</a:t>
            </a:r>
            <a:r>
              <a:rPr lang="da-DK" sz="2800" b="0" dirty="0" err="1" smtClean="0"/>
              <a:t>Kbh/Sydhavn</a:t>
            </a:r>
            <a:r>
              <a:rPr lang="da-DK" sz="2800" b="0" dirty="0" smtClean="0"/>
              <a:t>)</a:t>
            </a:r>
            <a:endParaRPr lang="da-DK" sz="2800" b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1"/>
          </p:nvPr>
        </p:nvSpPr>
        <p:spPr>
          <a:xfrm>
            <a:off x="428596" y="2060848"/>
            <a:ext cx="8286808" cy="386845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28.marts</a:t>
            </a:r>
          </a:p>
          <a:p>
            <a:r>
              <a:rPr lang="da-DK" dirty="0" smtClean="0"/>
              <a:t>Sidste frist for forslag til vision sendes til Liselotte</a:t>
            </a:r>
          </a:p>
          <a:p>
            <a:pPr>
              <a:buNone/>
            </a:pPr>
            <a:r>
              <a:rPr lang="da-DK" dirty="0" smtClean="0"/>
              <a:t>9+10. april</a:t>
            </a:r>
          </a:p>
          <a:p>
            <a:r>
              <a:rPr lang="da-DK" dirty="0" smtClean="0"/>
              <a:t>Kursusdage for Anders, Christina og Liselotte</a:t>
            </a:r>
          </a:p>
          <a:p>
            <a:pPr>
              <a:buNone/>
            </a:pPr>
            <a:r>
              <a:rPr lang="da-DK" dirty="0" smtClean="0"/>
              <a:t>13.maj</a:t>
            </a:r>
          </a:p>
          <a:p>
            <a:r>
              <a:rPr lang="da-DK" dirty="0" smtClean="0"/>
              <a:t>2. projektgruppemøde</a:t>
            </a:r>
          </a:p>
          <a:p>
            <a:pPr lvl="1"/>
            <a:r>
              <a:rPr lang="da-DK" dirty="0" smtClean="0"/>
              <a:t>præcisering af indsatsområde</a:t>
            </a:r>
          </a:p>
          <a:p>
            <a:pPr lvl="1"/>
            <a:r>
              <a:rPr lang="da-DK" dirty="0" smtClean="0"/>
              <a:t>plan for rekruttering</a:t>
            </a:r>
          </a:p>
          <a:p>
            <a:pPr>
              <a:buNone/>
            </a:pPr>
            <a:r>
              <a:rPr lang="da-DK" dirty="0" smtClean="0"/>
              <a:t>20.maj</a:t>
            </a:r>
          </a:p>
          <a:p>
            <a:r>
              <a:rPr lang="da-DK" dirty="0" smtClean="0"/>
              <a:t>Kursusdage for Anders, Christina og Liselotte</a:t>
            </a:r>
          </a:p>
          <a:p>
            <a:pPr>
              <a:buNone/>
            </a:pPr>
            <a:r>
              <a:rPr lang="da-DK" dirty="0" smtClean="0"/>
              <a:t>Juni</a:t>
            </a:r>
          </a:p>
          <a:p>
            <a:r>
              <a:rPr lang="da-DK" dirty="0" smtClean="0"/>
              <a:t>Rekruttering af fællesskabsagenter i Sydhavn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03-04-2014</a:t>
            </a:fld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_skabelon_forebyggelsescentrene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Powerpoint_skabelon_forebyggelsescentrene</Template>
  <TotalTime>717</TotalTime>
  <Words>101</Words>
  <Application>Microsoft Office PowerPoint</Application>
  <PresentationFormat>Skærmshow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Powerpoint_skabelon_forebyggelsescentrene</vt:lpstr>
      <vt:lpstr>Vision</vt:lpstr>
      <vt:lpstr>Næste skridt (Kbh/Sydhavn)</vt:lpstr>
    </vt:vector>
  </TitlesOfParts>
  <Company>Københavns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sp47</dc:creator>
  <cp:lastModifiedBy>gf82</cp:lastModifiedBy>
  <cp:revision>51</cp:revision>
  <dcterms:created xsi:type="dcterms:W3CDTF">2013-03-19T08:02:52Z</dcterms:created>
  <dcterms:modified xsi:type="dcterms:W3CDTF">2014-04-03T11:09:41Z</dcterms:modified>
</cp:coreProperties>
</file>