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handoutMasterIdLst>
    <p:handoutMasterId r:id="rId23"/>
  </p:handoutMasterIdLst>
  <p:sldIdLst>
    <p:sldId id="257" r:id="rId2"/>
    <p:sldId id="345" r:id="rId3"/>
    <p:sldId id="347" r:id="rId4"/>
    <p:sldId id="336" r:id="rId5"/>
    <p:sldId id="337" r:id="rId6"/>
    <p:sldId id="344" r:id="rId7"/>
    <p:sldId id="341" r:id="rId8"/>
    <p:sldId id="343" r:id="rId9"/>
    <p:sldId id="325" r:id="rId10"/>
    <p:sldId id="328" r:id="rId11"/>
    <p:sldId id="349" r:id="rId12"/>
    <p:sldId id="299" r:id="rId13"/>
    <p:sldId id="331" r:id="rId14"/>
    <p:sldId id="346" r:id="rId15"/>
    <p:sldId id="339" r:id="rId16"/>
    <p:sldId id="272" r:id="rId17"/>
    <p:sldId id="329" r:id="rId18"/>
    <p:sldId id="342" r:id="rId19"/>
    <p:sldId id="312" r:id="rId20"/>
    <p:sldId id="327" r:id="rId21"/>
  </p:sldIdLst>
  <p:sldSz cx="9144000" cy="6858000" type="screen4x3"/>
  <p:notesSz cx="6858000" cy="92964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35">
          <p15:clr>
            <a:srgbClr val="A4A3A4"/>
          </p15:clr>
        </p15:guide>
        <p15:guide id="2" orient="horz" pos="223">
          <p15:clr>
            <a:srgbClr val="A4A3A4"/>
          </p15:clr>
        </p15:guide>
        <p15:guide id="3" orient="horz" pos="3588">
          <p15:clr>
            <a:srgbClr val="A4A3A4"/>
          </p15:clr>
        </p15:guide>
        <p15:guide id="4" orient="horz" pos="4098">
          <p15:clr>
            <a:srgbClr val="A4A3A4"/>
          </p15:clr>
        </p15:guide>
        <p15:guide id="5" pos="227">
          <p15:clr>
            <a:srgbClr val="A4A3A4"/>
          </p15:clr>
        </p15:guide>
        <p15:guide id="6" pos="55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1449" autoAdjust="0"/>
  </p:normalViewPr>
  <p:slideViewPr>
    <p:cSldViewPr snapToGrid="0" snapToObjects="1">
      <p:cViewPr>
        <p:scale>
          <a:sx n="75" d="100"/>
          <a:sy n="75" d="100"/>
        </p:scale>
        <p:origin x="-1806" y="-72"/>
      </p:cViewPr>
      <p:guideLst>
        <p:guide orient="horz" pos="1635"/>
        <p:guide orient="horz" pos="223"/>
        <p:guide orient="horz" pos="3588"/>
        <p:guide orient="horz" pos="4098"/>
        <p:guide pos="227"/>
        <p:guide pos="55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B7187-0540-DD4B-8A4E-CFA43D90055D}" type="doc">
      <dgm:prSet loTypeId="urn:microsoft.com/office/officeart/2005/8/layout/hProcess9" loCatId="" qsTypeId="urn:microsoft.com/office/officeart/2005/8/quickstyle/simple4" qsCatId="simple" csTypeId="urn:microsoft.com/office/officeart/2005/8/colors/accent1_3" csCatId="accent1" phldr="1"/>
      <dgm:spPr/>
      <dgm:t>
        <a:bodyPr/>
        <a:lstStyle/>
        <a:p>
          <a:endParaRPr lang="en-US"/>
        </a:p>
      </dgm:t>
    </dgm:pt>
    <dgm:pt modelId="{0ACF6F43-C51E-3D43-83B1-097AABD43DBB}">
      <dgm:prSet phldrT="[Text]" custT="1"/>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en-US" sz="1100" dirty="0" err="1" smtClean="0"/>
            <a:t>Uge</a:t>
          </a:r>
          <a:r>
            <a:rPr lang="en-US" sz="1100" dirty="0" smtClean="0"/>
            <a:t>  1</a:t>
          </a:r>
          <a:br>
            <a:rPr lang="en-US" sz="1100" dirty="0" smtClean="0"/>
          </a:br>
          <a:endParaRPr lang="en-US" sz="1100" dirty="0" smtClean="0"/>
        </a:p>
        <a:p>
          <a:pPr defTabSz="533400">
            <a:lnSpc>
              <a:spcPct val="90000"/>
            </a:lnSpc>
            <a:spcBef>
              <a:spcPct val="0"/>
            </a:spcBef>
            <a:spcAft>
              <a:spcPct val="35000"/>
            </a:spcAft>
          </a:pPr>
          <a:r>
            <a:rPr lang="en-US" sz="1100" b="1" dirty="0" err="1" smtClean="0"/>
            <a:t>Lærerworkshop</a:t>
          </a:r>
          <a:endParaRPr lang="en-US" sz="1100" b="1" dirty="0" smtClean="0"/>
        </a:p>
        <a:p>
          <a:pPr defTabSz="533400">
            <a:lnSpc>
              <a:spcPct val="90000"/>
            </a:lnSpc>
            <a:spcBef>
              <a:spcPct val="0"/>
            </a:spcBef>
            <a:spcAft>
              <a:spcPct val="35000"/>
            </a:spcAft>
          </a:pPr>
          <a:endParaRPr lang="en-US" sz="1100" dirty="0" smtClean="0"/>
        </a:p>
        <a:p>
          <a:pPr defTabSz="533400">
            <a:lnSpc>
              <a:spcPct val="90000"/>
            </a:lnSpc>
            <a:spcBef>
              <a:spcPct val="0"/>
            </a:spcBef>
            <a:spcAft>
              <a:spcPct val="35000"/>
            </a:spcAft>
          </a:pPr>
          <a:r>
            <a:rPr lang="en-US" sz="1100" dirty="0" err="1" smtClean="0"/>
            <a:t>Alle</a:t>
          </a:r>
          <a:r>
            <a:rPr lang="en-US" sz="1100" dirty="0" smtClean="0"/>
            <a:t> </a:t>
          </a:r>
          <a:r>
            <a:rPr lang="en-US" sz="1100" dirty="0" err="1" smtClean="0"/>
            <a:t>lærere</a:t>
          </a:r>
          <a:r>
            <a:rPr lang="en-US" sz="1100" dirty="0" smtClean="0"/>
            <a:t> </a:t>
          </a:r>
          <a:r>
            <a:rPr lang="en-US" sz="1100" dirty="0" err="1" smtClean="0"/>
            <a:t>tilknyttet</a:t>
          </a:r>
          <a:r>
            <a:rPr lang="en-US" sz="1100" dirty="0" smtClean="0"/>
            <a:t> de </a:t>
          </a:r>
          <a:r>
            <a:rPr lang="en-US" sz="1100" dirty="0" err="1" smtClean="0"/>
            <a:t>deltagende</a:t>
          </a:r>
          <a:r>
            <a:rPr lang="en-US" sz="1100" dirty="0" smtClean="0"/>
            <a:t> </a:t>
          </a:r>
          <a:r>
            <a:rPr lang="en-US" sz="1100" dirty="0" err="1" smtClean="0"/>
            <a:t>klasser</a:t>
          </a:r>
          <a:r>
            <a:rPr lang="en-US" sz="1100" dirty="0" smtClean="0"/>
            <a:t> </a:t>
          </a:r>
          <a:r>
            <a:rPr lang="en-US" sz="1100" dirty="0" err="1" smtClean="0"/>
            <a:t>undervises</a:t>
          </a:r>
          <a:r>
            <a:rPr lang="en-US" sz="1100" dirty="0" smtClean="0"/>
            <a:t> </a:t>
          </a:r>
          <a:r>
            <a:rPr lang="en-US" sz="1100" dirty="0" err="1" smtClean="0"/>
            <a:t>uden</a:t>
          </a:r>
          <a:r>
            <a:rPr lang="en-US" sz="1100" dirty="0" smtClean="0"/>
            <a:t> </a:t>
          </a:r>
          <a:r>
            <a:rPr lang="en-US" sz="1100" dirty="0" err="1" smtClean="0"/>
            <a:t>elever</a:t>
          </a:r>
          <a:endParaRPr lang="en-US" sz="1100" dirty="0" smtClean="0"/>
        </a:p>
      </dgm:t>
    </dgm:pt>
    <dgm:pt modelId="{CB0FCCA0-7181-624B-ADDC-3E323DDD3484}" type="parTrans" cxnId="{56629FA6-9C56-4042-A7D4-7146D5899951}">
      <dgm:prSet/>
      <dgm:spPr/>
      <dgm:t>
        <a:bodyPr/>
        <a:lstStyle/>
        <a:p>
          <a:endParaRPr lang="en-US"/>
        </a:p>
      </dgm:t>
    </dgm:pt>
    <dgm:pt modelId="{A993AB45-8E5A-F346-B2C9-AE3221D2E97A}" type="sibTrans" cxnId="{56629FA6-9C56-4042-A7D4-7146D5899951}">
      <dgm:prSet/>
      <dgm:spPr/>
      <dgm:t>
        <a:bodyPr/>
        <a:lstStyle/>
        <a:p>
          <a:endParaRPr lang="en-US"/>
        </a:p>
      </dgm:t>
    </dgm:pt>
    <dgm:pt modelId="{60ED26AF-F4CF-E54B-8486-6D76CCBDF206}">
      <dgm:prSet phldrT="[Text]" custT="1"/>
      <dgm:spPr/>
      <dgm:t>
        <a:bodyPr anchor="t"/>
        <a:lstStyle/>
        <a:p>
          <a:r>
            <a:rPr lang="en-US" sz="1100" dirty="0" err="1" smtClean="0"/>
            <a:t>Uge</a:t>
          </a:r>
          <a:r>
            <a:rPr lang="en-US" sz="1100" dirty="0" smtClean="0"/>
            <a:t> 3</a:t>
          </a:r>
          <a:br>
            <a:rPr lang="en-US" sz="1100" dirty="0" smtClean="0"/>
          </a:br>
          <a:r>
            <a:rPr lang="en-US" sz="1100" dirty="0" smtClean="0"/>
            <a:t/>
          </a:r>
          <a:br>
            <a:rPr lang="en-US" sz="1100" dirty="0" smtClean="0"/>
          </a:br>
          <a:r>
            <a:rPr lang="en-US" sz="1100" b="1" dirty="0" err="1" smtClean="0"/>
            <a:t>Elevworkshops</a:t>
          </a:r>
          <a:r>
            <a:rPr lang="en-US" sz="1100" b="1" dirty="0" smtClean="0"/>
            <a:t/>
          </a:r>
          <a:br>
            <a:rPr lang="en-US" sz="1100" b="1" dirty="0" smtClean="0"/>
          </a:br>
          <a:r>
            <a:rPr lang="en-US" sz="1100" b="1" dirty="0" smtClean="0"/>
            <a:t>m. </a:t>
          </a:r>
          <a:r>
            <a:rPr lang="en-US" sz="1100" b="1" dirty="0" err="1" smtClean="0"/>
            <a:t>lærere</a:t>
          </a:r>
          <a:r>
            <a:rPr lang="en-US" sz="1100" dirty="0" smtClean="0"/>
            <a:t/>
          </a:r>
          <a:br>
            <a:rPr lang="en-US" sz="1100" dirty="0" smtClean="0"/>
          </a:br>
          <a:r>
            <a:rPr lang="en-US" sz="1100" dirty="0" smtClean="0"/>
            <a:t/>
          </a:r>
          <a:br>
            <a:rPr lang="en-US" sz="1100" dirty="0" smtClean="0"/>
          </a:br>
          <a:r>
            <a:rPr lang="en-US" sz="1100" dirty="0" err="1" smtClean="0"/>
            <a:t>Undervisning</a:t>
          </a:r>
          <a:r>
            <a:rPr lang="en-US" sz="1100" dirty="0" smtClean="0"/>
            <a:t> </a:t>
          </a:r>
          <a:r>
            <a:rPr lang="en-US" sz="1100" dirty="0" err="1" smtClean="0"/>
            <a:t>i</a:t>
          </a:r>
          <a:r>
            <a:rPr lang="en-US" sz="1100" dirty="0" smtClean="0"/>
            <a:t> </a:t>
          </a:r>
          <a:r>
            <a:rPr lang="en-US" sz="1100" dirty="0" err="1" smtClean="0"/>
            <a:t>alle</a:t>
          </a:r>
          <a:r>
            <a:rPr lang="en-US" sz="1100" dirty="0" smtClean="0"/>
            <a:t> </a:t>
          </a:r>
          <a:r>
            <a:rPr lang="en-US" sz="1100" dirty="0" err="1" smtClean="0"/>
            <a:t>deltagende</a:t>
          </a:r>
          <a:r>
            <a:rPr lang="en-US" sz="1100" dirty="0" smtClean="0"/>
            <a:t> </a:t>
          </a:r>
          <a:r>
            <a:rPr lang="en-US" sz="1100" dirty="0" err="1" smtClean="0"/>
            <a:t>klasser</a:t>
          </a:r>
          <a:r>
            <a:rPr lang="en-US" sz="1100" dirty="0" smtClean="0"/>
            <a:t>.</a:t>
          </a:r>
          <a:br>
            <a:rPr lang="en-US" sz="1100" dirty="0" smtClean="0"/>
          </a:br>
          <a:r>
            <a:rPr lang="en-US" sz="1100" dirty="0" err="1" smtClean="0"/>
            <a:t>Lærerne</a:t>
          </a:r>
          <a:r>
            <a:rPr lang="en-US" sz="1100" dirty="0" smtClean="0"/>
            <a:t> </a:t>
          </a:r>
          <a:r>
            <a:rPr lang="en-US" sz="1100" dirty="0" err="1" smtClean="0"/>
            <a:t>deltager</a:t>
          </a:r>
          <a:r>
            <a:rPr lang="en-US" sz="1100" dirty="0" smtClean="0"/>
            <a:t> </a:t>
          </a:r>
          <a:r>
            <a:rPr lang="en-US" sz="1100" dirty="0" err="1" smtClean="0"/>
            <a:t>og</a:t>
          </a:r>
          <a:r>
            <a:rPr lang="en-US" sz="1100" dirty="0" smtClean="0"/>
            <a:t> </a:t>
          </a:r>
          <a:r>
            <a:rPr lang="en-US" sz="1100" dirty="0" err="1" smtClean="0"/>
            <a:t>får</a:t>
          </a:r>
          <a:r>
            <a:rPr lang="en-US" sz="1100" dirty="0" smtClean="0"/>
            <a:t> sparring</a:t>
          </a:r>
          <a:endParaRPr lang="en-US" sz="1100" dirty="0"/>
        </a:p>
      </dgm:t>
    </dgm:pt>
    <dgm:pt modelId="{36461525-45DC-3D46-AD1C-312EE1D0ADDD}" type="parTrans" cxnId="{093D9F81-4D84-3F45-A1EA-E2163F246DC3}">
      <dgm:prSet/>
      <dgm:spPr/>
      <dgm:t>
        <a:bodyPr/>
        <a:lstStyle/>
        <a:p>
          <a:endParaRPr lang="en-US"/>
        </a:p>
      </dgm:t>
    </dgm:pt>
    <dgm:pt modelId="{442F27D8-711C-F747-BABB-B01A948EB3BE}" type="sibTrans" cxnId="{093D9F81-4D84-3F45-A1EA-E2163F246DC3}">
      <dgm:prSet/>
      <dgm:spPr/>
      <dgm:t>
        <a:bodyPr/>
        <a:lstStyle/>
        <a:p>
          <a:endParaRPr lang="en-US"/>
        </a:p>
      </dgm:t>
    </dgm:pt>
    <dgm:pt modelId="{0964BEC7-16C7-B045-B20B-8E32661E1DDA}">
      <dgm:prSet phldrT="[Text]" custT="1"/>
      <dgm:spPr/>
      <dgm:t>
        <a:bodyPr anchor="t"/>
        <a:lstStyle/>
        <a:p>
          <a:r>
            <a:rPr lang="en-US" sz="1100" dirty="0" err="1" smtClean="0"/>
            <a:t>Uge</a:t>
          </a:r>
          <a:r>
            <a:rPr lang="en-US" sz="1100" dirty="0" smtClean="0"/>
            <a:t> 4-5</a:t>
          </a:r>
          <a:br>
            <a:rPr lang="en-US" sz="1100" dirty="0" smtClean="0"/>
          </a:br>
          <a:r>
            <a:rPr lang="en-US" sz="1100" dirty="0" smtClean="0"/>
            <a:t/>
          </a:r>
          <a:br>
            <a:rPr lang="en-US" sz="1100" dirty="0" smtClean="0"/>
          </a:br>
          <a:r>
            <a:rPr lang="en-US" sz="1100" dirty="0" err="1" smtClean="0"/>
            <a:t>Øvelser</a:t>
          </a:r>
          <a:r>
            <a:rPr lang="en-US" sz="1100" b="1" dirty="0" smtClean="0"/>
            <a:t/>
          </a:r>
          <a:br>
            <a:rPr lang="en-US" sz="1100" b="1" dirty="0" smtClean="0"/>
          </a:br>
          <a:r>
            <a:rPr lang="en-US" sz="1100" b="1" dirty="0" smtClean="0"/>
            <a:t/>
          </a:r>
          <a:br>
            <a:rPr lang="en-US" sz="1100" b="1" dirty="0" smtClean="0"/>
          </a:br>
          <a:r>
            <a:rPr lang="en-US" sz="1100" b="1" dirty="0" smtClean="0"/>
            <a:t/>
          </a:r>
          <a:br>
            <a:rPr lang="en-US" sz="1100" b="1" dirty="0" smtClean="0"/>
          </a:br>
          <a:r>
            <a:rPr lang="en-US" sz="1100" dirty="0" err="1" smtClean="0"/>
            <a:t>Lærerne</a:t>
          </a:r>
          <a:r>
            <a:rPr lang="en-US" sz="1100" dirty="0" smtClean="0"/>
            <a:t> </a:t>
          </a:r>
          <a:r>
            <a:rPr lang="en-US" sz="1100" dirty="0" err="1" smtClean="0"/>
            <a:t>arbejder</a:t>
          </a:r>
          <a:r>
            <a:rPr lang="en-US" sz="1100" dirty="0" smtClean="0"/>
            <a:t> </a:t>
          </a:r>
          <a:r>
            <a:rPr lang="en-US" sz="1100" dirty="0" err="1" smtClean="0"/>
            <a:t>videre</a:t>
          </a:r>
          <a:r>
            <a:rPr lang="en-US" sz="1100" dirty="0" smtClean="0"/>
            <a:t> med </a:t>
          </a:r>
          <a:r>
            <a:rPr lang="en-US" sz="1100" dirty="0" err="1" smtClean="0"/>
            <a:t>emnet</a:t>
          </a:r>
          <a:r>
            <a:rPr lang="en-US" sz="1100" dirty="0" smtClean="0"/>
            <a:t> </a:t>
          </a:r>
          <a:r>
            <a:rPr lang="en-US" sz="1100" dirty="0" err="1" smtClean="0"/>
            <a:t>i</a:t>
          </a:r>
          <a:r>
            <a:rPr lang="en-US" sz="1100" dirty="0" smtClean="0"/>
            <a:t> </a:t>
          </a:r>
          <a:r>
            <a:rPr lang="en-US" sz="1100" dirty="0" err="1" smtClean="0"/>
            <a:t>alle</a:t>
          </a:r>
          <a:r>
            <a:rPr lang="en-US" sz="1100" dirty="0" smtClean="0"/>
            <a:t> </a:t>
          </a:r>
          <a:r>
            <a:rPr lang="en-US" sz="1100" dirty="0" err="1" smtClean="0"/>
            <a:t>deltagende</a:t>
          </a:r>
          <a:r>
            <a:rPr lang="en-US" sz="1100" dirty="0" smtClean="0"/>
            <a:t> </a:t>
          </a:r>
          <a:r>
            <a:rPr lang="en-US" sz="1100" dirty="0" err="1" smtClean="0"/>
            <a:t>klasser</a:t>
          </a:r>
          <a:endParaRPr lang="en-US" sz="1100" dirty="0"/>
        </a:p>
      </dgm:t>
    </dgm:pt>
    <dgm:pt modelId="{265DAFDB-C368-8640-A034-D1AE4733436E}" type="parTrans" cxnId="{EB2EBBEF-55CB-F941-BD1D-42DB9E3D13EB}">
      <dgm:prSet/>
      <dgm:spPr/>
      <dgm:t>
        <a:bodyPr/>
        <a:lstStyle/>
        <a:p>
          <a:endParaRPr lang="en-US"/>
        </a:p>
      </dgm:t>
    </dgm:pt>
    <dgm:pt modelId="{565F77AA-7C4B-3841-B10D-7E93661B5E0E}" type="sibTrans" cxnId="{EB2EBBEF-55CB-F941-BD1D-42DB9E3D13EB}">
      <dgm:prSet/>
      <dgm:spPr/>
      <dgm:t>
        <a:bodyPr/>
        <a:lstStyle/>
        <a:p>
          <a:endParaRPr lang="en-US"/>
        </a:p>
      </dgm:t>
    </dgm:pt>
    <dgm:pt modelId="{978DBEA8-27A6-4E43-95D0-B0AEEF14DF09}">
      <dgm:prSet phldrT="[Text]" custT="1"/>
      <dgm:spPr/>
      <dgm:t>
        <a:bodyPr anchor="t"/>
        <a:lstStyle/>
        <a:p>
          <a:r>
            <a:rPr lang="en-US" sz="1100" dirty="0" err="1" smtClean="0"/>
            <a:t>Uge</a:t>
          </a:r>
          <a:r>
            <a:rPr lang="en-US" sz="1100" dirty="0" smtClean="0"/>
            <a:t> 6</a:t>
          </a:r>
          <a:br>
            <a:rPr lang="en-US" sz="1100" dirty="0" smtClean="0"/>
          </a:br>
          <a:r>
            <a:rPr lang="en-US" sz="1100" dirty="0" smtClean="0"/>
            <a:t/>
          </a:r>
          <a:br>
            <a:rPr lang="en-US" sz="1100" dirty="0" smtClean="0"/>
          </a:br>
          <a:r>
            <a:rPr lang="en-US" sz="1100" b="1" dirty="0" err="1" smtClean="0"/>
            <a:t>Elevworkshops</a:t>
          </a:r>
          <a:r>
            <a:rPr lang="en-US" sz="1100" b="1" dirty="0" smtClean="0"/>
            <a:t/>
          </a:r>
          <a:br>
            <a:rPr lang="en-US" sz="1100" b="1" dirty="0" smtClean="0"/>
          </a:br>
          <a:r>
            <a:rPr lang="en-US" sz="1100" b="1" dirty="0" smtClean="0"/>
            <a:t>m. </a:t>
          </a:r>
          <a:r>
            <a:rPr lang="en-US" sz="1100" b="1" dirty="0" err="1" smtClean="0"/>
            <a:t>lærere</a:t>
          </a:r>
          <a:r>
            <a:rPr lang="en-US" sz="1100" b="1" dirty="0" smtClean="0"/>
            <a:t/>
          </a:r>
          <a:br>
            <a:rPr lang="en-US" sz="1100" b="1" dirty="0" smtClean="0"/>
          </a:br>
          <a:r>
            <a:rPr lang="en-US" sz="1100" b="1" dirty="0" smtClean="0"/>
            <a:t>+ </a:t>
          </a:r>
          <a:r>
            <a:rPr lang="en-US" sz="1100" b="1" dirty="0" err="1" smtClean="0"/>
            <a:t>Rådgivning</a:t>
          </a:r>
          <a:r>
            <a:rPr lang="en-US" sz="1100" dirty="0" smtClean="0"/>
            <a:t> </a:t>
          </a:r>
          <a:br>
            <a:rPr lang="en-US" sz="1100" dirty="0" smtClean="0"/>
          </a:br>
          <a:r>
            <a:rPr lang="en-US" sz="1100" dirty="0" smtClean="0"/>
            <a:t/>
          </a:r>
          <a:br>
            <a:rPr lang="en-US" sz="1100" dirty="0" smtClean="0"/>
          </a:br>
          <a:r>
            <a:rPr lang="en-US" sz="1100" dirty="0" err="1" smtClean="0"/>
            <a:t>Undervisning</a:t>
          </a:r>
          <a:r>
            <a:rPr lang="en-US" sz="1100" dirty="0" smtClean="0"/>
            <a:t> </a:t>
          </a:r>
          <a:r>
            <a:rPr lang="en-US" sz="1100" dirty="0" err="1" smtClean="0"/>
            <a:t>i</a:t>
          </a:r>
          <a:r>
            <a:rPr lang="en-US" sz="1100" dirty="0" smtClean="0"/>
            <a:t> </a:t>
          </a:r>
          <a:r>
            <a:rPr lang="en-US" sz="1100" dirty="0" err="1" smtClean="0"/>
            <a:t>alle</a:t>
          </a:r>
          <a:r>
            <a:rPr lang="en-US" sz="1100" dirty="0" smtClean="0"/>
            <a:t> </a:t>
          </a:r>
          <a:r>
            <a:rPr lang="en-US" sz="1100" dirty="0" err="1" smtClean="0"/>
            <a:t>deltagende</a:t>
          </a:r>
          <a:r>
            <a:rPr lang="en-US" sz="1100" dirty="0" smtClean="0"/>
            <a:t> </a:t>
          </a:r>
          <a:r>
            <a:rPr lang="en-US" sz="1100" dirty="0" err="1" smtClean="0"/>
            <a:t>klasser</a:t>
          </a:r>
          <a:r>
            <a:rPr lang="en-US" sz="1100" dirty="0" smtClean="0"/>
            <a:t>.</a:t>
          </a:r>
          <a:br>
            <a:rPr lang="en-US" sz="1100" dirty="0" smtClean="0"/>
          </a:br>
          <a:r>
            <a:rPr lang="en-US" sz="1100" dirty="0" err="1" smtClean="0"/>
            <a:t>Lærerne</a:t>
          </a:r>
          <a:r>
            <a:rPr lang="en-US" sz="1100" dirty="0" smtClean="0"/>
            <a:t> </a:t>
          </a:r>
          <a:r>
            <a:rPr lang="en-US" sz="1100" dirty="0" err="1" smtClean="0"/>
            <a:t>deltager</a:t>
          </a:r>
          <a:r>
            <a:rPr lang="en-US" sz="1100" dirty="0" smtClean="0"/>
            <a:t> </a:t>
          </a:r>
          <a:r>
            <a:rPr lang="en-US" sz="1100" dirty="0" err="1" smtClean="0"/>
            <a:t>og</a:t>
          </a:r>
          <a:r>
            <a:rPr lang="en-US" sz="1100" dirty="0" smtClean="0"/>
            <a:t> </a:t>
          </a:r>
          <a:r>
            <a:rPr lang="en-US" sz="1100" dirty="0" err="1" smtClean="0"/>
            <a:t>får</a:t>
          </a:r>
          <a:r>
            <a:rPr lang="en-US" sz="1100" dirty="0" smtClean="0"/>
            <a:t> sparring</a:t>
          </a:r>
          <a:endParaRPr lang="en-US" sz="1100" dirty="0"/>
        </a:p>
      </dgm:t>
    </dgm:pt>
    <dgm:pt modelId="{B64011CA-AF61-0645-9DCF-FCCB37E8FF27}" type="parTrans" cxnId="{984F897D-E413-4642-A0FA-CA9350C0CE1B}">
      <dgm:prSet/>
      <dgm:spPr/>
      <dgm:t>
        <a:bodyPr/>
        <a:lstStyle/>
        <a:p>
          <a:endParaRPr lang="en-US"/>
        </a:p>
      </dgm:t>
    </dgm:pt>
    <dgm:pt modelId="{57571B11-AAE3-D346-9681-9ED9ACD47073}" type="sibTrans" cxnId="{984F897D-E413-4642-A0FA-CA9350C0CE1B}">
      <dgm:prSet/>
      <dgm:spPr/>
      <dgm:t>
        <a:bodyPr/>
        <a:lstStyle/>
        <a:p>
          <a:endParaRPr lang="en-US"/>
        </a:p>
      </dgm:t>
    </dgm:pt>
    <dgm:pt modelId="{6991A3C5-3ED3-184F-BAC6-7E25CE1B81DC}">
      <dgm:prSet phldrT="[Text]" custT="1"/>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en-US" sz="1100" dirty="0" err="1" smtClean="0"/>
            <a:t>Uge</a:t>
          </a:r>
          <a:r>
            <a:rPr lang="en-US" sz="1100" dirty="0" smtClean="0"/>
            <a:t> 2</a:t>
          </a:r>
          <a:br>
            <a:rPr lang="en-US" sz="1100" dirty="0" smtClean="0"/>
          </a:br>
          <a:endParaRPr lang="en-US" sz="1100" dirty="0" smtClean="0"/>
        </a:p>
        <a:p>
          <a:pPr defTabSz="533400">
            <a:lnSpc>
              <a:spcPct val="90000"/>
            </a:lnSpc>
            <a:spcBef>
              <a:spcPct val="0"/>
            </a:spcBef>
            <a:spcAft>
              <a:spcPct val="35000"/>
            </a:spcAft>
          </a:pPr>
          <a:r>
            <a:rPr lang="en-US" sz="1100" b="1" dirty="0" err="1" smtClean="0"/>
            <a:t>Øvelser</a:t>
          </a:r>
          <a:endParaRPr lang="en-US" sz="1100" b="1" dirty="0" smtClean="0"/>
        </a:p>
        <a:p>
          <a:pPr defTabSz="533400">
            <a:lnSpc>
              <a:spcPct val="90000"/>
            </a:lnSpc>
            <a:spcBef>
              <a:spcPct val="0"/>
            </a:spcBef>
            <a:spcAft>
              <a:spcPct val="35000"/>
            </a:spcAft>
          </a:pPr>
          <a:r>
            <a:rPr lang="en-US" sz="1100" dirty="0" smtClean="0"/>
            <a:t/>
          </a:r>
          <a:br>
            <a:rPr lang="en-US" sz="1100" dirty="0" smtClean="0"/>
          </a:br>
          <a:r>
            <a:rPr lang="en-US" sz="1100" dirty="0" err="1" smtClean="0"/>
            <a:t>Lærerne</a:t>
          </a:r>
          <a:r>
            <a:rPr lang="en-US" sz="1100" dirty="0" smtClean="0"/>
            <a:t> </a:t>
          </a:r>
          <a:r>
            <a:rPr lang="en-US" sz="1100" dirty="0" err="1" smtClean="0"/>
            <a:t>arbejder</a:t>
          </a:r>
          <a:r>
            <a:rPr lang="en-US" sz="1100" dirty="0" smtClean="0"/>
            <a:t> med </a:t>
          </a:r>
          <a:r>
            <a:rPr lang="en-US" sz="1100" dirty="0" err="1" smtClean="0"/>
            <a:t>emnet</a:t>
          </a:r>
          <a:r>
            <a:rPr lang="en-US" sz="1100" dirty="0" smtClean="0"/>
            <a:t> </a:t>
          </a:r>
          <a:r>
            <a:rPr lang="en-US" sz="1100" dirty="0" err="1" smtClean="0"/>
            <a:t>i</a:t>
          </a:r>
          <a:r>
            <a:rPr lang="en-US" sz="1100" dirty="0" smtClean="0"/>
            <a:t> </a:t>
          </a:r>
          <a:r>
            <a:rPr lang="en-US" sz="1100" dirty="0" err="1" smtClean="0"/>
            <a:t>alle</a:t>
          </a:r>
          <a:r>
            <a:rPr lang="en-US" sz="1100" dirty="0" smtClean="0"/>
            <a:t> </a:t>
          </a:r>
          <a:r>
            <a:rPr lang="en-US" sz="1100" dirty="0" err="1" smtClean="0"/>
            <a:t>deltagende</a:t>
          </a:r>
          <a:r>
            <a:rPr lang="en-US" sz="1100" dirty="0" smtClean="0"/>
            <a:t> </a:t>
          </a:r>
          <a:r>
            <a:rPr lang="en-US" sz="1100" dirty="0" err="1" smtClean="0"/>
            <a:t>klasser</a:t>
          </a:r>
          <a:endParaRPr lang="en-US" sz="1100" dirty="0" smtClean="0"/>
        </a:p>
        <a:p>
          <a:pPr defTabSz="533400">
            <a:lnSpc>
              <a:spcPct val="90000"/>
            </a:lnSpc>
            <a:spcBef>
              <a:spcPct val="0"/>
            </a:spcBef>
            <a:spcAft>
              <a:spcPct val="35000"/>
            </a:spcAft>
          </a:pPr>
          <a:endParaRPr lang="en-US" sz="1000" dirty="0"/>
        </a:p>
      </dgm:t>
    </dgm:pt>
    <dgm:pt modelId="{8DA3770A-3550-C54E-BAF0-38D2F8275F9E}" type="sibTrans" cxnId="{4D8D4DD4-A29C-3641-9D08-0B35BAE91496}">
      <dgm:prSet/>
      <dgm:spPr/>
      <dgm:t>
        <a:bodyPr/>
        <a:lstStyle/>
        <a:p>
          <a:endParaRPr lang="en-US"/>
        </a:p>
      </dgm:t>
    </dgm:pt>
    <dgm:pt modelId="{C6C77599-9544-104A-AADC-F8E0C9EC268F}" type="parTrans" cxnId="{4D8D4DD4-A29C-3641-9D08-0B35BAE91496}">
      <dgm:prSet/>
      <dgm:spPr/>
      <dgm:t>
        <a:bodyPr/>
        <a:lstStyle/>
        <a:p>
          <a:endParaRPr lang="en-US"/>
        </a:p>
      </dgm:t>
    </dgm:pt>
    <dgm:pt modelId="{719BAA41-2973-4A69-89AC-1A197000349B}">
      <dgm:prSet custT="1"/>
      <dgm:spPr/>
      <dgm:t>
        <a:bodyPr anchor="t"/>
        <a:lstStyle/>
        <a:p>
          <a:r>
            <a:rPr lang="da-DK" sz="1100" noProof="0" dirty="0" smtClean="0"/>
            <a:t>Uge 7</a:t>
          </a:r>
          <a:br>
            <a:rPr lang="da-DK" sz="1100" noProof="0" dirty="0" smtClean="0"/>
          </a:br>
          <a:r>
            <a:rPr lang="da-DK" sz="1100" noProof="0" dirty="0" smtClean="0"/>
            <a:t/>
          </a:r>
          <a:br>
            <a:rPr lang="da-DK" sz="1100" noProof="0" dirty="0" smtClean="0"/>
          </a:br>
          <a:r>
            <a:rPr lang="da-DK" sz="1100" b="1" noProof="0" dirty="0" smtClean="0"/>
            <a:t>Lærerworkshop</a:t>
          </a:r>
          <a:br>
            <a:rPr lang="da-DK" sz="1100" b="1" noProof="0" dirty="0" smtClean="0"/>
          </a:br>
          <a:r>
            <a:rPr lang="da-DK" sz="1100" b="1" noProof="0" dirty="0" smtClean="0"/>
            <a:t>Forankring</a:t>
          </a:r>
          <a:r>
            <a:rPr lang="da-DK" sz="1100" noProof="0" dirty="0" smtClean="0"/>
            <a:t/>
          </a:r>
          <a:br>
            <a:rPr lang="da-DK" sz="1100" noProof="0" dirty="0" smtClean="0"/>
          </a:br>
          <a:r>
            <a:rPr lang="da-DK" sz="1100" noProof="0" dirty="0" smtClean="0"/>
            <a:t/>
          </a:r>
          <a:br>
            <a:rPr lang="da-DK" sz="1100" noProof="0" dirty="0" smtClean="0"/>
          </a:br>
          <a:r>
            <a:rPr lang="da-DK" sz="1100" noProof="0" dirty="0" smtClean="0"/>
            <a:t>Alle lærere tilknyttet de deltagende klasser undervises uden elever</a:t>
          </a:r>
          <a:endParaRPr lang="da-DK" sz="1100" noProof="0" dirty="0"/>
        </a:p>
      </dgm:t>
    </dgm:pt>
    <dgm:pt modelId="{8E21C6A9-9BB8-4B64-B4B4-F7FA93FF924C}" type="parTrans" cxnId="{89A88C21-DFA2-463C-BE31-843D39774AE0}">
      <dgm:prSet/>
      <dgm:spPr/>
      <dgm:t>
        <a:bodyPr/>
        <a:lstStyle/>
        <a:p>
          <a:endParaRPr lang="da-DK"/>
        </a:p>
      </dgm:t>
    </dgm:pt>
    <dgm:pt modelId="{96BEDF48-F3E1-4BA7-8AFF-29BF9411E46B}" type="sibTrans" cxnId="{89A88C21-DFA2-463C-BE31-843D39774AE0}">
      <dgm:prSet/>
      <dgm:spPr/>
      <dgm:t>
        <a:bodyPr/>
        <a:lstStyle/>
        <a:p>
          <a:endParaRPr lang="da-DK"/>
        </a:p>
      </dgm:t>
    </dgm:pt>
    <dgm:pt modelId="{62145E35-4291-3C41-9432-4A7DCB4341BF}" type="pres">
      <dgm:prSet presAssocID="{068B7187-0540-DD4B-8A4E-CFA43D90055D}" presName="CompostProcess" presStyleCnt="0">
        <dgm:presLayoutVars>
          <dgm:dir/>
          <dgm:resizeHandles val="exact"/>
        </dgm:presLayoutVars>
      </dgm:prSet>
      <dgm:spPr/>
      <dgm:t>
        <a:bodyPr/>
        <a:lstStyle/>
        <a:p>
          <a:endParaRPr lang="da-DK"/>
        </a:p>
      </dgm:t>
    </dgm:pt>
    <dgm:pt modelId="{A8DB7245-824D-004B-BD33-9E58418FDC3E}" type="pres">
      <dgm:prSet presAssocID="{068B7187-0540-DD4B-8A4E-CFA43D90055D}" presName="arrow" presStyleLbl="bgShp" presStyleIdx="0" presStyleCnt="1"/>
      <dgm:spPr/>
    </dgm:pt>
    <dgm:pt modelId="{B0A88A7F-79F4-8A44-A125-0F4ABE35C463}" type="pres">
      <dgm:prSet presAssocID="{068B7187-0540-DD4B-8A4E-CFA43D90055D}" presName="linearProcess" presStyleCnt="0"/>
      <dgm:spPr/>
    </dgm:pt>
    <dgm:pt modelId="{A127CA06-B9AC-8045-B351-C4F1FE1C8661}" type="pres">
      <dgm:prSet presAssocID="{0ACF6F43-C51E-3D43-83B1-097AABD43DBB}" presName="textNode" presStyleLbl="node1" presStyleIdx="0" presStyleCnt="6" custScaleX="117522" custScaleY="110231">
        <dgm:presLayoutVars>
          <dgm:bulletEnabled val="1"/>
        </dgm:presLayoutVars>
      </dgm:prSet>
      <dgm:spPr/>
      <dgm:t>
        <a:bodyPr/>
        <a:lstStyle/>
        <a:p>
          <a:endParaRPr lang="en-US"/>
        </a:p>
      </dgm:t>
    </dgm:pt>
    <dgm:pt modelId="{0F0F77C8-E8AB-9D49-874F-847661DCAF1C}" type="pres">
      <dgm:prSet presAssocID="{A993AB45-8E5A-F346-B2C9-AE3221D2E97A}" presName="sibTrans" presStyleCnt="0"/>
      <dgm:spPr/>
    </dgm:pt>
    <dgm:pt modelId="{61B8435B-3306-254F-8539-AD3051AAD050}" type="pres">
      <dgm:prSet presAssocID="{6991A3C5-3ED3-184F-BAC6-7E25CE1B81DC}" presName="textNode" presStyleLbl="node1" presStyleIdx="1" presStyleCnt="6" custScaleX="111514" custScaleY="107349">
        <dgm:presLayoutVars>
          <dgm:bulletEnabled val="1"/>
        </dgm:presLayoutVars>
      </dgm:prSet>
      <dgm:spPr/>
      <dgm:t>
        <a:bodyPr/>
        <a:lstStyle/>
        <a:p>
          <a:endParaRPr lang="en-US"/>
        </a:p>
      </dgm:t>
    </dgm:pt>
    <dgm:pt modelId="{94F40389-74AD-1248-A229-49DD833DCDCA}" type="pres">
      <dgm:prSet presAssocID="{8DA3770A-3550-C54E-BAF0-38D2F8275F9E}" presName="sibTrans" presStyleCnt="0"/>
      <dgm:spPr/>
    </dgm:pt>
    <dgm:pt modelId="{1B1F4E76-3746-FC4B-9BD9-75A6A77D8943}" type="pres">
      <dgm:prSet presAssocID="{60ED26AF-F4CF-E54B-8486-6D76CCBDF206}" presName="textNode" presStyleLbl="node1" presStyleIdx="2" presStyleCnt="6" custScaleX="115043" custScaleY="105908">
        <dgm:presLayoutVars>
          <dgm:bulletEnabled val="1"/>
        </dgm:presLayoutVars>
      </dgm:prSet>
      <dgm:spPr/>
      <dgm:t>
        <a:bodyPr/>
        <a:lstStyle/>
        <a:p>
          <a:endParaRPr lang="en-US"/>
        </a:p>
      </dgm:t>
    </dgm:pt>
    <dgm:pt modelId="{C1C36C68-52FC-C347-B70B-72FC6BEA667A}" type="pres">
      <dgm:prSet presAssocID="{442F27D8-711C-F747-BABB-B01A948EB3BE}" presName="sibTrans" presStyleCnt="0"/>
      <dgm:spPr/>
    </dgm:pt>
    <dgm:pt modelId="{253F6EC2-DC62-E143-BEA4-F335864C3F10}" type="pres">
      <dgm:prSet presAssocID="{0964BEC7-16C7-B045-B20B-8E32661E1DDA}" presName="textNode" presStyleLbl="node1" presStyleIdx="3" presStyleCnt="6" custScaleX="109772" custScaleY="107349">
        <dgm:presLayoutVars>
          <dgm:bulletEnabled val="1"/>
        </dgm:presLayoutVars>
      </dgm:prSet>
      <dgm:spPr/>
      <dgm:t>
        <a:bodyPr/>
        <a:lstStyle/>
        <a:p>
          <a:endParaRPr lang="en-US"/>
        </a:p>
      </dgm:t>
    </dgm:pt>
    <dgm:pt modelId="{102BF075-4E46-534B-87EC-EC281278A31B}" type="pres">
      <dgm:prSet presAssocID="{565F77AA-7C4B-3841-B10D-7E93661B5E0E}" presName="sibTrans" presStyleCnt="0"/>
      <dgm:spPr/>
    </dgm:pt>
    <dgm:pt modelId="{E4C1B934-E3B2-F14B-832A-A4D79BC26DE5}" type="pres">
      <dgm:prSet presAssocID="{978DBEA8-27A6-4E43-95D0-B0AEEF14DF09}" presName="textNode" presStyleLbl="node1" presStyleIdx="4" presStyleCnt="6" custScaleX="115173" custScaleY="105908">
        <dgm:presLayoutVars>
          <dgm:bulletEnabled val="1"/>
        </dgm:presLayoutVars>
      </dgm:prSet>
      <dgm:spPr/>
      <dgm:t>
        <a:bodyPr/>
        <a:lstStyle/>
        <a:p>
          <a:endParaRPr lang="en-US"/>
        </a:p>
      </dgm:t>
    </dgm:pt>
    <dgm:pt modelId="{7050FFA2-BC4E-44FA-AE22-F8F604B05669}" type="pres">
      <dgm:prSet presAssocID="{57571B11-AAE3-D346-9681-9ED9ACD47073}" presName="sibTrans" presStyleCnt="0"/>
      <dgm:spPr/>
    </dgm:pt>
    <dgm:pt modelId="{D309C26C-8071-47A3-A441-E53141C7062B}" type="pres">
      <dgm:prSet presAssocID="{719BAA41-2973-4A69-89AC-1A197000349B}" presName="textNode" presStyleLbl="node1" presStyleIdx="5" presStyleCnt="6" custScaleX="117490" custScaleY="104545" custLinFactNeighborX="1971" custLinFactNeighborY="0">
        <dgm:presLayoutVars>
          <dgm:bulletEnabled val="1"/>
        </dgm:presLayoutVars>
      </dgm:prSet>
      <dgm:spPr/>
      <dgm:t>
        <a:bodyPr/>
        <a:lstStyle/>
        <a:p>
          <a:endParaRPr lang="da-DK"/>
        </a:p>
      </dgm:t>
    </dgm:pt>
  </dgm:ptLst>
  <dgm:cxnLst>
    <dgm:cxn modelId="{6C8ACCF9-9A0D-9A44-B74E-D8F37B69030B}" type="presOf" srcId="{719BAA41-2973-4A69-89AC-1A197000349B}" destId="{D309C26C-8071-47A3-A441-E53141C7062B}" srcOrd="0" destOrd="0" presId="urn:microsoft.com/office/officeart/2005/8/layout/hProcess9"/>
    <dgm:cxn modelId="{4868F305-110B-6240-850B-C26FDF34B4BB}" type="presOf" srcId="{6991A3C5-3ED3-184F-BAC6-7E25CE1B81DC}" destId="{61B8435B-3306-254F-8539-AD3051AAD050}" srcOrd="0" destOrd="0" presId="urn:microsoft.com/office/officeart/2005/8/layout/hProcess9"/>
    <dgm:cxn modelId="{4D8D4DD4-A29C-3641-9D08-0B35BAE91496}" srcId="{068B7187-0540-DD4B-8A4E-CFA43D90055D}" destId="{6991A3C5-3ED3-184F-BAC6-7E25CE1B81DC}" srcOrd="1" destOrd="0" parTransId="{C6C77599-9544-104A-AADC-F8E0C9EC268F}" sibTransId="{8DA3770A-3550-C54E-BAF0-38D2F8275F9E}"/>
    <dgm:cxn modelId="{D82A5FA7-244F-834D-BF9E-388B163F7DF0}" type="presOf" srcId="{60ED26AF-F4CF-E54B-8486-6D76CCBDF206}" destId="{1B1F4E76-3746-FC4B-9BD9-75A6A77D8943}" srcOrd="0" destOrd="0" presId="urn:microsoft.com/office/officeart/2005/8/layout/hProcess9"/>
    <dgm:cxn modelId="{5F8D9B01-36E8-F443-A0CF-3CC00FA38E2F}" type="presOf" srcId="{0964BEC7-16C7-B045-B20B-8E32661E1DDA}" destId="{253F6EC2-DC62-E143-BEA4-F335864C3F10}" srcOrd="0" destOrd="0" presId="urn:microsoft.com/office/officeart/2005/8/layout/hProcess9"/>
    <dgm:cxn modelId="{89A88C21-DFA2-463C-BE31-843D39774AE0}" srcId="{068B7187-0540-DD4B-8A4E-CFA43D90055D}" destId="{719BAA41-2973-4A69-89AC-1A197000349B}" srcOrd="5" destOrd="0" parTransId="{8E21C6A9-9BB8-4B64-B4B4-F7FA93FF924C}" sibTransId="{96BEDF48-F3E1-4BA7-8AFF-29BF9411E46B}"/>
    <dgm:cxn modelId="{B357F832-9B2C-604E-9372-B1C8276D8A6A}" type="presOf" srcId="{0ACF6F43-C51E-3D43-83B1-097AABD43DBB}" destId="{A127CA06-B9AC-8045-B351-C4F1FE1C8661}" srcOrd="0" destOrd="0" presId="urn:microsoft.com/office/officeart/2005/8/layout/hProcess9"/>
    <dgm:cxn modelId="{65C080E4-163F-1D41-B424-36A07B423D9F}" type="presOf" srcId="{978DBEA8-27A6-4E43-95D0-B0AEEF14DF09}" destId="{E4C1B934-E3B2-F14B-832A-A4D79BC26DE5}" srcOrd="0" destOrd="0" presId="urn:microsoft.com/office/officeart/2005/8/layout/hProcess9"/>
    <dgm:cxn modelId="{EB2EBBEF-55CB-F941-BD1D-42DB9E3D13EB}" srcId="{068B7187-0540-DD4B-8A4E-CFA43D90055D}" destId="{0964BEC7-16C7-B045-B20B-8E32661E1DDA}" srcOrd="3" destOrd="0" parTransId="{265DAFDB-C368-8640-A034-D1AE4733436E}" sibTransId="{565F77AA-7C4B-3841-B10D-7E93661B5E0E}"/>
    <dgm:cxn modelId="{56629FA6-9C56-4042-A7D4-7146D5899951}" srcId="{068B7187-0540-DD4B-8A4E-CFA43D90055D}" destId="{0ACF6F43-C51E-3D43-83B1-097AABD43DBB}" srcOrd="0" destOrd="0" parTransId="{CB0FCCA0-7181-624B-ADDC-3E323DDD3484}" sibTransId="{A993AB45-8E5A-F346-B2C9-AE3221D2E97A}"/>
    <dgm:cxn modelId="{984F897D-E413-4642-A0FA-CA9350C0CE1B}" srcId="{068B7187-0540-DD4B-8A4E-CFA43D90055D}" destId="{978DBEA8-27A6-4E43-95D0-B0AEEF14DF09}" srcOrd="4" destOrd="0" parTransId="{B64011CA-AF61-0645-9DCF-FCCB37E8FF27}" sibTransId="{57571B11-AAE3-D346-9681-9ED9ACD47073}"/>
    <dgm:cxn modelId="{093D9F81-4D84-3F45-A1EA-E2163F246DC3}" srcId="{068B7187-0540-DD4B-8A4E-CFA43D90055D}" destId="{60ED26AF-F4CF-E54B-8486-6D76CCBDF206}" srcOrd="2" destOrd="0" parTransId="{36461525-45DC-3D46-AD1C-312EE1D0ADDD}" sibTransId="{442F27D8-711C-F747-BABB-B01A948EB3BE}"/>
    <dgm:cxn modelId="{31188197-8D69-D749-AFF0-385D798A9C45}" type="presOf" srcId="{068B7187-0540-DD4B-8A4E-CFA43D90055D}" destId="{62145E35-4291-3C41-9432-4A7DCB4341BF}" srcOrd="0" destOrd="0" presId="urn:microsoft.com/office/officeart/2005/8/layout/hProcess9"/>
    <dgm:cxn modelId="{350FFA57-7954-AD40-8FD4-B8F06ACD496E}" type="presParOf" srcId="{62145E35-4291-3C41-9432-4A7DCB4341BF}" destId="{A8DB7245-824D-004B-BD33-9E58418FDC3E}" srcOrd="0" destOrd="0" presId="urn:microsoft.com/office/officeart/2005/8/layout/hProcess9"/>
    <dgm:cxn modelId="{04768984-364B-D547-AB2C-9823F295E9A9}" type="presParOf" srcId="{62145E35-4291-3C41-9432-4A7DCB4341BF}" destId="{B0A88A7F-79F4-8A44-A125-0F4ABE35C463}" srcOrd="1" destOrd="0" presId="urn:microsoft.com/office/officeart/2005/8/layout/hProcess9"/>
    <dgm:cxn modelId="{4E6BDEDF-38BB-6648-AEF0-8B380BD208BF}" type="presParOf" srcId="{B0A88A7F-79F4-8A44-A125-0F4ABE35C463}" destId="{A127CA06-B9AC-8045-B351-C4F1FE1C8661}" srcOrd="0" destOrd="0" presId="urn:microsoft.com/office/officeart/2005/8/layout/hProcess9"/>
    <dgm:cxn modelId="{56C1C02A-21E2-1349-B65D-86F8AAB42940}" type="presParOf" srcId="{B0A88A7F-79F4-8A44-A125-0F4ABE35C463}" destId="{0F0F77C8-E8AB-9D49-874F-847661DCAF1C}" srcOrd="1" destOrd="0" presId="urn:microsoft.com/office/officeart/2005/8/layout/hProcess9"/>
    <dgm:cxn modelId="{495307D2-8EC7-1942-9BC8-43ADF9F4E850}" type="presParOf" srcId="{B0A88A7F-79F4-8A44-A125-0F4ABE35C463}" destId="{61B8435B-3306-254F-8539-AD3051AAD050}" srcOrd="2" destOrd="0" presId="urn:microsoft.com/office/officeart/2005/8/layout/hProcess9"/>
    <dgm:cxn modelId="{E997B29C-B6A7-FC4C-9CBD-D0A5332D9A1C}" type="presParOf" srcId="{B0A88A7F-79F4-8A44-A125-0F4ABE35C463}" destId="{94F40389-74AD-1248-A229-49DD833DCDCA}" srcOrd="3" destOrd="0" presId="urn:microsoft.com/office/officeart/2005/8/layout/hProcess9"/>
    <dgm:cxn modelId="{539E1F98-F73B-3448-B56A-0D6157AF0D76}" type="presParOf" srcId="{B0A88A7F-79F4-8A44-A125-0F4ABE35C463}" destId="{1B1F4E76-3746-FC4B-9BD9-75A6A77D8943}" srcOrd="4" destOrd="0" presId="urn:microsoft.com/office/officeart/2005/8/layout/hProcess9"/>
    <dgm:cxn modelId="{68299845-8D64-CC41-9BA8-A0452413F408}" type="presParOf" srcId="{B0A88A7F-79F4-8A44-A125-0F4ABE35C463}" destId="{C1C36C68-52FC-C347-B70B-72FC6BEA667A}" srcOrd="5" destOrd="0" presId="urn:microsoft.com/office/officeart/2005/8/layout/hProcess9"/>
    <dgm:cxn modelId="{FED3EB28-2147-7944-803D-7AF58421BE93}" type="presParOf" srcId="{B0A88A7F-79F4-8A44-A125-0F4ABE35C463}" destId="{253F6EC2-DC62-E143-BEA4-F335864C3F10}" srcOrd="6" destOrd="0" presId="urn:microsoft.com/office/officeart/2005/8/layout/hProcess9"/>
    <dgm:cxn modelId="{E9942C1C-012B-BC4F-AF04-3FDDF7B5AB99}" type="presParOf" srcId="{B0A88A7F-79F4-8A44-A125-0F4ABE35C463}" destId="{102BF075-4E46-534B-87EC-EC281278A31B}" srcOrd="7" destOrd="0" presId="urn:microsoft.com/office/officeart/2005/8/layout/hProcess9"/>
    <dgm:cxn modelId="{E7337956-2EBA-B746-A513-6875E9454DF8}" type="presParOf" srcId="{B0A88A7F-79F4-8A44-A125-0F4ABE35C463}" destId="{E4C1B934-E3B2-F14B-832A-A4D79BC26DE5}" srcOrd="8" destOrd="0" presId="urn:microsoft.com/office/officeart/2005/8/layout/hProcess9"/>
    <dgm:cxn modelId="{A4F48A78-0567-1E40-98F8-F79DA6F71BAB}" type="presParOf" srcId="{B0A88A7F-79F4-8A44-A125-0F4ABE35C463}" destId="{7050FFA2-BC4E-44FA-AE22-F8F604B05669}" srcOrd="9" destOrd="0" presId="urn:microsoft.com/office/officeart/2005/8/layout/hProcess9"/>
    <dgm:cxn modelId="{6DD3D01E-933F-0741-A9A6-B973D5104BF4}" type="presParOf" srcId="{B0A88A7F-79F4-8A44-A125-0F4ABE35C463}" destId="{D309C26C-8071-47A3-A441-E53141C7062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909278-352B-4C68-9757-F038741136E9}"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a-DK"/>
        </a:p>
      </dgm:t>
    </dgm:pt>
    <dgm:pt modelId="{A62632B3-AFAD-44C2-8952-9CB52F52EB2B}">
      <dgm:prSet phldrT="[Tekst]" custT="1"/>
      <dgm:spPr/>
      <dgm:t>
        <a:bodyPr/>
        <a:lstStyle/>
        <a:p>
          <a:r>
            <a:rPr lang="da-DK" sz="1400" dirty="0"/>
            <a:t>Mental </a:t>
          </a:r>
          <a:r>
            <a:rPr lang="da-DK" sz="1400" dirty="0" smtClean="0"/>
            <a:t>sundhed</a:t>
          </a:r>
          <a:endParaRPr lang="da-DK" sz="1400" dirty="0"/>
        </a:p>
      </dgm:t>
    </dgm:pt>
    <dgm:pt modelId="{295906EB-BCF7-43C1-AEB8-1CDB7E80616F}" type="parTrans" cxnId="{23EA938E-00A8-4C99-9237-AF2EA57FC808}">
      <dgm:prSet/>
      <dgm:spPr/>
      <dgm:t>
        <a:bodyPr/>
        <a:lstStyle/>
        <a:p>
          <a:endParaRPr lang="da-DK"/>
        </a:p>
      </dgm:t>
    </dgm:pt>
    <dgm:pt modelId="{CC3BA369-8244-4ACB-BE4A-4E112575F81C}" type="sibTrans" cxnId="{23EA938E-00A8-4C99-9237-AF2EA57FC808}">
      <dgm:prSet/>
      <dgm:spPr/>
      <dgm:t>
        <a:bodyPr/>
        <a:lstStyle/>
        <a:p>
          <a:endParaRPr lang="da-DK"/>
        </a:p>
      </dgm:t>
    </dgm:pt>
    <dgm:pt modelId="{D8AC86B0-E9F4-4F1D-8D0B-B7FEE09BF95B}">
      <dgm:prSet phldrT="[Tekst]" custT="1"/>
      <dgm:spPr/>
      <dgm:t>
        <a:bodyPr/>
        <a:lstStyle/>
        <a:p>
          <a:endParaRPr lang="da-DK" sz="1400" dirty="0" smtClean="0"/>
        </a:p>
        <a:p>
          <a:endParaRPr lang="da-DK" sz="1400" dirty="0" smtClean="0"/>
        </a:p>
        <a:p>
          <a:r>
            <a:rPr lang="da-DK" sz="1400" dirty="0" err="1" smtClean="0"/>
            <a:t>Resiliensforskning</a:t>
          </a:r>
          <a:endParaRPr lang="da-DK" sz="1400" dirty="0" smtClean="0"/>
        </a:p>
        <a:p>
          <a:r>
            <a:rPr lang="da-DK" sz="1400" dirty="0" smtClean="0"/>
            <a:t> Et positivt psykologisk perspektiv</a:t>
          </a:r>
        </a:p>
        <a:p>
          <a:r>
            <a:rPr lang="da-DK" sz="1400" dirty="0" smtClean="0"/>
            <a:t>Sundhedspædagogik</a:t>
          </a:r>
          <a:endParaRPr lang="da-DK" sz="1400" dirty="0"/>
        </a:p>
      </dgm:t>
    </dgm:pt>
    <dgm:pt modelId="{6E4830DD-F40A-404E-82CF-738DCF0E745C}" type="parTrans" cxnId="{77EEB36B-3C19-4508-8904-8345236CEC63}">
      <dgm:prSet/>
      <dgm:spPr/>
      <dgm:t>
        <a:bodyPr/>
        <a:lstStyle/>
        <a:p>
          <a:endParaRPr lang="da-DK"/>
        </a:p>
      </dgm:t>
    </dgm:pt>
    <dgm:pt modelId="{4A76A79C-2A1F-46A7-BD5E-68A961CBCD99}" type="sibTrans" cxnId="{77EEB36B-3C19-4508-8904-8345236CEC63}">
      <dgm:prSet/>
      <dgm:spPr/>
      <dgm:t>
        <a:bodyPr/>
        <a:lstStyle/>
        <a:p>
          <a:endParaRPr lang="da-DK"/>
        </a:p>
      </dgm:t>
    </dgm:pt>
    <dgm:pt modelId="{808357CA-DB76-4CDE-A04C-FBE2DC730BF2}">
      <dgm:prSet phldrT="[Tekst]" custT="1"/>
      <dgm:spPr/>
      <dgm:t>
        <a:bodyPr/>
        <a:lstStyle/>
        <a:p>
          <a:r>
            <a:rPr lang="da-DK" sz="1100" dirty="0" smtClean="0"/>
            <a:t>1) Relationer</a:t>
          </a:r>
          <a:endParaRPr lang="da-DK" sz="1100" dirty="0"/>
        </a:p>
        <a:p>
          <a:r>
            <a:rPr lang="da-DK" sz="1100" dirty="0" smtClean="0"/>
            <a:t>2) Styrker</a:t>
          </a:r>
          <a:endParaRPr lang="da-DK" sz="1100" dirty="0"/>
        </a:p>
        <a:p>
          <a:r>
            <a:rPr lang="da-DK" sz="1100" dirty="0" smtClean="0"/>
            <a:t>3) Handlekompetence</a:t>
          </a:r>
          <a:endParaRPr lang="da-DK" sz="1100" dirty="0"/>
        </a:p>
      </dgm:t>
    </dgm:pt>
    <dgm:pt modelId="{12509344-E123-4AAA-B367-AAD947F2CCA7}" type="parTrans" cxnId="{F7C01228-289C-4718-A1E2-F6A214068B0A}">
      <dgm:prSet/>
      <dgm:spPr/>
      <dgm:t>
        <a:bodyPr/>
        <a:lstStyle/>
        <a:p>
          <a:endParaRPr lang="da-DK"/>
        </a:p>
      </dgm:t>
    </dgm:pt>
    <dgm:pt modelId="{9F7BD5B2-8339-4BB0-B71D-045121A5C10F}" type="sibTrans" cxnId="{F7C01228-289C-4718-A1E2-F6A214068B0A}">
      <dgm:prSet/>
      <dgm:spPr/>
      <dgm:t>
        <a:bodyPr/>
        <a:lstStyle/>
        <a:p>
          <a:endParaRPr lang="da-DK"/>
        </a:p>
      </dgm:t>
    </dgm:pt>
    <dgm:pt modelId="{DE52DB9F-E69A-4CA4-8044-D5194C6338B2}" type="pres">
      <dgm:prSet presAssocID="{EF909278-352B-4C68-9757-F038741136E9}" presName="Name0" presStyleCnt="0">
        <dgm:presLayoutVars>
          <dgm:chMax val="7"/>
          <dgm:resizeHandles val="exact"/>
        </dgm:presLayoutVars>
      </dgm:prSet>
      <dgm:spPr/>
      <dgm:t>
        <a:bodyPr/>
        <a:lstStyle/>
        <a:p>
          <a:endParaRPr lang="da-DK"/>
        </a:p>
      </dgm:t>
    </dgm:pt>
    <dgm:pt modelId="{6CE1B839-00E6-48B9-AAD8-D689D00EFC64}" type="pres">
      <dgm:prSet presAssocID="{EF909278-352B-4C68-9757-F038741136E9}" presName="comp1" presStyleCnt="0"/>
      <dgm:spPr/>
    </dgm:pt>
    <dgm:pt modelId="{92628245-F3A7-41C5-9D2F-73415DCB8139}" type="pres">
      <dgm:prSet presAssocID="{EF909278-352B-4C68-9757-F038741136E9}" presName="circle1" presStyleLbl="node1" presStyleIdx="0" presStyleCnt="3"/>
      <dgm:spPr/>
      <dgm:t>
        <a:bodyPr/>
        <a:lstStyle/>
        <a:p>
          <a:endParaRPr lang="da-DK"/>
        </a:p>
      </dgm:t>
    </dgm:pt>
    <dgm:pt modelId="{634EDE65-2991-4C1C-9617-207325BF9A07}" type="pres">
      <dgm:prSet presAssocID="{EF909278-352B-4C68-9757-F038741136E9}" presName="c1text" presStyleLbl="node1" presStyleIdx="0" presStyleCnt="3">
        <dgm:presLayoutVars>
          <dgm:bulletEnabled val="1"/>
        </dgm:presLayoutVars>
      </dgm:prSet>
      <dgm:spPr/>
      <dgm:t>
        <a:bodyPr/>
        <a:lstStyle/>
        <a:p>
          <a:endParaRPr lang="da-DK"/>
        </a:p>
      </dgm:t>
    </dgm:pt>
    <dgm:pt modelId="{CBA3FFBC-31F5-4685-B98A-CA1AA7D014C6}" type="pres">
      <dgm:prSet presAssocID="{EF909278-352B-4C68-9757-F038741136E9}" presName="comp2" presStyleCnt="0"/>
      <dgm:spPr/>
    </dgm:pt>
    <dgm:pt modelId="{3FF0111B-D4B4-47CA-A746-F40B40FC94E4}" type="pres">
      <dgm:prSet presAssocID="{EF909278-352B-4C68-9757-F038741136E9}" presName="circle2" presStyleLbl="node1" presStyleIdx="1" presStyleCnt="3" custScaleX="122327" custScaleY="103655"/>
      <dgm:spPr/>
      <dgm:t>
        <a:bodyPr/>
        <a:lstStyle/>
        <a:p>
          <a:endParaRPr lang="da-DK"/>
        </a:p>
      </dgm:t>
    </dgm:pt>
    <dgm:pt modelId="{FEBA9778-C393-4B33-AC93-D96EFCC8433C}" type="pres">
      <dgm:prSet presAssocID="{EF909278-352B-4C68-9757-F038741136E9}" presName="c2text" presStyleLbl="node1" presStyleIdx="1" presStyleCnt="3">
        <dgm:presLayoutVars>
          <dgm:bulletEnabled val="1"/>
        </dgm:presLayoutVars>
      </dgm:prSet>
      <dgm:spPr/>
      <dgm:t>
        <a:bodyPr/>
        <a:lstStyle/>
        <a:p>
          <a:endParaRPr lang="da-DK"/>
        </a:p>
      </dgm:t>
    </dgm:pt>
    <dgm:pt modelId="{2FBFC735-E458-4971-9BD5-BDB0BE083ECC}" type="pres">
      <dgm:prSet presAssocID="{EF909278-352B-4C68-9757-F038741136E9}" presName="comp3" presStyleCnt="0"/>
      <dgm:spPr/>
    </dgm:pt>
    <dgm:pt modelId="{2A6AEF1C-1808-405D-86D3-437C23A63CA8}" type="pres">
      <dgm:prSet presAssocID="{EF909278-352B-4C68-9757-F038741136E9}" presName="circle3" presStyleLbl="node1" presStyleIdx="2" presStyleCnt="3" custScaleX="119748" custScaleY="62536"/>
      <dgm:spPr/>
      <dgm:t>
        <a:bodyPr/>
        <a:lstStyle/>
        <a:p>
          <a:endParaRPr lang="da-DK"/>
        </a:p>
      </dgm:t>
    </dgm:pt>
    <dgm:pt modelId="{F1E3CD3B-9DC4-4FEF-93DB-B837E1CF9B6A}" type="pres">
      <dgm:prSet presAssocID="{EF909278-352B-4C68-9757-F038741136E9}" presName="c3text" presStyleLbl="node1" presStyleIdx="2" presStyleCnt="3">
        <dgm:presLayoutVars>
          <dgm:bulletEnabled val="1"/>
        </dgm:presLayoutVars>
      </dgm:prSet>
      <dgm:spPr/>
      <dgm:t>
        <a:bodyPr/>
        <a:lstStyle/>
        <a:p>
          <a:endParaRPr lang="da-DK"/>
        </a:p>
      </dgm:t>
    </dgm:pt>
  </dgm:ptLst>
  <dgm:cxnLst>
    <dgm:cxn modelId="{F7C01228-289C-4718-A1E2-F6A214068B0A}" srcId="{EF909278-352B-4C68-9757-F038741136E9}" destId="{808357CA-DB76-4CDE-A04C-FBE2DC730BF2}" srcOrd="2" destOrd="0" parTransId="{12509344-E123-4AAA-B367-AAD947F2CCA7}" sibTransId="{9F7BD5B2-8339-4BB0-B71D-045121A5C10F}"/>
    <dgm:cxn modelId="{50BC6F48-675F-4086-9233-54DEE4BA6B57}" type="presOf" srcId="{EF909278-352B-4C68-9757-F038741136E9}" destId="{DE52DB9F-E69A-4CA4-8044-D5194C6338B2}" srcOrd="0" destOrd="0" presId="urn:microsoft.com/office/officeart/2005/8/layout/venn2"/>
    <dgm:cxn modelId="{77EEB36B-3C19-4508-8904-8345236CEC63}" srcId="{EF909278-352B-4C68-9757-F038741136E9}" destId="{D8AC86B0-E9F4-4F1D-8D0B-B7FEE09BF95B}" srcOrd="1" destOrd="0" parTransId="{6E4830DD-F40A-404E-82CF-738DCF0E745C}" sibTransId="{4A76A79C-2A1F-46A7-BD5E-68A961CBCD99}"/>
    <dgm:cxn modelId="{96E0E664-BE87-4E10-893D-B0B8A578B5C2}" type="presOf" srcId="{A62632B3-AFAD-44C2-8952-9CB52F52EB2B}" destId="{634EDE65-2991-4C1C-9617-207325BF9A07}" srcOrd="1" destOrd="0" presId="urn:microsoft.com/office/officeart/2005/8/layout/venn2"/>
    <dgm:cxn modelId="{95E12BEB-3EF2-3E4E-A8BC-7A389A722BD9}" type="presOf" srcId="{808357CA-DB76-4CDE-A04C-FBE2DC730BF2}" destId="{2A6AEF1C-1808-405D-86D3-437C23A63CA8}" srcOrd="0" destOrd="0" presId="urn:microsoft.com/office/officeart/2005/8/layout/venn2"/>
    <dgm:cxn modelId="{23EA938E-00A8-4C99-9237-AF2EA57FC808}" srcId="{EF909278-352B-4C68-9757-F038741136E9}" destId="{A62632B3-AFAD-44C2-8952-9CB52F52EB2B}" srcOrd="0" destOrd="0" parTransId="{295906EB-BCF7-43C1-AEB8-1CDB7E80616F}" sibTransId="{CC3BA369-8244-4ACB-BE4A-4E112575F81C}"/>
    <dgm:cxn modelId="{DB8907B1-D03E-4553-AB16-3F0311091DBC}" type="presOf" srcId="{D8AC86B0-E9F4-4F1D-8D0B-B7FEE09BF95B}" destId="{FEBA9778-C393-4B33-AC93-D96EFCC8433C}" srcOrd="1" destOrd="0" presId="urn:microsoft.com/office/officeart/2005/8/layout/venn2"/>
    <dgm:cxn modelId="{35EA41DA-086D-6E4D-9007-C75B26D39BB1}" type="presOf" srcId="{808357CA-DB76-4CDE-A04C-FBE2DC730BF2}" destId="{F1E3CD3B-9DC4-4FEF-93DB-B837E1CF9B6A}" srcOrd="1" destOrd="0" presId="urn:microsoft.com/office/officeart/2005/8/layout/venn2"/>
    <dgm:cxn modelId="{6278E39B-368D-486A-AF6C-8BD04E0D567A}" type="presOf" srcId="{A62632B3-AFAD-44C2-8952-9CB52F52EB2B}" destId="{92628245-F3A7-41C5-9D2F-73415DCB8139}" srcOrd="0" destOrd="0" presId="urn:microsoft.com/office/officeart/2005/8/layout/venn2"/>
    <dgm:cxn modelId="{25A20934-04DF-4491-9FFD-C971323D90CF}" type="presOf" srcId="{D8AC86B0-E9F4-4F1D-8D0B-B7FEE09BF95B}" destId="{3FF0111B-D4B4-47CA-A746-F40B40FC94E4}" srcOrd="0" destOrd="0" presId="urn:microsoft.com/office/officeart/2005/8/layout/venn2"/>
    <dgm:cxn modelId="{8A05F16E-E9B7-4247-9D0E-A097DF4FF9B8}" type="presParOf" srcId="{DE52DB9F-E69A-4CA4-8044-D5194C6338B2}" destId="{6CE1B839-00E6-48B9-AAD8-D689D00EFC64}" srcOrd="0" destOrd="0" presId="urn:microsoft.com/office/officeart/2005/8/layout/venn2"/>
    <dgm:cxn modelId="{53ED75B1-D3A2-4FCA-A395-AB0F901FB6EB}" type="presParOf" srcId="{6CE1B839-00E6-48B9-AAD8-D689D00EFC64}" destId="{92628245-F3A7-41C5-9D2F-73415DCB8139}" srcOrd="0" destOrd="0" presId="urn:microsoft.com/office/officeart/2005/8/layout/venn2"/>
    <dgm:cxn modelId="{C0623E03-CFDA-4BD2-BA1C-5A1C5C959A3E}" type="presParOf" srcId="{6CE1B839-00E6-48B9-AAD8-D689D00EFC64}" destId="{634EDE65-2991-4C1C-9617-207325BF9A07}" srcOrd="1" destOrd="0" presId="urn:microsoft.com/office/officeart/2005/8/layout/venn2"/>
    <dgm:cxn modelId="{D296886C-9E87-4179-9695-5589CCD84AB0}" type="presParOf" srcId="{DE52DB9F-E69A-4CA4-8044-D5194C6338B2}" destId="{CBA3FFBC-31F5-4685-B98A-CA1AA7D014C6}" srcOrd="1" destOrd="0" presId="urn:microsoft.com/office/officeart/2005/8/layout/venn2"/>
    <dgm:cxn modelId="{07DBC3FB-F38C-44BE-AEB4-6216C056E619}" type="presParOf" srcId="{CBA3FFBC-31F5-4685-B98A-CA1AA7D014C6}" destId="{3FF0111B-D4B4-47CA-A746-F40B40FC94E4}" srcOrd="0" destOrd="0" presId="urn:microsoft.com/office/officeart/2005/8/layout/venn2"/>
    <dgm:cxn modelId="{627AB68E-1604-48CD-8A74-CA0B252E4562}" type="presParOf" srcId="{CBA3FFBC-31F5-4685-B98A-CA1AA7D014C6}" destId="{FEBA9778-C393-4B33-AC93-D96EFCC8433C}" srcOrd="1" destOrd="0" presId="urn:microsoft.com/office/officeart/2005/8/layout/venn2"/>
    <dgm:cxn modelId="{3390BA4D-3B6F-4140-9838-D41F015556CF}" type="presParOf" srcId="{DE52DB9F-E69A-4CA4-8044-D5194C6338B2}" destId="{2FBFC735-E458-4971-9BD5-BDB0BE083ECC}" srcOrd="2" destOrd="0" presId="urn:microsoft.com/office/officeart/2005/8/layout/venn2"/>
    <dgm:cxn modelId="{29313BD5-579B-433C-A236-BAC5398272D9}" type="presParOf" srcId="{2FBFC735-E458-4971-9BD5-BDB0BE083ECC}" destId="{2A6AEF1C-1808-405D-86D3-437C23A63CA8}" srcOrd="0" destOrd="0" presId="urn:microsoft.com/office/officeart/2005/8/layout/venn2"/>
    <dgm:cxn modelId="{AB94F822-66C5-4058-A192-11A9AA06362A}" type="presParOf" srcId="{2FBFC735-E458-4971-9BD5-BDB0BE083ECC}" destId="{F1E3CD3B-9DC4-4FEF-93DB-B837E1CF9B6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3115B-ED5F-8944-ABB8-6C52097C396E}"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622D079A-7AF3-9D42-872B-0A1EC2079622}">
      <dgm:prSet/>
      <dgm:spPr/>
      <dgm:t>
        <a:bodyPr/>
        <a:lstStyle/>
        <a:p>
          <a:pPr rtl="0"/>
          <a:r>
            <a:rPr lang="da-DK" dirty="0" smtClean="0"/>
            <a:t>Elevernes kendskab til og øvelse i brug af styrker individuelt og i fællesskabet </a:t>
          </a:r>
          <a:endParaRPr lang="da-DK" dirty="0"/>
        </a:p>
      </dgm:t>
    </dgm:pt>
    <dgm:pt modelId="{DC09BA10-74DB-7D4B-897F-1D4BD1B2AE0C}" type="parTrans" cxnId="{599B9EF9-5FDC-FE43-9416-7348708E342E}">
      <dgm:prSet/>
      <dgm:spPr/>
      <dgm:t>
        <a:bodyPr/>
        <a:lstStyle/>
        <a:p>
          <a:endParaRPr lang="en-US"/>
        </a:p>
      </dgm:t>
    </dgm:pt>
    <dgm:pt modelId="{0364BEC3-C54F-9643-8D2B-94474C7178D4}" type="sibTrans" cxnId="{599B9EF9-5FDC-FE43-9416-7348708E342E}">
      <dgm:prSet/>
      <dgm:spPr/>
      <dgm:t>
        <a:bodyPr/>
        <a:lstStyle/>
        <a:p>
          <a:endParaRPr lang="en-US"/>
        </a:p>
      </dgm:t>
    </dgm:pt>
    <dgm:pt modelId="{9307BE2D-D788-DB44-819F-48482D67C02F}">
      <dgm:prSet/>
      <dgm:spPr/>
      <dgm:t>
        <a:bodyPr/>
        <a:lstStyle/>
        <a:p>
          <a:pPr rtl="0"/>
          <a:r>
            <a:rPr lang="da-DK" dirty="0" err="1" smtClean="0"/>
            <a:t>Mestring</a:t>
          </a:r>
          <a:r>
            <a:rPr lang="da-DK" dirty="0" smtClean="0"/>
            <a:t> i fællesskabet via brug af klassens styrker</a:t>
          </a:r>
          <a:endParaRPr lang="da-DK" dirty="0"/>
        </a:p>
      </dgm:t>
    </dgm:pt>
    <dgm:pt modelId="{3871E335-623F-234B-92B0-9653B1E005DC}" type="parTrans" cxnId="{C8F0612F-F9DF-7747-A923-4D91575BE77E}">
      <dgm:prSet/>
      <dgm:spPr/>
      <dgm:t>
        <a:bodyPr/>
        <a:lstStyle/>
        <a:p>
          <a:endParaRPr lang="en-US"/>
        </a:p>
      </dgm:t>
    </dgm:pt>
    <dgm:pt modelId="{4E125308-A852-1943-BB1C-B837D05FAD1E}" type="sibTrans" cxnId="{C8F0612F-F9DF-7747-A923-4D91575BE77E}">
      <dgm:prSet/>
      <dgm:spPr/>
      <dgm:t>
        <a:bodyPr/>
        <a:lstStyle/>
        <a:p>
          <a:endParaRPr lang="en-US"/>
        </a:p>
      </dgm:t>
    </dgm:pt>
    <dgm:pt modelId="{04288DCC-65D9-EA4C-9B8B-D90B5395BD59}">
      <dgm:prSet/>
      <dgm:spPr/>
      <dgm:t>
        <a:bodyPr/>
        <a:lstStyle/>
        <a:p>
          <a:pPr rtl="0"/>
          <a:r>
            <a:rPr lang="da-DK" dirty="0" smtClean="0">
              <a:sym typeface="Wingdings"/>
            </a:rPr>
            <a:t>Fremmer glæde hos den enkelte + </a:t>
          </a:r>
        </a:p>
        <a:p>
          <a:pPr rtl="0"/>
          <a:r>
            <a:rPr lang="da-DK" dirty="0" smtClean="0">
              <a:sym typeface="Wingdings"/>
            </a:rPr>
            <a:t>muligheder for læring</a:t>
          </a:r>
        </a:p>
      </dgm:t>
    </dgm:pt>
    <dgm:pt modelId="{47FEE7CD-CC8D-F44A-863B-89DE2BE0DA1F}" type="sibTrans" cxnId="{A62896A7-0E94-C845-9A99-96B1523C141D}">
      <dgm:prSet/>
      <dgm:spPr/>
      <dgm:t>
        <a:bodyPr/>
        <a:lstStyle/>
        <a:p>
          <a:endParaRPr lang="en-US"/>
        </a:p>
      </dgm:t>
    </dgm:pt>
    <dgm:pt modelId="{CDD1CC87-9E3A-C34E-97D8-D21B4F5FCA0E}" type="parTrans" cxnId="{A62896A7-0E94-C845-9A99-96B1523C141D}">
      <dgm:prSet/>
      <dgm:spPr/>
      <dgm:t>
        <a:bodyPr/>
        <a:lstStyle/>
        <a:p>
          <a:endParaRPr lang="en-US"/>
        </a:p>
      </dgm:t>
    </dgm:pt>
    <dgm:pt modelId="{FC778A6B-5A96-FD45-BC96-9DE0B0628A9C}">
      <dgm:prSet/>
      <dgm:spPr/>
      <dgm:t>
        <a:bodyPr/>
        <a:lstStyle/>
        <a:p>
          <a:pPr rtl="0"/>
          <a:r>
            <a:rPr lang="nb-NO" dirty="0" err="1" smtClean="0"/>
            <a:t>Stærkere</a:t>
          </a:r>
          <a:r>
            <a:rPr lang="nb-NO" dirty="0" smtClean="0"/>
            <a:t> </a:t>
          </a:r>
          <a:r>
            <a:rPr lang="nb-NO" dirty="0" err="1" smtClean="0"/>
            <a:t>relationer</a:t>
          </a:r>
          <a:r>
            <a:rPr lang="nb-NO" dirty="0" smtClean="0"/>
            <a:t>, </a:t>
          </a:r>
          <a:r>
            <a:rPr lang="nb-NO" dirty="0" err="1" smtClean="0"/>
            <a:t>rummelighed</a:t>
          </a:r>
          <a:r>
            <a:rPr lang="nb-NO" dirty="0" smtClean="0"/>
            <a:t> og </a:t>
          </a:r>
          <a:r>
            <a:rPr lang="nb-NO" dirty="0" err="1" smtClean="0"/>
            <a:t>tilhørsforhold</a:t>
          </a:r>
          <a:endParaRPr lang="nb-NO" dirty="0" smtClean="0">
            <a:sym typeface="Wingdings"/>
          </a:endParaRPr>
        </a:p>
      </dgm:t>
    </dgm:pt>
    <dgm:pt modelId="{DB455447-E340-5D4B-9E75-321EAEAFA185}" type="parTrans" cxnId="{AB9F5587-0DAC-5B41-A5AA-B701F6DAAB61}">
      <dgm:prSet/>
      <dgm:spPr/>
      <dgm:t>
        <a:bodyPr/>
        <a:lstStyle/>
        <a:p>
          <a:endParaRPr lang="en-US"/>
        </a:p>
      </dgm:t>
    </dgm:pt>
    <dgm:pt modelId="{8C2176EC-AA69-A44F-9A3A-80ED717E8C31}" type="sibTrans" cxnId="{AB9F5587-0DAC-5B41-A5AA-B701F6DAAB61}">
      <dgm:prSet/>
      <dgm:spPr/>
      <dgm:t>
        <a:bodyPr/>
        <a:lstStyle/>
        <a:p>
          <a:endParaRPr lang="en-US"/>
        </a:p>
      </dgm:t>
    </dgm:pt>
    <dgm:pt modelId="{C72172B1-4B08-6042-8833-974210E7AB0E}">
      <dgm:prSet/>
      <dgm:spPr/>
      <dgm:t>
        <a:bodyPr/>
        <a:lstStyle/>
        <a:p>
          <a:r>
            <a:rPr lang="da-DK" dirty="0" smtClean="0"/>
            <a:t>Øget involvering og tro på fælles handlemuligheder</a:t>
          </a:r>
          <a:endParaRPr lang="en-US" dirty="0"/>
        </a:p>
      </dgm:t>
    </dgm:pt>
    <dgm:pt modelId="{22958113-A5EB-8C4E-84B2-BAF71B5033C8}" type="parTrans" cxnId="{6F219A60-3D54-9342-AE06-4D349DBCBBE8}">
      <dgm:prSet/>
      <dgm:spPr/>
      <dgm:t>
        <a:bodyPr/>
        <a:lstStyle/>
        <a:p>
          <a:endParaRPr lang="en-US"/>
        </a:p>
      </dgm:t>
    </dgm:pt>
    <dgm:pt modelId="{4994825C-1FAE-054F-AF1A-6A6BD960CFDA}" type="sibTrans" cxnId="{6F219A60-3D54-9342-AE06-4D349DBCBBE8}">
      <dgm:prSet/>
      <dgm:spPr/>
      <dgm:t>
        <a:bodyPr/>
        <a:lstStyle/>
        <a:p>
          <a:endParaRPr lang="en-US"/>
        </a:p>
      </dgm:t>
    </dgm:pt>
    <dgm:pt modelId="{ECFD12B2-B42B-6548-B45E-9B7D4172BCF0}">
      <dgm:prSet/>
      <dgm:spPr/>
      <dgm:t>
        <a:bodyPr/>
        <a:lstStyle/>
        <a:p>
          <a:pPr rtl="0"/>
          <a:r>
            <a:rPr lang="da-DK" dirty="0" smtClean="0"/>
            <a:t>Øget rummelighed og forståelse for hinanden</a:t>
          </a:r>
          <a:endParaRPr lang="da-DK" dirty="0" smtClean="0">
            <a:sym typeface="Wingdings"/>
          </a:endParaRPr>
        </a:p>
      </dgm:t>
    </dgm:pt>
    <dgm:pt modelId="{6CDC884C-853D-8C46-82AE-F9295ED70D02}" type="parTrans" cxnId="{A1215E9B-D5E6-104A-B0AB-16CC53C4F678}">
      <dgm:prSet/>
      <dgm:spPr/>
      <dgm:t>
        <a:bodyPr/>
        <a:lstStyle/>
        <a:p>
          <a:endParaRPr lang="en-US"/>
        </a:p>
      </dgm:t>
    </dgm:pt>
    <dgm:pt modelId="{EF61983D-BA1A-B647-9F54-B9A2317450B6}" type="sibTrans" cxnId="{A1215E9B-D5E6-104A-B0AB-16CC53C4F678}">
      <dgm:prSet/>
      <dgm:spPr/>
      <dgm:t>
        <a:bodyPr/>
        <a:lstStyle/>
        <a:p>
          <a:endParaRPr lang="en-US"/>
        </a:p>
      </dgm:t>
    </dgm:pt>
    <dgm:pt modelId="{A2006E40-99A4-0041-9464-32E1C3F2EDE1}" type="pres">
      <dgm:prSet presAssocID="{BE83115B-ED5F-8944-ABB8-6C52097C396E}" presName="hierChild1" presStyleCnt="0">
        <dgm:presLayoutVars>
          <dgm:chPref val="1"/>
          <dgm:dir/>
          <dgm:animOne val="branch"/>
          <dgm:animLvl val="lvl"/>
          <dgm:resizeHandles/>
        </dgm:presLayoutVars>
      </dgm:prSet>
      <dgm:spPr/>
      <dgm:t>
        <a:bodyPr/>
        <a:lstStyle/>
        <a:p>
          <a:endParaRPr lang="en-US"/>
        </a:p>
      </dgm:t>
    </dgm:pt>
    <dgm:pt modelId="{6AE4ED75-BF96-0D4A-992B-88B2CA1BDAC8}" type="pres">
      <dgm:prSet presAssocID="{622D079A-7AF3-9D42-872B-0A1EC2079622}" presName="hierRoot1" presStyleCnt="0"/>
      <dgm:spPr/>
    </dgm:pt>
    <dgm:pt modelId="{F522BECA-13C7-3848-9EF6-93D1F0E482C8}" type="pres">
      <dgm:prSet presAssocID="{622D079A-7AF3-9D42-872B-0A1EC2079622}" presName="composite" presStyleCnt="0"/>
      <dgm:spPr/>
    </dgm:pt>
    <dgm:pt modelId="{B152C286-41A4-D945-9633-9E176183677D}" type="pres">
      <dgm:prSet presAssocID="{622D079A-7AF3-9D42-872B-0A1EC2079622}" presName="background" presStyleLbl="node0" presStyleIdx="0" presStyleCnt="1"/>
      <dgm:spPr/>
    </dgm:pt>
    <dgm:pt modelId="{6805D485-B7BC-C34C-AF7D-AC90BA68FF86}" type="pres">
      <dgm:prSet presAssocID="{622D079A-7AF3-9D42-872B-0A1EC2079622}" presName="text" presStyleLbl="fgAcc0" presStyleIdx="0" presStyleCnt="1" custScaleX="136208" custLinFactNeighborX="-30097" custLinFactNeighborY="-7671">
        <dgm:presLayoutVars>
          <dgm:chPref val="3"/>
        </dgm:presLayoutVars>
      </dgm:prSet>
      <dgm:spPr/>
      <dgm:t>
        <a:bodyPr/>
        <a:lstStyle/>
        <a:p>
          <a:endParaRPr lang="en-US"/>
        </a:p>
      </dgm:t>
    </dgm:pt>
    <dgm:pt modelId="{4AF74547-2838-7D41-9C84-AE0664B6CFAC}" type="pres">
      <dgm:prSet presAssocID="{622D079A-7AF3-9D42-872B-0A1EC2079622}" presName="hierChild2" presStyleCnt="0"/>
      <dgm:spPr/>
    </dgm:pt>
    <dgm:pt modelId="{C7D38787-46A5-1E46-B21F-549510354E1C}" type="pres">
      <dgm:prSet presAssocID="{CDD1CC87-9E3A-C34E-97D8-D21B4F5FCA0E}" presName="Name10" presStyleLbl="parChTrans1D2" presStyleIdx="0" presStyleCnt="3"/>
      <dgm:spPr/>
      <dgm:t>
        <a:bodyPr/>
        <a:lstStyle/>
        <a:p>
          <a:endParaRPr lang="en-US"/>
        </a:p>
      </dgm:t>
    </dgm:pt>
    <dgm:pt modelId="{64D944CB-47E7-C847-BE4D-AB20D8C6E5FB}" type="pres">
      <dgm:prSet presAssocID="{04288DCC-65D9-EA4C-9B8B-D90B5395BD59}" presName="hierRoot2" presStyleCnt="0"/>
      <dgm:spPr/>
    </dgm:pt>
    <dgm:pt modelId="{0F7B7570-35CA-5644-B296-0E1C3E0444BE}" type="pres">
      <dgm:prSet presAssocID="{04288DCC-65D9-EA4C-9B8B-D90B5395BD59}" presName="composite2" presStyleCnt="0"/>
      <dgm:spPr/>
    </dgm:pt>
    <dgm:pt modelId="{D6E266E9-2C7F-5C49-8C7E-02F7B3A3D78F}" type="pres">
      <dgm:prSet presAssocID="{04288DCC-65D9-EA4C-9B8B-D90B5395BD59}" presName="background2" presStyleLbl="node2" presStyleIdx="0" presStyleCnt="3"/>
      <dgm:spPr/>
    </dgm:pt>
    <dgm:pt modelId="{FC7DD7F3-18C4-7E40-8116-5A8C508A7636}" type="pres">
      <dgm:prSet presAssocID="{04288DCC-65D9-EA4C-9B8B-D90B5395BD59}" presName="text2" presStyleLbl="fgAcc2" presStyleIdx="0" presStyleCnt="3" custScaleX="114167" custLinFactNeighborX="-32081" custLinFactNeighborY="185">
        <dgm:presLayoutVars>
          <dgm:chPref val="3"/>
        </dgm:presLayoutVars>
      </dgm:prSet>
      <dgm:spPr/>
      <dgm:t>
        <a:bodyPr/>
        <a:lstStyle/>
        <a:p>
          <a:endParaRPr lang="en-US"/>
        </a:p>
      </dgm:t>
    </dgm:pt>
    <dgm:pt modelId="{C1A97170-E1F4-9241-9E8E-4FFA76D6AB08}" type="pres">
      <dgm:prSet presAssocID="{04288DCC-65D9-EA4C-9B8B-D90B5395BD59}" presName="hierChild3" presStyleCnt="0"/>
      <dgm:spPr/>
    </dgm:pt>
    <dgm:pt modelId="{6D07E250-BF23-8441-BEE6-29CA61687AA9}" type="pres">
      <dgm:prSet presAssocID="{6CDC884C-853D-8C46-82AE-F9295ED70D02}" presName="Name10" presStyleLbl="parChTrans1D2" presStyleIdx="1" presStyleCnt="3"/>
      <dgm:spPr/>
      <dgm:t>
        <a:bodyPr/>
        <a:lstStyle/>
        <a:p>
          <a:endParaRPr lang="en-US"/>
        </a:p>
      </dgm:t>
    </dgm:pt>
    <dgm:pt modelId="{EB965540-2239-D441-AEEC-A934851F0352}" type="pres">
      <dgm:prSet presAssocID="{ECFD12B2-B42B-6548-B45E-9B7D4172BCF0}" presName="hierRoot2" presStyleCnt="0"/>
      <dgm:spPr/>
    </dgm:pt>
    <dgm:pt modelId="{F1F25BCF-6CFA-4343-A9CE-907ACFB90CFE}" type="pres">
      <dgm:prSet presAssocID="{ECFD12B2-B42B-6548-B45E-9B7D4172BCF0}" presName="composite2" presStyleCnt="0"/>
      <dgm:spPr/>
    </dgm:pt>
    <dgm:pt modelId="{A6B12161-2D5E-B841-95A3-0FD6C6577BEF}" type="pres">
      <dgm:prSet presAssocID="{ECFD12B2-B42B-6548-B45E-9B7D4172BCF0}" presName="background2" presStyleLbl="node2" presStyleIdx="1" presStyleCnt="3"/>
      <dgm:spPr/>
    </dgm:pt>
    <dgm:pt modelId="{9B007D48-961B-BA4F-89B0-6D1ECAD7730E}" type="pres">
      <dgm:prSet presAssocID="{ECFD12B2-B42B-6548-B45E-9B7D4172BCF0}" presName="text2" presStyleLbl="fgAcc2" presStyleIdx="1" presStyleCnt="3">
        <dgm:presLayoutVars>
          <dgm:chPref val="3"/>
        </dgm:presLayoutVars>
      </dgm:prSet>
      <dgm:spPr/>
      <dgm:t>
        <a:bodyPr/>
        <a:lstStyle/>
        <a:p>
          <a:endParaRPr lang="en-US"/>
        </a:p>
      </dgm:t>
    </dgm:pt>
    <dgm:pt modelId="{F6511542-74ED-6148-9FFE-798B8CFC3B4C}" type="pres">
      <dgm:prSet presAssocID="{ECFD12B2-B42B-6548-B45E-9B7D4172BCF0}" presName="hierChild3" presStyleCnt="0"/>
      <dgm:spPr/>
    </dgm:pt>
    <dgm:pt modelId="{77B05A24-EE20-894C-B5D5-1D6A94541C05}" type="pres">
      <dgm:prSet presAssocID="{DB455447-E340-5D4B-9E75-321EAEAFA185}" presName="Name17" presStyleLbl="parChTrans1D3" presStyleIdx="0" presStyleCnt="2"/>
      <dgm:spPr/>
      <dgm:t>
        <a:bodyPr/>
        <a:lstStyle/>
        <a:p>
          <a:endParaRPr lang="en-US"/>
        </a:p>
      </dgm:t>
    </dgm:pt>
    <dgm:pt modelId="{63E9C792-5D8E-6D4E-9127-D462D7CD752B}" type="pres">
      <dgm:prSet presAssocID="{FC778A6B-5A96-FD45-BC96-9DE0B0628A9C}" presName="hierRoot3" presStyleCnt="0"/>
      <dgm:spPr/>
    </dgm:pt>
    <dgm:pt modelId="{2FCC6C79-FF52-8E43-8095-3A8DCACC2D1D}" type="pres">
      <dgm:prSet presAssocID="{FC778A6B-5A96-FD45-BC96-9DE0B0628A9C}" presName="composite3" presStyleCnt="0"/>
      <dgm:spPr/>
    </dgm:pt>
    <dgm:pt modelId="{8800B525-348C-4846-9A60-F3AA04285BE5}" type="pres">
      <dgm:prSet presAssocID="{FC778A6B-5A96-FD45-BC96-9DE0B0628A9C}" presName="background3" presStyleLbl="node3" presStyleIdx="0" presStyleCnt="2"/>
      <dgm:spPr/>
    </dgm:pt>
    <dgm:pt modelId="{A4AF338C-48DC-AC40-8C40-6EBF8DD37F1B}" type="pres">
      <dgm:prSet presAssocID="{FC778A6B-5A96-FD45-BC96-9DE0B0628A9C}" presName="text3" presStyleLbl="fgAcc3" presStyleIdx="0" presStyleCnt="2" custScaleX="125604">
        <dgm:presLayoutVars>
          <dgm:chPref val="3"/>
        </dgm:presLayoutVars>
      </dgm:prSet>
      <dgm:spPr/>
      <dgm:t>
        <a:bodyPr/>
        <a:lstStyle/>
        <a:p>
          <a:endParaRPr lang="en-US"/>
        </a:p>
      </dgm:t>
    </dgm:pt>
    <dgm:pt modelId="{E91137B6-0DA8-D346-97AE-700FFAA9D88C}" type="pres">
      <dgm:prSet presAssocID="{FC778A6B-5A96-FD45-BC96-9DE0B0628A9C}" presName="hierChild4" presStyleCnt="0"/>
      <dgm:spPr/>
    </dgm:pt>
    <dgm:pt modelId="{03BF4B28-09E4-4447-B738-EDE771292001}" type="pres">
      <dgm:prSet presAssocID="{3871E335-623F-234B-92B0-9653B1E005DC}" presName="Name10" presStyleLbl="parChTrans1D2" presStyleIdx="2" presStyleCnt="3"/>
      <dgm:spPr/>
      <dgm:t>
        <a:bodyPr/>
        <a:lstStyle/>
        <a:p>
          <a:endParaRPr lang="en-US"/>
        </a:p>
      </dgm:t>
    </dgm:pt>
    <dgm:pt modelId="{42F687F4-37F5-214C-B806-1F45E57B0D60}" type="pres">
      <dgm:prSet presAssocID="{9307BE2D-D788-DB44-819F-48482D67C02F}" presName="hierRoot2" presStyleCnt="0"/>
      <dgm:spPr/>
    </dgm:pt>
    <dgm:pt modelId="{7886C170-D4A1-B241-986D-7352D051CDEC}" type="pres">
      <dgm:prSet presAssocID="{9307BE2D-D788-DB44-819F-48482D67C02F}" presName="composite2" presStyleCnt="0"/>
      <dgm:spPr/>
    </dgm:pt>
    <dgm:pt modelId="{FD75F592-0C06-F149-BAE2-CF507628965E}" type="pres">
      <dgm:prSet presAssocID="{9307BE2D-D788-DB44-819F-48482D67C02F}" presName="background2" presStyleLbl="node2" presStyleIdx="2" presStyleCnt="3"/>
      <dgm:spPr/>
    </dgm:pt>
    <dgm:pt modelId="{0AB5C6EA-DB97-A141-89BA-53E280030EF6}" type="pres">
      <dgm:prSet presAssocID="{9307BE2D-D788-DB44-819F-48482D67C02F}" presName="text2" presStyleLbl="fgAcc2" presStyleIdx="2" presStyleCnt="3" custScaleX="139411" custLinFactNeighborX="-6202" custLinFactNeighborY="-1221">
        <dgm:presLayoutVars>
          <dgm:chPref val="3"/>
        </dgm:presLayoutVars>
      </dgm:prSet>
      <dgm:spPr/>
      <dgm:t>
        <a:bodyPr/>
        <a:lstStyle/>
        <a:p>
          <a:endParaRPr lang="en-US"/>
        </a:p>
      </dgm:t>
    </dgm:pt>
    <dgm:pt modelId="{FE45EE21-2FB4-7A4C-82BB-41CE34823DEA}" type="pres">
      <dgm:prSet presAssocID="{9307BE2D-D788-DB44-819F-48482D67C02F}" presName="hierChild3" presStyleCnt="0"/>
      <dgm:spPr/>
    </dgm:pt>
    <dgm:pt modelId="{5FF73CBE-587E-1D49-B868-D9060A0DAC16}" type="pres">
      <dgm:prSet presAssocID="{22958113-A5EB-8C4E-84B2-BAF71B5033C8}" presName="Name17" presStyleLbl="parChTrans1D3" presStyleIdx="1" presStyleCnt="2"/>
      <dgm:spPr/>
      <dgm:t>
        <a:bodyPr/>
        <a:lstStyle/>
        <a:p>
          <a:endParaRPr lang="en-US"/>
        </a:p>
      </dgm:t>
    </dgm:pt>
    <dgm:pt modelId="{BB1687F4-34BB-BE41-AA47-5AFDAF0FAA3A}" type="pres">
      <dgm:prSet presAssocID="{C72172B1-4B08-6042-8833-974210E7AB0E}" presName="hierRoot3" presStyleCnt="0"/>
      <dgm:spPr/>
    </dgm:pt>
    <dgm:pt modelId="{3841CCB0-ED8F-4C42-AB6F-2774D00986BF}" type="pres">
      <dgm:prSet presAssocID="{C72172B1-4B08-6042-8833-974210E7AB0E}" presName="composite3" presStyleCnt="0"/>
      <dgm:spPr/>
    </dgm:pt>
    <dgm:pt modelId="{A5D9A0EB-A358-A546-B271-5507371565D8}" type="pres">
      <dgm:prSet presAssocID="{C72172B1-4B08-6042-8833-974210E7AB0E}" presName="background3" presStyleLbl="node3" presStyleIdx="1" presStyleCnt="2"/>
      <dgm:spPr/>
    </dgm:pt>
    <dgm:pt modelId="{84717DD5-23DC-D24E-898E-A4DA841E4908}" type="pres">
      <dgm:prSet presAssocID="{C72172B1-4B08-6042-8833-974210E7AB0E}" presName="text3" presStyleLbl="fgAcc3" presStyleIdx="1" presStyleCnt="2" custScaleX="130804">
        <dgm:presLayoutVars>
          <dgm:chPref val="3"/>
        </dgm:presLayoutVars>
      </dgm:prSet>
      <dgm:spPr/>
      <dgm:t>
        <a:bodyPr/>
        <a:lstStyle/>
        <a:p>
          <a:endParaRPr lang="en-US"/>
        </a:p>
      </dgm:t>
    </dgm:pt>
    <dgm:pt modelId="{696F8417-32BB-0042-A2E3-FA7845D53520}" type="pres">
      <dgm:prSet presAssocID="{C72172B1-4B08-6042-8833-974210E7AB0E}" presName="hierChild4" presStyleCnt="0"/>
      <dgm:spPr/>
    </dgm:pt>
  </dgm:ptLst>
  <dgm:cxnLst>
    <dgm:cxn modelId="{A1215E9B-D5E6-104A-B0AB-16CC53C4F678}" srcId="{622D079A-7AF3-9D42-872B-0A1EC2079622}" destId="{ECFD12B2-B42B-6548-B45E-9B7D4172BCF0}" srcOrd="1" destOrd="0" parTransId="{6CDC884C-853D-8C46-82AE-F9295ED70D02}" sibTransId="{EF61983D-BA1A-B647-9F54-B9A2317450B6}"/>
    <dgm:cxn modelId="{BF52597B-D0F3-0549-A72F-AFC43A29A22F}" type="presOf" srcId="{FC778A6B-5A96-FD45-BC96-9DE0B0628A9C}" destId="{A4AF338C-48DC-AC40-8C40-6EBF8DD37F1B}" srcOrd="0" destOrd="0" presId="urn:microsoft.com/office/officeart/2005/8/layout/hierarchy1"/>
    <dgm:cxn modelId="{F83491C6-DB52-164B-A04C-9D337E11AE5B}" type="presOf" srcId="{ECFD12B2-B42B-6548-B45E-9B7D4172BCF0}" destId="{9B007D48-961B-BA4F-89B0-6D1ECAD7730E}" srcOrd="0" destOrd="0" presId="urn:microsoft.com/office/officeart/2005/8/layout/hierarchy1"/>
    <dgm:cxn modelId="{599B9EF9-5FDC-FE43-9416-7348708E342E}" srcId="{BE83115B-ED5F-8944-ABB8-6C52097C396E}" destId="{622D079A-7AF3-9D42-872B-0A1EC2079622}" srcOrd="0" destOrd="0" parTransId="{DC09BA10-74DB-7D4B-897F-1D4BD1B2AE0C}" sibTransId="{0364BEC3-C54F-9643-8D2B-94474C7178D4}"/>
    <dgm:cxn modelId="{A62896A7-0E94-C845-9A99-96B1523C141D}" srcId="{622D079A-7AF3-9D42-872B-0A1EC2079622}" destId="{04288DCC-65D9-EA4C-9B8B-D90B5395BD59}" srcOrd="0" destOrd="0" parTransId="{CDD1CC87-9E3A-C34E-97D8-D21B4F5FCA0E}" sibTransId="{47FEE7CD-CC8D-F44A-863B-89DE2BE0DA1F}"/>
    <dgm:cxn modelId="{9356ABE6-2990-D147-BF01-15C2A54E4DF9}" type="presOf" srcId="{22958113-A5EB-8C4E-84B2-BAF71B5033C8}" destId="{5FF73CBE-587E-1D49-B868-D9060A0DAC16}" srcOrd="0" destOrd="0" presId="urn:microsoft.com/office/officeart/2005/8/layout/hierarchy1"/>
    <dgm:cxn modelId="{A3A554BA-180F-0C4E-890D-6F81D571CF08}" type="presOf" srcId="{9307BE2D-D788-DB44-819F-48482D67C02F}" destId="{0AB5C6EA-DB97-A141-89BA-53E280030EF6}" srcOrd="0" destOrd="0" presId="urn:microsoft.com/office/officeart/2005/8/layout/hierarchy1"/>
    <dgm:cxn modelId="{4793FA48-7E44-0148-8666-BAD301A6CF93}" type="presOf" srcId="{04288DCC-65D9-EA4C-9B8B-D90B5395BD59}" destId="{FC7DD7F3-18C4-7E40-8116-5A8C508A7636}" srcOrd="0" destOrd="0" presId="urn:microsoft.com/office/officeart/2005/8/layout/hierarchy1"/>
    <dgm:cxn modelId="{2A063283-8630-FC47-9C73-741D1354D383}" type="presOf" srcId="{6CDC884C-853D-8C46-82AE-F9295ED70D02}" destId="{6D07E250-BF23-8441-BEE6-29CA61687AA9}" srcOrd="0" destOrd="0" presId="urn:microsoft.com/office/officeart/2005/8/layout/hierarchy1"/>
    <dgm:cxn modelId="{6F219A60-3D54-9342-AE06-4D349DBCBBE8}" srcId="{9307BE2D-D788-DB44-819F-48482D67C02F}" destId="{C72172B1-4B08-6042-8833-974210E7AB0E}" srcOrd="0" destOrd="0" parTransId="{22958113-A5EB-8C4E-84B2-BAF71B5033C8}" sibTransId="{4994825C-1FAE-054F-AF1A-6A6BD960CFDA}"/>
    <dgm:cxn modelId="{8A01C222-41B0-584D-B4A9-5DED4298A251}" type="presOf" srcId="{DB455447-E340-5D4B-9E75-321EAEAFA185}" destId="{77B05A24-EE20-894C-B5D5-1D6A94541C05}" srcOrd="0" destOrd="0" presId="urn:microsoft.com/office/officeart/2005/8/layout/hierarchy1"/>
    <dgm:cxn modelId="{C5B1F237-28ED-DB49-8CFF-157695A8BB9D}" type="presOf" srcId="{CDD1CC87-9E3A-C34E-97D8-D21B4F5FCA0E}" destId="{C7D38787-46A5-1E46-B21F-549510354E1C}" srcOrd="0" destOrd="0" presId="urn:microsoft.com/office/officeart/2005/8/layout/hierarchy1"/>
    <dgm:cxn modelId="{FE49316A-63DF-9243-9BEE-323C9F8F3363}" type="presOf" srcId="{C72172B1-4B08-6042-8833-974210E7AB0E}" destId="{84717DD5-23DC-D24E-898E-A4DA841E4908}" srcOrd="0" destOrd="0" presId="urn:microsoft.com/office/officeart/2005/8/layout/hierarchy1"/>
    <dgm:cxn modelId="{C983875B-98DE-2C4C-96D7-116C02CCDEC8}" type="presOf" srcId="{BE83115B-ED5F-8944-ABB8-6C52097C396E}" destId="{A2006E40-99A4-0041-9464-32E1C3F2EDE1}" srcOrd="0" destOrd="0" presId="urn:microsoft.com/office/officeart/2005/8/layout/hierarchy1"/>
    <dgm:cxn modelId="{AB9F5587-0DAC-5B41-A5AA-B701F6DAAB61}" srcId="{ECFD12B2-B42B-6548-B45E-9B7D4172BCF0}" destId="{FC778A6B-5A96-FD45-BC96-9DE0B0628A9C}" srcOrd="0" destOrd="0" parTransId="{DB455447-E340-5D4B-9E75-321EAEAFA185}" sibTransId="{8C2176EC-AA69-A44F-9A3A-80ED717E8C31}"/>
    <dgm:cxn modelId="{AA7D16F2-ED64-4D48-8C7E-B60E09D36278}" type="presOf" srcId="{3871E335-623F-234B-92B0-9653B1E005DC}" destId="{03BF4B28-09E4-4447-B738-EDE771292001}" srcOrd="0" destOrd="0" presId="urn:microsoft.com/office/officeart/2005/8/layout/hierarchy1"/>
    <dgm:cxn modelId="{C8F0612F-F9DF-7747-A923-4D91575BE77E}" srcId="{622D079A-7AF3-9D42-872B-0A1EC2079622}" destId="{9307BE2D-D788-DB44-819F-48482D67C02F}" srcOrd="2" destOrd="0" parTransId="{3871E335-623F-234B-92B0-9653B1E005DC}" sibTransId="{4E125308-A852-1943-BB1C-B837D05FAD1E}"/>
    <dgm:cxn modelId="{200018A1-3B75-E34B-909A-E8FBF7CE18E4}" type="presOf" srcId="{622D079A-7AF3-9D42-872B-0A1EC2079622}" destId="{6805D485-B7BC-C34C-AF7D-AC90BA68FF86}" srcOrd="0" destOrd="0" presId="urn:microsoft.com/office/officeart/2005/8/layout/hierarchy1"/>
    <dgm:cxn modelId="{50338FD4-DB8E-C347-9220-172B9842F760}" type="presParOf" srcId="{A2006E40-99A4-0041-9464-32E1C3F2EDE1}" destId="{6AE4ED75-BF96-0D4A-992B-88B2CA1BDAC8}" srcOrd="0" destOrd="0" presId="urn:microsoft.com/office/officeart/2005/8/layout/hierarchy1"/>
    <dgm:cxn modelId="{47F9F7A7-D13C-F64D-B399-46B32D5832BA}" type="presParOf" srcId="{6AE4ED75-BF96-0D4A-992B-88B2CA1BDAC8}" destId="{F522BECA-13C7-3848-9EF6-93D1F0E482C8}" srcOrd="0" destOrd="0" presId="urn:microsoft.com/office/officeart/2005/8/layout/hierarchy1"/>
    <dgm:cxn modelId="{1FF30268-E2E8-9448-AC48-8F1640F3D89B}" type="presParOf" srcId="{F522BECA-13C7-3848-9EF6-93D1F0E482C8}" destId="{B152C286-41A4-D945-9633-9E176183677D}" srcOrd="0" destOrd="0" presId="urn:microsoft.com/office/officeart/2005/8/layout/hierarchy1"/>
    <dgm:cxn modelId="{261E60DC-D894-E146-A326-E009D55B52E3}" type="presParOf" srcId="{F522BECA-13C7-3848-9EF6-93D1F0E482C8}" destId="{6805D485-B7BC-C34C-AF7D-AC90BA68FF86}" srcOrd="1" destOrd="0" presId="urn:microsoft.com/office/officeart/2005/8/layout/hierarchy1"/>
    <dgm:cxn modelId="{62DACEF5-EAFB-8A4E-B83A-0C18AA1A6AC5}" type="presParOf" srcId="{6AE4ED75-BF96-0D4A-992B-88B2CA1BDAC8}" destId="{4AF74547-2838-7D41-9C84-AE0664B6CFAC}" srcOrd="1" destOrd="0" presId="urn:microsoft.com/office/officeart/2005/8/layout/hierarchy1"/>
    <dgm:cxn modelId="{3B67C05A-C87F-6246-94AE-5FBD96FF49F7}" type="presParOf" srcId="{4AF74547-2838-7D41-9C84-AE0664B6CFAC}" destId="{C7D38787-46A5-1E46-B21F-549510354E1C}" srcOrd="0" destOrd="0" presId="urn:microsoft.com/office/officeart/2005/8/layout/hierarchy1"/>
    <dgm:cxn modelId="{331ECBCB-9319-5A4F-A3BB-55D1835C7253}" type="presParOf" srcId="{4AF74547-2838-7D41-9C84-AE0664B6CFAC}" destId="{64D944CB-47E7-C847-BE4D-AB20D8C6E5FB}" srcOrd="1" destOrd="0" presId="urn:microsoft.com/office/officeart/2005/8/layout/hierarchy1"/>
    <dgm:cxn modelId="{1CC0E421-4BD5-0941-9EB6-3245B9C5CC31}" type="presParOf" srcId="{64D944CB-47E7-C847-BE4D-AB20D8C6E5FB}" destId="{0F7B7570-35CA-5644-B296-0E1C3E0444BE}" srcOrd="0" destOrd="0" presId="urn:microsoft.com/office/officeart/2005/8/layout/hierarchy1"/>
    <dgm:cxn modelId="{B7A3D6F7-2A3D-DE4F-9A0B-200071745C0B}" type="presParOf" srcId="{0F7B7570-35CA-5644-B296-0E1C3E0444BE}" destId="{D6E266E9-2C7F-5C49-8C7E-02F7B3A3D78F}" srcOrd="0" destOrd="0" presId="urn:microsoft.com/office/officeart/2005/8/layout/hierarchy1"/>
    <dgm:cxn modelId="{DCEA0FD0-CB67-9E4E-858E-3A5628E7947F}" type="presParOf" srcId="{0F7B7570-35CA-5644-B296-0E1C3E0444BE}" destId="{FC7DD7F3-18C4-7E40-8116-5A8C508A7636}" srcOrd="1" destOrd="0" presId="urn:microsoft.com/office/officeart/2005/8/layout/hierarchy1"/>
    <dgm:cxn modelId="{D13E00D8-5955-D746-B835-6A137A0CF0D0}" type="presParOf" srcId="{64D944CB-47E7-C847-BE4D-AB20D8C6E5FB}" destId="{C1A97170-E1F4-9241-9E8E-4FFA76D6AB08}" srcOrd="1" destOrd="0" presId="urn:microsoft.com/office/officeart/2005/8/layout/hierarchy1"/>
    <dgm:cxn modelId="{780A54C6-FB5E-944E-8767-AAA6B09CD827}" type="presParOf" srcId="{4AF74547-2838-7D41-9C84-AE0664B6CFAC}" destId="{6D07E250-BF23-8441-BEE6-29CA61687AA9}" srcOrd="2" destOrd="0" presId="urn:microsoft.com/office/officeart/2005/8/layout/hierarchy1"/>
    <dgm:cxn modelId="{EBB801C2-2E0A-B348-96BC-6A4275441737}" type="presParOf" srcId="{4AF74547-2838-7D41-9C84-AE0664B6CFAC}" destId="{EB965540-2239-D441-AEEC-A934851F0352}" srcOrd="3" destOrd="0" presId="urn:microsoft.com/office/officeart/2005/8/layout/hierarchy1"/>
    <dgm:cxn modelId="{4CA1B26C-D2A5-5640-8ACE-68C213074A33}" type="presParOf" srcId="{EB965540-2239-D441-AEEC-A934851F0352}" destId="{F1F25BCF-6CFA-4343-A9CE-907ACFB90CFE}" srcOrd="0" destOrd="0" presId="urn:microsoft.com/office/officeart/2005/8/layout/hierarchy1"/>
    <dgm:cxn modelId="{0CD25E2F-B059-6A4F-B00A-FEA368B9E08E}" type="presParOf" srcId="{F1F25BCF-6CFA-4343-A9CE-907ACFB90CFE}" destId="{A6B12161-2D5E-B841-95A3-0FD6C6577BEF}" srcOrd="0" destOrd="0" presId="urn:microsoft.com/office/officeart/2005/8/layout/hierarchy1"/>
    <dgm:cxn modelId="{B7160DDB-E66E-1149-8859-E31515928E5D}" type="presParOf" srcId="{F1F25BCF-6CFA-4343-A9CE-907ACFB90CFE}" destId="{9B007D48-961B-BA4F-89B0-6D1ECAD7730E}" srcOrd="1" destOrd="0" presId="urn:microsoft.com/office/officeart/2005/8/layout/hierarchy1"/>
    <dgm:cxn modelId="{906D47B3-1E73-FB40-94A4-5F3B16EBD4AF}" type="presParOf" srcId="{EB965540-2239-D441-AEEC-A934851F0352}" destId="{F6511542-74ED-6148-9FFE-798B8CFC3B4C}" srcOrd="1" destOrd="0" presId="urn:microsoft.com/office/officeart/2005/8/layout/hierarchy1"/>
    <dgm:cxn modelId="{F3658DBD-252D-3243-A325-299169DBF176}" type="presParOf" srcId="{F6511542-74ED-6148-9FFE-798B8CFC3B4C}" destId="{77B05A24-EE20-894C-B5D5-1D6A94541C05}" srcOrd="0" destOrd="0" presId="urn:microsoft.com/office/officeart/2005/8/layout/hierarchy1"/>
    <dgm:cxn modelId="{DA3AC12B-22D2-B343-B89B-1CD1397A1B70}" type="presParOf" srcId="{F6511542-74ED-6148-9FFE-798B8CFC3B4C}" destId="{63E9C792-5D8E-6D4E-9127-D462D7CD752B}" srcOrd="1" destOrd="0" presId="urn:microsoft.com/office/officeart/2005/8/layout/hierarchy1"/>
    <dgm:cxn modelId="{19D752C0-BDC5-1A4F-9899-0415073A62A8}" type="presParOf" srcId="{63E9C792-5D8E-6D4E-9127-D462D7CD752B}" destId="{2FCC6C79-FF52-8E43-8095-3A8DCACC2D1D}" srcOrd="0" destOrd="0" presId="urn:microsoft.com/office/officeart/2005/8/layout/hierarchy1"/>
    <dgm:cxn modelId="{CDD75D2A-1975-AB44-8A1B-6F195D840219}" type="presParOf" srcId="{2FCC6C79-FF52-8E43-8095-3A8DCACC2D1D}" destId="{8800B525-348C-4846-9A60-F3AA04285BE5}" srcOrd="0" destOrd="0" presId="urn:microsoft.com/office/officeart/2005/8/layout/hierarchy1"/>
    <dgm:cxn modelId="{4C86AF3C-AD69-6248-B3B6-6415D0A4CA13}" type="presParOf" srcId="{2FCC6C79-FF52-8E43-8095-3A8DCACC2D1D}" destId="{A4AF338C-48DC-AC40-8C40-6EBF8DD37F1B}" srcOrd="1" destOrd="0" presId="urn:microsoft.com/office/officeart/2005/8/layout/hierarchy1"/>
    <dgm:cxn modelId="{6443FC86-950A-E849-8F7B-4729167EC41E}" type="presParOf" srcId="{63E9C792-5D8E-6D4E-9127-D462D7CD752B}" destId="{E91137B6-0DA8-D346-97AE-700FFAA9D88C}" srcOrd="1" destOrd="0" presId="urn:microsoft.com/office/officeart/2005/8/layout/hierarchy1"/>
    <dgm:cxn modelId="{6C4AC182-FDC9-214D-A81D-20D34C5BD1A3}" type="presParOf" srcId="{4AF74547-2838-7D41-9C84-AE0664B6CFAC}" destId="{03BF4B28-09E4-4447-B738-EDE771292001}" srcOrd="4" destOrd="0" presId="urn:microsoft.com/office/officeart/2005/8/layout/hierarchy1"/>
    <dgm:cxn modelId="{DFECA8AB-5BF3-4F4D-B95D-5B57ADB71105}" type="presParOf" srcId="{4AF74547-2838-7D41-9C84-AE0664B6CFAC}" destId="{42F687F4-37F5-214C-B806-1F45E57B0D60}" srcOrd="5" destOrd="0" presId="urn:microsoft.com/office/officeart/2005/8/layout/hierarchy1"/>
    <dgm:cxn modelId="{B941CD58-4724-6748-AA9C-F71F4EFC78EB}" type="presParOf" srcId="{42F687F4-37F5-214C-B806-1F45E57B0D60}" destId="{7886C170-D4A1-B241-986D-7352D051CDEC}" srcOrd="0" destOrd="0" presId="urn:microsoft.com/office/officeart/2005/8/layout/hierarchy1"/>
    <dgm:cxn modelId="{352266C3-D322-FE4E-B8ED-2DB9E5CEC15D}" type="presParOf" srcId="{7886C170-D4A1-B241-986D-7352D051CDEC}" destId="{FD75F592-0C06-F149-BAE2-CF507628965E}" srcOrd="0" destOrd="0" presId="urn:microsoft.com/office/officeart/2005/8/layout/hierarchy1"/>
    <dgm:cxn modelId="{83BF4018-98BF-DC43-A7AD-52489350D29B}" type="presParOf" srcId="{7886C170-D4A1-B241-986D-7352D051CDEC}" destId="{0AB5C6EA-DB97-A141-89BA-53E280030EF6}" srcOrd="1" destOrd="0" presId="urn:microsoft.com/office/officeart/2005/8/layout/hierarchy1"/>
    <dgm:cxn modelId="{2ABF5992-275C-2845-A3A4-EF077E5C0A8E}" type="presParOf" srcId="{42F687F4-37F5-214C-B806-1F45E57B0D60}" destId="{FE45EE21-2FB4-7A4C-82BB-41CE34823DEA}" srcOrd="1" destOrd="0" presId="urn:microsoft.com/office/officeart/2005/8/layout/hierarchy1"/>
    <dgm:cxn modelId="{CCE7C9B4-8493-1E44-8683-D668C577C2B8}" type="presParOf" srcId="{FE45EE21-2FB4-7A4C-82BB-41CE34823DEA}" destId="{5FF73CBE-587E-1D49-B868-D9060A0DAC16}" srcOrd="0" destOrd="0" presId="urn:microsoft.com/office/officeart/2005/8/layout/hierarchy1"/>
    <dgm:cxn modelId="{052A02D0-853C-2141-B41D-577158A7D0A3}" type="presParOf" srcId="{FE45EE21-2FB4-7A4C-82BB-41CE34823DEA}" destId="{BB1687F4-34BB-BE41-AA47-5AFDAF0FAA3A}" srcOrd="1" destOrd="0" presId="urn:microsoft.com/office/officeart/2005/8/layout/hierarchy1"/>
    <dgm:cxn modelId="{C1D73052-2594-1A44-A60C-D6C94AA61610}" type="presParOf" srcId="{BB1687F4-34BB-BE41-AA47-5AFDAF0FAA3A}" destId="{3841CCB0-ED8F-4C42-AB6F-2774D00986BF}" srcOrd="0" destOrd="0" presId="urn:microsoft.com/office/officeart/2005/8/layout/hierarchy1"/>
    <dgm:cxn modelId="{57538C02-7E1C-8B4D-AE0C-ACFD7C892293}" type="presParOf" srcId="{3841CCB0-ED8F-4C42-AB6F-2774D00986BF}" destId="{A5D9A0EB-A358-A546-B271-5507371565D8}" srcOrd="0" destOrd="0" presId="urn:microsoft.com/office/officeart/2005/8/layout/hierarchy1"/>
    <dgm:cxn modelId="{FAC02170-09B3-A847-9C14-EDB732143638}" type="presParOf" srcId="{3841CCB0-ED8F-4C42-AB6F-2774D00986BF}" destId="{84717DD5-23DC-D24E-898E-A4DA841E4908}" srcOrd="1" destOrd="0" presId="urn:microsoft.com/office/officeart/2005/8/layout/hierarchy1"/>
    <dgm:cxn modelId="{0B77D698-D4B5-A04E-A77E-F6C052FA74BB}" type="presParOf" srcId="{BB1687F4-34BB-BE41-AA47-5AFDAF0FAA3A}" destId="{696F8417-32BB-0042-A2E3-FA7845D535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3115B-ED5F-8944-ABB8-6C52097C396E}"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622D079A-7AF3-9D42-872B-0A1EC2079622}">
      <dgm:prSet custT="1"/>
      <dgm:spPr/>
      <dgm:t>
        <a:bodyPr/>
        <a:lstStyle/>
        <a:p>
          <a:pPr rtl="0"/>
          <a:r>
            <a:rPr lang="en-US" sz="2400" dirty="0" smtClean="0"/>
            <a:t>S</a:t>
          </a:r>
          <a:r>
            <a:rPr lang="da-DK" sz="2400" dirty="0" err="1" smtClean="0"/>
            <a:t>tøtte</a:t>
          </a:r>
          <a:r>
            <a:rPr lang="da-DK" sz="2400" dirty="0" smtClean="0"/>
            <a:t> til lærerne</a:t>
          </a:r>
          <a:endParaRPr lang="da-DK" sz="2400" dirty="0"/>
        </a:p>
      </dgm:t>
    </dgm:pt>
    <dgm:pt modelId="{DC09BA10-74DB-7D4B-897F-1D4BD1B2AE0C}" type="parTrans" cxnId="{599B9EF9-5FDC-FE43-9416-7348708E342E}">
      <dgm:prSet/>
      <dgm:spPr/>
      <dgm:t>
        <a:bodyPr/>
        <a:lstStyle/>
        <a:p>
          <a:endParaRPr lang="en-US"/>
        </a:p>
      </dgm:t>
    </dgm:pt>
    <dgm:pt modelId="{0364BEC3-C54F-9643-8D2B-94474C7178D4}" type="sibTrans" cxnId="{599B9EF9-5FDC-FE43-9416-7348708E342E}">
      <dgm:prSet/>
      <dgm:spPr/>
      <dgm:t>
        <a:bodyPr/>
        <a:lstStyle/>
        <a:p>
          <a:endParaRPr lang="en-US"/>
        </a:p>
      </dgm:t>
    </dgm:pt>
    <dgm:pt modelId="{9307BE2D-D788-DB44-819F-48482D67C02F}">
      <dgm:prSet/>
      <dgm:spPr/>
      <dgm:t>
        <a:bodyPr/>
        <a:lstStyle/>
        <a:p>
          <a:pPr rtl="0"/>
          <a:r>
            <a:rPr lang="da-DK" dirty="0" smtClean="0"/>
            <a:t>Kendskab til muligheder for hjælp og rådgivning</a:t>
          </a:r>
          <a:endParaRPr lang="da-DK" dirty="0"/>
        </a:p>
      </dgm:t>
    </dgm:pt>
    <dgm:pt modelId="{3871E335-623F-234B-92B0-9653B1E005DC}" type="parTrans" cxnId="{C8F0612F-F9DF-7747-A923-4D91575BE77E}">
      <dgm:prSet/>
      <dgm:spPr/>
      <dgm:t>
        <a:bodyPr/>
        <a:lstStyle/>
        <a:p>
          <a:endParaRPr lang="en-US"/>
        </a:p>
      </dgm:t>
    </dgm:pt>
    <dgm:pt modelId="{4E125308-A852-1943-BB1C-B837D05FAD1E}" type="sibTrans" cxnId="{C8F0612F-F9DF-7747-A923-4D91575BE77E}">
      <dgm:prSet/>
      <dgm:spPr/>
      <dgm:t>
        <a:bodyPr/>
        <a:lstStyle/>
        <a:p>
          <a:endParaRPr lang="en-US"/>
        </a:p>
      </dgm:t>
    </dgm:pt>
    <dgm:pt modelId="{04288DCC-65D9-EA4C-9B8B-D90B5395BD59}">
      <dgm:prSet custT="1"/>
      <dgm:spPr/>
      <dgm:t>
        <a:bodyPr/>
        <a:lstStyle/>
        <a:p>
          <a:pPr rtl="0"/>
          <a:r>
            <a:rPr lang="da-DK" sz="2400" dirty="0" smtClean="0">
              <a:sym typeface="Wingdings"/>
            </a:rPr>
            <a:t>Tilknytning til eleverne </a:t>
          </a:r>
        </a:p>
      </dgm:t>
    </dgm:pt>
    <dgm:pt modelId="{47FEE7CD-CC8D-F44A-863B-89DE2BE0DA1F}" type="sibTrans" cxnId="{A62896A7-0E94-C845-9A99-96B1523C141D}">
      <dgm:prSet/>
      <dgm:spPr/>
      <dgm:t>
        <a:bodyPr/>
        <a:lstStyle/>
        <a:p>
          <a:endParaRPr lang="en-US"/>
        </a:p>
      </dgm:t>
    </dgm:pt>
    <dgm:pt modelId="{CDD1CC87-9E3A-C34E-97D8-D21B4F5FCA0E}" type="parTrans" cxnId="{A62896A7-0E94-C845-9A99-96B1523C141D}">
      <dgm:prSet/>
      <dgm:spPr/>
      <dgm:t>
        <a:bodyPr/>
        <a:lstStyle/>
        <a:p>
          <a:endParaRPr lang="en-US"/>
        </a:p>
      </dgm:t>
    </dgm:pt>
    <dgm:pt modelId="{FC778A6B-5A96-FD45-BC96-9DE0B0628A9C}">
      <dgm:prSet/>
      <dgm:spPr/>
      <dgm:t>
        <a:bodyPr/>
        <a:lstStyle/>
        <a:p>
          <a:pPr rtl="0"/>
          <a:r>
            <a:rPr lang="nb-NO" dirty="0" smtClean="0"/>
            <a:t>Forankring </a:t>
          </a:r>
          <a:r>
            <a:rPr lang="nb-NO" dirty="0" err="1" smtClean="0"/>
            <a:t>af</a:t>
          </a:r>
          <a:r>
            <a:rPr lang="nb-NO" dirty="0" smtClean="0"/>
            <a:t> fokus på styrker og </a:t>
          </a:r>
          <a:r>
            <a:rPr lang="nb-NO" dirty="0" err="1" smtClean="0"/>
            <a:t>relationer</a:t>
          </a:r>
          <a:r>
            <a:rPr lang="nb-NO" dirty="0" smtClean="0"/>
            <a:t>, </a:t>
          </a:r>
          <a:r>
            <a:rPr lang="nb-NO" dirty="0" err="1" smtClean="0"/>
            <a:t>handlekompetencer</a:t>
          </a:r>
          <a:endParaRPr lang="nb-NO" dirty="0" smtClean="0">
            <a:sym typeface="Wingdings"/>
          </a:endParaRPr>
        </a:p>
      </dgm:t>
    </dgm:pt>
    <dgm:pt modelId="{DB455447-E340-5D4B-9E75-321EAEAFA185}" type="parTrans" cxnId="{AB9F5587-0DAC-5B41-A5AA-B701F6DAAB61}">
      <dgm:prSet/>
      <dgm:spPr/>
      <dgm:t>
        <a:bodyPr/>
        <a:lstStyle/>
        <a:p>
          <a:endParaRPr lang="en-US"/>
        </a:p>
      </dgm:t>
    </dgm:pt>
    <dgm:pt modelId="{8C2176EC-AA69-A44F-9A3A-80ED717E8C31}" type="sibTrans" cxnId="{AB9F5587-0DAC-5B41-A5AA-B701F6DAAB61}">
      <dgm:prSet/>
      <dgm:spPr/>
      <dgm:t>
        <a:bodyPr/>
        <a:lstStyle/>
        <a:p>
          <a:endParaRPr lang="en-US"/>
        </a:p>
      </dgm:t>
    </dgm:pt>
    <dgm:pt modelId="{C72172B1-4B08-6042-8833-974210E7AB0E}">
      <dgm:prSet/>
      <dgm:spPr/>
      <dgm:t>
        <a:bodyPr/>
        <a:lstStyle/>
        <a:p>
          <a:r>
            <a:rPr lang="da-DK" dirty="0" smtClean="0"/>
            <a:t>Håndtering af mistrivsel</a:t>
          </a:r>
          <a:endParaRPr lang="en-US" dirty="0"/>
        </a:p>
      </dgm:t>
    </dgm:pt>
    <dgm:pt modelId="{22958113-A5EB-8C4E-84B2-BAF71B5033C8}" type="parTrans" cxnId="{6F219A60-3D54-9342-AE06-4D349DBCBBE8}">
      <dgm:prSet/>
      <dgm:spPr/>
      <dgm:t>
        <a:bodyPr/>
        <a:lstStyle/>
        <a:p>
          <a:endParaRPr lang="en-US"/>
        </a:p>
      </dgm:t>
    </dgm:pt>
    <dgm:pt modelId="{4994825C-1FAE-054F-AF1A-6A6BD960CFDA}" type="sibTrans" cxnId="{6F219A60-3D54-9342-AE06-4D349DBCBBE8}">
      <dgm:prSet/>
      <dgm:spPr/>
      <dgm:t>
        <a:bodyPr/>
        <a:lstStyle/>
        <a:p>
          <a:endParaRPr lang="en-US"/>
        </a:p>
      </dgm:t>
    </dgm:pt>
    <dgm:pt modelId="{ECFD12B2-B42B-6548-B45E-9B7D4172BCF0}">
      <dgm:prSet custT="1"/>
      <dgm:spPr/>
      <dgm:t>
        <a:bodyPr/>
        <a:lstStyle/>
        <a:p>
          <a:pPr rtl="0"/>
          <a:r>
            <a:rPr lang="da-DK" sz="2000" dirty="0" err="1" smtClean="0"/>
            <a:t>Undervisnings-materialer</a:t>
          </a:r>
          <a:endParaRPr lang="da-DK" sz="2000" dirty="0" smtClean="0"/>
        </a:p>
        <a:p>
          <a:pPr rtl="0"/>
          <a:r>
            <a:rPr lang="da-DK" sz="2000" dirty="0" smtClean="0">
              <a:sym typeface="Wingdings"/>
            </a:rPr>
            <a:t>Sparring</a:t>
          </a:r>
        </a:p>
      </dgm:t>
    </dgm:pt>
    <dgm:pt modelId="{6CDC884C-853D-8C46-82AE-F9295ED70D02}" type="parTrans" cxnId="{A1215E9B-D5E6-104A-B0AB-16CC53C4F678}">
      <dgm:prSet/>
      <dgm:spPr/>
      <dgm:t>
        <a:bodyPr/>
        <a:lstStyle/>
        <a:p>
          <a:endParaRPr lang="en-US"/>
        </a:p>
      </dgm:t>
    </dgm:pt>
    <dgm:pt modelId="{EF61983D-BA1A-B647-9F54-B9A2317450B6}" type="sibTrans" cxnId="{A1215E9B-D5E6-104A-B0AB-16CC53C4F678}">
      <dgm:prSet/>
      <dgm:spPr/>
      <dgm:t>
        <a:bodyPr/>
        <a:lstStyle/>
        <a:p>
          <a:endParaRPr lang="en-US"/>
        </a:p>
      </dgm:t>
    </dgm:pt>
    <dgm:pt modelId="{A2006E40-99A4-0041-9464-32E1C3F2EDE1}" type="pres">
      <dgm:prSet presAssocID="{BE83115B-ED5F-8944-ABB8-6C52097C396E}" presName="hierChild1" presStyleCnt="0">
        <dgm:presLayoutVars>
          <dgm:chPref val="1"/>
          <dgm:dir/>
          <dgm:animOne val="branch"/>
          <dgm:animLvl val="lvl"/>
          <dgm:resizeHandles/>
        </dgm:presLayoutVars>
      </dgm:prSet>
      <dgm:spPr/>
      <dgm:t>
        <a:bodyPr/>
        <a:lstStyle/>
        <a:p>
          <a:endParaRPr lang="en-US"/>
        </a:p>
      </dgm:t>
    </dgm:pt>
    <dgm:pt modelId="{6AE4ED75-BF96-0D4A-992B-88B2CA1BDAC8}" type="pres">
      <dgm:prSet presAssocID="{622D079A-7AF3-9D42-872B-0A1EC2079622}" presName="hierRoot1" presStyleCnt="0"/>
      <dgm:spPr/>
    </dgm:pt>
    <dgm:pt modelId="{F522BECA-13C7-3848-9EF6-93D1F0E482C8}" type="pres">
      <dgm:prSet presAssocID="{622D079A-7AF3-9D42-872B-0A1EC2079622}" presName="composite" presStyleCnt="0"/>
      <dgm:spPr/>
    </dgm:pt>
    <dgm:pt modelId="{B152C286-41A4-D945-9633-9E176183677D}" type="pres">
      <dgm:prSet presAssocID="{622D079A-7AF3-9D42-872B-0A1EC2079622}" presName="background" presStyleLbl="node0" presStyleIdx="0" presStyleCnt="1"/>
      <dgm:spPr/>
    </dgm:pt>
    <dgm:pt modelId="{6805D485-B7BC-C34C-AF7D-AC90BA68FF86}" type="pres">
      <dgm:prSet presAssocID="{622D079A-7AF3-9D42-872B-0A1EC2079622}" presName="text" presStyleLbl="fgAcc0" presStyleIdx="0" presStyleCnt="1" custScaleX="136208" custLinFactNeighborX="-30097" custLinFactNeighborY="-7671">
        <dgm:presLayoutVars>
          <dgm:chPref val="3"/>
        </dgm:presLayoutVars>
      </dgm:prSet>
      <dgm:spPr/>
      <dgm:t>
        <a:bodyPr/>
        <a:lstStyle/>
        <a:p>
          <a:endParaRPr lang="en-US"/>
        </a:p>
      </dgm:t>
    </dgm:pt>
    <dgm:pt modelId="{4AF74547-2838-7D41-9C84-AE0664B6CFAC}" type="pres">
      <dgm:prSet presAssocID="{622D079A-7AF3-9D42-872B-0A1EC2079622}" presName="hierChild2" presStyleCnt="0"/>
      <dgm:spPr/>
    </dgm:pt>
    <dgm:pt modelId="{C7D38787-46A5-1E46-B21F-549510354E1C}" type="pres">
      <dgm:prSet presAssocID="{CDD1CC87-9E3A-C34E-97D8-D21B4F5FCA0E}" presName="Name10" presStyleLbl="parChTrans1D2" presStyleIdx="0" presStyleCnt="3"/>
      <dgm:spPr/>
      <dgm:t>
        <a:bodyPr/>
        <a:lstStyle/>
        <a:p>
          <a:endParaRPr lang="en-US"/>
        </a:p>
      </dgm:t>
    </dgm:pt>
    <dgm:pt modelId="{64D944CB-47E7-C847-BE4D-AB20D8C6E5FB}" type="pres">
      <dgm:prSet presAssocID="{04288DCC-65D9-EA4C-9B8B-D90B5395BD59}" presName="hierRoot2" presStyleCnt="0"/>
      <dgm:spPr/>
    </dgm:pt>
    <dgm:pt modelId="{0F7B7570-35CA-5644-B296-0E1C3E0444BE}" type="pres">
      <dgm:prSet presAssocID="{04288DCC-65D9-EA4C-9B8B-D90B5395BD59}" presName="composite2" presStyleCnt="0"/>
      <dgm:spPr/>
    </dgm:pt>
    <dgm:pt modelId="{D6E266E9-2C7F-5C49-8C7E-02F7B3A3D78F}" type="pres">
      <dgm:prSet presAssocID="{04288DCC-65D9-EA4C-9B8B-D90B5395BD59}" presName="background2" presStyleLbl="node2" presStyleIdx="0" presStyleCnt="3"/>
      <dgm:spPr/>
    </dgm:pt>
    <dgm:pt modelId="{FC7DD7F3-18C4-7E40-8116-5A8C508A7636}" type="pres">
      <dgm:prSet presAssocID="{04288DCC-65D9-EA4C-9B8B-D90B5395BD59}" presName="text2" presStyleLbl="fgAcc2" presStyleIdx="0" presStyleCnt="3" custScaleX="114167" custLinFactNeighborX="-32081" custLinFactNeighborY="185">
        <dgm:presLayoutVars>
          <dgm:chPref val="3"/>
        </dgm:presLayoutVars>
      </dgm:prSet>
      <dgm:spPr/>
      <dgm:t>
        <a:bodyPr/>
        <a:lstStyle/>
        <a:p>
          <a:endParaRPr lang="en-US"/>
        </a:p>
      </dgm:t>
    </dgm:pt>
    <dgm:pt modelId="{C1A97170-E1F4-9241-9E8E-4FFA76D6AB08}" type="pres">
      <dgm:prSet presAssocID="{04288DCC-65D9-EA4C-9B8B-D90B5395BD59}" presName="hierChild3" presStyleCnt="0"/>
      <dgm:spPr/>
    </dgm:pt>
    <dgm:pt modelId="{6D07E250-BF23-8441-BEE6-29CA61687AA9}" type="pres">
      <dgm:prSet presAssocID="{6CDC884C-853D-8C46-82AE-F9295ED70D02}" presName="Name10" presStyleLbl="parChTrans1D2" presStyleIdx="1" presStyleCnt="3"/>
      <dgm:spPr/>
      <dgm:t>
        <a:bodyPr/>
        <a:lstStyle/>
        <a:p>
          <a:endParaRPr lang="en-US"/>
        </a:p>
      </dgm:t>
    </dgm:pt>
    <dgm:pt modelId="{EB965540-2239-D441-AEEC-A934851F0352}" type="pres">
      <dgm:prSet presAssocID="{ECFD12B2-B42B-6548-B45E-9B7D4172BCF0}" presName="hierRoot2" presStyleCnt="0"/>
      <dgm:spPr/>
    </dgm:pt>
    <dgm:pt modelId="{F1F25BCF-6CFA-4343-A9CE-907ACFB90CFE}" type="pres">
      <dgm:prSet presAssocID="{ECFD12B2-B42B-6548-B45E-9B7D4172BCF0}" presName="composite2" presStyleCnt="0"/>
      <dgm:spPr/>
    </dgm:pt>
    <dgm:pt modelId="{A6B12161-2D5E-B841-95A3-0FD6C6577BEF}" type="pres">
      <dgm:prSet presAssocID="{ECFD12B2-B42B-6548-B45E-9B7D4172BCF0}" presName="background2" presStyleLbl="node2" presStyleIdx="1" presStyleCnt="3"/>
      <dgm:spPr/>
    </dgm:pt>
    <dgm:pt modelId="{9B007D48-961B-BA4F-89B0-6D1ECAD7730E}" type="pres">
      <dgm:prSet presAssocID="{ECFD12B2-B42B-6548-B45E-9B7D4172BCF0}" presName="text2" presStyleLbl="fgAcc2" presStyleIdx="1" presStyleCnt="3">
        <dgm:presLayoutVars>
          <dgm:chPref val="3"/>
        </dgm:presLayoutVars>
      </dgm:prSet>
      <dgm:spPr/>
      <dgm:t>
        <a:bodyPr/>
        <a:lstStyle/>
        <a:p>
          <a:endParaRPr lang="en-US"/>
        </a:p>
      </dgm:t>
    </dgm:pt>
    <dgm:pt modelId="{F6511542-74ED-6148-9FFE-798B8CFC3B4C}" type="pres">
      <dgm:prSet presAssocID="{ECFD12B2-B42B-6548-B45E-9B7D4172BCF0}" presName="hierChild3" presStyleCnt="0"/>
      <dgm:spPr/>
    </dgm:pt>
    <dgm:pt modelId="{77B05A24-EE20-894C-B5D5-1D6A94541C05}" type="pres">
      <dgm:prSet presAssocID="{DB455447-E340-5D4B-9E75-321EAEAFA185}" presName="Name17" presStyleLbl="parChTrans1D3" presStyleIdx="0" presStyleCnt="2"/>
      <dgm:spPr/>
      <dgm:t>
        <a:bodyPr/>
        <a:lstStyle/>
        <a:p>
          <a:endParaRPr lang="en-US"/>
        </a:p>
      </dgm:t>
    </dgm:pt>
    <dgm:pt modelId="{63E9C792-5D8E-6D4E-9127-D462D7CD752B}" type="pres">
      <dgm:prSet presAssocID="{FC778A6B-5A96-FD45-BC96-9DE0B0628A9C}" presName="hierRoot3" presStyleCnt="0"/>
      <dgm:spPr/>
    </dgm:pt>
    <dgm:pt modelId="{2FCC6C79-FF52-8E43-8095-3A8DCACC2D1D}" type="pres">
      <dgm:prSet presAssocID="{FC778A6B-5A96-FD45-BC96-9DE0B0628A9C}" presName="composite3" presStyleCnt="0"/>
      <dgm:spPr/>
    </dgm:pt>
    <dgm:pt modelId="{8800B525-348C-4846-9A60-F3AA04285BE5}" type="pres">
      <dgm:prSet presAssocID="{FC778A6B-5A96-FD45-BC96-9DE0B0628A9C}" presName="background3" presStyleLbl="node3" presStyleIdx="0" presStyleCnt="2"/>
      <dgm:spPr/>
    </dgm:pt>
    <dgm:pt modelId="{A4AF338C-48DC-AC40-8C40-6EBF8DD37F1B}" type="pres">
      <dgm:prSet presAssocID="{FC778A6B-5A96-FD45-BC96-9DE0B0628A9C}" presName="text3" presStyleLbl="fgAcc3" presStyleIdx="0" presStyleCnt="2" custScaleX="125604">
        <dgm:presLayoutVars>
          <dgm:chPref val="3"/>
        </dgm:presLayoutVars>
      </dgm:prSet>
      <dgm:spPr/>
      <dgm:t>
        <a:bodyPr/>
        <a:lstStyle/>
        <a:p>
          <a:endParaRPr lang="en-US"/>
        </a:p>
      </dgm:t>
    </dgm:pt>
    <dgm:pt modelId="{E91137B6-0DA8-D346-97AE-700FFAA9D88C}" type="pres">
      <dgm:prSet presAssocID="{FC778A6B-5A96-FD45-BC96-9DE0B0628A9C}" presName="hierChild4" presStyleCnt="0"/>
      <dgm:spPr/>
    </dgm:pt>
    <dgm:pt modelId="{03BF4B28-09E4-4447-B738-EDE771292001}" type="pres">
      <dgm:prSet presAssocID="{3871E335-623F-234B-92B0-9653B1E005DC}" presName="Name10" presStyleLbl="parChTrans1D2" presStyleIdx="2" presStyleCnt="3"/>
      <dgm:spPr/>
      <dgm:t>
        <a:bodyPr/>
        <a:lstStyle/>
        <a:p>
          <a:endParaRPr lang="en-US"/>
        </a:p>
      </dgm:t>
    </dgm:pt>
    <dgm:pt modelId="{42F687F4-37F5-214C-B806-1F45E57B0D60}" type="pres">
      <dgm:prSet presAssocID="{9307BE2D-D788-DB44-819F-48482D67C02F}" presName="hierRoot2" presStyleCnt="0"/>
      <dgm:spPr/>
    </dgm:pt>
    <dgm:pt modelId="{7886C170-D4A1-B241-986D-7352D051CDEC}" type="pres">
      <dgm:prSet presAssocID="{9307BE2D-D788-DB44-819F-48482D67C02F}" presName="composite2" presStyleCnt="0"/>
      <dgm:spPr/>
    </dgm:pt>
    <dgm:pt modelId="{FD75F592-0C06-F149-BAE2-CF507628965E}" type="pres">
      <dgm:prSet presAssocID="{9307BE2D-D788-DB44-819F-48482D67C02F}" presName="background2" presStyleLbl="node2" presStyleIdx="2" presStyleCnt="3"/>
      <dgm:spPr/>
    </dgm:pt>
    <dgm:pt modelId="{0AB5C6EA-DB97-A141-89BA-53E280030EF6}" type="pres">
      <dgm:prSet presAssocID="{9307BE2D-D788-DB44-819F-48482D67C02F}" presName="text2" presStyleLbl="fgAcc2" presStyleIdx="2" presStyleCnt="3" custScaleX="139411" custLinFactNeighborX="-6202" custLinFactNeighborY="-1221">
        <dgm:presLayoutVars>
          <dgm:chPref val="3"/>
        </dgm:presLayoutVars>
      </dgm:prSet>
      <dgm:spPr/>
      <dgm:t>
        <a:bodyPr/>
        <a:lstStyle/>
        <a:p>
          <a:endParaRPr lang="en-US"/>
        </a:p>
      </dgm:t>
    </dgm:pt>
    <dgm:pt modelId="{FE45EE21-2FB4-7A4C-82BB-41CE34823DEA}" type="pres">
      <dgm:prSet presAssocID="{9307BE2D-D788-DB44-819F-48482D67C02F}" presName="hierChild3" presStyleCnt="0"/>
      <dgm:spPr/>
    </dgm:pt>
    <dgm:pt modelId="{5FF73CBE-587E-1D49-B868-D9060A0DAC16}" type="pres">
      <dgm:prSet presAssocID="{22958113-A5EB-8C4E-84B2-BAF71B5033C8}" presName="Name17" presStyleLbl="parChTrans1D3" presStyleIdx="1" presStyleCnt="2"/>
      <dgm:spPr/>
      <dgm:t>
        <a:bodyPr/>
        <a:lstStyle/>
        <a:p>
          <a:endParaRPr lang="en-US"/>
        </a:p>
      </dgm:t>
    </dgm:pt>
    <dgm:pt modelId="{BB1687F4-34BB-BE41-AA47-5AFDAF0FAA3A}" type="pres">
      <dgm:prSet presAssocID="{C72172B1-4B08-6042-8833-974210E7AB0E}" presName="hierRoot3" presStyleCnt="0"/>
      <dgm:spPr/>
    </dgm:pt>
    <dgm:pt modelId="{3841CCB0-ED8F-4C42-AB6F-2774D00986BF}" type="pres">
      <dgm:prSet presAssocID="{C72172B1-4B08-6042-8833-974210E7AB0E}" presName="composite3" presStyleCnt="0"/>
      <dgm:spPr/>
    </dgm:pt>
    <dgm:pt modelId="{A5D9A0EB-A358-A546-B271-5507371565D8}" type="pres">
      <dgm:prSet presAssocID="{C72172B1-4B08-6042-8833-974210E7AB0E}" presName="background3" presStyleLbl="node3" presStyleIdx="1" presStyleCnt="2"/>
      <dgm:spPr/>
    </dgm:pt>
    <dgm:pt modelId="{84717DD5-23DC-D24E-898E-A4DA841E4908}" type="pres">
      <dgm:prSet presAssocID="{C72172B1-4B08-6042-8833-974210E7AB0E}" presName="text3" presStyleLbl="fgAcc3" presStyleIdx="1" presStyleCnt="2" custScaleX="130804">
        <dgm:presLayoutVars>
          <dgm:chPref val="3"/>
        </dgm:presLayoutVars>
      </dgm:prSet>
      <dgm:spPr/>
      <dgm:t>
        <a:bodyPr/>
        <a:lstStyle/>
        <a:p>
          <a:endParaRPr lang="en-US"/>
        </a:p>
      </dgm:t>
    </dgm:pt>
    <dgm:pt modelId="{696F8417-32BB-0042-A2E3-FA7845D53520}" type="pres">
      <dgm:prSet presAssocID="{C72172B1-4B08-6042-8833-974210E7AB0E}" presName="hierChild4" presStyleCnt="0"/>
      <dgm:spPr/>
    </dgm:pt>
  </dgm:ptLst>
  <dgm:cxnLst>
    <dgm:cxn modelId="{A1215E9B-D5E6-104A-B0AB-16CC53C4F678}" srcId="{622D079A-7AF3-9D42-872B-0A1EC2079622}" destId="{ECFD12B2-B42B-6548-B45E-9B7D4172BCF0}" srcOrd="1" destOrd="0" parTransId="{6CDC884C-853D-8C46-82AE-F9295ED70D02}" sibTransId="{EF61983D-BA1A-B647-9F54-B9A2317450B6}"/>
    <dgm:cxn modelId="{5EB8EA8E-320F-F04C-8A56-84ED2A9FBA59}" type="presOf" srcId="{FC778A6B-5A96-FD45-BC96-9DE0B0628A9C}" destId="{A4AF338C-48DC-AC40-8C40-6EBF8DD37F1B}" srcOrd="0" destOrd="0" presId="urn:microsoft.com/office/officeart/2005/8/layout/hierarchy1"/>
    <dgm:cxn modelId="{FA9670D0-808F-1E45-9F6B-18A46E06DC6F}" type="presOf" srcId="{DB455447-E340-5D4B-9E75-321EAEAFA185}" destId="{77B05A24-EE20-894C-B5D5-1D6A94541C05}" srcOrd="0" destOrd="0" presId="urn:microsoft.com/office/officeart/2005/8/layout/hierarchy1"/>
    <dgm:cxn modelId="{8E211482-DFEF-744E-B52F-D4EF3AFB5A19}" type="presOf" srcId="{622D079A-7AF3-9D42-872B-0A1EC2079622}" destId="{6805D485-B7BC-C34C-AF7D-AC90BA68FF86}" srcOrd="0" destOrd="0" presId="urn:microsoft.com/office/officeart/2005/8/layout/hierarchy1"/>
    <dgm:cxn modelId="{599B9EF9-5FDC-FE43-9416-7348708E342E}" srcId="{BE83115B-ED5F-8944-ABB8-6C52097C396E}" destId="{622D079A-7AF3-9D42-872B-0A1EC2079622}" srcOrd="0" destOrd="0" parTransId="{DC09BA10-74DB-7D4B-897F-1D4BD1B2AE0C}" sibTransId="{0364BEC3-C54F-9643-8D2B-94474C7178D4}"/>
    <dgm:cxn modelId="{A62896A7-0E94-C845-9A99-96B1523C141D}" srcId="{622D079A-7AF3-9D42-872B-0A1EC2079622}" destId="{04288DCC-65D9-EA4C-9B8B-D90B5395BD59}" srcOrd="0" destOrd="0" parTransId="{CDD1CC87-9E3A-C34E-97D8-D21B4F5FCA0E}" sibTransId="{47FEE7CD-CC8D-F44A-863B-89DE2BE0DA1F}"/>
    <dgm:cxn modelId="{B60B50CF-4073-354E-85D3-D1DDDC735625}" type="presOf" srcId="{C72172B1-4B08-6042-8833-974210E7AB0E}" destId="{84717DD5-23DC-D24E-898E-A4DA841E4908}" srcOrd="0" destOrd="0" presId="urn:microsoft.com/office/officeart/2005/8/layout/hierarchy1"/>
    <dgm:cxn modelId="{A634906B-37B5-3A47-BF74-36F9978B265C}" type="presOf" srcId="{04288DCC-65D9-EA4C-9B8B-D90B5395BD59}" destId="{FC7DD7F3-18C4-7E40-8116-5A8C508A7636}" srcOrd="0" destOrd="0" presId="urn:microsoft.com/office/officeart/2005/8/layout/hierarchy1"/>
    <dgm:cxn modelId="{0C8D9837-5C30-444A-B6BF-500D6F3E075C}" type="presOf" srcId="{BE83115B-ED5F-8944-ABB8-6C52097C396E}" destId="{A2006E40-99A4-0041-9464-32E1C3F2EDE1}" srcOrd="0" destOrd="0" presId="urn:microsoft.com/office/officeart/2005/8/layout/hierarchy1"/>
    <dgm:cxn modelId="{43F0F3BB-5C8A-D348-8D5F-39C1042BB09B}" type="presOf" srcId="{3871E335-623F-234B-92B0-9653B1E005DC}" destId="{03BF4B28-09E4-4447-B738-EDE771292001}" srcOrd="0" destOrd="0" presId="urn:microsoft.com/office/officeart/2005/8/layout/hierarchy1"/>
    <dgm:cxn modelId="{6F219A60-3D54-9342-AE06-4D349DBCBBE8}" srcId="{9307BE2D-D788-DB44-819F-48482D67C02F}" destId="{C72172B1-4B08-6042-8833-974210E7AB0E}" srcOrd="0" destOrd="0" parTransId="{22958113-A5EB-8C4E-84B2-BAF71B5033C8}" sibTransId="{4994825C-1FAE-054F-AF1A-6A6BD960CFDA}"/>
    <dgm:cxn modelId="{19E68F46-B7B0-BE4F-91C9-719F3F5DE872}" type="presOf" srcId="{22958113-A5EB-8C4E-84B2-BAF71B5033C8}" destId="{5FF73CBE-587E-1D49-B868-D9060A0DAC16}" srcOrd="0" destOrd="0" presId="urn:microsoft.com/office/officeart/2005/8/layout/hierarchy1"/>
    <dgm:cxn modelId="{3720B394-7B0F-6243-8B5A-7E842A94846E}" type="presOf" srcId="{9307BE2D-D788-DB44-819F-48482D67C02F}" destId="{0AB5C6EA-DB97-A141-89BA-53E280030EF6}" srcOrd="0" destOrd="0" presId="urn:microsoft.com/office/officeart/2005/8/layout/hierarchy1"/>
    <dgm:cxn modelId="{512D4733-2BDD-D844-B6CD-475FC484042D}" type="presOf" srcId="{CDD1CC87-9E3A-C34E-97D8-D21B4F5FCA0E}" destId="{C7D38787-46A5-1E46-B21F-549510354E1C}" srcOrd="0" destOrd="0" presId="urn:microsoft.com/office/officeart/2005/8/layout/hierarchy1"/>
    <dgm:cxn modelId="{AB9F5587-0DAC-5B41-A5AA-B701F6DAAB61}" srcId="{ECFD12B2-B42B-6548-B45E-9B7D4172BCF0}" destId="{FC778A6B-5A96-FD45-BC96-9DE0B0628A9C}" srcOrd="0" destOrd="0" parTransId="{DB455447-E340-5D4B-9E75-321EAEAFA185}" sibTransId="{8C2176EC-AA69-A44F-9A3A-80ED717E8C31}"/>
    <dgm:cxn modelId="{BE6C7B70-94A5-A641-8A20-1C9CBEECA6BC}" type="presOf" srcId="{ECFD12B2-B42B-6548-B45E-9B7D4172BCF0}" destId="{9B007D48-961B-BA4F-89B0-6D1ECAD7730E}" srcOrd="0" destOrd="0" presId="urn:microsoft.com/office/officeart/2005/8/layout/hierarchy1"/>
    <dgm:cxn modelId="{265633EF-1975-6345-9246-5BE6877C8519}" type="presOf" srcId="{6CDC884C-853D-8C46-82AE-F9295ED70D02}" destId="{6D07E250-BF23-8441-BEE6-29CA61687AA9}" srcOrd="0" destOrd="0" presId="urn:microsoft.com/office/officeart/2005/8/layout/hierarchy1"/>
    <dgm:cxn modelId="{C8F0612F-F9DF-7747-A923-4D91575BE77E}" srcId="{622D079A-7AF3-9D42-872B-0A1EC2079622}" destId="{9307BE2D-D788-DB44-819F-48482D67C02F}" srcOrd="2" destOrd="0" parTransId="{3871E335-623F-234B-92B0-9653B1E005DC}" sibTransId="{4E125308-A852-1943-BB1C-B837D05FAD1E}"/>
    <dgm:cxn modelId="{EDC96856-6D13-9641-B2CE-644B85DB27A9}" type="presParOf" srcId="{A2006E40-99A4-0041-9464-32E1C3F2EDE1}" destId="{6AE4ED75-BF96-0D4A-992B-88B2CA1BDAC8}" srcOrd="0" destOrd="0" presId="urn:microsoft.com/office/officeart/2005/8/layout/hierarchy1"/>
    <dgm:cxn modelId="{B094501E-9246-B44E-8811-3B531A47339C}" type="presParOf" srcId="{6AE4ED75-BF96-0D4A-992B-88B2CA1BDAC8}" destId="{F522BECA-13C7-3848-9EF6-93D1F0E482C8}" srcOrd="0" destOrd="0" presId="urn:microsoft.com/office/officeart/2005/8/layout/hierarchy1"/>
    <dgm:cxn modelId="{75EA5474-D7B6-134A-9F63-4C698D21CFA0}" type="presParOf" srcId="{F522BECA-13C7-3848-9EF6-93D1F0E482C8}" destId="{B152C286-41A4-D945-9633-9E176183677D}" srcOrd="0" destOrd="0" presId="urn:microsoft.com/office/officeart/2005/8/layout/hierarchy1"/>
    <dgm:cxn modelId="{1E547AA4-85A2-834A-9FD3-2B95310482E1}" type="presParOf" srcId="{F522BECA-13C7-3848-9EF6-93D1F0E482C8}" destId="{6805D485-B7BC-C34C-AF7D-AC90BA68FF86}" srcOrd="1" destOrd="0" presId="urn:microsoft.com/office/officeart/2005/8/layout/hierarchy1"/>
    <dgm:cxn modelId="{9AD0385A-FEB6-8C47-9216-5A54AEC25F41}" type="presParOf" srcId="{6AE4ED75-BF96-0D4A-992B-88B2CA1BDAC8}" destId="{4AF74547-2838-7D41-9C84-AE0664B6CFAC}" srcOrd="1" destOrd="0" presId="urn:microsoft.com/office/officeart/2005/8/layout/hierarchy1"/>
    <dgm:cxn modelId="{850B5909-4BE0-2B49-A6F6-F2258376D1CE}" type="presParOf" srcId="{4AF74547-2838-7D41-9C84-AE0664B6CFAC}" destId="{C7D38787-46A5-1E46-B21F-549510354E1C}" srcOrd="0" destOrd="0" presId="urn:microsoft.com/office/officeart/2005/8/layout/hierarchy1"/>
    <dgm:cxn modelId="{099EF63B-8367-F54B-97ED-BCFBABFFFE08}" type="presParOf" srcId="{4AF74547-2838-7D41-9C84-AE0664B6CFAC}" destId="{64D944CB-47E7-C847-BE4D-AB20D8C6E5FB}" srcOrd="1" destOrd="0" presId="urn:microsoft.com/office/officeart/2005/8/layout/hierarchy1"/>
    <dgm:cxn modelId="{7B1E14DD-F65F-2344-8909-84D634CA9811}" type="presParOf" srcId="{64D944CB-47E7-C847-BE4D-AB20D8C6E5FB}" destId="{0F7B7570-35CA-5644-B296-0E1C3E0444BE}" srcOrd="0" destOrd="0" presId="urn:microsoft.com/office/officeart/2005/8/layout/hierarchy1"/>
    <dgm:cxn modelId="{D969A721-04A3-BE44-8986-892644B0DCAD}" type="presParOf" srcId="{0F7B7570-35CA-5644-B296-0E1C3E0444BE}" destId="{D6E266E9-2C7F-5C49-8C7E-02F7B3A3D78F}" srcOrd="0" destOrd="0" presId="urn:microsoft.com/office/officeart/2005/8/layout/hierarchy1"/>
    <dgm:cxn modelId="{5AC2DAC7-D50F-274E-A84C-759F49A1FC00}" type="presParOf" srcId="{0F7B7570-35CA-5644-B296-0E1C3E0444BE}" destId="{FC7DD7F3-18C4-7E40-8116-5A8C508A7636}" srcOrd="1" destOrd="0" presId="urn:microsoft.com/office/officeart/2005/8/layout/hierarchy1"/>
    <dgm:cxn modelId="{1BF3D39C-25CC-8045-898E-0DF3EC6C5BED}" type="presParOf" srcId="{64D944CB-47E7-C847-BE4D-AB20D8C6E5FB}" destId="{C1A97170-E1F4-9241-9E8E-4FFA76D6AB08}" srcOrd="1" destOrd="0" presId="urn:microsoft.com/office/officeart/2005/8/layout/hierarchy1"/>
    <dgm:cxn modelId="{1D94A063-0AFE-574E-BC92-D4614D5A6142}" type="presParOf" srcId="{4AF74547-2838-7D41-9C84-AE0664B6CFAC}" destId="{6D07E250-BF23-8441-BEE6-29CA61687AA9}" srcOrd="2" destOrd="0" presId="urn:microsoft.com/office/officeart/2005/8/layout/hierarchy1"/>
    <dgm:cxn modelId="{0F1B4EF6-335A-6842-9B70-D505A01A18C7}" type="presParOf" srcId="{4AF74547-2838-7D41-9C84-AE0664B6CFAC}" destId="{EB965540-2239-D441-AEEC-A934851F0352}" srcOrd="3" destOrd="0" presId="urn:microsoft.com/office/officeart/2005/8/layout/hierarchy1"/>
    <dgm:cxn modelId="{3368EA78-8DE1-4E4D-BD83-3C2CD6900EB6}" type="presParOf" srcId="{EB965540-2239-D441-AEEC-A934851F0352}" destId="{F1F25BCF-6CFA-4343-A9CE-907ACFB90CFE}" srcOrd="0" destOrd="0" presId="urn:microsoft.com/office/officeart/2005/8/layout/hierarchy1"/>
    <dgm:cxn modelId="{FE676AD2-44C6-034A-B9C1-23B5E9578080}" type="presParOf" srcId="{F1F25BCF-6CFA-4343-A9CE-907ACFB90CFE}" destId="{A6B12161-2D5E-B841-95A3-0FD6C6577BEF}" srcOrd="0" destOrd="0" presId="urn:microsoft.com/office/officeart/2005/8/layout/hierarchy1"/>
    <dgm:cxn modelId="{79341661-22F6-6844-9E6C-F0BC8FA39D3D}" type="presParOf" srcId="{F1F25BCF-6CFA-4343-A9CE-907ACFB90CFE}" destId="{9B007D48-961B-BA4F-89B0-6D1ECAD7730E}" srcOrd="1" destOrd="0" presId="urn:microsoft.com/office/officeart/2005/8/layout/hierarchy1"/>
    <dgm:cxn modelId="{7936D769-6073-0943-B459-42552C7EAACA}" type="presParOf" srcId="{EB965540-2239-D441-AEEC-A934851F0352}" destId="{F6511542-74ED-6148-9FFE-798B8CFC3B4C}" srcOrd="1" destOrd="0" presId="urn:microsoft.com/office/officeart/2005/8/layout/hierarchy1"/>
    <dgm:cxn modelId="{E8A73B91-DADF-C446-ACE9-DB620E905776}" type="presParOf" srcId="{F6511542-74ED-6148-9FFE-798B8CFC3B4C}" destId="{77B05A24-EE20-894C-B5D5-1D6A94541C05}" srcOrd="0" destOrd="0" presId="urn:microsoft.com/office/officeart/2005/8/layout/hierarchy1"/>
    <dgm:cxn modelId="{81BAB85F-DA6E-F149-859B-3D1764661D57}" type="presParOf" srcId="{F6511542-74ED-6148-9FFE-798B8CFC3B4C}" destId="{63E9C792-5D8E-6D4E-9127-D462D7CD752B}" srcOrd="1" destOrd="0" presId="urn:microsoft.com/office/officeart/2005/8/layout/hierarchy1"/>
    <dgm:cxn modelId="{74DAC8ED-7907-F444-9359-C6FDF9D5287A}" type="presParOf" srcId="{63E9C792-5D8E-6D4E-9127-D462D7CD752B}" destId="{2FCC6C79-FF52-8E43-8095-3A8DCACC2D1D}" srcOrd="0" destOrd="0" presId="urn:microsoft.com/office/officeart/2005/8/layout/hierarchy1"/>
    <dgm:cxn modelId="{73962628-6F87-FE44-B5A0-80CB0469EC52}" type="presParOf" srcId="{2FCC6C79-FF52-8E43-8095-3A8DCACC2D1D}" destId="{8800B525-348C-4846-9A60-F3AA04285BE5}" srcOrd="0" destOrd="0" presId="urn:microsoft.com/office/officeart/2005/8/layout/hierarchy1"/>
    <dgm:cxn modelId="{F6E41019-1637-BD4A-862A-1DB4C8B2F39F}" type="presParOf" srcId="{2FCC6C79-FF52-8E43-8095-3A8DCACC2D1D}" destId="{A4AF338C-48DC-AC40-8C40-6EBF8DD37F1B}" srcOrd="1" destOrd="0" presId="urn:microsoft.com/office/officeart/2005/8/layout/hierarchy1"/>
    <dgm:cxn modelId="{283B3F38-337A-8542-85E7-69716D089CED}" type="presParOf" srcId="{63E9C792-5D8E-6D4E-9127-D462D7CD752B}" destId="{E91137B6-0DA8-D346-97AE-700FFAA9D88C}" srcOrd="1" destOrd="0" presId="urn:microsoft.com/office/officeart/2005/8/layout/hierarchy1"/>
    <dgm:cxn modelId="{55A45FA2-6C24-F242-9011-601F8F22C720}" type="presParOf" srcId="{4AF74547-2838-7D41-9C84-AE0664B6CFAC}" destId="{03BF4B28-09E4-4447-B738-EDE771292001}" srcOrd="4" destOrd="0" presId="urn:microsoft.com/office/officeart/2005/8/layout/hierarchy1"/>
    <dgm:cxn modelId="{983462BB-1A66-FA44-93FD-B61C28A0AC46}" type="presParOf" srcId="{4AF74547-2838-7D41-9C84-AE0664B6CFAC}" destId="{42F687F4-37F5-214C-B806-1F45E57B0D60}" srcOrd="5" destOrd="0" presId="urn:microsoft.com/office/officeart/2005/8/layout/hierarchy1"/>
    <dgm:cxn modelId="{838C2CAC-6624-DE48-96AE-C17008C541AF}" type="presParOf" srcId="{42F687F4-37F5-214C-B806-1F45E57B0D60}" destId="{7886C170-D4A1-B241-986D-7352D051CDEC}" srcOrd="0" destOrd="0" presId="urn:microsoft.com/office/officeart/2005/8/layout/hierarchy1"/>
    <dgm:cxn modelId="{7885D60F-8687-774E-879B-4E905A41A69A}" type="presParOf" srcId="{7886C170-D4A1-B241-986D-7352D051CDEC}" destId="{FD75F592-0C06-F149-BAE2-CF507628965E}" srcOrd="0" destOrd="0" presId="urn:microsoft.com/office/officeart/2005/8/layout/hierarchy1"/>
    <dgm:cxn modelId="{24521A79-C493-424F-8F93-A309D5F0DCB8}" type="presParOf" srcId="{7886C170-D4A1-B241-986D-7352D051CDEC}" destId="{0AB5C6EA-DB97-A141-89BA-53E280030EF6}" srcOrd="1" destOrd="0" presId="urn:microsoft.com/office/officeart/2005/8/layout/hierarchy1"/>
    <dgm:cxn modelId="{76988D26-7F56-CF47-A48F-4381F881B0D1}" type="presParOf" srcId="{42F687F4-37F5-214C-B806-1F45E57B0D60}" destId="{FE45EE21-2FB4-7A4C-82BB-41CE34823DEA}" srcOrd="1" destOrd="0" presId="urn:microsoft.com/office/officeart/2005/8/layout/hierarchy1"/>
    <dgm:cxn modelId="{F50522A4-C974-D34E-83DF-1A5668D04653}" type="presParOf" srcId="{FE45EE21-2FB4-7A4C-82BB-41CE34823DEA}" destId="{5FF73CBE-587E-1D49-B868-D9060A0DAC16}" srcOrd="0" destOrd="0" presId="urn:microsoft.com/office/officeart/2005/8/layout/hierarchy1"/>
    <dgm:cxn modelId="{6A045FB4-D53C-4B43-96CB-B9BEBA996603}" type="presParOf" srcId="{FE45EE21-2FB4-7A4C-82BB-41CE34823DEA}" destId="{BB1687F4-34BB-BE41-AA47-5AFDAF0FAA3A}" srcOrd="1" destOrd="0" presId="urn:microsoft.com/office/officeart/2005/8/layout/hierarchy1"/>
    <dgm:cxn modelId="{6A86DA51-1140-774E-8B69-DDAC5CA312EE}" type="presParOf" srcId="{BB1687F4-34BB-BE41-AA47-5AFDAF0FAA3A}" destId="{3841CCB0-ED8F-4C42-AB6F-2774D00986BF}" srcOrd="0" destOrd="0" presId="urn:microsoft.com/office/officeart/2005/8/layout/hierarchy1"/>
    <dgm:cxn modelId="{5449CD13-36ED-B744-820A-021E36BE40D6}" type="presParOf" srcId="{3841CCB0-ED8F-4C42-AB6F-2774D00986BF}" destId="{A5D9A0EB-A358-A546-B271-5507371565D8}" srcOrd="0" destOrd="0" presId="urn:microsoft.com/office/officeart/2005/8/layout/hierarchy1"/>
    <dgm:cxn modelId="{A524C032-08ED-8742-8B76-2C3FA028FED7}" type="presParOf" srcId="{3841CCB0-ED8F-4C42-AB6F-2774D00986BF}" destId="{84717DD5-23DC-D24E-898E-A4DA841E4908}" srcOrd="1" destOrd="0" presId="urn:microsoft.com/office/officeart/2005/8/layout/hierarchy1"/>
    <dgm:cxn modelId="{AB036D84-966D-2B42-A900-ABCF82295380}" type="presParOf" srcId="{BB1687F4-34BB-BE41-AA47-5AFDAF0FAA3A}" destId="{696F8417-32BB-0042-A2E3-FA7845D535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82A209-BDCB-B149-AA86-C6E4027C77B9}" type="doc">
      <dgm:prSet loTypeId="urn:microsoft.com/office/officeart/2005/8/layout/vList5" loCatId="" qsTypeId="urn:microsoft.com/office/officeart/2005/8/quickstyle/simple4" qsCatId="simple" csTypeId="urn:microsoft.com/office/officeart/2005/8/colors/accent2_5" csCatId="accent2" phldr="1"/>
      <dgm:spPr/>
      <dgm:t>
        <a:bodyPr/>
        <a:lstStyle/>
        <a:p>
          <a:endParaRPr lang="en-US"/>
        </a:p>
      </dgm:t>
    </dgm:pt>
    <dgm:pt modelId="{BC9F173B-53CE-504A-BB45-1A8A1DEBD19D}">
      <dgm:prSet phldrT="[Text]" custT="1"/>
      <dgm:spPr/>
      <dgm:t>
        <a:bodyPr/>
        <a:lstStyle/>
        <a:p>
          <a:r>
            <a:rPr lang="en-US" sz="2000" dirty="0" err="1" smtClean="0"/>
            <a:t>Forældreinddragelse</a:t>
          </a:r>
          <a:endParaRPr lang="en-US" sz="2000" dirty="0"/>
        </a:p>
      </dgm:t>
    </dgm:pt>
    <dgm:pt modelId="{A1309146-A61E-6C47-A187-E359B138A977}" type="parTrans" cxnId="{1207287B-4425-6041-A141-7E568260F417}">
      <dgm:prSet/>
      <dgm:spPr/>
      <dgm:t>
        <a:bodyPr/>
        <a:lstStyle/>
        <a:p>
          <a:endParaRPr lang="en-US"/>
        </a:p>
      </dgm:t>
    </dgm:pt>
    <dgm:pt modelId="{95761F68-8500-4648-9408-FEB75E305269}" type="sibTrans" cxnId="{1207287B-4425-6041-A141-7E568260F417}">
      <dgm:prSet/>
      <dgm:spPr/>
      <dgm:t>
        <a:bodyPr/>
        <a:lstStyle/>
        <a:p>
          <a:endParaRPr lang="en-US"/>
        </a:p>
      </dgm:t>
    </dgm:pt>
    <dgm:pt modelId="{C33C30B0-640C-964F-9893-CBA2B53AD8A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  Via</a:t>
          </a:r>
          <a:r>
            <a:rPr lang="en-US" sz="1800" baseline="0" dirty="0" smtClean="0"/>
            <a:t> </a:t>
          </a:r>
          <a:r>
            <a:rPr lang="en-US" sz="1800" baseline="0" dirty="0" err="1" smtClean="0"/>
            <a:t>lærere</a:t>
          </a:r>
          <a:r>
            <a:rPr lang="en-US" sz="1800" baseline="0" dirty="0" smtClean="0"/>
            <a:t> </a:t>
          </a:r>
          <a:r>
            <a:rPr lang="en-US" sz="1800" baseline="0" dirty="0" err="1" smtClean="0"/>
            <a:t>og</a:t>
          </a:r>
          <a:r>
            <a:rPr lang="en-US" sz="1800" baseline="0" dirty="0" smtClean="0"/>
            <a:t> </a:t>
          </a:r>
          <a:r>
            <a:rPr lang="en-US" sz="1800" baseline="0" dirty="0" err="1" smtClean="0"/>
            <a:t>elever</a:t>
          </a:r>
          <a:endParaRPr lang="en-US" sz="1800" dirty="0"/>
        </a:p>
      </dgm:t>
    </dgm:pt>
    <dgm:pt modelId="{1BD76B2A-AAF9-964F-BD48-0FDA7C694DB8}" type="parTrans" cxnId="{7E042321-E694-CB4C-979E-36EAC962C18F}">
      <dgm:prSet/>
      <dgm:spPr/>
      <dgm:t>
        <a:bodyPr/>
        <a:lstStyle/>
        <a:p>
          <a:endParaRPr lang="en-US"/>
        </a:p>
      </dgm:t>
    </dgm:pt>
    <dgm:pt modelId="{699511D3-D80A-8D4E-B155-FB7141219CDA}" type="sibTrans" cxnId="{7E042321-E694-CB4C-979E-36EAC962C18F}">
      <dgm:prSet/>
      <dgm:spPr/>
      <dgm:t>
        <a:bodyPr/>
        <a:lstStyle/>
        <a:p>
          <a:endParaRPr lang="en-US"/>
        </a:p>
      </dgm:t>
    </dgm:pt>
    <dgm:pt modelId="{6D9605FC-79B1-BF43-B341-F4E1DE089F70}">
      <dgm:prSet phldrT="[Text]" custT="1"/>
      <dgm:spPr/>
      <dgm:t>
        <a:bodyPr/>
        <a:lstStyle/>
        <a:p>
          <a:r>
            <a:rPr lang="en-US" sz="2000" dirty="0" err="1" smtClean="0"/>
            <a:t>Sundhedsteknologi</a:t>
          </a:r>
          <a:endParaRPr lang="en-US" sz="2000" dirty="0" smtClean="0"/>
        </a:p>
      </dgm:t>
    </dgm:pt>
    <dgm:pt modelId="{D7C19FC8-2D52-0E46-8C1C-B09FB0BFF7C6}" type="parTrans" cxnId="{0F18F9CB-2358-8E43-BFCE-1B403CB0DECF}">
      <dgm:prSet/>
      <dgm:spPr/>
      <dgm:t>
        <a:bodyPr/>
        <a:lstStyle/>
        <a:p>
          <a:endParaRPr lang="en-US"/>
        </a:p>
      </dgm:t>
    </dgm:pt>
    <dgm:pt modelId="{866D0082-3965-8D4B-B885-D48F57A577DE}" type="sibTrans" cxnId="{0F18F9CB-2358-8E43-BFCE-1B403CB0DECF}">
      <dgm:prSet/>
      <dgm:spPr/>
      <dgm:t>
        <a:bodyPr/>
        <a:lstStyle/>
        <a:p>
          <a:endParaRPr lang="en-US"/>
        </a:p>
      </dgm:t>
    </dgm:pt>
    <dgm:pt modelId="{199833E0-0612-7349-B859-4281D5323A3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err="1" smtClean="0"/>
            <a:t>Individuel</a:t>
          </a:r>
          <a:r>
            <a:rPr lang="en-US" sz="2000" dirty="0" smtClean="0"/>
            <a:t> </a:t>
          </a:r>
          <a:r>
            <a:rPr lang="en-US" sz="2000" dirty="0" err="1" smtClean="0"/>
            <a:t>rådgivning</a:t>
          </a:r>
          <a:endParaRPr lang="en-US" sz="2000" dirty="0"/>
        </a:p>
      </dgm:t>
    </dgm:pt>
    <dgm:pt modelId="{B17EB431-0B66-BD43-8551-F1CC36CDCD02}" type="parTrans" cxnId="{F4D50885-CB4E-F744-90F6-F2EE96F1DD00}">
      <dgm:prSet/>
      <dgm:spPr/>
      <dgm:t>
        <a:bodyPr/>
        <a:lstStyle/>
        <a:p>
          <a:endParaRPr lang="en-US"/>
        </a:p>
      </dgm:t>
    </dgm:pt>
    <dgm:pt modelId="{3797467D-3F8C-464E-BD1C-6B37EF685BAB}" type="sibTrans" cxnId="{F4D50885-CB4E-F744-90F6-F2EE96F1DD00}">
      <dgm:prSet/>
      <dgm:spPr/>
      <dgm:t>
        <a:bodyPr/>
        <a:lstStyle/>
        <a:p>
          <a:endParaRPr lang="en-US"/>
        </a:p>
      </dgm:t>
    </dgm:pt>
    <dgm:pt modelId="{83FEA7DF-8D3C-BD4F-9F51-C5F89E5AFEA9}">
      <dgm:prSet phldrT="[Text]" custT="1"/>
      <dgm:spPr/>
      <dgm:t>
        <a:bodyPr/>
        <a:lstStyle/>
        <a:p>
          <a:r>
            <a:rPr lang="en-US" sz="2000" dirty="0" smtClean="0"/>
            <a:t>Mental </a:t>
          </a:r>
          <a:r>
            <a:rPr lang="en-US" sz="2000" dirty="0" err="1" smtClean="0"/>
            <a:t>sundhed</a:t>
          </a:r>
          <a:r>
            <a:rPr lang="en-US" sz="2000" dirty="0" smtClean="0"/>
            <a:t> </a:t>
          </a:r>
          <a:r>
            <a:rPr lang="en-US" sz="2000" dirty="0" err="1" smtClean="0"/>
            <a:t>i</a:t>
          </a:r>
          <a:r>
            <a:rPr lang="en-US" sz="2000" dirty="0" smtClean="0"/>
            <a:t> </a:t>
          </a:r>
          <a:r>
            <a:rPr lang="en-US" sz="2000" dirty="0" err="1" smtClean="0"/>
            <a:t>kommunerne</a:t>
          </a:r>
          <a:endParaRPr lang="en-US" sz="2000" dirty="0"/>
        </a:p>
      </dgm:t>
    </dgm:pt>
    <dgm:pt modelId="{B215C686-7154-4147-A6C8-A01AFAD88B97}" type="parTrans" cxnId="{A11CF8F3-82D7-5943-AC23-A14826E2FD44}">
      <dgm:prSet/>
      <dgm:spPr/>
      <dgm:t>
        <a:bodyPr/>
        <a:lstStyle/>
        <a:p>
          <a:endParaRPr lang="en-US"/>
        </a:p>
      </dgm:t>
    </dgm:pt>
    <dgm:pt modelId="{231B5C4A-508A-3D4A-9B50-5A3021215A67}" type="sibTrans" cxnId="{A11CF8F3-82D7-5943-AC23-A14826E2FD44}">
      <dgm:prSet/>
      <dgm:spPr/>
      <dgm:t>
        <a:bodyPr/>
        <a:lstStyle/>
        <a:p>
          <a:endParaRPr lang="en-US"/>
        </a:p>
      </dgm:t>
    </dgm:pt>
    <dgm:pt modelId="{B494782E-F448-EB4B-8CB3-91503FAA0340}">
      <dgm:prSet phldrT="[Text]" custT="1"/>
      <dgm:spPr/>
      <dgm:t>
        <a:bodyPr/>
        <a:lstStyle/>
        <a:p>
          <a:r>
            <a:rPr lang="en-US" sz="2000" dirty="0" err="1" smtClean="0"/>
            <a:t>Børnenes</a:t>
          </a:r>
          <a:r>
            <a:rPr lang="en-US" sz="2000" dirty="0" smtClean="0"/>
            <a:t> stemmer</a:t>
          </a:r>
        </a:p>
      </dgm:t>
    </dgm:pt>
    <dgm:pt modelId="{852AB258-795C-4344-AA54-C6CAEF203F6A}" type="parTrans" cxnId="{16DB68F9-42F6-CD40-AAE9-D1BE185910C6}">
      <dgm:prSet/>
      <dgm:spPr/>
      <dgm:t>
        <a:bodyPr/>
        <a:lstStyle/>
        <a:p>
          <a:endParaRPr lang="en-US"/>
        </a:p>
      </dgm:t>
    </dgm:pt>
    <dgm:pt modelId="{AB0B4F7D-BBFD-1A4D-B790-E312795613F6}" type="sibTrans" cxnId="{16DB68F9-42F6-CD40-AAE9-D1BE185910C6}">
      <dgm:prSet/>
      <dgm:spPr/>
      <dgm:t>
        <a:bodyPr/>
        <a:lstStyle/>
        <a:p>
          <a:endParaRPr lang="en-US"/>
        </a:p>
      </dgm:t>
    </dgm:pt>
    <dgm:pt modelId="{FC17E012-B49F-7240-9F6D-F600746D0D4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  </a:t>
          </a:r>
          <a:r>
            <a:rPr lang="en-US" sz="1800" dirty="0" err="1" smtClean="0"/>
            <a:t>Elever</a:t>
          </a:r>
          <a:r>
            <a:rPr lang="en-US" sz="1800" dirty="0" smtClean="0"/>
            <a:t>, </a:t>
          </a:r>
          <a:r>
            <a:rPr lang="en-US" sz="1800" dirty="0" err="1" smtClean="0"/>
            <a:t>lærere</a:t>
          </a:r>
          <a:endParaRPr lang="en-US" sz="1800" dirty="0"/>
        </a:p>
      </dgm:t>
    </dgm:pt>
    <dgm:pt modelId="{8F48FCAD-71FD-8347-84DF-920352CE0851}" type="parTrans" cxnId="{9168C5A7-BADD-1046-B468-BCB9D5FC8C3A}">
      <dgm:prSet/>
      <dgm:spPr/>
      <dgm:t>
        <a:bodyPr/>
        <a:lstStyle/>
        <a:p>
          <a:endParaRPr lang="en-US"/>
        </a:p>
      </dgm:t>
    </dgm:pt>
    <dgm:pt modelId="{B2C8EF60-74EC-D84F-93BF-27F313B02D12}" type="sibTrans" cxnId="{9168C5A7-BADD-1046-B468-BCB9D5FC8C3A}">
      <dgm:prSet/>
      <dgm:spPr/>
      <dgm:t>
        <a:bodyPr/>
        <a:lstStyle/>
        <a:p>
          <a:endParaRPr lang="en-US"/>
        </a:p>
      </dgm:t>
    </dgm:pt>
    <dgm:pt modelId="{907BF969-2B7F-7F46-97A8-AE295E1073BF}">
      <dgm:prSet phldrT="[Text]" custT="1"/>
      <dgm:spPr/>
      <dgm:t>
        <a:bodyPr/>
        <a:lstStyle/>
        <a:p>
          <a:r>
            <a:rPr lang="en-US" sz="1800" dirty="0" err="1" smtClean="0"/>
            <a:t>Temadage</a:t>
          </a:r>
          <a:r>
            <a:rPr lang="en-US" sz="1800" dirty="0" smtClean="0"/>
            <a:t> </a:t>
          </a:r>
          <a:r>
            <a:rPr lang="en-US" sz="1800" dirty="0" err="1" smtClean="0"/>
            <a:t>om</a:t>
          </a:r>
          <a:r>
            <a:rPr lang="en-US" sz="1800" dirty="0" smtClean="0"/>
            <a:t> mental </a:t>
          </a:r>
          <a:r>
            <a:rPr lang="en-US" sz="1800" dirty="0" err="1" smtClean="0"/>
            <a:t>sundhed</a:t>
          </a:r>
          <a:r>
            <a:rPr lang="en-US" sz="1800" dirty="0" smtClean="0"/>
            <a:t> </a:t>
          </a:r>
          <a:r>
            <a:rPr lang="en-US" sz="1800" dirty="0" err="1" smtClean="0"/>
            <a:t>i</a:t>
          </a:r>
          <a:r>
            <a:rPr lang="en-US" sz="1800" dirty="0" smtClean="0"/>
            <a:t> </a:t>
          </a:r>
          <a:r>
            <a:rPr lang="en-US" sz="1800" dirty="0" err="1" smtClean="0"/>
            <a:t>skoleregi</a:t>
          </a:r>
          <a:r>
            <a:rPr lang="en-US" sz="1800" dirty="0" smtClean="0"/>
            <a:t> </a:t>
          </a:r>
          <a:endParaRPr lang="en-US" sz="1800" dirty="0"/>
        </a:p>
      </dgm:t>
    </dgm:pt>
    <dgm:pt modelId="{0BDFEC8A-7FBD-1648-A698-7AF076CED763}" type="parTrans" cxnId="{1FDD0BEF-6D79-5142-91E7-B024061B19AE}">
      <dgm:prSet/>
      <dgm:spPr/>
      <dgm:t>
        <a:bodyPr/>
        <a:lstStyle/>
        <a:p>
          <a:endParaRPr lang="en-US"/>
        </a:p>
      </dgm:t>
    </dgm:pt>
    <dgm:pt modelId="{3EEAA49D-28BA-F246-8148-F97085416027}" type="sibTrans" cxnId="{1FDD0BEF-6D79-5142-91E7-B024061B19AE}">
      <dgm:prSet/>
      <dgm:spPr/>
      <dgm:t>
        <a:bodyPr/>
        <a:lstStyle/>
        <a:p>
          <a:endParaRPr lang="en-US"/>
        </a:p>
      </dgm:t>
    </dgm:pt>
    <dgm:pt modelId="{3BB04336-8F48-FE45-8FF1-B83A65EECEE0}">
      <dgm:prSet phldrT="[Text]" custT="1"/>
      <dgm:spPr/>
      <dgm:t>
        <a:bodyPr/>
        <a:lstStyle/>
        <a:p>
          <a:r>
            <a:rPr lang="en-US" sz="1800" dirty="0" smtClean="0"/>
            <a:t>Mobil mental </a:t>
          </a:r>
          <a:r>
            <a:rPr lang="en-US" sz="1800" dirty="0" err="1" smtClean="0"/>
            <a:t>sundhedsteknologi</a:t>
          </a:r>
          <a:r>
            <a:rPr lang="en-US" sz="1800" dirty="0" smtClean="0"/>
            <a:t> </a:t>
          </a:r>
          <a:r>
            <a:rPr lang="en-US" sz="1800" dirty="0" err="1" smtClean="0"/>
            <a:t>til</a:t>
          </a:r>
          <a:r>
            <a:rPr lang="en-US" sz="1800" dirty="0" smtClean="0"/>
            <a:t> </a:t>
          </a:r>
          <a:r>
            <a:rPr lang="en-US" sz="1800" dirty="0" err="1" smtClean="0"/>
            <a:t>fremme</a:t>
          </a:r>
          <a:r>
            <a:rPr lang="en-US" sz="1800" dirty="0" smtClean="0"/>
            <a:t> </a:t>
          </a:r>
          <a:r>
            <a:rPr lang="en-US" sz="1800" dirty="0" err="1" smtClean="0"/>
            <a:t>af</a:t>
          </a:r>
          <a:r>
            <a:rPr lang="en-US" sz="1800" dirty="0" smtClean="0"/>
            <a:t> </a:t>
          </a:r>
          <a:r>
            <a:rPr lang="en-US" sz="1800" dirty="0" err="1" smtClean="0"/>
            <a:t>skolebørns</a:t>
          </a:r>
          <a:r>
            <a:rPr lang="en-US" sz="1800" dirty="0" smtClean="0"/>
            <a:t> </a:t>
          </a:r>
          <a:r>
            <a:rPr lang="en-US" sz="1800" dirty="0" err="1" smtClean="0"/>
            <a:t>mentale</a:t>
          </a:r>
          <a:r>
            <a:rPr lang="en-US" sz="1800" dirty="0" smtClean="0"/>
            <a:t> </a:t>
          </a:r>
          <a:r>
            <a:rPr lang="en-US" sz="1800" dirty="0" err="1" smtClean="0"/>
            <a:t>sundhed</a:t>
          </a:r>
          <a:endParaRPr lang="en-US" sz="1800" dirty="0" smtClean="0"/>
        </a:p>
      </dgm:t>
    </dgm:pt>
    <dgm:pt modelId="{7C802641-6F75-A34A-B587-D4A1CE03D9E0}" type="parTrans" cxnId="{ED10CB37-DA50-AF4F-8596-2B10955CDDB3}">
      <dgm:prSet/>
      <dgm:spPr/>
      <dgm:t>
        <a:bodyPr/>
        <a:lstStyle/>
        <a:p>
          <a:endParaRPr lang="en-US"/>
        </a:p>
      </dgm:t>
    </dgm:pt>
    <dgm:pt modelId="{71C14467-FE22-F04A-8A5B-18BC63E49CCA}" type="sibTrans" cxnId="{ED10CB37-DA50-AF4F-8596-2B10955CDDB3}">
      <dgm:prSet/>
      <dgm:spPr/>
      <dgm:t>
        <a:bodyPr/>
        <a:lstStyle/>
        <a:p>
          <a:endParaRPr lang="en-US"/>
        </a:p>
      </dgm:t>
    </dgm:pt>
    <dgm:pt modelId="{95E19739-38F9-954E-B0DF-F4D432EABEF0}">
      <dgm:prSet custT="1"/>
      <dgm:spPr/>
      <dgm:t>
        <a:bodyPr/>
        <a:lstStyle/>
        <a:p>
          <a:r>
            <a:rPr lang="en-US" sz="1800" dirty="0" err="1" smtClean="0"/>
            <a:t>Børnepanel</a:t>
          </a:r>
          <a:r>
            <a:rPr lang="en-US" sz="1800" dirty="0" smtClean="0"/>
            <a:t>, workshops mv</a:t>
          </a:r>
        </a:p>
      </dgm:t>
    </dgm:pt>
    <dgm:pt modelId="{019B257C-8445-EC42-8568-23B1AC529114}" type="parTrans" cxnId="{3BFDF7CF-E8C2-7947-B351-CEC21CDFE3F7}">
      <dgm:prSet/>
      <dgm:spPr/>
      <dgm:t>
        <a:bodyPr/>
        <a:lstStyle/>
        <a:p>
          <a:endParaRPr lang="en-US"/>
        </a:p>
      </dgm:t>
    </dgm:pt>
    <dgm:pt modelId="{26736B8F-FD53-454A-855D-D4F4B78B1DC0}" type="sibTrans" cxnId="{3BFDF7CF-E8C2-7947-B351-CEC21CDFE3F7}">
      <dgm:prSet/>
      <dgm:spPr/>
      <dgm:t>
        <a:bodyPr/>
        <a:lstStyle/>
        <a:p>
          <a:endParaRPr lang="en-US"/>
        </a:p>
      </dgm:t>
    </dgm:pt>
    <dgm:pt modelId="{4BCAA104-C2E0-9740-9100-A66F68006E5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  </a:t>
          </a:r>
          <a:r>
            <a:rPr lang="en-US" sz="1800" dirty="0" err="1" smtClean="0"/>
            <a:t>Rådgivning</a:t>
          </a:r>
          <a:r>
            <a:rPr lang="en-US" sz="1800" dirty="0" smtClean="0"/>
            <a:t> </a:t>
          </a:r>
          <a:r>
            <a:rPr lang="en-US" sz="1800" dirty="0" err="1" smtClean="0"/>
            <a:t>hjemmeside</a:t>
          </a:r>
          <a:endParaRPr lang="en-US" sz="1800" dirty="0"/>
        </a:p>
      </dgm:t>
    </dgm:pt>
    <dgm:pt modelId="{5CB018A1-FBC6-A74F-A179-2B4695116967}" type="parTrans" cxnId="{B673D385-6706-BF46-8404-C90CB1052565}">
      <dgm:prSet/>
      <dgm:spPr/>
      <dgm:t>
        <a:bodyPr/>
        <a:lstStyle/>
        <a:p>
          <a:endParaRPr lang="en-US"/>
        </a:p>
      </dgm:t>
    </dgm:pt>
    <dgm:pt modelId="{F239156D-AF03-234A-BAED-D38527E0FEE0}" type="sibTrans" cxnId="{B673D385-6706-BF46-8404-C90CB1052565}">
      <dgm:prSet/>
      <dgm:spPr/>
      <dgm:t>
        <a:bodyPr/>
        <a:lstStyle/>
        <a:p>
          <a:endParaRPr lang="en-US"/>
        </a:p>
      </dgm:t>
    </dgm:pt>
    <dgm:pt modelId="{1155A500-0098-504A-83FC-95623AEDDB91}">
      <dgm:prSet phldrT="[Text]" custT="1"/>
      <dgm:spPr/>
      <dgm:t>
        <a:bodyPr/>
        <a:lstStyle/>
        <a:p>
          <a:r>
            <a:rPr lang="en-US" sz="1800" dirty="0" err="1" smtClean="0"/>
            <a:t>Før-efter</a:t>
          </a:r>
          <a:r>
            <a:rPr lang="en-US" sz="1800" dirty="0" smtClean="0"/>
            <a:t> </a:t>
          </a:r>
          <a:r>
            <a:rPr lang="en-US" sz="1800" dirty="0" err="1" smtClean="0"/>
            <a:t>spørgeskemaer</a:t>
          </a:r>
          <a:r>
            <a:rPr lang="en-US" sz="1800" dirty="0" smtClean="0"/>
            <a:t> </a:t>
          </a:r>
          <a:r>
            <a:rPr lang="en-US" sz="1800" dirty="0" err="1" smtClean="0"/>
            <a:t>i</a:t>
          </a:r>
          <a:r>
            <a:rPr lang="en-US" sz="1800" dirty="0" smtClean="0"/>
            <a:t> </a:t>
          </a:r>
          <a:r>
            <a:rPr lang="en-US" sz="1800" dirty="0" err="1" smtClean="0"/>
            <a:t>evalueringen</a:t>
          </a:r>
          <a:endParaRPr lang="en-US" sz="1800" b="1" dirty="0" smtClean="0"/>
        </a:p>
      </dgm:t>
    </dgm:pt>
    <dgm:pt modelId="{B44383FF-894F-3A4A-AAFD-46DA69EEAB8D}" type="parTrans" cxnId="{5BB656EF-DDE8-4340-B66B-B572A653AB98}">
      <dgm:prSet/>
      <dgm:spPr/>
      <dgm:t>
        <a:bodyPr/>
        <a:lstStyle/>
        <a:p>
          <a:endParaRPr lang="en-US"/>
        </a:p>
      </dgm:t>
    </dgm:pt>
    <dgm:pt modelId="{BBBAD5C0-7A04-5F44-A45B-F148938A1064}" type="sibTrans" cxnId="{5BB656EF-DDE8-4340-B66B-B572A653AB98}">
      <dgm:prSet/>
      <dgm:spPr/>
      <dgm:t>
        <a:bodyPr/>
        <a:lstStyle/>
        <a:p>
          <a:endParaRPr lang="en-US"/>
        </a:p>
      </dgm:t>
    </dgm:pt>
    <dgm:pt modelId="{B9B8D116-E5F7-2945-BACE-A976677BA251}">
      <dgm:prSet phldrT="[Text]" custT="1"/>
      <dgm:spPr/>
      <dgm:t>
        <a:bodyPr/>
        <a:lstStyle/>
        <a:p>
          <a:r>
            <a:rPr lang="en-US" sz="1800" dirty="0" err="1" smtClean="0"/>
            <a:t>Sammenhæng</a:t>
          </a:r>
          <a:r>
            <a:rPr lang="en-US" sz="1800" dirty="0" smtClean="0"/>
            <a:t> med </a:t>
          </a:r>
          <a:r>
            <a:rPr lang="en-US" sz="1800" dirty="0" err="1" smtClean="0"/>
            <a:t>kommunens</a:t>
          </a:r>
          <a:r>
            <a:rPr lang="en-US" sz="1800" dirty="0" smtClean="0"/>
            <a:t> </a:t>
          </a:r>
          <a:r>
            <a:rPr lang="en-US" sz="1800" dirty="0" err="1" smtClean="0"/>
            <a:t>øvrige</a:t>
          </a:r>
          <a:r>
            <a:rPr lang="en-US" sz="1800" dirty="0" smtClean="0"/>
            <a:t> </a:t>
          </a:r>
          <a:r>
            <a:rPr lang="en-US" sz="1800" dirty="0" err="1" smtClean="0"/>
            <a:t>arbejde</a:t>
          </a:r>
          <a:endParaRPr lang="en-US" sz="1800" dirty="0"/>
        </a:p>
      </dgm:t>
    </dgm:pt>
    <dgm:pt modelId="{FC426374-B416-A748-9078-9F94B9F404EB}" type="parTrans" cxnId="{245DD216-E539-8F4A-AA32-16AB1926A743}">
      <dgm:prSet/>
      <dgm:spPr/>
    </dgm:pt>
    <dgm:pt modelId="{4E6C8B78-5CC4-4B4D-AA9E-F917A01C9504}" type="sibTrans" cxnId="{245DD216-E539-8F4A-AA32-16AB1926A743}">
      <dgm:prSet/>
      <dgm:spPr/>
    </dgm:pt>
    <dgm:pt modelId="{F9CA5FCC-B77D-9449-96A8-AB13272B7865}" type="pres">
      <dgm:prSet presAssocID="{7982A209-BDCB-B149-AA86-C6E4027C77B9}" presName="Name0" presStyleCnt="0">
        <dgm:presLayoutVars>
          <dgm:dir/>
          <dgm:animLvl val="lvl"/>
          <dgm:resizeHandles val="exact"/>
        </dgm:presLayoutVars>
      </dgm:prSet>
      <dgm:spPr/>
      <dgm:t>
        <a:bodyPr/>
        <a:lstStyle/>
        <a:p>
          <a:endParaRPr lang="da-DK"/>
        </a:p>
      </dgm:t>
    </dgm:pt>
    <dgm:pt modelId="{F68BF3DB-60C8-D349-A322-72E93730888B}" type="pres">
      <dgm:prSet presAssocID="{BC9F173B-53CE-504A-BB45-1A8A1DEBD19D}" presName="linNode" presStyleCnt="0"/>
      <dgm:spPr/>
      <dgm:t>
        <a:bodyPr/>
        <a:lstStyle/>
        <a:p>
          <a:endParaRPr lang="da-DK"/>
        </a:p>
      </dgm:t>
    </dgm:pt>
    <dgm:pt modelId="{3A170CEC-9B35-8547-9A8B-3DB5D2CCE103}" type="pres">
      <dgm:prSet presAssocID="{BC9F173B-53CE-504A-BB45-1A8A1DEBD19D}" presName="parentText" presStyleLbl="node1" presStyleIdx="0" presStyleCnt="5">
        <dgm:presLayoutVars>
          <dgm:chMax val="1"/>
          <dgm:bulletEnabled val="1"/>
        </dgm:presLayoutVars>
      </dgm:prSet>
      <dgm:spPr/>
      <dgm:t>
        <a:bodyPr/>
        <a:lstStyle/>
        <a:p>
          <a:endParaRPr lang="da-DK"/>
        </a:p>
      </dgm:t>
    </dgm:pt>
    <dgm:pt modelId="{31DB0A59-5B23-984A-9D7D-6CE318221FF9}" type="pres">
      <dgm:prSet presAssocID="{BC9F173B-53CE-504A-BB45-1A8A1DEBD19D}" presName="descendantText" presStyleLbl="alignAccFollowNode1" presStyleIdx="0" presStyleCnt="5">
        <dgm:presLayoutVars>
          <dgm:bulletEnabled val="1"/>
        </dgm:presLayoutVars>
      </dgm:prSet>
      <dgm:spPr/>
      <dgm:t>
        <a:bodyPr/>
        <a:lstStyle/>
        <a:p>
          <a:endParaRPr lang="en-US"/>
        </a:p>
      </dgm:t>
    </dgm:pt>
    <dgm:pt modelId="{6027E8C3-47F2-B74A-A880-B700BBBD5889}" type="pres">
      <dgm:prSet presAssocID="{95761F68-8500-4648-9408-FEB75E305269}" presName="sp" presStyleCnt="0"/>
      <dgm:spPr/>
      <dgm:t>
        <a:bodyPr/>
        <a:lstStyle/>
        <a:p>
          <a:endParaRPr lang="da-DK"/>
        </a:p>
      </dgm:t>
    </dgm:pt>
    <dgm:pt modelId="{882BD654-2A48-6F45-B75C-6531F148C33D}" type="pres">
      <dgm:prSet presAssocID="{199833E0-0612-7349-B859-4281D5323A32}" presName="linNode" presStyleCnt="0"/>
      <dgm:spPr/>
      <dgm:t>
        <a:bodyPr/>
        <a:lstStyle/>
        <a:p>
          <a:endParaRPr lang="da-DK"/>
        </a:p>
      </dgm:t>
    </dgm:pt>
    <dgm:pt modelId="{80BD74AD-4F19-9A43-9DBC-5E8FA7797D0B}" type="pres">
      <dgm:prSet presAssocID="{199833E0-0612-7349-B859-4281D5323A32}" presName="parentText" presStyleLbl="node1" presStyleIdx="1" presStyleCnt="5">
        <dgm:presLayoutVars>
          <dgm:chMax val="1"/>
          <dgm:bulletEnabled val="1"/>
        </dgm:presLayoutVars>
      </dgm:prSet>
      <dgm:spPr/>
      <dgm:t>
        <a:bodyPr/>
        <a:lstStyle/>
        <a:p>
          <a:endParaRPr lang="en-US"/>
        </a:p>
      </dgm:t>
    </dgm:pt>
    <dgm:pt modelId="{DF733B96-D5EA-6E49-A9DA-DBB73AE65074}" type="pres">
      <dgm:prSet presAssocID="{199833E0-0612-7349-B859-4281D5323A32}" presName="descendantText" presStyleLbl="alignAccFollowNode1" presStyleIdx="1" presStyleCnt="5" custLinFactNeighborX="0" custLinFactNeighborY="-3280">
        <dgm:presLayoutVars>
          <dgm:bulletEnabled val="1"/>
        </dgm:presLayoutVars>
      </dgm:prSet>
      <dgm:spPr/>
      <dgm:t>
        <a:bodyPr/>
        <a:lstStyle/>
        <a:p>
          <a:endParaRPr lang="en-US"/>
        </a:p>
      </dgm:t>
    </dgm:pt>
    <dgm:pt modelId="{7C316252-06B0-B940-B078-D4A8FFFC2D39}" type="pres">
      <dgm:prSet presAssocID="{3797467D-3F8C-464E-BD1C-6B37EF685BAB}" presName="sp" presStyleCnt="0"/>
      <dgm:spPr/>
      <dgm:t>
        <a:bodyPr/>
        <a:lstStyle/>
        <a:p>
          <a:endParaRPr lang="da-DK"/>
        </a:p>
      </dgm:t>
    </dgm:pt>
    <dgm:pt modelId="{7633065E-8BE8-6E4D-B45E-0B02523CDA6E}" type="pres">
      <dgm:prSet presAssocID="{83FEA7DF-8D3C-BD4F-9F51-C5F89E5AFEA9}" presName="linNode" presStyleCnt="0"/>
      <dgm:spPr/>
      <dgm:t>
        <a:bodyPr/>
        <a:lstStyle/>
        <a:p>
          <a:endParaRPr lang="da-DK"/>
        </a:p>
      </dgm:t>
    </dgm:pt>
    <dgm:pt modelId="{C3EB11CC-133A-D741-8639-00F4623A5E30}" type="pres">
      <dgm:prSet presAssocID="{83FEA7DF-8D3C-BD4F-9F51-C5F89E5AFEA9}" presName="parentText" presStyleLbl="node1" presStyleIdx="2" presStyleCnt="5">
        <dgm:presLayoutVars>
          <dgm:chMax val="1"/>
          <dgm:bulletEnabled val="1"/>
        </dgm:presLayoutVars>
      </dgm:prSet>
      <dgm:spPr/>
      <dgm:t>
        <a:bodyPr/>
        <a:lstStyle/>
        <a:p>
          <a:endParaRPr lang="en-US"/>
        </a:p>
      </dgm:t>
    </dgm:pt>
    <dgm:pt modelId="{EF002396-C067-F64A-A7CB-55AC33366573}" type="pres">
      <dgm:prSet presAssocID="{83FEA7DF-8D3C-BD4F-9F51-C5F89E5AFEA9}" presName="descendantText" presStyleLbl="alignAccFollowNode1" presStyleIdx="2" presStyleCnt="5">
        <dgm:presLayoutVars>
          <dgm:bulletEnabled val="1"/>
        </dgm:presLayoutVars>
      </dgm:prSet>
      <dgm:spPr/>
      <dgm:t>
        <a:bodyPr/>
        <a:lstStyle/>
        <a:p>
          <a:endParaRPr lang="en-US"/>
        </a:p>
      </dgm:t>
    </dgm:pt>
    <dgm:pt modelId="{A9C0B40D-3E20-9E4E-BB09-238F5A6D8948}" type="pres">
      <dgm:prSet presAssocID="{231B5C4A-508A-3D4A-9B50-5A3021215A67}" presName="sp" presStyleCnt="0"/>
      <dgm:spPr/>
      <dgm:t>
        <a:bodyPr/>
        <a:lstStyle/>
        <a:p>
          <a:endParaRPr lang="da-DK"/>
        </a:p>
      </dgm:t>
    </dgm:pt>
    <dgm:pt modelId="{783FD1EA-8A9F-CA42-AC35-B901D85B0E86}" type="pres">
      <dgm:prSet presAssocID="{6D9605FC-79B1-BF43-B341-F4E1DE089F70}" presName="linNode" presStyleCnt="0"/>
      <dgm:spPr/>
      <dgm:t>
        <a:bodyPr/>
        <a:lstStyle/>
        <a:p>
          <a:endParaRPr lang="da-DK"/>
        </a:p>
      </dgm:t>
    </dgm:pt>
    <dgm:pt modelId="{78C5A0D6-65F6-F64C-AEF7-4AEB080193F4}" type="pres">
      <dgm:prSet presAssocID="{6D9605FC-79B1-BF43-B341-F4E1DE089F70}" presName="parentText" presStyleLbl="node1" presStyleIdx="3" presStyleCnt="5">
        <dgm:presLayoutVars>
          <dgm:chMax val="1"/>
          <dgm:bulletEnabled val="1"/>
        </dgm:presLayoutVars>
      </dgm:prSet>
      <dgm:spPr/>
      <dgm:t>
        <a:bodyPr/>
        <a:lstStyle/>
        <a:p>
          <a:endParaRPr lang="en-US"/>
        </a:p>
      </dgm:t>
    </dgm:pt>
    <dgm:pt modelId="{82F4C2B3-B533-994F-9B80-818A952820D2}" type="pres">
      <dgm:prSet presAssocID="{6D9605FC-79B1-BF43-B341-F4E1DE089F70}" presName="descendantText" presStyleLbl="alignAccFollowNode1" presStyleIdx="3" presStyleCnt="5">
        <dgm:presLayoutVars>
          <dgm:bulletEnabled val="1"/>
        </dgm:presLayoutVars>
      </dgm:prSet>
      <dgm:spPr/>
      <dgm:t>
        <a:bodyPr/>
        <a:lstStyle/>
        <a:p>
          <a:endParaRPr lang="en-US"/>
        </a:p>
      </dgm:t>
    </dgm:pt>
    <dgm:pt modelId="{8286CD05-6CCB-1D4A-898E-2FEF46184B2B}" type="pres">
      <dgm:prSet presAssocID="{866D0082-3965-8D4B-B885-D48F57A577DE}" presName="sp" presStyleCnt="0"/>
      <dgm:spPr/>
      <dgm:t>
        <a:bodyPr/>
        <a:lstStyle/>
        <a:p>
          <a:endParaRPr lang="da-DK"/>
        </a:p>
      </dgm:t>
    </dgm:pt>
    <dgm:pt modelId="{94A5605F-B575-6B4F-B0D5-D6A5399CA960}" type="pres">
      <dgm:prSet presAssocID="{B494782E-F448-EB4B-8CB3-91503FAA0340}" presName="linNode" presStyleCnt="0"/>
      <dgm:spPr/>
      <dgm:t>
        <a:bodyPr/>
        <a:lstStyle/>
        <a:p>
          <a:endParaRPr lang="da-DK"/>
        </a:p>
      </dgm:t>
    </dgm:pt>
    <dgm:pt modelId="{E8EA20E9-5974-784C-973C-22DFA67EC486}" type="pres">
      <dgm:prSet presAssocID="{B494782E-F448-EB4B-8CB3-91503FAA0340}" presName="parentText" presStyleLbl="node1" presStyleIdx="4" presStyleCnt="5">
        <dgm:presLayoutVars>
          <dgm:chMax val="1"/>
          <dgm:bulletEnabled val="1"/>
        </dgm:presLayoutVars>
      </dgm:prSet>
      <dgm:spPr/>
      <dgm:t>
        <a:bodyPr/>
        <a:lstStyle/>
        <a:p>
          <a:endParaRPr lang="en-US"/>
        </a:p>
      </dgm:t>
    </dgm:pt>
    <dgm:pt modelId="{96D16C9C-9CFA-9C4B-901E-7E5F1020AA68}" type="pres">
      <dgm:prSet presAssocID="{B494782E-F448-EB4B-8CB3-91503FAA0340}" presName="descendantText" presStyleLbl="alignAccFollowNode1" presStyleIdx="4" presStyleCnt="5" custLinFactNeighborX="-2704">
        <dgm:presLayoutVars>
          <dgm:bulletEnabled val="1"/>
        </dgm:presLayoutVars>
      </dgm:prSet>
      <dgm:spPr/>
      <dgm:t>
        <a:bodyPr/>
        <a:lstStyle/>
        <a:p>
          <a:endParaRPr lang="en-US"/>
        </a:p>
      </dgm:t>
    </dgm:pt>
  </dgm:ptLst>
  <dgm:cxnLst>
    <dgm:cxn modelId="{ED10CB37-DA50-AF4F-8596-2B10955CDDB3}" srcId="{6D9605FC-79B1-BF43-B341-F4E1DE089F70}" destId="{3BB04336-8F48-FE45-8FF1-B83A65EECEE0}" srcOrd="0" destOrd="0" parTransId="{7C802641-6F75-A34A-B587-D4A1CE03D9E0}" sibTransId="{71C14467-FE22-F04A-8A5B-18BC63E49CCA}"/>
    <dgm:cxn modelId="{E8CDB862-F199-6A45-8614-3A4AD7FCAEAD}" type="presOf" srcId="{1155A500-0098-504A-83FC-95623AEDDB91}" destId="{96D16C9C-9CFA-9C4B-901E-7E5F1020AA68}" srcOrd="0" destOrd="1" presId="urn:microsoft.com/office/officeart/2005/8/layout/vList5"/>
    <dgm:cxn modelId="{AC29671C-EDB8-1443-B527-28FF4EA6CC2E}" type="presOf" srcId="{83FEA7DF-8D3C-BD4F-9F51-C5F89E5AFEA9}" destId="{C3EB11CC-133A-D741-8639-00F4623A5E30}" srcOrd="0" destOrd="0" presId="urn:microsoft.com/office/officeart/2005/8/layout/vList5"/>
    <dgm:cxn modelId="{F4D50885-CB4E-F744-90F6-F2EE96F1DD00}" srcId="{7982A209-BDCB-B149-AA86-C6E4027C77B9}" destId="{199833E0-0612-7349-B859-4281D5323A32}" srcOrd="1" destOrd="0" parTransId="{B17EB431-0B66-BD43-8551-F1CC36CDCD02}" sibTransId="{3797467D-3F8C-464E-BD1C-6B37EF685BAB}"/>
    <dgm:cxn modelId="{08605A46-99E8-2A44-9533-3796D01691AB}" type="presOf" srcId="{7982A209-BDCB-B149-AA86-C6E4027C77B9}" destId="{F9CA5FCC-B77D-9449-96A8-AB13272B7865}" srcOrd="0" destOrd="0" presId="urn:microsoft.com/office/officeart/2005/8/layout/vList5"/>
    <dgm:cxn modelId="{B673D385-6706-BF46-8404-C90CB1052565}" srcId="{BC9F173B-53CE-504A-BB45-1A8A1DEBD19D}" destId="{4BCAA104-C2E0-9740-9100-A66F68006E58}" srcOrd="1" destOrd="0" parTransId="{5CB018A1-FBC6-A74F-A179-2B4695116967}" sibTransId="{F239156D-AF03-234A-BAED-D38527E0FEE0}"/>
    <dgm:cxn modelId="{1784F44D-6D7B-E44D-8E99-5C6A56A3E863}" type="presOf" srcId="{B9B8D116-E5F7-2945-BACE-A976677BA251}" destId="{EF002396-C067-F64A-A7CB-55AC33366573}" srcOrd="0" destOrd="1" presId="urn:microsoft.com/office/officeart/2005/8/layout/vList5"/>
    <dgm:cxn modelId="{E02C7263-7900-3947-835E-68E192F9CD7F}" type="presOf" srcId="{199833E0-0612-7349-B859-4281D5323A32}" destId="{80BD74AD-4F19-9A43-9DBC-5E8FA7797D0B}" srcOrd="0" destOrd="0" presId="urn:microsoft.com/office/officeart/2005/8/layout/vList5"/>
    <dgm:cxn modelId="{A11CF8F3-82D7-5943-AC23-A14826E2FD44}" srcId="{7982A209-BDCB-B149-AA86-C6E4027C77B9}" destId="{83FEA7DF-8D3C-BD4F-9F51-C5F89E5AFEA9}" srcOrd="2" destOrd="0" parTransId="{B215C686-7154-4147-A6C8-A01AFAD88B97}" sibTransId="{231B5C4A-508A-3D4A-9B50-5A3021215A67}"/>
    <dgm:cxn modelId="{7B32232B-CF86-0C42-8058-DA16BA22658F}" type="presOf" srcId="{95E19739-38F9-954E-B0DF-F4D432EABEF0}" destId="{96D16C9C-9CFA-9C4B-901E-7E5F1020AA68}" srcOrd="0" destOrd="0" presId="urn:microsoft.com/office/officeart/2005/8/layout/vList5"/>
    <dgm:cxn modelId="{3BFDF7CF-E8C2-7947-B351-CEC21CDFE3F7}" srcId="{B494782E-F448-EB4B-8CB3-91503FAA0340}" destId="{95E19739-38F9-954E-B0DF-F4D432EABEF0}" srcOrd="0" destOrd="0" parTransId="{019B257C-8445-EC42-8568-23B1AC529114}" sibTransId="{26736B8F-FD53-454A-855D-D4F4B78B1DC0}"/>
    <dgm:cxn modelId="{CC78578D-4F91-5F48-9A1A-D2DF7785C15B}" type="presOf" srcId="{3BB04336-8F48-FE45-8FF1-B83A65EECEE0}" destId="{82F4C2B3-B533-994F-9B80-818A952820D2}" srcOrd="0" destOrd="0" presId="urn:microsoft.com/office/officeart/2005/8/layout/vList5"/>
    <dgm:cxn modelId="{5BB656EF-DDE8-4340-B66B-B572A653AB98}" srcId="{B494782E-F448-EB4B-8CB3-91503FAA0340}" destId="{1155A500-0098-504A-83FC-95623AEDDB91}" srcOrd="1" destOrd="0" parTransId="{B44383FF-894F-3A4A-AAFD-46DA69EEAB8D}" sibTransId="{BBBAD5C0-7A04-5F44-A45B-F148938A1064}"/>
    <dgm:cxn modelId="{9168C5A7-BADD-1046-B468-BCB9D5FC8C3A}" srcId="{199833E0-0612-7349-B859-4281D5323A32}" destId="{FC17E012-B49F-7240-9F6D-F600746D0D4C}" srcOrd="0" destOrd="0" parTransId="{8F48FCAD-71FD-8347-84DF-920352CE0851}" sibTransId="{B2C8EF60-74EC-D84F-93BF-27F313B02D12}"/>
    <dgm:cxn modelId="{F24D3E48-7BB7-724B-8DF3-925C15592809}" type="presOf" srcId="{6D9605FC-79B1-BF43-B341-F4E1DE089F70}" destId="{78C5A0D6-65F6-F64C-AEF7-4AEB080193F4}" srcOrd="0" destOrd="0" presId="urn:microsoft.com/office/officeart/2005/8/layout/vList5"/>
    <dgm:cxn modelId="{EC4756BF-AEA6-4C4C-8138-31EF1DFD88A9}" type="presOf" srcId="{B494782E-F448-EB4B-8CB3-91503FAA0340}" destId="{E8EA20E9-5974-784C-973C-22DFA67EC486}" srcOrd="0" destOrd="0" presId="urn:microsoft.com/office/officeart/2005/8/layout/vList5"/>
    <dgm:cxn modelId="{383D0BB8-5588-0C4D-93BE-E056BDA1F5A4}" type="presOf" srcId="{C33C30B0-640C-964F-9893-CBA2B53AD8A8}" destId="{31DB0A59-5B23-984A-9D7D-6CE318221FF9}" srcOrd="0" destOrd="0" presId="urn:microsoft.com/office/officeart/2005/8/layout/vList5"/>
    <dgm:cxn modelId="{A43DAADE-D287-4F42-B9B7-FF7ABB29190B}" type="presOf" srcId="{FC17E012-B49F-7240-9F6D-F600746D0D4C}" destId="{DF733B96-D5EA-6E49-A9DA-DBB73AE65074}" srcOrd="0" destOrd="0" presId="urn:microsoft.com/office/officeart/2005/8/layout/vList5"/>
    <dgm:cxn modelId="{1FDD0BEF-6D79-5142-91E7-B024061B19AE}" srcId="{83FEA7DF-8D3C-BD4F-9F51-C5F89E5AFEA9}" destId="{907BF969-2B7F-7F46-97A8-AE295E1073BF}" srcOrd="0" destOrd="0" parTransId="{0BDFEC8A-7FBD-1648-A698-7AF076CED763}" sibTransId="{3EEAA49D-28BA-F246-8148-F97085416027}"/>
    <dgm:cxn modelId="{FDDB10DB-59C5-5D4D-AD44-DF2E33514894}" type="presOf" srcId="{BC9F173B-53CE-504A-BB45-1A8A1DEBD19D}" destId="{3A170CEC-9B35-8547-9A8B-3DB5D2CCE103}" srcOrd="0" destOrd="0" presId="urn:microsoft.com/office/officeart/2005/8/layout/vList5"/>
    <dgm:cxn modelId="{16DB68F9-42F6-CD40-AAE9-D1BE185910C6}" srcId="{7982A209-BDCB-B149-AA86-C6E4027C77B9}" destId="{B494782E-F448-EB4B-8CB3-91503FAA0340}" srcOrd="4" destOrd="0" parTransId="{852AB258-795C-4344-AA54-C6CAEF203F6A}" sibTransId="{AB0B4F7D-BBFD-1A4D-B790-E312795613F6}"/>
    <dgm:cxn modelId="{7E042321-E694-CB4C-979E-36EAC962C18F}" srcId="{BC9F173B-53CE-504A-BB45-1A8A1DEBD19D}" destId="{C33C30B0-640C-964F-9893-CBA2B53AD8A8}" srcOrd="0" destOrd="0" parTransId="{1BD76B2A-AAF9-964F-BD48-0FDA7C694DB8}" sibTransId="{699511D3-D80A-8D4E-B155-FB7141219CDA}"/>
    <dgm:cxn modelId="{6F1C0892-51F2-594C-BED1-53C396C2AA1B}" type="presOf" srcId="{4BCAA104-C2E0-9740-9100-A66F68006E58}" destId="{31DB0A59-5B23-984A-9D7D-6CE318221FF9}" srcOrd="0" destOrd="1" presId="urn:microsoft.com/office/officeart/2005/8/layout/vList5"/>
    <dgm:cxn modelId="{2BAD00F1-0E36-134E-AD63-3C8C7C855EF8}" type="presOf" srcId="{907BF969-2B7F-7F46-97A8-AE295E1073BF}" destId="{EF002396-C067-F64A-A7CB-55AC33366573}" srcOrd="0" destOrd="0" presId="urn:microsoft.com/office/officeart/2005/8/layout/vList5"/>
    <dgm:cxn modelId="{245DD216-E539-8F4A-AA32-16AB1926A743}" srcId="{83FEA7DF-8D3C-BD4F-9F51-C5F89E5AFEA9}" destId="{B9B8D116-E5F7-2945-BACE-A976677BA251}" srcOrd="1" destOrd="0" parTransId="{FC426374-B416-A748-9078-9F94B9F404EB}" sibTransId="{4E6C8B78-5CC4-4B4D-AA9E-F917A01C9504}"/>
    <dgm:cxn modelId="{0F18F9CB-2358-8E43-BFCE-1B403CB0DECF}" srcId="{7982A209-BDCB-B149-AA86-C6E4027C77B9}" destId="{6D9605FC-79B1-BF43-B341-F4E1DE089F70}" srcOrd="3" destOrd="0" parTransId="{D7C19FC8-2D52-0E46-8C1C-B09FB0BFF7C6}" sibTransId="{866D0082-3965-8D4B-B885-D48F57A577DE}"/>
    <dgm:cxn modelId="{1207287B-4425-6041-A141-7E568260F417}" srcId="{7982A209-BDCB-B149-AA86-C6E4027C77B9}" destId="{BC9F173B-53CE-504A-BB45-1A8A1DEBD19D}" srcOrd="0" destOrd="0" parTransId="{A1309146-A61E-6C47-A187-E359B138A977}" sibTransId="{95761F68-8500-4648-9408-FEB75E305269}"/>
    <dgm:cxn modelId="{719C9858-AD98-9D42-AB04-EFF74312525A}" type="presParOf" srcId="{F9CA5FCC-B77D-9449-96A8-AB13272B7865}" destId="{F68BF3DB-60C8-D349-A322-72E93730888B}" srcOrd="0" destOrd="0" presId="urn:microsoft.com/office/officeart/2005/8/layout/vList5"/>
    <dgm:cxn modelId="{886293AD-F4EF-544D-83EF-41F6B886D79F}" type="presParOf" srcId="{F68BF3DB-60C8-D349-A322-72E93730888B}" destId="{3A170CEC-9B35-8547-9A8B-3DB5D2CCE103}" srcOrd="0" destOrd="0" presId="urn:microsoft.com/office/officeart/2005/8/layout/vList5"/>
    <dgm:cxn modelId="{626B9555-644F-E24F-BC0E-F64075B67C42}" type="presParOf" srcId="{F68BF3DB-60C8-D349-A322-72E93730888B}" destId="{31DB0A59-5B23-984A-9D7D-6CE318221FF9}" srcOrd="1" destOrd="0" presId="urn:microsoft.com/office/officeart/2005/8/layout/vList5"/>
    <dgm:cxn modelId="{CE395F8A-F2EB-C549-9C87-AA49B1D21292}" type="presParOf" srcId="{F9CA5FCC-B77D-9449-96A8-AB13272B7865}" destId="{6027E8C3-47F2-B74A-A880-B700BBBD5889}" srcOrd="1" destOrd="0" presId="urn:microsoft.com/office/officeart/2005/8/layout/vList5"/>
    <dgm:cxn modelId="{BEEA705A-BC79-4642-9310-A5A51AC6D10F}" type="presParOf" srcId="{F9CA5FCC-B77D-9449-96A8-AB13272B7865}" destId="{882BD654-2A48-6F45-B75C-6531F148C33D}" srcOrd="2" destOrd="0" presId="urn:microsoft.com/office/officeart/2005/8/layout/vList5"/>
    <dgm:cxn modelId="{5C4F2759-AAEF-AE4F-95B2-4ADE848B9608}" type="presParOf" srcId="{882BD654-2A48-6F45-B75C-6531F148C33D}" destId="{80BD74AD-4F19-9A43-9DBC-5E8FA7797D0B}" srcOrd="0" destOrd="0" presId="urn:microsoft.com/office/officeart/2005/8/layout/vList5"/>
    <dgm:cxn modelId="{39E4B654-2E06-EE42-9552-E72BFD13EFB1}" type="presParOf" srcId="{882BD654-2A48-6F45-B75C-6531F148C33D}" destId="{DF733B96-D5EA-6E49-A9DA-DBB73AE65074}" srcOrd="1" destOrd="0" presId="urn:microsoft.com/office/officeart/2005/8/layout/vList5"/>
    <dgm:cxn modelId="{3FBCF8D9-B02B-444C-A3A1-FD1EF7392B42}" type="presParOf" srcId="{F9CA5FCC-B77D-9449-96A8-AB13272B7865}" destId="{7C316252-06B0-B940-B078-D4A8FFFC2D39}" srcOrd="3" destOrd="0" presId="urn:microsoft.com/office/officeart/2005/8/layout/vList5"/>
    <dgm:cxn modelId="{7E003AD9-ECBE-9541-B118-E2C4236A9C3A}" type="presParOf" srcId="{F9CA5FCC-B77D-9449-96A8-AB13272B7865}" destId="{7633065E-8BE8-6E4D-B45E-0B02523CDA6E}" srcOrd="4" destOrd="0" presId="urn:microsoft.com/office/officeart/2005/8/layout/vList5"/>
    <dgm:cxn modelId="{6DE32719-EC75-6545-AEB8-AA02257E4D63}" type="presParOf" srcId="{7633065E-8BE8-6E4D-B45E-0B02523CDA6E}" destId="{C3EB11CC-133A-D741-8639-00F4623A5E30}" srcOrd="0" destOrd="0" presId="urn:microsoft.com/office/officeart/2005/8/layout/vList5"/>
    <dgm:cxn modelId="{CE31A503-37A0-C449-9312-A1E4A7960BDE}" type="presParOf" srcId="{7633065E-8BE8-6E4D-B45E-0B02523CDA6E}" destId="{EF002396-C067-F64A-A7CB-55AC33366573}" srcOrd="1" destOrd="0" presId="urn:microsoft.com/office/officeart/2005/8/layout/vList5"/>
    <dgm:cxn modelId="{9A3B10EF-FAC2-5341-97C6-1E32585AF989}" type="presParOf" srcId="{F9CA5FCC-B77D-9449-96A8-AB13272B7865}" destId="{A9C0B40D-3E20-9E4E-BB09-238F5A6D8948}" srcOrd="5" destOrd="0" presId="urn:microsoft.com/office/officeart/2005/8/layout/vList5"/>
    <dgm:cxn modelId="{AA7EE33B-D09F-3345-A9D9-A4A2BBCA74B2}" type="presParOf" srcId="{F9CA5FCC-B77D-9449-96A8-AB13272B7865}" destId="{783FD1EA-8A9F-CA42-AC35-B901D85B0E86}" srcOrd="6" destOrd="0" presId="urn:microsoft.com/office/officeart/2005/8/layout/vList5"/>
    <dgm:cxn modelId="{D62F4BB8-B100-5F47-866C-3F8D891C88EC}" type="presParOf" srcId="{783FD1EA-8A9F-CA42-AC35-B901D85B0E86}" destId="{78C5A0D6-65F6-F64C-AEF7-4AEB080193F4}" srcOrd="0" destOrd="0" presId="urn:microsoft.com/office/officeart/2005/8/layout/vList5"/>
    <dgm:cxn modelId="{9B3B4D49-1848-7A4D-8FE8-448920BD2E8A}" type="presParOf" srcId="{783FD1EA-8A9F-CA42-AC35-B901D85B0E86}" destId="{82F4C2B3-B533-994F-9B80-818A952820D2}" srcOrd="1" destOrd="0" presId="urn:microsoft.com/office/officeart/2005/8/layout/vList5"/>
    <dgm:cxn modelId="{87375D84-F7FD-CD4C-85DB-DBB47D50FC2A}" type="presParOf" srcId="{F9CA5FCC-B77D-9449-96A8-AB13272B7865}" destId="{8286CD05-6CCB-1D4A-898E-2FEF46184B2B}" srcOrd="7" destOrd="0" presId="urn:microsoft.com/office/officeart/2005/8/layout/vList5"/>
    <dgm:cxn modelId="{440B5F93-03D0-0648-9818-82F226731FA4}" type="presParOf" srcId="{F9CA5FCC-B77D-9449-96A8-AB13272B7865}" destId="{94A5605F-B575-6B4F-B0D5-D6A5399CA960}" srcOrd="8" destOrd="0" presId="urn:microsoft.com/office/officeart/2005/8/layout/vList5"/>
    <dgm:cxn modelId="{A814A08D-D699-D94F-B008-EB10641D21D4}" type="presParOf" srcId="{94A5605F-B575-6B4F-B0D5-D6A5399CA960}" destId="{E8EA20E9-5974-784C-973C-22DFA67EC486}" srcOrd="0" destOrd="0" presId="urn:microsoft.com/office/officeart/2005/8/layout/vList5"/>
    <dgm:cxn modelId="{F83FA97E-1C66-F84A-B373-FB1E1CF3B8E1}" type="presParOf" srcId="{94A5605F-B575-6B4F-B0D5-D6A5399CA960}" destId="{96D16C9C-9CFA-9C4B-901E-7E5F1020AA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9088D0-8EBB-1B4B-B290-E94A3CFF6E82}" type="doc">
      <dgm:prSet loTypeId="urn:microsoft.com/office/officeart/2005/8/layout/venn1" loCatId="" qsTypeId="urn:microsoft.com/office/officeart/2005/8/quickstyle/simple4" qsCatId="simple" csTypeId="urn:microsoft.com/office/officeart/2005/8/colors/accent1_2" csCatId="accent1" phldr="1"/>
      <dgm:spPr/>
    </dgm:pt>
    <dgm:pt modelId="{9817C202-C594-7A48-9B27-83A6855218DF}">
      <dgm:prSet phldrT="[Text]"/>
      <dgm:spPr/>
      <dgm:t>
        <a:bodyPr/>
        <a:lstStyle/>
        <a:p>
          <a:r>
            <a:rPr lang="en-US" b="1" dirty="0" err="1" smtClean="0"/>
            <a:t>Skolen</a:t>
          </a:r>
          <a:r>
            <a:rPr lang="en-US" b="1" dirty="0" smtClean="0"/>
            <a:t> </a:t>
          </a:r>
          <a:r>
            <a:rPr lang="en-US" b="1" dirty="0" err="1" smtClean="0"/>
            <a:t>som</a:t>
          </a:r>
          <a:r>
            <a:rPr lang="en-US" b="1" dirty="0" smtClean="0"/>
            <a:t> mental </a:t>
          </a:r>
          <a:r>
            <a:rPr lang="en-US" b="1" dirty="0" err="1" smtClean="0"/>
            <a:t>sundhedsfremmer</a:t>
          </a:r>
          <a:r>
            <a:rPr lang="en-US" b="1" dirty="0" smtClean="0"/>
            <a:t>:</a:t>
          </a:r>
        </a:p>
        <a:p>
          <a:r>
            <a:rPr lang="en-US" b="1" dirty="0" smtClean="0"/>
            <a:t>  </a:t>
          </a:r>
          <a:r>
            <a:rPr lang="en-US" dirty="0" err="1" smtClean="0"/>
            <a:t>på</a:t>
          </a:r>
          <a:r>
            <a:rPr lang="en-US" dirty="0" smtClean="0"/>
            <a:t> </a:t>
          </a:r>
          <a:r>
            <a:rPr lang="en-US" dirty="0" err="1" smtClean="0"/>
            <a:t>dagsordenen</a:t>
          </a:r>
          <a:r>
            <a:rPr lang="en-US" dirty="0" smtClean="0"/>
            <a:t> </a:t>
          </a:r>
          <a:r>
            <a:rPr lang="en-US" dirty="0" err="1" smtClean="0"/>
            <a:t>i</a:t>
          </a:r>
          <a:r>
            <a:rPr lang="en-US" dirty="0" smtClean="0"/>
            <a:t> </a:t>
          </a:r>
          <a:r>
            <a:rPr lang="en-US" dirty="0" err="1" smtClean="0"/>
            <a:t>kommuner</a:t>
          </a:r>
          <a:r>
            <a:rPr lang="en-US" dirty="0" smtClean="0"/>
            <a:t> </a:t>
          </a:r>
          <a:r>
            <a:rPr lang="en-US" dirty="0" err="1" smtClean="0"/>
            <a:t>og</a:t>
          </a:r>
          <a:r>
            <a:rPr lang="en-US" dirty="0" smtClean="0"/>
            <a:t> </a:t>
          </a:r>
          <a:r>
            <a:rPr lang="en-US" dirty="0" err="1" smtClean="0"/>
            <a:t>skoler</a:t>
          </a:r>
          <a:endParaRPr lang="en-US" dirty="0"/>
        </a:p>
      </dgm:t>
    </dgm:pt>
    <dgm:pt modelId="{448A7DAD-961B-C94C-8C74-FFEBAA554ECA}" type="parTrans" cxnId="{1A274AD8-F54E-FC4C-B09A-2EA9E7E68CEF}">
      <dgm:prSet/>
      <dgm:spPr/>
      <dgm:t>
        <a:bodyPr/>
        <a:lstStyle/>
        <a:p>
          <a:endParaRPr lang="en-US"/>
        </a:p>
      </dgm:t>
    </dgm:pt>
    <dgm:pt modelId="{7FB34E5B-E92B-8C4D-A748-AFE56E665480}" type="sibTrans" cxnId="{1A274AD8-F54E-FC4C-B09A-2EA9E7E68CEF}">
      <dgm:prSet/>
      <dgm:spPr/>
      <dgm:t>
        <a:bodyPr/>
        <a:lstStyle/>
        <a:p>
          <a:endParaRPr lang="en-US"/>
        </a:p>
      </dgm:t>
    </dgm:pt>
    <dgm:pt modelId="{3214DC8C-5E13-BF40-8C77-3B9E59385D12}">
      <dgm:prSet phldrT="[Text]"/>
      <dgm:spPr/>
      <dgm:t>
        <a:bodyPr/>
        <a:lstStyle/>
        <a:p>
          <a:r>
            <a:rPr lang="en-US" b="1" dirty="0" err="1" smtClean="0"/>
            <a:t>Børnenes</a:t>
          </a:r>
          <a:r>
            <a:rPr lang="en-US" b="1" dirty="0" smtClean="0"/>
            <a:t> stemmer:</a:t>
          </a:r>
        </a:p>
        <a:p>
          <a:r>
            <a:rPr lang="en-US" b="1" dirty="0" smtClean="0"/>
            <a:t> </a:t>
          </a:r>
          <a:r>
            <a:rPr lang="en-US" dirty="0" err="1" smtClean="0"/>
            <a:t>børnepanel</a:t>
          </a:r>
          <a:r>
            <a:rPr lang="en-US" dirty="0" smtClean="0"/>
            <a:t>, </a:t>
          </a:r>
          <a:r>
            <a:rPr lang="en-US" dirty="0" err="1" smtClean="0"/>
            <a:t>spørgeskemaer</a:t>
          </a:r>
          <a:endParaRPr lang="en-US" dirty="0"/>
        </a:p>
      </dgm:t>
    </dgm:pt>
    <dgm:pt modelId="{D128CD0C-0EB7-754C-B90B-B9D15B14AFB5}" type="parTrans" cxnId="{CEC05D63-0BE8-974E-B243-7034708C2984}">
      <dgm:prSet/>
      <dgm:spPr/>
      <dgm:t>
        <a:bodyPr/>
        <a:lstStyle/>
        <a:p>
          <a:endParaRPr lang="en-US"/>
        </a:p>
      </dgm:t>
    </dgm:pt>
    <dgm:pt modelId="{6AA1233E-D0BD-B542-9A4B-6ACECCC7DC94}" type="sibTrans" cxnId="{CEC05D63-0BE8-974E-B243-7034708C2984}">
      <dgm:prSet/>
      <dgm:spPr/>
      <dgm:t>
        <a:bodyPr/>
        <a:lstStyle/>
        <a:p>
          <a:endParaRPr lang="en-US"/>
        </a:p>
      </dgm:t>
    </dgm:pt>
    <dgm:pt modelId="{FB077A68-F687-234B-BBF4-F8F86CE63291}">
      <dgm:prSet phldrT="[Text]"/>
      <dgm:spPr/>
      <dgm:t>
        <a:bodyPr/>
        <a:lstStyle/>
        <a:p>
          <a:r>
            <a:rPr lang="en-US" b="1" dirty="0" err="1" smtClean="0"/>
            <a:t>Ressource-fokus</a:t>
          </a:r>
          <a:r>
            <a:rPr lang="en-US" b="1" dirty="0" smtClean="0"/>
            <a:t>: </a:t>
          </a:r>
        </a:p>
        <a:p>
          <a:r>
            <a:rPr lang="en-US" dirty="0" err="1" smtClean="0"/>
            <a:t>tilknytning</a:t>
          </a:r>
          <a:r>
            <a:rPr lang="en-US" dirty="0" smtClean="0"/>
            <a:t> </a:t>
          </a:r>
          <a:r>
            <a:rPr lang="en-US" dirty="0" err="1" smtClean="0"/>
            <a:t>til</a:t>
          </a:r>
          <a:r>
            <a:rPr lang="en-US" dirty="0" smtClean="0"/>
            <a:t> </a:t>
          </a:r>
          <a:r>
            <a:rPr lang="en-US" dirty="0" err="1" smtClean="0"/>
            <a:t>fællesskabet</a:t>
          </a:r>
          <a:r>
            <a:rPr lang="en-US" dirty="0" smtClean="0"/>
            <a:t> </a:t>
          </a:r>
          <a:r>
            <a:rPr lang="en-US" dirty="0" err="1" smtClean="0"/>
            <a:t>og</a:t>
          </a:r>
          <a:r>
            <a:rPr lang="en-US" dirty="0" smtClean="0"/>
            <a:t> </a:t>
          </a:r>
          <a:r>
            <a:rPr lang="en-US" dirty="0" err="1" smtClean="0"/>
            <a:t>oplevelse</a:t>
          </a:r>
          <a:r>
            <a:rPr lang="en-US" dirty="0" smtClean="0"/>
            <a:t> </a:t>
          </a:r>
          <a:r>
            <a:rPr lang="en-US" dirty="0" err="1" smtClean="0"/>
            <a:t>af</a:t>
          </a:r>
          <a:r>
            <a:rPr lang="en-US" dirty="0" smtClean="0"/>
            <a:t> </a:t>
          </a:r>
          <a:r>
            <a:rPr lang="en-US" dirty="0" err="1" smtClean="0"/>
            <a:t>styrker</a:t>
          </a:r>
          <a:endParaRPr lang="en-US" dirty="0"/>
        </a:p>
      </dgm:t>
    </dgm:pt>
    <dgm:pt modelId="{CEECB456-E6C4-474C-83B0-144BFB861126}" type="parTrans" cxnId="{38C562D1-4741-3E4F-A313-25374726E182}">
      <dgm:prSet/>
      <dgm:spPr/>
      <dgm:t>
        <a:bodyPr/>
        <a:lstStyle/>
        <a:p>
          <a:endParaRPr lang="en-US"/>
        </a:p>
      </dgm:t>
    </dgm:pt>
    <dgm:pt modelId="{D6DA24FC-348E-F541-BC46-55E54FD1CB01}" type="sibTrans" cxnId="{38C562D1-4741-3E4F-A313-25374726E182}">
      <dgm:prSet/>
      <dgm:spPr/>
      <dgm:t>
        <a:bodyPr/>
        <a:lstStyle/>
        <a:p>
          <a:endParaRPr lang="en-US"/>
        </a:p>
      </dgm:t>
    </dgm:pt>
    <dgm:pt modelId="{814EEA1A-CEC1-5D4A-B08D-729198AB3ABF}" type="pres">
      <dgm:prSet presAssocID="{669088D0-8EBB-1B4B-B290-E94A3CFF6E82}" presName="compositeShape" presStyleCnt="0">
        <dgm:presLayoutVars>
          <dgm:chMax val="7"/>
          <dgm:dir/>
          <dgm:resizeHandles val="exact"/>
        </dgm:presLayoutVars>
      </dgm:prSet>
      <dgm:spPr/>
    </dgm:pt>
    <dgm:pt modelId="{703C9709-7629-C24A-9A85-31AA53E3A0C2}" type="pres">
      <dgm:prSet presAssocID="{9817C202-C594-7A48-9B27-83A6855218DF}" presName="circ1" presStyleLbl="vennNode1" presStyleIdx="0" presStyleCnt="3"/>
      <dgm:spPr/>
      <dgm:t>
        <a:bodyPr/>
        <a:lstStyle/>
        <a:p>
          <a:endParaRPr lang="en-US"/>
        </a:p>
      </dgm:t>
    </dgm:pt>
    <dgm:pt modelId="{9826C6B5-13CB-2045-AA69-44208180C300}" type="pres">
      <dgm:prSet presAssocID="{9817C202-C594-7A48-9B27-83A6855218DF}" presName="circ1Tx" presStyleLbl="revTx" presStyleIdx="0" presStyleCnt="0">
        <dgm:presLayoutVars>
          <dgm:chMax val="0"/>
          <dgm:chPref val="0"/>
          <dgm:bulletEnabled val="1"/>
        </dgm:presLayoutVars>
      </dgm:prSet>
      <dgm:spPr/>
      <dgm:t>
        <a:bodyPr/>
        <a:lstStyle/>
        <a:p>
          <a:endParaRPr lang="en-US"/>
        </a:p>
      </dgm:t>
    </dgm:pt>
    <dgm:pt modelId="{854CB82A-753C-854D-89CB-8AE4B2097726}" type="pres">
      <dgm:prSet presAssocID="{3214DC8C-5E13-BF40-8C77-3B9E59385D12}" presName="circ2" presStyleLbl="vennNode1" presStyleIdx="1" presStyleCnt="3"/>
      <dgm:spPr/>
      <dgm:t>
        <a:bodyPr/>
        <a:lstStyle/>
        <a:p>
          <a:endParaRPr lang="en-US"/>
        </a:p>
      </dgm:t>
    </dgm:pt>
    <dgm:pt modelId="{4E3E47AD-BD9B-F84C-BAA0-A88789964581}" type="pres">
      <dgm:prSet presAssocID="{3214DC8C-5E13-BF40-8C77-3B9E59385D12}" presName="circ2Tx" presStyleLbl="revTx" presStyleIdx="0" presStyleCnt="0">
        <dgm:presLayoutVars>
          <dgm:chMax val="0"/>
          <dgm:chPref val="0"/>
          <dgm:bulletEnabled val="1"/>
        </dgm:presLayoutVars>
      </dgm:prSet>
      <dgm:spPr/>
      <dgm:t>
        <a:bodyPr/>
        <a:lstStyle/>
        <a:p>
          <a:endParaRPr lang="en-US"/>
        </a:p>
      </dgm:t>
    </dgm:pt>
    <dgm:pt modelId="{73884FF9-544C-DC48-97A6-15D639B9546E}" type="pres">
      <dgm:prSet presAssocID="{FB077A68-F687-234B-BBF4-F8F86CE63291}" presName="circ3" presStyleLbl="vennNode1" presStyleIdx="2" presStyleCnt="3"/>
      <dgm:spPr/>
      <dgm:t>
        <a:bodyPr/>
        <a:lstStyle/>
        <a:p>
          <a:endParaRPr lang="en-US"/>
        </a:p>
      </dgm:t>
    </dgm:pt>
    <dgm:pt modelId="{0AE4243A-8679-2A4F-AAD2-31E6619AD6CF}" type="pres">
      <dgm:prSet presAssocID="{FB077A68-F687-234B-BBF4-F8F86CE63291}" presName="circ3Tx" presStyleLbl="revTx" presStyleIdx="0" presStyleCnt="0">
        <dgm:presLayoutVars>
          <dgm:chMax val="0"/>
          <dgm:chPref val="0"/>
          <dgm:bulletEnabled val="1"/>
        </dgm:presLayoutVars>
      </dgm:prSet>
      <dgm:spPr/>
      <dgm:t>
        <a:bodyPr/>
        <a:lstStyle/>
        <a:p>
          <a:endParaRPr lang="en-US"/>
        </a:p>
      </dgm:t>
    </dgm:pt>
  </dgm:ptLst>
  <dgm:cxnLst>
    <dgm:cxn modelId="{C77C9F29-7CD2-AA4A-9083-58BC51794B21}" type="presOf" srcId="{FB077A68-F687-234B-BBF4-F8F86CE63291}" destId="{73884FF9-544C-DC48-97A6-15D639B9546E}" srcOrd="0" destOrd="0" presId="urn:microsoft.com/office/officeart/2005/8/layout/venn1"/>
    <dgm:cxn modelId="{38C562D1-4741-3E4F-A313-25374726E182}" srcId="{669088D0-8EBB-1B4B-B290-E94A3CFF6E82}" destId="{FB077A68-F687-234B-BBF4-F8F86CE63291}" srcOrd="2" destOrd="0" parTransId="{CEECB456-E6C4-474C-83B0-144BFB861126}" sibTransId="{D6DA24FC-348E-F541-BC46-55E54FD1CB01}"/>
    <dgm:cxn modelId="{1A274AD8-F54E-FC4C-B09A-2EA9E7E68CEF}" srcId="{669088D0-8EBB-1B4B-B290-E94A3CFF6E82}" destId="{9817C202-C594-7A48-9B27-83A6855218DF}" srcOrd="0" destOrd="0" parTransId="{448A7DAD-961B-C94C-8C74-FFEBAA554ECA}" sibTransId="{7FB34E5B-E92B-8C4D-A748-AFE56E665480}"/>
    <dgm:cxn modelId="{B83B51FD-761B-A64A-A2CB-96FFD7D9C9D9}" type="presOf" srcId="{3214DC8C-5E13-BF40-8C77-3B9E59385D12}" destId="{854CB82A-753C-854D-89CB-8AE4B2097726}" srcOrd="0" destOrd="0" presId="urn:microsoft.com/office/officeart/2005/8/layout/venn1"/>
    <dgm:cxn modelId="{DE995CCC-1568-F046-A4D4-FCBE6675C251}" type="presOf" srcId="{669088D0-8EBB-1B4B-B290-E94A3CFF6E82}" destId="{814EEA1A-CEC1-5D4A-B08D-729198AB3ABF}" srcOrd="0" destOrd="0" presId="urn:microsoft.com/office/officeart/2005/8/layout/venn1"/>
    <dgm:cxn modelId="{DFB1DE4B-1BC6-4B48-BFAD-F7BFB17B32B9}" type="presOf" srcId="{3214DC8C-5E13-BF40-8C77-3B9E59385D12}" destId="{4E3E47AD-BD9B-F84C-BAA0-A88789964581}" srcOrd="1" destOrd="0" presId="urn:microsoft.com/office/officeart/2005/8/layout/venn1"/>
    <dgm:cxn modelId="{152A8C80-F195-C649-8485-9E9142D38689}" type="presOf" srcId="{9817C202-C594-7A48-9B27-83A6855218DF}" destId="{9826C6B5-13CB-2045-AA69-44208180C300}" srcOrd="1" destOrd="0" presId="urn:microsoft.com/office/officeart/2005/8/layout/venn1"/>
    <dgm:cxn modelId="{CEC05D63-0BE8-974E-B243-7034708C2984}" srcId="{669088D0-8EBB-1B4B-B290-E94A3CFF6E82}" destId="{3214DC8C-5E13-BF40-8C77-3B9E59385D12}" srcOrd="1" destOrd="0" parTransId="{D128CD0C-0EB7-754C-B90B-B9D15B14AFB5}" sibTransId="{6AA1233E-D0BD-B542-9A4B-6ACECCC7DC94}"/>
    <dgm:cxn modelId="{67422CF1-F1B5-8F4F-B8B1-B7D664C6A093}" type="presOf" srcId="{9817C202-C594-7A48-9B27-83A6855218DF}" destId="{703C9709-7629-C24A-9A85-31AA53E3A0C2}" srcOrd="0" destOrd="0" presId="urn:microsoft.com/office/officeart/2005/8/layout/venn1"/>
    <dgm:cxn modelId="{79976AE1-4AB6-6B48-8992-A42AB4C1A687}" type="presOf" srcId="{FB077A68-F687-234B-BBF4-F8F86CE63291}" destId="{0AE4243A-8679-2A4F-AAD2-31E6619AD6CF}" srcOrd="1" destOrd="0" presId="urn:microsoft.com/office/officeart/2005/8/layout/venn1"/>
    <dgm:cxn modelId="{BAF16213-5D53-F24A-94AE-20FF5A32382E}" type="presParOf" srcId="{814EEA1A-CEC1-5D4A-B08D-729198AB3ABF}" destId="{703C9709-7629-C24A-9A85-31AA53E3A0C2}" srcOrd="0" destOrd="0" presId="urn:microsoft.com/office/officeart/2005/8/layout/venn1"/>
    <dgm:cxn modelId="{946682D4-05E9-6F4C-B36D-64AE8BEDE2A7}" type="presParOf" srcId="{814EEA1A-CEC1-5D4A-B08D-729198AB3ABF}" destId="{9826C6B5-13CB-2045-AA69-44208180C300}" srcOrd="1" destOrd="0" presId="urn:microsoft.com/office/officeart/2005/8/layout/venn1"/>
    <dgm:cxn modelId="{AB848DB8-1834-A946-AE9A-5DD130DFF0E9}" type="presParOf" srcId="{814EEA1A-CEC1-5D4A-B08D-729198AB3ABF}" destId="{854CB82A-753C-854D-89CB-8AE4B2097726}" srcOrd="2" destOrd="0" presId="urn:microsoft.com/office/officeart/2005/8/layout/venn1"/>
    <dgm:cxn modelId="{EA988380-D767-444B-AC48-DABD15C7642D}" type="presParOf" srcId="{814EEA1A-CEC1-5D4A-B08D-729198AB3ABF}" destId="{4E3E47AD-BD9B-F84C-BAA0-A88789964581}" srcOrd="3" destOrd="0" presId="urn:microsoft.com/office/officeart/2005/8/layout/venn1"/>
    <dgm:cxn modelId="{90D7B3B8-A023-584F-9418-649A0F9814F5}" type="presParOf" srcId="{814EEA1A-CEC1-5D4A-B08D-729198AB3ABF}" destId="{73884FF9-544C-DC48-97A6-15D639B9546E}" srcOrd="4" destOrd="0" presId="urn:microsoft.com/office/officeart/2005/8/layout/venn1"/>
    <dgm:cxn modelId="{8870B178-FBE4-F942-8EA8-9951EB738126}" type="presParOf" srcId="{814EEA1A-CEC1-5D4A-B08D-729198AB3ABF}" destId="{0AE4243A-8679-2A4F-AAD2-31E6619AD6C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B7245-824D-004B-BD33-9E58418FDC3E}">
      <dsp:nvSpPr>
        <dsp:cNvPr id="0" name=""/>
        <dsp:cNvSpPr/>
      </dsp:nvSpPr>
      <dsp:spPr>
        <a:xfrm>
          <a:off x="640675" y="0"/>
          <a:ext cx="7260986" cy="4406899"/>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127CA06-B9AC-8045-B351-C4F1FE1C8661}">
      <dsp:nvSpPr>
        <dsp:cNvPr id="0" name=""/>
        <dsp:cNvSpPr/>
      </dsp:nvSpPr>
      <dsp:spPr>
        <a:xfrm>
          <a:off x="3640" y="1231895"/>
          <a:ext cx="1302929" cy="1943107"/>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err="1" smtClean="0"/>
            <a:t>Uge</a:t>
          </a:r>
          <a:r>
            <a:rPr lang="en-US" sz="1100" kern="1200" dirty="0" smtClean="0"/>
            <a:t>  1</a:t>
          </a:r>
          <a:br>
            <a:rPr lang="en-US" sz="1100" kern="1200" dirty="0" smtClean="0"/>
          </a:br>
          <a:endParaRPr lang="en-US" sz="1100" kern="1200" dirty="0" smtClean="0"/>
        </a:p>
        <a:p>
          <a:pPr lvl="0" algn="ctr" defTabSz="533400">
            <a:lnSpc>
              <a:spcPct val="90000"/>
            </a:lnSpc>
            <a:spcBef>
              <a:spcPct val="0"/>
            </a:spcBef>
            <a:spcAft>
              <a:spcPct val="35000"/>
            </a:spcAft>
          </a:pPr>
          <a:r>
            <a:rPr lang="en-US" sz="1100" b="1" kern="1200" dirty="0" err="1" smtClean="0"/>
            <a:t>Lærerworkshop</a:t>
          </a:r>
          <a:endParaRPr lang="en-US" sz="1100" b="1" kern="1200" dirty="0" smtClean="0"/>
        </a:p>
        <a:p>
          <a:pPr lvl="0" algn="ctr" defTabSz="533400">
            <a:lnSpc>
              <a:spcPct val="90000"/>
            </a:lnSpc>
            <a:spcBef>
              <a:spcPct val="0"/>
            </a:spcBef>
            <a:spcAft>
              <a:spcPct val="35000"/>
            </a:spcAft>
          </a:pPr>
          <a:endParaRPr lang="en-US" sz="1100" kern="1200" dirty="0" smtClean="0"/>
        </a:p>
        <a:p>
          <a:pPr lvl="0" algn="ctr" defTabSz="533400">
            <a:lnSpc>
              <a:spcPct val="90000"/>
            </a:lnSpc>
            <a:spcBef>
              <a:spcPct val="0"/>
            </a:spcBef>
            <a:spcAft>
              <a:spcPct val="35000"/>
            </a:spcAft>
          </a:pPr>
          <a:r>
            <a:rPr lang="en-US" sz="1100" kern="1200" dirty="0" err="1" smtClean="0"/>
            <a:t>Alle</a:t>
          </a:r>
          <a:r>
            <a:rPr lang="en-US" sz="1100" kern="1200" dirty="0" smtClean="0"/>
            <a:t> </a:t>
          </a:r>
          <a:r>
            <a:rPr lang="en-US" sz="1100" kern="1200" dirty="0" err="1" smtClean="0"/>
            <a:t>lærere</a:t>
          </a:r>
          <a:r>
            <a:rPr lang="en-US" sz="1100" kern="1200" dirty="0" smtClean="0"/>
            <a:t> </a:t>
          </a:r>
          <a:r>
            <a:rPr lang="en-US" sz="1100" kern="1200" dirty="0" err="1" smtClean="0"/>
            <a:t>tilknyttet</a:t>
          </a:r>
          <a:r>
            <a:rPr lang="en-US" sz="1100" kern="1200" dirty="0" smtClean="0"/>
            <a:t> de </a:t>
          </a:r>
          <a:r>
            <a:rPr lang="en-US" sz="1100" kern="1200" dirty="0" err="1" smtClean="0"/>
            <a:t>deltagende</a:t>
          </a:r>
          <a:r>
            <a:rPr lang="en-US" sz="1100" kern="1200" dirty="0" smtClean="0"/>
            <a:t> </a:t>
          </a:r>
          <a:r>
            <a:rPr lang="en-US" sz="1100" kern="1200" dirty="0" err="1" smtClean="0"/>
            <a:t>klasser</a:t>
          </a:r>
          <a:r>
            <a:rPr lang="en-US" sz="1100" kern="1200" dirty="0" smtClean="0"/>
            <a:t> </a:t>
          </a:r>
          <a:r>
            <a:rPr lang="en-US" sz="1100" kern="1200" dirty="0" err="1" smtClean="0"/>
            <a:t>undervises</a:t>
          </a:r>
          <a:r>
            <a:rPr lang="en-US" sz="1100" kern="1200" dirty="0" smtClean="0"/>
            <a:t> </a:t>
          </a:r>
          <a:r>
            <a:rPr lang="en-US" sz="1100" kern="1200" dirty="0" err="1" smtClean="0"/>
            <a:t>uden</a:t>
          </a:r>
          <a:r>
            <a:rPr lang="en-US" sz="1100" kern="1200" dirty="0" smtClean="0"/>
            <a:t> </a:t>
          </a:r>
          <a:r>
            <a:rPr lang="en-US" sz="1100" kern="1200" dirty="0" err="1" smtClean="0"/>
            <a:t>elever</a:t>
          </a:r>
          <a:endParaRPr lang="en-US" sz="1100" kern="1200" dirty="0" smtClean="0"/>
        </a:p>
      </dsp:txBody>
      <dsp:txXfrm>
        <a:off x="67244" y="1295499"/>
        <a:ext cx="1175721" cy="1815899"/>
      </dsp:txXfrm>
    </dsp:sp>
    <dsp:sp modelId="{61B8435B-3306-254F-8539-AD3051AAD050}">
      <dsp:nvSpPr>
        <dsp:cNvPr id="0" name=""/>
        <dsp:cNvSpPr/>
      </dsp:nvSpPr>
      <dsp:spPr>
        <a:xfrm>
          <a:off x="1491348" y="1257297"/>
          <a:ext cx="1236320" cy="1892304"/>
        </a:xfrm>
        <a:prstGeom prst="roundRect">
          <a:avLst/>
        </a:prstGeom>
        <a:gradFill rotWithShape="0">
          <a:gsLst>
            <a:gs pos="0">
              <a:schemeClr val="accent1">
                <a:shade val="80000"/>
                <a:hueOff val="0"/>
                <a:satOff val="0"/>
                <a:lumOff val="8589"/>
                <a:alphaOff val="0"/>
                <a:shade val="51000"/>
                <a:satMod val="130000"/>
              </a:schemeClr>
            </a:gs>
            <a:gs pos="80000">
              <a:schemeClr val="accent1">
                <a:shade val="80000"/>
                <a:hueOff val="0"/>
                <a:satOff val="0"/>
                <a:lumOff val="8589"/>
                <a:alphaOff val="0"/>
                <a:shade val="93000"/>
                <a:satMod val="130000"/>
              </a:schemeClr>
            </a:gs>
            <a:gs pos="100000">
              <a:schemeClr val="accent1">
                <a:shade val="80000"/>
                <a:hueOff val="0"/>
                <a:satOff val="0"/>
                <a:lumOff val="8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err="1" smtClean="0"/>
            <a:t>Uge</a:t>
          </a:r>
          <a:r>
            <a:rPr lang="en-US" sz="1100" kern="1200" dirty="0" smtClean="0"/>
            <a:t> 2</a:t>
          </a:r>
          <a:br>
            <a:rPr lang="en-US" sz="1100" kern="1200" dirty="0" smtClean="0"/>
          </a:br>
          <a:endParaRPr lang="en-US" sz="1100" kern="1200" dirty="0" smtClean="0"/>
        </a:p>
        <a:p>
          <a:pPr lvl="0" algn="ctr" defTabSz="533400">
            <a:lnSpc>
              <a:spcPct val="90000"/>
            </a:lnSpc>
            <a:spcBef>
              <a:spcPct val="0"/>
            </a:spcBef>
            <a:spcAft>
              <a:spcPct val="35000"/>
            </a:spcAft>
          </a:pPr>
          <a:r>
            <a:rPr lang="en-US" sz="1100" b="1" kern="1200" dirty="0" err="1" smtClean="0"/>
            <a:t>Øvelser</a:t>
          </a:r>
          <a:endParaRPr lang="en-US" sz="1100" b="1" kern="1200" dirty="0" smtClean="0"/>
        </a:p>
        <a:p>
          <a:pPr lvl="0" algn="ctr" defTabSz="533400">
            <a:lnSpc>
              <a:spcPct val="90000"/>
            </a:lnSpc>
            <a:spcBef>
              <a:spcPct val="0"/>
            </a:spcBef>
            <a:spcAft>
              <a:spcPct val="35000"/>
            </a:spcAft>
          </a:pPr>
          <a:r>
            <a:rPr lang="en-US" sz="1100" kern="1200" dirty="0" smtClean="0"/>
            <a:t/>
          </a:r>
          <a:br>
            <a:rPr lang="en-US" sz="1100" kern="1200" dirty="0" smtClean="0"/>
          </a:br>
          <a:r>
            <a:rPr lang="en-US" sz="1100" kern="1200" dirty="0" err="1" smtClean="0"/>
            <a:t>Lærerne</a:t>
          </a:r>
          <a:r>
            <a:rPr lang="en-US" sz="1100" kern="1200" dirty="0" smtClean="0"/>
            <a:t> </a:t>
          </a:r>
          <a:r>
            <a:rPr lang="en-US" sz="1100" kern="1200" dirty="0" err="1" smtClean="0"/>
            <a:t>arbejder</a:t>
          </a:r>
          <a:r>
            <a:rPr lang="en-US" sz="1100" kern="1200" dirty="0" smtClean="0"/>
            <a:t> med </a:t>
          </a:r>
          <a:r>
            <a:rPr lang="en-US" sz="1100" kern="1200" dirty="0" err="1" smtClean="0"/>
            <a:t>emnet</a:t>
          </a:r>
          <a:r>
            <a:rPr lang="en-US" sz="1100" kern="1200" dirty="0" smtClean="0"/>
            <a:t> </a:t>
          </a:r>
          <a:r>
            <a:rPr lang="en-US" sz="1100" kern="1200" dirty="0" err="1" smtClean="0"/>
            <a:t>i</a:t>
          </a:r>
          <a:r>
            <a:rPr lang="en-US" sz="1100" kern="1200" dirty="0" smtClean="0"/>
            <a:t> </a:t>
          </a:r>
          <a:r>
            <a:rPr lang="en-US" sz="1100" kern="1200" dirty="0" err="1" smtClean="0"/>
            <a:t>alle</a:t>
          </a:r>
          <a:r>
            <a:rPr lang="en-US" sz="1100" kern="1200" dirty="0" smtClean="0"/>
            <a:t> </a:t>
          </a:r>
          <a:r>
            <a:rPr lang="en-US" sz="1100" kern="1200" dirty="0" err="1" smtClean="0"/>
            <a:t>deltagende</a:t>
          </a:r>
          <a:r>
            <a:rPr lang="en-US" sz="1100" kern="1200" dirty="0" smtClean="0"/>
            <a:t> </a:t>
          </a:r>
          <a:r>
            <a:rPr lang="en-US" sz="1100" kern="1200" dirty="0" err="1" smtClean="0"/>
            <a:t>klasser</a:t>
          </a:r>
          <a:endParaRPr lang="en-US" sz="1100" kern="1200" dirty="0" smtClean="0"/>
        </a:p>
        <a:p>
          <a:pPr lvl="0" algn="ctr" defTabSz="533400">
            <a:lnSpc>
              <a:spcPct val="90000"/>
            </a:lnSpc>
            <a:spcBef>
              <a:spcPct val="0"/>
            </a:spcBef>
            <a:spcAft>
              <a:spcPct val="35000"/>
            </a:spcAft>
          </a:pPr>
          <a:endParaRPr lang="en-US" sz="1000" kern="1200" dirty="0"/>
        </a:p>
      </dsp:txBody>
      <dsp:txXfrm>
        <a:off x="1551700" y="1317649"/>
        <a:ext cx="1115616" cy="1771600"/>
      </dsp:txXfrm>
    </dsp:sp>
    <dsp:sp modelId="{1B1F4E76-3746-FC4B-9BD9-75A6A77D8943}">
      <dsp:nvSpPr>
        <dsp:cNvPr id="0" name=""/>
        <dsp:cNvSpPr/>
      </dsp:nvSpPr>
      <dsp:spPr>
        <a:xfrm>
          <a:off x="2912447" y="1269997"/>
          <a:ext cx="1275445" cy="1866903"/>
        </a:xfrm>
        <a:prstGeom prst="roundRect">
          <a:avLst/>
        </a:prstGeom>
        <a:gradFill rotWithShape="0">
          <a:gsLst>
            <a:gs pos="0">
              <a:schemeClr val="accent1">
                <a:shade val="80000"/>
                <a:hueOff val="0"/>
                <a:satOff val="0"/>
                <a:lumOff val="17177"/>
                <a:alphaOff val="0"/>
                <a:shade val="51000"/>
                <a:satMod val="130000"/>
              </a:schemeClr>
            </a:gs>
            <a:gs pos="80000">
              <a:schemeClr val="accent1">
                <a:shade val="80000"/>
                <a:hueOff val="0"/>
                <a:satOff val="0"/>
                <a:lumOff val="17177"/>
                <a:alphaOff val="0"/>
                <a:shade val="93000"/>
                <a:satMod val="130000"/>
              </a:schemeClr>
            </a:gs>
            <a:gs pos="100000">
              <a:schemeClr val="accent1">
                <a:shade val="80000"/>
                <a:hueOff val="0"/>
                <a:satOff val="0"/>
                <a:lumOff val="17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kern="1200" dirty="0" err="1" smtClean="0"/>
            <a:t>Uge</a:t>
          </a:r>
          <a:r>
            <a:rPr lang="en-US" sz="1100" kern="1200" dirty="0" smtClean="0"/>
            <a:t> 3</a:t>
          </a:r>
          <a:br>
            <a:rPr lang="en-US" sz="1100" kern="1200" dirty="0" smtClean="0"/>
          </a:br>
          <a:r>
            <a:rPr lang="en-US" sz="1100" kern="1200" dirty="0" smtClean="0"/>
            <a:t/>
          </a:r>
          <a:br>
            <a:rPr lang="en-US" sz="1100" kern="1200" dirty="0" smtClean="0"/>
          </a:br>
          <a:r>
            <a:rPr lang="en-US" sz="1100" b="1" kern="1200" dirty="0" err="1" smtClean="0"/>
            <a:t>Elevworkshops</a:t>
          </a:r>
          <a:r>
            <a:rPr lang="en-US" sz="1100" b="1" kern="1200" dirty="0" smtClean="0"/>
            <a:t/>
          </a:r>
          <a:br>
            <a:rPr lang="en-US" sz="1100" b="1" kern="1200" dirty="0" smtClean="0"/>
          </a:br>
          <a:r>
            <a:rPr lang="en-US" sz="1100" b="1" kern="1200" dirty="0" smtClean="0"/>
            <a:t>m. </a:t>
          </a:r>
          <a:r>
            <a:rPr lang="en-US" sz="1100" b="1" kern="1200" dirty="0" err="1" smtClean="0"/>
            <a:t>lærere</a:t>
          </a:r>
          <a:r>
            <a:rPr lang="en-US" sz="1100" kern="1200" dirty="0" smtClean="0"/>
            <a:t/>
          </a:r>
          <a:br>
            <a:rPr lang="en-US" sz="1100" kern="1200" dirty="0" smtClean="0"/>
          </a:br>
          <a:r>
            <a:rPr lang="en-US" sz="1100" kern="1200" dirty="0" smtClean="0"/>
            <a:t/>
          </a:r>
          <a:br>
            <a:rPr lang="en-US" sz="1100" kern="1200" dirty="0" smtClean="0"/>
          </a:br>
          <a:r>
            <a:rPr lang="en-US" sz="1100" kern="1200" dirty="0" err="1" smtClean="0"/>
            <a:t>Undervisning</a:t>
          </a:r>
          <a:r>
            <a:rPr lang="en-US" sz="1100" kern="1200" dirty="0" smtClean="0"/>
            <a:t> </a:t>
          </a:r>
          <a:r>
            <a:rPr lang="en-US" sz="1100" kern="1200" dirty="0" err="1" smtClean="0"/>
            <a:t>i</a:t>
          </a:r>
          <a:r>
            <a:rPr lang="en-US" sz="1100" kern="1200" dirty="0" smtClean="0"/>
            <a:t> </a:t>
          </a:r>
          <a:r>
            <a:rPr lang="en-US" sz="1100" kern="1200" dirty="0" err="1" smtClean="0"/>
            <a:t>alle</a:t>
          </a:r>
          <a:r>
            <a:rPr lang="en-US" sz="1100" kern="1200" dirty="0" smtClean="0"/>
            <a:t> </a:t>
          </a:r>
          <a:r>
            <a:rPr lang="en-US" sz="1100" kern="1200" dirty="0" err="1" smtClean="0"/>
            <a:t>deltagende</a:t>
          </a:r>
          <a:r>
            <a:rPr lang="en-US" sz="1100" kern="1200" dirty="0" smtClean="0"/>
            <a:t> </a:t>
          </a:r>
          <a:r>
            <a:rPr lang="en-US" sz="1100" kern="1200" dirty="0" err="1" smtClean="0"/>
            <a:t>klasser</a:t>
          </a:r>
          <a:r>
            <a:rPr lang="en-US" sz="1100" kern="1200" dirty="0" smtClean="0"/>
            <a:t>.</a:t>
          </a:r>
          <a:br>
            <a:rPr lang="en-US" sz="1100" kern="1200" dirty="0" smtClean="0"/>
          </a:br>
          <a:r>
            <a:rPr lang="en-US" sz="1100" kern="1200" dirty="0" err="1" smtClean="0"/>
            <a:t>Lærerne</a:t>
          </a:r>
          <a:r>
            <a:rPr lang="en-US" sz="1100" kern="1200" dirty="0" smtClean="0"/>
            <a:t> </a:t>
          </a:r>
          <a:r>
            <a:rPr lang="en-US" sz="1100" kern="1200" dirty="0" err="1" smtClean="0"/>
            <a:t>deltager</a:t>
          </a:r>
          <a:r>
            <a:rPr lang="en-US" sz="1100" kern="1200" dirty="0" smtClean="0"/>
            <a:t> </a:t>
          </a:r>
          <a:r>
            <a:rPr lang="en-US" sz="1100" kern="1200" dirty="0" err="1" smtClean="0"/>
            <a:t>og</a:t>
          </a:r>
          <a:r>
            <a:rPr lang="en-US" sz="1100" kern="1200" dirty="0" smtClean="0"/>
            <a:t> </a:t>
          </a:r>
          <a:r>
            <a:rPr lang="en-US" sz="1100" kern="1200" dirty="0" err="1" smtClean="0"/>
            <a:t>får</a:t>
          </a:r>
          <a:r>
            <a:rPr lang="en-US" sz="1100" kern="1200" dirty="0" smtClean="0"/>
            <a:t> sparring</a:t>
          </a:r>
          <a:endParaRPr lang="en-US" sz="1100" kern="1200" dirty="0"/>
        </a:p>
      </dsp:txBody>
      <dsp:txXfrm>
        <a:off x="2974709" y="1332259"/>
        <a:ext cx="1150921" cy="1742379"/>
      </dsp:txXfrm>
    </dsp:sp>
    <dsp:sp modelId="{253F6EC2-DC62-E143-BEA4-F335864C3F10}">
      <dsp:nvSpPr>
        <dsp:cNvPr id="0" name=""/>
        <dsp:cNvSpPr/>
      </dsp:nvSpPr>
      <dsp:spPr>
        <a:xfrm>
          <a:off x="4372670" y="1257297"/>
          <a:ext cx="1217007" cy="1892304"/>
        </a:xfrm>
        <a:prstGeom prst="roundRect">
          <a:avLst/>
        </a:prstGeom>
        <a:gradFill rotWithShape="0">
          <a:gsLst>
            <a:gs pos="0">
              <a:schemeClr val="accent1">
                <a:shade val="80000"/>
                <a:hueOff val="0"/>
                <a:satOff val="0"/>
                <a:lumOff val="25766"/>
                <a:alphaOff val="0"/>
                <a:shade val="51000"/>
                <a:satMod val="130000"/>
              </a:schemeClr>
            </a:gs>
            <a:gs pos="80000">
              <a:schemeClr val="accent1">
                <a:shade val="80000"/>
                <a:hueOff val="0"/>
                <a:satOff val="0"/>
                <a:lumOff val="25766"/>
                <a:alphaOff val="0"/>
                <a:shade val="93000"/>
                <a:satMod val="130000"/>
              </a:schemeClr>
            </a:gs>
            <a:gs pos="100000">
              <a:schemeClr val="accent1">
                <a:shade val="80000"/>
                <a:hueOff val="0"/>
                <a:satOff val="0"/>
                <a:lumOff val="257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kern="1200" dirty="0" err="1" smtClean="0"/>
            <a:t>Uge</a:t>
          </a:r>
          <a:r>
            <a:rPr lang="en-US" sz="1100" kern="1200" dirty="0" smtClean="0"/>
            <a:t> 4-5</a:t>
          </a:r>
          <a:br>
            <a:rPr lang="en-US" sz="1100" kern="1200" dirty="0" smtClean="0"/>
          </a:br>
          <a:r>
            <a:rPr lang="en-US" sz="1100" kern="1200" dirty="0" smtClean="0"/>
            <a:t/>
          </a:r>
          <a:br>
            <a:rPr lang="en-US" sz="1100" kern="1200" dirty="0" smtClean="0"/>
          </a:br>
          <a:r>
            <a:rPr lang="en-US" sz="1100" kern="1200" dirty="0" err="1" smtClean="0"/>
            <a:t>Øvelser</a:t>
          </a:r>
          <a:r>
            <a:rPr lang="en-US" sz="1100" b="1" kern="1200" dirty="0" smtClean="0"/>
            <a:t/>
          </a:r>
          <a:br>
            <a:rPr lang="en-US" sz="1100" b="1" kern="1200" dirty="0" smtClean="0"/>
          </a:br>
          <a:r>
            <a:rPr lang="en-US" sz="1100" b="1" kern="1200" dirty="0" smtClean="0"/>
            <a:t/>
          </a:r>
          <a:br>
            <a:rPr lang="en-US" sz="1100" b="1" kern="1200" dirty="0" smtClean="0"/>
          </a:br>
          <a:r>
            <a:rPr lang="en-US" sz="1100" b="1" kern="1200" dirty="0" smtClean="0"/>
            <a:t/>
          </a:r>
          <a:br>
            <a:rPr lang="en-US" sz="1100" b="1" kern="1200" dirty="0" smtClean="0"/>
          </a:br>
          <a:r>
            <a:rPr lang="en-US" sz="1100" kern="1200" dirty="0" err="1" smtClean="0"/>
            <a:t>Lærerne</a:t>
          </a:r>
          <a:r>
            <a:rPr lang="en-US" sz="1100" kern="1200" dirty="0" smtClean="0"/>
            <a:t> </a:t>
          </a:r>
          <a:r>
            <a:rPr lang="en-US" sz="1100" kern="1200" dirty="0" err="1" smtClean="0"/>
            <a:t>arbejder</a:t>
          </a:r>
          <a:r>
            <a:rPr lang="en-US" sz="1100" kern="1200" dirty="0" smtClean="0"/>
            <a:t> </a:t>
          </a:r>
          <a:r>
            <a:rPr lang="en-US" sz="1100" kern="1200" dirty="0" err="1" smtClean="0"/>
            <a:t>videre</a:t>
          </a:r>
          <a:r>
            <a:rPr lang="en-US" sz="1100" kern="1200" dirty="0" smtClean="0"/>
            <a:t> med </a:t>
          </a:r>
          <a:r>
            <a:rPr lang="en-US" sz="1100" kern="1200" dirty="0" err="1" smtClean="0"/>
            <a:t>emnet</a:t>
          </a:r>
          <a:r>
            <a:rPr lang="en-US" sz="1100" kern="1200" dirty="0" smtClean="0"/>
            <a:t> </a:t>
          </a:r>
          <a:r>
            <a:rPr lang="en-US" sz="1100" kern="1200" dirty="0" err="1" smtClean="0"/>
            <a:t>i</a:t>
          </a:r>
          <a:r>
            <a:rPr lang="en-US" sz="1100" kern="1200" dirty="0" smtClean="0"/>
            <a:t> </a:t>
          </a:r>
          <a:r>
            <a:rPr lang="en-US" sz="1100" kern="1200" dirty="0" err="1" smtClean="0"/>
            <a:t>alle</a:t>
          </a:r>
          <a:r>
            <a:rPr lang="en-US" sz="1100" kern="1200" dirty="0" smtClean="0"/>
            <a:t> </a:t>
          </a:r>
          <a:r>
            <a:rPr lang="en-US" sz="1100" kern="1200" dirty="0" err="1" smtClean="0"/>
            <a:t>deltagende</a:t>
          </a:r>
          <a:r>
            <a:rPr lang="en-US" sz="1100" kern="1200" dirty="0" smtClean="0"/>
            <a:t> </a:t>
          </a:r>
          <a:r>
            <a:rPr lang="en-US" sz="1100" kern="1200" dirty="0" err="1" smtClean="0"/>
            <a:t>klasser</a:t>
          </a:r>
          <a:endParaRPr lang="en-US" sz="1100" kern="1200" dirty="0"/>
        </a:p>
      </dsp:txBody>
      <dsp:txXfrm>
        <a:off x="4432079" y="1316706"/>
        <a:ext cx="1098189" cy="1773486"/>
      </dsp:txXfrm>
    </dsp:sp>
    <dsp:sp modelId="{E4C1B934-E3B2-F14B-832A-A4D79BC26DE5}">
      <dsp:nvSpPr>
        <dsp:cNvPr id="0" name=""/>
        <dsp:cNvSpPr/>
      </dsp:nvSpPr>
      <dsp:spPr>
        <a:xfrm>
          <a:off x="5774456" y="1269997"/>
          <a:ext cx="1276886" cy="1866903"/>
        </a:xfrm>
        <a:prstGeom prst="roundRect">
          <a:avLst/>
        </a:prstGeom>
        <a:gradFill rotWithShape="0">
          <a:gsLst>
            <a:gs pos="0">
              <a:schemeClr val="accent1">
                <a:shade val="80000"/>
                <a:hueOff val="0"/>
                <a:satOff val="0"/>
                <a:lumOff val="34354"/>
                <a:alphaOff val="0"/>
                <a:shade val="51000"/>
                <a:satMod val="130000"/>
              </a:schemeClr>
            </a:gs>
            <a:gs pos="80000">
              <a:schemeClr val="accent1">
                <a:shade val="80000"/>
                <a:hueOff val="0"/>
                <a:satOff val="0"/>
                <a:lumOff val="34354"/>
                <a:alphaOff val="0"/>
                <a:shade val="93000"/>
                <a:satMod val="130000"/>
              </a:schemeClr>
            </a:gs>
            <a:gs pos="100000">
              <a:schemeClr val="accent1">
                <a:shade val="80000"/>
                <a:hueOff val="0"/>
                <a:satOff val="0"/>
                <a:lumOff val="343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kern="1200" dirty="0" err="1" smtClean="0"/>
            <a:t>Uge</a:t>
          </a:r>
          <a:r>
            <a:rPr lang="en-US" sz="1100" kern="1200" dirty="0" smtClean="0"/>
            <a:t> 6</a:t>
          </a:r>
          <a:br>
            <a:rPr lang="en-US" sz="1100" kern="1200" dirty="0" smtClean="0"/>
          </a:br>
          <a:r>
            <a:rPr lang="en-US" sz="1100" kern="1200" dirty="0" smtClean="0"/>
            <a:t/>
          </a:r>
          <a:br>
            <a:rPr lang="en-US" sz="1100" kern="1200" dirty="0" smtClean="0"/>
          </a:br>
          <a:r>
            <a:rPr lang="en-US" sz="1100" b="1" kern="1200" dirty="0" err="1" smtClean="0"/>
            <a:t>Elevworkshops</a:t>
          </a:r>
          <a:r>
            <a:rPr lang="en-US" sz="1100" b="1" kern="1200" dirty="0" smtClean="0"/>
            <a:t/>
          </a:r>
          <a:br>
            <a:rPr lang="en-US" sz="1100" b="1" kern="1200" dirty="0" smtClean="0"/>
          </a:br>
          <a:r>
            <a:rPr lang="en-US" sz="1100" b="1" kern="1200" dirty="0" smtClean="0"/>
            <a:t>m. </a:t>
          </a:r>
          <a:r>
            <a:rPr lang="en-US" sz="1100" b="1" kern="1200" dirty="0" err="1" smtClean="0"/>
            <a:t>lærere</a:t>
          </a:r>
          <a:r>
            <a:rPr lang="en-US" sz="1100" b="1" kern="1200" dirty="0" smtClean="0"/>
            <a:t/>
          </a:r>
          <a:br>
            <a:rPr lang="en-US" sz="1100" b="1" kern="1200" dirty="0" smtClean="0"/>
          </a:br>
          <a:r>
            <a:rPr lang="en-US" sz="1100" b="1" kern="1200" dirty="0" smtClean="0"/>
            <a:t>+ </a:t>
          </a:r>
          <a:r>
            <a:rPr lang="en-US" sz="1100" b="1" kern="1200" dirty="0" err="1" smtClean="0"/>
            <a:t>Rådgivning</a:t>
          </a:r>
          <a:r>
            <a:rPr lang="en-US" sz="1100" kern="1200" dirty="0" smtClean="0"/>
            <a:t> </a:t>
          </a:r>
          <a:br>
            <a:rPr lang="en-US" sz="1100" kern="1200" dirty="0" smtClean="0"/>
          </a:br>
          <a:r>
            <a:rPr lang="en-US" sz="1100" kern="1200" dirty="0" smtClean="0"/>
            <a:t/>
          </a:r>
          <a:br>
            <a:rPr lang="en-US" sz="1100" kern="1200" dirty="0" smtClean="0"/>
          </a:br>
          <a:r>
            <a:rPr lang="en-US" sz="1100" kern="1200" dirty="0" err="1" smtClean="0"/>
            <a:t>Undervisning</a:t>
          </a:r>
          <a:r>
            <a:rPr lang="en-US" sz="1100" kern="1200" dirty="0" smtClean="0"/>
            <a:t> </a:t>
          </a:r>
          <a:r>
            <a:rPr lang="en-US" sz="1100" kern="1200" dirty="0" err="1" smtClean="0"/>
            <a:t>i</a:t>
          </a:r>
          <a:r>
            <a:rPr lang="en-US" sz="1100" kern="1200" dirty="0" smtClean="0"/>
            <a:t> </a:t>
          </a:r>
          <a:r>
            <a:rPr lang="en-US" sz="1100" kern="1200" dirty="0" err="1" smtClean="0"/>
            <a:t>alle</a:t>
          </a:r>
          <a:r>
            <a:rPr lang="en-US" sz="1100" kern="1200" dirty="0" smtClean="0"/>
            <a:t> </a:t>
          </a:r>
          <a:r>
            <a:rPr lang="en-US" sz="1100" kern="1200" dirty="0" err="1" smtClean="0"/>
            <a:t>deltagende</a:t>
          </a:r>
          <a:r>
            <a:rPr lang="en-US" sz="1100" kern="1200" dirty="0" smtClean="0"/>
            <a:t> </a:t>
          </a:r>
          <a:r>
            <a:rPr lang="en-US" sz="1100" kern="1200" dirty="0" err="1" smtClean="0"/>
            <a:t>klasser</a:t>
          </a:r>
          <a:r>
            <a:rPr lang="en-US" sz="1100" kern="1200" dirty="0" smtClean="0"/>
            <a:t>.</a:t>
          </a:r>
          <a:br>
            <a:rPr lang="en-US" sz="1100" kern="1200" dirty="0" smtClean="0"/>
          </a:br>
          <a:r>
            <a:rPr lang="en-US" sz="1100" kern="1200" dirty="0" err="1" smtClean="0"/>
            <a:t>Lærerne</a:t>
          </a:r>
          <a:r>
            <a:rPr lang="en-US" sz="1100" kern="1200" dirty="0" smtClean="0"/>
            <a:t> </a:t>
          </a:r>
          <a:r>
            <a:rPr lang="en-US" sz="1100" kern="1200" dirty="0" err="1" smtClean="0"/>
            <a:t>deltager</a:t>
          </a:r>
          <a:r>
            <a:rPr lang="en-US" sz="1100" kern="1200" dirty="0" smtClean="0"/>
            <a:t> </a:t>
          </a:r>
          <a:r>
            <a:rPr lang="en-US" sz="1100" kern="1200" dirty="0" err="1" smtClean="0"/>
            <a:t>og</a:t>
          </a:r>
          <a:r>
            <a:rPr lang="en-US" sz="1100" kern="1200" dirty="0" smtClean="0"/>
            <a:t> </a:t>
          </a:r>
          <a:r>
            <a:rPr lang="en-US" sz="1100" kern="1200" dirty="0" err="1" smtClean="0"/>
            <a:t>får</a:t>
          </a:r>
          <a:r>
            <a:rPr lang="en-US" sz="1100" kern="1200" dirty="0" smtClean="0"/>
            <a:t> sparring</a:t>
          </a:r>
          <a:endParaRPr lang="en-US" sz="1100" kern="1200" dirty="0"/>
        </a:p>
      </dsp:txBody>
      <dsp:txXfrm>
        <a:off x="5836788" y="1332329"/>
        <a:ext cx="1152222" cy="1742239"/>
      </dsp:txXfrm>
    </dsp:sp>
    <dsp:sp modelId="{D309C26C-8071-47A3-A441-E53141C7062B}">
      <dsp:nvSpPr>
        <dsp:cNvPr id="0" name=""/>
        <dsp:cNvSpPr/>
      </dsp:nvSpPr>
      <dsp:spPr>
        <a:xfrm>
          <a:off x="7239762" y="1282010"/>
          <a:ext cx="1302574" cy="1842877"/>
        </a:xfrm>
        <a:prstGeom prst="roundRect">
          <a:avLst/>
        </a:prstGeom>
        <a:gradFill rotWithShape="0">
          <a:gsLst>
            <a:gs pos="0">
              <a:schemeClr val="accent1">
                <a:shade val="80000"/>
                <a:hueOff val="0"/>
                <a:satOff val="0"/>
                <a:lumOff val="42943"/>
                <a:alphaOff val="0"/>
                <a:shade val="51000"/>
                <a:satMod val="130000"/>
              </a:schemeClr>
            </a:gs>
            <a:gs pos="80000">
              <a:schemeClr val="accent1">
                <a:shade val="80000"/>
                <a:hueOff val="0"/>
                <a:satOff val="0"/>
                <a:lumOff val="42943"/>
                <a:alphaOff val="0"/>
                <a:shade val="93000"/>
                <a:satMod val="130000"/>
              </a:schemeClr>
            </a:gs>
            <a:gs pos="100000">
              <a:schemeClr val="accent1">
                <a:shade val="80000"/>
                <a:hueOff val="0"/>
                <a:satOff val="0"/>
                <a:lumOff val="429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da-DK" sz="1100" kern="1200" noProof="0" dirty="0" smtClean="0"/>
            <a:t>Uge 7</a:t>
          </a:r>
          <a:br>
            <a:rPr lang="da-DK" sz="1100" kern="1200" noProof="0" dirty="0" smtClean="0"/>
          </a:br>
          <a:r>
            <a:rPr lang="da-DK" sz="1100" kern="1200" noProof="0" dirty="0" smtClean="0"/>
            <a:t/>
          </a:r>
          <a:br>
            <a:rPr lang="da-DK" sz="1100" kern="1200" noProof="0" dirty="0" smtClean="0"/>
          </a:br>
          <a:r>
            <a:rPr lang="da-DK" sz="1100" b="1" kern="1200" noProof="0" dirty="0" smtClean="0"/>
            <a:t>Lærerworkshop</a:t>
          </a:r>
          <a:br>
            <a:rPr lang="da-DK" sz="1100" b="1" kern="1200" noProof="0" dirty="0" smtClean="0"/>
          </a:br>
          <a:r>
            <a:rPr lang="da-DK" sz="1100" b="1" kern="1200" noProof="0" dirty="0" smtClean="0"/>
            <a:t>Forankring</a:t>
          </a:r>
          <a:r>
            <a:rPr lang="da-DK" sz="1100" kern="1200" noProof="0" dirty="0" smtClean="0"/>
            <a:t/>
          </a:r>
          <a:br>
            <a:rPr lang="da-DK" sz="1100" kern="1200" noProof="0" dirty="0" smtClean="0"/>
          </a:br>
          <a:r>
            <a:rPr lang="da-DK" sz="1100" kern="1200" noProof="0" dirty="0" smtClean="0"/>
            <a:t/>
          </a:r>
          <a:br>
            <a:rPr lang="da-DK" sz="1100" kern="1200" noProof="0" dirty="0" smtClean="0"/>
          </a:br>
          <a:r>
            <a:rPr lang="da-DK" sz="1100" kern="1200" noProof="0" dirty="0" smtClean="0"/>
            <a:t>Alle lærere tilknyttet de deltagende klasser undervises uden elever</a:t>
          </a:r>
          <a:endParaRPr lang="da-DK" sz="1100" kern="1200" noProof="0" dirty="0"/>
        </a:p>
      </dsp:txBody>
      <dsp:txXfrm>
        <a:off x="7303348" y="1345596"/>
        <a:ext cx="1175402" cy="1715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5C0E372-ED0F-6346-AE27-30F776A9E758}" type="datetimeFigureOut">
              <a:rPr lang="en-US" smtClean="0"/>
              <a:pPr/>
              <a:t>11/21/2014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AE499BE-0FB8-A842-BF04-38258CC1B35E}" type="slidenum">
              <a:rPr lang="en-US" smtClean="0"/>
              <a:pPr/>
              <a:t>‹nr.›</a:t>
            </a:fld>
            <a:endParaRPr lang="en-US"/>
          </a:p>
        </p:txBody>
      </p:sp>
    </p:spTree>
    <p:extLst>
      <p:ext uri="{BB962C8B-B14F-4D97-AF65-F5344CB8AC3E}">
        <p14:creationId xmlns:p14="http://schemas.microsoft.com/office/powerpoint/2010/main" val="1163137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98E7BAC-3AB2-474B-9199-8AB22DB55A4C}" type="datetimeFigureOut">
              <a:rPr lang="da-DK" smtClean="0"/>
              <a:pPr/>
              <a:t>21-11-2014</a:t>
            </a:fld>
            <a:endParaRPr lang="da-DK"/>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2C12EDD-51E1-41A8-A7F6-823E81ABD27B}" type="slidenum">
              <a:rPr lang="da-DK" smtClean="0"/>
              <a:pPr/>
              <a:t>‹nr.›</a:t>
            </a:fld>
            <a:endParaRPr lang="da-DK"/>
          </a:p>
        </p:txBody>
      </p:sp>
    </p:spTree>
    <p:extLst>
      <p:ext uri="{BB962C8B-B14F-4D97-AF65-F5344CB8AC3E}">
        <p14:creationId xmlns:p14="http://schemas.microsoft.com/office/powerpoint/2010/main" val="31601808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2C12EDD-51E1-41A8-A7F6-823E81ABD27B}" type="slidenum">
              <a:rPr lang="da-DK" smtClean="0"/>
              <a:pPr/>
              <a:t>1</a:t>
            </a:fld>
            <a:endParaRPr lang="da-DK"/>
          </a:p>
        </p:txBody>
      </p:sp>
    </p:spTree>
    <p:extLst>
      <p:ext uri="{BB962C8B-B14F-4D97-AF65-F5344CB8AC3E}">
        <p14:creationId xmlns:p14="http://schemas.microsoft.com/office/powerpoint/2010/main" val="174124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12EDD-51E1-41A8-A7F6-823E81ABD27B}" type="slidenum">
              <a:rPr lang="da-DK" smtClean="0"/>
              <a:pPr/>
              <a:t>15</a:t>
            </a:fld>
            <a:endParaRPr lang="da-DK"/>
          </a:p>
        </p:txBody>
      </p:sp>
    </p:spTree>
    <p:extLst>
      <p:ext uri="{BB962C8B-B14F-4D97-AF65-F5344CB8AC3E}">
        <p14:creationId xmlns:p14="http://schemas.microsoft.com/office/powerpoint/2010/main" val="408033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2C12EDD-51E1-41A8-A7F6-823E81ABD27B}" type="slidenum">
              <a:rPr lang="da-DK" smtClean="0"/>
              <a:pPr/>
              <a:t>16</a:t>
            </a:fld>
            <a:endParaRPr lang="da-DK"/>
          </a:p>
        </p:txBody>
      </p:sp>
    </p:spTree>
    <p:extLst>
      <p:ext uri="{BB962C8B-B14F-4D97-AF65-F5344CB8AC3E}">
        <p14:creationId xmlns:p14="http://schemas.microsoft.com/office/powerpoint/2010/main" val="421697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Ifølge Anna Paldam siddestilles begreberne Mental sundhed og Trivsel,</a:t>
            </a:r>
            <a:r>
              <a:rPr lang="da-DK" baseline="0" dirty="0" smtClean="0"/>
              <a:t> jeg har derfor tilføjet nogle alternativer?</a:t>
            </a:r>
            <a:endParaRPr lang="da-DK" dirty="0"/>
          </a:p>
        </p:txBody>
      </p:sp>
      <p:sp>
        <p:nvSpPr>
          <p:cNvPr id="4" name="Pladsholder til slidenummer 3"/>
          <p:cNvSpPr>
            <a:spLocks noGrp="1"/>
          </p:cNvSpPr>
          <p:nvPr>
            <p:ph type="sldNum" sz="quarter" idx="10"/>
          </p:nvPr>
        </p:nvSpPr>
        <p:spPr/>
        <p:txBody>
          <a:bodyPr/>
          <a:lstStyle/>
          <a:p>
            <a:fld id="{F2C12EDD-51E1-41A8-A7F6-823E81ABD27B}" type="slidenum">
              <a:rPr lang="da-DK" smtClean="0"/>
              <a:pPr/>
              <a:t>19</a:t>
            </a:fld>
            <a:endParaRPr lang="da-DK"/>
          </a:p>
        </p:txBody>
      </p:sp>
    </p:spTree>
    <p:extLst>
      <p:ext uri="{BB962C8B-B14F-4D97-AF65-F5344CB8AC3E}">
        <p14:creationId xmlns:p14="http://schemas.microsoft.com/office/powerpoint/2010/main" val="22455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2C12EDD-51E1-41A8-A7F6-823E81ABD27B}" type="slidenum">
              <a:rPr lang="da-DK" smtClean="0"/>
              <a:pPr/>
              <a:t>2</a:t>
            </a:fld>
            <a:endParaRPr lang="da-DK"/>
          </a:p>
        </p:txBody>
      </p:sp>
    </p:spTree>
    <p:extLst>
      <p:ext uri="{BB962C8B-B14F-4D97-AF65-F5344CB8AC3E}">
        <p14:creationId xmlns:p14="http://schemas.microsoft.com/office/powerpoint/2010/main" val="33538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dirty="0" smtClean="0">
                <a:solidFill>
                  <a:schemeClr val="tx1"/>
                </a:solidFill>
                <a:effectLst/>
                <a:latin typeface="+mn-lt"/>
                <a:ea typeface="+mn-ea"/>
                <a:cs typeface="+mn-cs"/>
              </a:rPr>
              <a:t>Heldigvis har de fleste børn og unge det godt </a:t>
            </a:r>
            <a:r>
              <a:rPr lang="en-US" sz="1200" b="0" kern="1200" dirty="0" smtClean="0">
                <a:solidFill>
                  <a:schemeClr val="tx1"/>
                </a:solidFill>
                <a:effectLst/>
                <a:latin typeface="+mn-lt"/>
                <a:ea typeface="+mn-ea"/>
                <a:cs typeface="+mn-cs"/>
              </a:rPr>
              <a:t>–</a:t>
            </a:r>
            <a:r>
              <a:rPr lang="da-DK" sz="1200" b="0" kern="1200" dirty="0" smtClean="0">
                <a:solidFill>
                  <a:schemeClr val="tx1"/>
                </a:solidFill>
                <a:effectLst/>
                <a:latin typeface="+mn-lt"/>
                <a:ea typeface="+mn-ea"/>
                <a:cs typeface="+mn-cs"/>
              </a:rPr>
              <a:t> men der er grund til bekymring</a:t>
            </a:r>
            <a:r>
              <a:rPr lang="da-DK" sz="1200" b="0" kern="1200" baseline="0" dirty="0" smtClean="0">
                <a:solidFill>
                  <a:schemeClr val="tx1"/>
                </a:solidFill>
                <a:effectLst/>
                <a:latin typeface="+mn-lt"/>
                <a:ea typeface="+mn-ea"/>
                <a:cs typeface="+mn-cs"/>
              </a:rPr>
              <a:t> for stigning en i børn der har dårlig trivsel og tegn på </a:t>
            </a:r>
            <a:r>
              <a:rPr lang="da-DK" sz="1200" b="0" kern="1200" baseline="0" dirty="0" err="1" smtClean="0">
                <a:solidFill>
                  <a:schemeClr val="tx1"/>
                </a:solidFill>
                <a:effectLst/>
                <a:latin typeface="+mn-lt"/>
                <a:ea typeface="+mn-ea"/>
                <a:cs typeface="+mn-cs"/>
              </a:rPr>
              <a:t>dårlg</a:t>
            </a:r>
            <a:r>
              <a:rPr lang="da-DK" sz="1200" b="0" kern="1200" baseline="0" dirty="0" smtClean="0">
                <a:solidFill>
                  <a:schemeClr val="tx1"/>
                </a:solidFill>
                <a:effectLst/>
                <a:latin typeface="+mn-lt"/>
                <a:ea typeface="+mn-ea"/>
                <a:cs typeface="+mn-cs"/>
              </a:rPr>
              <a:t> mental sundhed. Den nye rapport fra </a:t>
            </a:r>
            <a:r>
              <a:rPr lang="da-DK" sz="1200" b="0" kern="1200" baseline="0" dirty="0" err="1" smtClean="0">
                <a:solidFill>
                  <a:schemeClr val="tx1"/>
                </a:solidFill>
                <a:effectLst/>
                <a:latin typeface="+mn-lt"/>
                <a:ea typeface="+mn-ea"/>
                <a:cs typeface="+mn-cs"/>
              </a:rPr>
              <a:t>Vidensrådet</a:t>
            </a:r>
            <a:r>
              <a:rPr lang="da-DK" sz="1200" b="0" kern="1200" baseline="0" dirty="0" smtClean="0">
                <a:solidFill>
                  <a:schemeClr val="tx1"/>
                </a:solidFill>
                <a:effectLst/>
                <a:latin typeface="+mn-lt"/>
                <a:ea typeface="+mn-ea"/>
                <a:cs typeface="+mn-cs"/>
              </a:rPr>
              <a:t> bekræfter tendensen. Der er derfor grund til at sætte ind så tidligt som muligt og til at bruge de muligheder der er for at fremme sundhed i </a:t>
            </a:r>
            <a:r>
              <a:rPr lang="da-DK" sz="1200" b="0" kern="1200" baseline="0" dirty="0" err="1" smtClean="0">
                <a:solidFill>
                  <a:schemeClr val="tx1"/>
                </a:solidFill>
                <a:effectLst/>
                <a:latin typeface="+mn-lt"/>
                <a:ea typeface="+mn-ea"/>
                <a:cs typeface="+mn-cs"/>
              </a:rPr>
              <a:t>insittutioner</a:t>
            </a:r>
            <a:r>
              <a:rPr lang="da-DK" sz="1200" b="0" kern="1200" baseline="0" dirty="0" smtClean="0">
                <a:solidFill>
                  <a:schemeClr val="tx1"/>
                </a:solidFill>
                <a:effectLst/>
                <a:latin typeface="+mn-lt"/>
                <a:ea typeface="+mn-ea"/>
                <a:cs typeface="+mn-cs"/>
              </a:rPr>
              <a:t> og skoler. </a:t>
            </a:r>
          </a:p>
          <a:p>
            <a:endParaRPr lang="da-DK" sz="1200" b="0" kern="1200" baseline="0" dirty="0" smtClean="0">
              <a:solidFill>
                <a:schemeClr val="tx1"/>
              </a:solidFill>
              <a:effectLst/>
              <a:latin typeface="+mn-lt"/>
              <a:ea typeface="+mn-ea"/>
              <a:cs typeface="+mn-cs"/>
            </a:endParaRPr>
          </a:p>
          <a:p>
            <a:r>
              <a:rPr lang="da-DK" sz="1200" b="0" kern="1200" dirty="0" smtClean="0">
                <a:solidFill>
                  <a:schemeClr val="tx1"/>
                </a:solidFill>
                <a:effectLst/>
                <a:latin typeface="+mn-lt"/>
                <a:ea typeface="+mn-ea"/>
                <a:cs typeface="+mn-cs"/>
              </a:rPr>
              <a:t>Problemer i udviklingsforløbet viser sig særligt i overgangsfaser fra førskole til skole eller fra skole til videre uddannelse eller erhverv. børn og unge er særligt </a:t>
            </a:r>
            <a:r>
              <a:rPr lang="da-DK" sz="1200" b="0" kern="1200" dirty="0" err="1" smtClean="0">
                <a:solidFill>
                  <a:schemeClr val="tx1"/>
                </a:solidFill>
                <a:effectLst/>
                <a:latin typeface="+mn-lt"/>
                <a:ea typeface="+mn-ea"/>
                <a:cs typeface="+mn-cs"/>
              </a:rPr>
              <a:t>sårbare</a:t>
            </a:r>
            <a:r>
              <a:rPr lang="da-DK" sz="1200" b="0" kern="1200" dirty="0" smtClean="0">
                <a:solidFill>
                  <a:schemeClr val="tx1"/>
                </a:solidFill>
                <a:effectLst/>
                <a:latin typeface="+mn-lt"/>
                <a:ea typeface="+mn-ea"/>
                <a:cs typeface="+mn-cs"/>
              </a:rPr>
              <a:t> i disse overgangsfaser, hvor indsatser på den anden side må formodes at kunne have særlig stor effekt. dette samspil mellem psykisk helbred og </a:t>
            </a:r>
            <a:r>
              <a:rPr lang="da-DK" sz="1200" b="0" kern="1200" dirty="0" err="1" smtClean="0">
                <a:solidFill>
                  <a:schemeClr val="tx1"/>
                </a:solidFill>
                <a:effectLst/>
                <a:latin typeface="+mn-lt"/>
                <a:ea typeface="+mn-ea"/>
                <a:cs typeface="+mn-cs"/>
              </a:rPr>
              <a:t>indlæ</a:t>
            </a:r>
            <a:r>
              <a:rPr lang="da-DK" sz="1200" b="0" kern="1200" dirty="0" smtClean="0">
                <a:solidFill>
                  <a:schemeClr val="tx1"/>
                </a:solidFill>
                <a:effectLst/>
                <a:latin typeface="+mn-lt"/>
                <a:ea typeface="+mn-ea"/>
                <a:cs typeface="+mn-cs"/>
              </a:rPr>
              <a:t> ring spiller formentlig en meget stor rolle for den tiltagende sociale ulighed i sundhed blandt børn og i tiltagende grad også blandt voksne (</a:t>
            </a:r>
            <a:r>
              <a:rPr lang="da-DK" sz="1200" b="0" kern="1200" dirty="0" err="1" smtClean="0">
                <a:solidFill>
                  <a:schemeClr val="tx1"/>
                </a:solidFill>
                <a:effectLst/>
                <a:latin typeface="+mn-lt"/>
                <a:ea typeface="+mn-ea"/>
                <a:cs typeface="+mn-cs"/>
              </a:rPr>
              <a:t>tsuang</a:t>
            </a:r>
            <a:r>
              <a:rPr lang="da-DK" sz="1200" b="0" kern="1200" dirty="0" smtClean="0">
                <a:solidFill>
                  <a:schemeClr val="tx1"/>
                </a:solidFill>
                <a:effectLst/>
                <a:latin typeface="+mn-lt"/>
                <a:ea typeface="+mn-ea"/>
                <a:cs typeface="+mn-cs"/>
              </a:rPr>
              <a:t/>
            </a:r>
            <a:br>
              <a:rPr lang="da-DK" sz="1200" b="0" kern="1200" dirty="0" smtClean="0">
                <a:solidFill>
                  <a:schemeClr val="tx1"/>
                </a:solidFill>
                <a:effectLst/>
                <a:latin typeface="+mn-lt"/>
                <a:ea typeface="+mn-ea"/>
                <a:cs typeface="+mn-cs"/>
              </a:rPr>
            </a:br>
            <a:r>
              <a:rPr lang="da-DK" sz="1200" b="0" kern="1200" dirty="0" smtClean="0">
                <a:solidFill>
                  <a:schemeClr val="tx1"/>
                </a:solidFill>
                <a:effectLst/>
                <a:latin typeface="+mn-lt"/>
                <a:ea typeface="+mn-ea"/>
                <a:cs typeface="+mn-cs"/>
              </a:rPr>
              <a:t>et al. 2001). </a:t>
            </a:r>
            <a:r>
              <a:rPr lang="da-DK" dirty="0" smtClean="0"/>
              <a:t>En lang række studier har vist, at problemer med at klare skolearbejdet og indlæringen </a:t>
            </a:r>
            <a:r>
              <a:rPr lang="da-DK" dirty="0" err="1" smtClean="0"/>
              <a:t>både</a:t>
            </a:r>
            <a:r>
              <a:rPr lang="da-DK" dirty="0" smtClean="0"/>
              <a:t> er </a:t>
            </a:r>
            <a:r>
              <a:rPr lang="da-DK" dirty="0" err="1" smtClean="0"/>
              <a:t>årsag</a:t>
            </a:r>
            <a:r>
              <a:rPr lang="da-DK" dirty="0" smtClean="0"/>
              <a:t> til og konsekvens af psykiske problemer (</a:t>
            </a:r>
            <a:r>
              <a:rPr lang="da-DK" dirty="0" err="1" smtClean="0"/>
              <a:t>gustaffson</a:t>
            </a:r>
            <a:r>
              <a:rPr lang="da-DK" baseline="0" dirty="0" smtClean="0"/>
              <a:t> 2010)</a:t>
            </a: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solidFill>
                  <a:schemeClr val="tx1"/>
                </a:solidFill>
                <a:effectLst/>
                <a:latin typeface="+mn-lt"/>
                <a:ea typeface="+mn-ea"/>
                <a:cs typeface="+mn-cs"/>
              </a:rPr>
              <a:t>Ved at bidrage til opbygningen af kognitive, sociale og mentale ressourcer hos børn og unge, ved at </a:t>
            </a:r>
            <a:r>
              <a:rPr lang="da-DK" sz="1200" b="0" kern="1200" dirty="0" err="1" smtClean="0">
                <a:solidFill>
                  <a:schemeClr val="tx1"/>
                </a:solidFill>
                <a:effectLst/>
                <a:latin typeface="+mn-lt"/>
                <a:ea typeface="+mn-ea"/>
                <a:cs typeface="+mn-cs"/>
              </a:rPr>
              <a:t>målrette</a:t>
            </a:r>
            <a:r>
              <a:rPr lang="da-DK" sz="1200" b="0" kern="1200" dirty="0" smtClean="0">
                <a:solidFill>
                  <a:schemeClr val="tx1"/>
                </a:solidFill>
                <a:effectLst/>
                <a:latin typeface="+mn-lt"/>
                <a:ea typeface="+mn-ea"/>
                <a:cs typeface="+mn-cs"/>
              </a:rPr>
              <a:t> indsatser til børn og unge i særlig risiko, ved at udpege og viderebringe de børn og unge, som har brug for indsatser fra andre instanser samt ved at sikre sunde og inkluderende skoleomgivelser uden diskrimination og mobning, bliver skolen og uddannelsesinstitutionerne helt afgørende for at sikre en positiv udvikling af børn og unges mentale sundhed. </a:t>
            </a:r>
          </a:p>
        </p:txBody>
      </p:sp>
      <p:sp>
        <p:nvSpPr>
          <p:cNvPr id="4" name="Slide Number Placeholder 3"/>
          <p:cNvSpPr>
            <a:spLocks noGrp="1"/>
          </p:cNvSpPr>
          <p:nvPr>
            <p:ph type="sldNum" sz="quarter" idx="10"/>
          </p:nvPr>
        </p:nvSpPr>
        <p:spPr/>
        <p:txBody>
          <a:bodyPr/>
          <a:lstStyle/>
          <a:p>
            <a:fld id="{F2C12EDD-51E1-41A8-A7F6-823E81ABD27B}" type="slidenum">
              <a:rPr lang="da-DK" smtClean="0"/>
              <a:pPr/>
              <a:t>4</a:t>
            </a:fld>
            <a:endParaRPr lang="da-DK"/>
          </a:p>
        </p:txBody>
      </p:sp>
    </p:spTree>
    <p:extLst>
      <p:ext uri="{BB962C8B-B14F-4D97-AF65-F5344CB8AC3E}">
        <p14:creationId xmlns:p14="http://schemas.microsoft.com/office/powerpoint/2010/main" val="150874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2C12EDD-51E1-41A8-A7F6-823E81ABD27B}" type="slidenum">
              <a:rPr lang="da-DK" smtClean="0"/>
              <a:pPr/>
              <a:t>7</a:t>
            </a:fld>
            <a:endParaRPr lang="da-DK"/>
          </a:p>
        </p:txBody>
      </p:sp>
    </p:spTree>
    <p:extLst>
      <p:ext uri="{BB962C8B-B14F-4D97-AF65-F5344CB8AC3E}">
        <p14:creationId xmlns:p14="http://schemas.microsoft.com/office/powerpoint/2010/main" val="33538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Vekselvirkning</a:t>
            </a:r>
            <a:r>
              <a:rPr lang="en-US" baseline="0" dirty="0" smtClean="0"/>
              <a:t> </a:t>
            </a:r>
            <a:r>
              <a:rPr lang="en-US" baseline="0" dirty="0" err="1" smtClean="0"/>
              <a:t>mellem</a:t>
            </a:r>
            <a:r>
              <a:rPr lang="en-US" baseline="0" dirty="0" smtClean="0"/>
              <a:t> </a:t>
            </a:r>
            <a:r>
              <a:rPr lang="en-US" baseline="0" dirty="0" err="1" smtClean="0"/>
              <a:t>øvelserne</a:t>
            </a:r>
            <a:r>
              <a:rPr lang="en-US" baseline="0" dirty="0" smtClean="0"/>
              <a:t> I </a:t>
            </a:r>
            <a:r>
              <a:rPr lang="en-US" baseline="0" dirty="0" err="1" smtClean="0"/>
              <a:t>praksis</a:t>
            </a:r>
            <a:r>
              <a:rPr lang="en-US" baseline="0" dirty="0" smtClean="0"/>
              <a:t> </a:t>
            </a:r>
            <a:r>
              <a:rPr lang="en-US" baseline="0" dirty="0" err="1" smtClean="0"/>
              <a:t>og</a:t>
            </a:r>
            <a:r>
              <a:rPr lang="en-US" baseline="0" dirty="0" smtClean="0"/>
              <a:t> </a:t>
            </a:r>
            <a:r>
              <a:rPr lang="en-US" baseline="0" dirty="0" err="1" smtClean="0"/>
              <a:t>det</a:t>
            </a:r>
            <a:r>
              <a:rPr lang="en-US" baseline="0" dirty="0" smtClean="0"/>
              <a:t> </a:t>
            </a:r>
            <a:r>
              <a:rPr lang="en-US" baseline="0" dirty="0" err="1" smtClean="0"/>
              <a:t>teoretiske</a:t>
            </a:r>
            <a:r>
              <a:rPr lang="en-US" baseline="0" dirty="0" smtClean="0"/>
              <a:t> </a:t>
            </a:r>
            <a:r>
              <a:rPr lang="en-US" baseline="0" dirty="0" err="1" smtClean="0"/>
              <a:t>filtre</a:t>
            </a:r>
            <a:r>
              <a:rPr lang="en-US" baseline="0" dirty="0" smtClean="0"/>
              <a:t> op </a:t>
            </a:r>
            <a:r>
              <a:rPr lang="en-US" baseline="0" dirty="0" err="1" smtClean="0"/>
              <a:t>til</a:t>
            </a:r>
            <a:r>
              <a:rPr lang="en-US" baseline="0" dirty="0" smtClean="0"/>
              <a:t> </a:t>
            </a:r>
            <a:r>
              <a:rPr lang="en-US" baseline="0" dirty="0" err="1" smtClean="0"/>
              <a:t>det</a:t>
            </a:r>
            <a:r>
              <a:rPr lang="en-US" baseline="0" dirty="0" smtClean="0"/>
              <a:t> </a:t>
            </a:r>
            <a:r>
              <a:rPr lang="en-US" baseline="0" dirty="0" err="1" smtClean="0"/>
              <a:t>endelige</a:t>
            </a:r>
            <a:r>
              <a:rPr lang="en-US" baseline="0" dirty="0" smtClean="0"/>
              <a:t> </a:t>
            </a:r>
            <a:r>
              <a:rPr lang="en-US" baseline="0" dirty="0" err="1" smtClean="0"/>
              <a:t>mål</a:t>
            </a:r>
            <a:r>
              <a:rPr lang="en-US" baseline="0" dirty="0" smtClean="0"/>
              <a:t> </a:t>
            </a:r>
            <a:r>
              <a:rPr lang="en-US" baseline="0" dirty="0" err="1" smtClean="0"/>
              <a:t>om</a:t>
            </a:r>
            <a:r>
              <a:rPr lang="en-US" baseline="0" dirty="0" smtClean="0"/>
              <a:t> </a:t>
            </a:r>
            <a:r>
              <a:rPr lang="en-US" baseline="0" dirty="0" err="1" smtClean="0"/>
              <a:t>øget</a:t>
            </a:r>
            <a:r>
              <a:rPr lang="en-US" baseline="0" dirty="0" smtClean="0"/>
              <a:t> </a:t>
            </a:r>
            <a:r>
              <a:rPr lang="en-US" baseline="0" dirty="0" err="1" smtClean="0"/>
              <a:t>lighed</a:t>
            </a:r>
            <a:r>
              <a:rPr lang="en-US" baseline="0" dirty="0" smtClean="0"/>
              <a:t> I </a:t>
            </a:r>
            <a:r>
              <a:rPr lang="en-US" baseline="0" dirty="0" err="1" smtClean="0"/>
              <a:t>betingelserne</a:t>
            </a:r>
            <a:r>
              <a:rPr lang="en-US" baseline="0" dirty="0" smtClean="0"/>
              <a:t> for Mental </a:t>
            </a:r>
            <a:r>
              <a:rPr lang="en-US" baseline="0" dirty="0" err="1" smtClean="0"/>
              <a:t>sundhed</a:t>
            </a:r>
            <a:r>
              <a:rPr lang="en-US" baseline="0" dirty="0" smtClean="0"/>
              <a:t>. </a:t>
            </a:r>
            <a:r>
              <a:rPr lang="en-US" dirty="0" smtClean="0"/>
              <a:t>Mental </a:t>
            </a:r>
            <a:r>
              <a:rPr lang="en-US" dirty="0" err="1" smtClean="0"/>
              <a:t>sundhed</a:t>
            </a:r>
            <a:r>
              <a:rPr lang="en-US" dirty="0" smtClean="0"/>
              <a:t> </a:t>
            </a:r>
            <a:r>
              <a:rPr lang="en-US" dirty="0" err="1" smtClean="0"/>
              <a:t>er</a:t>
            </a:r>
            <a:r>
              <a:rPr lang="en-US" baseline="0" dirty="0" smtClean="0"/>
              <a:t> </a:t>
            </a:r>
            <a:r>
              <a:rPr lang="en-US" baseline="0" dirty="0" err="1" smtClean="0"/>
              <a:t>målet</a:t>
            </a:r>
            <a:r>
              <a:rPr lang="en-US" baseline="0" dirty="0" smtClean="0"/>
              <a:t> for </a:t>
            </a:r>
            <a:r>
              <a:rPr lang="en-US" baseline="0" dirty="0" err="1" smtClean="0"/>
              <a:t>alle</a:t>
            </a:r>
            <a:r>
              <a:rPr lang="en-US" baseline="0" dirty="0" smtClean="0"/>
              <a:t> </a:t>
            </a:r>
            <a:r>
              <a:rPr lang="en-US" baseline="0" dirty="0" err="1" smtClean="0"/>
              <a:t>valg</a:t>
            </a:r>
            <a:r>
              <a:rPr lang="en-US" baseline="0" dirty="0" smtClean="0"/>
              <a:t> I </a:t>
            </a:r>
            <a:r>
              <a:rPr lang="en-US" baseline="0" dirty="0" err="1" smtClean="0"/>
              <a:t>indsatsen</a:t>
            </a:r>
            <a:r>
              <a:rPr lang="en-US" baseline="0" dirty="0" smtClean="0"/>
              <a:t>, men </a:t>
            </a:r>
            <a:r>
              <a:rPr lang="en-US" baseline="0" dirty="0" err="1" smtClean="0"/>
              <a:t>er</a:t>
            </a:r>
            <a:r>
              <a:rPr lang="en-US" baseline="0" dirty="0" smtClean="0"/>
              <a:t> </a:t>
            </a:r>
            <a:r>
              <a:rPr lang="en-US" baseline="0" dirty="0" err="1" smtClean="0"/>
              <a:t>svært</a:t>
            </a:r>
            <a:r>
              <a:rPr lang="en-US" baseline="0" dirty="0" smtClean="0"/>
              <a:t> </a:t>
            </a:r>
            <a:r>
              <a:rPr lang="en-US" baseline="0" dirty="0" err="1" smtClean="0"/>
              <a:t>operationelt</a:t>
            </a:r>
            <a:r>
              <a:rPr lang="en-US" baseline="0" dirty="0" smtClean="0"/>
              <a:t>, Resiliens </a:t>
            </a:r>
            <a:r>
              <a:rPr lang="en-US" baseline="0" dirty="0" err="1" smtClean="0"/>
              <a:t>er</a:t>
            </a:r>
            <a:r>
              <a:rPr lang="en-US" baseline="0" dirty="0" smtClean="0"/>
              <a:t> </a:t>
            </a:r>
            <a:r>
              <a:rPr lang="en-US" baseline="0" dirty="0" err="1" smtClean="0"/>
              <a:t>tættere</a:t>
            </a:r>
            <a:r>
              <a:rPr lang="en-US" baseline="0" dirty="0" smtClean="0"/>
              <a:t> </a:t>
            </a:r>
            <a:r>
              <a:rPr lang="en-US" baseline="0" dirty="0" err="1" smtClean="0"/>
              <a:t>på</a:t>
            </a:r>
            <a:r>
              <a:rPr lang="en-US" baseline="0" dirty="0" smtClean="0"/>
              <a:t> at </a:t>
            </a:r>
            <a:r>
              <a:rPr lang="en-US" baseline="0" dirty="0" err="1" smtClean="0"/>
              <a:t>komme</a:t>
            </a:r>
            <a:r>
              <a:rPr lang="en-US" baseline="0" dirty="0" smtClean="0"/>
              <a:t> med </a:t>
            </a:r>
            <a:r>
              <a:rPr lang="en-US" baseline="0" dirty="0" err="1" smtClean="0"/>
              <a:t>handleanvisninger</a:t>
            </a:r>
            <a:r>
              <a:rPr lang="en-US" baseline="0" dirty="0" smtClean="0"/>
              <a:t> </a:t>
            </a:r>
            <a:r>
              <a:rPr lang="en-US" baseline="0" dirty="0" err="1" smtClean="0"/>
              <a:t>og</a:t>
            </a:r>
            <a:r>
              <a:rPr lang="en-US" baseline="0" dirty="0" smtClean="0"/>
              <a:t> bud </a:t>
            </a:r>
            <a:r>
              <a:rPr lang="en-US" baseline="0" dirty="0" err="1" smtClean="0"/>
              <a:t>på</a:t>
            </a:r>
            <a:r>
              <a:rPr lang="en-US" baseline="0" dirty="0" smtClean="0"/>
              <a:t> </a:t>
            </a:r>
            <a:r>
              <a:rPr lang="en-US" baseline="0" dirty="0" err="1" smtClean="0"/>
              <a:t>samfundets</a:t>
            </a:r>
            <a:r>
              <a:rPr lang="en-US" baseline="0" dirty="0" smtClean="0"/>
              <a:t> </a:t>
            </a:r>
            <a:r>
              <a:rPr lang="en-US" baseline="0" dirty="0" err="1" smtClean="0"/>
              <a:t>og</a:t>
            </a:r>
            <a:r>
              <a:rPr lang="en-US" baseline="0" dirty="0" smtClean="0"/>
              <a:t> </a:t>
            </a:r>
            <a:r>
              <a:rPr lang="en-US" baseline="0" dirty="0" err="1" smtClean="0"/>
              <a:t>individets</a:t>
            </a:r>
            <a:r>
              <a:rPr lang="en-US" baseline="0" dirty="0" smtClean="0"/>
              <a:t> </a:t>
            </a:r>
            <a:r>
              <a:rPr lang="en-US" baseline="0" dirty="0" err="1" smtClean="0"/>
              <a:t>muligheder</a:t>
            </a:r>
            <a:r>
              <a:rPr lang="en-US" baseline="0" dirty="0" smtClean="0"/>
              <a:t> for en </a:t>
            </a:r>
            <a:r>
              <a:rPr lang="en-US" baseline="0" dirty="0" err="1" smtClean="0"/>
              <a:t>højere</a:t>
            </a:r>
            <a:r>
              <a:rPr lang="en-US" baseline="0" dirty="0" smtClean="0"/>
              <a:t> grad </a:t>
            </a:r>
            <a:r>
              <a:rPr lang="en-US" baseline="0" dirty="0" err="1" smtClean="0"/>
              <a:t>af</a:t>
            </a:r>
            <a:r>
              <a:rPr lang="en-US" baseline="0" dirty="0" smtClean="0"/>
              <a:t> </a:t>
            </a:r>
            <a:r>
              <a:rPr lang="en-US" baseline="0" dirty="0" err="1" smtClean="0"/>
              <a:t>muligheder</a:t>
            </a:r>
            <a:r>
              <a:rPr lang="en-US" baseline="0" dirty="0" smtClean="0"/>
              <a:t> for Mental </a:t>
            </a:r>
            <a:r>
              <a:rPr lang="en-US" baseline="0" dirty="0" err="1" smtClean="0"/>
              <a:t>sundhed</a:t>
            </a:r>
            <a:r>
              <a:rPr lang="en-US" baseline="0" dirty="0" smtClean="0"/>
              <a:t>, </a:t>
            </a:r>
            <a:r>
              <a:rPr lang="en-US" baseline="0" dirty="0" err="1" smtClean="0"/>
              <a:t>Positiv</a:t>
            </a:r>
            <a:r>
              <a:rPr lang="en-US" baseline="0" dirty="0" smtClean="0"/>
              <a:t> </a:t>
            </a:r>
            <a:r>
              <a:rPr lang="en-US" baseline="0" dirty="0" err="1" smtClean="0"/>
              <a:t>psykologi</a:t>
            </a:r>
            <a:r>
              <a:rPr lang="en-US" baseline="0" dirty="0" smtClean="0"/>
              <a:t> </a:t>
            </a:r>
            <a:r>
              <a:rPr lang="en-US" baseline="0" dirty="0" err="1" smtClean="0"/>
              <a:t>anviser</a:t>
            </a:r>
            <a:r>
              <a:rPr lang="en-US" baseline="0" dirty="0" smtClean="0"/>
              <a:t> </a:t>
            </a:r>
            <a:r>
              <a:rPr lang="en-US" baseline="0" dirty="0" err="1" smtClean="0"/>
              <a:t>konkrete</a:t>
            </a:r>
            <a:r>
              <a:rPr lang="en-US" baseline="0" dirty="0" smtClean="0"/>
              <a:t> </a:t>
            </a:r>
            <a:r>
              <a:rPr lang="en-US" baseline="0" dirty="0" err="1" smtClean="0"/>
              <a:t>interventioner</a:t>
            </a:r>
            <a:r>
              <a:rPr lang="en-US" baseline="0" dirty="0" smtClean="0"/>
              <a:t> for et </a:t>
            </a:r>
            <a:r>
              <a:rPr lang="en-US" baseline="0" dirty="0" err="1" smtClean="0"/>
              <a:t>fremme</a:t>
            </a:r>
            <a:r>
              <a:rPr lang="en-US" baseline="0" dirty="0" smtClean="0"/>
              <a:t> </a:t>
            </a:r>
            <a:r>
              <a:rPr lang="en-US" baseline="0" dirty="0" err="1" smtClean="0"/>
              <a:t>trivsel</a:t>
            </a:r>
            <a:r>
              <a:rPr lang="en-US" baseline="0" dirty="0" smtClean="0"/>
              <a:t>/Mental </a:t>
            </a:r>
            <a:r>
              <a:rPr lang="en-US" baseline="0" dirty="0" err="1" smtClean="0"/>
              <a:t>sundhed</a:t>
            </a:r>
            <a:r>
              <a:rPr lang="en-US" baseline="0" dirty="0" smtClean="0"/>
              <a:t> </a:t>
            </a:r>
            <a:r>
              <a:rPr lang="en-US" baseline="0" dirty="0" err="1" smtClean="0"/>
              <a:t>og</a:t>
            </a:r>
            <a:r>
              <a:rPr lang="en-US" baseline="0" dirty="0" smtClean="0"/>
              <a:t> agency I </a:t>
            </a:r>
            <a:r>
              <a:rPr lang="en-US" baseline="0" dirty="0" err="1" smtClean="0"/>
              <a:t>eget</a:t>
            </a:r>
            <a:r>
              <a:rPr lang="en-US" baseline="0" dirty="0" smtClean="0"/>
              <a:t> liv, de </a:t>
            </a:r>
            <a:r>
              <a:rPr lang="en-US" baseline="0" dirty="0" err="1" smtClean="0"/>
              <a:t>tre</a:t>
            </a:r>
            <a:r>
              <a:rPr lang="en-US" baseline="0" dirty="0" smtClean="0"/>
              <a:t> </a:t>
            </a:r>
            <a:r>
              <a:rPr lang="en-US" baseline="0" dirty="0" err="1" smtClean="0"/>
              <a:t>begeber</a:t>
            </a:r>
            <a:r>
              <a:rPr lang="en-US" baseline="0" dirty="0" smtClean="0"/>
              <a:t> </a:t>
            </a:r>
            <a:r>
              <a:rPr lang="en-US" baseline="0" dirty="0" err="1" smtClean="0"/>
              <a:t>er</a:t>
            </a:r>
            <a:r>
              <a:rPr lang="en-US" baseline="0" dirty="0" smtClean="0"/>
              <a:t> </a:t>
            </a:r>
            <a:r>
              <a:rPr lang="en-US" baseline="0" dirty="0" err="1" smtClean="0"/>
              <a:t>alle</a:t>
            </a:r>
            <a:r>
              <a:rPr lang="en-US" baseline="0" dirty="0" smtClean="0"/>
              <a:t> </a:t>
            </a:r>
            <a:r>
              <a:rPr lang="en-US" baseline="0" dirty="0" err="1" smtClean="0"/>
              <a:t>betningsfulde</a:t>
            </a:r>
            <a:r>
              <a:rPr lang="en-US" baseline="0" dirty="0" smtClean="0"/>
              <a:t> </a:t>
            </a:r>
            <a:r>
              <a:rPr lang="en-US" baseline="0" dirty="0" err="1" smtClean="0"/>
              <a:t>begreber</a:t>
            </a:r>
            <a:r>
              <a:rPr lang="en-US" baseline="0" dirty="0" smtClean="0"/>
              <a:t> I </a:t>
            </a:r>
            <a:r>
              <a:rPr lang="en-US" baseline="0" dirty="0" err="1" smtClean="0"/>
              <a:t>både</a:t>
            </a:r>
            <a:r>
              <a:rPr lang="en-US" baseline="0" dirty="0" smtClean="0"/>
              <a:t> Mental </a:t>
            </a:r>
            <a:r>
              <a:rPr lang="en-US" baseline="0" dirty="0" err="1" smtClean="0"/>
              <a:t>sundhed</a:t>
            </a:r>
            <a:r>
              <a:rPr lang="en-US" baseline="0" dirty="0" smtClean="0"/>
              <a:t>, resiliens </a:t>
            </a:r>
            <a:r>
              <a:rPr lang="en-US" baseline="0" dirty="0" err="1" smtClean="0"/>
              <a:t>og</a:t>
            </a:r>
            <a:r>
              <a:rPr lang="en-US" baseline="0" dirty="0" smtClean="0"/>
              <a:t> et </a:t>
            </a:r>
            <a:r>
              <a:rPr lang="en-US" baseline="0" dirty="0" err="1" smtClean="0"/>
              <a:t>positivt</a:t>
            </a:r>
            <a:r>
              <a:rPr lang="en-US" baseline="0" dirty="0" smtClean="0"/>
              <a:t> </a:t>
            </a:r>
            <a:r>
              <a:rPr lang="en-US" baseline="0" dirty="0" err="1" smtClean="0"/>
              <a:t>psykologisk</a:t>
            </a:r>
            <a:r>
              <a:rPr lang="en-US" baseline="0" dirty="0" smtClean="0"/>
              <a:t> </a:t>
            </a:r>
            <a:r>
              <a:rPr lang="en-US" baseline="0" dirty="0" err="1" smtClean="0"/>
              <a:t>perpsektiv</a:t>
            </a:r>
            <a:r>
              <a:rPr lang="en-US" baseline="0" dirty="0" smtClean="0"/>
              <a:t> – </a:t>
            </a:r>
            <a:r>
              <a:rPr lang="en-US" baseline="0" dirty="0" err="1" smtClean="0"/>
              <a:t>og</a:t>
            </a:r>
            <a:r>
              <a:rPr lang="en-US" baseline="0" dirty="0" smtClean="0"/>
              <a:t> </a:t>
            </a:r>
            <a:r>
              <a:rPr lang="en-US" baseline="0" dirty="0" err="1" smtClean="0"/>
              <a:t>er</a:t>
            </a:r>
            <a:r>
              <a:rPr lang="en-US" baseline="0" dirty="0" smtClean="0"/>
              <a:t> </a:t>
            </a:r>
            <a:r>
              <a:rPr lang="en-US" baseline="0" dirty="0" err="1" smtClean="0"/>
              <a:t>ydermere</a:t>
            </a:r>
            <a:r>
              <a:rPr lang="en-US" baseline="0" dirty="0" smtClean="0"/>
              <a:t> </a:t>
            </a:r>
            <a:r>
              <a:rPr lang="en-US" baseline="0" dirty="0" err="1" smtClean="0"/>
              <a:t>realiserbare</a:t>
            </a:r>
            <a:r>
              <a:rPr lang="en-US" baseline="0" dirty="0" smtClean="0"/>
              <a:t> </a:t>
            </a:r>
            <a:r>
              <a:rPr lang="en-US" baseline="0" dirty="0" err="1" smtClean="0"/>
              <a:t>inden</a:t>
            </a:r>
            <a:r>
              <a:rPr lang="en-US" baseline="0" dirty="0" smtClean="0"/>
              <a:t> for </a:t>
            </a:r>
            <a:r>
              <a:rPr lang="en-US" baseline="0" dirty="0" err="1" smtClean="0"/>
              <a:t>projektets</a:t>
            </a:r>
            <a:r>
              <a:rPr lang="en-US" baseline="0" dirty="0" smtClean="0"/>
              <a:t> rammer for </a:t>
            </a:r>
            <a:r>
              <a:rPr lang="en-US" baseline="0" dirty="0" err="1" smtClean="0"/>
              <a:t>økonomi</a:t>
            </a:r>
            <a:r>
              <a:rPr lang="en-US" baseline="0" dirty="0" smtClean="0"/>
              <a:t>, </a:t>
            </a:r>
            <a:r>
              <a:rPr lang="en-US" baseline="0" dirty="0" err="1" smtClean="0"/>
              <a:t>målgruppe</a:t>
            </a:r>
            <a:r>
              <a:rPr lang="en-US" baseline="0" dirty="0" smtClean="0"/>
              <a:t>, </a:t>
            </a:r>
            <a:r>
              <a:rPr lang="en-US" baseline="0" dirty="0" err="1" smtClean="0"/>
              <a:t>skolen</a:t>
            </a:r>
            <a:r>
              <a:rPr lang="en-US" baseline="0" dirty="0" smtClean="0"/>
              <a:t> </a:t>
            </a:r>
            <a:r>
              <a:rPr lang="en-US" baseline="0" dirty="0" err="1" smtClean="0"/>
              <a:t>som</a:t>
            </a:r>
            <a:r>
              <a:rPr lang="en-US" baseline="0" dirty="0" smtClean="0"/>
              <a:t> arena. </a:t>
            </a:r>
            <a:r>
              <a:rPr lang="en-US" baseline="0" dirty="0" err="1" smtClean="0"/>
              <a:t>Derfor</a:t>
            </a:r>
            <a:r>
              <a:rPr lang="en-US" baseline="0" dirty="0" smtClean="0"/>
              <a:t> </a:t>
            </a:r>
            <a:r>
              <a:rPr lang="en-US" baseline="0" dirty="0" err="1" smtClean="0"/>
              <a:t>står</a:t>
            </a:r>
            <a:r>
              <a:rPr lang="en-US" baseline="0" dirty="0" smtClean="0"/>
              <a:t> vi nu med </a:t>
            </a:r>
            <a:r>
              <a:rPr lang="en-US" baseline="0" dirty="0" err="1" smtClean="0"/>
              <a:t>udvælgelsen</a:t>
            </a:r>
            <a:r>
              <a:rPr lang="en-US" baseline="0" dirty="0" smtClean="0"/>
              <a:t> </a:t>
            </a:r>
            <a:r>
              <a:rPr lang="en-US" baseline="0" dirty="0" err="1" smtClean="0"/>
              <a:t>af</a:t>
            </a:r>
            <a:r>
              <a:rPr lang="en-US" baseline="0" dirty="0" smtClean="0"/>
              <a:t> de </a:t>
            </a:r>
            <a:r>
              <a:rPr lang="en-US" baseline="0" dirty="0" err="1" smtClean="0"/>
              <a:t>konkrete</a:t>
            </a:r>
            <a:r>
              <a:rPr lang="en-US" baseline="0" dirty="0" smtClean="0"/>
              <a:t> </a:t>
            </a:r>
            <a:r>
              <a:rPr lang="en-US" baseline="0" dirty="0" err="1" smtClean="0"/>
              <a:t>øvelser</a:t>
            </a:r>
            <a:r>
              <a:rPr lang="en-US" baseline="0" dirty="0" smtClean="0"/>
              <a:t> </a:t>
            </a:r>
            <a:r>
              <a:rPr lang="en-US" baseline="0" dirty="0" err="1" smtClean="0"/>
              <a:t>og</a:t>
            </a:r>
            <a:r>
              <a:rPr lang="en-US" baseline="0" dirty="0" smtClean="0"/>
              <a:t> </a:t>
            </a:r>
            <a:r>
              <a:rPr lang="en-US" baseline="0" dirty="0" err="1" smtClean="0"/>
              <a:t>didaktiske</a:t>
            </a:r>
            <a:r>
              <a:rPr lang="en-US" baseline="0" dirty="0" smtClean="0"/>
              <a:t> </a:t>
            </a:r>
            <a:r>
              <a:rPr lang="en-US" baseline="0" dirty="0" err="1" smtClean="0"/>
              <a:t>metoder</a:t>
            </a:r>
            <a:r>
              <a:rPr lang="en-US" baseline="0" dirty="0" smtClean="0"/>
              <a:t> </a:t>
            </a:r>
            <a:r>
              <a:rPr lang="en-US" baseline="0" dirty="0" err="1" smtClean="0"/>
              <a:t>som</a:t>
            </a:r>
            <a:r>
              <a:rPr lang="en-US" baseline="0" dirty="0" smtClean="0"/>
              <a:t> </a:t>
            </a:r>
            <a:r>
              <a:rPr lang="en-US" baseline="0" dirty="0" err="1" smtClean="0"/>
              <a:t>skal</a:t>
            </a:r>
            <a:r>
              <a:rPr lang="en-US" baseline="0" dirty="0" smtClean="0"/>
              <a:t> </a:t>
            </a:r>
            <a:r>
              <a:rPr lang="en-US" baseline="0" dirty="0" err="1" smtClean="0"/>
              <a:t>kunne</a:t>
            </a:r>
            <a:r>
              <a:rPr lang="en-US" baseline="0" dirty="0" smtClean="0"/>
              <a:t> </a:t>
            </a:r>
            <a:r>
              <a:rPr lang="en-US" baseline="0" dirty="0" err="1" smtClean="0"/>
              <a:t>trække</a:t>
            </a:r>
            <a:r>
              <a:rPr lang="en-US" baseline="0" dirty="0" smtClean="0"/>
              <a:t> de </a:t>
            </a:r>
            <a:r>
              <a:rPr lang="en-US" baseline="0" dirty="0" err="1" smtClean="0"/>
              <a:t>tydeligste</a:t>
            </a:r>
            <a:r>
              <a:rPr lang="en-US" baseline="0" dirty="0" smtClean="0"/>
              <a:t> </a:t>
            </a:r>
            <a:r>
              <a:rPr lang="en-US" baseline="0" dirty="0" err="1" smtClean="0"/>
              <a:t>tråde</a:t>
            </a:r>
            <a:r>
              <a:rPr lang="en-US" baseline="0" dirty="0" smtClean="0"/>
              <a:t> </a:t>
            </a:r>
            <a:r>
              <a:rPr lang="en-US" baseline="0" dirty="0" err="1" smtClean="0"/>
              <a:t>gennem</a:t>
            </a:r>
            <a:r>
              <a:rPr lang="en-US" baseline="0" dirty="0" smtClean="0"/>
              <a:t> </a:t>
            </a:r>
            <a:r>
              <a:rPr lang="en-US" baseline="0" dirty="0" err="1" smtClean="0"/>
              <a:t>indsatsens</a:t>
            </a:r>
            <a:r>
              <a:rPr lang="en-US" baseline="0" dirty="0" smtClean="0"/>
              <a:t> </a:t>
            </a:r>
            <a:r>
              <a:rPr lang="en-US" baseline="0" dirty="0" err="1" smtClean="0"/>
              <a:t>teoretiske</a:t>
            </a:r>
            <a:r>
              <a:rPr lang="en-US" baseline="0" dirty="0" smtClean="0"/>
              <a:t> filter.</a:t>
            </a:r>
            <a:endParaRPr lang="en-US" dirty="0"/>
          </a:p>
        </p:txBody>
      </p:sp>
      <p:sp>
        <p:nvSpPr>
          <p:cNvPr id="4" name="Slide Number Placeholder 3"/>
          <p:cNvSpPr>
            <a:spLocks noGrp="1"/>
          </p:cNvSpPr>
          <p:nvPr>
            <p:ph type="sldNum" sz="quarter" idx="10"/>
          </p:nvPr>
        </p:nvSpPr>
        <p:spPr/>
        <p:txBody>
          <a:bodyPr/>
          <a:lstStyle/>
          <a:p>
            <a:fld id="{F2C12EDD-51E1-41A8-A7F6-823E81ABD27B}" type="slidenum">
              <a:rPr lang="da-DK" smtClean="0"/>
              <a:pPr/>
              <a:t>9</a:t>
            </a:fld>
            <a:endParaRPr lang="da-DK"/>
          </a:p>
        </p:txBody>
      </p:sp>
    </p:spTree>
    <p:extLst>
      <p:ext uri="{BB962C8B-B14F-4D97-AF65-F5344CB8AC3E}">
        <p14:creationId xmlns:p14="http://schemas.microsoft.com/office/powerpoint/2010/main" val="3553117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12EDD-51E1-41A8-A7F6-823E81ABD27B}" type="slidenum">
              <a:rPr lang="da-DK" smtClean="0"/>
              <a:pPr/>
              <a:t>10</a:t>
            </a:fld>
            <a:endParaRPr lang="da-DK"/>
          </a:p>
        </p:txBody>
      </p:sp>
    </p:spTree>
    <p:extLst>
      <p:ext uri="{BB962C8B-B14F-4D97-AF65-F5344CB8AC3E}">
        <p14:creationId xmlns:p14="http://schemas.microsoft.com/office/powerpoint/2010/main" val="176421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12EDD-51E1-41A8-A7F6-823E81ABD27B}" type="slidenum">
              <a:rPr lang="da-DK" smtClean="0"/>
              <a:pPr/>
              <a:t>11</a:t>
            </a:fld>
            <a:endParaRPr lang="da-DK"/>
          </a:p>
        </p:txBody>
      </p:sp>
    </p:spTree>
    <p:extLst>
      <p:ext uri="{BB962C8B-B14F-4D97-AF65-F5344CB8AC3E}">
        <p14:creationId xmlns:p14="http://schemas.microsoft.com/office/powerpoint/2010/main" val="176421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2C12EDD-51E1-41A8-A7F6-823E81ABD27B}" type="slidenum">
              <a:rPr lang="da-DK" smtClean="0"/>
              <a:pPr/>
              <a:t>12</a:t>
            </a:fld>
            <a:endParaRPr lang="da-DK"/>
          </a:p>
        </p:txBody>
      </p:sp>
    </p:spTree>
    <p:extLst>
      <p:ext uri="{BB962C8B-B14F-4D97-AF65-F5344CB8AC3E}">
        <p14:creationId xmlns:p14="http://schemas.microsoft.com/office/powerpoint/2010/main" val="109001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Begrænset</a:t>
            </a:r>
            <a:r>
              <a:rPr lang="en-US" dirty="0" smtClean="0"/>
              <a:t> </a:t>
            </a:r>
            <a:r>
              <a:rPr lang="en-US" dirty="0" err="1" smtClean="0"/>
              <a:t>indsats</a:t>
            </a:r>
            <a:r>
              <a:rPr lang="en-US" dirty="0" smtClean="0"/>
              <a:t> </a:t>
            </a:r>
            <a:r>
              <a:rPr lang="en-US" dirty="0" err="1" smtClean="0"/>
              <a:t>meeeee</a:t>
            </a:r>
            <a:r>
              <a:rPr lang="en-US" dirty="0" smtClean="0"/>
              <a:t>…..</a:t>
            </a:r>
          </a:p>
          <a:p>
            <a:r>
              <a:rPr lang="en-US" dirty="0" err="1" smtClean="0"/>
              <a:t>Det</a:t>
            </a:r>
            <a:r>
              <a:rPr lang="en-US" baseline="0" dirty="0" smtClean="0"/>
              <a:t> </a:t>
            </a:r>
            <a:r>
              <a:rPr lang="en-US" baseline="0" dirty="0" err="1" smtClean="0"/>
              <a:t>personlige</a:t>
            </a:r>
            <a:r>
              <a:rPr lang="en-US" baseline="0" dirty="0" smtClean="0"/>
              <a:t> </a:t>
            </a:r>
            <a:r>
              <a:rPr lang="en-US" baseline="0" dirty="0" err="1" smtClean="0"/>
              <a:t>møde</a:t>
            </a:r>
            <a:r>
              <a:rPr lang="en-US" baseline="0" dirty="0" smtClean="0"/>
              <a:t> = </a:t>
            </a:r>
            <a:r>
              <a:rPr lang="en-US" baseline="0" dirty="0" err="1" smtClean="0"/>
              <a:t>Autenticitet</a:t>
            </a:r>
            <a:r>
              <a:rPr lang="en-US" baseline="0" dirty="0" smtClean="0"/>
              <a:t>. </a:t>
            </a:r>
            <a:r>
              <a:rPr lang="en-US" baseline="0" dirty="0" err="1" smtClean="0"/>
              <a:t>Til</a:t>
            </a:r>
            <a:r>
              <a:rPr lang="en-US" baseline="0" dirty="0" smtClean="0"/>
              <a:t> </a:t>
            </a:r>
            <a:r>
              <a:rPr lang="en-US" baseline="0" dirty="0" err="1" smtClean="0"/>
              <a:t>forskel</a:t>
            </a:r>
            <a:r>
              <a:rPr lang="en-US" baseline="0" dirty="0" smtClean="0"/>
              <a:t> </a:t>
            </a:r>
            <a:r>
              <a:rPr lang="en-US" baseline="0" dirty="0" err="1" smtClean="0"/>
              <a:t>fra</a:t>
            </a:r>
            <a:r>
              <a:rPr lang="en-US" baseline="0" dirty="0" smtClean="0"/>
              <a:t> </a:t>
            </a:r>
            <a:r>
              <a:rPr lang="en-US" baseline="0" dirty="0" err="1" smtClean="0"/>
              <a:t>indsatser</a:t>
            </a:r>
            <a:r>
              <a:rPr lang="en-US" baseline="0" dirty="0" smtClean="0"/>
              <a:t>, </a:t>
            </a:r>
            <a:r>
              <a:rPr lang="en-US" baseline="0" dirty="0" err="1" smtClean="0"/>
              <a:t>som</a:t>
            </a:r>
            <a:r>
              <a:rPr lang="en-US" baseline="0" dirty="0" smtClean="0"/>
              <a:t> </a:t>
            </a:r>
            <a:r>
              <a:rPr lang="en-US" baseline="0" dirty="0" err="1" smtClean="0"/>
              <a:t>lægger</a:t>
            </a:r>
            <a:r>
              <a:rPr lang="en-US" baseline="0" dirty="0" smtClean="0"/>
              <a:t> </a:t>
            </a:r>
            <a:r>
              <a:rPr lang="en-US" baseline="0" dirty="0" err="1" smtClean="0"/>
              <a:t>vægten</a:t>
            </a:r>
            <a:r>
              <a:rPr lang="en-US" baseline="0" dirty="0" smtClean="0"/>
              <a:t> </a:t>
            </a:r>
            <a:r>
              <a:rPr lang="en-US" baseline="0" dirty="0" err="1" smtClean="0"/>
              <a:t>på</a:t>
            </a:r>
            <a:r>
              <a:rPr lang="en-US" baseline="0" dirty="0" smtClean="0"/>
              <a:t> et </a:t>
            </a:r>
            <a:r>
              <a:rPr lang="en-US" baseline="0" dirty="0" err="1" smtClean="0"/>
              <a:t>undervisningsmateriale</a:t>
            </a:r>
            <a:r>
              <a:rPr lang="en-US" baseline="0" dirty="0" smtClean="0"/>
              <a:t>. </a:t>
            </a:r>
            <a:r>
              <a:rPr lang="en-US" baseline="0" dirty="0" err="1" smtClean="0"/>
              <a:t>Fremstå</a:t>
            </a:r>
            <a:r>
              <a:rPr lang="en-US" baseline="0" dirty="0" smtClean="0"/>
              <a:t> </a:t>
            </a:r>
            <a:r>
              <a:rPr lang="en-US" baseline="0" dirty="0" err="1" smtClean="0"/>
              <a:t>eksemplarisk</a:t>
            </a:r>
            <a:r>
              <a:rPr lang="en-US" baseline="0" dirty="0" smtClean="0"/>
              <a:t> I </a:t>
            </a:r>
            <a:r>
              <a:rPr lang="en-US" baseline="0" dirty="0" err="1" smtClean="0"/>
              <a:t>forhold</a:t>
            </a:r>
            <a:r>
              <a:rPr lang="en-US" baseline="0" dirty="0" smtClean="0"/>
              <a:t> </a:t>
            </a:r>
            <a:r>
              <a:rPr lang="en-US" baseline="0" dirty="0" err="1" smtClean="0"/>
              <a:t>til</a:t>
            </a:r>
            <a:r>
              <a:rPr lang="en-US" baseline="0" dirty="0" smtClean="0"/>
              <a:t> at </a:t>
            </a:r>
            <a:r>
              <a:rPr lang="en-US" baseline="0" dirty="0" err="1" smtClean="0"/>
              <a:t>italesætte</a:t>
            </a:r>
            <a:r>
              <a:rPr lang="en-US" baseline="0" dirty="0" smtClean="0"/>
              <a:t> </a:t>
            </a:r>
            <a:r>
              <a:rPr lang="en-US" baseline="0" dirty="0" err="1" smtClean="0"/>
              <a:t>og</a:t>
            </a:r>
            <a:r>
              <a:rPr lang="en-US" baseline="0" dirty="0" smtClean="0"/>
              <a:t> </a:t>
            </a:r>
            <a:r>
              <a:rPr lang="en-US" baseline="0" dirty="0" err="1" smtClean="0"/>
              <a:t>arbejde</a:t>
            </a:r>
            <a:r>
              <a:rPr lang="en-US" baseline="0" dirty="0" smtClean="0"/>
              <a:t> </a:t>
            </a:r>
            <a:r>
              <a:rPr lang="en-US" baseline="0" dirty="0" err="1" smtClean="0"/>
              <a:t>oplevelsesorienteret</a:t>
            </a:r>
            <a:r>
              <a:rPr lang="en-US" baseline="0" dirty="0" smtClean="0"/>
              <a:t> med </a:t>
            </a:r>
            <a:r>
              <a:rPr lang="en-US" baseline="0" dirty="0" err="1" smtClean="0"/>
              <a:t>øvelser</a:t>
            </a:r>
            <a:r>
              <a:rPr lang="en-US" baseline="0" dirty="0" smtClean="0"/>
              <a:t> </a:t>
            </a:r>
            <a:r>
              <a:rPr lang="en-US" baseline="0" dirty="0" err="1" smtClean="0"/>
              <a:t>som</a:t>
            </a:r>
            <a:r>
              <a:rPr lang="en-US" baseline="0" dirty="0" smtClean="0"/>
              <a:t> </a:t>
            </a:r>
            <a:r>
              <a:rPr lang="en-US" baseline="0" dirty="0" err="1" smtClean="0"/>
              <a:t>forbedrer</a:t>
            </a:r>
            <a:r>
              <a:rPr lang="en-US" baseline="0" dirty="0" smtClean="0"/>
              <a:t> den </a:t>
            </a:r>
            <a:r>
              <a:rPr lang="en-US" baseline="0" dirty="0" err="1" smtClean="0"/>
              <a:t>mentale</a:t>
            </a:r>
            <a:r>
              <a:rPr lang="en-US" baseline="0" dirty="0" smtClean="0"/>
              <a:t> </a:t>
            </a:r>
            <a:r>
              <a:rPr lang="en-US" baseline="0" dirty="0" err="1" smtClean="0"/>
              <a:t>sundhed</a:t>
            </a:r>
            <a:endParaRPr lang="en-US" baseline="0" dirty="0" smtClean="0"/>
          </a:p>
          <a:p>
            <a:r>
              <a:rPr lang="en-US" baseline="0" dirty="0" smtClean="0"/>
              <a:t>Et </a:t>
            </a:r>
            <a:r>
              <a:rPr lang="en-US" baseline="0" dirty="0" err="1" smtClean="0"/>
              <a:t>opbyggende</a:t>
            </a:r>
            <a:r>
              <a:rPr lang="en-US" baseline="0" dirty="0" smtClean="0"/>
              <a:t> </a:t>
            </a:r>
            <a:r>
              <a:rPr lang="en-US" baseline="0" dirty="0" err="1" smtClean="0"/>
              <a:t>og</a:t>
            </a:r>
            <a:r>
              <a:rPr lang="en-US" baseline="0" dirty="0" smtClean="0"/>
              <a:t> </a:t>
            </a:r>
            <a:r>
              <a:rPr lang="en-US" baseline="0" dirty="0" err="1" smtClean="0"/>
              <a:t>forebyggende</a:t>
            </a:r>
            <a:r>
              <a:rPr lang="en-US" baseline="0" dirty="0" smtClean="0"/>
              <a:t> </a:t>
            </a:r>
            <a:r>
              <a:rPr lang="en-US" baseline="0" dirty="0" err="1" smtClean="0"/>
              <a:t>fokus</a:t>
            </a:r>
            <a:r>
              <a:rPr lang="en-US" baseline="0" dirty="0" smtClean="0"/>
              <a:t> = Her </a:t>
            </a:r>
            <a:r>
              <a:rPr lang="en-US" baseline="0" dirty="0" err="1" smtClean="0"/>
              <a:t>rammes</a:t>
            </a:r>
            <a:r>
              <a:rPr lang="en-US" baseline="0" dirty="0" smtClean="0"/>
              <a:t> </a:t>
            </a:r>
            <a:r>
              <a:rPr lang="en-US" baseline="0" dirty="0" err="1" smtClean="0"/>
              <a:t>alle</a:t>
            </a:r>
            <a:r>
              <a:rPr lang="en-US" baseline="0" dirty="0" smtClean="0"/>
              <a:t> </a:t>
            </a:r>
            <a:r>
              <a:rPr lang="en-US" baseline="0" dirty="0" err="1" smtClean="0"/>
              <a:t>elever</a:t>
            </a:r>
            <a:r>
              <a:rPr lang="en-US" baseline="0" dirty="0" smtClean="0"/>
              <a:t>, </a:t>
            </a:r>
            <a:r>
              <a:rPr lang="en-US" baseline="0" dirty="0" err="1" smtClean="0"/>
              <a:t>opbygger</a:t>
            </a:r>
            <a:r>
              <a:rPr lang="en-US" baseline="0" dirty="0" smtClean="0"/>
              <a:t> en </a:t>
            </a:r>
            <a:r>
              <a:rPr lang="en-US" baseline="0" dirty="0" err="1" smtClean="0"/>
              <a:t>stor</a:t>
            </a:r>
            <a:r>
              <a:rPr lang="en-US" baseline="0" dirty="0" smtClean="0"/>
              <a:t> grad </a:t>
            </a:r>
            <a:r>
              <a:rPr lang="en-US" baseline="0" dirty="0" err="1" smtClean="0"/>
              <a:t>af</a:t>
            </a:r>
            <a:r>
              <a:rPr lang="en-US" baseline="0" dirty="0" smtClean="0"/>
              <a:t> resiliens</a:t>
            </a:r>
          </a:p>
          <a:p>
            <a:r>
              <a:rPr lang="en-US" baseline="0" dirty="0" smtClean="0"/>
              <a:t>Et </a:t>
            </a:r>
            <a:r>
              <a:rPr lang="en-US" baseline="0" dirty="0" err="1" smtClean="0"/>
              <a:t>stærkt</a:t>
            </a:r>
            <a:r>
              <a:rPr lang="en-US" baseline="0" dirty="0" smtClean="0"/>
              <a:t> </a:t>
            </a:r>
            <a:r>
              <a:rPr lang="en-US" baseline="0" dirty="0" err="1" smtClean="0"/>
              <a:t>lærerfokus</a:t>
            </a:r>
            <a:r>
              <a:rPr lang="en-US" baseline="0" dirty="0" smtClean="0"/>
              <a:t> = </a:t>
            </a:r>
            <a:r>
              <a:rPr lang="en-US" baseline="0" dirty="0" err="1" smtClean="0"/>
              <a:t>Det</a:t>
            </a:r>
            <a:r>
              <a:rPr lang="en-US" baseline="0" dirty="0" smtClean="0"/>
              <a:t> </a:t>
            </a:r>
            <a:r>
              <a:rPr lang="en-US" baseline="0" dirty="0" err="1" smtClean="0"/>
              <a:t>er</a:t>
            </a:r>
            <a:r>
              <a:rPr lang="en-US" baseline="0" dirty="0" smtClean="0"/>
              <a:t> </a:t>
            </a:r>
            <a:r>
              <a:rPr lang="en-US" baseline="0" dirty="0" err="1" smtClean="0"/>
              <a:t>vores</a:t>
            </a:r>
            <a:r>
              <a:rPr lang="en-US" baseline="0" dirty="0" smtClean="0"/>
              <a:t> </a:t>
            </a:r>
            <a:r>
              <a:rPr lang="en-US" baseline="0" dirty="0" err="1" smtClean="0"/>
              <a:t>erfaring</a:t>
            </a:r>
            <a:r>
              <a:rPr lang="en-US" baseline="0" dirty="0" smtClean="0"/>
              <a:t> at </a:t>
            </a:r>
            <a:r>
              <a:rPr lang="en-US" baseline="0" dirty="0" err="1" smtClean="0"/>
              <a:t>det</a:t>
            </a:r>
            <a:r>
              <a:rPr lang="en-US" baseline="0" dirty="0" smtClean="0"/>
              <a:t> </a:t>
            </a:r>
            <a:r>
              <a:rPr lang="en-US" baseline="0" dirty="0" err="1" smtClean="0"/>
              <a:t>er</a:t>
            </a:r>
            <a:r>
              <a:rPr lang="en-US" baseline="0" dirty="0" smtClean="0"/>
              <a:t> </a:t>
            </a:r>
            <a:r>
              <a:rPr lang="en-US" baseline="0" dirty="0" err="1" smtClean="0"/>
              <a:t>lærernes</a:t>
            </a:r>
            <a:r>
              <a:rPr lang="en-US" baseline="0" dirty="0" smtClean="0"/>
              <a:t> </a:t>
            </a:r>
            <a:r>
              <a:rPr lang="en-US" baseline="0" dirty="0" err="1" smtClean="0"/>
              <a:t>indsats</a:t>
            </a:r>
            <a:r>
              <a:rPr lang="en-US" baseline="0" dirty="0" smtClean="0"/>
              <a:t> </a:t>
            </a:r>
            <a:r>
              <a:rPr lang="en-US" baseline="0" dirty="0" err="1" smtClean="0"/>
              <a:t>som</a:t>
            </a:r>
            <a:r>
              <a:rPr lang="en-US" baseline="0" dirty="0" smtClean="0"/>
              <a:t> bringer </a:t>
            </a:r>
            <a:r>
              <a:rPr lang="en-US" baseline="0" dirty="0" err="1" smtClean="0"/>
              <a:t>indholdet</a:t>
            </a:r>
            <a:r>
              <a:rPr lang="en-US" baseline="0" dirty="0" smtClean="0"/>
              <a:t> </a:t>
            </a:r>
            <a:r>
              <a:rPr lang="en-US" baseline="0" dirty="0" err="1" smtClean="0"/>
              <a:t>videre</a:t>
            </a:r>
            <a:r>
              <a:rPr lang="en-US" baseline="0" dirty="0" smtClean="0"/>
              <a:t>. De </a:t>
            </a:r>
            <a:r>
              <a:rPr lang="en-US" baseline="0" dirty="0" err="1" smtClean="0"/>
              <a:t>mangler</a:t>
            </a:r>
            <a:r>
              <a:rPr lang="en-US" baseline="0" dirty="0" smtClean="0"/>
              <a:t> sparring </a:t>
            </a:r>
          </a:p>
          <a:p>
            <a:r>
              <a:rPr lang="en-US" baseline="0" dirty="0" err="1" smtClean="0"/>
              <a:t>Relevans</a:t>
            </a:r>
            <a:r>
              <a:rPr lang="en-US" baseline="0" dirty="0" smtClean="0"/>
              <a:t> </a:t>
            </a:r>
            <a:r>
              <a:rPr lang="en-US" baseline="0" dirty="0" err="1" smtClean="0"/>
              <a:t>og</a:t>
            </a:r>
            <a:r>
              <a:rPr lang="en-US" baseline="0" dirty="0" smtClean="0"/>
              <a:t> </a:t>
            </a:r>
            <a:r>
              <a:rPr lang="en-US" baseline="0" dirty="0" err="1" smtClean="0"/>
              <a:t>forankring</a:t>
            </a:r>
            <a:r>
              <a:rPr lang="en-US" baseline="0" dirty="0" smtClean="0"/>
              <a:t> = Vi </a:t>
            </a:r>
            <a:r>
              <a:rPr lang="en-US" baseline="0" dirty="0" err="1" smtClean="0"/>
              <a:t>ønsker</a:t>
            </a:r>
            <a:r>
              <a:rPr lang="en-US" baseline="0" dirty="0" smtClean="0"/>
              <a:t> at tale </a:t>
            </a:r>
            <a:r>
              <a:rPr lang="en-US" baseline="0" dirty="0" err="1" smtClean="0"/>
              <a:t>ind</a:t>
            </a:r>
            <a:r>
              <a:rPr lang="en-US" baseline="0" dirty="0" smtClean="0"/>
              <a:t> I </a:t>
            </a:r>
            <a:r>
              <a:rPr lang="en-US" baseline="0" dirty="0" err="1" smtClean="0"/>
              <a:t>lærernes</a:t>
            </a:r>
            <a:r>
              <a:rPr lang="en-US" baseline="0" dirty="0" smtClean="0"/>
              <a:t> </a:t>
            </a:r>
            <a:r>
              <a:rPr lang="en-US" baseline="0" dirty="0" err="1" smtClean="0"/>
              <a:t>og</a:t>
            </a:r>
            <a:r>
              <a:rPr lang="en-US" baseline="0" dirty="0" smtClean="0"/>
              <a:t> </a:t>
            </a:r>
            <a:r>
              <a:rPr lang="en-US" baseline="0" dirty="0" err="1" smtClean="0"/>
              <a:t>elevernes</a:t>
            </a:r>
            <a:r>
              <a:rPr lang="en-US" baseline="0" dirty="0" smtClean="0"/>
              <a:t> </a:t>
            </a:r>
            <a:r>
              <a:rPr lang="en-US" baseline="0" dirty="0" err="1" smtClean="0"/>
              <a:t>praksis</a:t>
            </a:r>
            <a:r>
              <a:rPr lang="en-US" baseline="0" dirty="0" smtClean="0"/>
              <a:t>. </a:t>
            </a:r>
            <a:r>
              <a:rPr lang="en-US" baseline="0" dirty="0" err="1" smtClean="0"/>
              <a:t>Skolereformens</a:t>
            </a:r>
            <a:r>
              <a:rPr lang="en-US" baseline="0" dirty="0" smtClean="0"/>
              <a:t> </a:t>
            </a:r>
            <a:r>
              <a:rPr lang="en-US" baseline="0" dirty="0" err="1" smtClean="0"/>
              <a:t>nye</a:t>
            </a:r>
            <a:r>
              <a:rPr lang="en-US" baseline="0" dirty="0" smtClean="0"/>
              <a:t> </a:t>
            </a:r>
            <a:r>
              <a:rPr lang="en-US" baseline="0" dirty="0" err="1" smtClean="0"/>
              <a:t>mål</a:t>
            </a:r>
            <a:r>
              <a:rPr lang="en-US" baseline="0" dirty="0" smtClean="0"/>
              <a:t> for </a:t>
            </a:r>
            <a:r>
              <a:rPr lang="en-US" baseline="0" dirty="0" err="1" smtClean="0"/>
              <a:t>trivsel</a:t>
            </a:r>
            <a:r>
              <a:rPr lang="en-US" baseline="0" dirty="0" smtClean="0"/>
              <a:t>, </a:t>
            </a:r>
            <a:r>
              <a:rPr lang="en-US" baseline="0" dirty="0" err="1" smtClean="0"/>
              <a:t>faghæfte</a:t>
            </a:r>
            <a:r>
              <a:rPr lang="en-US" baseline="0" dirty="0" smtClean="0"/>
              <a:t> 21 </a:t>
            </a:r>
            <a:r>
              <a:rPr lang="en-US" baseline="0" dirty="0" err="1" smtClean="0"/>
              <a:t>og</a:t>
            </a:r>
            <a:r>
              <a:rPr lang="en-US" baseline="0" dirty="0" smtClean="0"/>
              <a:t> 45 </a:t>
            </a:r>
            <a:r>
              <a:rPr lang="en-US" baseline="0" dirty="0" err="1" smtClean="0"/>
              <a:t>om</a:t>
            </a:r>
            <a:r>
              <a:rPr lang="en-US" baseline="0" dirty="0" smtClean="0"/>
              <a:t> </a:t>
            </a:r>
            <a:r>
              <a:rPr lang="en-US" baseline="0" dirty="0" err="1" smtClean="0"/>
              <a:t>understøttende</a:t>
            </a:r>
            <a:r>
              <a:rPr lang="en-US" baseline="0" dirty="0" smtClean="0"/>
              <a:t> </a:t>
            </a:r>
            <a:r>
              <a:rPr lang="en-US" baseline="0" dirty="0" err="1" smtClean="0"/>
              <a:t>læring</a:t>
            </a:r>
            <a:r>
              <a:rPr lang="en-US" baseline="0" dirty="0" smtClean="0"/>
              <a:t>. </a:t>
            </a:r>
            <a:r>
              <a:rPr lang="en-US" baseline="0" dirty="0" err="1" smtClean="0"/>
              <a:t>Meningsfuldhed</a:t>
            </a:r>
            <a:r>
              <a:rPr lang="en-US" baseline="0" dirty="0" smtClean="0"/>
              <a:t> </a:t>
            </a:r>
            <a:r>
              <a:rPr lang="en-US" baseline="0" dirty="0" err="1" smtClean="0"/>
              <a:t>og</a:t>
            </a:r>
            <a:r>
              <a:rPr lang="en-US" baseline="0" dirty="0" smtClean="0"/>
              <a:t> </a:t>
            </a:r>
            <a:r>
              <a:rPr lang="en-US" baseline="0" dirty="0" err="1" smtClean="0"/>
              <a:t>ejerskab</a:t>
            </a:r>
            <a:r>
              <a:rPr lang="en-US" baseline="0" dirty="0" smtClean="0"/>
              <a:t>.</a:t>
            </a:r>
          </a:p>
          <a:p>
            <a:r>
              <a:rPr lang="en-US" baseline="0" dirty="0" err="1" smtClean="0"/>
              <a:t>Oplevelses</a:t>
            </a:r>
            <a:r>
              <a:rPr lang="en-US" baseline="0" dirty="0" smtClean="0"/>
              <a:t>- </a:t>
            </a:r>
            <a:r>
              <a:rPr lang="en-US" baseline="0" dirty="0" err="1" smtClean="0"/>
              <a:t>og</a:t>
            </a:r>
            <a:r>
              <a:rPr lang="en-US" baseline="0" dirty="0" smtClean="0"/>
              <a:t> </a:t>
            </a:r>
            <a:r>
              <a:rPr lang="en-US" baseline="0" dirty="0" err="1" smtClean="0"/>
              <a:t>øvelsesbaseret</a:t>
            </a:r>
            <a:r>
              <a:rPr lang="en-US" baseline="0" dirty="0" smtClean="0"/>
              <a:t> = </a:t>
            </a:r>
            <a:r>
              <a:rPr lang="en-US" baseline="0" dirty="0" err="1" smtClean="0"/>
              <a:t>Invitere</a:t>
            </a:r>
            <a:r>
              <a:rPr lang="en-US" baseline="0" dirty="0" smtClean="0"/>
              <a:t> </a:t>
            </a:r>
            <a:r>
              <a:rPr lang="en-US" baseline="0" dirty="0" err="1" smtClean="0"/>
              <a:t>elever</a:t>
            </a:r>
            <a:r>
              <a:rPr lang="en-US" baseline="0" dirty="0" smtClean="0"/>
              <a:t> </a:t>
            </a:r>
            <a:r>
              <a:rPr lang="en-US" baseline="0" dirty="0" err="1" smtClean="0"/>
              <a:t>og</a:t>
            </a:r>
            <a:r>
              <a:rPr lang="en-US" baseline="0" dirty="0" smtClean="0"/>
              <a:t> </a:t>
            </a:r>
            <a:r>
              <a:rPr lang="en-US" baseline="0" dirty="0" err="1" smtClean="0"/>
              <a:t>lærere</a:t>
            </a:r>
            <a:r>
              <a:rPr lang="en-US" baseline="0" dirty="0" smtClean="0"/>
              <a:t> </a:t>
            </a:r>
            <a:r>
              <a:rPr lang="en-US" baseline="0" dirty="0" err="1" smtClean="0"/>
              <a:t>til</a:t>
            </a:r>
            <a:r>
              <a:rPr lang="en-US" baseline="0" dirty="0" smtClean="0"/>
              <a:t> at </a:t>
            </a:r>
            <a:r>
              <a:rPr lang="en-US" baseline="0" dirty="0" err="1" smtClean="0"/>
              <a:t>være</a:t>
            </a:r>
            <a:r>
              <a:rPr lang="en-US" baseline="0" dirty="0" smtClean="0"/>
              <a:t> </a:t>
            </a:r>
            <a:r>
              <a:rPr lang="en-US" baseline="0" dirty="0" err="1" smtClean="0"/>
              <a:t>aktive</a:t>
            </a:r>
            <a:r>
              <a:rPr lang="en-US" baseline="0" dirty="0" smtClean="0"/>
              <a:t> I </a:t>
            </a:r>
            <a:r>
              <a:rPr lang="en-US" baseline="0" dirty="0" err="1" smtClean="0"/>
              <a:t>læringsprocesserne</a:t>
            </a:r>
            <a:endParaRPr lang="en-US" baseline="0" dirty="0" smtClean="0"/>
          </a:p>
          <a:p>
            <a:r>
              <a:rPr lang="en-US" baseline="0" dirty="0" err="1" smtClean="0"/>
              <a:t>Forskning</a:t>
            </a:r>
            <a:r>
              <a:rPr lang="en-US" baseline="0" dirty="0" smtClean="0"/>
              <a:t> </a:t>
            </a:r>
            <a:r>
              <a:rPr lang="en-US" baseline="0" dirty="0" err="1" smtClean="0"/>
              <a:t>og</a:t>
            </a:r>
            <a:r>
              <a:rPr lang="en-US" baseline="0" dirty="0" smtClean="0"/>
              <a:t> </a:t>
            </a:r>
            <a:r>
              <a:rPr lang="en-US" baseline="0" dirty="0" err="1" smtClean="0"/>
              <a:t>evidens</a:t>
            </a:r>
            <a:r>
              <a:rPr lang="en-US" baseline="0" dirty="0" smtClean="0"/>
              <a:t> = </a:t>
            </a:r>
            <a:r>
              <a:rPr lang="en-US" baseline="0" dirty="0" err="1" smtClean="0"/>
              <a:t>Konkrete</a:t>
            </a:r>
            <a:r>
              <a:rPr lang="en-US" baseline="0" dirty="0" smtClean="0"/>
              <a:t> </a:t>
            </a:r>
            <a:r>
              <a:rPr lang="en-US" baseline="0" dirty="0" err="1" smtClean="0"/>
              <a:t>øvelser</a:t>
            </a:r>
            <a:r>
              <a:rPr lang="en-US" baseline="0" dirty="0" smtClean="0"/>
              <a:t> </a:t>
            </a:r>
            <a:r>
              <a:rPr lang="en-US" baseline="0" dirty="0" err="1" smtClean="0"/>
              <a:t>som</a:t>
            </a:r>
            <a:r>
              <a:rPr lang="en-US" baseline="0" dirty="0" smtClean="0"/>
              <a:t> </a:t>
            </a:r>
            <a:r>
              <a:rPr lang="en-US" baseline="0" dirty="0" err="1" smtClean="0"/>
              <a:t>er</a:t>
            </a:r>
            <a:r>
              <a:rPr lang="en-US" baseline="0" dirty="0" smtClean="0"/>
              <a:t> </a:t>
            </a:r>
            <a:r>
              <a:rPr lang="en-US" baseline="0" dirty="0" err="1" smtClean="0"/>
              <a:t>efterprøvet</a:t>
            </a:r>
            <a:r>
              <a:rPr lang="en-US" baseline="0" dirty="0" smtClean="0"/>
              <a:t> for </a:t>
            </a:r>
            <a:r>
              <a:rPr lang="en-US" baseline="0" dirty="0" err="1" smtClean="0"/>
              <a:t>virkninger</a:t>
            </a:r>
            <a:r>
              <a:rPr lang="en-US" baseline="0" dirty="0" smtClean="0"/>
              <a:t> </a:t>
            </a:r>
            <a:r>
              <a:rPr lang="en-US" baseline="0" dirty="0" err="1" smtClean="0"/>
              <a:t>på</a:t>
            </a:r>
            <a:r>
              <a:rPr lang="en-US" baseline="0" dirty="0" smtClean="0"/>
              <a:t> </a:t>
            </a:r>
            <a:r>
              <a:rPr lang="en-US" baseline="0" dirty="0" err="1" smtClean="0"/>
              <a:t>trivsel</a:t>
            </a:r>
            <a:r>
              <a:rPr lang="en-US" baseline="0" dirty="0" smtClean="0"/>
              <a:t>, </a:t>
            </a:r>
            <a:r>
              <a:rPr lang="en-US" baseline="0" dirty="0" err="1" smtClean="0"/>
              <a:t>fx</a:t>
            </a:r>
            <a:r>
              <a:rPr lang="en-US" baseline="0" dirty="0" smtClean="0"/>
              <a:t> at </a:t>
            </a:r>
            <a:r>
              <a:rPr lang="en-US" baseline="0" dirty="0" err="1" smtClean="0"/>
              <a:t>bruge</a:t>
            </a:r>
            <a:r>
              <a:rPr lang="en-US" baseline="0" dirty="0" smtClean="0"/>
              <a:t> sine </a:t>
            </a:r>
            <a:r>
              <a:rPr lang="en-US" baseline="0" dirty="0" err="1" smtClean="0"/>
              <a:t>styrker</a:t>
            </a:r>
            <a:r>
              <a:rPr lang="en-US" baseline="0" dirty="0" smtClean="0"/>
              <a:t> </a:t>
            </a:r>
            <a:r>
              <a:rPr lang="en-US" baseline="0" dirty="0" err="1" smtClean="0"/>
              <a:t>på</a:t>
            </a:r>
            <a:r>
              <a:rPr lang="en-US" baseline="0" dirty="0" smtClean="0"/>
              <a:t> </a:t>
            </a:r>
            <a:r>
              <a:rPr lang="en-US" baseline="0" dirty="0" err="1" smtClean="0"/>
              <a:t>nye</a:t>
            </a:r>
            <a:r>
              <a:rPr lang="en-US" baseline="0" dirty="0" smtClean="0"/>
              <a:t> </a:t>
            </a:r>
            <a:r>
              <a:rPr lang="en-US" baseline="0" dirty="0" err="1" smtClean="0"/>
              <a:t>måder</a:t>
            </a:r>
            <a:r>
              <a:rPr lang="en-US" baseline="0" dirty="0" smtClean="0"/>
              <a:t> giver; </a:t>
            </a:r>
            <a:r>
              <a:rPr lang="en-US" baseline="0" dirty="0" err="1" smtClean="0"/>
              <a:t>øget</a:t>
            </a:r>
            <a:r>
              <a:rPr lang="en-US" baseline="0" dirty="0" smtClean="0"/>
              <a:t> engagement, </a:t>
            </a:r>
            <a:r>
              <a:rPr lang="en-US" baseline="0" dirty="0" err="1" smtClean="0"/>
              <a:t>mening</a:t>
            </a:r>
            <a:r>
              <a:rPr lang="en-US" baseline="0" dirty="0" smtClean="0"/>
              <a:t>, positive </a:t>
            </a:r>
            <a:r>
              <a:rPr lang="en-US" baseline="0" dirty="0" err="1" smtClean="0"/>
              <a:t>emotioner</a:t>
            </a:r>
            <a:r>
              <a:rPr lang="en-US" baseline="0" dirty="0" smtClean="0"/>
              <a:t>, </a:t>
            </a:r>
            <a:r>
              <a:rPr lang="en-US" baseline="0" dirty="0" err="1" smtClean="0"/>
              <a:t>øget</a:t>
            </a:r>
            <a:r>
              <a:rPr lang="en-US" baseline="0" dirty="0" smtClean="0"/>
              <a:t> </a:t>
            </a:r>
            <a:r>
              <a:rPr lang="en-US" baseline="0" dirty="0" err="1" smtClean="0"/>
              <a:t>selvværd</a:t>
            </a:r>
            <a:r>
              <a:rPr lang="en-US" baseline="0" dirty="0" smtClean="0"/>
              <a:t> </a:t>
            </a:r>
            <a:r>
              <a:rPr lang="en-US" baseline="0" dirty="0" err="1" smtClean="0"/>
              <a:t>osv</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C12EDD-51E1-41A8-A7F6-823E81ABD27B}" type="slidenum">
              <a:rPr lang="da-DK" smtClean="0"/>
              <a:pPr/>
              <a:t>13</a:t>
            </a:fld>
            <a:endParaRPr lang="da-DK"/>
          </a:p>
        </p:txBody>
      </p:sp>
    </p:spTree>
    <p:extLst>
      <p:ext uri="{BB962C8B-B14F-4D97-AF65-F5344CB8AC3E}">
        <p14:creationId xmlns:p14="http://schemas.microsoft.com/office/powerpoint/2010/main" val="892427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urkis Fors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A32A450A-B6FE-634F-BC0D-BBA84F9F9A38}" type="datetime5">
              <a:rPr lang="en-US" smtClean="0"/>
              <a:pPr/>
              <a:t>21-Nov-14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E3643B5-472F-4F30-B5C3-6071533CBA54}" type="slidenum">
              <a:rPr lang="da-DK" smtClean="0"/>
              <a:pPr/>
              <a:t>‹nr.›</a:t>
            </a:fld>
            <a:endParaRPr lang="da-DK"/>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1096"/>
            <a:ext cx="1401858" cy="41703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360000"/>
            <a:ext cx="1400528" cy="409678"/>
          </a:xfrm>
          <a:prstGeom prst="rect">
            <a:avLst/>
          </a:prstGeom>
        </p:spPr>
      </p:pic>
      <p:sp>
        <p:nvSpPr>
          <p:cNvPr id="13" name="AutoShape 4"/>
          <p:cNvSpPr>
            <a:spLocks/>
          </p:cNvSpPr>
          <p:nvPr userDrawn="1"/>
        </p:nvSpPr>
        <p:spPr bwMode="gray">
          <a:xfrm>
            <a:off x="-1958975" y="9216"/>
            <a:ext cx="1871662"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p>
            <a:pPr algn="r" defTabSz="457200">
              <a:tabLst>
                <a:tab pos="177800" algn="l"/>
              </a:tabLst>
              <a:defRPr/>
            </a:pPr>
            <a:r>
              <a:rPr lang="da-DK" sz="1000" b="1" dirty="0">
                <a:solidFill>
                  <a:schemeClr val="tx1">
                    <a:lumMod val="65000"/>
                    <a:lumOff val="35000"/>
                  </a:schemeClr>
                </a:solidFill>
                <a:latin typeface="+mj-lt"/>
                <a:cs typeface="Arial" charset="0"/>
              </a:rPr>
              <a:t>Vis hjælpelinjer som hjælper ved placering af objekter</a:t>
            </a:r>
          </a:p>
          <a:p>
            <a:pPr algn="r" defTabSz="457200">
              <a:tabLst>
                <a:tab pos="177800" algn="l"/>
              </a:tabLst>
              <a:defRPr/>
            </a:pPr>
            <a:r>
              <a:rPr lang="da-DK" sz="1000" dirty="0">
                <a:solidFill>
                  <a:schemeClr val="tx1">
                    <a:lumMod val="65000"/>
                    <a:lumOff val="35000"/>
                  </a:schemeClr>
                </a:solidFill>
                <a:latin typeface="+mj-lt"/>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lumMod val="65000"/>
                    <a:lumOff val="35000"/>
                  </a:schemeClr>
                </a:solidFill>
                <a:latin typeface="+mj-lt"/>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lumMod val="65000"/>
                    <a:lumOff val="35000"/>
                  </a:schemeClr>
                </a:solidFill>
                <a:latin typeface="+mj-lt"/>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lumMod val="65000"/>
                    <a:lumOff val="35000"/>
                  </a:schemeClr>
                </a:solidFill>
                <a:latin typeface="+mj-lt"/>
                <a:cs typeface="Arial" charset="0"/>
              </a:rPr>
              <a:t>Vælg OK </a:t>
            </a:r>
          </a:p>
        </p:txBody>
      </p:sp>
      <p:sp>
        <p:nvSpPr>
          <p:cNvPr id="15" name="Title 14"/>
          <p:cNvSpPr>
            <a:spLocks noGrp="1"/>
          </p:cNvSpPr>
          <p:nvPr>
            <p:ph type="title"/>
          </p:nvPr>
        </p:nvSpPr>
        <p:spPr>
          <a:xfrm>
            <a:off x="360363" y="1916832"/>
            <a:ext cx="8421687" cy="1656184"/>
          </a:xfrm>
        </p:spPr>
        <p:txBody>
          <a:bodyPr anchor="b"/>
          <a:lstStyle>
            <a:lvl1pPr>
              <a:lnSpc>
                <a:spcPct val="70000"/>
              </a:lnSpc>
              <a:defRPr sz="6500"/>
            </a:lvl1pPr>
          </a:lstStyle>
          <a:p>
            <a:r>
              <a:rPr lang="da-DK" smtClean="0"/>
              <a:t>Klik for at redigere i master</a:t>
            </a:r>
            <a:endParaRPr lang="da-DK"/>
          </a:p>
        </p:txBody>
      </p:sp>
      <p:sp>
        <p:nvSpPr>
          <p:cNvPr id="18" name="Text Placeholder 17"/>
          <p:cNvSpPr>
            <a:spLocks noGrp="1"/>
          </p:cNvSpPr>
          <p:nvPr>
            <p:ph type="body" sz="quarter" idx="13"/>
          </p:nvPr>
        </p:nvSpPr>
        <p:spPr>
          <a:xfrm>
            <a:off x="364442" y="3609020"/>
            <a:ext cx="8417608" cy="2443822"/>
          </a:xfrm>
        </p:spPr>
        <p:txBody>
          <a:bodyPr/>
          <a:lstStyle>
            <a:lvl1pPr algn="r">
              <a:lnSpc>
                <a:spcPct val="70000"/>
              </a:lnSpc>
              <a:defRPr sz="6700" cap="all" baseline="0">
                <a:solidFill>
                  <a:schemeClr val="accent1"/>
                </a:solidFill>
                <a:latin typeface="Times New Roman" pitchFamily="18" charset="0"/>
                <a:cs typeface="Times New Roman" pitchFamily="18" charset="0"/>
              </a:defRPr>
            </a:lvl1pPr>
          </a:lstStyle>
          <a:p>
            <a:pPr lvl="0"/>
            <a:r>
              <a:rPr lang="da-DK" smtClean="0"/>
              <a:t>Klik for at redigere i master</a:t>
            </a:r>
          </a:p>
        </p:txBody>
      </p:sp>
    </p:spTree>
    <p:extLst>
      <p:ext uri="{BB962C8B-B14F-4D97-AF65-F5344CB8AC3E}">
        <p14:creationId xmlns:p14="http://schemas.microsoft.com/office/powerpoint/2010/main" val="43322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og Tekst m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Date Placeholder 2"/>
          <p:cNvSpPr>
            <a:spLocks noGrp="1"/>
          </p:cNvSpPr>
          <p:nvPr>
            <p:ph type="dt" sz="half" idx="10"/>
          </p:nvPr>
        </p:nvSpPr>
        <p:spPr/>
        <p:txBody>
          <a:bodyPr/>
          <a:lstStyle/>
          <a:p>
            <a:fld id="{C97C6425-B1E2-E24F-9CED-6E211323CB88}" type="datetime5">
              <a:rPr lang="en-US" smtClean="0"/>
              <a:pPr/>
              <a:t>21-Nov-14</a:t>
            </a:fld>
            <a:endParaRPr lang="da-DK"/>
          </a:p>
        </p:txBody>
      </p:sp>
      <p:sp>
        <p:nvSpPr>
          <p:cNvPr id="7" name="Footer Placeholder 6"/>
          <p:cNvSpPr>
            <a:spLocks noGrp="1"/>
          </p:cNvSpPr>
          <p:nvPr>
            <p:ph type="ftr" sz="quarter" idx="11"/>
          </p:nvPr>
        </p:nvSpPr>
        <p:spPr/>
        <p:txBody>
          <a:bodyPr/>
          <a:lstStyle/>
          <a:p>
            <a:endParaRPr lang="da-DK"/>
          </a:p>
        </p:txBody>
      </p:sp>
      <p:sp>
        <p:nvSpPr>
          <p:cNvPr id="8" name="Slide Number Placeholder 7"/>
          <p:cNvSpPr>
            <a:spLocks noGrp="1"/>
          </p:cNvSpPr>
          <p:nvPr>
            <p:ph type="sldNum" sz="quarter" idx="12"/>
          </p:nvPr>
        </p:nvSpPr>
        <p:spPr/>
        <p:txBody>
          <a:bodyPr/>
          <a:lstStyle/>
          <a:p>
            <a:fld id="{1E3643B5-472F-4F30-B5C3-6071533CBA54}" type="slidenum">
              <a:rPr lang="da-DK" smtClean="0"/>
              <a:pPr/>
              <a:t>‹nr.›</a:t>
            </a:fld>
            <a:endParaRPr lang="da-DK"/>
          </a:p>
        </p:txBody>
      </p:sp>
      <p:sp>
        <p:nvSpPr>
          <p:cNvPr id="5" name="Text Placeholder 4"/>
          <p:cNvSpPr>
            <a:spLocks noGrp="1"/>
          </p:cNvSpPr>
          <p:nvPr>
            <p:ph type="body" sz="quarter" idx="13"/>
          </p:nvPr>
        </p:nvSpPr>
        <p:spPr>
          <a:xfrm>
            <a:off x="360363" y="2595563"/>
            <a:ext cx="8420100" cy="3100387"/>
          </a:xfrm>
        </p:spPr>
        <p:txBody>
          <a:bodyPr/>
          <a:lstStyle>
            <a:lvl1pPr marL="198000" indent="-198000">
              <a:lnSpc>
                <a:spcPct val="100000"/>
              </a:lnSpc>
              <a:spcBef>
                <a:spcPts val="600"/>
              </a:spcBef>
              <a:buFont typeface="Arial" pitchFamily="34" charset="0"/>
              <a:buChar char="•"/>
              <a:defRPr sz="1800"/>
            </a:lvl1pPr>
            <a:lvl2pPr marL="900000" indent="-198000">
              <a:lnSpc>
                <a:spcPct val="100000"/>
              </a:lnSpc>
              <a:spcBef>
                <a:spcPts val="600"/>
              </a:spcBef>
              <a:buFont typeface="Arial" pitchFamily="34" charset="0"/>
              <a:buChar char="•"/>
              <a:defRPr sz="1600"/>
            </a:lvl2pPr>
            <a:lvl3pPr marL="1152000" indent="-198000">
              <a:lnSpc>
                <a:spcPct val="100000"/>
              </a:lnSpc>
              <a:spcBef>
                <a:spcPts val="600"/>
              </a:spcBef>
              <a:buFont typeface="Arial" pitchFamily="34" charset="0"/>
              <a:buChar char="•"/>
              <a:defRPr sz="1400"/>
            </a:lvl3pPr>
            <a:lvl4pPr marL="1332000" indent="-198000">
              <a:lnSpc>
                <a:spcPct val="100000"/>
              </a:lnSpc>
              <a:spcBef>
                <a:spcPts val="600"/>
              </a:spcBef>
              <a:buFont typeface="Arial" pitchFamily="34" charset="0"/>
              <a:buChar char="•"/>
              <a:defRPr sz="1200"/>
            </a:lvl4pPr>
            <a:lvl5pPr marL="1512000" indent="-198000">
              <a:lnSpc>
                <a:spcPct val="100000"/>
              </a:lnSpc>
              <a:spcBef>
                <a:spcPts val="600"/>
              </a:spcBef>
              <a:buFont typeface="Arial" pitchFamily="34" charset="0"/>
              <a:buChar char="•"/>
              <a:defRPr sz="1000"/>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22" name="Text Box 48"/>
          <p:cNvSpPr txBox="1">
            <a:spLocks noChangeArrowheads="1"/>
          </p:cNvSpPr>
          <p:nvPr userDrawn="1"/>
        </p:nvSpPr>
        <p:spPr bwMode="auto">
          <a:xfrm>
            <a:off x="-1492251" y="5002842"/>
            <a:ext cx="140493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chemeClr val="accent1"/>
                </a:solidFill>
              </a:rPr>
              <a:t>For at indsætte dato og sidefod:</a:t>
            </a:r>
          </a:p>
          <a:p>
            <a:pPr algn="r" eaLnBrk="1" hangingPunct="1">
              <a:defRPr/>
            </a:pPr>
            <a:r>
              <a:rPr lang="da-DK" sz="1000" smtClean="0">
                <a:solidFill>
                  <a:schemeClr val="accent1"/>
                </a:solidFill>
              </a:rPr>
              <a:t>Klik </a:t>
            </a:r>
            <a:r>
              <a:rPr lang="da-DK" sz="1000" dirty="0" smtClean="0">
                <a:solidFill>
                  <a:schemeClr val="accent1"/>
                </a:solidFill>
              </a:rPr>
              <a:t>i menulinjen, </a:t>
            </a:r>
          </a:p>
          <a:p>
            <a:pPr algn="r" eaLnBrk="1" hangingPunct="1">
              <a:defRPr/>
            </a:pPr>
            <a:r>
              <a:rPr lang="da-DK" sz="1000" dirty="0" smtClean="0">
                <a:solidFill>
                  <a:schemeClr val="accent1"/>
                </a:solidFill>
              </a:rPr>
              <a:t>vælg ”Indsæt” &gt; ”Sidehoved / Sidefod”.</a:t>
            </a:r>
          </a:p>
          <a:p>
            <a:pPr algn="r" eaLnBrk="1" hangingPunct="1">
              <a:defRPr/>
            </a:pPr>
            <a:r>
              <a:rPr lang="da-DK" sz="1000" dirty="0" smtClean="0">
                <a:solidFill>
                  <a:schemeClr val="accent1"/>
                </a:solidFill>
              </a:rPr>
              <a:t>Indføj ”dato” i feltet for dato og skriv rette Forvaltning i Sidefods feltet. </a:t>
            </a:r>
            <a:r>
              <a:rPr lang="da-DK" sz="1000" b="1" dirty="0" smtClean="0">
                <a:solidFill>
                  <a:schemeClr val="accent1"/>
                </a:solidFill>
              </a:rPr>
              <a:t>Sæt hak i ”vis ikke på forside”. Vælg ”Indsæt på alle”.</a:t>
            </a:r>
          </a:p>
          <a:p>
            <a:pPr algn="r" eaLnBrk="1" hangingPunct="1">
              <a:defRPr/>
            </a:pPr>
            <a:endParaRPr lang="da-DK" sz="1000" dirty="0" smtClean="0">
              <a:solidFill>
                <a:schemeClr val="accent1"/>
              </a:solidFill>
            </a:endParaRPr>
          </a:p>
        </p:txBody>
      </p:sp>
      <p:sp>
        <p:nvSpPr>
          <p:cNvPr id="24" name="TextBox 20"/>
          <p:cNvSpPr txBox="1">
            <a:spLocks noChangeArrowheads="1"/>
          </p:cNvSpPr>
          <p:nvPr/>
        </p:nvSpPr>
        <p:spPr bwMode="auto">
          <a:xfrm>
            <a:off x="-1738313" y="2595563"/>
            <a:ext cx="16684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smtClean="0">
                <a:solidFill>
                  <a:schemeClr val="accent1"/>
                </a:solidFill>
              </a:rPr>
              <a:t>Tekstslide med bullets</a:t>
            </a:r>
            <a:endParaRPr lang="da-DK" sz="1000" smtClean="0">
              <a:solidFill>
                <a:schemeClr val="accent1"/>
              </a:solidFill>
            </a:endParaRPr>
          </a:p>
          <a:p>
            <a:pPr algn="r" eaLnBrk="1" hangingPunct="1">
              <a:spcBef>
                <a:spcPct val="50000"/>
              </a:spcBef>
              <a:defRPr/>
            </a:pPr>
            <a:r>
              <a:rPr lang="da-DK" sz="1000" smtClean="0">
                <a:solidFill>
                  <a:schemeClr val="accent1"/>
                </a:solidFill>
              </a:rPr>
              <a:t>Brug ‘Forøge / Formindske </a:t>
            </a:r>
            <a:br>
              <a:rPr lang="da-DK" sz="1000" smtClean="0">
                <a:solidFill>
                  <a:schemeClr val="accent1"/>
                </a:solidFill>
              </a:rPr>
            </a:br>
            <a:r>
              <a:rPr lang="da-DK" sz="1000" smtClean="0">
                <a:solidFill>
                  <a:schemeClr val="accent1"/>
                </a:solidFill>
              </a:rPr>
              <a:t>indryk’ for at skifte mellem</a:t>
            </a:r>
            <a:br>
              <a:rPr lang="da-DK" sz="1000" smtClean="0">
                <a:solidFill>
                  <a:schemeClr val="accent1"/>
                </a:solidFill>
              </a:rPr>
            </a:br>
            <a:r>
              <a:rPr lang="da-DK" sz="1000" smtClean="0">
                <a:solidFill>
                  <a:schemeClr val="accent1"/>
                </a:solidFill>
              </a:rPr>
              <a:t>de forskellige niveauer</a:t>
            </a:r>
          </a:p>
        </p:txBody>
      </p:sp>
      <p:grpSp>
        <p:nvGrpSpPr>
          <p:cNvPr id="25" name="Group 2"/>
          <p:cNvGrpSpPr>
            <a:grpSpLocks/>
          </p:cNvGrpSpPr>
          <p:nvPr/>
        </p:nvGrpSpPr>
        <p:grpSpPr bwMode="auto">
          <a:xfrm>
            <a:off x="-1214439" y="3370306"/>
            <a:ext cx="437608" cy="246173"/>
            <a:chOff x="-1214439" y="732970"/>
            <a:chExt cx="437608" cy="246063"/>
          </a:xfrm>
        </p:grpSpPr>
        <p:grpSp>
          <p:nvGrpSpPr>
            <p:cNvPr id="30" name="Group 3"/>
            <p:cNvGrpSpPr>
              <a:grpSpLocks/>
            </p:cNvGrpSpPr>
            <p:nvPr/>
          </p:nvGrpSpPr>
          <p:grpSpPr bwMode="auto">
            <a:xfrm>
              <a:off x="-1214439" y="741702"/>
              <a:ext cx="428625" cy="228600"/>
              <a:chOff x="-727592" y="3306446"/>
              <a:chExt cx="429053" cy="228767"/>
            </a:xfrm>
          </p:grpSpPr>
          <p:pic>
            <p:nvPicPr>
              <p:cNvPr id="32" name="Picture 14" descr="fke3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bwMode="auto">
              <a:xfrm>
                <a:off x="-727591" y="3323227"/>
                <a:ext cx="214527" cy="219137"/>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chemeClr val="tx1">
                      <a:lumMod val="65000"/>
                      <a:lumOff val="35000"/>
                    </a:schemeClr>
                  </a:solidFill>
                </a:endParaRPr>
              </a:p>
            </p:txBody>
          </p:sp>
        </p:grpSp>
        <p:sp>
          <p:nvSpPr>
            <p:cNvPr id="31" name="Rounded Rectangle 30"/>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chemeClr val="tx1">
                    <a:lumMod val="65000"/>
                    <a:lumOff val="35000"/>
                  </a:schemeClr>
                </a:solidFill>
              </a:endParaRPr>
            </a:p>
          </p:txBody>
        </p:sp>
      </p:grpSp>
      <p:grpSp>
        <p:nvGrpSpPr>
          <p:cNvPr id="26" name="Group 28"/>
          <p:cNvGrpSpPr>
            <a:grpSpLocks/>
          </p:cNvGrpSpPr>
          <p:nvPr/>
        </p:nvGrpSpPr>
        <p:grpSpPr bwMode="auto">
          <a:xfrm>
            <a:off x="-682626" y="3366978"/>
            <a:ext cx="460375" cy="246173"/>
            <a:chOff x="-561836" y="3417665"/>
            <a:chExt cx="460236" cy="245883"/>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chemeClr val="tx1">
                    <a:lumMod val="65000"/>
                    <a:lumOff val="35000"/>
                  </a:schemeClr>
                </a:solidFill>
              </a:endParaRPr>
            </a:p>
          </p:txBody>
        </p:sp>
        <p:sp>
          <p:nvSpPr>
            <p:cNvPr id="29" name="Rounded Rectangle 28"/>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solidFill>
                  <a:schemeClr val="tx1">
                    <a:lumMod val="65000"/>
                    <a:lumOff val="35000"/>
                  </a:schemeClr>
                </a:solidFill>
              </a:endParaRPr>
            </a:p>
          </p:txBody>
        </p:sp>
      </p:grpSp>
      <p:grpSp>
        <p:nvGrpSpPr>
          <p:cNvPr id="18" name="Group 17"/>
          <p:cNvGrpSpPr/>
          <p:nvPr userDrawn="1"/>
        </p:nvGrpSpPr>
        <p:grpSpPr>
          <a:xfrm>
            <a:off x="-1776880" y="78217"/>
            <a:ext cx="1668462" cy="2154462"/>
            <a:chOff x="-1771650" y="2595563"/>
            <a:chExt cx="1668462" cy="2154462"/>
          </a:xfrm>
        </p:grpSpPr>
        <p:sp>
          <p:nvSpPr>
            <p:cNvPr id="19" name="TextBox 5"/>
            <p:cNvSpPr txBox="1">
              <a:spLocks noChangeArrowheads="1"/>
            </p:cNvSpPr>
            <p:nvPr userDrawn="1"/>
          </p:nvSpPr>
          <p:spPr bwMode="auto">
            <a:xfrm>
              <a:off x="-1771650" y="2595563"/>
              <a:ext cx="1668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smtClean="0">
                  <a:solidFill>
                    <a:schemeClr val="accent1"/>
                  </a:solidFill>
                </a:rPr>
                <a:t>Fremhæve tekst:</a:t>
              </a:r>
              <a:endParaRPr lang="da-DK" sz="1000" b="1" dirty="0" smtClean="0">
                <a:solidFill>
                  <a:schemeClr val="accent1"/>
                </a:solidFill>
              </a:endParaRPr>
            </a:p>
            <a:p>
              <a:pPr algn="r" eaLnBrk="1" hangingPunct="1">
                <a:defRPr/>
              </a:pPr>
              <a:r>
                <a:rPr lang="da-DK" sz="1000" smtClean="0">
                  <a:solidFill>
                    <a:schemeClr val="accent1"/>
                  </a:solidFill>
                </a:rPr>
                <a:t>For at fremhæve tekst, marker teksten vælg </a:t>
              </a:r>
              <a:r>
                <a:rPr lang="da-DK" sz="1000" b="1" smtClean="0">
                  <a:solidFill>
                    <a:schemeClr val="accent1"/>
                  </a:solidFill>
                </a:rPr>
                <a:t>Fed skifttype </a:t>
              </a:r>
              <a:r>
                <a:rPr lang="da-DK" sz="1000" smtClean="0">
                  <a:solidFill>
                    <a:schemeClr val="accent1"/>
                  </a:solidFill>
                </a:rPr>
                <a:t>og vælg en farve fra den øverste række af farver i farvepaletten</a:t>
              </a:r>
              <a:r>
                <a:rPr lang="da-DK" sz="1000" baseline="0" smtClean="0">
                  <a:solidFill>
                    <a:schemeClr val="accent1"/>
                  </a:solidFill>
                </a:rPr>
                <a:t> i menu punktet Skrifttyper.</a:t>
              </a:r>
              <a:endParaRPr lang="da-DK" sz="1000" b="1" dirty="0" smtClean="0">
                <a:solidFill>
                  <a:schemeClr val="accent1"/>
                </a:solidFill>
              </a:endParaRPr>
            </a:p>
          </p:txBody>
        </p:sp>
        <p:pic>
          <p:nvPicPr>
            <p:cNvPr id="2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4443" y="3724037"/>
              <a:ext cx="1031255" cy="102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5255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3 bille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Date Placeholder 2"/>
          <p:cNvSpPr>
            <a:spLocks noGrp="1"/>
          </p:cNvSpPr>
          <p:nvPr>
            <p:ph type="dt" sz="half" idx="10"/>
          </p:nvPr>
        </p:nvSpPr>
        <p:spPr/>
        <p:txBody>
          <a:bodyPr/>
          <a:lstStyle/>
          <a:p>
            <a:fld id="{3DAA5041-B88E-D244-AE0D-91AB66C9862C}" type="datetime5">
              <a:rPr lang="en-US" smtClean="0"/>
              <a:pPr/>
              <a:t>21-Nov-14</a:t>
            </a:fld>
            <a:endParaRPr lang="da-DK"/>
          </a:p>
        </p:txBody>
      </p:sp>
      <p:sp>
        <p:nvSpPr>
          <p:cNvPr id="7" name="Footer Placeholder 6"/>
          <p:cNvSpPr>
            <a:spLocks noGrp="1"/>
          </p:cNvSpPr>
          <p:nvPr>
            <p:ph type="ftr" sz="quarter" idx="11"/>
          </p:nvPr>
        </p:nvSpPr>
        <p:spPr/>
        <p:txBody>
          <a:bodyPr/>
          <a:lstStyle/>
          <a:p>
            <a:endParaRPr lang="da-DK"/>
          </a:p>
        </p:txBody>
      </p:sp>
      <p:sp>
        <p:nvSpPr>
          <p:cNvPr id="8" name="Slide Number Placeholder 7"/>
          <p:cNvSpPr>
            <a:spLocks noGrp="1"/>
          </p:cNvSpPr>
          <p:nvPr>
            <p:ph type="sldNum" sz="quarter" idx="12"/>
          </p:nvPr>
        </p:nvSpPr>
        <p:spPr/>
        <p:txBody>
          <a:bodyPr/>
          <a:lstStyle/>
          <a:p>
            <a:fld id="{1E3643B5-472F-4F30-B5C3-6071533CBA54}" type="slidenum">
              <a:rPr lang="da-DK" smtClean="0"/>
              <a:pPr/>
              <a:t>‹nr.›</a:t>
            </a:fld>
            <a:endParaRPr lang="da-DK"/>
          </a:p>
        </p:txBody>
      </p:sp>
      <p:sp>
        <p:nvSpPr>
          <p:cNvPr id="6" name="Picture Placeholder 5"/>
          <p:cNvSpPr>
            <a:spLocks noGrp="1"/>
          </p:cNvSpPr>
          <p:nvPr>
            <p:ph type="pic" sz="quarter" idx="13"/>
          </p:nvPr>
        </p:nvSpPr>
        <p:spPr>
          <a:xfrm>
            <a:off x="365125" y="2594096"/>
            <a:ext cx="2613025" cy="3101854"/>
          </a:xfrm>
        </p:spPr>
        <p:txBody>
          <a:bodyPr/>
          <a:lstStyle/>
          <a:p>
            <a:r>
              <a:rPr lang="da-DK" smtClean="0"/>
              <a:t>Klik på ikonet for at tilføje et billede</a:t>
            </a:r>
            <a:endParaRPr lang="da-DK"/>
          </a:p>
        </p:txBody>
      </p:sp>
      <p:sp>
        <p:nvSpPr>
          <p:cNvPr id="12" name="Picture Placeholder 5"/>
          <p:cNvSpPr>
            <a:spLocks noGrp="1"/>
          </p:cNvSpPr>
          <p:nvPr>
            <p:ph type="pic" sz="quarter" idx="14"/>
          </p:nvPr>
        </p:nvSpPr>
        <p:spPr>
          <a:xfrm>
            <a:off x="3260650" y="2594096"/>
            <a:ext cx="2613025" cy="3101854"/>
          </a:xfrm>
        </p:spPr>
        <p:txBody>
          <a:bodyPr/>
          <a:lstStyle/>
          <a:p>
            <a:r>
              <a:rPr lang="da-DK" smtClean="0"/>
              <a:t>Klik på ikonet for at tilføje et billede</a:t>
            </a:r>
            <a:endParaRPr lang="da-DK"/>
          </a:p>
        </p:txBody>
      </p:sp>
      <p:sp>
        <p:nvSpPr>
          <p:cNvPr id="14" name="Picture Placeholder 5"/>
          <p:cNvSpPr>
            <a:spLocks noGrp="1"/>
          </p:cNvSpPr>
          <p:nvPr>
            <p:ph type="pic" sz="quarter" idx="15"/>
          </p:nvPr>
        </p:nvSpPr>
        <p:spPr>
          <a:xfrm>
            <a:off x="6156176" y="2594096"/>
            <a:ext cx="2613025" cy="3101854"/>
          </a:xfrm>
        </p:spPr>
        <p:txBody>
          <a:bodyPr/>
          <a:lstStyle/>
          <a:p>
            <a:r>
              <a:rPr lang="da-DK" smtClean="0"/>
              <a:t>Klik på ikonet for at tilføje et billede</a:t>
            </a:r>
            <a:endParaRPr lang="da-DK"/>
          </a:p>
        </p:txBody>
      </p:sp>
    </p:spTree>
    <p:extLst>
      <p:ext uri="{BB962C8B-B14F-4D97-AF65-F5344CB8AC3E}">
        <p14:creationId xmlns:p14="http://schemas.microsoft.com/office/powerpoint/2010/main" val="96751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10" name="Picture Placeholder 9"/>
          <p:cNvSpPr>
            <a:spLocks noGrp="1"/>
          </p:cNvSpPr>
          <p:nvPr>
            <p:ph type="pic" sz="quarter" idx="13"/>
          </p:nvPr>
        </p:nvSpPr>
        <p:spPr>
          <a:xfrm>
            <a:off x="365125" y="2595564"/>
            <a:ext cx="8416925" cy="3100386"/>
          </a:xfrm>
        </p:spPr>
        <p:txBody>
          <a:bodyPr/>
          <a:lstStyle>
            <a:lvl1pPr marL="0" indent="0" algn="ctr">
              <a:buNone/>
              <a:defRPr/>
            </a:lvl1pPr>
          </a:lstStyle>
          <a:p>
            <a:r>
              <a:rPr lang="da-DK" smtClean="0"/>
              <a:t>Klik på ikonet for at tilføje et billede</a:t>
            </a:r>
            <a:endParaRPr lang="da-DK"/>
          </a:p>
        </p:txBody>
      </p:sp>
      <p:sp>
        <p:nvSpPr>
          <p:cNvPr id="3" name="Date Placeholder 2"/>
          <p:cNvSpPr>
            <a:spLocks noGrp="1"/>
          </p:cNvSpPr>
          <p:nvPr>
            <p:ph type="dt" sz="half" idx="14"/>
          </p:nvPr>
        </p:nvSpPr>
        <p:spPr/>
        <p:txBody>
          <a:bodyPr/>
          <a:lstStyle/>
          <a:p>
            <a:fld id="{2E748878-9BA0-184B-80A9-7E01C18CB307}" type="datetime5">
              <a:rPr lang="en-US" smtClean="0"/>
              <a:pPr/>
              <a:t>21-Nov-14</a:t>
            </a:fld>
            <a:endParaRPr lang="da-DK"/>
          </a:p>
        </p:txBody>
      </p:sp>
      <p:sp>
        <p:nvSpPr>
          <p:cNvPr id="7" name="Footer Placeholder 6"/>
          <p:cNvSpPr>
            <a:spLocks noGrp="1"/>
          </p:cNvSpPr>
          <p:nvPr>
            <p:ph type="ftr" sz="quarter" idx="15"/>
          </p:nvPr>
        </p:nvSpPr>
        <p:spPr/>
        <p:txBody>
          <a:bodyPr/>
          <a:lstStyle/>
          <a:p>
            <a:endParaRPr lang="da-DK"/>
          </a:p>
        </p:txBody>
      </p:sp>
      <p:sp>
        <p:nvSpPr>
          <p:cNvPr id="8" name="Slide Number Placeholder 7"/>
          <p:cNvSpPr>
            <a:spLocks noGrp="1"/>
          </p:cNvSpPr>
          <p:nvPr>
            <p:ph type="sldNum" sz="quarter" idx="16"/>
          </p:nvPr>
        </p:nvSpPr>
        <p:spPr/>
        <p:txBody>
          <a:bodyPr/>
          <a:lstStyle/>
          <a:p>
            <a:fld id="{1E3643B5-472F-4F30-B5C3-6071533CBA54}" type="slidenum">
              <a:rPr lang="da-DK" smtClean="0"/>
              <a:pPr/>
              <a:t>‹nr.›</a:t>
            </a:fld>
            <a:endParaRPr lang="da-DK"/>
          </a:p>
        </p:txBody>
      </p:sp>
    </p:spTree>
    <p:extLst>
      <p:ext uri="{BB962C8B-B14F-4D97-AF65-F5344CB8AC3E}">
        <p14:creationId xmlns:p14="http://schemas.microsoft.com/office/powerpoint/2010/main" val="3025293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Date Placeholder 2"/>
          <p:cNvSpPr>
            <a:spLocks noGrp="1"/>
          </p:cNvSpPr>
          <p:nvPr>
            <p:ph type="dt" sz="half" idx="10"/>
          </p:nvPr>
        </p:nvSpPr>
        <p:spPr/>
        <p:txBody>
          <a:bodyPr/>
          <a:lstStyle/>
          <a:p>
            <a:fld id="{65C92397-4CC5-E248-AE86-E6BA1DF7F5F1}" type="datetime5">
              <a:rPr lang="en-US" smtClean="0"/>
              <a:pPr/>
              <a:t>21-Nov-14</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E3643B5-472F-4F30-B5C3-6071533CBA54}" type="slidenum">
              <a:rPr lang="da-DK" smtClean="0"/>
              <a:pPr/>
              <a:t>‹nr.›</a:t>
            </a:fld>
            <a:endParaRPr lang="da-DK"/>
          </a:p>
        </p:txBody>
      </p:sp>
    </p:spTree>
    <p:extLst>
      <p:ext uri="{BB962C8B-B14F-4D97-AF65-F5344CB8AC3E}">
        <p14:creationId xmlns:p14="http://schemas.microsoft.com/office/powerpoint/2010/main" val="3104891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F8B4-C7BF-814E-9A78-EAE7B9BD7D1F}" type="datetime5">
              <a:rPr lang="en-US" smtClean="0"/>
              <a:pPr/>
              <a:t>21-Nov-14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E3643B5-472F-4F30-B5C3-6071533CBA54}" type="slidenum">
              <a:rPr lang="da-DK" smtClean="0"/>
              <a:pPr/>
              <a:t>‹nr.›</a:t>
            </a:fld>
            <a:endParaRPr lang="da-DK"/>
          </a:p>
        </p:txBody>
      </p:sp>
    </p:spTree>
    <p:extLst>
      <p:ext uri="{BB962C8B-B14F-4D97-AF65-F5344CB8AC3E}">
        <p14:creationId xmlns:p14="http://schemas.microsoft.com/office/powerpoint/2010/main" val="59041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360363" y="4968509"/>
            <a:ext cx="8420477" cy="1157161"/>
          </a:xfrm>
        </p:spPr>
        <p:txBody>
          <a:bodyPr anchor="b"/>
          <a:lstStyle>
            <a:lvl1pPr marL="0" indent="0" algn="r">
              <a:lnSpc>
                <a:spcPct val="70000"/>
              </a:lnSpc>
              <a:buNone/>
              <a:defRPr sz="2400" cap="all" baseline="0">
                <a:solidFill>
                  <a:schemeClr val="bg1"/>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a:xfrm>
            <a:off x="-1626498" y="6092368"/>
            <a:ext cx="1480842" cy="365125"/>
          </a:xfrm>
        </p:spPr>
        <p:txBody>
          <a:bodyPr/>
          <a:lstStyle/>
          <a:p>
            <a:fld id="{A20D453B-A891-C64F-B746-B1C49DBF14DA}" type="datetime5">
              <a:rPr lang="en-US" smtClean="0"/>
              <a:pPr/>
              <a:t>21-Nov-14</a:t>
            </a:fld>
            <a:endParaRPr lang="da-DK"/>
          </a:p>
        </p:txBody>
      </p:sp>
      <p:sp>
        <p:nvSpPr>
          <p:cNvPr id="5" name="Footer Placeholder 4"/>
          <p:cNvSpPr>
            <a:spLocks noGrp="1"/>
          </p:cNvSpPr>
          <p:nvPr>
            <p:ph type="ftr" sz="quarter" idx="11"/>
          </p:nvPr>
        </p:nvSpPr>
        <p:spPr>
          <a:xfrm>
            <a:off x="-1610016" y="5719615"/>
            <a:ext cx="1464359" cy="365125"/>
          </a:xfrm>
        </p:spPr>
        <p:txBody>
          <a:bodyPr/>
          <a:lstStyle/>
          <a:p>
            <a:endParaRPr lang="da-DK"/>
          </a:p>
        </p:txBody>
      </p:sp>
      <p:sp>
        <p:nvSpPr>
          <p:cNvPr id="6" name="Slide Number Placeholder 5"/>
          <p:cNvSpPr>
            <a:spLocks noGrp="1"/>
          </p:cNvSpPr>
          <p:nvPr>
            <p:ph type="sldNum" sz="quarter" idx="12"/>
          </p:nvPr>
        </p:nvSpPr>
        <p:spPr>
          <a:xfrm>
            <a:off x="-1626499" y="6465121"/>
            <a:ext cx="1480842" cy="365125"/>
          </a:xfrm>
        </p:spPr>
        <p:txBody>
          <a:bodyPr/>
          <a:lstStyle/>
          <a:p>
            <a:fld id="{1E3643B5-472F-4F30-B5C3-6071533CBA54}" type="slidenum">
              <a:rPr lang="da-DK" smtClean="0"/>
              <a:pPr/>
              <a:t>‹nr.›</a:t>
            </a:fld>
            <a:endParaRPr lang="da-DK"/>
          </a:p>
        </p:txBody>
      </p:sp>
      <p:sp>
        <p:nvSpPr>
          <p:cNvPr id="12" name="Title 14"/>
          <p:cNvSpPr>
            <a:spLocks noGrp="1"/>
          </p:cNvSpPr>
          <p:nvPr>
            <p:ph type="title"/>
          </p:nvPr>
        </p:nvSpPr>
        <p:spPr>
          <a:xfrm>
            <a:off x="360363" y="2597542"/>
            <a:ext cx="8421687" cy="1901629"/>
          </a:xfrm>
        </p:spPr>
        <p:txBody>
          <a:bodyPr anchor="t"/>
          <a:lstStyle>
            <a:lvl1pPr>
              <a:lnSpc>
                <a:spcPct val="70000"/>
              </a:lnSpc>
              <a:defRPr sz="6500"/>
            </a:lvl1pPr>
          </a:lstStyle>
          <a:p>
            <a:r>
              <a:rPr lang="da-DK" smtClean="0"/>
              <a:t>Klik for at redigere i master</a:t>
            </a:r>
            <a:endParaRPr lang="da-DK"/>
          </a:p>
        </p:txBody>
      </p:sp>
    </p:spTree>
    <p:extLst>
      <p:ext uri="{BB962C8B-B14F-4D97-AF65-F5344CB8AC3E}">
        <p14:creationId xmlns:p14="http://schemas.microsoft.com/office/powerpoint/2010/main" val="262075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ul Sl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360363" y="4968509"/>
            <a:ext cx="8420477" cy="1157161"/>
          </a:xfrm>
        </p:spPr>
        <p:txBody>
          <a:bodyPr anchor="b"/>
          <a:lstStyle>
            <a:lvl1pPr marL="0" indent="0" algn="r">
              <a:lnSpc>
                <a:spcPct val="70000"/>
              </a:lnSpc>
              <a:buNone/>
              <a:defRPr sz="2400" cap="all" baseline="0">
                <a:solidFill>
                  <a:schemeClr val="tx1"/>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a:xfrm>
            <a:off x="-1626498" y="6092368"/>
            <a:ext cx="1480842" cy="365125"/>
          </a:xfrm>
        </p:spPr>
        <p:txBody>
          <a:bodyPr/>
          <a:lstStyle/>
          <a:p>
            <a:fld id="{EF92F4E2-3ED1-EE4F-AF76-7F1CC39654C4}" type="datetime5">
              <a:rPr lang="en-US" smtClean="0"/>
              <a:pPr/>
              <a:t>21-Nov-14</a:t>
            </a:fld>
            <a:endParaRPr lang="da-DK"/>
          </a:p>
        </p:txBody>
      </p:sp>
      <p:sp>
        <p:nvSpPr>
          <p:cNvPr id="5" name="Footer Placeholder 4"/>
          <p:cNvSpPr>
            <a:spLocks noGrp="1"/>
          </p:cNvSpPr>
          <p:nvPr>
            <p:ph type="ftr" sz="quarter" idx="11"/>
          </p:nvPr>
        </p:nvSpPr>
        <p:spPr>
          <a:xfrm>
            <a:off x="-1610016" y="5719615"/>
            <a:ext cx="1464359" cy="365125"/>
          </a:xfrm>
        </p:spPr>
        <p:txBody>
          <a:bodyPr/>
          <a:lstStyle/>
          <a:p>
            <a:endParaRPr lang="da-DK"/>
          </a:p>
        </p:txBody>
      </p:sp>
      <p:sp>
        <p:nvSpPr>
          <p:cNvPr id="6" name="Slide Number Placeholder 5"/>
          <p:cNvSpPr>
            <a:spLocks noGrp="1"/>
          </p:cNvSpPr>
          <p:nvPr>
            <p:ph type="sldNum" sz="quarter" idx="12"/>
          </p:nvPr>
        </p:nvSpPr>
        <p:spPr>
          <a:xfrm>
            <a:off x="-1626499" y="6465121"/>
            <a:ext cx="1480842" cy="365125"/>
          </a:xfrm>
        </p:spPr>
        <p:txBody>
          <a:bodyPr/>
          <a:lstStyle/>
          <a:p>
            <a:fld id="{1E3643B5-472F-4F30-B5C3-6071533CBA54}" type="slidenum">
              <a:rPr lang="da-DK" smtClean="0"/>
              <a:pPr/>
              <a:t>‹nr.›</a:t>
            </a:fld>
            <a:endParaRPr lang="da-DK"/>
          </a:p>
        </p:txBody>
      </p:sp>
      <p:sp>
        <p:nvSpPr>
          <p:cNvPr id="12" name="Title 14"/>
          <p:cNvSpPr>
            <a:spLocks noGrp="1"/>
          </p:cNvSpPr>
          <p:nvPr>
            <p:ph type="title"/>
          </p:nvPr>
        </p:nvSpPr>
        <p:spPr>
          <a:xfrm>
            <a:off x="360363" y="2597542"/>
            <a:ext cx="8421687" cy="1901629"/>
          </a:xfrm>
        </p:spPr>
        <p:txBody>
          <a:bodyPr anchor="t"/>
          <a:lstStyle>
            <a:lvl1pPr>
              <a:lnSpc>
                <a:spcPct val="70000"/>
              </a:lnSpc>
              <a:defRPr sz="6500"/>
            </a:lvl1pPr>
          </a:lstStyle>
          <a:p>
            <a:r>
              <a:rPr lang="da-DK" smtClean="0"/>
              <a:t>Klik for at redigere i master</a:t>
            </a:r>
            <a:endParaRPr lang="da-DK"/>
          </a:p>
        </p:txBody>
      </p:sp>
    </p:spTree>
    <p:extLst>
      <p:ext uri="{BB962C8B-B14F-4D97-AF65-F5344CB8AC3E}">
        <p14:creationId xmlns:p14="http://schemas.microsoft.com/office/powerpoint/2010/main" val="4112355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nk Sl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360363" y="4968509"/>
            <a:ext cx="8420477" cy="1157161"/>
          </a:xfrm>
        </p:spPr>
        <p:txBody>
          <a:bodyPr anchor="b"/>
          <a:lstStyle>
            <a:lvl1pPr marL="0" indent="0" algn="r">
              <a:lnSpc>
                <a:spcPct val="70000"/>
              </a:lnSpc>
              <a:buNone/>
              <a:defRPr sz="2400" cap="all" baseline="0">
                <a:solidFill>
                  <a:schemeClr val="bg1"/>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a:xfrm>
            <a:off x="-1626498" y="6092368"/>
            <a:ext cx="1480842" cy="365125"/>
          </a:xfrm>
        </p:spPr>
        <p:txBody>
          <a:bodyPr/>
          <a:lstStyle/>
          <a:p>
            <a:fld id="{3657B9F0-3F2F-2343-9076-4EEEDC07E793}" type="datetime5">
              <a:rPr lang="en-US" smtClean="0"/>
              <a:pPr/>
              <a:t>21-Nov-14</a:t>
            </a:fld>
            <a:endParaRPr lang="da-DK"/>
          </a:p>
        </p:txBody>
      </p:sp>
      <p:sp>
        <p:nvSpPr>
          <p:cNvPr id="5" name="Footer Placeholder 4"/>
          <p:cNvSpPr>
            <a:spLocks noGrp="1"/>
          </p:cNvSpPr>
          <p:nvPr>
            <p:ph type="ftr" sz="quarter" idx="11"/>
          </p:nvPr>
        </p:nvSpPr>
        <p:spPr>
          <a:xfrm>
            <a:off x="-1610016" y="5719615"/>
            <a:ext cx="1464359" cy="365125"/>
          </a:xfrm>
        </p:spPr>
        <p:txBody>
          <a:bodyPr/>
          <a:lstStyle/>
          <a:p>
            <a:endParaRPr lang="da-DK"/>
          </a:p>
        </p:txBody>
      </p:sp>
      <p:sp>
        <p:nvSpPr>
          <p:cNvPr id="6" name="Slide Number Placeholder 5"/>
          <p:cNvSpPr>
            <a:spLocks noGrp="1"/>
          </p:cNvSpPr>
          <p:nvPr>
            <p:ph type="sldNum" sz="quarter" idx="12"/>
          </p:nvPr>
        </p:nvSpPr>
        <p:spPr>
          <a:xfrm>
            <a:off x="-1626499" y="6465121"/>
            <a:ext cx="1480842" cy="365125"/>
          </a:xfrm>
        </p:spPr>
        <p:txBody>
          <a:bodyPr/>
          <a:lstStyle/>
          <a:p>
            <a:fld id="{1E3643B5-472F-4F30-B5C3-6071533CBA54}" type="slidenum">
              <a:rPr lang="da-DK" smtClean="0"/>
              <a:pPr/>
              <a:t>‹nr.›</a:t>
            </a:fld>
            <a:endParaRPr lang="da-DK"/>
          </a:p>
        </p:txBody>
      </p:sp>
      <p:sp>
        <p:nvSpPr>
          <p:cNvPr id="12" name="Title 14"/>
          <p:cNvSpPr>
            <a:spLocks noGrp="1"/>
          </p:cNvSpPr>
          <p:nvPr>
            <p:ph type="title"/>
          </p:nvPr>
        </p:nvSpPr>
        <p:spPr>
          <a:xfrm>
            <a:off x="360363" y="2597542"/>
            <a:ext cx="8421687" cy="1901629"/>
          </a:xfrm>
        </p:spPr>
        <p:txBody>
          <a:bodyPr anchor="t"/>
          <a:lstStyle>
            <a:lvl1pPr>
              <a:lnSpc>
                <a:spcPct val="70000"/>
              </a:lnSpc>
              <a:defRPr sz="6500"/>
            </a:lvl1pPr>
          </a:lstStyle>
          <a:p>
            <a:r>
              <a:rPr lang="da-DK" smtClean="0"/>
              <a:t>Klik for at redigere i master</a:t>
            </a:r>
            <a:endParaRPr lang="da-DK"/>
          </a:p>
        </p:txBody>
      </p:sp>
    </p:spTree>
    <p:extLst>
      <p:ext uri="{BB962C8B-B14F-4D97-AF65-F5344CB8AC3E}">
        <p14:creationId xmlns:p14="http://schemas.microsoft.com/office/powerpoint/2010/main" val="1967417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øn Sl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360363" y="4968509"/>
            <a:ext cx="8420477" cy="1157161"/>
          </a:xfrm>
        </p:spPr>
        <p:txBody>
          <a:bodyPr anchor="b"/>
          <a:lstStyle>
            <a:lvl1pPr marL="0" indent="0" algn="r">
              <a:lnSpc>
                <a:spcPct val="70000"/>
              </a:lnSpc>
              <a:buNone/>
              <a:defRPr sz="2400" cap="all" baseline="0">
                <a:solidFill>
                  <a:schemeClr val="bg1"/>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a:xfrm>
            <a:off x="-1626498" y="6092368"/>
            <a:ext cx="1480842" cy="365125"/>
          </a:xfrm>
        </p:spPr>
        <p:txBody>
          <a:bodyPr/>
          <a:lstStyle/>
          <a:p>
            <a:fld id="{A8F19654-6338-2E4D-823B-A972A3095175}" type="datetime5">
              <a:rPr lang="en-US" smtClean="0"/>
              <a:pPr/>
              <a:t>21-Nov-14</a:t>
            </a:fld>
            <a:endParaRPr lang="da-DK"/>
          </a:p>
        </p:txBody>
      </p:sp>
      <p:sp>
        <p:nvSpPr>
          <p:cNvPr id="5" name="Footer Placeholder 4"/>
          <p:cNvSpPr>
            <a:spLocks noGrp="1"/>
          </p:cNvSpPr>
          <p:nvPr>
            <p:ph type="ftr" sz="quarter" idx="11"/>
          </p:nvPr>
        </p:nvSpPr>
        <p:spPr>
          <a:xfrm>
            <a:off x="-1610016" y="5719615"/>
            <a:ext cx="1464359" cy="365125"/>
          </a:xfrm>
        </p:spPr>
        <p:txBody>
          <a:bodyPr/>
          <a:lstStyle/>
          <a:p>
            <a:endParaRPr lang="da-DK"/>
          </a:p>
        </p:txBody>
      </p:sp>
      <p:sp>
        <p:nvSpPr>
          <p:cNvPr id="6" name="Slide Number Placeholder 5"/>
          <p:cNvSpPr>
            <a:spLocks noGrp="1"/>
          </p:cNvSpPr>
          <p:nvPr>
            <p:ph type="sldNum" sz="quarter" idx="12"/>
          </p:nvPr>
        </p:nvSpPr>
        <p:spPr>
          <a:xfrm>
            <a:off x="-1626499" y="6465121"/>
            <a:ext cx="1480842" cy="365125"/>
          </a:xfrm>
        </p:spPr>
        <p:txBody>
          <a:bodyPr/>
          <a:lstStyle/>
          <a:p>
            <a:fld id="{1E3643B5-472F-4F30-B5C3-6071533CBA54}" type="slidenum">
              <a:rPr lang="da-DK" smtClean="0"/>
              <a:pPr/>
              <a:t>‹nr.›</a:t>
            </a:fld>
            <a:endParaRPr lang="da-DK"/>
          </a:p>
        </p:txBody>
      </p:sp>
      <p:sp>
        <p:nvSpPr>
          <p:cNvPr id="12" name="Title 14"/>
          <p:cNvSpPr>
            <a:spLocks noGrp="1"/>
          </p:cNvSpPr>
          <p:nvPr>
            <p:ph type="title"/>
          </p:nvPr>
        </p:nvSpPr>
        <p:spPr>
          <a:xfrm>
            <a:off x="360363" y="2597542"/>
            <a:ext cx="8421687" cy="1901629"/>
          </a:xfrm>
        </p:spPr>
        <p:txBody>
          <a:bodyPr anchor="t"/>
          <a:lstStyle>
            <a:lvl1pPr>
              <a:lnSpc>
                <a:spcPct val="70000"/>
              </a:lnSpc>
              <a:defRPr sz="6500"/>
            </a:lvl1pPr>
          </a:lstStyle>
          <a:p>
            <a:r>
              <a:rPr lang="da-DK" smtClean="0"/>
              <a:t>Klik for at redigere i master</a:t>
            </a:r>
            <a:endParaRPr lang="da-DK"/>
          </a:p>
        </p:txBody>
      </p:sp>
    </p:spTree>
    <p:extLst>
      <p:ext uri="{BB962C8B-B14F-4D97-AF65-F5344CB8AC3E}">
        <p14:creationId xmlns:p14="http://schemas.microsoft.com/office/powerpoint/2010/main" val="322872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lla Sl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360363" y="4968509"/>
            <a:ext cx="8420477" cy="1157161"/>
          </a:xfrm>
        </p:spPr>
        <p:txBody>
          <a:bodyPr anchor="b"/>
          <a:lstStyle>
            <a:lvl1pPr marL="0" indent="0" algn="r">
              <a:lnSpc>
                <a:spcPct val="70000"/>
              </a:lnSpc>
              <a:buNone/>
              <a:defRPr sz="2400" cap="all" baseline="0">
                <a:solidFill>
                  <a:schemeClr val="bg1"/>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a:xfrm>
            <a:off x="-1626498" y="6092368"/>
            <a:ext cx="1480842" cy="365125"/>
          </a:xfrm>
        </p:spPr>
        <p:txBody>
          <a:bodyPr/>
          <a:lstStyle/>
          <a:p>
            <a:fld id="{116FF2A4-3B4E-4143-922D-EA8F8260BB69}" type="datetime5">
              <a:rPr lang="en-US" smtClean="0"/>
              <a:pPr/>
              <a:t>21-Nov-14</a:t>
            </a:fld>
            <a:endParaRPr lang="da-DK"/>
          </a:p>
        </p:txBody>
      </p:sp>
      <p:sp>
        <p:nvSpPr>
          <p:cNvPr id="5" name="Footer Placeholder 4"/>
          <p:cNvSpPr>
            <a:spLocks noGrp="1"/>
          </p:cNvSpPr>
          <p:nvPr>
            <p:ph type="ftr" sz="quarter" idx="11"/>
          </p:nvPr>
        </p:nvSpPr>
        <p:spPr>
          <a:xfrm>
            <a:off x="-1610016" y="5719615"/>
            <a:ext cx="1464359" cy="365125"/>
          </a:xfrm>
        </p:spPr>
        <p:txBody>
          <a:bodyPr/>
          <a:lstStyle/>
          <a:p>
            <a:endParaRPr lang="da-DK"/>
          </a:p>
        </p:txBody>
      </p:sp>
      <p:sp>
        <p:nvSpPr>
          <p:cNvPr id="6" name="Slide Number Placeholder 5"/>
          <p:cNvSpPr>
            <a:spLocks noGrp="1"/>
          </p:cNvSpPr>
          <p:nvPr>
            <p:ph type="sldNum" sz="quarter" idx="12"/>
          </p:nvPr>
        </p:nvSpPr>
        <p:spPr>
          <a:xfrm>
            <a:off x="-1626499" y="6465121"/>
            <a:ext cx="1480842" cy="365125"/>
          </a:xfrm>
        </p:spPr>
        <p:txBody>
          <a:bodyPr/>
          <a:lstStyle/>
          <a:p>
            <a:fld id="{1E3643B5-472F-4F30-B5C3-6071533CBA54}" type="slidenum">
              <a:rPr lang="da-DK" smtClean="0"/>
              <a:pPr/>
              <a:t>‹nr.›</a:t>
            </a:fld>
            <a:endParaRPr lang="da-DK"/>
          </a:p>
        </p:txBody>
      </p:sp>
      <p:sp>
        <p:nvSpPr>
          <p:cNvPr id="12" name="Title 14"/>
          <p:cNvSpPr>
            <a:spLocks noGrp="1"/>
          </p:cNvSpPr>
          <p:nvPr>
            <p:ph type="title"/>
          </p:nvPr>
        </p:nvSpPr>
        <p:spPr>
          <a:xfrm>
            <a:off x="360363" y="2597542"/>
            <a:ext cx="8421687" cy="1901629"/>
          </a:xfrm>
        </p:spPr>
        <p:txBody>
          <a:bodyPr anchor="t"/>
          <a:lstStyle>
            <a:lvl1pPr>
              <a:lnSpc>
                <a:spcPct val="70000"/>
              </a:lnSpc>
              <a:defRPr sz="6500"/>
            </a:lvl1pPr>
          </a:lstStyle>
          <a:p>
            <a:r>
              <a:rPr lang="da-DK" smtClean="0"/>
              <a:t>Klik for at redigere i master</a:t>
            </a:r>
            <a:endParaRPr lang="da-DK"/>
          </a:p>
        </p:txBody>
      </p:sp>
    </p:spTree>
    <p:extLst>
      <p:ext uri="{BB962C8B-B14F-4D97-AF65-F5344CB8AC3E}">
        <p14:creationId xmlns:p14="http://schemas.microsoft.com/office/powerpoint/2010/main" val="145381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ul Fors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B862BA8-3CDE-1D4E-9F6B-7C4957A7FE47}" type="datetime5">
              <a:rPr lang="en-US" smtClean="0"/>
              <a:pPr/>
              <a:t>21-Nov-14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E3643B5-472F-4F30-B5C3-6071533CBA54}" type="slidenum">
              <a:rPr lang="da-DK" smtClean="0"/>
              <a:pPr/>
              <a:t>‹nr.›</a:t>
            </a:fld>
            <a:endParaRPr lang="da-DK"/>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1096"/>
            <a:ext cx="1401858" cy="41703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360000"/>
            <a:ext cx="1400528" cy="409678"/>
          </a:xfrm>
          <a:prstGeom prst="rect">
            <a:avLst/>
          </a:prstGeom>
        </p:spPr>
      </p:pic>
      <p:sp>
        <p:nvSpPr>
          <p:cNvPr id="13" name="Title 14"/>
          <p:cNvSpPr>
            <a:spLocks noGrp="1"/>
          </p:cNvSpPr>
          <p:nvPr>
            <p:ph type="title"/>
          </p:nvPr>
        </p:nvSpPr>
        <p:spPr>
          <a:xfrm>
            <a:off x="360363" y="1916832"/>
            <a:ext cx="8421687" cy="1656184"/>
          </a:xfrm>
        </p:spPr>
        <p:txBody>
          <a:bodyPr anchor="b"/>
          <a:lstStyle>
            <a:lvl1pPr>
              <a:lnSpc>
                <a:spcPct val="70000"/>
              </a:lnSpc>
              <a:defRPr sz="6500"/>
            </a:lvl1pPr>
          </a:lstStyle>
          <a:p>
            <a:r>
              <a:rPr lang="da-DK" smtClean="0"/>
              <a:t>Klik for at redigere i master</a:t>
            </a:r>
            <a:endParaRPr lang="da-DK"/>
          </a:p>
        </p:txBody>
      </p:sp>
      <p:sp>
        <p:nvSpPr>
          <p:cNvPr id="14" name="Text Placeholder 17"/>
          <p:cNvSpPr>
            <a:spLocks noGrp="1"/>
          </p:cNvSpPr>
          <p:nvPr>
            <p:ph type="body" sz="quarter" idx="13"/>
          </p:nvPr>
        </p:nvSpPr>
        <p:spPr>
          <a:xfrm>
            <a:off x="364442" y="3609020"/>
            <a:ext cx="8417608" cy="2443822"/>
          </a:xfrm>
        </p:spPr>
        <p:txBody>
          <a:bodyPr/>
          <a:lstStyle>
            <a:lvl1pPr algn="r">
              <a:lnSpc>
                <a:spcPct val="70000"/>
              </a:lnSpc>
              <a:defRPr sz="6700" cap="all" baseline="0">
                <a:solidFill>
                  <a:schemeClr val="accent1"/>
                </a:solidFill>
                <a:latin typeface="Times New Roman" pitchFamily="18" charset="0"/>
                <a:cs typeface="Times New Roman" pitchFamily="18" charset="0"/>
              </a:defRPr>
            </a:lvl1pPr>
          </a:lstStyle>
          <a:p>
            <a:pPr lvl="0"/>
            <a:r>
              <a:rPr lang="da-DK" smtClean="0"/>
              <a:t>Klik for at redigere i master</a:t>
            </a:r>
          </a:p>
        </p:txBody>
      </p:sp>
    </p:spTree>
    <p:extLst>
      <p:ext uri="{BB962C8B-B14F-4D97-AF65-F5344CB8AC3E}">
        <p14:creationId xmlns:p14="http://schemas.microsoft.com/office/powerpoint/2010/main" val="2447979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ød Sl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360363" y="4968509"/>
            <a:ext cx="8420477" cy="1157161"/>
          </a:xfrm>
        </p:spPr>
        <p:txBody>
          <a:bodyPr anchor="b"/>
          <a:lstStyle>
            <a:lvl1pPr marL="0" indent="0" algn="r">
              <a:lnSpc>
                <a:spcPct val="70000"/>
              </a:lnSpc>
              <a:buNone/>
              <a:defRPr sz="2400" cap="all" baseline="0">
                <a:solidFill>
                  <a:schemeClr val="bg1"/>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a:xfrm>
            <a:off x="-1626498" y="6092368"/>
            <a:ext cx="1480842" cy="365125"/>
          </a:xfrm>
        </p:spPr>
        <p:txBody>
          <a:bodyPr/>
          <a:lstStyle/>
          <a:p>
            <a:fld id="{96C53E2A-EF9B-FD41-B9C6-A08CD6A954AF}" type="datetime5">
              <a:rPr lang="en-US" smtClean="0"/>
              <a:pPr/>
              <a:t>21-Nov-14</a:t>
            </a:fld>
            <a:endParaRPr lang="da-DK"/>
          </a:p>
        </p:txBody>
      </p:sp>
      <p:sp>
        <p:nvSpPr>
          <p:cNvPr id="5" name="Footer Placeholder 4"/>
          <p:cNvSpPr>
            <a:spLocks noGrp="1"/>
          </p:cNvSpPr>
          <p:nvPr>
            <p:ph type="ftr" sz="quarter" idx="11"/>
          </p:nvPr>
        </p:nvSpPr>
        <p:spPr>
          <a:xfrm>
            <a:off x="-1610016" y="5719615"/>
            <a:ext cx="1464359" cy="365125"/>
          </a:xfrm>
        </p:spPr>
        <p:txBody>
          <a:bodyPr/>
          <a:lstStyle/>
          <a:p>
            <a:endParaRPr lang="da-DK"/>
          </a:p>
        </p:txBody>
      </p:sp>
      <p:sp>
        <p:nvSpPr>
          <p:cNvPr id="6" name="Slide Number Placeholder 5"/>
          <p:cNvSpPr>
            <a:spLocks noGrp="1"/>
          </p:cNvSpPr>
          <p:nvPr>
            <p:ph type="sldNum" sz="quarter" idx="12"/>
          </p:nvPr>
        </p:nvSpPr>
        <p:spPr>
          <a:xfrm>
            <a:off x="-1626499" y="6465121"/>
            <a:ext cx="1480842" cy="365125"/>
          </a:xfrm>
        </p:spPr>
        <p:txBody>
          <a:bodyPr/>
          <a:lstStyle/>
          <a:p>
            <a:fld id="{1E3643B5-472F-4F30-B5C3-6071533CBA54}" type="slidenum">
              <a:rPr lang="da-DK" smtClean="0"/>
              <a:pPr/>
              <a:t>‹nr.›</a:t>
            </a:fld>
            <a:endParaRPr lang="da-DK"/>
          </a:p>
        </p:txBody>
      </p:sp>
      <p:sp>
        <p:nvSpPr>
          <p:cNvPr id="12" name="Title 14"/>
          <p:cNvSpPr>
            <a:spLocks noGrp="1"/>
          </p:cNvSpPr>
          <p:nvPr>
            <p:ph type="title"/>
          </p:nvPr>
        </p:nvSpPr>
        <p:spPr>
          <a:xfrm>
            <a:off x="360363" y="2597542"/>
            <a:ext cx="8421687" cy="1901629"/>
          </a:xfrm>
        </p:spPr>
        <p:txBody>
          <a:bodyPr anchor="t"/>
          <a:lstStyle>
            <a:lvl1pPr>
              <a:lnSpc>
                <a:spcPct val="70000"/>
              </a:lnSpc>
              <a:defRPr sz="6500"/>
            </a:lvl1pPr>
          </a:lstStyle>
          <a:p>
            <a:r>
              <a:rPr lang="da-DK" smtClean="0"/>
              <a:t>Klik for at redigere i master</a:t>
            </a:r>
            <a:endParaRPr lang="da-DK"/>
          </a:p>
        </p:txBody>
      </p:sp>
    </p:spTree>
    <p:extLst>
      <p:ext uri="{BB962C8B-B14F-4D97-AF65-F5344CB8AC3E}">
        <p14:creationId xmlns:p14="http://schemas.microsoft.com/office/powerpoint/2010/main" val="380304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nk Fors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EC626EAD-499A-AB49-9D4F-EB1736B14FAB}" type="datetime5">
              <a:rPr lang="en-US" smtClean="0"/>
              <a:pPr/>
              <a:t>21-Nov-14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E3643B5-472F-4F30-B5C3-6071533CBA54}" type="slidenum">
              <a:rPr lang="da-DK" smtClean="0"/>
              <a:pPr/>
              <a:t>‹nr.›</a:t>
            </a:fld>
            <a:endParaRPr lang="da-DK"/>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1096"/>
            <a:ext cx="1401858" cy="41703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360000"/>
            <a:ext cx="1400528" cy="409678"/>
          </a:xfrm>
          <a:prstGeom prst="rect">
            <a:avLst/>
          </a:prstGeom>
        </p:spPr>
      </p:pic>
      <p:sp>
        <p:nvSpPr>
          <p:cNvPr id="13" name="Title 14"/>
          <p:cNvSpPr>
            <a:spLocks noGrp="1"/>
          </p:cNvSpPr>
          <p:nvPr>
            <p:ph type="title"/>
          </p:nvPr>
        </p:nvSpPr>
        <p:spPr>
          <a:xfrm>
            <a:off x="360363" y="1916832"/>
            <a:ext cx="8421687" cy="1656184"/>
          </a:xfrm>
        </p:spPr>
        <p:txBody>
          <a:bodyPr anchor="b"/>
          <a:lstStyle>
            <a:lvl1pPr>
              <a:lnSpc>
                <a:spcPct val="70000"/>
              </a:lnSpc>
              <a:defRPr sz="6500"/>
            </a:lvl1pPr>
          </a:lstStyle>
          <a:p>
            <a:r>
              <a:rPr lang="da-DK" smtClean="0"/>
              <a:t>Klik for at redigere i master</a:t>
            </a:r>
            <a:endParaRPr lang="da-DK"/>
          </a:p>
        </p:txBody>
      </p:sp>
      <p:sp>
        <p:nvSpPr>
          <p:cNvPr id="14" name="Text Placeholder 17"/>
          <p:cNvSpPr>
            <a:spLocks noGrp="1"/>
          </p:cNvSpPr>
          <p:nvPr>
            <p:ph type="body" sz="quarter" idx="13"/>
          </p:nvPr>
        </p:nvSpPr>
        <p:spPr>
          <a:xfrm>
            <a:off x="364442" y="3609020"/>
            <a:ext cx="8417608" cy="2086930"/>
          </a:xfrm>
        </p:spPr>
        <p:txBody>
          <a:bodyPr/>
          <a:lstStyle>
            <a:lvl1pPr algn="r">
              <a:lnSpc>
                <a:spcPct val="70000"/>
              </a:lnSpc>
              <a:defRPr sz="6700" cap="all" baseline="0">
                <a:solidFill>
                  <a:schemeClr val="accent1"/>
                </a:solidFill>
                <a:latin typeface="Times New Roman" pitchFamily="18" charset="0"/>
                <a:cs typeface="Times New Roman" pitchFamily="18" charset="0"/>
              </a:defRPr>
            </a:lvl1pPr>
          </a:lstStyle>
          <a:p>
            <a:pPr lvl="0"/>
            <a:r>
              <a:rPr lang="da-DK" smtClean="0"/>
              <a:t>Klik for at redigere i master</a:t>
            </a:r>
          </a:p>
        </p:txBody>
      </p:sp>
    </p:spTree>
    <p:extLst>
      <p:ext uri="{BB962C8B-B14F-4D97-AF65-F5344CB8AC3E}">
        <p14:creationId xmlns:p14="http://schemas.microsoft.com/office/powerpoint/2010/main" val="261905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øn Fors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3843B057-8DCC-6541-85BC-0EEE4297A44A}" type="datetime5">
              <a:rPr lang="en-US" smtClean="0"/>
              <a:pPr/>
              <a:t>21-Nov-14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E3643B5-472F-4F30-B5C3-6071533CBA54}" type="slidenum">
              <a:rPr lang="da-DK" smtClean="0"/>
              <a:pPr/>
              <a:t>‹nr.›</a:t>
            </a:fld>
            <a:endParaRPr lang="da-DK"/>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1096"/>
            <a:ext cx="1401858" cy="41703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360000"/>
            <a:ext cx="1400528" cy="409678"/>
          </a:xfrm>
          <a:prstGeom prst="rect">
            <a:avLst/>
          </a:prstGeom>
        </p:spPr>
      </p:pic>
      <p:sp>
        <p:nvSpPr>
          <p:cNvPr id="13" name="Title 14"/>
          <p:cNvSpPr>
            <a:spLocks noGrp="1"/>
          </p:cNvSpPr>
          <p:nvPr>
            <p:ph type="title"/>
          </p:nvPr>
        </p:nvSpPr>
        <p:spPr>
          <a:xfrm>
            <a:off x="360363" y="1916832"/>
            <a:ext cx="8421687" cy="1656184"/>
          </a:xfrm>
        </p:spPr>
        <p:txBody>
          <a:bodyPr anchor="b"/>
          <a:lstStyle>
            <a:lvl1pPr>
              <a:lnSpc>
                <a:spcPct val="70000"/>
              </a:lnSpc>
              <a:defRPr sz="6500"/>
            </a:lvl1pPr>
          </a:lstStyle>
          <a:p>
            <a:r>
              <a:rPr lang="da-DK" smtClean="0"/>
              <a:t>Klik for at redigere i master</a:t>
            </a:r>
            <a:endParaRPr lang="da-DK"/>
          </a:p>
        </p:txBody>
      </p:sp>
      <p:sp>
        <p:nvSpPr>
          <p:cNvPr id="14" name="Text Placeholder 17"/>
          <p:cNvSpPr>
            <a:spLocks noGrp="1"/>
          </p:cNvSpPr>
          <p:nvPr>
            <p:ph type="body" sz="quarter" idx="13"/>
          </p:nvPr>
        </p:nvSpPr>
        <p:spPr>
          <a:xfrm>
            <a:off x="364442" y="3609020"/>
            <a:ext cx="8417608" cy="2086930"/>
          </a:xfrm>
        </p:spPr>
        <p:txBody>
          <a:bodyPr/>
          <a:lstStyle>
            <a:lvl1pPr algn="r">
              <a:lnSpc>
                <a:spcPct val="70000"/>
              </a:lnSpc>
              <a:defRPr sz="6700" cap="all" baseline="0">
                <a:solidFill>
                  <a:schemeClr val="accent1"/>
                </a:solidFill>
                <a:latin typeface="Times New Roman" pitchFamily="18" charset="0"/>
                <a:cs typeface="Times New Roman" pitchFamily="18" charset="0"/>
              </a:defRPr>
            </a:lvl1pPr>
          </a:lstStyle>
          <a:p>
            <a:pPr lvl="0"/>
            <a:r>
              <a:rPr lang="da-DK" smtClean="0"/>
              <a:t>Klik for at redigere i master</a:t>
            </a:r>
          </a:p>
        </p:txBody>
      </p:sp>
    </p:spTree>
    <p:extLst>
      <p:ext uri="{BB962C8B-B14F-4D97-AF65-F5344CB8AC3E}">
        <p14:creationId xmlns:p14="http://schemas.microsoft.com/office/powerpoint/2010/main" val="376323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lla Fors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086CC068-ADB6-EC4B-ACCB-80D4AF853806}" type="datetime5">
              <a:rPr lang="en-US" smtClean="0"/>
              <a:pPr/>
              <a:t>21-Nov-14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E3643B5-472F-4F30-B5C3-6071533CBA54}" type="slidenum">
              <a:rPr lang="da-DK" smtClean="0"/>
              <a:pPr/>
              <a:t>‹nr.›</a:t>
            </a:fld>
            <a:endParaRPr lang="da-DK"/>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1096"/>
            <a:ext cx="1401858" cy="41703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360000"/>
            <a:ext cx="1400528" cy="409678"/>
          </a:xfrm>
          <a:prstGeom prst="rect">
            <a:avLst/>
          </a:prstGeom>
        </p:spPr>
      </p:pic>
      <p:sp>
        <p:nvSpPr>
          <p:cNvPr id="13" name="Title 14"/>
          <p:cNvSpPr>
            <a:spLocks noGrp="1"/>
          </p:cNvSpPr>
          <p:nvPr>
            <p:ph type="title"/>
          </p:nvPr>
        </p:nvSpPr>
        <p:spPr>
          <a:xfrm>
            <a:off x="360363" y="1916832"/>
            <a:ext cx="8421687" cy="1656184"/>
          </a:xfrm>
        </p:spPr>
        <p:txBody>
          <a:bodyPr anchor="b"/>
          <a:lstStyle>
            <a:lvl1pPr>
              <a:lnSpc>
                <a:spcPct val="70000"/>
              </a:lnSpc>
              <a:defRPr sz="6500"/>
            </a:lvl1pPr>
          </a:lstStyle>
          <a:p>
            <a:r>
              <a:rPr lang="da-DK" smtClean="0"/>
              <a:t>Klik for at redigere i master</a:t>
            </a:r>
            <a:endParaRPr lang="da-DK"/>
          </a:p>
        </p:txBody>
      </p:sp>
      <p:sp>
        <p:nvSpPr>
          <p:cNvPr id="14" name="Text Placeholder 17"/>
          <p:cNvSpPr>
            <a:spLocks noGrp="1"/>
          </p:cNvSpPr>
          <p:nvPr>
            <p:ph type="body" sz="quarter" idx="13"/>
          </p:nvPr>
        </p:nvSpPr>
        <p:spPr>
          <a:xfrm>
            <a:off x="364442" y="3609020"/>
            <a:ext cx="8417608" cy="2086930"/>
          </a:xfrm>
        </p:spPr>
        <p:txBody>
          <a:bodyPr/>
          <a:lstStyle>
            <a:lvl1pPr algn="r">
              <a:lnSpc>
                <a:spcPct val="70000"/>
              </a:lnSpc>
              <a:defRPr sz="6700" cap="all" baseline="0">
                <a:solidFill>
                  <a:schemeClr val="accent1"/>
                </a:solidFill>
                <a:latin typeface="Times New Roman" pitchFamily="18" charset="0"/>
                <a:cs typeface="Times New Roman" pitchFamily="18" charset="0"/>
              </a:defRPr>
            </a:lvl1pPr>
          </a:lstStyle>
          <a:p>
            <a:pPr lvl="0"/>
            <a:r>
              <a:rPr lang="da-DK" smtClean="0"/>
              <a:t>Klik for at redigere i master</a:t>
            </a:r>
          </a:p>
        </p:txBody>
      </p:sp>
    </p:spTree>
    <p:extLst>
      <p:ext uri="{BB962C8B-B14F-4D97-AF65-F5344CB8AC3E}">
        <p14:creationId xmlns:p14="http://schemas.microsoft.com/office/powerpoint/2010/main" val="252535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ød Fors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776ABE09-3DFB-A841-804E-0227E5C9853E}" type="datetime5">
              <a:rPr lang="en-US" smtClean="0"/>
              <a:pPr/>
              <a:t>21-Nov-14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E3643B5-472F-4F30-B5C3-6071533CBA54}" type="slidenum">
              <a:rPr lang="da-DK" smtClean="0"/>
              <a:pPr/>
              <a:t>‹nr.›</a:t>
            </a:fld>
            <a:endParaRPr lang="da-DK"/>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1096"/>
            <a:ext cx="1401858" cy="41703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360000"/>
            <a:ext cx="1400528" cy="409678"/>
          </a:xfrm>
          <a:prstGeom prst="rect">
            <a:avLst/>
          </a:prstGeom>
        </p:spPr>
      </p:pic>
      <p:sp>
        <p:nvSpPr>
          <p:cNvPr id="13" name="Title 14"/>
          <p:cNvSpPr>
            <a:spLocks noGrp="1"/>
          </p:cNvSpPr>
          <p:nvPr>
            <p:ph type="title"/>
          </p:nvPr>
        </p:nvSpPr>
        <p:spPr>
          <a:xfrm>
            <a:off x="360363" y="1916832"/>
            <a:ext cx="8421687" cy="1656184"/>
          </a:xfrm>
        </p:spPr>
        <p:txBody>
          <a:bodyPr anchor="b"/>
          <a:lstStyle>
            <a:lvl1pPr>
              <a:lnSpc>
                <a:spcPct val="70000"/>
              </a:lnSpc>
              <a:defRPr sz="6500"/>
            </a:lvl1pPr>
          </a:lstStyle>
          <a:p>
            <a:r>
              <a:rPr lang="da-DK" smtClean="0"/>
              <a:t>Klik for at redigere i master</a:t>
            </a:r>
            <a:endParaRPr lang="da-DK"/>
          </a:p>
        </p:txBody>
      </p:sp>
      <p:sp>
        <p:nvSpPr>
          <p:cNvPr id="14" name="Text Placeholder 17"/>
          <p:cNvSpPr>
            <a:spLocks noGrp="1"/>
          </p:cNvSpPr>
          <p:nvPr>
            <p:ph type="body" sz="quarter" idx="13"/>
          </p:nvPr>
        </p:nvSpPr>
        <p:spPr>
          <a:xfrm>
            <a:off x="364442" y="3609020"/>
            <a:ext cx="8417608" cy="2086930"/>
          </a:xfrm>
        </p:spPr>
        <p:txBody>
          <a:bodyPr/>
          <a:lstStyle>
            <a:lvl1pPr algn="r">
              <a:lnSpc>
                <a:spcPct val="70000"/>
              </a:lnSpc>
              <a:defRPr sz="6700" cap="all" baseline="0">
                <a:solidFill>
                  <a:schemeClr val="accent1"/>
                </a:solidFill>
                <a:latin typeface="Times New Roman" pitchFamily="18" charset="0"/>
                <a:cs typeface="Times New Roman" pitchFamily="18" charset="0"/>
              </a:defRPr>
            </a:lvl1pPr>
          </a:lstStyle>
          <a:p>
            <a:pPr lvl="0"/>
            <a:r>
              <a:rPr lang="da-DK" smtClean="0"/>
              <a:t>Klik for at redigere i master</a:t>
            </a:r>
          </a:p>
        </p:txBody>
      </p:sp>
    </p:spTree>
    <p:extLst>
      <p:ext uri="{BB962C8B-B14F-4D97-AF65-F5344CB8AC3E}">
        <p14:creationId xmlns:p14="http://schemas.microsoft.com/office/powerpoint/2010/main" val="334334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lside billede">
    <p:spTree>
      <p:nvGrpSpPr>
        <p:cNvPr id="1" name=""/>
        <p:cNvGrpSpPr/>
        <p:nvPr/>
      </p:nvGrpSpPr>
      <p:grpSpPr>
        <a:xfrm>
          <a:off x="0" y="0"/>
          <a:ext cx="0" cy="0"/>
          <a:chOff x="0" y="0"/>
          <a:chExt cx="0" cy="0"/>
        </a:xfrm>
      </p:grpSpPr>
      <p:sp>
        <p:nvSpPr>
          <p:cNvPr id="13" name="TextBox 5"/>
          <p:cNvSpPr txBox="1">
            <a:spLocks noChangeArrowheads="1"/>
          </p:cNvSpPr>
          <p:nvPr userDrawn="1"/>
        </p:nvSpPr>
        <p:spPr bwMode="auto">
          <a:xfrm>
            <a:off x="-1771650" y="0"/>
            <a:ext cx="16684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smtClean="0">
                <a:solidFill>
                  <a:schemeClr val="tx1">
                    <a:lumMod val="75000"/>
                    <a:lumOff val="25000"/>
                  </a:schemeClr>
                </a:solidFill>
              </a:rPr>
              <a:t>Indsætte Billede</a:t>
            </a:r>
            <a:r>
              <a:rPr lang="da-DK" sz="1000" b="1" dirty="0" smtClean="0">
                <a:solidFill>
                  <a:schemeClr val="tx1">
                    <a:lumMod val="75000"/>
                    <a:lumOff val="25000"/>
                  </a:schemeClr>
                </a:solidFill>
              </a:rPr>
              <a:t>:</a:t>
            </a:r>
          </a:p>
          <a:p>
            <a:pPr algn="r" eaLnBrk="1" hangingPunct="1">
              <a:defRPr/>
            </a:pPr>
            <a:r>
              <a:rPr lang="da-DK" sz="1000" dirty="0" smtClean="0">
                <a:solidFill>
                  <a:schemeClr val="tx1">
                    <a:lumMod val="75000"/>
                    <a:lumOff val="25000"/>
                  </a:schemeClr>
                </a:solidFill>
              </a:rPr>
              <a:t>Brug det lille billede-indsætningsikon i midten af pladsholderren.</a:t>
            </a:r>
          </a:p>
          <a:p>
            <a:pPr algn="r" eaLnBrk="1" hangingPunct="1">
              <a:defRPr/>
            </a:pPr>
            <a:r>
              <a:rPr lang="da-DK" sz="1000" dirty="0" smtClean="0">
                <a:solidFill>
                  <a:schemeClr val="tx1">
                    <a:lumMod val="75000"/>
                    <a:lumOff val="25000"/>
                  </a:schemeClr>
                </a:solidFill>
              </a:rPr>
              <a:t>Indsæt billede, </a:t>
            </a:r>
            <a:br>
              <a:rPr lang="da-DK" sz="1000" dirty="0" smtClean="0">
                <a:solidFill>
                  <a:schemeClr val="tx1">
                    <a:lumMod val="75000"/>
                    <a:lumOff val="25000"/>
                  </a:schemeClr>
                </a:solidFill>
              </a:rPr>
            </a:br>
            <a:r>
              <a:rPr lang="da-DK" sz="1000" dirty="0" smtClean="0">
                <a:solidFill>
                  <a:schemeClr val="tx1">
                    <a:lumMod val="75000"/>
                    <a:lumOff val="25000"/>
                  </a:schemeClr>
                </a:solidFill>
              </a:rPr>
              <a:t>højreklik på billedet </a:t>
            </a:r>
            <a:br>
              <a:rPr lang="da-DK" sz="1000" dirty="0" smtClean="0">
                <a:solidFill>
                  <a:schemeClr val="tx1">
                    <a:lumMod val="75000"/>
                    <a:lumOff val="25000"/>
                  </a:schemeClr>
                </a:solidFill>
              </a:rPr>
            </a:br>
            <a:r>
              <a:rPr lang="da-DK" sz="1000" dirty="0" smtClean="0">
                <a:solidFill>
                  <a:schemeClr val="tx1">
                    <a:lumMod val="75000"/>
                    <a:lumOff val="25000"/>
                  </a:schemeClr>
                </a:solidFill>
              </a:rPr>
              <a:t>og  vælg </a:t>
            </a:r>
            <a:r>
              <a:rPr lang="da-DK" sz="1000" b="1" dirty="0" smtClean="0">
                <a:solidFill>
                  <a:schemeClr val="tx1">
                    <a:lumMod val="75000"/>
                    <a:lumOff val="25000"/>
                  </a:schemeClr>
                </a:solidFill>
              </a:rPr>
              <a:t>”Send bagerst”</a:t>
            </a:r>
          </a:p>
        </p:txBody>
      </p:sp>
      <p:sp>
        <p:nvSpPr>
          <p:cNvPr id="15" name="Text Placeholder 14"/>
          <p:cNvSpPr>
            <a:spLocks noGrp="1"/>
          </p:cNvSpPr>
          <p:nvPr>
            <p:ph type="body" sz="quarter" idx="14"/>
          </p:nvPr>
        </p:nvSpPr>
        <p:spPr>
          <a:xfrm>
            <a:off x="360000" y="360000"/>
            <a:ext cx="1400400" cy="417600"/>
          </a:xfrm>
          <a:blipFill>
            <a:blip r:embed="rId2" cstate="print"/>
            <a:stretch>
              <a:fillRect/>
            </a:stretch>
          </a:blipFill>
        </p:spPr>
        <p:txBody>
          <a:bodyPr/>
          <a:lstStyle>
            <a:lvl1pPr marL="0" indent="0">
              <a:buNone/>
              <a:defRPr sz="100">
                <a:solidFill>
                  <a:schemeClr val="bg1"/>
                </a:solidFill>
              </a:defRPr>
            </a:lvl1pPr>
          </a:lstStyle>
          <a:p>
            <a:pPr lvl="0"/>
            <a:r>
              <a:rPr lang="da-DK" smtClean="0"/>
              <a:t>Klik for at redigere i master</a:t>
            </a:r>
          </a:p>
        </p:txBody>
      </p:sp>
      <p:sp>
        <p:nvSpPr>
          <p:cNvPr id="16" name="Text Placeholder 14"/>
          <p:cNvSpPr>
            <a:spLocks noGrp="1"/>
          </p:cNvSpPr>
          <p:nvPr>
            <p:ph type="body" sz="quarter" idx="15"/>
          </p:nvPr>
        </p:nvSpPr>
        <p:spPr>
          <a:xfrm>
            <a:off x="7380000" y="360000"/>
            <a:ext cx="1400400" cy="410400"/>
          </a:xfrm>
          <a:blipFill>
            <a:blip r:embed="rId3" cstate="print"/>
            <a:stretch>
              <a:fillRect/>
            </a:stretch>
          </a:blipFill>
        </p:spPr>
        <p:txBody>
          <a:bodyPr/>
          <a:lstStyle>
            <a:lvl1pPr marL="0" indent="0">
              <a:buNone/>
              <a:defRPr sz="100">
                <a:solidFill>
                  <a:schemeClr val="bg1"/>
                </a:solidFill>
              </a:defRPr>
            </a:lvl1pPr>
          </a:lstStyle>
          <a:p>
            <a:pPr lvl="0"/>
            <a:r>
              <a:rPr lang="da-DK" smtClean="0"/>
              <a:t>Klik for at redigere i master</a:t>
            </a:r>
          </a:p>
        </p:txBody>
      </p:sp>
      <p:sp>
        <p:nvSpPr>
          <p:cNvPr id="17" name="Title 14"/>
          <p:cNvSpPr>
            <a:spLocks noGrp="1"/>
          </p:cNvSpPr>
          <p:nvPr>
            <p:ph type="title"/>
          </p:nvPr>
        </p:nvSpPr>
        <p:spPr>
          <a:xfrm>
            <a:off x="360363" y="2184848"/>
            <a:ext cx="8421687" cy="2411427"/>
          </a:xfrm>
        </p:spPr>
        <p:txBody>
          <a:bodyPr anchor="t"/>
          <a:lstStyle>
            <a:lvl1pPr>
              <a:lnSpc>
                <a:spcPct val="70000"/>
              </a:lnSpc>
              <a:defRPr sz="6500">
                <a:solidFill>
                  <a:schemeClr val="tx2"/>
                </a:solidFill>
              </a:defRPr>
            </a:lvl1pPr>
          </a:lstStyle>
          <a:p>
            <a:r>
              <a:rPr lang="da-DK" smtClean="0"/>
              <a:t>Klik for at redigere i master</a:t>
            </a:r>
            <a:endParaRPr lang="da-DK"/>
          </a:p>
        </p:txBody>
      </p:sp>
      <p:sp>
        <p:nvSpPr>
          <p:cNvPr id="2" name="Date Placeholder 1"/>
          <p:cNvSpPr>
            <a:spLocks noGrp="1"/>
          </p:cNvSpPr>
          <p:nvPr>
            <p:ph type="dt" sz="half" idx="16"/>
          </p:nvPr>
        </p:nvSpPr>
        <p:spPr/>
        <p:txBody>
          <a:bodyPr/>
          <a:lstStyle/>
          <a:p>
            <a:fld id="{37476DD8-91AE-B343-AE6D-918DEDD113AB}" type="datetime5">
              <a:rPr lang="en-US" smtClean="0"/>
              <a:pPr/>
              <a:t>21-Nov-14</a:t>
            </a:fld>
            <a:endParaRPr lang="da-DK"/>
          </a:p>
        </p:txBody>
      </p:sp>
      <p:sp>
        <p:nvSpPr>
          <p:cNvPr id="3" name="Footer Placeholder 2"/>
          <p:cNvSpPr>
            <a:spLocks noGrp="1"/>
          </p:cNvSpPr>
          <p:nvPr>
            <p:ph type="ftr" sz="quarter" idx="17"/>
          </p:nvPr>
        </p:nvSpPr>
        <p:spPr/>
        <p:txBody>
          <a:bodyPr/>
          <a:lstStyle/>
          <a:p>
            <a:endParaRPr lang="da-DK"/>
          </a:p>
        </p:txBody>
      </p:sp>
      <p:sp>
        <p:nvSpPr>
          <p:cNvPr id="7" name="Slide Number Placeholder 6"/>
          <p:cNvSpPr>
            <a:spLocks noGrp="1"/>
          </p:cNvSpPr>
          <p:nvPr>
            <p:ph type="sldNum" sz="quarter" idx="18"/>
          </p:nvPr>
        </p:nvSpPr>
        <p:spPr/>
        <p:txBody>
          <a:bodyPr/>
          <a:lstStyle/>
          <a:p>
            <a:fld id="{1E3643B5-472F-4F30-B5C3-6071533CBA54}" type="slidenum">
              <a:rPr lang="da-DK" smtClean="0"/>
              <a:pPr/>
              <a:t>‹nr.›</a:t>
            </a:fld>
            <a:endParaRPr lang="da-DK"/>
          </a:p>
        </p:txBody>
      </p:sp>
      <p:sp>
        <p:nvSpPr>
          <p:cNvPr id="12" name="Picture Placeholder 11"/>
          <p:cNvSpPr>
            <a:spLocks noGrp="1"/>
          </p:cNvSpPr>
          <p:nvPr>
            <p:ph type="pic" sz="quarter" idx="13"/>
          </p:nvPr>
        </p:nvSpPr>
        <p:spPr>
          <a:xfrm>
            <a:off x="0" y="0"/>
            <a:ext cx="9144000" cy="6858000"/>
          </a:xfrm>
        </p:spPr>
        <p:txBody>
          <a:bodyPr tIns="2916000"/>
          <a:lstStyle>
            <a:lvl1pPr marL="0" indent="0" algn="ctr">
              <a:buNone/>
              <a:defRPr/>
            </a:lvl1pPr>
          </a:lstStyle>
          <a:p>
            <a:r>
              <a:rPr lang="da-DK" smtClean="0"/>
              <a:t>Klik på ikonet for at tilføje et billede</a:t>
            </a:r>
            <a:endParaRPr lang="da-DK"/>
          </a:p>
        </p:txBody>
      </p:sp>
    </p:spTree>
    <p:extLst>
      <p:ext uri="{BB962C8B-B14F-4D97-AF65-F5344CB8AC3E}">
        <p14:creationId xmlns:p14="http://schemas.microsoft.com/office/powerpoint/2010/main" val="60336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Date Placeholder 2"/>
          <p:cNvSpPr>
            <a:spLocks noGrp="1"/>
          </p:cNvSpPr>
          <p:nvPr>
            <p:ph type="dt" sz="half" idx="10"/>
          </p:nvPr>
        </p:nvSpPr>
        <p:spPr/>
        <p:txBody>
          <a:bodyPr/>
          <a:lstStyle/>
          <a:p>
            <a:fld id="{FC2332CF-AA8D-EF4D-9628-F5BD93A64B8B}" type="datetime5">
              <a:rPr lang="en-US" smtClean="0"/>
              <a:pPr/>
              <a:t>21-Nov-14</a:t>
            </a:fld>
            <a:endParaRPr lang="da-DK"/>
          </a:p>
        </p:txBody>
      </p:sp>
      <p:sp>
        <p:nvSpPr>
          <p:cNvPr id="7" name="Footer Placeholder 6"/>
          <p:cNvSpPr>
            <a:spLocks noGrp="1"/>
          </p:cNvSpPr>
          <p:nvPr>
            <p:ph type="ftr" sz="quarter" idx="11"/>
          </p:nvPr>
        </p:nvSpPr>
        <p:spPr/>
        <p:txBody>
          <a:bodyPr/>
          <a:lstStyle/>
          <a:p>
            <a:endParaRPr lang="da-DK"/>
          </a:p>
        </p:txBody>
      </p:sp>
      <p:sp>
        <p:nvSpPr>
          <p:cNvPr id="8" name="Slide Number Placeholder 7"/>
          <p:cNvSpPr>
            <a:spLocks noGrp="1"/>
          </p:cNvSpPr>
          <p:nvPr>
            <p:ph type="sldNum" sz="quarter" idx="12"/>
          </p:nvPr>
        </p:nvSpPr>
        <p:spPr/>
        <p:txBody>
          <a:bodyPr/>
          <a:lstStyle/>
          <a:p>
            <a:fld id="{1E3643B5-472F-4F30-B5C3-6071533CBA54}" type="slidenum">
              <a:rPr lang="da-DK" smtClean="0"/>
              <a:pPr/>
              <a:t>‹nr.›</a:t>
            </a:fld>
            <a:endParaRPr lang="da-DK"/>
          </a:p>
        </p:txBody>
      </p:sp>
      <p:sp>
        <p:nvSpPr>
          <p:cNvPr id="11" name="Content Placeholder 10"/>
          <p:cNvSpPr>
            <a:spLocks noGrp="1"/>
          </p:cNvSpPr>
          <p:nvPr>
            <p:ph sz="quarter" idx="13"/>
          </p:nvPr>
        </p:nvSpPr>
        <p:spPr>
          <a:xfrm>
            <a:off x="365124" y="2595563"/>
            <a:ext cx="4075200" cy="310038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3" name="Content Placeholder 10"/>
          <p:cNvSpPr>
            <a:spLocks noGrp="1"/>
          </p:cNvSpPr>
          <p:nvPr>
            <p:ph sz="quarter" idx="14"/>
          </p:nvPr>
        </p:nvSpPr>
        <p:spPr>
          <a:xfrm>
            <a:off x="4699831" y="2600909"/>
            <a:ext cx="4075200" cy="30950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grpSp>
        <p:nvGrpSpPr>
          <p:cNvPr id="16" name="Group 15"/>
          <p:cNvGrpSpPr/>
          <p:nvPr userDrawn="1"/>
        </p:nvGrpSpPr>
        <p:grpSpPr>
          <a:xfrm>
            <a:off x="-1771650" y="2595563"/>
            <a:ext cx="1668462" cy="2154462"/>
            <a:chOff x="-1771650" y="2595563"/>
            <a:chExt cx="1668462" cy="2154462"/>
          </a:xfrm>
        </p:grpSpPr>
        <p:sp>
          <p:nvSpPr>
            <p:cNvPr id="14" name="TextBox 5"/>
            <p:cNvSpPr txBox="1">
              <a:spLocks noChangeArrowheads="1"/>
            </p:cNvSpPr>
            <p:nvPr userDrawn="1"/>
          </p:nvSpPr>
          <p:spPr bwMode="auto">
            <a:xfrm>
              <a:off x="-1771650" y="2595563"/>
              <a:ext cx="1668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smtClean="0">
                  <a:solidFill>
                    <a:schemeClr val="accent1"/>
                  </a:solidFill>
                </a:rPr>
                <a:t>Fremhæve tekst:</a:t>
              </a:r>
              <a:endParaRPr lang="da-DK" sz="1000" b="1" dirty="0" smtClean="0">
                <a:solidFill>
                  <a:schemeClr val="accent1"/>
                </a:solidFill>
              </a:endParaRPr>
            </a:p>
            <a:p>
              <a:pPr algn="r" eaLnBrk="1" hangingPunct="1">
                <a:defRPr/>
              </a:pPr>
              <a:r>
                <a:rPr lang="da-DK" sz="1000" smtClean="0">
                  <a:solidFill>
                    <a:schemeClr val="accent1"/>
                  </a:solidFill>
                </a:rPr>
                <a:t>For at fremhæve tekst, marker teksten vælg </a:t>
              </a:r>
              <a:r>
                <a:rPr lang="da-DK" sz="1000" b="1" smtClean="0">
                  <a:solidFill>
                    <a:schemeClr val="accent1"/>
                  </a:solidFill>
                </a:rPr>
                <a:t>Fed skifttype </a:t>
              </a:r>
              <a:r>
                <a:rPr lang="da-DK" sz="1000" smtClean="0">
                  <a:solidFill>
                    <a:schemeClr val="accent1"/>
                  </a:solidFill>
                </a:rPr>
                <a:t>og vælg en farve fra den øverste række af farver i farvepaletten</a:t>
              </a:r>
              <a:r>
                <a:rPr lang="da-DK" sz="1000" baseline="0" smtClean="0">
                  <a:solidFill>
                    <a:schemeClr val="accent1"/>
                  </a:solidFill>
                </a:rPr>
                <a:t> i menu punktet Skrifttyper.</a:t>
              </a:r>
              <a:endParaRPr lang="da-DK" sz="1000" b="1" dirty="0" smtClean="0">
                <a:solidFill>
                  <a:schemeClr val="accent1"/>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4443" y="3724037"/>
              <a:ext cx="1031255" cy="102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Text Box 48"/>
          <p:cNvSpPr txBox="1">
            <a:spLocks noChangeArrowheads="1"/>
          </p:cNvSpPr>
          <p:nvPr userDrawn="1"/>
        </p:nvSpPr>
        <p:spPr bwMode="auto">
          <a:xfrm>
            <a:off x="-1492251" y="5002842"/>
            <a:ext cx="140493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chemeClr val="accent1"/>
                </a:solidFill>
              </a:rPr>
              <a:t>For at indsætte dato og sidefod:</a:t>
            </a:r>
          </a:p>
          <a:p>
            <a:pPr algn="r" eaLnBrk="1" hangingPunct="1">
              <a:defRPr/>
            </a:pPr>
            <a:r>
              <a:rPr lang="da-DK" sz="1000" smtClean="0">
                <a:solidFill>
                  <a:schemeClr val="accent1"/>
                </a:solidFill>
              </a:rPr>
              <a:t>Klik </a:t>
            </a:r>
            <a:r>
              <a:rPr lang="da-DK" sz="1000" dirty="0" smtClean="0">
                <a:solidFill>
                  <a:schemeClr val="accent1"/>
                </a:solidFill>
              </a:rPr>
              <a:t>i menulinjen, </a:t>
            </a:r>
          </a:p>
          <a:p>
            <a:pPr algn="r" eaLnBrk="1" hangingPunct="1">
              <a:defRPr/>
            </a:pPr>
            <a:r>
              <a:rPr lang="da-DK" sz="1000" dirty="0" smtClean="0">
                <a:solidFill>
                  <a:schemeClr val="accent1"/>
                </a:solidFill>
              </a:rPr>
              <a:t>vælg ”Indsæt” &gt; ”Sidehoved / Sidefod”.</a:t>
            </a:r>
          </a:p>
          <a:p>
            <a:pPr algn="r" eaLnBrk="1" hangingPunct="1">
              <a:defRPr/>
            </a:pPr>
            <a:r>
              <a:rPr lang="da-DK" sz="1000" dirty="0" smtClean="0">
                <a:solidFill>
                  <a:schemeClr val="accent1"/>
                </a:solidFill>
              </a:rPr>
              <a:t>Indføj ”dato” i feltet for dato og skriv rette Forvaltning i Sidefods feltet. </a:t>
            </a:r>
            <a:r>
              <a:rPr lang="da-DK" sz="1000" b="1" dirty="0" smtClean="0">
                <a:solidFill>
                  <a:schemeClr val="accent1"/>
                </a:solidFill>
              </a:rPr>
              <a:t>Sæt hak i ”vis ikke på forside”. Vælg ”Indsæt på alle”.</a:t>
            </a:r>
          </a:p>
          <a:p>
            <a:pPr algn="r" eaLnBrk="1" hangingPunct="1">
              <a:defRPr/>
            </a:pPr>
            <a:endParaRPr lang="da-DK" sz="1000" dirty="0" smtClean="0">
              <a:solidFill>
                <a:schemeClr val="accent1"/>
              </a:solidFill>
            </a:endParaRPr>
          </a:p>
        </p:txBody>
      </p:sp>
    </p:spTree>
    <p:extLst>
      <p:ext uri="{BB962C8B-B14F-4D97-AF65-F5344CB8AC3E}">
        <p14:creationId xmlns:p14="http://schemas.microsoft.com/office/powerpoint/2010/main" val="402154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da-DK"/>
          </a:p>
        </p:txBody>
      </p:sp>
      <p:sp>
        <p:nvSpPr>
          <p:cNvPr id="3" name="Date Placeholder 2"/>
          <p:cNvSpPr>
            <a:spLocks noGrp="1"/>
          </p:cNvSpPr>
          <p:nvPr>
            <p:ph type="dt" sz="half" idx="10"/>
          </p:nvPr>
        </p:nvSpPr>
        <p:spPr/>
        <p:txBody>
          <a:bodyPr/>
          <a:lstStyle/>
          <a:p>
            <a:fld id="{38E01220-A9AE-794F-835D-8C70E253E63E}" type="datetime5">
              <a:rPr lang="en-US" smtClean="0"/>
              <a:pPr/>
              <a:t>21-Nov-14</a:t>
            </a:fld>
            <a:endParaRPr lang="da-DK"/>
          </a:p>
        </p:txBody>
      </p:sp>
      <p:sp>
        <p:nvSpPr>
          <p:cNvPr id="7" name="Footer Placeholder 6"/>
          <p:cNvSpPr>
            <a:spLocks noGrp="1"/>
          </p:cNvSpPr>
          <p:nvPr>
            <p:ph type="ftr" sz="quarter" idx="11"/>
          </p:nvPr>
        </p:nvSpPr>
        <p:spPr/>
        <p:txBody>
          <a:bodyPr/>
          <a:lstStyle/>
          <a:p>
            <a:endParaRPr lang="da-DK"/>
          </a:p>
        </p:txBody>
      </p:sp>
      <p:sp>
        <p:nvSpPr>
          <p:cNvPr id="8" name="Slide Number Placeholder 7"/>
          <p:cNvSpPr>
            <a:spLocks noGrp="1"/>
          </p:cNvSpPr>
          <p:nvPr>
            <p:ph type="sldNum" sz="quarter" idx="12"/>
          </p:nvPr>
        </p:nvSpPr>
        <p:spPr/>
        <p:txBody>
          <a:bodyPr/>
          <a:lstStyle/>
          <a:p>
            <a:fld id="{1E3643B5-472F-4F30-B5C3-6071533CBA54}" type="slidenum">
              <a:rPr lang="da-DK" smtClean="0"/>
              <a:pPr/>
              <a:t>‹nr.›</a:t>
            </a:fld>
            <a:endParaRPr lang="da-DK"/>
          </a:p>
        </p:txBody>
      </p:sp>
      <p:sp>
        <p:nvSpPr>
          <p:cNvPr id="11" name="Content Placeholder 10"/>
          <p:cNvSpPr>
            <a:spLocks noGrp="1"/>
          </p:cNvSpPr>
          <p:nvPr>
            <p:ph sz="quarter" idx="13"/>
          </p:nvPr>
        </p:nvSpPr>
        <p:spPr>
          <a:xfrm>
            <a:off x="365124" y="2595564"/>
            <a:ext cx="4075200" cy="163657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13" name="Content Placeholder 10"/>
          <p:cNvSpPr>
            <a:spLocks noGrp="1"/>
          </p:cNvSpPr>
          <p:nvPr>
            <p:ph sz="quarter" idx="14"/>
          </p:nvPr>
        </p:nvSpPr>
        <p:spPr>
          <a:xfrm>
            <a:off x="4699831" y="2600909"/>
            <a:ext cx="4075200" cy="163122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9" name="Content Placeholder 8"/>
          <p:cNvSpPr>
            <a:spLocks noGrp="1"/>
          </p:cNvSpPr>
          <p:nvPr>
            <p:ph sz="quarter" idx="15"/>
          </p:nvPr>
        </p:nvSpPr>
        <p:spPr>
          <a:xfrm>
            <a:off x="365125" y="4418013"/>
            <a:ext cx="8416925" cy="1554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grpSp>
        <p:nvGrpSpPr>
          <p:cNvPr id="22" name="Group 21"/>
          <p:cNvGrpSpPr/>
          <p:nvPr userDrawn="1"/>
        </p:nvGrpSpPr>
        <p:grpSpPr>
          <a:xfrm>
            <a:off x="-1771650" y="2595563"/>
            <a:ext cx="1668462" cy="2154462"/>
            <a:chOff x="-1771650" y="2595563"/>
            <a:chExt cx="1668462" cy="2154462"/>
          </a:xfrm>
        </p:grpSpPr>
        <p:sp>
          <p:nvSpPr>
            <p:cNvPr id="23" name="TextBox 5"/>
            <p:cNvSpPr txBox="1">
              <a:spLocks noChangeArrowheads="1"/>
            </p:cNvSpPr>
            <p:nvPr userDrawn="1"/>
          </p:nvSpPr>
          <p:spPr bwMode="auto">
            <a:xfrm>
              <a:off x="-1771650" y="2595563"/>
              <a:ext cx="1668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smtClean="0">
                  <a:solidFill>
                    <a:schemeClr val="accent1"/>
                  </a:solidFill>
                </a:rPr>
                <a:t>Fremhæve tekst:</a:t>
              </a:r>
              <a:endParaRPr lang="da-DK" sz="1000" b="1" dirty="0" smtClean="0">
                <a:solidFill>
                  <a:schemeClr val="accent1"/>
                </a:solidFill>
              </a:endParaRPr>
            </a:p>
            <a:p>
              <a:pPr algn="r" eaLnBrk="1" hangingPunct="1">
                <a:defRPr/>
              </a:pPr>
              <a:r>
                <a:rPr lang="da-DK" sz="1000" smtClean="0">
                  <a:solidFill>
                    <a:schemeClr val="accent1"/>
                  </a:solidFill>
                </a:rPr>
                <a:t>For at fremhæve tekst, marker teksten vælg </a:t>
              </a:r>
              <a:r>
                <a:rPr lang="da-DK" sz="1000" b="1" smtClean="0">
                  <a:solidFill>
                    <a:schemeClr val="accent1"/>
                  </a:solidFill>
                </a:rPr>
                <a:t>Fed skifttype </a:t>
              </a:r>
              <a:r>
                <a:rPr lang="da-DK" sz="1000" smtClean="0">
                  <a:solidFill>
                    <a:schemeClr val="accent1"/>
                  </a:solidFill>
                </a:rPr>
                <a:t>og vælg en farve fra den øverste række af farver i farvepaletten</a:t>
              </a:r>
              <a:r>
                <a:rPr lang="da-DK" sz="1000" baseline="0" smtClean="0">
                  <a:solidFill>
                    <a:schemeClr val="accent1"/>
                  </a:solidFill>
                </a:rPr>
                <a:t> i menu punktet Skrifttyper.</a:t>
              </a:r>
              <a:endParaRPr lang="da-DK" sz="1000" b="1" dirty="0" smtClean="0">
                <a:solidFill>
                  <a:schemeClr val="accent1"/>
                </a:solidFill>
              </a:endParaRPr>
            </a:p>
          </p:txBody>
        </p:sp>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4443" y="3724037"/>
              <a:ext cx="1031255" cy="102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 Box 48"/>
          <p:cNvSpPr txBox="1">
            <a:spLocks noChangeArrowheads="1"/>
          </p:cNvSpPr>
          <p:nvPr userDrawn="1"/>
        </p:nvSpPr>
        <p:spPr bwMode="auto">
          <a:xfrm>
            <a:off x="-1492251" y="5002842"/>
            <a:ext cx="140493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smtClean="0">
                <a:solidFill>
                  <a:schemeClr val="accent1"/>
                </a:solidFill>
              </a:rPr>
              <a:t>For at indsætte dato og sidefod:</a:t>
            </a:r>
          </a:p>
          <a:p>
            <a:pPr algn="r" eaLnBrk="1" hangingPunct="1">
              <a:defRPr/>
            </a:pPr>
            <a:r>
              <a:rPr lang="da-DK" sz="1000" smtClean="0">
                <a:solidFill>
                  <a:schemeClr val="accent1"/>
                </a:solidFill>
              </a:rPr>
              <a:t>Klik </a:t>
            </a:r>
            <a:r>
              <a:rPr lang="da-DK" sz="1000" dirty="0" smtClean="0">
                <a:solidFill>
                  <a:schemeClr val="accent1"/>
                </a:solidFill>
              </a:rPr>
              <a:t>i menulinjen, </a:t>
            </a:r>
          </a:p>
          <a:p>
            <a:pPr algn="r" eaLnBrk="1" hangingPunct="1">
              <a:defRPr/>
            </a:pPr>
            <a:r>
              <a:rPr lang="da-DK" sz="1000" dirty="0" smtClean="0">
                <a:solidFill>
                  <a:schemeClr val="accent1"/>
                </a:solidFill>
              </a:rPr>
              <a:t>vælg ”Indsæt” &gt; ”Sidehoved / Sidefod”.</a:t>
            </a:r>
          </a:p>
          <a:p>
            <a:pPr algn="r" eaLnBrk="1" hangingPunct="1">
              <a:defRPr/>
            </a:pPr>
            <a:r>
              <a:rPr lang="da-DK" sz="1000" dirty="0" smtClean="0">
                <a:solidFill>
                  <a:schemeClr val="accent1"/>
                </a:solidFill>
              </a:rPr>
              <a:t>Indføj ”dato” i feltet for dato og skriv rette Forvaltning i Sidefods feltet. </a:t>
            </a:r>
            <a:r>
              <a:rPr lang="da-DK" sz="1000" b="1" dirty="0" smtClean="0">
                <a:solidFill>
                  <a:schemeClr val="accent1"/>
                </a:solidFill>
              </a:rPr>
              <a:t>Sæt hak i ”vis ikke på forside”. Vælg ”Indsæt på alle”.</a:t>
            </a:r>
          </a:p>
          <a:p>
            <a:pPr algn="r" eaLnBrk="1" hangingPunct="1">
              <a:defRPr/>
            </a:pPr>
            <a:endParaRPr lang="da-DK" sz="1000" dirty="0" smtClean="0">
              <a:solidFill>
                <a:schemeClr val="accent1"/>
              </a:solidFill>
            </a:endParaRPr>
          </a:p>
        </p:txBody>
      </p:sp>
    </p:spTree>
    <p:extLst>
      <p:ext uri="{BB962C8B-B14F-4D97-AF65-F5344CB8AC3E}">
        <p14:creationId xmlns:p14="http://schemas.microsoft.com/office/powerpoint/2010/main" val="369006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60363" y="1412776"/>
            <a:ext cx="8421687" cy="1022928"/>
          </a:xfrm>
          <a:prstGeom prst="rect">
            <a:avLst/>
          </a:prstGeom>
        </p:spPr>
        <p:txBody>
          <a:bodyPr vert="horz" lIns="0" tIns="0" rIns="0" bIns="0" rtlCol="0" anchor="ctr">
            <a:noAutofit/>
          </a:bodyPr>
          <a:lstStyle/>
          <a:p>
            <a:r>
              <a:rPr lang="da-DK" smtClean="0"/>
              <a:t>Click to edit Master </a:t>
            </a:r>
            <a:br>
              <a:rPr lang="da-DK" smtClean="0"/>
            </a:br>
            <a:r>
              <a:rPr lang="da-DK" smtClean="0"/>
              <a:t>title style</a:t>
            </a:r>
            <a:endParaRPr lang="da-DK"/>
          </a:p>
        </p:txBody>
      </p:sp>
      <p:sp>
        <p:nvSpPr>
          <p:cNvPr id="3" name="Text Placeholder 2"/>
          <p:cNvSpPr>
            <a:spLocks noGrp="1"/>
          </p:cNvSpPr>
          <p:nvPr>
            <p:ph type="body" idx="1"/>
          </p:nvPr>
        </p:nvSpPr>
        <p:spPr>
          <a:xfrm>
            <a:off x="364458" y="2600909"/>
            <a:ext cx="8416382" cy="3087792"/>
          </a:xfrm>
          <a:prstGeom prst="rect">
            <a:avLst/>
          </a:prstGeom>
        </p:spPr>
        <p:txBody>
          <a:bodyPr vert="horz" lIns="0" tIns="0" rIns="0" bIns="0" rtlCol="0">
            <a:no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Date Placeholder 3"/>
          <p:cNvSpPr>
            <a:spLocks noGrp="1"/>
          </p:cNvSpPr>
          <p:nvPr>
            <p:ph type="dt" sz="half" idx="2"/>
          </p:nvPr>
        </p:nvSpPr>
        <p:spPr>
          <a:xfrm>
            <a:off x="360000" y="6282880"/>
            <a:ext cx="469876" cy="365125"/>
          </a:xfrm>
          <a:prstGeom prst="rect">
            <a:avLst/>
          </a:prstGeom>
        </p:spPr>
        <p:txBody>
          <a:bodyPr vert="horz" lIns="0" tIns="0" rIns="0" bIns="0" rtlCol="0" anchor="ctr">
            <a:noAutofit/>
          </a:bodyPr>
          <a:lstStyle>
            <a:lvl1pPr algn="l">
              <a:defRPr sz="800" cap="all" baseline="0">
                <a:solidFill>
                  <a:schemeClr val="accent1"/>
                </a:solidFill>
                <a:latin typeface="Times New Roman" pitchFamily="18" charset="0"/>
                <a:cs typeface="Times New Roman" pitchFamily="18" charset="0"/>
              </a:defRPr>
            </a:lvl1pPr>
          </a:lstStyle>
          <a:p>
            <a:fld id="{FA3F2A42-B88B-9E4E-9505-49C47F2C5C07}" type="datetime5">
              <a:rPr lang="en-US" smtClean="0"/>
              <a:pPr/>
              <a:t>21-Nov-14</a:t>
            </a:fld>
            <a:endParaRPr lang="da-DK"/>
          </a:p>
        </p:txBody>
      </p:sp>
      <p:sp>
        <p:nvSpPr>
          <p:cNvPr id="5" name="Footer Placeholder 4"/>
          <p:cNvSpPr>
            <a:spLocks noGrp="1"/>
          </p:cNvSpPr>
          <p:nvPr>
            <p:ph type="ftr" sz="quarter" idx="3"/>
          </p:nvPr>
        </p:nvSpPr>
        <p:spPr>
          <a:xfrm>
            <a:off x="875979" y="6286064"/>
            <a:ext cx="3096665" cy="365125"/>
          </a:xfrm>
          <a:prstGeom prst="rect">
            <a:avLst/>
          </a:prstGeom>
        </p:spPr>
        <p:txBody>
          <a:bodyPr vert="horz" lIns="0" tIns="0" rIns="0" bIns="0" rtlCol="0" anchor="ctr">
            <a:noAutofit/>
          </a:bodyPr>
          <a:lstStyle>
            <a:lvl1pPr algn="l">
              <a:defRPr sz="800" cap="all" baseline="0">
                <a:solidFill>
                  <a:schemeClr val="accent1"/>
                </a:solidFill>
                <a:latin typeface="Times New Roman" pitchFamily="18" charset="0"/>
                <a:cs typeface="Times New Roman" pitchFamily="18" charset="0"/>
              </a:defRPr>
            </a:lvl1pPr>
          </a:lstStyle>
          <a:p>
            <a:endParaRPr lang="da-DK"/>
          </a:p>
        </p:txBody>
      </p:sp>
      <p:sp>
        <p:nvSpPr>
          <p:cNvPr id="6" name="Slide Number Placeholder 5"/>
          <p:cNvSpPr>
            <a:spLocks noGrp="1"/>
          </p:cNvSpPr>
          <p:nvPr>
            <p:ph type="sldNum" sz="quarter" idx="4"/>
          </p:nvPr>
        </p:nvSpPr>
        <p:spPr>
          <a:xfrm>
            <a:off x="6647240" y="6286064"/>
            <a:ext cx="2133600" cy="365125"/>
          </a:xfrm>
          <a:prstGeom prst="rect">
            <a:avLst/>
          </a:prstGeom>
        </p:spPr>
        <p:txBody>
          <a:bodyPr vert="horz" lIns="0" tIns="0" rIns="0" bIns="0" rtlCol="0" anchor="ctr">
            <a:noAutofit/>
          </a:bodyPr>
          <a:lstStyle>
            <a:lvl1pPr algn="r">
              <a:defRPr sz="800" cap="all" baseline="0">
                <a:solidFill>
                  <a:schemeClr val="accent1"/>
                </a:solidFill>
                <a:latin typeface="Times New Roman" pitchFamily="18" charset="0"/>
                <a:cs typeface="Times New Roman" pitchFamily="18" charset="0"/>
              </a:defRPr>
            </a:lvl1pPr>
          </a:lstStyle>
          <a:p>
            <a:fld id="{1E3643B5-472F-4F30-B5C3-6071533CBA54}" type="slidenum">
              <a:rPr lang="da-DK" smtClean="0"/>
              <a:pPr/>
              <a:t>‹nr.›</a:t>
            </a:fld>
            <a:endParaRPr lang="da-DK"/>
          </a:p>
        </p:txBody>
      </p:sp>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60000" y="360000"/>
            <a:ext cx="1401858" cy="417033"/>
          </a:xfrm>
          <a:prstGeom prst="rect">
            <a:avLst/>
          </a:prstGeom>
        </p:spPr>
      </p:pic>
      <p:pic>
        <p:nvPicPr>
          <p:cNvPr id="11" name="Picture 1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380000" y="360000"/>
            <a:ext cx="1400528" cy="409678"/>
          </a:xfrm>
          <a:prstGeom prst="rect">
            <a:avLst/>
          </a:prstGeom>
        </p:spPr>
      </p:pic>
    </p:spTree>
    <p:extLst>
      <p:ext uri="{BB962C8B-B14F-4D97-AF65-F5344CB8AC3E}">
        <p14:creationId xmlns:p14="http://schemas.microsoft.com/office/powerpoint/2010/main" val="70602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9" r:id="rId4"/>
    <p:sldLayoutId id="2147483670" r:id="rId5"/>
    <p:sldLayoutId id="2147483675" r:id="rId6"/>
    <p:sldLayoutId id="2147483651" r:id="rId7"/>
    <p:sldLayoutId id="2147483665" r:id="rId8"/>
    <p:sldLayoutId id="2147483667" r:id="rId9"/>
    <p:sldLayoutId id="2147483668" r:id="rId10"/>
    <p:sldLayoutId id="2147483666" r:id="rId11"/>
    <p:sldLayoutId id="2147483650" r:id="rId12"/>
    <p:sldLayoutId id="2147483654" r:id="rId13"/>
    <p:sldLayoutId id="2147483655" r:id="rId14"/>
    <p:sldLayoutId id="2147483664" r:id="rId15"/>
    <p:sldLayoutId id="2147483673" r:id="rId16"/>
    <p:sldLayoutId id="2147483674" r:id="rId17"/>
    <p:sldLayoutId id="2147483671" r:id="rId18"/>
    <p:sldLayoutId id="2147483672" r:id="rId19"/>
    <p:sldLayoutId id="2147483676" r:id="rId20"/>
  </p:sldLayoutIdLst>
  <p:hf hdr="0" ftr="0" dt="0"/>
  <p:txStyles>
    <p:titleStyle>
      <a:lvl1pPr algn="l" defTabSz="914400" rtl="0" eaLnBrk="1" latinLnBrk="0" hangingPunct="1">
        <a:lnSpc>
          <a:spcPct val="100000"/>
        </a:lnSpc>
        <a:spcBef>
          <a:spcPct val="0"/>
        </a:spcBef>
        <a:buNone/>
        <a:defRPr sz="3000" b="1" kern="1200" cap="all" baseline="0">
          <a:solidFill>
            <a:schemeClr val="accent1"/>
          </a:solidFill>
          <a:latin typeface="+mj-lt"/>
          <a:ea typeface="+mj-ea"/>
          <a:cs typeface="+mj-cs"/>
        </a:defRPr>
      </a:lvl1pPr>
    </p:titleStyle>
    <p:bodyStyle>
      <a:lvl1pPr marL="0" indent="0" algn="l" defTabSz="914400" rtl="0" eaLnBrk="1" latinLnBrk="0" hangingPunct="1">
        <a:lnSpc>
          <a:spcPct val="120000"/>
        </a:lnSpc>
        <a:spcBef>
          <a:spcPct val="20000"/>
        </a:spcBef>
        <a:buFont typeface="Arial" pitchFamily="34" charset="0"/>
        <a:buNone/>
        <a:defRPr sz="1800" kern="1200">
          <a:solidFill>
            <a:schemeClr val="accent1"/>
          </a:solidFill>
          <a:latin typeface="+mn-lt"/>
          <a:ea typeface="+mn-ea"/>
          <a:cs typeface="+mn-cs"/>
        </a:defRPr>
      </a:lvl1pPr>
      <a:lvl2pPr marL="985837" indent="-285750" algn="l" defTabSz="914400" rtl="0" eaLnBrk="1" latinLnBrk="0" hangingPunct="1">
        <a:lnSpc>
          <a:spcPct val="120000"/>
        </a:lnSpc>
        <a:spcBef>
          <a:spcPts val="600"/>
        </a:spcBef>
        <a:buFont typeface="Arial" pitchFamily="34" charset="0"/>
        <a:buChar char="•"/>
        <a:defRPr sz="1800" kern="1200">
          <a:solidFill>
            <a:schemeClr val="accent1"/>
          </a:solidFill>
          <a:latin typeface="+mn-lt"/>
          <a:ea typeface="+mn-ea"/>
          <a:cs typeface="+mn-cs"/>
        </a:defRPr>
      </a:lvl2pPr>
      <a:lvl3pPr marL="1230750" indent="-285750" algn="l" defTabSz="914400" rtl="0" eaLnBrk="1" latinLnBrk="0" hangingPunct="1">
        <a:lnSpc>
          <a:spcPct val="120000"/>
        </a:lnSpc>
        <a:spcBef>
          <a:spcPts val="600"/>
        </a:spcBef>
        <a:buFont typeface="Arial" pitchFamily="34" charset="0"/>
        <a:buChar char="•"/>
        <a:defRPr sz="1600" kern="1200">
          <a:solidFill>
            <a:schemeClr val="accent1"/>
          </a:solidFill>
          <a:latin typeface="+mn-lt"/>
          <a:ea typeface="+mn-ea"/>
          <a:cs typeface="+mn-cs"/>
        </a:defRPr>
      </a:lvl3pPr>
      <a:lvl4pPr marL="1430338" indent="-285750" algn="l" defTabSz="914400" rtl="0" eaLnBrk="1" latinLnBrk="0" hangingPunct="1">
        <a:lnSpc>
          <a:spcPct val="120000"/>
        </a:lnSpc>
        <a:spcBef>
          <a:spcPts val="600"/>
        </a:spcBef>
        <a:buFont typeface="Arial" pitchFamily="34" charset="0"/>
        <a:buChar char="•"/>
        <a:defRPr sz="1400" kern="1200">
          <a:solidFill>
            <a:schemeClr val="accent1"/>
          </a:solidFill>
          <a:latin typeface="+mn-lt"/>
          <a:ea typeface="+mn-ea"/>
          <a:cs typeface="+mn-cs"/>
        </a:defRPr>
      </a:lvl4pPr>
      <a:lvl5pPr marL="1497013" indent="-171450" algn="l" defTabSz="914400" rtl="0" eaLnBrk="1" latinLnBrk="0" hangingPunct="1">
        <a:lnSpc>
          <a:spcPct val="120000"/>
        </a:lnSpc>
        <a:spcBef>
          <a:spcPts val="600"/>
        </a:spcBef>
        <a:buFont typeface="Arial" pitchFamily="34" charset="0"/>
        <a:buChar char="•"/>
        <a:defRPr sz="12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B</a:t>
            </a:r>
            <a:r>
              <a:rPr lang="da-DK" dirty="0" smtClean="0"/>
              <a:t>ørns mentale sundhed i skolen</a:t>
            </a:r>
            <a:br>
              <a:rPr lang="da-DK" dirty="0" smtClean="0"/>
            </a:br>
            <a:endParaRPr lang="da-DK" dirty="0"/>
          </a:p>
        </p:txBody>
      </p:sp>
      <p:sp>
        <p:nvSpPr>
          <p:cNvPr id="23" name="Text Placeholder 22"/>
          <p:cNvSpPr>
            <a:spLocks noGrp="1"/>
          </p:cNvSpPr>
          <p:nvPr>
            <p:ph type="body" sz="quarter" idx="13"/>
          </p:nvPr>
        </p:nvSpPr>
        <p:spPr/>
        <p:txBody>
          <a:bodyPr/>
          <a:lstStyle/>
          <a:p>
            <a:r>
              <a:rPr lang="da-DK" sz="3200" dirty="0" smtClean="0"/>
              <a:t>temamøde </a:t>
            </a:r>
            <a:r>
              <a:rPr lang="da-DK" sz="3200" dirty="0" err="1" smtClean="0"/>
              <a:t>sbn</a:t>
            </a:r>
            <a:r>
              <a:rPr lang="da-DK" sz="3200" dirty="0" smtClean="0"/>
              <a:t> mental sundhed</a:t>
            </a:r>
          </a:p>
          <a:p>
            <a:r>
              <a:rPr lang="da-DK" sz="3200" dirty="0" smtClean="0"/>
              <a:t>d. 19. nov. 2014 </a:t>
            </a:r>
          </a:p>
          <a:p>
            <a:endParaRPr lang="da-DK" sz="3200" dirty="0"/>
          </a:p>
          <a:p>
            <a:r>
              <a:rPr lang="da-DK" sz="3200" dirty="0" smtClean="0"/>
              <a:t>Projektleder K</a:t>
            </a:r>
            <a:r>
              <a:rPr lang="en-US" sz="3200" dirty="0" smtClean="0"/>
              <a:t>a</a:t>
            </a:r>
            <a:r>
              <a:rPr lang="da-DK" sz="3200" dirty="0" smtClean="0"/>
              <a:t>trine Finke</a:t>
            </a:r>
          </a:p>
          <a:p>
            <a:endParaRPr lang="da-DK" sz="3200" dirty="0" smtClean="0"/>
          </a:p>
          <a:p>
            <a:endParaRPr lang="da-DK" sz="3200" dirty="0"/>
          </a:p>
          <a:p>
            <a:endParaRPr lang="da-DK" sz="3200" dirty="0"/>
          </a:p>
        </p:txBody>
      </p:sp>
      <p:sp>
        <p:nvSpPr>
          <p:cNvPr id="4" name="Slide Number Placeholder 3"/>
          <p:cNvSpPr>
            <a:spLocks noGrp="1"/>
          </p:cNvSpPr>
          <p:nvPr>
            <p:ph type="sldNum" sz="quarter" idx="12"/>
          </p:nvPr>
        </p:nvSpPr>
        <p:spPr/>
        <p:txBody>
          <a:bodyPr/>
          <a:lstStyle/>
          <a:p>
            <a:endParaRPr lang="da-DK" dirty="0"/>
          </a:p>
        </p:txBody>
      </p:sp>
    </p:spTree>
    <p:extLst>
      <p:ext uri="{BB962C8B-B14F-4D97-AF65-F5344CB8AC3E}">
        <p14:creationId xmlns:p14="http://schemas.microsoft.com/office/powerpoint/2010/main" val="2554389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slidenummer 2"/>
          <p:cNvSpPr>
            <a:spLocks noGrp="1"/>
          </p:cNvSpPr>
          <p:nvPr>
            <p:ph type="sldNum" sz="quarter" idx="12"/>
          </p:nvPr>
        </p:nvSpPr>
        <p:spPr/>
        <p:txBody>
          <a:bodyPr/>
          <a:lstStyle/>
          <a:p>
            <a:fld id="{1E3643B5-472F-4F30-B5C3-6071533CBA54}" type="slidenum">
              <a:rPr lang="da-DK" smtClean="0"/>
              <a:pPr/>
              <a:t>10</a:t>
            </a:fld>
            <a:endParaRPr lang="da-DK"/>
          </a:p>
        </p:txBody>
      </p:sp>
      <p:graphicFrame>
        <p:nvGraphicFramePr>
          <p:cNvPr id="5" name="Diagram 4"/>
          <p:cNvGraphicFramePr/>
          <p:nvPr>
            <p:extLst>
              <p:ext uri="{D42A27DB-BD31-4B8C-83A1-F6EECF244321}">
                <p14:modId xmlns:p14="http://schemas.microsoft.com/office/powerpoint/2010/main" val="916450148"/>
              </p:ext>
            </p:extLst>
          </p:nvPr>
        </p:nvGraphicFramePr>
        <p:xfrm>
          <a:off x="360363" y="889000"/>
          <a:ext cx="8420100" cy="5668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5758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slidenummer 2"/>
          <p:cNvSpPr>
            <a:spLocks noGrp="1"/>
          </p:cNvSpPr>
          <p:nvPr>
            <p:ph type="sldNum" sz="quarter" idx="12"/>
          </p:nvPr>
        </p:nvSpPr>
        <p:spPr/>
        <p:txBody>
          <a:bodyPr/>
          <a:lstStyle/>
          <a:p>
            <a:fld id="{1E3643B5-472F-4F30-B5C3-6071533CBA54}" type="slidenum">
              <a:rPr lang="da-DK" smtClean="0"/>
              <a:pPr/>
              <a:t>11</a:t>
            </a:fld>
            <a:endParaRPr lang="da-DK"/>
          </a:p>
        </p:txBody>
      </p:sp>
      <p:graphicFrame>
        <p:nvGraphicFramePr>
          <p:cNvPr id="5" name="Diagram 4"/>
          <p:cNvGraphicFramePr/>
          <p:nvPr>
            <p:extLst>
              <p:ext uri="{D42A27DB-BD31-4B8C-83A1-F6EECF244321}">
                <p14:modId xmlns:p14="http://schemas.microsoft.com/office/powerpoint/2010/main" val="2376619131"/>
              </p:ext>
            </p:extLst>
          </p:nvPr>
        </p:nvGraphicFramePr>
        <p:xfrm>
          <a:off x="360363" y="889000"/>
          <a:ext cx="8420100" cy="5668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35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130300"/>
            <a:ext cx="8421687" cy="889000"/>
          </a:xfrm>
        </p:spPr>
        <p:txBody>
          <a:bodyPr/>
          <a:lstStyle/>
          <a:p>
            <a:r>
              <a:rPr lang="en-US" dirty="0" err="1" smtClean="0"/>
              <a:t>Udvikling</a:t>
            </a:r>
            <a:endParaRPr lang="en-US" dirty="0"/>
          </a:p>
        </p:txBody>
      </p:sp>
      <p:sp>
        <p:nvSpPr>
          <p:cNvPr id="4" name="Slide Number Placeholder 3"/>
          <p:cNvSpPr>
            <a:spLocks noGrp="1"/>
          </p:cNvSpPr>
          <p:nvPr>
            <p:ph type="sldNum" sz="quarter" idx="12"/>
          </p:nvPr>
        </p:nvSpPr>
        <p:spPr/>
        <p:txBody>
          <a:bodyPr/>
          <a:lstStyle/>
          <a:p>
            <a:fld id="{1E3643B5-472F-4F30-B5C3-6071533CBA54}" type="slidenum">
              <a:rPr lang="da-DK" smtClean="0"/>
              <a:pPr/>
              <a:t>12</a:t>
            </a:fld>
            <a:endParaRPr lang="da-DK"/>
          </a:p>
        </p:txBody>
      </p:sp>
      <p:sp>
        <p:nvSpPr>
          <p:cNvPr id="5" name="Text Placeholder 4"/>
          <p:cNvSpPr>
            <a:spLocks noGrp="1"/>
          </p:cNvSpPr>
          <p:nvPr>
            <p:ph type="body" sz="quarter" idx="13"/>
          </p:nvPr>
        </p:nvSpPr>
        <p:spPr/>
        <p:txBody>
          <a:bodyPr/>
          <a:lstStyle/>
          <a:p>
            <a:endParaRPr lang="en-US"/>
          </a:p>
        </p:txBody>
      </p:sp>
      <p:graphicFrame>
        <p:nvGraphicFramePr>
          <p:cNvPr id="8" name="Diagram 7"/>
          <p:cNvGraphicFramePr/>
          <p:nvPr>
            <p:extLst>
              <p:ext uri="{D42A27DB-BD31-4B8C-83A1-F6EECF244321}">
                <p14:modId xmlns:p14="http://schemas.microsoft.com/office/powerpoint/2010/main" val="3494715468"/>
              </p:ext>
            </p:extLst>
          </p:nvPr>
        </p:nvGraphicFramePr>
        <p:xfrm>
          <a:off x="360001" y="2311400"/>
          <a:ext cx="842046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3883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Indsatsens særlige styrker i praksis</a:t>
            </a:r>
            <a:endParaRPr lang="da-DK" dirty="0"/>
          </a:p>
        </p:txBody>
      </p:sp>
      <p:sp>
        <p:nvSpPr>
          <p:cNvPr id="3" name="Pladsholder til slidenummer 2"/>
          <p:cNvSpPr>
            <a:spLocks noGrp="1"/>
          </p:cNvSpPr>
          <p:nvPr>
            <p:ph type="sldNum" sz="quarter" idx="12"/>
          </p:nvPr>
        </p:nvSpPr>
        <p:spPr/>
        <p:txBody>
          <a:bodyPr/>
          <a:lstStyle/>
          <a:p>
            <a:fld id="{1E3643B5-472F-4F30-B5C3-6071533CBA54}" type="slidenum">
              <a:rPr lang="da-DK" smtClean="0"/>
              <a:pPr/>
              <a:t>13</a:t>
            </a:fld>
            <a:endParaRPr lang="da-DK"/>
          </a:p>
        </p:txBody>
      </p:sp>
      <p:sp>
        <p:nvSpPr>
          <p:cNvPr id="4" name="Pladsholder til tekst 3"/>
          <p:cNvSpPr>
            <a:spLocks noGrp="1"/>
          </p:cNvSpPr>
          <p:nvPr>
            <p:ph type="body" sz="quarter" idx="13"/>
          </p:nvPr>
        </p:nvSpPr>
        <p:spPr/>
        <p:txBody>
          <a:bodyPr/>
          <a:lstStyle/>
          <a:p>
            <a:r>
              <a:rPr lang="da-DK" dirty="0" smtClean="0"/>
              <a:t>Nemt, gratis, uden forudsætninger</a:t>
            </a:r>
          </a:p>
          <a:p>
            <a:r>
              <a:rPr lang="da-DK" dirty="0" smtClean="0"/>
              <a:t>Udgangspunkt </a:t>
            </a:r>
            <a:r>
              <a:rPr lang="da-DK" dirty="0"/>
              <a:t>i elevernes og lærernes aktuelle situation og praksis</a:t>
            </a:r>
          </a:p>
          <a:p>
            <a:r>
              <a:rPr lang="da-DK" dirty="0" smtClean="0"/>
              <a:t>Det personlige møde - fagpersoner</a:t>
            </a:r>
          </a:p>
          <a:p>
            <a:r>
              <a:rPr lang="da-DK" dirty="0"/>
              <a:t>Et </a:t>
            </a:r>
            <a:r>
              <a:rPr lang="da-DK" dirty="0" smtClean="0"/>
              <a:t>positivt og opbyggende </a:t>
            </a:r>
            <a:r>
              <a:rPr lang="da-DK" dirty="0"/>
              <a:t>fokus</a:t>
            </a:r>
          </a:p>
          <a:p>
            <a:r>
              <a:rPr lang="da-DK" dirty="0" smtClean="0"/>
              <a:t>Et gennemgående stærk lærerfokus</a:t>
            </a:r>
          </a:p>
          <a:p>
            <a:r>
              <a:rPr lang="da-DK" dirty="0" smtClean="0"/>
              <a:t>Oplevelses- og øvelsesorienteret tilgang til læring</a:t>
            </a:r>
          </a:p>
          <a:p>
            <a:r>
              <a:rPr lang="en-US" dirty="0" smtClean="0"/>
              <a:t>U</a:t>
            </a:r>
            <a:r>
              <a:rPr lang="da-DK" dirty="0" err="1" smtClean="0"/>
              <a:t>ndervisningsmateriale</a:t>
            </a:r>
            <a:r>
              <a:rPr lang="da-DK" dirty="0" smtClean="0"/>
              <a:t> </a:t>
            </a:r>
          </a:p>
          <a:p>
            <a:pPr marL="0" indent="0">
              <a:buNone/>
            </a:pPr>
            <a:endParaRPr lang="da-DK" dirty="0"/>
          </a:p>
        </p:txBody>
      </p:sp>
    </p:spTree>
    <p:extLst>
      <p:ext uri="{BB962C8B-B14F-4D97-AF65-F5344CB8AC3E}">
        <p14:creationId xmlns:p14="http://schemas.microsoft.com/office/powerpoint/2010/main" val="3886198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Udfordringer</a:t>
            </a:r>
            <a:r>
              <a:rPr lang="en-US" dirty="0" smtClean="0"/>
              <a:t> I </a:t>
            </a:r>
            <a:r>
              <a:rPr lang="en-US" dirty="0" err="1" smtClean="0"/>
              <a:t>praksis</a:t>
            </a:r>
            <a:endParaRPr lang="en-US" dirty="0"/>
          </a:p>
        </p:txBody>
      </p:sp>
      <p:sp>
        <p:nvSpPr>
          <p:cNvPr id="3" name="Slide Number Placeholder 2"/>
          <p:cNvSpPr>
            <a:spLocks noGrp="1"/>
          </p:cNvSpPr>
          <p:nvPr>
            <p:ph type="sldNum" sz="quarter" idx="12"/>
          </p:nvPr>
        </p:nvSpPr>
        <p:spPr/>
        <p:txBody>
          <a:bodyPr/>
          <a:lstStyle/>
          <a:p>
            <a:fld id="{1E3643B5-472F-4F30-B5C3-6071533CBA54}" type="slidenum">
              <a:rPr lang="da-DK" smtClean="0"/>
              <a:pPr/>
              <a:t>14</a:t>
            </a:fld>
            <a:endParaRPr lang="da-DK"/>
          </a:p>
        </p:txBody>
      </p:sp>
      <p:sp>
        <p:nvSpPr>
          <p:cNvPr id="4" name="Text Placeholder 3"/>
          <p:cNvSpPr>
            <a:spLocks noGrp="1"/>
          </p:cNvSpPr>
          <p:nvPr>
            <p:ph type="body" sz="quarter" idx="13"/>
          </p:nvPr>
        </p:nvSpPr>
        <p:spPr>
          <a:xfrm>
            <a:off x="360363" y="2595563"/>
            <a:ext cx="8420100" cy="3690501"/>
          </a:xfrm>
        </p:spPr>
        <p:txBody>
          <a:bodyPr/>
          <a:lstStyle/>
          <a:p>
            <a:r>
              <a:rPr lang="en-US" dirty="0" err="1" smtClean="0"/>
              <a:t>Lærerens</a:t>
            </a:r>
            <a:r>
              <a:rPr lang="en-US" dirty="0" smtClean="0"/>
              <a:t> </a:t>
            </a:r>
            <a:r>
              <a:rPr lang="en-US" dirty="0" err="1" smtClean="0"/>
              <a:t>ressourcer</a:t>
            </a:r>
            <a:r>
              <a:rPr lang="en-US" dirty="0" smtClean="0"/>
              <a:t> </a:t>
            </a:r>
            <a:r>
              <a:rPr lang="en-US" dirty="0" err="1" smtClean="0"/>
              <a:t>bindes</a:t>
            </a:r>
            <a:r>
              <a:rPr lang="en-US" dirty="0" smtClean="0"/>
              <a:t> </a:t>
            </a:r>
            <a:r>
              <a:rPr lang="en-US" dirty="0" err="1" smtClean="0"/>
              <a:t>i</a:t>
            </a:r>
            <a:r>
              <a:rPr lang="en-US" dirty="0" smtClean="0"/>
              <a:t> </a:t>
            </a:r>
          </a:p>
          <a:p>
            <a:pPr lvl="1"/>
            <a:r>
              <a:rPr lang="en-US" dirty="0" smtClean="0"/>
              <a:t>De </a:t>
            </a:r>
            <a:r>
              <a:rPr lang="en-US" dirty="0" err="1" smtClean="0"/>
              <a:t>børn</a:t>
            </a:r>
            <a:r>
              <a:rPr lang="en-US" dirty="0" smtClean="0"/>
              <a:t> der </a:t>
            </a:r>
            <a:r>
              <a:rPr lang="en-US" dirty="0" err="1" smtClean="0"/>
              <a:t>har</a:t>
            </a:r>
            <a:r>
              <a:rPr lang="en-US" dirty="0" smtClean="0"/>
              <a:t> </a:t>
            </a:r>
            <a:r>
              <a:rPr lang="en-US" dirty="0" err="1" smtClean="0"/>
              <a:t>det</a:t>
            </a:r>
            <a:r>
              <a:rPr lang="en-US" dirty="0" smtClean="0"/>
              <a:t> </a:t>
            </a:r>
            <a:r>
              <a:rPr lang="en-US" dirty="0" err="1" smtClean="0"/>
              <a:t>dårligst</a:t>
            </a:r>
            <a:endParaRPr lang="en-US" dirty="0" smtClean="0"/>
          </a:p>
          <a:p>
            <a:pPr lvl="1"/>
            <a:r>
              <a:rPr lang="en-US" dirty="0" err="1" smtClean="0"/>
              <a:t>Begrænsede</a:t>
            </a:r>
            <a:r>
              <a:rPr lang="en-US" dirty="0" smtClean="0"/>
              <a:t> </a:t>
            </a:r>
            <a:r>
              <a:rPr lang="en-US" dirty="0" err="1" smtClean="0"/>
              <a:t>ressourcer</a:t>
            </a:r>
            <a:r>
              <a:rPr lang="en-US" dirty="0" smtClean="0"/>
              <a:t>: </a:t>
            </a:r>
            <a:r>
              <a:rPr lang="en-US" dirty="0" err="1" smtClean="0"/>
              <a:t>tid</a:t>
            </a:r>
            <a:endParaRPr lang="en-US" dirty="0"/>
          </a:p>
          <a:p>
            <a:pPr lvl="1"/>
            <a:r>
              <a:rPr lang="en-US" dirty="0" err="1" smtClean="0"/>
              <a:t>Manglende</a:t>
            </a:r>
            <a:r>
              <a:rPr lang="en-US" dirty="0" smtClean="0"/>
              <a:t> </a:t>
            </a:r>
            <a:r>
              <a:rPr lang="en-US" dirty="0" err="1" smtClean="0"/>
              <a:t>handlemuligheder</a:t>
            </a:r>
            <a:endParaRPr lang="en-US" dirty="0"/>
          </a:p>
          <a:p>
            <a:pPr lvl="1"/>
            <a:r>
              <a:rPr lang="en-US" dirty="0" err="1" smtClean="0"/>
              <a:t>Organisatoriske</a:t>
            </a:r>
            <a:r>
              <a:rPr lang="en-US" dirty="0" smtClean="0"/>
              <a:t> </a:t>
            </a:r>
            <a:r>
              <a:rPr lang="en-US" dirty="0" err="1" smtClean="0"/>
              <a:t>muligheder</a:t>
            </a:r>
            <a:r>
              <a:rPr lang="en-US" dirty="0" smtClean="0"/>
              <a:t> – </a:t>
            </a:r>
            <a:r>
              <a:rPr lang="en-US" dirty="0" err="1" smtClean="0"/>
              <a:t>aktuelt</a:t>
            </a:r>
            <a:r>
              <a:rPr lang="en-US" dirty="0" smtClean="0"/>
              <a:t> </a:t>
            </a:r>
            <a:r>
              <a:rPr lang="en-US" dirty="0" err="1" smtClean="0"/>
              <a:t>skolereform</a:t>
            </a:r>
            <a:endParaRPr lang="en-US" dirty="0" smtClean="0"/>
          </a:p>
          <a:p>
            <a:pPr lvl="1"/>
            <a:r>
              <a:rPr lang="da-DK" dirty="0"/>
              <a:t>Berøringsangst --------------------</a:t>
            </a:r>
            <a:r>
              <a:rPr lang="en-US" dirty="0">
                <a:sym typeface="Wingdings"/>
              </a:rPr>
              <a:t> </a:t>
            </a:r>
            <a:r>
              <a:rPr lang="en-US" dirty="0" err="1" smtClean="0">
                <a:sym typeface="Wingdings"/>
              </a:rPr>
              <a:t>sygeliggørelse</a:t>
            </a:r>
            <a:endParaRPr lang="en-US" dirty="0">
              <a:sym typeface="Wingdings"/>
            </a:endParaRPr>
          </a:p>
          <a:p>
            <a:r>
              <a:rPr lang="en-US" dirty="0" err="1" smtClean="0">
                <a:sym typeface="Wingdings"/>
              </a:rPr>
              <a:t>Hvilke</a:t>
            </a:r>
            <a:r>
              <a:rPr lang="en-US" dirty="0" smtClean="0">
                <a:sym typeface="Wingdings"/>
              </a:rPr>
              <a:t> </a:t>
            </a:r>
            <a:r>
              <a:rPr lang="en-US" dirty="0" err="1" smtClean="0">
                <a:sym typeface="Wingdings"/>
              </a:rPr>
              <a:t>perspektiver</a:t>
            </a:r>
            <a:r>
              <a:rPr lang="en-US" dirty="0" smtClean="0">
                <a:sym typeface="Wingdings"/>
              </a:rPr>
              <a:t> </a:t>
            </a:r>
            <a:r>
              <a:rPr lang="en-US" dirty="0" err="1" smtClean="0">
                <a:sym typeface="Wingdings"/>
              </a:rPr>
              <a:t>er</a:t>
            </a:r>
            <a:r>
              <a:rPr lang="en-US" dirty="0" smtClean="0">
                <a:sym typeface="Wingdings"/>
              </a:rPr>
              <a:t> der </a:t>
            </a:r>
            <a:r>
              <a:rPr lang="en-US" dirty="0" err="1" smtClean="0">
                <a:sym typeface="Wingdings"/>
              </a:rPr>
              <a:t>brug</a:t>
            </a:r>
            <a:r>
              <a:rPr lang="en-US" dirty="0" smtClean="0">
                <a:sym typeface="Wingdings"/>
              </a:rPr>
              <a:t> for? </a:t>
            </a:r>
          </a:p>
          <a:p>
            <a:pPr lvl="1"/>
            <a:r>
              <a:rPr lang="en-US" dirty="0" err="1" smtClean="0">
                <a:sym typeface="Wingdings"/>
              </a:rPr>
              <a:t>Rettigheder</a:t>
            </a:r>
            <a:endParaRPr lang="en-US" dirty="0" smtClean="0">
              <a:sym typeface="Wingdings"/>
            </a:endParaRPr>
          </a:p>
          <a:p>
            <a:pPr lvl="1"/>
            <a:r>
              <a:rPr lang="en-US" dirty="0" err="1" smtClean="0">
                <a:sym typeface="Wingdings"/>
              </a:rPr>
              <a:t>Resiliens</a:t>
            </a:r>
            <a:endParaRPr lang="en-US" dirty="0" smtClean="0">
              <a:sym typeface="Wingdings"/>
            </a:endParaRPr>
          </a:p>
          <a:p>
            <a:pPr lvl="1"/>
            <a:r>
              <a:rPr lang="en-US" dirty="0" err="1" smtClean="0">
                <a:sym typeface="Wingdings"/>
              </a:rPr>
              <a:t>Mobning</a:t>
            </a:r>
            <a:endParaRPr lang="en-US" dirty="0" smtClean="0">
              <a:sym typeface="Wingdings"/>
            </a:endParaRPr>
          </a:p>
          <a:p>
            <a:pPr lvl="1"/>
            <a:r>
              <a:rPr lang="en-US" dirty="0" err="1" smtClean="0">
                <a:sym typeface="Wingdings"/>
              </a:rPr>
              <a:t>Psykisk</a:t>
            </a:r>
            <a:r>
              <a:rPr lang="en-US" dirty="0" smtClean="0">
                <a:sym typeface="Wingdings"/>
              </a:rPr>
              <a:t> </a:t>
            </a:r>
            <a:r>
              <a:rPr lang="en-US" dirty="0" err="1" smtClean="0">
                <a:sym typeface="Wingdings"/>
              </a:rPr>
              <a:t>mistrivsel</a:t>
            </a:r>
            <a:endParaRPr lang="en-US" dirty="0" smtClean="0">
              <a:sym typeface="Wingdings"/>
            </a:endParaRPr>
          </a:p>
          <a:p>
            <a:pPr lvl="1"/>
            <a:endParaRPr lang="en-US" dirty="0">
              <a:sym typeface="Wingdings"/>
            </a:endParaRPr>
          </a:p>
          <a:p>
            <a:pPr lvl="1"/>
            <a:endParaRPr lang="en-US" dirty="0" smtClean="0"/>
          </a:p>
          <a:p>
            <a:pPr marL="702000" lvl="1" indent="0">
              <a:buNone/>
            </a:pPr>
            <a:endParaRPr lang="en-US" dirty="0" smtClean="0"/>
          </a:p>
        </p:txBody>
      </p:sp>
    </p:spTree>
    <p:extLst>
      <p:ext uri="{BB962C8B-B14F-4D97-AF65-F5344CB8AC3E}">
        <p14:creationId xmlns:p14="http://schemas.microsoft.com/office/powerpoint/2010/main" val="580138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Kommunernes</a:t>
            </a:r>
            <a:r>
              <a:rPr lang="en-US" dirty="0" smtClean="0"/>
              <a:t> </a:t>
            </a:r>
            <a:r>
              <a:rPr lang="en-US" dirty="0" err="1" smtClean="0"/>
              <a:t>rolle</a:t>
            </a:r>
            <a:endParaRPr lang="en-US" dirty="0"/>
          </a:p>
        </p:txBody>
      </p:sp>
      <p:sp>
        <p:nvSpPr>
          <p:cNvPr id="3" name="Slide Number Placeholder 2"/>
          <p:cNvSpPr>
            <a:spLocks noGrp="1"/>
          </p:cNvSpPr>
          <p:nvPr>
            <p:ph type="sldNum" sz="quarter" idx="12"/>
          </p:nvPr>
        </p:nvSpPr>
        <p:spPr/>
        <p:txBody>
          <a:bodyPr/>
          <a:lstStyle/>
          <a:p>
            <a:fld id="{1E3643B5-472F-4F30-B5C3-6071533CBA54}" type="slidenum">
              <a:rPr lang="da-DK" smtClean="0"/>
              <a:pPr/>
              <a:t>15</a:t>
            </a:fld>
            <a:endParaRPr lang="da-DK"/>
          </a:p>
        </p:txBody>
      </p:sp>
      <p:sp>
        <p:nvSpPr>
          <p:cNvPr id="4" name="Text Placeholder 3"/>
          <p:cNvSpPr>
            <a:spLocks noGrp="1"/>
          </p:cNvSpPr>
          <p:nvPr>
            <p:ph type="body" sz="quarter" idx="13"/>
          </p:nvPr>
        </p:nvSpPr>
        <p:spPr>
          <a:xfrm>
            <a:off x="360363" y="2435704"/>
            <a:ext cx="8420100" cy="4215485"/>
          </a:xfrm>
        </p:spPr>
        <p:txBody>
          <a:bodyPr/>
          <a:lstStyle/>
          <a:p>
            <a:pPr marL="0" indent="0">
              <a:buNone/>
            </a:pPr>
            <a:endParaRPr lang="da-DK" dirty="0"/>
          </a:p>
          <a:p>
            <a:pPr marL="0" indent="0">
              <a:buNone/>
            </a:pPr>
            <a:r>
              <a:rPr lang="da-DK" dirty="0" smtClean="0"/>
              <a:t>Hvordan </a:t>
            </a:r>
            <a:r>
              <a:rPr lang="da-DK" dirty="0"/>
              <a:t>kan man skabe </a:t>
            </a:r>
            <a:r>
              <a:rPr lang="da-DK" dirty="0" smtClean="0"/>
              <a:t>helhed </a:t>
            </a:r>
            <a:r>
              <a:rPr lang="da-DK" dirty="0"/>
              <a:t>i den samlede indsats for at fremme mental sundhed i skoleregi</a:t>
            </a:r>
            <a:r>
              <a:rPr lang="da-DK" dirty="0" smtClean="0"/>
              <a:t>?</a:t>
            </a:r>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397263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idx="1"/>
          </p:nvPr>
        </p:nvSpPr>
        <p:spPr/>
        <p:txBody>
          <a:bodyPr/>
          <a:lstStyle/>
          <a:p>
            <a:endParaRPr lang="da-DK" smtClean="0"/>
          </a:p>
          <a:p>
            <a:r>
              <a:rPr lang="da-DK" smtClean="0"/>
              <a:t>LÆS MERE PÅ </a:t>
            </a:r>
          </a:p>
          <a:p>
            <a:r>
              <a:rPr lang="da-DK" smtClean="0"/>
              <a:t>PSYKIATRIFONDEN.DK</a:t>
            </a:r>
            <a:endParaRPr lang="da-DK"/>
          </a:p>
        </p:txBody>
      </p:sp>
      <p:sp>
        <p:nvSpPr>
          <p:cNvPr id="5" name="Slide Number Placeholder 4"/>
          <p:cNvSpPr>
            <a:spLocks noGrp="1"/>
          </p:cNvSpPr>
          <p:nvPr>
            <p:ph type="sldNum" sz="quarter" idx="12"/>
          </p:nvPr>
        </p:nvSpPr>
        <p:spPr/>
        <p:txBody>
          <a:bodyPr/>
          <a:lstStyle/>
          <a:p>
            <a:fld id="{1E3643B5-472F-4F30-B5C3-6071533CBA54}" type="slidenum">
              <a:rPr lang="da-DK" smtClean="0"/>
              <a:pPr/>
              <a:t>16</a:t>
            </a:fld>
            <a:endParaRPr lang="da-DK"/>
          </a:p>
        </p:txBody>
      </p:sp>
      <p:sp>
        <p:nvSpPr>
          <p:cNvPr id="17" name="Title 16"/>
          <p:cNvSpPr>
            <a:spLocks noGrp="1"/>
          </p:cNvSpPr>
          <p:nvPr>
            <p:ph type="title"/>
          </p:nvPr>
        </p:nvSpPr>
        <p:spPr/>
        <p:txBody>
          <a:bodyPr/>
          <a:lstStyle/>
          <a:p>
            <a:r>
              <a:rPr lang="da-DK" dirty="0" smtClean="0"/>
              <a:t>Tak </a:t>
            </a:r>
            <a:r>
              <a:rPr lang="da-DK" smtClean="0"/>
              <a:t>for i dag</a:t>
            </a:r>
            <a:endParaRPr lang="da-DK" dirty="0"/>
          </a:p>
        </p:txBody>
      </p:sp>
    </p:spTree>
    <p:extLst>
      <p:ext uri="{BB962C8B-B14F-4D97-AF65-F5344CB8AC3E}">
        <p14:creationId xmlns:p14="http://schemas.microsoft.com/office/powerpoint/2010/main" val="1087411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Et positivt psykologisk perspektiv</a:t>
            </a:r>
            <a:br>
              <a:rPr lang="da-DK" dirty="0" smtClean="0"/>
            </a:br>
            <a:endParaRPr lang="da-DK" dirty="0"/>
          </a:p>
        </p:txBody>
      </p:sp>
      <p:sp>
        <p:nvSpPr>
          <p:cNvPr id="3" name="Pladsholder til slidenummer 2"/>
          <p:cNvSpPr>
            <a:spLocks noGrp="1"/>
          </p:cNvSpPr>
          <p:nvPr>
            <p:ph type="sldNum" sz="quarter" idx="12"/>
          </p:nvPr>
        </p:nvSpPr>
        <p:spPr/>
        <p:txBody>
          <a:bodyPr/>
          <a:lstStyle/>
          <a:p>
            <a:fld id="{1E3643B5-472F-4F30-B5C3-6071533CBA54}" type="slidenum">
              <a:rPr lang="da-DK" smtClean="0"/>
              <a:pPr/>
              <a:t>17</a:t>
            </a:fld>
            <a:endParaRPr lang="da-DK"/>
          </a:p>
        </p:txBody>
      </p:sp>
      <p:sp>
        <p:nvSpPr>
          <p:cNvPr id="4" name="Pladsholder til tekst 3"/>
          <p:cNvSpPr>
            <a:spLocks noGrp="1"/>
          </p:cNvSpPr>
          <p:nvPr>
            <p:ph type="body" sz="quarter" idx="13"/>
          </p:nvPr>
        </p:nvSpPr>
        <p:spPr/>
        <p:txBody>
          <a:bodyPr/>
          <a:lstStyle/>
          <a:p>
            <a:pPr marL="0" indent="0">
              <a:buNone/>
            </a:pPr>
            <a:r>
              <a:rPr lang="da-DK" dirty="0" smtClean="0"/>
              <a:t>”Positiv psykologi er kort sagt et multimetodisk og multiparadigmatisk forskningsbaseret emnefællesskab omkring studiet af og anvendelsen af menneskelige styrker, potentialer, ressourcer og handlemuligheder” (Forkortet sammendrag af Frans Ørsted Andersen &amp; Jenny Vogel, 2013 ’Den positive psykologis metoder).</a:t>
            </a:r>
          </a:p>
          <a:p>
            <a:pPr marL="0" indent="0">
              <a:buNone/>
            </a:pPr>
            <a:endParaRPr lang="da-DK" dirty="0" smtClean="0"/>
          </a:p>
          <a:p>
            <a:pPr marL="0" indent="0">
              <a:buNone/>
            </a:pPr>
            <a:r>
              <a:rPr lang="da-DK" dirty="0" smtClean="0"/>
              <a:t>Emnefællesskabets genstandsfelt er:</a:t>
            </a:r>
          </a:p>
          <a:p>
            <a:pPr marL="0" indent="0">
              <a:buNone/>
            </a:pPr>
            <a:r>
              <a:rPr lang="da-DK" dirty="0" smtClean="0"/>
              <a:t>”</a:t>
            </a:r>
            <a:r>
              <a:rPr lang="en-US" dirty="0" smtClean="0"/>
              <a:t>… De </a:t>
            </a:r>
            <a:r>
              <a:rPr lang="en-US" dirty="0" err="1" smtClean="0"/>
              <a:t>faktorer</a:t>
            </a:r>
            <a:r>
              <a:rPr lang="en-US" dirty="0" smtClean="0"/>
              <a:t>, </a:t>
            </a:r>
            <a:r>
              <a:rPr lang="en-US" dirty="0" err="1" smtClean="0"/>
              <a:t>betingelser</a:t>
            </a:r>
            <a:r>
              <a:rPr lang="en-US" dirty="0" smtClean="0"/>
              <a:t> </a:t>
            </a:r>
            <a:r>
              <a:rPr lang="en-US" dirty="0" err="1" smtClean="0"/>
              <a:t>og</a:t>
            </a:r>
            <a:r>
              <a:rPr lang="en-US" dirty="0" smtClean="0"/>
              <a:t> processer, der </a:t>
            </a:r>
            <a:r>
              <a:rPr lang="en-US" dirty="0" err="1" smtClean="0"/>
              <a:t>bidrager</a:t>
            </a:r>
            <a:r>
              <a:rPr lang="en-US" dirty="0" smtClean="0"/>
              <a:t> </a:t>
            </a:r>
            <a:r>
              <a:rPr lang="en-US" dirty="0" err="1" smtClean="0"/>
              <a:t>til</a:t>
            </a:r>
            <a:r>
              <a:rPr lang="en-US" dirty="0" smtClean="0"/>
              <a:t> at </a:t>
            </a:r>
            <a:r>
              <a:rPr lang="en-US" dirty="0" err="1" smtClean="0"/>
              <a:t>individer</a:t>
            </a:r>
            <a:r>
              <a:rPr lang="en-US" dirty="0" smtClean="0"/>
              <a:t>, </a:t>
            </a:r>
            <a:r>
              <a:rPr lang="en-US" dirty="0" err="1" smtClean="0"/>
              <a:t>grupper</a:t>
            </a:r>
            <a:r>
              <a:rPr lang="en-US" dirty="0" smtClean="0"/>
              <a:t> </a:t>
            </a:r>
            <a:r>
              <a:rPr lang="en-US" dirty="0" err="1" smtClean="0"/>
              <a:t>og</a:t>
            </a:r>
            <a:r>
              <a:rPr lang="en-US" dirty="0" smtClean="0"/>
              <a:t> </a:t>
            </a:r>
            <a:r>
              <a:rPr lang="en-US" dirty="0" err="1" smtClean="0"/>
              <a:t>institutioner</a:t>
            </a:r>
            <a:r>
              <a:rPr lang="en-US" dirty="0" smtClean="0"/>
              <a:t> </a:t>
            </a:r>
            <a:r>
              <a:rPr lang="en-US" dirty="0" err="1" smtClean="0"/>
              <a:t>kan</a:t>
            </a:r>
            <a:r>
              <a:rPr lang="en-US" dirty="0" smtClean="0"/>
              <a:t> </a:t>
            </a:r>
            <a:r>
              <a:rPr lang="en-US" dirty="0" err="1" smtClean="0"/>
              <a:t>udvikle</a:t>
            </a:r>
            <a:r>
              <a:rPr lang="en-US" dirty="0" smtClean="0"/>
              <a:t> sig </a:t>
            </a:r>
            <a:r>
              <a:rPr lang="en-US" dirty="0" err="1" smtClean="0"/>
              <a:t>og</a:t>
            </a:r>
            <a:r>
              <a:rPr lang="en-US" dirty="0" smtClean="0"/>
              <a:t> </a:t>
            </a:r>
            <a:r>
              <a:rPr lang="en-US" dirty="0" err="1" smtClean="0"/>
              <a:t>fungere</a:t>
            </a:r>
            <a:r>
              <a:rPr lang="en-US" dirty="0" smtClean="0"/>
              <a:t> </a:t>
            </a:r>
            <a:r>
              <a:rPr lang="en-US" dirty="0" err="1" smtClean="0"/>
              <a:t>optimalt</a:t>
            </a:r>
            <a:r>
              <a:rPr lang="en-US" dirty="0" smtClean="0"/>
              <a:t>” (Gable &amp; </a:t>
            </a:r>
            <a:r>
              <a:rPr lang="en-US" dirty="0" err="1" smtClean="0"/>
              <a:t>Haidt</a:t>
            </a:r>
            <a:r>
              <a:rPr lang="en-US" dirty="0" smtClean="0"/>
              <a:t>, 2005; Andersen &amp; Vogel, 2013)</a:t>
            </a:r>
            <a:endParaRPr lang="da-DK" dirty="0"/>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2110782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E3643B5-472F-4F30-B5C3-6071533CBA54}" type="slidenum">
              <a:rPr lang="da-DK" smtClean="0"/>
              <a:pPr/>
              <a:t>18</a:t>
            </a:fld>
            <a:endParaRPr lang="da-DK"/>
          </a:p>
        </p:txBody>
      </p:sp>
      <p:sp>
        <p:nvSpPr>
          <p:cNvPr id="4" name="Text Placeholder 3"/>
          <p:cNvSpPr>
            <a:spLocks noGrp="1"/>
          </p:cNvSpPr>
          <p:nvPr>
            <p:ph type="body" sz="quarter" idx="13"/>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647267723"/>
              </p:ext>
            </p:extLst>
          </p:nvPr>
        </p:nvGraphicFramePr>
        <p:xfrm>
          <a:off x="824713" y="1022721"/>
          <a:ext cx="7306951" cy="4882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635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Effektmål</a:t>
            </a:r>
            <a:r>
              <a:rPr lang="en-US" dirty="0" smtClean="0"/>
              <a:t>	</a:t>
            </a:r>
            <a:endParaRPr lang="en-US" dirty="0"/>
          </a:p>
        </p:txBody>
      </p:sp>
      <p:sp>
        <p:nvSpPr>
          <p:cNvPr id="3" name="Slide Number Placeholder 2"/>
          <p:cNvSpPr>
            <a:spLocks noGrp="1"/>
          </p:cNvSpPr>
          <p:nvPr>
            <p:ph type="sldNum" sz="quarter" idx="12"/>
          </p:nvPr>
        </p:nvSpPr>
        <p:spPr/>
        <p:txBody>
          <a:bodyPr/>
          <a:lstStyle/>
          <a:p>
            <a:fld id="{1E3643B5-472F-4F30-B5C3-6071533CBA54}" type="slidenum">
              <a:rPr lang="da-DK" smtClean="0"/>
              <a:pPr/>
              <a:t>19</a:t>
            </a:fld>
            <a:endParaRPr lang="da-DK"/>
          </a:p>
        </p:txBody>
      </p:sp>
      <p:sp>
        <p:nvSpPr>
          <p:cNvPr id="4" name="Text Placeholder 3"/>
          <p:cNvSpPr>
            <a:spLocks noGrp="1"/>
          </p:cNvSpPr>
          <p:nvPr>
            <p:ph type="body" sz="quarter" idx="13"/>
          </p:nvPr>
        </p:nvSpPr>
        <p:spPr>
          <a:xfrm>
            <a:off x="360363" y="2595563"/>
            <a:ext cx="8420100" cy="3690501"/>
          </a:xfrm>
        </p:spPr>
        <p:txBody>
          <a:bodyPr/>
          <a:lstStyle/>
          <a:p>
            <a:r>
              <a:rPr lang="da-DK" dirty="0"/>
              <a:t>Større praktisk viden blandt elever og lærere (og forældre) om </a:t>
            </a:r>
            <a:endParaRPr lang="da-DK" dirty="0" smtClean="0"/>
          </a:p>
          <a:p>
            <a:pPr lvl="1"/>
            <a:r>
              <a:rPr lang="da-DK" dirty="0" smtClean="0"/>
              <a:t>(</a:t>
            </a:r>
            <a:r>
              <a:rPr lang="da-DK" dirty="0"/>
              <a:t>a) </a:t>
            </a:r>
            <a:r>
              <a:rPr lang="da-DK" dirty="0" smtClean="0"/>
              <a:t>sammenhæng mellem mental </a:t>
            </a:r>
            <a:r>
              <a:rPr lang="da-DK" dirty="0"/>
              <a:t>sundhed </a:t>
            </a:r>
            <a:r>
              <a:rPr lang="da-DK" dirty="0" smtClean="0"/>
              <a:t>og trivsel, sundhed og skolegang,</a:t>
            </a:r>
          </a:p>
          <a:p>
            <a:pPr lvl="1"/>
            <a:r>
              <a:rPr lang="da-DK" dirty="0" smtClean="0"/>
              <a:t>(</a:t>
            </a:r>
            <a:r>
              <a:rPr lang="da-DK" dirty="0"/>
              <a:t>b) mulighed for at fremme mental sundhed hos sig selv og hinanden, </a:t>
            </a:r>
            <a:endParaRPr lang="da-DK" dirty="0" smtClean="0"/>
          </a:p>
          <a:p>
            <a:pPr lvl="1"/>
            <a:r>
              <a:rPr lang="da-DK" dirty="0" smtClean="0"/>
              <a:t>(</a:t>
            </a:r>
            <a:r>
              <a:rPr lang="da-DK" dirty="0"/>
              <a:t>c) adgang til hjælp, støtte og </a:t>
            </a:r>
            <a:r>
              <a:rPr lang="da-DK" dirty="0" err="1"/>
              <a:t>mestringstræning</a:t>
            </a:r>
            <a:r>
              <a:rPr lang="da-DK" dirty="0"/>
              <a:t> </a:t>
            </a:r>
            <a:endParaRPr lang="da-DK" dirty="0" smtClean="0"/>
          </a:p>
          <a:p>
            <a:r>
              <a:rPr lang="da-DK" dirty="0" smtClean="0"/>
              <a:t>Forbedrede </a:t>
            </a:r>
            <a:r>
              <a:rPr lang="da-DK" dirty="0"/>
              <a:t>kompetencer blandt elever ift. mental sundhed (</a:t>
            </a:r>
            <a:r>
              <a:rPr lang="da-DK" dirty="0" err="1"/>
              <a:t>mestring</a:t>
            </a:r>
            <a:r>
              <a:rPr lang="da-DK" dirty="0"/>
              <a:t>, problemløsning, </a:t>
            </a:r>
            <a:r>
              <a:rPr lang="da-DK" dirty="0" err="1"/>
              <a:t>empowerment</a:t>
            </a:r>
            <a:r>
              <a:rPr lang="da-DK" dirty="0"/>
              <a:t>) </a:t>
            </a:r>
          </a:p>
          <a:p>
            <a:r>
              <a:rPr lang="da-DK" dirty="0"/>
              <a:t>Bedre støtte omkring børn og unges mentale sundhed fra kammerater, skole og forældre – bedre betingelser for tidlig hjælp </a:t>
            </a:r>
          </a:p>
          <a:p>
            <a:r>
              <a:rPr lang="da-DK" dirty="0"/>
              <a:t>Større opmærksomhed i samfundet (bedre beslutningstagen) om børn og unges mentale sundhed med udgangspunkt i, hvad børn og unge selv oplever er vigtigt omkring deres mentale sundhed </a:t>
            </a:r>
          </a:p>
          <a:p>
            <a:endParaRPr lang="en-US" dirty="0"/>
          </a:p>
        </p:txBody>
      </p:sp>
    </p:spTree>
    <p:extLst>
      <p:ext uri="{BB962C8B-B14F-4D97-AF65-F5344CB8AC3E}">
        <p14:creationId xmlns:p14="http://schemas.microsoft.com/office/powerpoint/2010/main" val="170853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dirty="0" smtClean="0"/>
              <a:t>Det gør vi</a:t>
            </a:r>
            <a:endParaRPr lang="da-DK" dirty="0"/>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E3643B5-472F-4F30-B5C3-6071533CBA54}" type="slidenum">
              <a:rPr lang="da-DK" smtClean="0"/>
              <a:pPr/>
              <a:t>2</a:t>
            </a:fld>
            <a:endParaRPr lang="da-DK" dirty="0"/>
          </a:p>
        </p:txBody>
      </p:sp>
      <p:sp>
        <p:nvSpPr>
          <p:cNvPr id="2" name="Rektangel 1"/>
          <p:cNvSpPr/>
          <p:nvPr/>
        </p:nvSpPr>
        <p:spPr>
          <a:xfrm>
            <a:off x="1321909" y="2417539"/>
            <a:ext cx="2114026" cy="177846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bg1">
                    <a:lumMod val="50000"/>
                  </a:schemeClr>
                </a:solidFill>
              </a:rPr>
              <a:t>Vi oplyser om psykisk sygdom</a:t>
            </a:r>
          </a:p>
        </p:txBody>
      </p:sp>
      <p:sp>
        <p:nvSpPr>
          <p:cNvPr id="11" name="Rektangel 10"/>
          <p:cNvSpPr/>
          <p:nvPr/>
        </p:nvSpPr>
        <p:spPr>
          <a:xfrm>
            <a:off x="1321909" y="4291649"/>
            <a:ext cx="2114026" cy="17784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bg1"/>
                </a:solidFill>
              </a:rPr>
              <a:t>Vi ruster børn til at møde psykisk sygdom</a:t>
            </a:r>
          </a:p>
        </p:txBody>
      </p:sp>
      <p:sp>
        <p:nvSpPr>
          <p:cNvPr id="12" name="Rektangel 11"/>
          <p:cNvSpPr/>
          <p:nvPr/>
        </p:nvSpPr>
        <p:spPr>
          <a:xfrm>
            <a:off x="3596574" y="2417389"/>
            <a:ext cx="2114026" cy="177846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bg1">
                    <a:lumMod val="50000"/>
                  </a:schemeClr>
                </a:solidFill>
              </a:rPr>
              <a:t>Vi giver råd og redskaber til selvhjælp til personer med behov</a:t>
            </a:r>
          </a:p>
        </p:txBody>
      </p:sp>
      <p:sp>
        <p:nvSpPr>
          <p:cNvPr id="13" name="Rektangel 12"/>
          <p:cNvSpPr/>
          <p:nvPr/>
        </p:nvSpPr>
        <p:spPr>
          <a:xfrm>
            <a:off x="3588335" y="4291499"/>
            <a:ext cx="2114026" cy="1778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bg1">
                    <a:lumMod val="50000"/>
                  </a:schemeClr>
                </a:solidFill>
              </a:rPr>
              <a:t>Vi hjælper kommuner og virksomheder og styrker voksne til en plads på arbejdsmarkedet</a:t>
            </a:r>
          </a:p>
        </p:txBody>
      </p:sp>
      <p:sp>
        <p:nvSpPr>
          <p:cNvPr id="14" name="Rektangel 13"/>
          <p:cNvSpPr/>
          <p:nvPr/>
        </p:nvSpPr>
        <p:spPr>
          <a:xfrm>
            <a:off x="5854761" y="2405974"/>
            <a:ext cx="2114026" cy="17784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bg1"/>
                </a:solidFill>
              </a:rPr>
              <a:t>Vi udbreder psykisk førstehjælp i Danmark</a:t>
            </a:r>
          </a:p>
        </p:txBody>
      </p:sp>
      <p:sp>
        <p:nvSpPr>
          <p:cNvPr id="15" name="Rektangel 14"/>
          <p:cNvSpPr/>
          <p:nvPr/>
        </p:nvSpPr>
        <p:spPr>
          <a:xfrm>
            <a:off x="5854761" y="4291649"/>
            <a:ext cx="2114026" cy="177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smtClean="0">
              <a:solidFill>
                <a:schemeClr val="bg1"/>
              </a:solidFill>
            </a:endParaRPr>
          </a:p>
        </p:txBody>
      </p:sp>
      <p:sp>
        <p:nvSpPr>
          <p:cNvPr id="16" name="Rektangel 15"/>
          <p:cNvSpPr/>
          <p:nvPr/>
        </p:nvSpPr>
        <p:spPr>
          <a:xfrm>
            <a:off x="5854761" y="4291649"/>
            <a:ext cx="2114026" cy="177846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dirty="0" smtClean="0">
                <a:solidFill>
                  <a:schemeClr val="bg1">
                    <a:lumMod val="50000"/>
                  </a:schemeClr>
                </a:solidFill>
              </a:rPr>
              <a:t>Vi arbejder for at forbedre børns psykiske trivsel</a:t>
            </a:r>
          </a:p>
        </p:txBody>
      </p:sp>
    </p:spTree>
    <p:extLst>
      <p:ext uri="{BB962C8B-B14F-4D97-AF65-F5344CB8AC3E}">
        <p14:creationId xmlns:p14="http://schemas.microsoft.com/office/powerpoint/2010/main" val="1593291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Resiliens</a:t>
            </a:r>
            <a:endParaRPr lang="da-DK" dirty="0"/>
          </a:p>
        </p:txBody>
      </p:sp>
      <p:sp>
        <p:nvSpPr>
          <p:cNvPr id="3" name="Pladsholder til slidenummer 2"/>
          <p:cNvSpPr>
            <a:spLocks noGrp="1"/>
          </p:cNvSpPr>
          <p:nvPr>
            <p:ph type="sldNum" sz="quarter" idx="12"/>
          </p:nvPr>
        </p:nvSpPr>
        <p:spPr/>
        <p:txBody>
          <a:bodyPr/>
          <a:lstStyle/>
          <a:p>
            <a:fld id="{1E3643B5-472F-4F30-B5C3-6071533CBA54}" type="slidenum">
              <a:rPr lang="da-DK" smtClean="0"/>
              <a:pPr/>
              <a:t>20</a:t>
            </a:fld>
            <a:endParaRPr lang="da-DK"/>
          </a:p>
        </p:txBody>
      </p:sp>
      <p:sp>
        <p:nvSpPr>
          <p:cNvPr id="4" name="Pladsholder til tekst 3"/>
          <p:cNvSpPr>
            <a:spLocks noGrp="1"/>
          </p:cNvSpPr>
          <p:nvPr>
            <p:ph type="body" sz="quarter" idx="13"/>
          </p:nvPr>
        </p:nvSpPr>
        <p:spPr>
          <a:xfrm>
            <a:off x="357051" y="2595563"/>
            <a:ext cx="8423412" cy="3100387"/>
          </a:xfrm>
        </p:spPr>
        <p:txBody>
          <a:bodyPr/>
          <a:lstStyle/>
          <a:p>
            <a:pPr marL="0" indent="0">
              <a:buNone/>
            </a:pPr>
            <a:endParaRPr lang="da-DK" i="1" dirty="0" smtClean="0"/>
          </a:p>
          <a:p>
            <a:pPr marL="0" indent="0">
              <a:buNone/>
            </a:pPr>
            <a:r>
              <a:rPr lang="da-DK" dirty="0" smtClean="0"/>
              <a:t>“</a:t>
            </a:r>
            <a:r>
              <a:rPr lang="da-DK" dirty="0"/>
              <a:t>I forbindelse med eksponering for signifikant modgang, er resiliens både individets kapacitet til at </a:t>
            </a:r>
            <a:r>
              <a:rPr lang="da-DK" b="1" dirty="0"/>
              <a:t>navigere</a:t>
            </a:r>
            <a:r>
              <a:rPr lang="da-DK" dirty="0"/>
              <a:t> sig vej til de psykologiske, sociale, kulturelle og fysiske ressourcer, som understøtter deres trivsel, og deres evne, individuelt og kollektivt, til at </a:t>
            </a:r>
            <a:r>
              <a:rPr lang="da-DK" b="1" dirty="0"/>
              <a:t>forhandle </a:t>
            </a:r>
            <a:r>
              <a:rPr lang="da-DK" dirty="0"/>
              <a:t>om disse ressourcers tilvejebringelse på kulturelt meningsfulde måder</a:t>
            </a:r>
            <a:r>
              <a:rPr lang="da-DK" dirty="0" smtClean="0"/>
              <a:t>” (Michael </a:t>
            </a:r>
            <a:r>
              <a:rPr lang="da-DK" dirty="0" err="1" smtClean="0"/>
              <a:t>Ungar</a:t>
            </a:r>
            <a:r>
              <a:rPr lang="da-DK" dirty="0" smtClean="0"/>
              <a:t>, 2014).</a:t>
            </a:r>
            <a:endParaRPr lang="da-DK" dirty="0"/>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387459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Formål</a:t>
            </a:r>
            <a:r>
              <a:rPr lang="en-US" dirty="0" smtClean="0"/>
              <a:t> </a:t>
            </a:r>
            <a:r>
              <a:rPr lang="en-US" dirty="0" err="1" smtClean="0"/>
              <a:t>projekt</a:t>
            </a:r>
            <a:r>
              <a:rPr lang="en-US" dirty="0" smtClean="0"/>
              <a:t> reach out</a:t>
            </a:r>
            <a:endParaRPr lang="en-US" dirty="0"/>
          </a:p>
        </p:txBody>
      </p:sp>
      <p:sp>
        <p:nvSpPr>
          <p:cNvPr id="3" name="Slide Number Placeholder 2"/>
          <p:cNvSpPr>
            <a:spLocks noGrp="1"/>
          </p:cNvSpPr>
          <p:nvPr>
            <p:ph type="sldNum" sz="quarter" idx="12"/>
          </p:nvPr>
        </p:nvSpPr>
        <p:spPr/>
        <p:txBody>
          <a:bodyPr/>
          <a:lstStyle/>
          <a:p>
            <a:fld id="{1E3643B5-472F-4F30-B5C3-6071533CBA54}" type="slidenum">
              <a:rPr lang="da-DK" smtClean="0"/>
              <a:pPr/>
              <a:t>3</a:t>
            </a:fld>
            <a:endParaRPr lang="da-DK"/>
          </a:p>
        </p:txBody>
      </p:sp>
      <p:sp>
        <p:nvSpPr>
          <p:cNvPr id="4" name="Text Placeholder 3"/>
          <p:cNvSpPr>
            <a:spLocks noGrp="1"/>
          </p:cNvSpPr>
          <p:nvPr>
            <p:ph type="body" sz="quarter" idx="13"/>
          </p:nvPr>
        </p:nvSpPr>
        <p:spPr/>
        <p:txBody>
          <a:bodyPr/>
          <a:lstStyle/>
          <a:p>
            <a:r>
              <a:rPr lang="en-US" sz="2800" dirty="0" smtClean="0"/>
              <a:t>At </a:t>
            </a:r>
            <a:r>
              <a:rPr lang="en-US" sz="2800" dirty="0" err="1" smtClean="0"/>
              <a:t>forbedre</a:t>
            </a:r>
            <a:r>
              <a:rPr lang="en-US" sz="2800" dirty="0" smtClean="0"/>
              <a:t> </a:t>
            </a:r>
            <a:r>
              <a:rPr lang="en-US" sz="2800" dirty="0" err="1" smtClean="0"/>
              <a:t>betingelserne</a:t>
            </a:r>
            <a:r>
              <a:rPr lang="en-US" sz="2800" dirty="0" smtClean="0"/>
              <a:t> for at </a:t>
            </a:r>
            <a:r>
              <a:rPr lang="en-US" sz="2800" dirty="0" err="1" smtClean="0"/>
              <a:t>udvikle</a:t>
            </a:r>
            <a:r>
              <a:rPr lang="en-US" sz="2800" dirty="0" smtClean="0"/>
              <a:t> god mental </a:t>
            </a:r>
            <a:r>
              <a:rPr lang="en-US" sz="2800" dirty="0" err="1" smtClean="0"/>
              <a:t>sundhed</a:t>
            </a:r>
            <a:r>
              <a:rPr lang="en-US" sz="2800" dirty="0" smtClean="0"/>
              <a:t> </a:t>
            </a:r>
            <a:r>
              <a:rPr lang="en-US" sz="2800" dirty="0" err="1" smtClean="0"/>
              <a:t>blandt</a:t>
            </a:r>
            <a:r>
              <a:rPr lang="en-US" sz="2800" dirty="0" smtClean="0"/>
              <a:t> </a:t>
            </a:r>
            <a:r>
              <a:rPr lang="en-US" sz="2800" dirty="0" err="1" smtClean="0"/>
              <a:t>skolebørn</a:t>
            </a:r>
            <a:r>
              <a:rPr lang="en-US" sz="2800" dirty="0" smtClean="0"/>
              <a:t> </a:t>
            </a:r>
            <a:r>
              <a:rPr lang="en-US" sz="2800" dirty="0" err="1" smtClean="0"/>
              <a:t>vha</a:t>
            </a:r>
            <a:r>
              <a:rPr lang="en-US" sz="2800" dirty="0" smtClean="0"/>
              <a:t> </a:t>
            </a:r>
            <a:r>
              <a:rPr lang="en-US" sz="2800" dirty="0" err="1" smtClean="0"/>
              <a:t>trivsel</a:t>
            </a:r>
            <a:r>
              <a:rPr lang="en-US" sz="2800" dirty="0" smtClean="0"/>
              <a:t> </a:t>
            </a:r>
            <a:r>
              <a:rPr lang="en-US" sz="2800" dirty="0" err="1" smtClean="0"/>
              <a:t>og</a:t>
            </a:r>
            <a:r>
              <a:rPr lang="en-US" sz="2800" dirty="0" smtClean="0"/>
              <a:t> </a:t>
            </a:r>
            <a:r>
              <a:rPr lang="en-US" sz="2800" dirty="0" err="1" smtClean="0"/>
              <a:t>skoletilknytning</a:t>
            </a:r>
            <a:endParaRPr lang="en-US" sz="2800" dirty="0"/>
          </a:p>
        </p:txBody>
      </p:sp>
    </p:spTree>
    <p:extLst>
      <p:ext uri="{BB962C8B-B14F-4D97-AF65-F5344CB8AC3E}">
        <p14:creationId xmlns:p14="http://schemas.microsoft.com/office/powerpoint/2010/main" val="4143818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Skolen</a:t>
            </a:r>
            <a:r>
              <a:rPr lang="en-US" dirty="0" smtClean="0"/>
              <a:t> </a:t>
            </a:r>
            <a:r>
              <a:rPr lang="en-US" dirty="0" err="1" smtClean="0"/>
              <a:t>som</a:t>
            </a:r>
            <a:r>
              <a:rPr lang="en-US" dirty="0" smtClean="0"/>
              <a:t> </a:t>
            </a:r>
            <a:r>
              <a:rPr lang="en-US" dirty="0" err="1" smtClean="0"/>
              <a:t>sundhedsfremmearena</a:t>
            </a:r>
            <a:endParaRPr lang="en-US" dirty="0"/>
          </a:p>
        </p:txBody>
      </p:sp>
      <p:sp>
        <p:nvSpPr>
          <p:cNvPr id="3" name="Slide Number Placeholder 2"/>
          <p:cNvSpPr>
            <a:spLocks noGrp="1"/>
          </p:cNvSpPr>
          <p:nvPr>
            <p:ph type="sldNum" sz="quarter" idx="12"/>
          </p:nvPr>
        </p:nvSpPr>
        <p:spPr/>
        <p:txBody>
          <a:bodyPr/>
          <a:lstStyle/>
          <a:p>
            <a:fld id="{1E3643B5-472F-4F30-B5C3-6071533CBA54}" type="slidenum">
              <a:rPr lang="da-DK" smtClean="0"/>
              <a:pPr/>
              <a:t>4</a:t>
            </a:fld>
            <a:endParaRPr lang="da-DK"/>
          </a:p>
        </p:txBody>
      </p:sp>
      <p:sp>
        <p:nvSpPr>
          <p:cNvPr id="4" name="Text Placeholder 3"/>
          <p:cNvSpPr>
            <a:spLocks noGrp="1"/>
          </p:cNvSpPr>
          <p:nvPr>
            <p:ph type="body" sz="quarter" idx="13"/>
          </p:nvPr>
        </p:nvSpPr>
        <p:spPr>
          <a:xfrm>
            <a:off x="360363" y="2435704"/>
            <a:ext cx="8420100" cy="4215485"/>
          </a:xfrm>
        </p:spPr>
        <p:txBody>
          <a:bodyPr/>
          <a:lstStyle/>
          <a:p>
            <a:r>
              <a:rPr lang="en-US" sz="2000" dirty="0" err="1" smtClean="0"/>
              <a:t>Dårlig</a:t>
            </a:r>
            <a:r>
              <a:rPr lang="en-US" sz="2000" dirty="0" smtClean="0"/>
              <a:t> </a:t>
            </a:r>
            <a:r>
              <a:rPr lang="en-US" sz="2000" dirty="0" err="1" smtClean="0"/>
              <a:t>skoletrivsel</a:t>
            </a:r>
            <a:r>
              <a:rPr lang="en-US" sz="2000" dirty="0" smtClean="0"/>
              <a:t> </a:t>
            </a:r>
            <a:r>
              <a:rPr lang="en-US" sz="2000" dirty="0" smtClean="0">
                <a:sym typeface="Wingdings"/>
              </a:rPr>
              <a:t> </a:t>
            </a:r>
            <a:r>
              <a:rPr lang="en-US" sz="2000" dirty="0" err="1" smtClean="0">
                <a:sym typeface="Wingdings"/>
              </a:rPr>
              <a:t>øget</a:t>
            </a:r>
            <a:r>
              <a:rPr lang="en-US" sz="2000" dirty="0" smtClean="0">
                <a:sym typeface="Wingdings"/>
              </a:rPr>
              <a:t> </a:t>
            </a:r>
            <a:r>
              <a:rPr lang="en-US" sz="2000" dirty="0" err="1" smtClean="0">
                <a:sym typeface="Wingdings"/>
              </a:rPr>
              <a:t>risiko</a:t>
            </a:r>
            <a:r>
              <a:rPr lang="en-US" sz="2000" dirty="0" smtClean="0">
                <a:sym typeface="Wingdings"/>
              </a:rPr>
              <a:t> for </a:t>
            </a:r>
            <a:r>
              <a:rPr lang="en-US" sz="2000" dirty="0" err="1" smtClean="0">
                <a:sym typeface="Wingdings"/>
              </a:rPr>
              <a:t>dårlig</a:t>
            </a:r>
            <a:r>
              <a:rPr lang="en-US" sz="2000" dirty="0" smtClean="0">
                <a:sym typeface="Wingdings"/>
              </a:rPr>
              <a:t> mental </a:t>
            </a:r>
            <a:r>
              <a:rPr lang="en-US" sz="2000" dirty="0" err="1" smtClean="0">
                <a:sym typeface="Wingdings"/>
              </a:rPr>
              <a:t>sundhed</a:t>
            </a:r>
            <a:r>
              <a:rPr lang="en-US" sz="2000" dirty="0" smtClean="0">
                <a:sym typeface="Wingdings"/>
              </a:rPr>
              <a:t> </a:t>
            </a:r>
            <a:r>
              <a:rPr lang="en-US" sz="2000" dirty="0" err="1" smtClean="0">
                <a:sym typeface="Wingdings"/>
              </a:rPr>
              <a:t>og</a:t>
            </a:r>
            <a:r>
              <a:rPr lang="en-US" sz="2000" dirty="0" smtClean="0">
                <a:sym typeface="Wingdings"/>
              </a:rPr>
              <a:t> </a:t>
            </a:r>
            <a:r>
              <a:rPr lang="en-US" sz="2000" dirty="0" err="1" smtClean="0">
                <a:sym typeface="Wingdings"/>
              </a:rPr>
              <a:t>dårlig</a:t>
            </a:r>
            <a:r>
              <a:rPr lang="en-US" sz="2000" dirty="0" smtClean="0">
                <a:sym typeface="Wingdings"/>
              </a:rPr>
              <a:t> </a:t>
            </a:r>
            <a:r>
              <a:rPr lang="en-US" sz="2000" dirty="0" err="1" smtClean="0">
                <a:sym typeface="Wingdings"/>
              </a:rPr>
              <a:t>læring</a:t>
            </a:r>
            <a:endParaRPr lang="en-US" dirty="0" smtClean="0"/>
          </a:p>
          <a:p>
            <a:r>
              <a:rPr lang="da-DK" sz="2000" dirty="0"/>
              <a:t>Skolen er </a:t>
            </a:r>
            <a:r>
              <a:rPr lang="da-DK" sz="2000" dirty="0" smtClean="0"/>
              <a:t>en </a:t>
            </a:r>
            <a:r>
              <a:rPr lang="da-DK" sz="2000" dirty="0"/>
              <a:t>væsentlig ramme for at sikre børns mentale </a:t>
            </a:r>
            <a:r>
              <a:rPr lang="da-DK" sz="2000" dirty="0" smtClean="0"/>
              <a:t>sundhed (Børn og unges </a:t>
            </a:r>
            <a:r>
              <a:rPr lang="da-DK" sz="2000" dirty="0"/>
              <a:t>mentale </a:t>
            </a:r>
            <a:r>
              <a:rPr lang="da-DK" sz="2000" dirty="0" smtClean="0"/>
              <a:t>sundhed, </a:t>
            </a:r>
            <a:r>
              <a:rPr lang="da-DK" sz="2000" dirty="0" err="1" smtClean="0"/>
              <a:t>Vidensråd</a:t>
            </a:r>
            <a:r>
              <a:rPr lang="da-DK" sz="2000" dirty="0" smtClean="0"/>
              <a:t> for Forebyggelse 2014).</a:t>
            </a:r>
            <a:r>
              <a:rPr lang="da-DK" dirty="0" smtClean="0"/>
              <a:t> </a:t>
            </a:r>
            <a:endParaRPr lang="da-DK" dirty="0"/>
          </a:p>
          <a:p>
            <a:pPr lvl="1"/>
            <a:r>
              <a:rPr lang="da-DK" sz="2000" dirty="0">
                <a:solidFill>
                  <a:schemeClr val="tx1"/>
                </a:solidFill>
              </a:rPr>
              <a:t>T</a:t>
            </a:r>
            <a:r>
              <a:rPr lang="da-DK" sz="2000" dirty="0" smtClean="0">
                <a:solidFill>
                  <a:schemeClr val="tx1"/>
                </a:solidFill>
              </a:rPr>
              <a:t>idlige </a:t>
            </a:r>
            <a:r>
              <a:rPr lang="da-DK" sz="2000" dirty="0">
                <a:solidFill>
                  <a:schemeClr val="tx1"/>
                </a:solidFill>
              </a:rPr>
              <a:t>oplevelser af at mislykkes i skolen </a:t>
            </a:r>
            <a:r>
              <a:rPr lang="da-DK" sz="2000" dirty="0" smtClean="0">
                <a:solidFill>
                  <a:schemeClr val="tx1"/>
                </a:solidFill>
              </a:rPr>
              <a:t>spiller en </a:t>
            </a:r>
            <a:r>
              <a:rPr lang="da-DK" sz="2000" dirty="0">
                <a:solidFill>
                  <a:schemeClr val="tx1"/>
                </a:solidFill>
              </a:rPr>
              <a:t>vigtig rolle for udvikling af psykiske symptomer, og omvendt spiller børns mentale helbred også en stor rolle for, hvordan de klarer sig i skolen </a:t>
            </a:r>
            <a:r>
              <a:rPr lang="da-DK" sz="2000" dirty="0" smtClean="0">
                <a:solidFill>
                  <a:schemeClr val="tx1"/>
                </a:solidFill>
              </a:rPr>
              <a:t>(</a:t>
            </a:r>
            <a:r>
              <a:rPr lang="da-DK" sz="2000" dirty="0">
                <a:solidFill>
                  <a:schemeClr val="tx1"/>
                </a:solidFill>
              </a:rPr>
              <a:t>M</a:t>
            </a:r>
            <a:r>
              <a:rPr lang="da-DK" sz="2000" dirty="0" smtClean="0">
                <a:solidFill>
                  <a:schemeClr val="tx1"/>
                </a:solidFill>
              </a:rPr>
              <a:t>athiesen </a:t>
            </a:r>
            <a:r>
              <a:rPr lang="da-DK" sz="2000" dirty="0">
                <a:solidFill>
                  <a:schemeClr val="tx1"/>
                </a:solidFill>
              </a:rPr>
              <a:t>2009). </a:t>
            </a:r>
            <a:endParaRPr lang="da-DK" sz="2000" dirty="0"/>
          </a:p>
          <a:p>
            <a:pPr lvl="1"/>
            <a:r>
              <a:rPr lang="da-DK" sz="2000" dirty="0" smtClean="0"/>
              <a:t>Positivt </a:t>
            </a:r>
            <a:r>
              <a:rPr lang="da-DK" sz="2000" dirty="0"/>
              <a:t>støttende lærere og </a:t>
            </a:r>
            <a:r>
              <a:rPr lang="da-DK" sz="2000" dirty="0" smtClean="0"/>
              <a:t>kammerater </a:t>
            </a:r>
            <a:r>
              <a:rPr lang="da-DK" sz="2000" dirty="0"/>
              <a:t>kan mindske den psykiske effekt af </a:t>
            </a:r>
            <a:r>
              <a:rPr lang="da-DK" sz="2000" dirty="0" err="1"/>
              <a:t>dårlige</a:t>
            </a:r>
            <a:r>
              <a:rPr lang="da-DK" sz="2000" dirty="0"/>
              <a:t> </a:t>
            </a:r>
            <a:r>
              <a:rPr lang="da-DK" sz="2000" dirty="0" smtClean="0"/>
              <a:t>skoleresultater  (</a:t>
            </a:r>
            <a:r>
              <a:rPr lang="da-DK" sz="2000" dirty="0" err="1"/>
              <a:t>G</a:t>
            </a:r>
            <a:r>
              <a:rPr lang="da-DK" sz="2000" dirty="0" err="1" smtClean="0"/>
              <a:t>ustaffson</a:t>
            </a:r>
            <a:r>
              <a:rPr lang="da-DK" sz="2000" dirty="0" smtClean="0"/>
              <a:t> </a:t>
            </a:r>
            <a:r>
              <a:rPr lang="da-DK" sz="2000" dirty="0"/>
              <a:t>et al. 2010). </a:t>
            </a:r>
            <a:endParaRPr lang="da-DK" sz="2000" dirty="0" smtClean="0"/>
          </a:p>
          <a:p>
            <a:pPr lvl="1"/>
            <a:r>
              <a:rPr lang="da-DK" sz="2000" dirty="0"/>
              <a:t>G</a:t>
            </a:r>
            <a:r>
              <a:rPr lang="da-DK" sz="2000" dirty="0" smtClean="0"/>
              <a:t>ode </a:t>
            </a:r>
            <a:r>
              <a:rPr lang="da-DK" sz="2000" dirty="0"/>
              <a:t>oplevelser </a:t>
            </a:r>
            <a:r>
              <a:rPr lang="da-DK" sz="2000" dirty="0" smtClean="0"/>
              <a:t>i skolen</a:t>
            </a:r>
            <a:r>
              <a:rPr lang="da-DK" sz="2000" dirty="0"/>
              <a:t>, gode relationer til kammerater og til de </a:t>
            </a:r>
            <a:r>
              <a:rPr lang="da-DK" sz="2000" dirty="0" smtClean="0"/>
              <a:t>voksne er med til at skabe </a:t>
            </a:r>
            <a:r>
              <a:rPr lang="da-DK" sz="2000" dirty="0" err="1" smtClean="0"/>
              <a:t>resiliens</a:t>
            </a:r>
            <a:r>
              <a:rPr lang="da-DK" sz="2000" dirty="0"/>
              <a:t> </a:t>
            </a:r>
            <a:r>
              <a:rPr lang="da-DK" sz="2000" dirty="0" smtClean="0"/>
              <a:t>(Peter Berliner).  </a:t>
            </a:r>
            <a:endParaRPr lang="da-DK" sz="2000" dirty="0"/>
          </a:p>
          <a:p>
            <a:endParaRPr lang="da-DK" sz="2000" dirty="0"/>
          </a:p>
          <a:p>
            <a:pPr marL="0" indent="0">
              <a:buNone/>
            </a:pPr>
            <a:endParaRPr lang="da-DK" dirty="0"/>
          </a:p>
        </p:txBody>
      </p:sp>
    </p:spTree>
    <p:extLst>
      <p:ext uri="{BB962C8B-B14F-4D97-AF65-F5344CB8AC3E}">
        <p14:creationId xmlns:p14="http://schemas.microsoft.com/office/powerpoint/2010/main" val="14083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143000"/>
            <a:ext cx="8421687" cy="1031875"/>
          </a:xfrm>
        </p:spPr>
        <p:txBody>
          <a:bodyPr/>
          <a:lstStyle/>
          <a:p>
            <a:r>
              <a:rPr lang="en-US" dirty="0" err="1" smtClean="0"/>
              <a:t>Virkningsfulde</a:t>
            </a:r>
            <a:r>
              <a:rPr lang="en-US" dirty="0" smtClean="0"/>
              <a:t> </a:t>
            </a:r>
            <a:r>
              <a:rPr lang="en-US" dirty="0" err="1" smtClean="0"/>
              <a:t>Skoleindsatser</a:t>
            </a:r>
            <a:r>
              <a:rPr lang="en-US" dirty="0" smtClean="0"/>
              <a:t> </a:t>
            </a:r>
            <a:r>
              <a:rPr lang="en-US" dirty="0" err="1" smtClean="0"/>
              <a:t>til</a:t>
            </a:r>
            <a:r>
              <a:rPr lang="en-US" dirty="0" smtClean="0"/>
              <a:t> </a:t>
            </a:r>
            <a:r>
              <a:rPr lang="en-US" dirty="0" err="1" smtClean="0"/>
              <a:t>fremme</a:t>
            </a:r>
            <a:r>
              <a:rPr lang="en-US" dirty="0" smtClean="0"/>
              <a:t> </a:t>
            </a:r>
            <a:r>
              <a:rPr lang="en-US" dirty="0" err="1" smtClean="0"/>
              <a:t>af</a:t>
            </a:r>
            <a:r>
              <a:rPr lang="en-US" dirty="0" smtClean="0"/>
              <a:t> mental </a:t>
            </a:r>
            <a:r>
              <a:rPr lang="en-US" dirty="0" err="1" smtClean="0"/>
              <a:t>sundhed</a:t>
            </a:r>
            <a:endParaRPr lang="en-US" dirty="0"/>
          </a:p>
        </p:txBody>
      </p:sp>
      <p:sp>
        <p:nvSpPr>
          <p:cNvPr id="3" name="Slide Number Placeholder 2"/>
          <p:cNvSpPr>
            <a:spLocks noGrp="1"/>
          </p:cNvSpPr>
          <p:nvPr>
            <p:ph type="sldNum" sz="quarter" idx="12"/>
          </p:nvPr>
        </p:nvSpPr>
        <p:spPr/>
        <p:txBody>
          <a:bodyPr/>
          <a:lstStyle/>
          <a:p>
            <a:fld id="{1E3643B5-472F-4F30-B5C3-6071533CBA54}" type="slidenum">
              <a:rPr lang="da-DK" smtClean="0"/>
              <a:pPr/>
              <a:t>5</a:t>
            </a:fld>
            <a:endParaRPr lang="da-DK"/>
          </a:p>
        </p:txBody>
      </p:sp>
      <p:sp>
        <p:nvSpPr>
          <p:cNvPr id="4" name="Text Placeholder 3"/>
          <p:cNvSpPr>
            <a:spLocks noGrp="1"/>
          </p:cNvSpPr>
          <p:nvPr>
            <p:ph type="body" sz="quarter" idx="13"/>
          </p:nvPr>
        </p:nvSpPr>
        <p:spPr>
          <a:xfrm>
            <a:off x="343869" y="2143125"/>
            <a:ext cx="8420100" cy="4476314"/>
          </a:xfrm>
        </p:spPr>
        <p:txBody>
          <a:bodyPr/>
          <a:lstStyle/>
          <a:p>
            <a:pPr marL="0" indent="0">
              <a:buNone/>
            </a:pPr>
            <a:r>
              <a:rPr lang="da-DK" dirty="0" smtClean="0">
                <a:solidFill>
                  <a:schemeClr val="tx1"/>
                </a:solidFill>
              </a:rPr>
              <a:t>1</a:t>
            </a:r>
            <a:r>
              <a:rPr lang="da-DK" dirty="0">
                <a:solidFill>
                  <a:schemeClr val="tx1"/>
                </a:solidFill>
              </a:rPr>
              <a:t>) </a:t>
            </a:r>
            <a:r>
              <a:rPr lang="da-DK" dirty="0" err="1">
                <a:solidFill>
                  <a:schemeClr val="tx1"/>
                </a:solidFill>
              </a:rPr>
              <a:t>når</a:t>
            </a:r>
            <a:r>
              <a:rPr lang="da-DK" dirty="0">
                <a:solidFill>
                  <a:schemeClr val="tx1"/>
                </a:solidFill>
              </a:rPr>
              <a:t> indsatsen involverer alle elever, lærere, ledelse og andre </a:t>
            </a:r>
            <a:r>
              <a:rPr lang="da-DK" dirty="0" smtClean="0">
                <a:solidFill>
                  <a:schemeClr val="tx1"/>
                </a:solidFill>
              </a:rPr>
              <a:t>personalegrupper </a:t>
            </a:r>
            <a:r>
              <a:rPr lang="da-DK" dirty="0">
                <a:solidFill>
                  <a:schemeClr val="tx1"/>
                </a:solidFill>
              </a:rPr>
              <a:t>i skolen samt forældre </a:t>
            </a:r>
            <a:r>
              <a:rPr lang="da-DK" dirty="0" smtClean="0">
                <a:solidFill>
                  <a:schemeClr val="tx1"/>
                </a:solidFill>
              </a:rPr>
              <a:t>(”</a:t>
            </a:r>
            <a:r>
              <a:rPr lang="da-DK" dirty="0">
                <a:solidFill>
                  <a:schemeClr val="tx1"/>
                </a:solidFill>
              </a:rPr>
              <a:t>Whole School approach”</a:t>
            </a:r>
            <a:r>
              <a:rPr lang="da-DK" dirty="0" smtClean="0">
                <a:solidFill>
                  <a:schemeClr val="tx1"/>
                </a:solidFill>
              </a:rPr>
              <a:t>)</a:t>
            </a:r>
            <a:endParaRPr lang="da-DK" dirty="0">
              <a:solidFill>
                <a:schemeClr val="tx1"/>
              </a:solidFill>
            </a:endParaRPr>
          </a:p>
          <a:p>
            <a:pPr marL="0" indent="0">
              <a:buNone/>
            </a:pPr>
            <a:r>
              <a:rPr lang="da-DK" dirty="0" smtClean="0">
                <a:solidFill>
                  <a:schemeClr val="tx1"/>
                </a:solidFill>
              </a:rPr>
              <a:t>2</a:t>
            </a:r>
            <a:r>
              <a:rPr lang="da-DK" dirty="0">
                <a:solidFill>
                  <a:schemeClr val="tx1"/>
                </a:solidFill>
              </a:rPr>
              <a:t>) </a:t>
            </a:r>
            <a:r>
              <a:rPr lang="da-DK" dirty="0" err="1">
                <a:solidFill>
                  <a:schemeClr val="tx1"/>
                </a:solidFill>
              </a:rPr>
              <a:t>når</a:t>
            </a:r>
            <a:r>
              <a:rPr lang="da-DK" dirty="0">
                <a:solidFill>
                  <a:schemeClr val="tx1"/>
                </a:solidFill>
              </a:rPr>
              <a:t> der sættes fokus på mental sundhed og trivsel i stedet for psykisk lidelse, </a:t>
            </a:r>
            <a:endParaRPr lang="da-DK" dirty="0" smtClean="0">
              <a:solidFill>
                <a:schemeClr val="tx1"/>
              </a:solidFill>
            </a:endParaRPr>
          </a:p>
          <a:p>
            <a:pPr marL="0" indent="0">
              <a:buNone/>
            </a:pPr>
            <a:r>
              <a:rPr lang="da-DK" dirty="0" smtClean="0">
                <a:solidFill>
                  <a:schemeClr val="tx1"/>
                </a:solidFill>
              </a:rPr>
              <a:t>3</a:t>
            </a:r>
            <a:r>
              <a:rPr lang="da-DK" dirty="0">
                <a:solidFill>
                  <a:schemeClr val="tx1"/>
                </a:solidFill>
              </a:rPr>
              <a:t>) </a:t>
            </a:r>
            <a:r>
              <a:rPr lang="da-DK" dirty="0" err="1">
                <a:solidFill>
                  <a:schemeClr val="tx1"/>
                </a:solidFill>
              </a:rPr>
              <a:t>når</a:t>
            </a:r>
            <a:r>
              <a:rPr lang="da-DK" dirty="0">
                <a:solidFill>
                  <a:schemeClr val="tx1"/>
                </a:solidFill>
              </a:rPr>
              <a:t> indsatsen er langvarig, </a:t>
            </a:r>
            <a:endParaRPr lang="da-DK" dirty="0" smtClean="0">
              <a:solidFill>
                <a:schemeClr val="tx1"/>
              </a:solidFill>
            </a:endParaRPr>
          </a:p>
          <a:p>
            <a:pPr marL="0" indent="0">
              <a:buNone/>
            </a:pPr>
            <a:r>
              <a:rPr lang="da-DK" dirty="0" smtClean="0">
                <a:solidFill>
                  <a:schemeClr val="tx1"/>
                </a:solidFill>
              </a:rPr>
              <a:t>4</a:t>
            </a:r>
            <a:r>
              <a:rPr lang="da-DK" dirty="0">
                <a:solidFill>
                  <a:schemeClr val="tx1"/>
                </a:solidFill>
              </a:rPr>
              <a:t>) </a:t>
            </a:r>
            <a:r>
              <a:rPr lang="da-DK" dirty="0" err="1">
                <a:solidFill>
                  <a:schemeClr val="tx1"/>
                </a:solidFill>
              </a:rPr>
              <a:t>når</a:t>
            </a:r>
            <a:r>
              <a:rPr lang="da-DK" dirty="0">
                <a:solidFill>
                  <a:schemeClr val="tx1"/>
                </a:solidFill>
              </a:rPr>
              <a:t> der skabes ændringer eller forbedringer i skolens sociale, fysiske og politiske miljø (Wear og </a:t>
            </a:r>
            <a:r>
              <a:rPr lang="da-DK" dirty="0" err="1">
                <a:solidFill>
                  <a:schemeClr val="tx1"/>
                </a:solidFill>
              </a:rPr>
              <a:t>N</a:t>
            </a:r>
            <a:r>
              <a:rPr lang="da-DK" dirty="0" err="1" smtClean="0">
                <a:solidFill>
                  <a:schemeClr val="tx1"/>
                </a:solidFill>
              </a:rPr>
              <a:t>ind</a:t>
            </a:r>
            <a:r>
              <a:rPr lang="da-DK" dirty="0" smtClean="0">
                <a:solidFill>
                  <a:schemeClr val="tx1"/>
                </a:solidFill>
              </a:rPr>
              <a:t> </a:t>
            </a:r>
            <a:r>
              <a:rPr lang="da-DK" dirty="0">
                <a:solidFill>
                  <a:schemeClr val="tx1"/>
                </a:solidFill>
              </a:rPr>
              <a:t>2011, </a:t>
            </a:r>
            <a:r>
              <a:rPr lang="da-DK" dirty="0" err="1">
                <a:solidFill>
                  <a:schemeClr val="tx1"/>
                </a:solidFill>
              </a:rPr>
              <a:t>D</a:t>
            </a:r>
            <a:r>
              <a:rPr lang="da-DK" dirty="0" err="1" smtClean="0">
                <a:solidFill>
                  <a:schemeClr val="tx1"/>
                </a:solidFill>
              </a:rPr>
              <a:t>urlak</a:t>
            </a:r>
            <a:r>
              <a:rPr lang="da-DK" dirty="0" smtClean="0">
                <a:solidFill>
                  <a:schemeClr val="tx1"/>
                </a:solidFill>
              </a:rPr>
              <a:t> </a:t>
            </a:r>
            <a:r>
              <a:rPr lang="da-DK" dirty="0">
                <a:solidFill>
                  <a:schemeClr val="tx1"/>
                </a:solidFill>
              </a:rPr>
              <a:t>et al. 2011). </a:t>
            </a:r>
            <a:br>
              <a:rPr lang="da-DK" dirty="0">
                <a:solidFill>
                  <a:schemeClr val="tx1"/>
                </a:solidFill>
              </a:rPr>
            </a:br>
            <a:endParaRPr lang="da-DK" dirty="0" smtClean="0">
              <a:solidFill>
                <a:schemeClr val="tx1"/>
              </a:solidFill>
            </a:endParaRPr>
          </a:p>
          <a:p>
            <a:pPr marL="0" indent="0">
              <a:buNone/>
            </a:pPr>
            <a:r>
              <a:rPr lang="da-DK" dirty="0" smtClean="0">
                <a:solidFill>
                  <a:schemeClr val="tx1"/>
                </a:solidFill>
              </a:rPr>
              <a:t>En </a:t>
            </a:r>
            <a:r>
              <a:rPr lang="da-DK" dirty="0">
                <a:solidFill>
                  <a:schemeClr val="tx1"/>
                </a:solidFill>
              </a:rPr>
              <a:t>generel erfaring af disse skolebaserede programmer er, at effekten i gennemsnit er ret begrænset, men at den er lidt større for de børn, som i udgangspunktet har den største risiko. </a:t>
            </a:r>
            <a:r>
              <a:rPr lang="da-DK" dirty="0" smtClean="0">
                <a:solidFill>
                  <a:schemeClr val="tx1"/>
                </a:solidFill>
              </a:rPr>
              <a:t/>
            </a:r>
            <a:br>
              <a:rPr lang="da-DK" dirty="0" smtClean="0">
                <a:solidFill>
                  <a:schemeClr val="tx1"/>
                </a:solidFill>
              </a:rPr>
            </a:br>
            <a:r>
              <a:rPr lang="da-DK" dirty="0"/>
              <a:t/>
            </a:r>
            <a:br>
              <a:rPr lang="da-DK" dirty="0"/>
            </a:br>
            <a:r>
              <a:rPr lang="en-US" sz="1400" dirty="0" err="1" smtClean="0"/>
              <a:t>Kilder</a:t>
            </a:r>
            <a:r>
              <a:rPr lang="en-US" sz="1400" dirty="0" smtClean="0"/>
              <a:t>: </a:t>
            </a:r>
            <a:br>
              <a:rPr lang="en-US" sz="1400" dirty="0" smtClean="0"/>
            </a:br>
            <a:r>
              <a:rPr lang="en-US" sz="1400" dirty="0" err="1" smtClean="0"/>
              <a:t>Børn</a:t>
            </a:r>
            <a:r>
              <a:rPr lang="en-US" sz="1400" dirty="0" smtClean="0"/>
              <a:t> </a:t>
            </a:r>
            <a:r>
              <a:rPr lang="en-US" sz="1400" dirty="0" err="1" smtClean="0"/>
              <a:t>og</a:t>
            </a:r>
            <a:r>
              <a:rPr lang="en-US" sz="1400" dirty="0" smtClean="0"/>
              <a:t> </a:t>
            </a:r>
            <a:r>
              <a:rPr lang="en-US" sz="1400" dirty="0" err="1" smtClean="0"/>
              <a:t>unges</a:t>
            </a:r>
            <a:r>
              <a:rPr lang="en-US" sz="1400" dirty="0" smtClean="0"/>
              <a:t> </a:t>
            </a:r>
            <a:r>
              <a:rPr lang="en-US" sz="1400" dirty="0" err="1" smtClean="0"/>
              <a:t>mentale</a:t>
            </a:r>
            <a:r>
              <a:rPr lang="en-US" sz="1400" dirty="0" smtClean="0"/>
              <a:t> </a:t>
            </a:r>
            <a:r>
              <a:rPr lang="en-US" sz="1400" dirty="0" err="1" smtClean="0"/>
              <a:t>helbred</a:t>
            </a:r>
            <a:r>
              <a:rPr lang="en-US" sz="1400" dirty="0" smtClean="0"/>
              <a:t>, </a:t>
            </a:r>
            <a:r>
              <a:rPr lang="en-US" sz="1400" dirty="0" err="1" smtClean="0"/>
              <a:t>Vidensråd</a:t>
            </a:r>
            <a:r>
              <a:rPr lang="en-US" sz="1400" dirty="0" smtClean="0"/>
              <a:t> for </a:t>
            </a:r>
            <a:r>
              <a:rPr lang="en-US" sz="1400" dirty="0" err="1" smtClean="0"/>
              <a:t>Forebyggelse</a:t>
            </a:r>
            <a:r>
              <a:rPr lang="en-US" sz="1400" dirty="0" smtClean="0"/>
              <a:t>, 2014 </a:t>
            </a:r>
            <a:br>
              <a:rPr lang="en-US" sz="1400" dirty="0" smtClean="0"/>
            </a:br>
            <a:r>
              <a:rPr lang="en-US" sz="1400" dirty="0" err="1" smtClean="0"/>
              <a:t>Forebyggelsespakken</a:t>
            </a:r>
            <a:r>
              <a:rPr lang="en-US" sz="1400" dirty="0" smtClean="0"/>
              <a:t> </a:t>
            </a:r>
            <a:r>
              <a:rPr lang="en-US" sz="1400" dirty="0" err="1" smtClean="0"/>
              <a:t>om</a:t>
            </a:r>
            <a:r>
              <a:rPr lang="en-US" sz="1400" dirty="0" smtClean="0"/>
              <a:t> mental </a:t>
            </a:r>
            <a:r>
              <a:rPr lang="en-US" sz="1400" dirty="0" err="1" smtClean="0"/>
              <a:t>sundhed</a:t>
            </a:r>
            <a:r>
              <a:rPr lang="en-US" sz="1400" dirty="0" smtClean="0"/>
              <a:t>, </a:t>
            </a:r>
            <a:r>
              <a:rPr lang="en-US" sz="1400" dirty="0" err="1" smtClean="0"/>
              <a:t>Sundhedsstyrelsen</a:t>
            </a:r>
            <a:r>
              <a:rPr lang="en-US" sz="1400" dirty="0" smtClean="0"/>
              <a:t>, 2012</a:t>
            </a:r>
            <a:br>
              <a:rPr lang="en-US" sz="1400" dirty="0" smtClean="0"/>
            </a:br>
            <a:r>
              <a:rPr lang="en-US" sz="1400" dirty="0" err="1" smtClean="0"/>
              <a:t>Fazel</a:t>
            </a:r>
            <a:r>
              <a:rPr lang="en-US" sz="1400" dirty="0" smtClean="0"/>
              <a:t> </a:t>
            </a:r>
            <a:r>
              <a:rPr lang="en-US" sz="1400" dirty="0"/>
              <a:t>et. Al</a:t>
            </a:r>
            <a:r>
              <a:rPr lang="en-US" sz="1400" dirty="0" smtClean="0"/>
              <a:t>., Mental health interventions in schools 1, Lancet Psychiatry 2014; 1:377-87</a:t>
            </a:r>
            <a:br>
              <a:rPr lang="en-US" sz="1400" dirty="0" smtClean="0"/>
            </a:br>
            <a:r>
              <a:rPr lang="en-US" sz="1400" dirty="0" smtClean="0"/>
              <a:t>Mental </a:t>
            </a:r>
            <a:r>
              <a:rPr lang="en-US" sz="1400" dirty="0" err="1" smtClean="0"/>
              <a:t>sundhed</a:t>
            </a:r>
            <a:r>
              <a:rPr lang="en-US" sz="1400" dirty="0" smtClean="0"/>
              <a:t> </a:t>
            </a:r>
            <a:r>
              <a:rPr lang="en-US" sz="1400" dirty="0" err="1" smtClean="0"/>
              <a:t>i</a:t>
            </a:r>
            <a:r>
              <a:rPr lang="en-US" sz="1400" dirty="0" smtClean="0"/>
              <a:t> </a:t>
            </a:r>
            <a:r>
              <a:rPr lang="en-US" sz="1400" dirty="0" err="1" smtClean="0"/>
              <a:t>skolen</a:t>
            </a:r>
            <a:r>
              <a:rPr lang="en-US" sz="1400" dirty="0" smtClean="0"/>
              <a:t>. </a:t>
            </a:r>
            <a:r>
              <a:rPr lang="en-US" sz="1400" dirty="0" err="1" smtClean="0"/>
              <a:t>Evidensbasereret</a:t>
            </a:r>
            <a:r>
              <a:rPr lang="en-US" sz="1400" dirty="0" smtClean="0"/>
              <a:t> </a:t>
            </a:r>
            <a:r>
              <a:rPr lang="en-US" sz="1400" dirty="0" err="1" smtClean="0"/>
              <a:t>grundlag</a:t>
            </a:r>
            <a:r>
              <a:rPr lang="en-US" sz="1400" dirty="0" smtClean="0"/>
              <a:t> for </a:t>
            </a:r>
            <a:r>
              <a:rPr lang="en-US" sz="1400" dirty="0" err="1" smtClean="0"/>
              <a:t>fremme</a:t>
            </a:r>
            <a:r>
              <a:rPr lang="en-US" sz="1400" dirty="0" smtClean="0"/>
              <a:t> </a:t>
            </a:r>
            <a:r>
              <a:rPr lang="en-US" sz="1400" dirty="0" err="1" smtClean="0"/>
              <a:t>af</a:t>
            </a:r>
            <a:r>
              <a:rPr lang="en-US" sz="1400" dirty="0" smtClean="0"/>
              <a:t> </a:t>
            </a:r>
            <a:r>
              <a:rPr lang="en-US" sz="1400" dirty="0" err="1" smtClean="0"/>
              <a:t>børns</a:t>
            </a:r>
            <a:r>
              <a:rPr lang="en-US" sz="1400" dirty="0" smtClean="0"/>
              <a:t> </a:t>
            </a:r>
            <a:r>
              <a:rPr lang="en-US" sz="1400" dirty="0" err="1" smtClean="0"/>
              <a:t>mentale</a:t>
            </a:r>
            <a:r>
              <a:rPr lang="en-US" sz="1400" dirty="0" smtClean="0"/>
              <a:t> </a:t>
            </a:r>
            <a:r>
              <a:rPr lang="en-US" sz="1400" dirty="0" err="1" smtClean="0"/>
              <a:t>sundhed</a:t>
            </a:r>
            <a:r>
              <a:rPr lang="en-US" sz="1400" dirty="0" smtClean="0"/>
              <a:t>, </a:t>
            </a:r>
            <a:r>
              <a:rPr lang="en-US" sz="1400" dirty="0" err="1" smtClean="0"/>
              <a:t>Wistoft</a:t>
            </a:r>
            <a:r>
              <a:rPr lang="en-US" sz="1400" dirty="0" smtClean="0"/>
              <a:t> </a:t>
            </a:r>
            <a:r>
              <a:rPr lang="en-US" sz="1400" dirty="0" err="1" smtClean="0"/>
              <a:t>og</a:t>
            </a:r>
            <a:r>
              <a:rPr lang="en-US" sz="1400" dirty="0" smtClean="0"/>
              <a:t> Grabowski, DPU, 2010</a:t>
            </a:r>
            <a:endParaRPr lang="en-US" sz="1400" dirty="0"/>
          </a:p>
        </p:txBody>
      </p:sp>
    </p:spTree>
    <p:extLst>
      <p:ext uri="{BB962C8B-B14F-4D97-AF65-F5344CB8AC3E}">
        <p14:creationId xmlns:p14="http://schemas.microsoft.com/office/powerpoint/2010/main" val="257616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Skolen</a:t>
            </a:r>
            <a:r>
              <a:rPr lang="en-US" sz="2800" dirty="0" smtClean="0"/>
              <a:t> </a:t>
            </a:r>
            <a:r>
              <a:rPr lang="en-US" sz="2800" dirty="0" err="1" smtClean="0"/>
              <a:t>gør</a:t>
            </a:r>
            <a:r>
              <a:rPr lang="en-US" sz="2800" dirty="0" smtClean="0"/>
              <a:t> </a:t>
            </a:r>
            <a:r>
              <a:rPr lang="en-US" sz="2800" dirty="0" err="1" smtClean="0"/>
              <a:t>noget</a:t>
            </a:r>
            <a:r>
              <a:rPr lang="en-US" sz="2800" dirty="0" smtClean="0"/>
              <a:t> </a:t>
            </a:r>
            <a:r>
              <a:rPr lang="en-US" sz="2800" dirty="0" err="1" smtClean="0"/>
              <a:t>ved</a:t>
            </a:r>
            <a:r>
              <a:rPr lang="en-US" sz="2800" dirty="0" smtClean="0"/>
              <a:t> </a:t>
            </a:r>
            <a:r>
              <a:rPr lang="en-US" sz="2800" dirty="0" err="1" smtClean="0"/>
              <a:t>børnenes</a:t>
            </a:r>
            <a:r>
              <a:rPr lang="en-US" sz="2800" dirty="0" smtClean="0"/>
              <a:t> </a:t>
            </a:r>
            <a:r>
              <a:rPr lang="en-US" sz="2800" dirty="0" err="1" smtClean="0"/>
              <a:t>trivsel</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fld id="{1E3643B5-472F-4F30-B5C3-6071533CBA54}" type="slidenum">
              <a:rPr lang="da-DK" smtClean="0"/>
              <a:pPr/>
              <a:t>6</a:t>
            </a:fld>
            <a:endParaRPr lang="da-DK"/>
          </a:p>
        </p:txBody>
      </p:sp>
      <p:sp>
        <p:nvSpPr>
          <p:cNvPr id="4" name="Text Placeholder 3"/>
          <p:cNvSpPr>
            <a:spLocks noGrp="1"/>
          </p:cNvSpPr>
          <p:nvPr>
            <p:ph type="body" sz="quarter" idx="13"/>
          </p:nvPr>
        </p:nvSpPr>
        <p:spPr>
          <a:xfrm>
            <a:off x="360363" y="2595563"/>
            <a:ext cx="8420100" cy="3389312"/>
          </a:xfrm>
        </p:spPr>
        <p:txBody>
          <a:bodyPr/>
          <a:lstStyle/>
          <a:p>
            <a:r>
              <a:rPr lang="en-US" sz="2000" dirty="0" err="1" smtClean="0"/>
              <a:t>Muligheder</a:t>
            </a:r>
            <a:r>
              <a:rPr lang="en-US" sz="2000" dirty="0" smtClean="0"/>
              <a:t> </a:t>
            </a:r>
            <a:r>
              <a:rPr lang="en-US" sz="2000" dirty="0" err="1" smtClean="0"/>
              <a:t>og</a:t>
            </a:r>
            <a:r>
              <a:rPr lang="en-US" sz="2000" dirty="0" smtClean="0"/>
              <a:t> </a:t>
            </a:r>
            <a:r>
              <a:rPr lang="en-US" sz="2000" dirty="0" err="1" smtClean="0"/>
              <a:t>forpligtelser</a:t>
            </a:r>
            <a:r>
              <a:rPr lang="en-US" sz="2000" dirty="0" smtClean="0"/>
              <a:t> </a:t>
            </a:r>
            <a:r>
              <a:rPr lang="en-US" sz="2000" dirty="0" err="1" smtClean="0"/>
              <a:t>i</a:t>
            </a:r>
            <a:r>
              <a:rPr lang="en-US" sz="2000" dirty="0" smtClean="0"/>
              <a:t> </a:t>
            </a:r>
            <a:r>
              <a:rPr lang="en-US" sz="2000" dirty="0" err="1" smtClean="0"/>
              <a:t>skolereform</a:t>
            </a:r>
            <a:endParaRPr lang="en-US" sz="2000" dirty="0" smtClean="0"/>
          </a:p>
          <a:p>
            <a:endParaRPr lang="en-US" sz="2000" dirty="0" smtClean="0"/>
          </a:p>
          <a:p>
            <a:pPr marL="198000" lvl="1"/>
            <a:r>
              <a:rPr lang="en-US" sz="2000" dirty="0" smtClean="0"/>
              <a:t>Programmer/inspiration </a:t>
            </a:r>
            <a:r>
              <a:rPr lang="en-US" sz="2000" dirty="0" err="1" smtClean="0"/>
              <a:t>til</a:t>
            </a:r>
            <a:r>
              <a:rPr lang="en-US" sz="2000" dirty="0" smtClean="0"/>
              <a:t> handling </a:t>
            </a:r>
            <a:r>
              <a:rPr lang="en-US" sz="1600" dirty="0" smtClean="0"/>
              <a:t>(</a:t>
            </a:r>
            <a:r>
              <a:rPr lang="en-US" sz="1600" dirty="0" err="1"/>
              <a:t>forebyggelsespakke</a:t>
            </a:r>
            <a:r>
              <a:rPr lang="en-US" sz="1600" dirty="0"/>
              <a:t> </a:t>
            </a:r>
            <a:r>
              <a:rPr lang="en-US" sz="1600" dirty="0" err="1"/>
              <a:t>om</a:t>
            </a:r>
            <a:r>
              <a:rPr lang="en-US" sz="1600" dirty="0"/>
              <a:t> mental </a:t>
            </a:r>
            <a:r>
              <a:rPr lang="en-US" sz="1600" dirty="0" err="1"/>
              <a:t>sundhed</a:t>
            </a:r>
            <a:r>
              <a:rPr lang="en-US" sz="1600" dirty="0" smtClean="0"/>
              <a:t>)</a:t>
            </a:r>
            <a:endParaRPr lang="en-US" sz="2000" dirty="0" smtClean="0"/>
          </a:p>
          <a:p>
            <a:pPr marL="702000" lvl="1" indent="0">
              <a:buNone/>
            </a:pPr>
            <a:r>
              <a:rPr lang="en-US" sz="1800" dirty="0" err="1" smtClean="0"/>
              <a:t>Socialstyrelsens</a:t>
            </a:r>
            <a:r>
              <a:rPr lang="en-US" sz="1800" dirty="0" smtClean="0"/>
              <a:t> programmer, PALS</a:t>
            </a:r>
          </a:p>
          <a:p>
            <a:pPr marL="702000" lvl="1" indent="0">
              <a:buNone/>
            </a:pPr>
            <a:r>
              <a:rPr lang="en-US" sz="1800" dirty="0" err="1" smtClean="0"/>
              <a:t>Socialministeriet</a:t>
            </a:r>
            <a:r>
              <a:rPr lang="en-US" sz="1800" dirty="0" smtClean="0"/>
              <a:t> </a:t>
            </a:r>
            <a:r>
              <a:rPr lang="en-US" sz="1800" dirty="0" err="1" smtClean="0"/>
              <a:t>om</a:t>
            </a:r>
            <a:r>
              <a:rPr lang="en-US" sz="1800" dirty="0" smtClean="0"/>
              <a:t> </a:t>
            </a:r>
            <a:r>
              <a:rPr lang="en-US" sz="1800" dirty="0" err="1" smtClean="0"/>
              <a:t>mobning</a:t>
            </a:r>
            <a:endParaRPr lang="en-US" sz="1800" dirty="0" smtClean="0"/>
          </a:p>
          <a:p>
            <a:pPr marL="702000" lvl="1" indent="0">
              <a:buNone/>
            </a:pPr>
            <a:r>
              <a:rPr lang="en-US" sz="1800" dirty="0" smtClean="0"/>
              <a:t>Andre</a:t>
            </a:r>
          </a:p>
          <a:p>
            <a:pPr marL="0" indent="0">
              <a:buNone/>
            </a:pPr>
            <a:r>
              <a:rPr lang="en-US" dirty="0"/>
              <a:t>	</a:t>
            </a:r>
            <a:endParaRPr lang="en-US" sz="2000" dirty="0" smtClean="0"/>
          </a:p>
          <a:p>
            <a:r>
              <a:rPr lang="en-US" sz="2000" dirty="0" smtClean="0"/>
              <a:t>Reach Out </a:t>
            </a:r>
            <a:r>
              <a:rPr lang="en-US" sz="2000" dirty="0" err="1" smtClean="0"/>
              <a:t>som</a:t>
            </a:r>
            <a:r>
              <a:rPr lang="en-US" sz="2000" dirty="0" smtClean="0"/>
              <a:t> </a:t>
            </a:r>
            <a:r>
              <a:rPr lang="en-US" sz="2000" dirty="0" err="1" smtClean="0"/>
              <a:t>igangsætter</a:t>
            </a:r>
            <a:r>
              <a:rPr lang="en-US" sz="2000" dirty="0" smtClean="0"/>
              <a:t>, </a:t>
            </a:r>
            <a:r>
              <a:rPr lang="en-US" sz="2000" dirty="0" err="1" smtClean="0"/>
              <a:t>mulighedsrum</a:t>
            </a:r>
            <a:r>
              <a:rPr lang="en-US" sz="2000" dirty="0" smtClean="0"/>
              <a:t>, </a:t>
            </a:r>
            <a:r>
              <a:rPr lang="en-US" sz="2000" dirty="0" err="1" smtClean="0"/>
              <a:t>vedligeholder</a:t>
            </a:r>
            <a:r>
              <a:rPr lang="en-US" sz="2000" dirty="0" smtClean="0"/>
              <a:t>…</a:t>
            </a:r>
          </a:p>
          <a:p>
            <a:pPr marL="0" indent="0">
              <a:buNone/>
            </a:pPr>
            <a:r>
              <a:rPr lang="en-US" sz="2000" dirty="0"/>
              <a:t> </a:t>
            </a:r>
            <a:r>
              <a:rPr lang="en-US" sz="2000" dirty="0" smtClean="0"/>
              <a:t>  </a:t>
            </a:r>
            <a:r>
              <a:rPr lang="en-US" sz="2000" dirty="0" err="1" smtClean="0"/>
              <a:t>af</a:t>
            </a:r>
            <a:r>
              <a:rPr lang="en-US" sz="2000" dirty="0" smtClean="0"/>
              <a:t> </a:t>
            </a:r>
            <a:r>
              <a:rPr lang="en-US" sz="2000" dirty="0" err="1" smtClean="0"/>
              <a:t>skolernes</a:t>
            </a:r>
            <a:r>
              <a:rPr lang="en-US" sz="2000" dirty="0" smtClean="0"/>
              <a:t> </a:t>
            </a:r>
            <a:r>
              <a:rPr lang="en-US" sz="2000" dirty="0" err="1" smtClean="0"/>
              <a:t>arbejde</a:t>
            </a:r>
            <a:r>
              <a:rPr lang="en-US" sz="2000" dirty="0" smtClean="0"/>
              <a:t> med at </a:t>
            </a:r>
            <a:r>
              <a:rPr lang="en-US" sz="2000" dirty="0" err="1" smtClean="0"/>
              <a:t>fremme</a:t>
            </a:r>
            <a:r>
              <a:rPr lang="en-US" sz="2000" dirty="0" smtClean="0"/>
              <a:t> </a:t>
            </a:r>
            <a:r>
              <a:rPr lang="en-US" sz="2000" dirty="0" err="1" smtClean="0"/>
              <a:t>trivsel</a:t>
            </a:r>
            <a:r>
              <a:rPr lang="en-US" sz="2000" dirty="0" smtClean="0"/>
              <a:t> </a:t>
            </a:r>
            <a:r>
              <a:rPr lang="en-US" sz="2000" dirty="0" err="1" smtClean="0"/>
              <a:t>og</a:t>
            </a:r>
            <a:r>
              <a:rPr lang="en-US" sz="2000" dirty="0" smtClean="0"/>
              <a:t> </a:t>
            </a:r>
            <a:r>
              <a:rPr lang="en-US" sz="2000" dirty="0" err="1" smtClean="0"/>
              <a:t>sætte</a:t>
            </a:r>
            <a:r>
              <a:rPr lang="en-US" sz="2000" dirty="0" smtClean="0"/>
              <a:t> mental </a:t>
            </a:r>
            <a:r>
              <a:rPr lang="en-US" sz="2000" dirty="0" err="1" smtClean="0"/>
              <a:t>sundhed</a:t>
            </a:r>
            <a:r>
              <a:rPr lang="en-US" sz="2000" dirty="0" smtClean="0"/>
              <a:t> </a:t>
            </a:r>
            <a:r>
              <a:rPr lang="en-US" sz="2000" dirty="0" err="1" smtClean="0"/>
              <a:t>på</a:t>
            </a:r>
            <a:r>
              <a:rPr lang="en-US" sz="2000" dirty="0" smtClean="0"/>
              <a:t>   </a:t>
            </a:r>
          </a:p>
          <a:p>
            <a:pPr marL="0" indent="0">
              <a:buNone/>
            </a:pPr>
            <a:r>
              <a:rPr lang="en-US" sz="2000" dirty="0"/>
              <a:t> </a:t>
            </a:r>
            <a:r>
              <a:rPr lang="en-US" sz="2000" dirty="0" smtClean="0"/>
              <a:t>  </a:t>
            </a:r>
            <a:r>
              <a:rPr lang="en-US" sz="2000" dirty="0" err="1" smtClean="0"/>
              <a:t>dagsordenen</a:t>
            </a:r>
            <a:r>
              <a:rPr lang="en-US" sz="2000" dirty="0" smtClean="0"/>
              <a:t> </a:t>
            </a:r>
            <a:r>
              <a:rPr lang="en-US" sz="2000" dirty="0" err="1" smtClean="0"/>
              <a:t>i</a:t>
            </a:r>
            <a:r>
              <a:rPr lang="en-US" sz="2000" dirty="0" smtClean="0"/>
              <a:t> den </a:t>
            </a:r>
            <a:r>
              <a:rPr lang="en-US" sz="2000" dirty="0" err="1" smtClean="0"/>
              <a:t>enkelte</a:t>
            </a:r>
            <a:r>
              <a:rPr lang="en-US" sz="2000" dirty="0" smtClean="0"/>
              <a:t> </a:t>
            </a:r>
            <a:r>
              <a:rPr lang="en-US" sz="2000" dirty="0" err="1" smtClean="0"/>
              <a:t>klasse</a:t>
            </a:r>
            <a:r>
              <a:rPr lang="en-US" sz="2000" dirty="0" smtClean="0"/>
              <a:t> </a:t>
            </a:r>
            <a:r>
              <a:rPr lang="en-US" sz="2000" dirty="0" err="1" smtClean="0"/>
              <a:t>og</a:t>
            </a:r>
            <a:r>
              <a:rPr lang="en-US" sz="2000" dirty="0" smtClean="0"/>
              <a:t> </a:t>
            </a:r>
            <a:r>
              <a:rPr lang="en-US" sz="2000" dirty="0" err="1" smtClean="0"/>
              <a:t>på</a:t>
            </a:r>
            <a:r>
              <a:rPr lang="en-US" sz="2000" dirty="0" smtClean="0"/>
              <a:t> </a:t>
            </a:r>
            <a:r>
              <a:rPr lang="en-US" sz="2000" dirty="0" err="1" smtClean="0"/>
              <a:t>skolen</a:t>
            </a:r>
            <a:r>
              <a:rPr lang="en-US" sz="2000" dirty="0" smtClean="0"/>
              <a:t>.</a:t>
            </a:r>
            <a:endParaRPr lang="en-US" dirty="0" smtClean="0"/>
          </a:p>
        </p:txBody>
      </p:sp>
    </p:spTree>
    <p:extLst>
      <p:ext uri="{BB962C8B-B14F-4D97-AF65-F5344CB8AC3E}">
        <p14:creationId xmlns:p14="http://schemas.microsoft.com/office/powerpoint/2010/main" val="982713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60363" y="1079500"/>
            <a:ext cx="8421687" cy="1028700"/>
          </a:xfrm>
        </p:spPr>
        <p:txBody>
          <a:bodyPr/>
          <a:lstStyle/>
          <a:p>
            <a:r>
              <a:rPr lang="en-US" dirty="0" err="1" smtClean="0"/>
              <a:t>projekt</a:t>
            </a:r>
            <a:r>
              <a:rPr lang="en-US" dirty="0" smtClean="0"/>
              <a:t> Reach </a:t>
            </a:r>
            <a:r>
              <a:rPr lang="en-US" dirty="0"/>
              <a:t>Out</a:t>
            </a:r>
            <a:endParaRPr lang="da-DK" dirty="0"/>
          </a:p>
        </p:txBody>
      </p:sp>
      <p:sp>
        <p:nvSpPr>
          <p:cNvPr id="5" name="Slide Number Placeholder 4"/>
          <p:cNvSpPr>
            <a:spLocks noGrp="1"/>
          </p:cNvSpPr>
          <p:nvPr>
            <p:ph type="sldNum" sz="quarter" idx="12"/>
          </p:nvPr>
        </p:nvSpPr>
        <p:spPr/>
        <p:txBody>
          <a:bodyPr/>
          <a:lstStyle/>
          <a:p>
            <a:fld id="{1E3643B5-472F-4F30-B5C3-6071533CBA54}" type="slidenum">
              <a:rPr lang="da-DK" smtClean="0"/>
              <a:pPr/>
              <a:t>7</a:t>
            </a:fld>
            <a:endParaRPr lang="da-DK"/>
          </a:p>
        </p:txBody>
      </p:sp>
      <p:sp>
        <p:nvSpPr>
          <p:cNvPr id="9" name="Text Placeholder 8"/>
          <p:cNvSpPr>
            <a:spLocks noGrp="1"/>
          </p:cNvSpPr>
          <p:nvPr>
            <p:ph type="body" sz="quarter" idx="13"/>
          </p:nvPr>
        </p:nvSpPr>
        <p:spPr>
          <a:xfrm>
            <a:off x="360363" y="2108201"/>
            <a:ext cx="8420100" cy="4542988"/>
          </a:xfrm>
        </p:spPr>
        <p:txBody>
          <a:bodyPr/>
          <a:lstStyle/>
          <a:p>
            <a:r>
              <a:rPr lang="da-DK" sz="2000" dirty="0" smtClean="0"/>
              <a:t>En </a:t>
            </a:r>
            <a:r>
              <a:rPr lang="da-DK" sz="2000" dirty="0"/>
              <a:t>mobil </a:t>
            </a:r>
            <a:r>
              <a:rPr lang="da-DK" sz="2000" dirty="0" smtClean="0"/>
              <a:t>indsats </a:t>
            </a:r>
            <a:r>
              <a:rPr lang="da-DK" sz="2000" dirty="0"/>
              <a:t>til fremme af </a:t>
            </a:r>
            <a:r>
              <a:rPr lang="da-DK" sz="2000" dirty="0" smtClean="0"/>
              <a:t>gode betingelser for udvikling af mental sundhed blandt </a:t>
            </a:r>
            <a:r>
              <a:rPr lang="da-DK" sz="2000" dirty="0"/>
              <a:t>elever på folkeskoler i Region Sjælland i 2014 </a:t>
            </a:r>
            <a:r>
              <a:rPr lang="da-DK" sz="2000" dirty="0" smtClean="0"/>
              <a:t>–17</a:t>
            </a:r>
            <a:r>
              <a:rPr lang="da-DK" sz="2000" dirty="0"/>
              <a:t>. </a:t>
            </a:r>
          </a:p>
          <a:p>
            <a:r>
              <a:rPr lang="da-DK" sz="2000" dirty="0" smtClean="0"/>
              <a:t>Skoler med høj andel af forældre med kort uddannelse: Den socioøkonomiske </a:t>
            </a:r>
            <a:r>
              <a:rPr lang="da-DK" sz="2000" dirty="0"/>
              <a:t>profil </a:t>
            </a:r>
            <a:r>
              <a:rPr lang="da-DK" sz="2000" dirty="0" smtClean="0"/>
              <a:t>indebærer </a:t>
            </a:r>
            <a:r>
              <a:rPr lang="da-DK" sz="2000" dirty="0"/>
              <a:t>højere risiko for børn og familier med psykosociale vanskeligheder og dermed højere risiko for udvikling af mentale helbredsproblemer senere i livet. </a:t>
            </a:r>
          </a:p>
          <a:p>
            <a:r>
              <a:rPr lang="da-DK" sz="2000" dirty="0" err="1" smtClean="0"/>
              <a:t>Målgruppen</a:t>
            </a:r>
            <a:r>
              <a:rPr lang="da-DK" sz="2000" dirty="0" smtClean="0"/>
              <a:t> </a:t>
            </a:r>
            <a:r>
              <a:rPr lang="da-DK" sz="2000" dirty="0"/>
              <a:t>er 11-15 </a:t>
            </a:r>
            <a:r>
              <a:rPr lang="da-DK" sz="2000" dirty="0" err="1"/>
              <a:t>årige</a:t>
            </a:r>
            <a:r>
              <a:rPr lang="da-DK" sz="2000" dirty="0"/>
              <a:t> børn og unge (5. – 9. klasse</a:t>
            </a:r>
            <a:r>
              <a:rPr lang="da-DK" sz="2000" dirty="0" smtClean="0"/>
              <a:t>).</a:t>
            </a:r>
          </a:p>
          <a:p>
            <a:r>
              <a:rPr lang="da-DK" sz="2000" dirty="0" smtClean="0"/>
              <a:t>Sekundære </a:t>
            </a:r>
            <a:r>
              <a:rPr lang="da-DK" sz="2000" dirty="0" err="1"/>
              <a:t>målgrupper</a:t>
            </a:r>
            <a:r>
              <a:rPr lang="da-DK" sz="2000" dirty="0"/>
              <a:t> er elevernes omgivelser i form af lærere og </a:t>
            </a:r>
          </a:p>
          <a:p>
            <a:pPr marL="0" indent="0">
              <a:lnSpc>
                <a:spcPct val="80000"/>
              </a:lnSpc>
              <a:buNone/>
            </a:pPr>
            <a:r>
              <a:rPr lang="da-DK" sz="2000" dirty="0"/>
              <a:t>   </a:t>
            </a:r>
            <a:r>
              <a:rPr lang="da-DK" sz="2000" dirty="0" smtClean="0"/>
              <a:t>forældre.</a:t>
            </a:r>
          </a:p>
          <a:p>
            <a:pPr>
              <a:lnSpc>
                <a:spcPct val="80000"/>
              </a:lnSpc>
            </a:pPr>
            <a:r>
              <a:rPr lang="da-DK" sz="2000" dirty="0" smtClean="0"/>
              <a:t>Rammer: møder 6000 elever, 40 skoler, 17 kommuner</a:t>
            </a:r>
            <a:endParaRPr lang="da-DK" sz="2000" dirty="0"/>
          </a:p>
          <a:p>
            <a:pPr>
              <a:lnSpc>
                <a:spcPct val="80000"/>
              </a:lnSpc>
            </a:pPr>
            <a:r>
              <a:rPr lang="da-DK" sz="2000" dirty="0" smtClean="0"/>
              <a:t>Forankring: Undervisningsmaterialer og rådgivning til alle lærere</a:t>
            </a:r>
          </a:p>
          <a:p>
            <a:pPr marL="702000" lvl="1" indent="0">
              <a:buNone/>
            </a:pPr>
            <a:r>
              <a:rPr lang="da-DK" sz="2000" dirty="0" smtClean="0"/>
              <a:t>				</a:t>
            </a:r>
          </a:p>
          <a:p>
            <a:pPr marL="0" indent="0">
              <a:buNone/>
            </a:pPr>
            <a:r>
              <a:rPr lang="da-DK" sz="2200" dirty="0" smtClean="0"/>
              <a:t> - et </a:t>
            </a:r>
            <a:r>
              <a:rPr lang="da-DK" sz="2200" dirty="0"/>
              <a:t>samarbejdsprojekt med </a:t>
            </a:r>
          </a:p>
          <a:p>
            <a:pPr marL="702000" lvl="1" indent="0">
              <a:buNone/>
            </a:pPr>
            <a:endParaRPr lang="da-DK" sz="2000" dirty="0"/>
          </a:p>
          <a:p>
            <a:pPr marL="702000" lvl="1" indent="0">
              <a:buNone/>
            </a:pPr>
            <a:r>
              <a:rPr lang="da-DK" sz="2000" dirty="0" smtClean="0"/>
              <a:t>			</a:t>
            </a:r>
            <a:endParaRPr lang="da-DK" sz="2000" dirty="0"/>
          </a:p>
          <a:p>
            <a:pPr marL="702000" lvl="1" indent="0">
              <a:buNone/>
            </a:pPr>
            <a:endParaRPr lang="da-DK" sz="2000" dirty="0"/>
          </a:p>
          <a:p>
            <a:endParaRPr lang="da-DK" dirty="0"/>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624" y="5963728"/>
            <a:ext cx="4048125" cy="687461"/>
          </a:xfrm>
          <a:prstGeom prst="rect">
            <a:avLst/>
          </a:prstGeom>
        </p:spPr>
      </p:pic>
    </p:spTree>
    <p:extLst>
      <p:ext uri="{BB962C8B-B14F-4D97-AF65-F5344CB8AC3E}">
        <p14:creationId xmlns:p14="http://schemas.microsoft.com/office/powerpoint/2010/main" val="371097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1143000"/>
            <a:ext cx="8421687" cy="990600"/>
          </a:xfrm>
        </p:spPr>
        <p:txBody>
          <a:bodyPr/>
          <a:lstStyle/>
          <a:p>
            <a:r>
              <a:rPr lang="en-US" dirty="0" err="1" smtClean="0"/>
              <a:t>SkoleIndsatsen</a:t>
            </a:r>
            <a:endParaRPr lang="en-US" dirty="0"/>
          </a:p>
        </p:txBody>
      </p:sp>
      <p:sp>
        <p:nvSpPr>
          <p:cNvPr id="4" name="Slide Number Placeholder 3"/>
          <p:cNvSpPr>
            <a:spLocks noGrp="1"/>
          </p:cNvSpPr>
          <p:nvPr>
            <p:ph type="sldNum" sz="quarter" idx="12"/>
          </p:nvPr>
        </p:nvSpPr>
        <p:spPr/>
        <p:txBody>
          <a:bodyPr/>
          <a:lstStyle/>
          <a:p>
            <a:fld id="{1E3643B5-472F-4F30-B5C3-6071533CBA54}" type="slidenum">
              <a:rPr lang="da-DK" smtClean="0"/>
              <a:pPr/>
              <a:t>8</a:t>
            </a:fld>
            <a:endParaRPr lang="da-DK"/>
          </a:p>
        </p:txBody>
      </p:sp>
      <p:sp>
        <p:nvSpPr>
          <p:cNvPr id="5" name="Text Placeholder 4"/>
          <p:cNvSpPr>
            <a:spLocks noGrp="1"/>
          </p:cNvSpPr>
          <p:nvPr>
            <p:ph type="body" sz="quarter" idx="13"/>
          </p:nvPr>
        </p:nvSpPr>
        <p:spPr>
          <a:xfrm>
            <a:off x="360363" y="2260601"/>
            <a:ext cx="8420100" cy="3435350"/>
          </a:xfrm>
        </p:spPr>
        <p:txBody>
          <a:bodyPr/>
          <a:lstStyle/>
          <a:p>
            <a:endParaRPr lang="en-US"/>
          </a:p>
        </p:txBody>
      </p:sp>
      <p:graphicFrame>
        <p:nvGraphicFramePr>
          <p:cNvPr id="6" name="Diagram 5"/>
          <p:cNvGraphicFramePr/>
          <p:nvPr>
            <p:extLst/>
          </p:nvPr>
        </p:nvGraphicFramePr>
        <p:xfrm>
          <a:off x="360362" y="2260601"/>
          <a:ext cx="8542337" cy="4406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278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Indsatsens</a:t>
            </a:r>
            <a:r>
              <a:rPr lang="en-US" dirty="0" smtClean="0"/>
              <a:t> </a:t>
            </a:r>
            <a:r>
              <a:rPr lang="en-US" dirty="0" err="1" smtClean="0"/>
              <a:t>teoretiske</a:t>
            </a:r>
            <a:r>
              <a:rPr lang="en-US" dirty="0" smtClean="0"/>
              <a:t> fundament</a:t>
            </a:r>
            <a:endParaRPr lang="en-US" dirty="0"/>
          </a:p>
        </p:txBody>
      </p:sp>
      <p:sp>
        <p:nvSpPr>
          <p:cNvPr id="3" name="Slide Number Placeholder 2"/>
          <p:cNvSpPr>
            <a:spLocks noGrp="1"/>
          </p:cNvSpPr>
          <p:nvPr>
            <p:ph type="sldNum" sz="quarter" idx="12"/>
          </p:nvPr>
        </p:nvSpPr>
        <p:spPr/>
        <p:txBody>
          <a:bodyPr/>
          <a:lstStyle/>
          <a:p>
            <a:fld id="{1E3643B5-472F-4F30-B5C3-6071533CBA54}" type="slidenum">
              <a:rPr lang="da-DK" smtClean="0"/>
              <a:pPr/>
              <a:t>9</a:t>
            </a:fld>
            <a:endParaRPr lang="da-DK"/>
          </a:p>
        </p:txBody>
      </p:sp>
      <p:sp>
        <p:nvSpPr>
          <p:cNvPr id="4" name="Text Placeholder 3"/>
          <p:cNvSpPr>
            <a:spLocks noGrp="1"/>
          </p:cNvSpPr>
          <p:nvPr>
            <p:ph type="body" sz="quarter" idx="13"/>
          </p:nvPr>
        </p:nvSpPr>
        <p:spPr>
          <a:xfrm>
            <a:off x="360363" y="2595563"/>
            <a:ext cx="8420100" cy="3556768"/>
          </a:xfrm>
        </p:spPr>
        <p:txBody>
          <a:bodyPr/>
          <a:lstStyle/>
          <a:p>
            <a:pPr marL="0" lvl="0" indent="0">
              <a:buNone/>
            </a:pPr>
            <a:endParaRPr lang="da-DK" dirty="0"/>
          </a:p>
        </p:txBody>
      </p:sp>
      <p:graphicFrame>
        <p:nvGraphicFramePr>
          <p:cNvPr id="7" name="Diagram 6"/>
          <p:cNvGraphicFramePr/>
          <p:nvPr>
            <p:extLst>
              <p:ext uri="{D42A27DB-BD31-4B8C-83A1-F6EECF244321}">
                <p14:modId xmlns:p14="http://schemas.microsoft.com/office/powerpoint/2010/main" val="775804891"/>
              </p:ext>
            </p:extLst>
          </p:nvPr>
        </p:nvGraphicFramePr>
        <p:xfrm>
          <a:off x="1127125" y="2286000"/>
          <a:ext cx="661987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6782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sykiatrifonden PowerPoint">
  <a:themeElements>
    <a:clrScheme name="Psykiatrifonden">
      <a:dk1>
        <a:sysClr val="windowText" lastClr="000000"/>
      </a:dk1>
      <a:lt1>
        <a:sysClr val="window" lastClr="FFFFFF"/>
      </a:lt1>
      <a:dk2>
        <a:srgbClr val="EB1E6E"/>
      </a:dk2>
      <a:lt2>
        <a:srgbClr val="00BA00"/>
      </a:lt2>
      <a:accent1>
        <a:srgbClr val="323232"/>
      </a:accent1>
      <a:accent2>
        <a:srgbClr val="646464"/>
      </a:accent2>
      <a:accent3>
        <a:srgbClr val="969696"/>
      </a:accent3>
      <a:accent4>
        <a:srgbClr val="C8C8C8"/>
      </a:accent4>
      <a:accent5>
        <a:srgbClr val="FFFF00"/>
      </a:accent5>
      <a:accent6>
        <a:srgbClr val="009BA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Psykiatrifonden PowerPoint</Template>
  <TotalTime>0</TotalTime>
  <Words>1517</Words>
  <Application>Microsoft Office PowerPoint</Application>
  <PresentationFormat>Skærmshow (4:3)</PresentationFormat>
  <Paragraphs>195</Paragraphs>
  <Slides>20</Slides>
  <Notes>12</Notes>
  <HiddenSlides>0</HiddenSlides>
  <MMClips>0</MMClips>
  <ScaleCrop>false</ScaleCrop>
  <HeadingPairs>
    <vt:vector size="4" baseType="variant">
      <vt:variant>
        <vt:lpstr>Tema</vt:lpstr>
      </vt:variant>
      <vt:variant>
        <vt:i4>1</vt:i4>
      </vt:variant>
      <vt:variant>
        <vt:lpstr>Diastitler</vt:lpstr>
      </vt:variant>
      <vt:variant>
        <vt:i4>20</vt:i4>
      </vt:variant>
    </vt:vector>
  </HeadingPairs>
  <TitlesOfParts>
    <vt:vector size="21" baseType="lpstr">
      <vt:lpstr>Psykiatrifonden PowerPoint</vt:lpstr>
      <vt:lpstr>Børns mentale sundhed i skolen </vt:lpstr>
      <vt:lpstr>Det gør vi</vt:lpstr>
      <vt:lpstr>Formål projekt reach out</vt:lpstr>
      <vt:lpstr>Skolen som sundhedsfremmearena</vt:lpstr>
      <vt:lpstr>Virkningsfulde Skoleindsatser til fremme af mental sundhed</vt:lpstr>
      <vt:lpstr>Skolen gør noget ved børnenes trivsel!</vt:lpstr>
      <vt:lpstr>projekt Reach Out</vt:lpstr>
      <vt:lpstr>SkoleIndsatsen</vt:lpstr>
      <vt:lpstr>Indsatsens teoretiske fundament</vt:lpstr>
      <vt:lpstr>PowerPoint-præsentation</vt:lpstr>
      <vt:lpstr>PowerPoint-præsentation</vt:lpstr>
      <vt:lpstr>Udvikling</vt:lpstr>
      <vt:lpstr>Indsatsens særlige styrker i praksis</vt:lpstr>
      <vt:lpstr>Udfordringer I praksis</vt:lpstr>
      <vt:lpstr>Kommunernes rolle</vt:lpstr>
      <vt:lpstr>Tak for i dag</vt:lpstr>
      <vt:lpstr>Et positivt psykologisk perspektiv </vt:lpstr>
      <vt:lpstr>PowerPoint-præsentation</vt:lpstr>
      <vt:lpstr>Effektmål </vt:lpstr>
      <vt:lpstr>Resiliens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2014-03-17T15:57:27Z</dcterms:created>
  <dcterms:modified xsi:type="dcterms:W3CDTF">2014-11-21T08:45:47Z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rrentLanguage">
    <vt:lpwstr>Danish</vt:lpwstr>
  </property>
</Properties>
</file>