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256" r:id="rId2"/>
    <p:sldId id="530" r:id="rId3"/>
    <p:sldId id="507" r:id="rId4"/>
    <p:sldId id="503" r:id="rId5"/>
    <p:sldId id="548" r:id="rId6"/>
    <p:sldId id="550" r:id="rId7"/>
    <p:sldId id="557" r:id="rId8"/>
    <p:sldId id="558" r:id="rId9"/>
    <p:sldId id="539" r:id="rId10"/>
    <p:sldId id="551" r:id="rId11"/>
    <p:sldId id="556" r:id="rId12"/>
    <p:sldId id="559" r:id="rId13"/>
    <p:sldId id="560" r:id="rId14"/>
  </p:sldIdLst>
  <p:sldSz cx="9144000" cy="6858000" type="screen4x3"/>
  <p:notesSz cx="6797675" cy="9926638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the Jelsbak Raundahl" initials="MJR" lastIdx="1" clrIdx="0">
    <p:extLst>
      <p:ext uri="{19B8F6BF-5375-455C-9EA6-DF929625EA0E}">
        <p15:presenceInfo xmlns:p15="http://schemas.microsoft.com/office/powerpoint/2012/main" userId="S-1-5-21-209375410-2044988520-1234128891-45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8C6"/>
    <a:srgbClr val="DE5924"/>
    <a:srgbClr val="E57137"/>
    <a:srgbClr val="7BB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 autoAdjust="0"/>
    <p:restoredTop sz="95226" autoAdjust="0"/>
  </p:normalViewPr>
  <p:slideViewPr>
    <p:cSldViewPr snapToGrid="0" showGuides="1">
      <p:cViewPr varScale="1">
        <p:scale>
          <a:sx n="92" d="100"/>
          <a:sy n="92" d="100"/>
        </p:scale>
        <p:origin x="12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3DDAC7-A673-CE47-B1DC-873E386F551A}" type="datetimeFigureOut">
              <a:rPr lang="da-DK"/>
              <a:pPr>
                <a:defRPr/>
              </a:pPr>
              <a:t>16-12-2020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4F3F3F-8AFE-0843-94F4-E2440DD1BDE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525197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4B31C8-10AB-E248-B76A-84E3B993EA59}" type="datetimeFigureOut">
              <a:rPr lang="da-DK"/>
              <a:pPr>
                <a:defRPr/>
              </a:pPr>
              <a:t>16-12-2020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671"/>
            <a:ext cx="5438140" cy="390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D98C02-E046-A648-9F91-3A0409B1DC7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3792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98C02-E046-A648-9F91-3A0409B1DC7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013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a-DK" dirty="0"/>
          </a:p>
          <a:p>
            <a:pPr marL="171450" indent="-171450">
              <a:buFontTx/>
              <a:buChar char="-"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45D20-F2C4-4AE9-924E-2B91541C94CF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7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har betydning, at vi er  </a:t>
            </a:r>
            <a:r>
              <a:rPr lang="da-DK" b="1" dirty="0"/>
              <a:t>en del af noget større</a:t>
            </a:r>
            <a:r>
              <a:rPr lang="da-DK" dirty="0"/>
              <a:t>… for det betyder, at vi har andre lande og andre byer vi vidensmæssigt kan trække på og det går selvfølgelig også den anden vej.</a:t>
            </a:r>
          </a:p>
          <a:p>
            <a:endParaRPr lang="da-DK" dirty="0"/>
          </a:p>
          <a:p>
            <a:r>
              <a:rPr lang="da-DK" dirty="0"/>
              <a:t>Organisatorisk er vi en del af det europæiske netværk og fem kommuner har valgt at være særlige akkrediterede WHO kommuner, som betyder...</a:t>
            </a:r>
          </a:p>
          <a:p>
            <a:endParaRPr lang="da-DK" dirty="0"/>
          </a:p>
          <a:p>
            <a:r>
              <a:rPr lang="da-DK" dirty="0"/>
              <a:t>Den store klinge: Verdensmålene&gt; ny fase i WHO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5F8D3-D0F4-4E30-91DB-D8FD9A5E561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0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Sund</a:t>
            </a:r>
            <a:r>
              <a:rPr lang="da-DK" baseline="0" dirty="0"/>
              <a:t> By Netværket bygger på tre hjørnestene:</a:t>
            </a:r>
          </a:p>
          <a:p>
            <a:pPr marL="171176" indent="-171176">
              <a:buFontTx/>
              <a:buChar char="-"/>
            </a:pPr>
            <a:r>
              <a:rPr lang="da-DK" baseline="0" dirty="0"/>
              <a:t>Arbejdet i vores 14</a:t>
            </a:r>
            <a:r>
              <a:rPr lang="da-DK" b="1" baseline="0" dirty="0"/>
              <a:t> temagrupper</a:t>
            </a:r>
            <a:r>
              <a:rPr lang="da-DK" baseline="0" dirty="0"/>
              <a:t>, netværk og faglighed</a:t>
            </a:r>
          </a:p>
          <a:p>
            <a:pPr marL="171176" indent="-171176">
              <a:buFontTx/>
              <a:buChar char="-"/>
            </a:pPr>
            <a:r>
              <a:rPr lang="da-DK" baseline="0" dirty="0"/>
              <a:t>Generering af nye metoder og ny viden, eksperimentarium – </a:t>
            </a:r>
            <a:r>
              <a:rPr lang="da-DK" b="1" baseline="0" dirty="0"/>
              <a:t>udviklingsprojekter</a:t>
            </a:r>
            <a:r>
              <a:rPr lang="da-DK" baseline="0" dirty="0"/>
              <a:t>, der bygger bro mellem forskning og praksis</a:t>
            </a:r>
          </a:p>
          <a:p>
            <a:pPr marL="171176" indent="-171176">
              <a:buFontTx/>
              <a:buChar char="-"/>
            </a:pPr>
            <a:r>
              <a:rPr lang="da-DK" baseline="0" dirty="0"/>
              <a:t>Arbejdet for </a:t>
            </a:r>
            <a:r>
              <a:rPr lang="da-DK" b="1" baseline="0" dirty="0"/>
              <a:t>lighed i sundhed </a:t>
            </a:r>
            <a:r>
              <a:rPr lang="da-DK" baseline="0" dirty="0"/>
              <a:t>– indspark til den politiske dagsorden</a:t>
            </a:r>
          </a:p>
          <a:p>
            <a:pPr eaLnBrk="0" fontAlgn="base" hangingPunct="0"/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176" indent="-171176">
              <a:buFontTx/>
              <a:buChar char="-"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DB4B9-D766-4CC6-A29E-8A727115315D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5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98C02-E046-A648-9F91-3A0409B1DC7B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013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63" y="-613255"/>
            <a:ext cx="10055226" cy="813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639888"/>
            <a:ext cx="7772400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411956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54332"/>
          <a:stretch/>
        </p:blipFill>
        <p:spPr>
          <a:xfrm>
            <a:off x="7620738" y="6037373"/>
            <a:ext cx="1245486" cy="637953"/>
          </a:xfrm>
          <a:prstGeom prst="rect">
            <a:avLst/>
          </a:prstGeom>
        </p:spPr>
      </p:pic>
      <p:cxnSp>
        <p:nvCxnSpPr>
          <p:cNvPr id="13" name="Lige forbindelse 12"/>
          <p:cNvCxnSpPr/>
          <p:nvPr userDrawn="1"/>
        </p:nvCxnSpPr>
        <p:spPr>
          <a:xfrm>
            <a:off x="31750" y="0"/>
            <a:ext cx="0" cy="635635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628650" y="6602820"/>
            <a:ext cx="2057400" cy="12258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16" name="Pladsholder til sidefod 13"/>
          <p:cNvSpPr>
            <a:spLocks noGrp="1"/>
          </p:cNvSpPr>
          <p:nvPr>
            <p:ph type="ftr" sz="quarter" idx="3"/>
          </p:nvPr>
        </p:nvSpPr>
        <p:spPr>
          <a:xfrm>
            <a:off x="628650" y="6480239"/>
            <a:ext cx="2057400" cy="12258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126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8300"/>
            <a:ext cx="7886700" cy="1331913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1844674"/>
            <a:ext cx="4629150" cy="410527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/>
              <a:t>Træk billede til pladsholder, </a:t>
            </a:r>
            <a:br>
              <a:rPr lang="da-DK" noProof="0" dirty="0"/>
            </a:br>
            <a:r>
              <a:rPr lang="da-DK" noProof="0" dirty="0"/>
              <a:t>eller klik på symbol for at tilføje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44675"/>
            <a:ext cx="2949178" cy="41133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54332"/>
          <a:stretch/>
        </p:blipFill>
        <p:spPr>
          <a:xfrm>
            <a:off x="7620738" y="6037373"/>
            <a:ext cx="1245486" cy="637953"/>
          </a:xfrm>
          <a:prstGeom prst="rect">
            <a:avLst/>
          </a:prstGeom>
        </p:spPr>
      </p:pic>
      <p:cxnSp>
        <p:nvCxnSpPr>
          <p:cNvPr id="11" name="Lige forbindelse 10"/>
          <p:cNvCxnSpPr/>
          <p:nvPr userDrawn="1"/>
        </p:nvCxnSpPr>
        <p:spPr>
          <a:xfrm>
            <a:off x="0" y="0"/>
            <a:ext cx="31900" cy="635635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dato 12"/>
          <p:cNvSpPr>
            <a:spLocks noGrp="1"/>
          </p:cNvSpPr>
          <p:nvPr>
            <p:ph type="dt" sz="half" idx="10"/>
          </p:nvPr>
        </p:nvSpPr>
        <p:spPr>
          <a:xfrm>
            <a:off x="628650" y="6602820"/>
            <a:ext cx="2057400" cy="12258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16" name="Pladsholder til sidefod 13"/>
          <p:cNvSpPr>
            <a:spLocks noGrp="1"/>
          </p:cNvSpPr>
          <p:nvPr>
            <p:ph type="ftr" sz="quarter" idx="3"/>
          </p:nvPr>
        </p:nvSpPr>
        <p:spPr>
          <a:xfrm>
            <a:off x="628650" y="6480239"/>
            <a:ext cx="2057400" cy="12258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482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2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7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8300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4675"/>
            <a:ext cx="7886700" cy="4105275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54332"/>
          <a:stretch/>
        </p:blipFill>
        <p:spPr>
          <a:xfrm>
            <a:off x="7620738" y="6037373"/>
            <a:ext cx="1245486" cy="637953"/>
          </a:xfrm>
          <a:prstGeom prst="rect">
            <a:avLst/>
          </a:prstGeom>
        </p:spPr>
      </p:pic>
      <p:cxnSp>
        <p:nvCxnSpPr>
          <p:cNvPr id="11" name="Lige forbindelse 10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628650" y="6602820"/>
            <a:ext cx="2057400" cy="12258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15" name="Pladsholder til sidefod 13"/>
          <p:cNvSpPr>
            <a:spLocks noGrp="1"/>
          </p:cNvSpPr>
          <p:nvPr>
            <p:ph type="ftr" sz="quarter" idx="3"/>
          </p:nvPr>
        </p:nvSpPr>
        <p:spPr>
          <a:xfrm>
            <a:off x="628650" y="6480239"/>
            <a:ext cx="2057400" cy="12258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31750" y="0"/>
            <a:ext cx="0" cy="635635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7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0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5367"/>
            <a:ext cx="7886700" cy="4104583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54332"/>
          <a:stretch/>
        </p:blipFill>
        <p:spPr>
          <a:xfrm>
            <a:off x="7620738" y="6037373"/>
            <a:ext cx="1245486" cy="637953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dato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31750" y="0"/>
            <a:ext cx="0" cy="635635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44675"/>
            <a:ext cx="7886700" cy="271780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3604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54332"/>
          <a:stretch/>
        </p:blipFill>
        <p:spPr>
          <a:xfrm>
            <a:off x="7620738" y="6037373"/>
            <a:ext cx="1245486" cy="637953"/>
          </a:xfrm>
          <a:prstGeom prst="rect">
            <a:avLst/>
          </a:prstGeom>
        </p:spPr>
      </p:pic>
      <p:cxnSp>
        <p:nvCxnSpPr>
          <p:cNvPr id="11" name="Lige forbindelse 10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31750" y="0"/>
            <a:ext cx="0" cy="635635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9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1760"/>
            <a:ext cx="3872910" cy="410818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530" y="1841760"/>
            <a:ext cx="3872910" cy="410818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3270" y="374650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54332"/>
          <a:stretch/>
        </p:blipFill>
        <p:spPr>
          <a:xfrm>
            <a:off x="7620738" y="6037373"/>
            <a:ext cx="1245486" cy="637953"/>
          </a:xfrm>
          <a:prstGeom prst="rect">
            <a:avLst/>
          </a:prstGeom>
        </p:spPr>
      </p:pic>
      <p:cxnSp>
        <p:nvCxnSpPr>
          <p:cNvPr id="13" name="Lige forbindelse 12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  <p:cxnSp>
        <p:nvCxnSpPr>
          <p:cNvPr id="14" name="Lige forbindelse 13"/>
          <p:cNvCxnSpPr/>
          <p:nvPr userDrawn="1"/>
        </p:nvCxnSpPr>
        <p:spPr>
          <a:xfrm>
            <a:off x="31750" y="0"/>
            <a:ext cx="0" cy="635635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1852612"/>
            <a:ext cx="7886700" cy="1325563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54332"/>
          <a:stretch/>
        </p:blipFill>
        <p:spPr>
          <a:xfrm>
            <a:off x="7620738" y="6037373"/>
            <a:ext cx="1245486" cy="637953"/>
          </a:xfrm>
          <a:prstGeom prst="rect">
            <a:avLst/>
          </a:prstGeom>
        </p:spPr>
      </p:pic>
      <p:cxnSp>
        <p:nvCxnSpPr>
          <p:cNvPr id="11" name="Lige forbindelse 10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31750" y="0"/>
            <a:ext cx="0" cy="635635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åt slide m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D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28650" y="2564108"/>
            <a:ext cx="7362688" cy="1729784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200" b="0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38" y="5860063"/>
            <a:ext cx="1245486" cy="175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ladsholder til dato 1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-304581" y="0"/>
            <a:ext cx="0" cy="6356350"/>
          </a:xfrm>
          <a:prstGeom prst="line">
            <a:avLst/>
          </a:prstGeom>
          <a:ln w="635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31899" y="0"/>
            <a:ext cx="0" cy="635635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lide m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7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28650" y="2564108"/>
            <a:ext cx="7362688" cy="1729784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buNone/>
              <a:defRPr sz="3200" b="0" i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cxnSp>
        <p:nvCxnSpPr>
          <p:cNvPr id="6" name="Lige forbindelse 5"/>
          <p:cNvCxnSpPr/>
          <p:nvPr userDrawn="1"/>
        </p:nvCxnSpPr>
        <p:spPr>
          <a:xfrm>
            <a:off x="31899" y="0"/>
            <a:ext cx="0" cy="635635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38" y="5860063"/>
            <a:ext cx="1245486" cy="175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8300"/>
            <a:ext cx="7886700" cy="1331913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4675"/>
            <a:ext cx="4629150" cy="401637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44675"/>
            <a:ext cx="2949178" cy="402431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54332"/>
          <a:stretch/>
        </p:blipFill>
        <p:spPr>
          <a:xfrm>
            <a:off x="7620738" y="6037373"/>
            <a:ext cx="1245486" cy="637953"/>
          </a:xfrm>
          <a:prstGeom prst="rect">
            <a:avLst/>
          </a:prstGeom>
        </p:spPr>
      </p:pic>
      <p:cxnSp>
        <p:nvCxnSpPr>
          <p:cNvPr id="14" name="Lige forbindelse 13"/>
          <p:cNvCxnSpPr/>
          <p:nvPr userDrawn="1"/>
        </p:nvCxnSpPr>
        <p:spPr>
          <a:xfrm>
            <a:off x="0" y="0"/>
            <a:ext cx="31900" cy="635635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 flipH="1">
            <a:off x="0" y="6356350"/>
            <a:ext cx="7453424" cy="0"/>
          </a:xfrm>
          <a:prstGeom prst="line">
            <a:avLst/>
          </a:prstGeom>
          <a:ln w="63500">
            <a:solidFill>
              <a:srgbClr val="6DA8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dsholder til dato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823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titeltypografien i masteren</a:t>
            </a:r>
            <a:endParaRPr lang="en-US" altLang="da-DK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13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teksttypografierne i masteren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  <a:endParaRPr lang="en-US" altLang="da-DK" dirty="0"/>
          </a:p>
        </p:txBody>
      </p:sp>
      <p:sp>
        <p:nvSpPr>
          <p:cNvPr id="6" name="Pladsholder til dato 12"/>
          <p:cNvSpPr>
            <a:spLocks noGrp="1"/>
          </p:cNvSpPr>
          <p:nvPr>
            <p:ph type="dt" sz="half" idx="2"/>
          </p:nvPr>
        </p:nvSpPr>
        <p:spPr>
          <a:xfrm>
            <a:off x="628650" y="6602820"/>
            <a:ext cx="2057400" cy="12258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7" name="Pladsholder til sidefod 13"/>
          <p:cNvSpPr>
            <a:spLocks noGrp="1"/>
          </p:cNvSpPr>
          <p:nvPr>
            <p:ph type="ftr" sz="quarter" idx="3"/>
          </p:nvPr>
        </p:nvSpPr>
        <p:spPr>
          <a:xfrm>
            <a:off x="628650" y="6480239"/>
            <a:ext cx="2057400" cy="122581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43" r:id="rId3"/>
    <p:sldLayoutId id="2147483734" r:id="rId4"/>
    <p:sldLayoutId id="2147483735" r:id="rId5"/>
    <p:sldLayoutId id="2147483736" r:id="rId6"/>
    <p:sldLayoutId id="2147483744" r:id="rId7"/>
    <p:sldLayoutId id="2147483745" r:id="rId8"/>
    <p:sldLayoutId id="2147483739" r:id="rId9"/>
    <p:sldLayoutId id="2147483740" r:id="rId10"/>
    <p:sldLayoutId id="2147483741" r:id="rId11"/>
    <p:sldLayoutId id="2147483742" r:id="rId12"/>
  </p:sldLayoutIdLst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E57137"/>
        </a:buClr>
        <a:buFont typeface="Arial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57137"/>
        </a:buClr>
        <a:buFont typeface="Arial" charset="0"/>
        <a:buChar char="•"/>
        <a:defRPr sz="16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57137"/>
        </a:buClr>
        <a:buFont typeface="Arial" charset="0"/>
        <a:buChar char="•"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57137"/>
        </a:buClr>
        <a:buFont typeface="Arial" charset="0"/>
        <a:buChar char="•"/>
        <a:defRPr sz="1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E57137"/>
        </a:buClr>
        <a:buFont typeface="Arial" charset="0"/>
        <a:buChar char="•"/>
        <a:defRPr sz="10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3771" y="1402080"/>
            <a:ext cx="7772400" cy="4284535"/>
          </a:xfrm>
        </p:spPr>
        <p:txBody>
          <a:bodyPr/>
          <a:lstStyle/>
          <a:p>
            <a:br>
              <a:rPr lang="da-DK" b="1" dirty="0">
                <a:latin typeface="Times" pitchFamily="18" charset="0"/>
              </a:rPr>
            </a:br>
            <a:br>
              <a:rPr lang="da-DK" b="1" dirty="0">
                <a:latin typeface="Times" pitchFamily="18" charset="0"/>
              </a:rPr>
            </a:br>
            <a:br>
              <a:rPr lang="da-DK" b="1" dirty="0">
                <a:latin typeface="Times" pitchFamily="18" charset="0"/>
              </a:rPr>
            </a:br>
            <a:br>
              <a:rPr lang="da-DK" b="1" dirty="0">
                <a:latin typeface="Times" pitchFamily="18" charset="0"/>
              </a:rPr>
            </a:br>
            <a:br>
              <a:rPr lang="da-DK" b="1" dirty="0">
                <a:latin typeface="Times" pitchFamily="18" charset="0"/>
              </a:rPr>
            </a:br>
            <a:r>
              <a:rPr lang="da-DK" sz="3200" b="1" dirty="0">
                <a:latin typeface="+mn-lt"/>
              </a:rPr>
              <a:t>Velkommen til Webinar om</a:t>
            </a:r>
            <a:br>
              <a:rPr lang="da-DK" sz="3200" b="1" dirty="0">
                <a:latin typeface="+mn-lt"/>
              </a:rPr>
            </a:br>
            <a:br>
              <a:rPr lang="da-DK" sz="3200" b="1" dirty="0">
                <a:latin typeface="+mn-lt"/>
              </a:rPr>
            </a:br>
            <a:r>
              <a:rPr lang="da-DK" sz="3200" b="1" dirty="0">
                <a:latin typeface="+mn-lt"/>
              </a:rPr>
              <a:t>Place Standard Tool </a:t>
            </a:r>
            <a:br>
              <a:rPr lang="da-DK" sz="3200" b="1" dirty="0">
                <a:latin typeface="+mn-lt"/>
              </a:rPr>
            </a:br>
            <a:r>
              <a:rPr lang="da-DK" sz="3200" b="1" dirty="0">
                <a:latin typeface="+mn-lt"/>
              </a:rPr>
              <a:t>&amp;</a:t>
            </a:r>
            <a:br>
              <a:rPr lang="da-DK" sz="3200" b="1" dirty="0">
                <a:latin typeface="+mn-lt"/>
              </a:rPr>
            </a:br>
            <a:r>
              <a:rPr lang="da-DK" sz="3200" b="1" dirty="0">
                <a:latin typeface="+mn-lt"/>
              </a:rPr>
              <a:t>Byens Rum – Livet mellem husene</a:t>
            </a:r>
            <a:br>
              <a:rPr lang="da-DK" sz="3200" b="1" dirty="0">
                <a:latin typeface="Times" pitchFamily="18" charset="0"/>
              </a:rPr>
            </a:br>
            <a:br>
              <a:rPr lang="da-DK" b="1" dirty="0">
                <a:latin typeface="Times" pitchFamily="18" charset="0"/>
              </a:rPr>
            </a:br>
            <a:br>
              <a:rPr lang="da-DK" b="1" dirty="0">
                <a:latin typeface="Times" pitchFamily="18" charset="0"/>
              </a:rPr>
            </a:br>
            <a:br>
              <a:rPr lang="da-DK" b="1" dirty="0">
                <a:latin typeface="Times" pitchFamily="18" charset="0"/>
              </a:rPr>
            </a:br>
            <a:r>
              <a:rPr lang="da-DK" dirty="0"/>
              <a:t> 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4204907"/>
            <a:ext cx="6858000" cy="614807"/>
          </a:xfrm>
        </p:spPr>
        <p:txBody>
          <a:bodyPr/>
          <a:lstStyle/>
          <a:p>
            <a:br>
              <a:rPr lang="da-DK" dirty="0"/>
            </a:br>
            <a:endParaRPr lang="da-DK" dirty="0"/>
          </a:p>
          <a:p>
            <a:r>
              <a:rPr lang="da-DK" b="1" dirty="0"/>
              <a:t>14. december 2020</a:t>
            </a:r>
          </a:p>
          <a:p>
            <a:r>
              <a:rPr lang="da-DK" dirty="0"/>
              <a:t>Jan Andersson</a:t>
            </a:r>
          </a:p>
          <a:p>
            <a:r>
              <a:rPr lang="da-DK" dirty="0"/>
              <a:t>Malene Steiniche Kjær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A7E0497-F0DA-4F3E-8E2E-AF1505378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797" y="2755393"/>
            <a:ext cx="2208406" cy="21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4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809CD-203F-411F-8C98-BDFB26F5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301"/>
            <a:ext cx="7886700" cy="668020"/>
          </a:xfrm>
        </p:spPr>
        <p:txBody>
          <a:bodyPr/>
          <a:lstStyle/>
          <a:p>
            <a:r>
              <a:rPr lang="da-DK" sz="3200" dirty="0"/>
              <a:t>Værktøjet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A995BA-0205-452E-9FBB-440EFC962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giver en enkel ramme for strukturerede samtaler om det pågældende sted</a:t>
            </a:r>
          </a:p>
          <a:p>
            <a:r>
              <a:rPr lang="da-DK" sz="2000" dirty="0"/>
              <a:t>er et nemt tilgængeligt og visuelt værktøj, der kan bruges af alle</a:t>
            </a:r>
          </a:p>
          <a:p>
            <a:r>
              <a:rPr lang="da-DK" sz="2000" dirty="0"/>
              <a:t>giver mulighed for at forholde sig til både de fysiske elementer og sociale aspekter ved et område</a:t>
            </a:r>
          </a:p>
          <a:p>
            <a:r>
              <a:rPr lang="da-DK" sz="2000" dirty="0"/>
              <a:t>er med til at pege på et steds styrker samt områder, hvor et sted kan forbedres</a:t>
            </a:r>
          </a:p>
          <a:p>
            <a:r>
              <a:rPr lang="da-DK" sz="2000" dirty="0"/>
              <a:t>kan få forskellige historier, perspektiver og nuancer frem (gruppe)</a:t>
            </a:r>
          </a:p>
          <a:p>
            <a:r>
              <a:rPr lang="da-DK" sz="2000" dirty="0"/>
              <a:t>hjælper med at identificere prioriteringer ift. et bestemt sted</a:t>
            </a:r>
          </a:p>
          <a:p>
            <a:pPr lvl="0"/>
            <a:r>
              <a:rPr lang="da-DK" sz="2000" dirty="0">
                <a:solidFill>
                  <a:prstClr val="black"/>
                </a:solidFill>
              </a:rPr>
              <a:t>kan vurdere steder af forskellige størrelser og typer – byområder og landdistrikter. Hele byer eller kvarterer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C2BE6A7-B85A-42B7-AD7F-BAC5EA36B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996502" y="254477"/>
            <a:ext cx="1652198" cy="15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7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89F15-E5EB-4003-97B6-9D8B67A4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301"/>
            <a:ext cx="7886700" cy="668020"/>
          </a:xfrm>
        </p:spPr>
        <p:txBody>
          <a:bodyPr/>
          <a:lstStyle/>
          <a:p>
            <a:r>
              <a:rPr lang="da-DK" sz="3200" dirty="0"/>
              <a:t>Sådan gør du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2C52AB-FE2A-48DC-B821-661E2B86E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886" y="1156450"/>
            <a:ext cx="7886700" cy="4425951"/>
          </a:xfrm>
        </p:spPr>
        <p:txBody>
          <a:bodyPr/>
          <a:lstStyle/>
          <a:p>
            <a:r>
              <a:rPr lang="da-DK" sz="2000" dirty="0"/>
              <a:t>Find ud af, hvilken proces kortlægning med PST er en del af, og beslut hvilken måde du vil bruge værktøjet på. Hvad skal der ske med kortlægningen og drøftelserne efterfølgende?</a:t>
            </a:r>
          </a:p>
          <a:p>
            <a:r>
              <a:rPr lang="da-DK" sz="2000" dirty="0"/>
              <a:t>Afgræns området, som skal vurderes</a:t>
            </a:r>
          </a:p>
          <a:p>
            <a:r>
              <a:rPr lang="da-DK" sz="2000" dirty="0"/>
              <a:t>Hvem skal deltage i kortlægningen?</a:t>
            </a:r>
          </a:p>
          <a:p>
            <a:r>
              <a:rPr lang="da-DK" sz="2000" dirty="0"/>
              <a:t>Spørgsmålene besvares og vurderes – individuelt eller i grupper</a:t>
            </a:r>
          </a:p>
          <a:p>
            <a:r>
              <a:rPr lang="da-DK" sz="2000" dirty="0"/>
              <a:t>Vurderingerne plottes ind i kompasdiagrammet, og der tegnes en linje mellem punkterne</a:t>
            </a:r>
          </a:p>
          <a:p>
            <a:r>
              <a:rPr lang="da-DK" sz="2000" dirty="0"/>
              <a:t>Drøft herefter hvilke punkter, der skal sættes ind overfor og aftal prioriteringer og handlinger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8F91638-B83B-4ACD-A896-9BA92F99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386" y="4610663"/>
            <a:ext cx="2220961" cy="1667451"/>
          </a:xfrm>
          <a:prstGeom prst="rect">
            <a:avLst/>
          </a:prstGeom>
        </p:spPr>
      </p:pic>
      <p:pic>
        <p:nvPicPr>
          <p:cNvPr id="1026" name="Picture 2" descr="262ba3fb-4035-4011-968b-6b130b5d7c2f@eurprd05">
            <a:extLst>
              <a:ext uri="{FF2B5EF4-FFF2-40B4-BE49-F238E27FC236}">
                <a16:creationId xmlns:a16="http://schemas.microsoft.com/office/drawing/2014/main" id="{0A3EEC3F-DFB2-45B6-9418-70FF9916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28" y="4610664"/>
            <a:ext cx="2220961" cy="166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26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84289FA-A4FC-4ECD-9B01-872C490B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" y="387927"/>
            <a:ext cx="7886700" cy="591041"/>
          </a:xfrm>
        </p:spPr>
        <p:txBody>
          <a:bodyPr/>
          <a:lstStyle/>
          <a:p>
            <a:r>
              <a:rPr lang="da-DK" dirty="0"/>
              <a:t>Lille opgave: Tænk på jeres eget lokalområde og udfyld PST side 22… Tegn diagrammet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7321F67-0787-4347-B568-002E6919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" y="978969"/>
            <a:ext cx="8999913" cy="5491104"/>
          </a:xfrm>
        </p:spPr>
        <p:txBody>
          <a:bodyPr/>
          <a:lstStyle/>
          <a:p>
            <a:r>
              <a:rPr lang="da-DK" sz="1600" b="1" dirty="0">
                <a:solidFill>
                  <a:srgbClr val="7030A0"/>
                </a:solidFill>
              </a:rPr>
              <a:t>Bevæge sig rundt </a:t>
            </a:r>
            <a:r>
              <a:rPr lang="da-DK" sz="1400" b="1" dirty="0">
                <a:solidFill>
                  <a:srgbClr val="7030A0"/>
                </a:solidFill>
              </a:rPr>
              <a:t>- </a:t>
            </a:r>
            <a:r>
              <a:rPr lang="da-DK" sz="1400" b="1" i="1" dirty="0">
                <a:solidFill>
                  <a:srgbClr val="7030A0"/>
                </a:solidFill>
              </a:rPr>
              <a:t>Kan jeg nemt gå og cykle rundt på gode og sikre stier og ruter?</a:t>
            </a:r>
            <a:endParaRPr lang="da-DK" sz="1400" b="1" dirty="0">
              <a:solidFill>
                <a:srgbClr val="7030A0"/>
              </a:solidFill>
            </a:endParaRPr>
          </a:p>
          <a:p>
            <a:r>
              <a:rPr lang="da-DK" sz="1600" b="1" dirty="0">
                <a:solidFill>
                  <a:srgbClr val="C00000"/>
                </a:solidFill>
              </a:rPr>
              <a:t>Offentlig transport </a:t>
            </a:r>
            <a:r>
              <a:rPr lang="da-DK" sz="1400" b="1" dirty="0">
                <a:solidFill>
                  <a:srgbClr val="C00000"/>
                </a:solidFill>
              </a:rPr>
              <a:t>- </a:t>
            </a:r>
            <a:r>
              <a:rPr lang="da-DK" sz="1400" b="1" i="1" dirty="0">
                <a:solidFill>
                  <a:srgbClr val="C00000"/>
                </a:solidFill>
              </a:rPr>
              <a:t>Opfylder den offentlige transport mine behov?</a:t>
            </a:r>
            <a:endParaRPr lang="da-DK" sz="1400" b="1" dirty="0">
              <a:solidFill>
                <a:srgbClr val="C00000"/>
              </a:solidFill>
            </a:endParaRPr>
          </a:p>
          <a:p>
            <a:r>
              <a:rPr lang="da-DK" sz="1600" b="1" dirty="0">
                <a:solidFill>
                  <a:schemeClr val="accent2"/>
                </a:solidFill>
              </a:rPr>
              <a:t>Trafik og parkering </a:t>
            </a:r>
            <a:r>
              <a:rPr lang="da-DK" sz="1400" b="1" dirty="0">
                <a:solidFill>
                  <a:schemeClr val="accent2"/>
                </a:solidFill>
              </a:rPr>
              <a:t>- </a:t>
            </a:r>
            <a:r>
              <a:rPr lang="da-DK" sz="1400" b="1" i="1" dirty="0">
                <a:solidFill>
                  <a:schemeClr val="accent2"/>
                </a:solidFill>
              </a:rPr>
              <a:t>Gør trafik- og parkeringsfaciliteter det muligt for folk at bevæge sig sikkert rundt, og opfylder disse Lokalsamfundets behov</a:t>
            </a:r>
          </a:p>
          <a:p>
            <a:r>
              <a:rPr lang="da-DK" sz="1600" b="1" dirty="0">
                <a:solidFill>
                  <a:schemeClr val="accent1"/>
                </a:solidFill>
              </a:rPr>
              <a:t>Gader og offentlige rum </a:t>
            </a:r>
            <a:r>
              <a:rPr lang="da-DK" sz="1400" b="1" dirty="0">
                <a:solidFill>
                  <a:schemeClr val="accent1"/>
                </a:solidFill>
              </a:rPr>
              <a:t>- </a:t>
            </a:r>
            <a:r>
              <a:rPr lang="da-DK" sz="1400" b="1" i="1" dirty="0">
                <a:solidFill>
                  <a:schemeClr val="accent1"/>
                </a:solidFill>
              </a:rPr>
              <a:t> Skaber bygninger, gader og offentlige rum et attraktivt sted, hvor det er nemt at komme rundt?</a:t>
            </a:r>
            <a:endParaRPr lang="da-DK" sz="1400" b="1" dirty="0">
              <a:solidFill>
                <a:schemeClr val="accent1"/>
              </a:solidFill>
            </a:endParaRPr>
          </a:p>
          <a:p>
            <a:r>
              <a:rPr lang="da-DK" sz="1600" b="1" dirty="0">
                <a:solidFill>
                  <a:srgbClr val="00B050"/>
                </a:solidFill>
              </a:rPr>
              <a:t>Natur og grønne byrum </a:t>
            </a:r>
            <a:r>
              <a:rPr lang="da-DK" sz="1400" b="1" dirty="0">
                <a:solidFill>
                  <a:srgbClr val="00B050"/>
                </a:solidFill>
              </a:rPr>
              <a:t>- </a:t>
            </a:r>
            <a:r>
              <a:rPr lang="da-DK" sz="1400" b="1" i="1" dirty="0">
                <a:solidFill>
                  <a:srgbClr val="00B050"/>
                </a:solidFill>
              </a:rPr>
              <a:t>Kan jeg regelmæssigt opholde mig i naturområder og/eller grønne byrum?</a:t>
            </a:r>
            <a:endParaRPr lang="da-DK" sz="1400" b="1" dirty="0">
              <a:solidFill>
                <a:srgbClr val="00B050"/>
              </a:solidFill>
            </a:endParaRPr>
          </a:p>
          <a:p>
            <a:r>
              <a:rPr lang="da-DK" sz="1600" b="1" dirty="0">
                <a:solidFill>
                  <a:schemeClr val="accent6"/>
                </a:solidFill>
              </a:rPr>
              <a:t>Leg og rekreation </a:t>
            </a:r>
            <a:r>
              <a:rPr lang="da-DK" sz="1400" b="1" dirty="0">
                <a:solidFill>
                  <a:schemeClr val="accent6"/>
                </a:solidFill>
              </a:rPr>
              <a:t>- </a:t>
            </a:r>
            <a:r>
              <a:rPr lang="da-DK" sz="1400" b="1" i="1" dirty="0">
                <a:solidFill>
                  <a:schemeClr val="accent6"/>
                </a:solidFill>
              </a:rPr>
              <a:t>Har jeg adgang til steder, hvor der er mulighed for leg og rekreation?</a:t>
            </a:r>
            <a:endParaRPr lang="da-DK" sz="1400" b="1" dirty="0">
              <a:solidFill>
                <a:schemeClr val="accent6"/>
              </a:solidFill>
            </a:endParaRPr>
          </a:p>
          <a:p>
            <a:r>
              <a:rPr lang="da-DK" sz="1600" b="1" dirty="0">
                <a:solidFill>
                  <a:srgbClr val="FF0000"/>
                </a:solidFill>
              </a:rPr>
              <a:t>Faciliteter og tilbud </a:t>
            </a:r>
            <a:r>
              <a:rPr lang="da-DK" sz="1400" b="1" dirty="0">
                <a:solidFill>
                  <a:srgbClr val="FF0000"/>
                </a:solidFill>
              </a:rPr>
              <a:t>- </a:t>
            </a:r>
            <a:r>
              <a:rPr lang="da-DK" sz="1400" b="1" i="1" dirty="0">
                <a:solidFill>
                  <a:srgbClr val="FF0000"/>
                </a:solidFill>
              </a:rPr>
              <a:t>Opfylder faciliteterne og tilbuddene mine behov?</a:t>
            </a:r>
            <a:endParaRPr lang="da-DK" sz="1400" b="1" dirty="0">
              <a:solidFill>
                <a:srgbClr val="FF0000"/>
              </a:solidFill>
            </a:endParaRPr>
          </a:p>
          <a:p>
            <a:r>
              <a:rPr lang="da-DK" sz="1600" b="1" dirty="0">
                <a:solidFill>
                  <a:srgbClr val="002060"/>
                </a:solidFill>
              </a:rPr>
              <a:t>Arbejde og lokal økonomi </a:t>
            </a:r>
            <a:r>
              <a:rPr lang="da-DK" sz="1400" b="1" dirty="0">
                <a:solidFill>
                  <a:srgbClr val="002060"/>
                </a:solidFill>
              </a:rPr>
              <a:t>- </a:t>
            </a:r>
            <a:r>
              <a:rPr lang="da-DK" sz="1400" b="1" i="1" dirty="0">
                <a:solidFill>
                  <a:srgbClr val="002060"/>
                </a:solidFill>
              </a:rPr>
              <a:t>Er der en aktiv lokal økonomi, og er der mulighed for at få jobs med gode arbejdsforhold?</a:t>
            </a:r>
            <a:endParaRPr lang="da-DK" sz="1400" b="1" dirty="0">
              <a:solidFill>
                <a:srgbClr val="002060"/>
              </a:solidFill>
            </a:endParaRPr>
          </a:p>
          <a:p>
            <a:r>
              <a:rPr lang="da-DK" sz="1600" b="1" dirty="0">
                <a:solidFill>
                  <a:schemeClr val="accent2"/>
                </a:solidFill>
              </a:rPr>
              <a:t>Boliger og lokalsamfund </a:t>
            </a:r>
            <a:r>
              <a:rPr lang="da-DK" sz="1400" b="1" dirty="0">
                <a:solidFill>
                  <a:schemeClr val="accent2"/>
                </a:solidFill>
              </a:rPr>
              <a:t>- </a:t>
            </a:r>
            <a:r>
              <a:rPr lang="da-DK" sz="1400" b="1" i="1" dirty="0">
                <a:solidFill>
                  <a:schemeClr val="accent2"/>
                </a:solidFill>
              </a:rPr>
              <a:t>Opfylder boligerne i mit område lokalsamfundets behov?</a:t>
            </a:r>
            <a:endParaRPr lang="da-DK" sz="1400" b="1" dirty="0">
              <a:solidFill>
                <a:schemeClr val="accent2"/>
              </a:solidFill>
            </a:endParaRPr>
          </a:p>
          <a:p>
            <a:r>
              <a:rPr lang="da-DK" sz="1600" b="1" dirty="0">
                <a:solidFill>
                  <a:srgbClr val="00B0F0"/>
                </a:solidFill>
              </a:rPr>
              <a:t>Sociale fællesskaber </a:t>
            </a:r>
            <a:r>
              <a:rPr lang="da-DK" sz="1400" b="1" dirty="0">
                <a:solidFill>
                  <a:srgbClr val="00B0F0"/>
                </a:solidFill>
              </a:rPr>
              <a:t>- </a:t>
            </a:r>
            <a:r>
              <a:rPr lang="da-DK" sz="1400" b="1" i="1" dirty="0">
                <a:solidFill>
                  <a:srgbClr val="00B0F0"/>
                </a:solidFill>
              </a:rPr>
              <a:t>Er der en række steder og muligheder for at folk kan mødes?</a:t>
            </a:r>
            <a:endParaRPr lang="da-DK" sz="1400" b="1" dirty="0">
              <a:solidFill>
                <a:srgbClr val="00B0F0"/>
              </a:solidFill>
            </a:endParaRPr>
          </a:p>
          <a:p>
            <a:r>
              <a:rPr lang="da-DK" sz="1600" b="1" dirty="0">
                <a:solidFill>
                  <a:srgbClr val="FF0000"/>
                </a:solidFill>
              </a:rPr>
              <a:t>Identitet og tilhørsforhold </a:t>
            </a:r>
            <a:r>
              <a:rPr lang="da-DK" sz="1400" b="1" dirty="0">
                <a:solidFill>
                  <a:srgbClr val="FF0000"/>
                </a:solidFill>
              </a:rPr>
              <a:t>- </a:t>
            </a:r>
            <a:r>
              <a:rPr lang="da-DK" sz="1400" b="1" i="1" dirty="0">
                <a:solidFill>
                  <a:srgbClr val="FF0000"/>
                </a:solidFill>
              </a:rPr>
              <a:t>Har dette sted en positiv identitet, og føler jeg, at jeg hører til her?</a:t>
            </a:r>
            <a:endParaRPr lang="da-DK" sz="1400" b="1" dirty="0">
              <a:solidFill>
                <a:srgbClr val="FF0000"/>
              </a:solidFill>
            </a:endParaRPr>
          </a:p>
          <a:p>
            <a:r>
              <a:rPr lang="da-DK" sz="1600" b="1" dirty="0">
                <a:solidFill>
                  <a:srgbClr val="7030A0"/>
                </a:solidFill>
              </a:rPr>
              <a:t>Tryghed </a:t>
            </a:r>
            <a:r>
              <a:rPr lang="da-DK" sz="1400" b="1" dirty="0">
                <a:solidFill>
                  <a:srgbClr val="7030A0"/>
                </a:solidFill>
              </a:rPr>
              <a:t>- </a:t>
            </a:r>
            <a:r>
              <a:rPr lang="da-DK" sz="1400" b="1" i="1" dirty="0">
                <a:solidFill>
                  <a:srgbClr val="7030A0"/>
                </a:solidFill>
              </a:rPr>
              <a:t>Føler jeg mig tryg her?</a:t>
            </a:r>
            <a:endParaRPr lang="da-DK" sz="1400" b="1" dirty="0">
              <a:solidFill>
                <a:srgbClr val="7030A0"/>
              </a:solidFill>
            </a:endParaRPr>
          </a:p>
          <a:p>
            <a:r>
              <a:rPr lang="da-DK" sz="1600" b="1" dirty="0">
                <a:solidFill>
                  <a:srgbClr val="0070C0"/>
                </a:solidFill>
              </a:rPr>
              <a:t>Vedligeholdelse </a:t>
            </a:r>
            <a:r>
              <a:rPr lang="da-DK" sz="1400" b="1" dirty="0">
                <a:solidFill>
                  <a:srgbClr val="0070C0"/>
                </a:solidFill>
              </a:rPr>
              <a:t>- </a:t>
            </a:r>
            <a:r>
              <a:rPr lang="da-DK" sz="1400" b="1" i="1" dirty="0">
                <a:solidFill>
                  <a:srgbClr val="0070C0"/>
                </a:solidFill>
              </a:rPr>
              <a:t>Bliver bygninger og steder tilstrækkeligt vedligeholdte?</a:t>
            </a:r>
            <a:endParaRPr lang="da-DK" sz="1400" b="1" dirty="0">
              <a:solidFill>
                <a:srgbClr val="0070C0"/>
              </a:solidFill>
            </a:endParaRPr>
          </a:p>
          <a:p>
            <a:r>
              <a:rPr lang="da-DK" sz="1600" b="1" dirty="0">
                <a:solidFill>
                  <a:schemeClr val="accent4">
                    <a:lumMod val="50000"/>
                  </a:schemeClr>
                </a:solidFill>
              </a:rPr>
              <a:t>Indflydelse og ejerskab </a:t>
            </a:r>
            <a:r>
              <a:rPr lang="da-DK" sz="1400" b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da-DK" sz="1400" b="1" i="1" dirty="0">
                <a:solidFill>
                  <a:schemeClr val="accent4">
                    <a:lumMod val="50000"/>
                  </a:schemeClr>
                </a:solidFill>
              </a:rPr>
              <a:t>Føler jeg mig i stand til at deltage i beslutninger og bidrage til at ændre tingene til det bedre?</a:t>
            </a:r>
            <a:endParaRPr lang="da-DK" sz="1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384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44676"/>
            <a:ext cx="7772400" cy="4284535"/>
          </a:xfrm>
        </p:spPr>
        <p:txBody>
          <a:bodyPr/>
          <a:lstStyle/>
          <a:p>
            <a:br>
              <a:rPr lang="da-DK" b="1" dirty="0">
                <a:latin typeface="Times" pitchFamily="18" charset="0"/>
              </a:rPr>
            </a:br>
            <a:br>
              <a:rPr lang="da-DK" b="1" dirty="0">
                <a:latin typeface="Times" pitchFamily="18" charset="0"/>
              </a:rPr>
            </a:br>
            <a:br>
              <a:rPr lang="da-DK" b="1" dirty="0">
                <a:latin typeface="Times" pitchFamily="18" charset="0"/>
              </a:rPr>
            </a:br>
            <a:r>
              <a:rPr lang="da-DK" b="1" dirty="0">
                <a:latin typeface="+mn-lt"/>
              </a:rPr>
              <a:t>En gave til jer</a:t>
            </a:r>
            <a:br>
              <a:rPr lang="da-DK" b="1" dirty="0">
                <a:latin typeface="+mn-lt"/>
              </a:rPr>
            </a:br>
            <a:br>
              <a:rPr lang="da-DK" b="1" dirty="0">
                <a:latin typeface="Times" pitchFamily="18" charset="0"/>
              </a:rPr>
            </a:br>
            <a:r>
              <a:rPr lang="da-DK" sz="2800" dirty="0">
                <a:latin typeface="+mn-lt"/>
              </a:rPr>
              <a:t>I  januar, februar og marts kommer vi gerne ud og afprøver  PST i 3 kommuner. I samler en tværfaglig gruppe, udvælger et lokalområde og sætter 3 timer af</a:t>
            </a:r>
            <a:br>
              <a:rPr lang="da-DK" sz="2800" dirty="0">
                <a:latin typeface="+mn-lt"/>
              </a:rPr>
            </a:br>
            <a:br>
              <a:rPr lang="da-DK" sz="2800" dirty="0">
                <a:latin typeface="+mn-lt"/>
              </a:rPr>
            </a:br>
            <a:r>
              <a:rPr lang="da-DK" sz="2800" dirty="0">
                <a:latin typeface="+mn-lt"/>
              </a:rPr>
              <a:t>Afhængig af Covid-19 bliver det udbudt som 3 åbne workshops, så andre kommuner kan deltage, men vi tager udgangspunkt i det sted, hvor workshoppen afholdes</a:t>
            </a:r>
            <a:br>
              <a:rPr lang="da-DK" sz="2800" dirty="0">
                <a:latin typeface="+mn-lt"/>
              </a:rPr>
            </a:br>
            <a:r>
              <a:rPr lang="da-DK" sz="2800" dirty="0">
                <a:latin typeface="+mn-lt"/>
              </a:rPr>
              <a:t> </a:t>
            </a:r>
            <a:br>
              <a:rPr lang="da-DK" sz="2800" dirty="0">
                <a:latin typeface="+mn-lt"/>
              </a:rPr>
            </a:br>
            <a:br>
              <a:rPr lang="da-DK" sz="2800" dirty="0"/>
            </a:br>
            <a:endParaRPr lang="da-DK" sz="28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4204907"/>
            <a:ext cx="6858000" cy="614807"/>
          </a:xfrm>
        </p:spPr>
        <p:txBody>
          <a:bodyPr/>
          <a:lstStyle/>
          <a:p>
            <a:endParaRPr lang="da-DK" dirty="0"/>
          </a:p>
          <a:p>
            <a:endParaRPr lang="da-DK" sz="2800" b="1" dirty="0"/>
          </a:p>
          <a:p>
            <a:r>
              <a:rPr lang="da-DK" sz="2800" b="1" dirty="0"/>
              <a:t>Hvis I er interesserede, så skrive til os inden d. 15. januar. Først til Mølle-princippet</a:t>
            </a:r>
            <a:br>
              <a:rPr lang="da-DK" sz="2800" dirty="0"/>
            </a:br>
            <a:endParaRPr lang="da-DK" sz="2800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C4E5F01-DBD9-4D9C-BEA8-64084FC35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2182">
            <a:off x="7327336" y="99855"/>
            <a:ext cx="1113443" cy="11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1">
            <a:extLst>
              <a:ext uri="{FF2B5EF4-FFF2-40B4-BE49-F238E27FC236}">
                <a16:creationId xmlns:a16="http://schemas.microsoft.com/office/drawing/2014/main" id="{EB8F11FB-4841-4112-A528-F4ADBA357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337" y="1862919"/>
            <a:ext cx="4037297" cy="3918206"/>
          </a:xfrm>
        </p:spPr>
        <p:txBody>
          <a:bodyPr/>
          <a:lstStyle/>
          <a:p>
            <a:r>
              <a:rPr lang="da-DK" sz="22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51 kommuner (ud af 98) </a:t>
            </a:r>
          </a:p>
          <a:p>
            <a:r>
              <a:rPr lang="da-DK" sz="22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Mere end 70 % af den danske befolkning bor I en Sund By Netværks Kommune – flere end 4 millioner danskere </a:t>
            </a:r>
          </a:p>
          <a:p>
            <a:r>
              <a:rPr lang="da-DK" sz="22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På tværs af landets 5 regioner</a:t>
            </a:r>
          </a:p>
          <a:p>
            <a:r>
              <a:rPr lang="da-DK" sz="22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Sund By Netværket blev grundlagt i 1991 og har siden etableringen været aktivt medlem af </a:t>
            </a:r>
            <a:r>
              <a:rPr lang="da-DK" sz="2200" dirty="0" err="1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WHOs</a:t>
            </a:r>
            <a:r>
              <a:rPr lang="da-DK" sz="22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European </a:t>
            </a:r>
            <a:r>
              <a:rPr lang="da-DK" sz="2200" dirty="0" err="1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Healthy</a:t>
            </a:r>
            <a:r>
              <a:rPr lang="da-DK" sz="22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da-DK" sz="2200" dirty="0" err="1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Cities</a:t>
            </a:r>
            <a:r>
              <a:rPr lang="da-DK" sz="22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Network</a:t>
            </a:r>
          </a:p>
          <a:p>
            <a:endParaRPr lang="da-DK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endParaRPr lang="da-DK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endParaRPr lang="da-DK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2B619FE2-D3C4-423E-8CCD-C86DC525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81" y="21654"/>
            <a:ext cx="7886700" cy="994172"/>
          </a:xfrm>
        </p:spPr>
        <p:txBody>
          <a:bodyPr/>
          <a:lstStyle/>
          <a:p>
            <a:r>
              <a:rPr 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Sund By Netværket – hvem er vi?</a:t>
            </a:r>
          </a:p>
        </p:txBody>
      </p:sp>
      <p:sp>
        <p:nvSpPr>
          <p:cNvPr id="1650" name="Freeform 587">
            <a:extLst>
              <a:ext uri="{FF2B5EF4-FFF2-40B4-BE49-F238E27FC236}">
                <a16:creationId xmlns:a16="http://schemas.microsoft.com/office/drawing/2014/main" id="{45EFCC60-9439-44F7-B4E7-8F1641A8B557}"/>
              </a:ext>
            </a:extLst>
          </p:cNvPr>
          <p:cNvSpPr>
            <a:spLocks/>
          </p:cNvSpPr>
          <p:nvPr/>
        </p:nvSpPr>
        <p:spPr bwMode="auto">
          <a:xfrm>
            <a:off x="7589944" y="2541502"/>
            <a:ext cx="237530" cy="198239"/>
          </a:xfrm>
          <a:custGeom>
            <a:avLst/>
            <a:gdLst>
              <a:gd name="T0" fmla="*/ 62 w 266"/>
              <a:gd name="T1" fmla="*/ 222 h 222"/>
              <a:gd name="T2" fmla="*/ 76 w 266"/>
              <a:gd name="T3" fmla="*/ 208 h 222"/>
              <a:gd name="T4" fmla="*/ 98 w 266"/>
              <a:gd name="T5" fmla="*/ 199 h 222"/>
              <a:gd name="T6" fmla="*/ 111 w 266"/>
              <a:gd name="T7" fmla="*/ 195 h 222"/>
              <a:gd name="T8" fmla="*/ 120 w 266"/>
              <a:gd name="T9" fmla="*/ 195 h 222"/>
              <a:gd name="T10" fmla="*/ 124 w 266"/>
              <a:gd name="T11" fmla="*/ 199 h 222"/>
              <a:gd name="T12" fmla="*/ 138 w 266"/>
              <a:gd name="T13" fmla="*/ 199 h 222"/>
              <a:gd name="T14" fmla="*/ 155 w 266"/>
              <a:gd name="T15" fmla="*/ 199 h 222"/>
              <a:gd name="T16" fmla="*/ 164 w 266"/>
              <a:gd name="T17" fmla="*/ 173 h 222"/>
              <a:gd name="T18" fmla="*/ 169 w 266"/>
              <a:gd name="T19" fmla="*/ 155 h 222"/>
              <a:gd name="T20" fmla="*/ 169 w 266"/>
              <a:gd name="T21" fmla="*/ 124 h 222"/>
              <a:gd name="T22" fmla="*/ 173 w 266"/>
              <a:gd name="T23" fmla="*/ 124 h 222"/>
              <a:gd name="T24" fmla="*/ 178 w 266"/>
              <a:gd name="T25" fmla="*/ 128 h 222"/>
              <a:gd name="T26" fmla="*/ 182 w 266"/>
              <a:gd name="T27" fmla="*/ 128 h 222"/>
              <a:gd name="T28" fmla="*/ 182 w 266"/>
              <a:gd name="T29" fmla="*/ 111 h 222"/>
              <a:gd name="T30" fmla="*/ 195 w 266"/>
              <a:gd name="T31" fmla="*/ 111 h 222"/>
              <a:gd name="T32" fmla="*/ 231 w 266"/>
              <a:gd name="T33" fmla="*/ 111 h 222"/>
              <a:gd name="T34" fmla="*/ 244 w 266"/>
              <a:gd name="T35" fmla="*/ 111 h 222"/>
              <a:gd name="T36" fmla="*/ 258 w 266"/>
              <a:gd name="T37" fmla="*/ 111 h 222"/>
              <a:gd name="T38" fmla="*/ 258 w 266"/>
              <a:gd name="T39" fmla="*/ 102 h 222"/>
              <a:gd name="T40" fmla="*/ 262 w 266"/>
              <a:gd name="T41" fmla="*/ 102 h 222"/>
              <a:gd name="T42" fmla="*/ 266 w 266"/>
              <a:gd name="T43" fmla="*/ 84 h 222"/>
              <a:gd name="T44" fmla="*/ 258 w 266"/>
              <a:gd name="T45" fmla="*/ 44 h 222"/>
              <a:gd name="T46" fmla="*/ 244 w 266"/>
              <a:gd name="T47" fmla="*/ 35 h 222"/>
              <a:gd name="T48" fmla="*/ 240 w 266"/>
              <a:gd name="T49" fmla="*/ 35 h 222"/>
              <a:gd name="T50" fmla="*/ 231 w 266"/>
              <a:gd name="T51" fmla="*/ 26 h 222"/>
              <a:gd name="T52" fmla="*/ 226 w 266"/>
              <a:gd name="T53" fmla="*/ 18 h 222"/>
              <a:gd name="T54" fmla="*/ 226 w 266"/>
              <a:gd name="T55" fmla="*/ 13 h 222"/>
              <a:gd name="T56" fmla="*/ 213 w 266"/>
              <a:gd name="T57" fmla="*/ 0 h 222"/>
              <a:gd name="T58" fmla="*/ 204 w 266"/>
              <a:gd name="T59" fmla="*/ 4 h 222"/>
              <a:gd name="T60" fmla="*/ 204 w 266"/>
              <a:gd name="T61" fmla="*/ 4 h 222"/>
              <a:gd name="T62" fmla="*/ 204 w 266"/>
              <a:gd name="T63" fmla="*/ 4 h 222"/>
              <a:gd name="T64" fmla="*/ 200 w 266"/>
              <a:gd name="T65" fmla="*/ 4 h 222"/>
              <a:gd name="T66" fmla="*/ 187 w 266"/>
              <a:gd name="T67" fmla="*/ 9 h 222"/>
              <a:gd name="T68" fmla="*/ 178 w 266"/>
              <a:gd name="T69" fmla="*/ 13 h 222"/>
              <a:gd name="T70" fmla="*/ 173 w 266"/>
              <a:gd name="T71" fmla="*/ 13 h 222"/>
              <a:gd name="T72" fmla="*/ 173 w 266"/>
              <a:gd name="T73" fmla="*/ 18 h 222"/>
              <a:gd name="T74" fmla="*/ 169 w 266"/>
              <a:gd name="T75" fmla="*/ 22 h 222"/>
              <a:gd name="T76" fmla="*/ 169 w 266"/>
              <a:gd name="T77" fmla="*/ 26 h 222"/>
              <a:gd name="T78" fmla="*/ 164 w 266"/>
              <a:gd name="T79" fmla="*/ 26 h 222"/>
              <a:gd name="T80" fmla="*/ 155 w 266"/>
              <a:gd name="T81" fmla="*/ 26 h 222"/>
              <a:gd name="T82" fmla="*/ 142 w 266"/>
              <a:gd name="T83" fmla="*/ 31 h 222"/>
              <a:gd name="T84" fmla="*/ 138 w 266"/>
              <a:gd name="T85" fmla="*/ 31 h 222"/>
              <a:gd name="T86" fmla="*/ 120 w 266"/>
              <a:gd name="T87" fmla="*/ 35 h 222"/>
              <a:gd name="T88" fmla="*/ 120 w 266"/>
              <a:gd name="T89" fmla="*/ 71 h 222"/>
              <a:gd name="T90" fmla="*/ 107 w 266"/>
              <a:gd name="T91" fmla="*/ 84 h 222"/>
              <a:gd name="T92" fmla="*/ 98 w 266"/>
              <a:gd name="T93" fmla="*/ 89 h 222"/>
              <a:gd name="T94" fmla="*/ 84 w 266"/>
              <a:gd name="T95" fmla="*/ 97 h 222"/>
              <a:gd name="T96" fmla="*/ 71 w 266"/>
              <a:gd name="T97" fmla="*/ 97 h 222"/>
              <a:gd name="T98" fmla="*/ 53 w 266"/>
              <a:gd name="T99" fmla="*/ 97 h 222"/>
              <a:gd name="T100" fmla="*/ 13 w 266"/>
              <a:gd name="T101" fmla="*/ 97 h 222"/>
              <a:gd name="T102" fmla="*/ 0 w 266"/>
              <a:gd name="T103" fmla="*/ 133 h 222"/>
              <a:gd name="T104" fmla="*/ 40 w 266"/>
              <a:gd name="T105" fmla="*/ 204 h 222"/>
              <a:gd name="T106" fmla="*/ 53 w 266"/>
              <a:gd name="T107" fmla="*/ 213 h 222"/>
              <a:gd name="T108" fmla="*/ 62 w 266"/>
              <a:gd name="T10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222">
                <a:moveTo>
                  <a:pt x="62" y="222"/>
                </a:moveTo>
                <a:lnTo>
                  <a:pt x="76" y="208"/>
                </a:lnTo>
                <a:lnTo>
                  <a:pt x="98" y="199"/>
                </a:lnTo>
                <a:lnTo>
                  <a:pt x="111" y="195"/>
                </a:lnTo>
                <a:lnTo>
                  <a:pt x="120" y="195"/>
                </a:lnTo>
                <a:lnTo>
                  <a:pt x="124" y="199"/>
                </a:lnTo>
                <a:lnTo>
                  <a:pt x="138" y="199"/>
                </a:lnTo>
                <a:lnTo>
                  <a:pt x="155" y="199"/>
                </a:lnTo>
                <a:lnTo>
                  <a:pt x="164" y="173"/>
                </a:lnTo>
                <a:lnTo>
                  <a:pt x="169" y="155"/>
                </a:lnTo>
                <a:lnTo>
                  <a:pt x="169" y="124"/>
                </a:lnTo>
                <a:lnTo>
                  <a:pt x="173" y="124"/>
                </a:lnTo>
                <a:lnTo>
                  <a:pt x="178" y="128"/>
                </a:lnTo>
                <a:lnTo>
                  <a:pt x="182" y="128"/>
                </a:lnTo>
                <a:lnTo>
                  <a:pt x="182" y="111"/>
                </a:lnTo>
                <a:lnTo>
                  <a:pt x="195" y="111"/>
                </a:lnTo>
                <a:lnTo>
                  <a:pt x="231" y="111"/>
                </a:lnTo>
                <a:lnTo>
                  <a:pt x="244" y="111"/>
                </a:lnTo>
                <a:lnTo>
                  <a:pt x="258" y="111"/>
                </a:lnTo>
                <a:lnTo>
                  <a:pt x="258" y="102"/>
                </a:lnTo>
                <a:lnTo>
                  <a:pt x="262" y="102"/>
                </a:lnTo>
                <a:lnTo>
                  <a:pt x="266" y="84"/>
                </a:lnTo>
                <a:lnTo>
                  <a:pt x="258" y="44"/>
                </a:lnTo>
                <a:lnTo>
                  <a:pt x="244" y="35"/>
                </a:lnTo>
                <a:lnTo>
                  <a:pt x="240" y="35"/>
                </a:lnTo>
                <a:lnTo>
                  <a:pt x="231" y="26"/>
                </a:lnTo>
                <a:lnTo>
                  <a:pt x="226" y="18"/>
                </a:lnTo>
                <a:lnTo>
                  <a:pt x="226" y="13"/>
                </a:lnTo>
                <a:lnTo>
                  <a:pt x="213" y="0"/>
                </a:lnTo>
                <a:lnTo>
                  <a:pt x="204" y="4"/>
                </a:lnTo>
                <a:lnTo>
                  <a:pt x="204" y="4"/>
                </a:lnTo>
                <a:lnTo>
                  <a:pt x="204" y="4"/>
                </a:lnTo>
                <a:lnTo>
                  <a:pt x="200" y="4"/>
                </a:lnTo>
                <a:lnTo>
                  <a:pt x="187" y="9"/>
                </a:lnTo>
                <a:lnTo>
                  <a:pt x="178" y="13"/>
                </a:lnTo>
                <a:lnTo>
                  <a:pt x="173" y="13"/>
                </a:lnTo>
                <a:lnTo>
                  <a:pt x="173" y="18"/>
                </a:lnTo>
                <a:lnTo>
                  <a:pt x="169" y="22"/>
                </a:lnTo>
                <a:lnTo>
                  <a:pt x="169" y="26"/>
                </a:lnTo>
                <a:lnTo>
                  <a:pt x="164" y="26"/>
                </a:lnTo>
                <a:lnTo>
                  <a:pt x="155" y="26"/>
                </a:lnTo>
                <a:lnTo>
                  <a:pt x="142" y="31"/>
                </a:lnTo>
                <a:lnTo>
                  <a:pt x="138" y="31"/>
                </a:lnTo>
                <a:lnTo>
                  <a:pt x="120" y="35"/>
                </a:lnTo>
                <a:lnTo>
                  <a:pt x="120" y="71"/>
                </a:lnTo>
                <a:lnTo>
                  <a:pt x="107" y="84"/>
                </a:lnTo>
                <a:lnTo>
                  <a:pt x="98" y="89"/>
                </a:lnTo>
                <a:lnTo>
                  <a:pt x="84" y="97"/>
                </a:lnTo>
                <a:lnTo>
                  <a:pt x="71" y="97"/>
                </a:lnTo>
                <a:lnTo>
                  <a:pt x="53" y="97"/>
                </a:lnTo>
                <a:lnTo>
                  <a:pt x="13" y="97"/>
                </a:lnTo>
                <a:lnTo>
                  <a:pt x="0" y="133"/>
                </a:lnTo>
                <a:lnTo>
                  <a:pt x="40" y="204"/>
                </a:lnTo>
                <a:lnTo>
                  <a:pt x="53" y="213"/>
                </a:lnTo>
                <a:lnTo>
                  <a:pt x="62" y="222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51" name="Freeform 588">
            <a:extLst>
              <a:ext uri="{FF2B5EF4-FFF2-40B4-BE49-F238E27FC236}">
                <a16:creationId xmlns:a16="http://schemas.microsoft.com/office/drawing/2014/main" id="{949D9C20-25C4-4304-8EEB-CB479EC74B31}"/>
              </a:ext>
            </a:extLst>
          </p:cNvPr>
          <p:cNvSpPr>
            <a:spLocks/>
          </p:cNvSpPr>
          <p:nvPr/>
        </p:nvSpPr>
        <p:spPr bwMode="auto">
          <a:xfrm>
            <a:off x="7589944" y="2541502"/>
            <a:ext cx="237530" cy="198239"/>
          </a:xfrm>
          <a:custGeom>
            <a:avLst/>
            <a:gdLst>
              <a:gd name="T0" fmla="*/ 62 w 266"/>
              <a:gd name="T1" fmla="*/ 222 h 222"/>
              <a:gd name="T2" fmla="*/ 76 w 266"/>
              <a:gd name="T3" fmla="*/ 208 h 222"/>
              <a:gd name="T4" fmla="*/ 98 w 266"/>
              <a:gd name="T5" fmla="*/ 199 h 222"/>
              <a:gd name="T6" fmla="*/ 111 w 266"/>
              <a:gd name="T7" fmla="*/ 195 h 222"/>
              <a:gd name="T8" fmla="*/ 120 w 266"/>
              <a:gd name="T9" fmla="*/ 195 h 222"/>
              <a:gd name="T10" fmla="*/ 124 w 266"/>
              <a:gd name="T11" fmla="*/ 199 h 222"/>
              <a:gd name="T12" fmla="*/ 138 w 266"/>
              <a:gd name="T13" fmla="*/ 199 h 222"/>
              <a:gd name="T14" fmla="*/ 155 w 266"/>
              <a:gd name="T15" fmla="*/ 199 h 222"/>
              <a:gd name="T16" fmla="*/ 164 w 266"/>
              <a:gd name="T17" fmla="*/ 173 h 222"/>
              <a:gd name="T18" fmla="*/ 169 w 266"/>
              <a:gd name="T19" fmla="*/ 155 h 222"/>
              <a:gd name="T20" fmla="*/ 169 w 266"/>
              <a:gd name="T21" fmla="*/ 124 h 222"/>
              <a:gd name="T22" fmla="*/ 173 w 266"/>
              <a:gd name="T23" fmla="*/ 124 h 222"/>
              <a:gd name="T24" fmla="*/ 178 w 266"/>
              <a:gd name="T25" fmla="*/ 128 h 222"/>
              <a:gd name="T26" fmla="*/ 182 w 266"/>
              <a:gd name="T27" fmla="*/ 128 h 222"/>
              <a:gd name="T28" fmla="*/ 182 w 266"/>
              <a:gd name="T29" fmla="*/ 111 h 222"/>
              <a:gd name="T30" fmla="*/ 195 w 266"/>
              <a:gd name="T31" fmla="*/ 111 h 222"/>
              <a:gd name="T32" fmla="*/ 231 w 266"/>
              <a:gd name="T33" fmla="*/ 111 h 222"/>
              <a:gd name="T34" fmla="*/ 244 w 266"/>
              <a:gd name="T35" fmla="*/ 111 h 222"/>
              <a:gd name="T36" fmla="*/ 258 w 266"/>
              <a:gd name="T37" fmla="*/ 111 h 222"/>
              <a:gd name="T38" fmla="*/ 258 w 266"/>
              <a:gd name="T39" fmla="*/ 102 h 222"/>
              <a:gd name="T40" fmla="*/ 262 w 266"/>
              <a:gd name="T41" fmla="*/ 102 h 222"/>
              <a:gd name="T42" fmla="*/ 266 w 266"/>
              <a:gd name="T43" fmla="*/ 84 h 222"/>
              <a:gd name="T44" fmla="*/ 258 w 266"/>
              <a:gd name="T45" fmla="*/ 44 h 222"/>
              <a:gd name="T46" fmla="*/ 244 w 266"/>
              <a:gd name="T47" fmla="*/ 35 h 222"/>
              <a:gd name="T48" fmla="*/ 240 w 266"/>
              <a:gd name="T49" fmla="*/ 35 h 222"/>
              <a:gd name="T50" fmla="*/ 231 w 266"/>
              <a:gd name="T51" fmla="*/ 26 h 222"/>
              <a:gd name="T52" fmla="*/ 226 w 266"/>
              <a:gd name="T53" fmla="*/ 18 h 222"/>
              <a:gd name="T54" fmla="*/ 226 w 266"/>
              <a:gd name="T55" fmla="*/ 13 h 222"/>
              <a:gd name="T56" fmla="*/ 213 w 266"/>
              <a:gd name="T57" fmla="*/ 0 h 222"/>
              <a:gd name="T58" fmla="*/ 204 w 266"/>
              <a:gd name="T59" fmla="*/ 4 h 222"/>
              <a:gd name="T60" fmla="*/ 204 w 266"/>
              <a:gd name="T61" fmla="*/ 4 h 222"/>
              <a:gd name="T62" fmla="*/ 204 w 266"/>
              <a:gd name="T63" fmla="*/ 4 h 222"/>
              <a:gd name="T64" fmla="*/ 200 w 266"/>
              <a:gd name="T65" fmla="*/ 4 h 222"/>
              <a:gd name="T66" fmla="*/ 187 w 266"/>
              <a:gd name="T67" fmla="*/ 9 h 222"/>
              <a:gd name="T68" fmla="*/ 178 w 266"/>
              <a:gd name="T69" fmla="*/ 13 h 222"/>
              <a:gd name="T70" fmla="*/ 173 w 266"/>
              <a:gd name="T71" fmla="*/ 13 h 222"/>
              <a:gd name="T72" fmla="*/ 173 w 266"/>
              <a:gd name="T73" fmla="*/ 18 h 222"/>
              <a:gd name="T74" fmla="*/ 169 w 266"/>
              <a:gd name="T75" fmla="*/ 22 h 222"/>
              <a:gd name="T76" fmla="*/ 169 w 266"/>
              <a:gd name="T77" fmla="*/ 26 h 222"/>
              <a:gd name="T78" fmla="*/ 164 w 266"/>
              <a:gd name="T79" fmla="*/ 26 h 222"/>
              <a:gd name="T80" fmla="*/ 155 w 266"/>
              <a:gd name="T81" fmla="*/ 26 h 222"/>
              <a:gd name="T82" fmla="*/ 142 w 266"/>
              <a:gd name="T83" fmla="*/ 31 h 222"/>
              <a:gd name="T84" fmla="*/ 138 w 266"/>
              <a:gd name="T85" fmla="*/ 31 h 222"/>
              <a:gd name="T86" fmla="*/ 120 w 266"/>
              <a:gd name="T87" fmla="*/ 35 h 222"/>
              <a:gd name="T88" fmla="*/ 120 w 266"/>
              <a:gd name="T89" fmla="*/ 71 h 222"/>
              <a:gd name="T90" fmla="*/ 107 w 266"/>
              <a:gd name="T91" fmla="*/ 84 h 222"/>
              <a:gd name="T92" fmla="*/ 98 w 266"/>
              <a:gd name="T93" fmla="*/ 89 h 222"/>
              <a:gd name="T94" fmla="*/ 84 w 266"/>
              <a:gd name="T95" fmla="*/ 97 h 222"/>
              <a:gd name="T96" fmla="*/ 71 w 266"/>
              <a:gd name="T97" fmla="*/ 97 h 222"/>
              <a:gd name="T98" fmla="*/ 53 w 266"/>
              <a:gd name="T99" fmla="*/ 97 h 222"/>
              <a:gd name="T100" fmla="*/ 13 w 266"/>
              <a:gd name="T101" fmla="*/ 97 h 222"/>
              <a:gd name="T102" fmla="*/ 0 w 266"/>
              <a:gd name="T103" fmla="*/ 133 h 222"/>
              <a:gd name="T104" fmla="*/ 40 w 266"/>
              <a:gd name="T105" fmla="*/ 204 h 222"/>
              <a:gd name="T106" fmla="*/ 53 w 266"/>
              <a:gd name="T107" fmla="*/ 213 h 222"/>
              <a:gd name="T108" fmla="*/ 62 w 266"/>
              <a:gd name="T10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222">
                <a:moveTo>
                  <a:pt x="62" y="222"/>
                </a:moveTo>
                <a:lnTo>
                  <a:pt x="76" y="208"/>
                </a:lnTo>
                <a:lnTo>
                  <a:pt x="98" y="199"/>
                </a:lnTo>
                <a:lnTo>
                  <a:pt x="111" y="195"/>
                </a:lnTo>
                <a:lnTo>
                  <a:pt x="120" y="195"/>
                </a:lnTo>
                <a:lnTo>
                  <a:pt x="124" y="199"/>
                </a:lnTo>
                <a:lnTo>
                  <a:pt x="138" y="199"/>
                </a:lnTo>
                <a:lnTo>
                  <a:pt x="155" y="199"/>
                </a:lnTo>
                <a:lnTo>
                  <a:pt x="164" y="173"/>
                </a:lnTo>
                <a:lnTo>
                  <a:pt x="169" y="155"/>
                </a:lnTo>
                <a:lnTo>
                  <a:pt x="169" y="124"/>
                </a:lnTo>
                <a:lnTo>
                  <a:pt x="173" y="124"/>
                </a:lnTo>
                <a:lnTo>
                  <a:pt x="178" y="128"/>
                </a:lnTo>
                <a:lnTo>
                  <a:pt x="182" y="128"/>
                </a:lnTo>
                <a:lnTo>
                  <a:pt x="182" y="111"/>
                </a:lnTo>
                <a:lnTo>
                  <a:pt x="195" y="111"/>
                </a:lnTo>
                <a:lnTo>
                  <a:pt x="231" y="111"/>
                </a:lnTo>
                <a:lnTo>
                  <a:pt x="244" y="111"/>
                </a:lnTo>
                <a:lnTo>
                  <a:pt x="258" y="111"/>
                </a:lnTo>
                <a:lnTo>
                  <a:pt x="258" y="102"/>
                </a:lnTo>
                <a:lnTo>
                  <a:pt x="262" y="102"/>
                </a:lnTo>
                <a:lnTo>
                  <a:pt x="266" y="84"/>
                </a:lnTo>
                <a:lnTo>
                  <a:pt x="258" y="44"/>
                </a:lnTo>
                <a:lnTo>
                  <a:pt x="244" y="35"/>
                </a:lnTo>
                <a:lnTo>
                  <a:pt x="240" y="35"/>
                </a:lnTo>
                <a:lnTo>
                  <a:pt x="231" y="26"/>
                </a:lnTo>
                <a:lnTo>
                  <a:pt x="226" y="18"/>
                </a:lnTo>
                <a:lnTo>
                  <a:pt x="226" y="13"/>
                </a:lnTo>
                <a:lnTo>
                  <a:pt x="213" y="0"/>
                </a:lnTo>
                <a:lnTo>
                  <a:pt x="204" y="4"/>
                </a:lnTo>
                <a:lnTo>
                  <a:pt x="204" y="4"/>
                </a:lnTo>
                <a:lnTo>
                  <a:pt x="204" y="4"/>
                </a:lnTo>
                <a:lnTo>
                  <a:pt x="200" y="4"/>
                </a:lnTo>
                <a:lnTo>
                  <a:pt x="187" y="9"/>
                </a:lnTo>
                <a:lnTo>
                  <a:pt x="178" y="13"/>
                </a:lnTo>
                <a:lnTo>
                  <a:pt x="173" y="13"/>
                </a:lnTo>
                <a:lnTo>
                  <a:pt x="173" y="18"/>
                </a:lnTo>
                <a:lnTo>
                  <a:pt x="169" y="22"/>
                </a:lnTo>
                <a:lnTo>
                  <a:pt x="169" y="26"/>
                </a:lnTo>
                <a:lnTo>
                  <a:pt x="164" y="26"/>
                </a:lnTo>
                <a:lnTo>
                  <a:pt x="155" y="26"/>
                </a:lnTo>
                <a:lnTo>
                  <a:pt x="142" y="31"/>
                </a:lnTo>
                <a:lnTo>
                  <a:pt x="138" y="31"/>
                </a:lnTo>
                <a:lnTo>
                  <a:pt x="120" y="35"/>
                </a:lnTo>
                <a:lnTo>
                  <a:pt x="120" y="71"/>
                </a:lnTo>
                <a:lnTo>
                  <a:pt x="107" y="84"/>
                </a:lnTo>
                <a:lnTo>
                  <a:pt x="98" y="89"/>
                </a:lnTo>
                <a:lnTo>
                  <a:pt x="84" y="97"/>
                </a:lnTo>
                <a:lnTo>
                  <a:pt x="71" y="97"/>
                </a:lnTo>
                <a:lnTo>
                  <a:pt x="53" y="97"/>
                </a:lnTo>
                <a:lnTo>
                  <a:pt x="13" y="97"/>
                </a:lnTo>
                <a:lnTo>
                  <a:pt x="0" y="133"/>
                </a:lnTo>
                <a:lnTo>
                  <a:pt x="40" y="204"/>
                </a:lnTo>
                <a:lnTo>
                  <a:pt x="53" y="213"/>
                </a:lnTo>
                <a:lnTo>
                  <a:pt x="62" y="22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52" name="Freeform 589">
            <a:extLst>
              <a:ext uri="{FF2B5EF4-FFF2-40B4-BE49-F238E27FC236}">
                <a16:creationId xmlns:a16="http://schemas.microsoft.com/office/drawing/2014/main" id="{1BAD9FCA-4E74-43F1-8033-A8D17C308A94}"/>
              </a:ext>
            </a:extLst>
          </p:cNvPr>
          <p:cNvSpPr>
            <a:spLocks/>
          </p:cNvSpPr>
          <p:nvPr/>
        </p:nvSpPr>
        <p:spPr bwMode="auto">
          <a:xfrm>
            <a:off x="7589944" y="2541502"/>
            <a:ext cx="237530" cy="198239"/>
          </a:xfrm>
          <a:custGeom>
            <a:avLst/>
            <a:gdLst>
              <a:gd name="T0" fmla="*/ 62 w 266"/>
              <a:gd name="T1" fmla="*/ 222 h 222"/>
              <a:gd name="T2" fmla="*/ 76 w 266"/>
              <a:gd name="T3" fmla="*/ 208 h 222"/>
              <a:gd name="T4" fmla="*/ 98 w 266"/>
              <a:gd name="T5" fmla="*/ 199 h 222"/>
              <a:gd name="T6" fmla="*/ 111 w 266"/>
              <a:gd name="T7" fmla="*/ 195 h 222"/>
              <a:gd name="T8" fmla="*/ 120 w 266"/>
              <a:gd name="T9" fmla="*/ 195 h 222"/>
              <a:gd name="T10" fmla="*/ 124 w 266"/>
              <a:gd name="T11" fmla="*/ 199 h 222"/>
              <a:gd name="T12" fmla="*/ 138 w 266"/>
              <a:gd name="T13" fmla="*/ 199 h 222"/>
              <a:gd name="T14" fmla="*/ 155 w 266"/>
              <a:gd name="T15" fmla="*/ 199 h 222"/>
              <a:gd name="T16" fmla="*/ 164 w 266"/>
              <a:gd name="T17" fmla="*/ 173 h 222"/>
              <a:gd name="T18" fmla="*/ 169 w 266"/>
              <a:gd name="T19" fmla="*/ 155 h 222"/>
              <a:gd name="T20" fmla="*/ 169 w 266"/>
              <a:gd name="T21" fmla="*/ 124 h 222"/>
              <a:gd name="T22" fmla="*/ 173 w 266"/>
              <a:gd name="T23" fmla="*/ 124 h 222"/>
              <a:gd name="T24" fmla="*/ 178 w 266"/>
              <a:gd name="T25" fmla="*/ 128 h 222"/>
              <a:gd name="T26" fmla="*/ 182 w 266"/>
              <a:gd name="T27" fmla="*/ 128 h 222"/>
              <a:gd name="T28" fmla="*/ 182 w 266"/>
              <a:gd name="T29" fmla="*/ 111 h 222"/>
              <a:gd name="T30" fmla="*/ 195 w 266"/>
              <a:gd name="T31" fmla="*/ 111 h 222"/>
              <a:gd name="T32" fmla="*/ 231 w 266"/>
              <a:gd name="T33" fmla="*/ 111 h 222"/>
              <a:gd name="T34" fmla="*/ 244 w 266"/>
              <a:gd name="T35" fmla="*/ 111 h 222"/>
              <a:gd name="T36" fmla="*/ 258 w 266"/>
              <a:gd name="T37" fmla="*/ 111 h 222"/>
              <a:gd name="T38" fmla="*/ 258 w 266"/>
              <a:gd name="T39" fmla="*/ 102 h 222"/>
              <a:gd name="T40" fmla="*/ 262 w 266"/>
              <a:gd name="T41" fmla="*/ 102 h 222"/>
              <a:gd name="T42" fmla="*/ 266 w 266"/>
              <a:gd name="T43" fmla="*/ 84 h 222"/>
              <a:gd name="T44" fmla="*/ 258 w 266"/>
              <a:gd name="T45" fmla="*/ 44 h 222"/>
              <a:gd name="T46" fmla="*/ 244 w 266"/>
              <a:gd name="T47" fmla="*/ 35 h 222"/>
              <a:gd name="T48" fmla="*/ 240 w 266"/>
              <a:gd name="T49" fmla="*/ 35 h 222"/>
              <a:gd name="T50" fmla="*/ 231 w 266"/>
              <a:gd name="T51" fmla="*/ 26 h 222"/>
              <a:gd name="T52" fmla="*/ 226 w 266"/>
              <a:gd name="T53" fmla="*/ 18 h 222"/>
              <a:gd name="T54" fmla="*/ 226 w 266"/>
              <a:gd name="T55" fmla="*/ 13 h 222"/>
              <a:gd name="T56" fmla="*/ 213 w 266"/>
              <a:gd name="T57" fmla="*/ 0 h 222"/>
              <a:gd name="T58" fmla="*/ 204 w 266"/>
              <a:gd name="T59" fmla="*/ 4 h 222"/>
              <a:gd name="T60" fmla="*/ 204 w 266"/>
              <a:gd name="T61" fmla="*/ 4 h 222"/>
              <a:gd name="T62" fmla="*/ 204 w 266"/>
              <a:gd name="T63" fmla="*/ 4 h 222"/>
              <a:gd name="T64" fmla="*/ 200 w 266"/>
              <a:gd name="T65" fmla="*/ 4 h 222"/>
              <a:gd name="T66" fmla="*/ 187 w 266"/>
              <a:gd name="T67" fmla="*/ 9 h 222"/>
              <a:gd name="T68" fmla="*/ 178 w 266"/>
              <a:gd name="T69" fmla="*/ 13 h 222"/>
              <a:gd name="T70" fmla="*/ 173 w 266"/>
              <a:gd name="T71" fmla="*/ 13 h 222"/>
              <a:gd name="T72" fmla="*/ 173 w 266"/>
              <a:gd name="T73" fmla="*/ 18 h 222"/>
              <a:gd name="T74" fmla="*/ 169 w 266"/>
              <a:gd name="T75" fmla="*/ 22 h 222"/>
              <a:gd name="T76" fmla="*/ 169 w 266"/>
              <a:gd name="T77" fmla="*/ 26 h 222"/>
              <a:gd name="T78" fmla="*/ 164 w 266"/>
              <a:gd name="T79" fmla="*/ 26 h 222"/>
              <a:gd name="T80" fmla="*/ 155 w 266"/>
              <a:gd name="T81" fmla="*/ 26 h 222"/>
              <a:gd name="T82" fmla="*/ 142 w 266"/>
              <a:gd name="T83" fmla="*/ 31 h 222"/>
              <a:gd name="T84" fmla="*/ 138 w 266"/>
              <a:gd name="T85" fmla="*/ 31 h 222"/>
              <a:gd name="T86" fmla="*/ 120 w 266"/>
              <a:gd name="T87" fmla="*/ 35 h 222"/>
              <a:gd name="T88" fmla="*/ 120 w 266"/>
              <a:gd name="T89" fmla="*/ 71 h 222"/>
              <a:gd name="T90" fmla="*/ 107 w 266"/>
              <a:gd name="T91" fmla="*/ 84 h 222"/>
              <a:gd name="T92" fmla="*/ 98 w 266"/>
              <a:gd name="T93" fmla="*/ 89 h 222"/>
              <a:gd name="T94" fmla="*/ 84 w 266"/>
              <a:gd name="T95" fmla="*/ 97 h 222"/>
              <a:gd name="T96" fmla="*/ 71 w 266"/>
              <a:gd name="T97" fmla="*/ 97 h 222"/>
              <a:gd name="T98" fmla="*/ 53 w 266"/>
              <a:gd name="T99" fmla="*/ 97 h 222"/>
              <a:gd name="T100" fmla="*/ 13 w 266"/>
              <a:gd name="T101" fmla="*/ 97 h 222"/>
              <a:gd name="T102" fmla="*/ 0 w 266"/>
              <a:gd name="T103" fmla="*/ 133 h 222"/>
              <a:gd name="T104" fmla="*/ 40 w 266"/>
              <a:gd name="T105" fmla="*/ 204 h 222"/>
              <a:gd name="T106" fmla="*/ 53 w 266"/>
              <a:gd name="T107" fmla="*/ 213 h 222"/>
              <a:gd name="T108" fmla="*/ 62 w 266"/>
              <a:gd name="T109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222">
                <a:moveTo>
                  <a:pt x="62" y="222"/>
                </a:moveTo>
                <a:lnTo>
                  <a:pt x="76" y="208"/>
                </a:lnTo>
                <a:lnTo>
                  <a:pt x="98" y="199"/>
                </a:lnTo>
                <a:lnTo>
                  <a:pt x="111" y="195"/>
                </a:lnTo>
                <a:lnTo>
                  <a:pt x="120" y="195"/>
                </a:lnTo>
                <a:lnTo>
                  <a:pt x="124" y="199"/>
                </a:lnTo>
                <a:lnTo>
                  <a:pt x="138" y="199"/>
                </a:lnTo>
                <a:lnTo>
                  <a:pt x="155" y="199"/>
                </a:lnTo>
                <a:lnTo>
                  <a:pt x="164" y="173"/>
                </a:lnTo>
                <a:lnTo>
                  <a:pt x="169" y="155"/>
                </a:lnTo>
                <a:lnTo>
                  <a:pt x="169" y="124"/>
                </a:lnTo>
                <a:lnTo>
                  <a:pt x="173" y="124"/>
                </a:lnTo>
                <a:lnTo>
                  <a:pt x="178" y="128"/>
                </a:lnTo>
                <a:lnTo>
                  <a:pt x="182" y="128"/>
                </a:lnTo>
                <a:lnTo>
                  <a:pt x="182" y="111"/>
                </a:lnTo>
                <a:lnTo>
                  <a:pt x="195" y="111"/>
                </a:lnTo>
                <a:lnTo>
                  <a:pt x="231" y="111"/>
                </a:lnTo>
                <a:lnTo>
                  <a:pt x="244" y="111"/>
                </a:lnTo>
                <a:lnTo>
                  <a:pt x="258" y="111"/>
                </a:lnTo>
                <a:lnTo>
                  <a:pt x="258" y="102"/>
                </a:lnTo>
                <a:lnTo>
                  <a:pt x="262" y="102"/>
                </a:lnTo>
                <a:lnTo>
                  <a:pt x="266" y="84"/>
                </a:lnTo>
                <a:lnTo>
                  <a:pt x="258" y="44"/>
                </a:lnTo>
                <a:lnTo>
                  <a:pt x="244" y="35"/>
                </a:lnTo>
                <a:lnTo>
                  <a:pt x="240" y="35"/>
                </a:lnTo>
                <a:lnTo>
                  <a:pt x="231" y="26"/>
                </a:lnTo>
                <a:lnTo>
                  <a:pt x="226" y="18"/>
                </a:lnTo>
                <a:lnTo>
                  <a:pt x="226" y="13"/>
                </a:lnTo>
                <a:lnTo>
                  <a:pt x="213" y="0"/>
                </a:lnTo>
                <a:lnTo>
                  <a:pt x="204" y="4"/>
                </a:lnTo>
                <a:lnTo>
                  <a:pt x="204" y="4"/>
                </a:lnTo>
                <a:lnTo>
                  <a:pt x="204" y="4"/>
                </a:lnTo>
                <a:lnTo>
                  <a:pt x="200" y="4"/>
                </a:lnTo>
                <a:lnTo>
                  <a:pt x="187" y="9"/>
                </a:lnTo>
                <a:lnTo>
                  <a:pt x="178" y="13"/>
                </a:lnTo>
                <a:lnTo>
                  <a:pt x="173" y="13"/>
                </a:lnTo>
                <a:lnTo>
                  <a:pt x="173" y="18"/>
                </a:lnTo>
                <a:lnTo>
                  <a:pt x="169" y="22"/>
                </a:lnTo>
                <a:lnTo>
                  <a:pt x="169" y="26"/>
                </a:lnTo>
                <a:lnTo>
                  <a:pt x="164" y="26"/>
                </a:lnTo>
                <a:lnTo>
                  <a:pt x="155" y="26"/>
                </a:lnTo>
                <a:lnTo>
                  <a:pt x="142" y="31"/>
                </a:lnTo>
                <a:lnTo>
                  <a:pt x="138" y="31"/>
                </a:lnTo>
                <a:lnTo>
                  <a:pt x="120" y="35"/>
                </a:lnTo>
                <a:lnTo>
                  <a:pt x="120" y="71"/>
                </a:lnTo>
                <a:lnTo>
                  <a:pt x="107" y="84"/>
                </a:lnTo>
                <a:lnTo>
                  <a:pt x="98" y="89"/>
                </a:lnTo>
                <a:lnTo>
                  <a:pt x="84" y="97"/>
                </a:lnTo>
                <a:lnTo>
                  <a:pt x="71" y="97"/>
                </a:lnTo>
                <a:lnTo>
                  <a:pt x="53" y="97"/>
                </a:lnTo>
                <a:lnTo>
                  <a:pt x="13" y="97"/>
                </a:lnTo>
                <a:lnTo>
                  <a:pt x="0" y="133"/>
                </a:lnTo>
                <a:lnTo>
                  <a:pt x="40" y="204"/>
                </a:lnTo>
                <a:lnTo>
                  <a:pt x="53" y="213"/>
                </a:lnTo>
                <a:lnTo>
                  <a:pt x="62" y="22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53" name="Freeform 590">
            <a:extLst>
              <a:ext uri="{FF2B5EF4-FFF2-40B4-BE49-F238E27FC236}">
                <a16:creationId xmlns:a16="http://schemas.microsoft.com/office/drawing/2014/main" id="{F915DC9B-65E3-4C9C-9F21-9870AE118904}"/>
              </a:ext>
            </a:extLst>
          </p:cNvPr>
          <p:cNvSpPr>
            <a:spLocks/>
          </p:cNvSpPr>
          <p:nvPr/>
        </p:nvSpPr>
        <p:spPr bwMode="auto">
          <a:xfrm>
            <a:off x="7407779" y="1903923"/>
            <a:ext cx="229493" cy="130373"/>
          </a:xfrm>
          <a:custGeom>
            <a:avLst/>
            <a:gdLst>
              <a:gd name="T0" fmla="*/ 0 w 257"/>
              <a:gd name="T1" fmla="*/ 80 h 146"/>
              <a:gd name="T2" fmla="*/ 9 w 257"/>
              <a:gd name="T3" fmla="*/ 84 h 146"/>
              <a:gd name="T4" fmla="*/ 9 w 257"/>
              <a:gd name="T5" fmla="*/ 102 h 146"/>
              <a:gd name="T6" fmla="*/ 4 w 257"/>
              <a:gd name="T7" fmla="*/ 102 h 146"/>
              <a:gd name="T8" fmla="*/ 4 w 257"/>
              <a:gd name="T9" fmla="*/ 107 h 146"/>
              <a:gd name="T10" fmla="*/ 9 w 257"/>
              <a:gd name="T11" fmla="*/ 115 h 146"/>
              <a:gd name="T12" fmla="*/ 35 w 257"/>
              <a:gd name="T13" fmla="*/ 129 h 146"/>
              <a:gd name="T14" fmla="*/ 35 w 257"/>
              <a:gd name="T15" fmla="*/ 133 h 146"/>
              <a:gd name="T16" fmla="*/ 44 w 257"/>
              <a:gd name="T17" fmla="*/ 146 h 146"/>
              <a:gd name="T18" fmla="*/ 67 w 257"/>
              <a:gd name="T19" fmla="*/ 146 h 146"/>
              <a:gd name="T20" fmla="*/ 71 w 257"/>
              <a:gd name="T21" fmla="*/ 146 h 146"/>
              <a:gd name="T22" fmla="*/ 89 w 257"/>
              <a:gd name="T23" fmla="*/ 146 h 146"/>
              <a:gd name="T24" fmla="*/ 111 w 257"/>
              <a:gd name="T25" fmla="*/ 129 h 146"/>
              <a:gd name="T26" fmla="*/ 111 w 257"/>
              <a:gd name="T27" fmla="*/ 124 h 146"/>
              <a:gd name="T28" fmla="*/ 111 w 257"/>
              <a:gd name="T29" fmla="*/ 98 h 146"/>
              <a:gd name="T30" fmla="*/ 146 w 257"/>
              <a:gd name="T31" fmla="*/ 98 h 146"/>
              <a:gd name="T32" fmla="*/ 151 w 257"/>
              <a:gd name="T33" fmla="*/ 102 h 146"/>
              <a:gd name="T34" fmla="*/ 151 w 257"/>
              <a:gd name="T35" fmla="*/ 111 h 146"/>
              <a:gd name="T36" fmla="*/ 160 w 257"/>
              <a:gd name="T37" fmla="*/ 115 h 146"/>
              <a:gd name="T38" fmla="*/ 169 w 257"/>
              <a:gd name="T39" fmla="*/ 133 h 146"/>
              <a:gd name="T40" fmla="*/ 182 w 257"/>
              <a:gd name="T41" fmla="*/ 133 h 146"/>
              <a:gd name="T42" fmla="*/ 217 w 257"/>
              <a:gd name="T43" fmla="*/ 142 h 146"/>
              <a:gd name="T44" fmla="*/ 226 w 257"/>
              <a:gd name="T45" fmla="*/ 146 h 146"/>
              <a:gd name="T46" fmla="*/ 240 w 257"/>
              <a:gd name="T47" fmla="*/ 146 h 146"/>
              <a:gd name="T48" fmla="*/ 253 w 257"/>
              <a:gd name="T49" fmla="*/ 142 h 146"/>
              <a:gd name="T50" fmla="*/ 257 w 257"/>
              <a:gd name="T51" fmla="*/ 138 h 146"/>
              <a:gd name="T52" fmla="*/ 257 w 257"/>
              <a:gd name="T53" fmla="*/ 138 h 146"/>
              <a:gd name="T54" fmla="*/ 248 w 257"/>
              <a:gd name="T55" fmla="*/ 115 h 146"/>
              <a:gd name="T56" fmla="*/ 235 w 257"/>
              <a:gd name="T57" fmla="*/ 93 h 146"/>
              <a:gd name="T58" fmla="*/ 226 w 257"/>
              <a:gd name="T59" fmla="*/ 67 h 146"/>
              <a:gd name="T60" fmla="*/ 226 w 257"/>
              <a:gd name="T61" fmla="*/ 58 h 146"/>
              <a:gd name="T62" fmla="*/ 222 w 257"/>
              <a:gd name="T63" fmla="*/ 58 h 146"/>
              <a:gd name="T64" fmla="*/ 213 w 257"/>
              <a:gd name="T65" fmla="*/ 36 h 146"/>
              <a:gd name="T66" fmla="*/ 186 w 257"/>
              <a:gd name="T67" fmla="*/ 5 h 146"/>
              <a:gd name="T68" fmla="*/ 186 w 257"/>
              <a:gd name="T69" fmla="*/ 0 h 146"/>
              <a:gd name="T70" fmla="*/ 186 w 257"/>
              <a:gd name="T71" fmla="*/ 0 h 146"/>
              <a:gd name="T72" fmla="*/ 169 w 257"/>
              <a:gd name="T73" fmla="*/ 13 h 146"/>
              <a:gd name="T74" fmla="*/ 142 w 257"/>
              <a:gd name="T75" fmla="*/ 31 h 146"/>
              <a:gd name="T76" fmla="*/ 120 w 257"/>
              <a:gd name="T77" fmla="*/ 31 h 146"/>
              <a:gd name="T78" fmla="*/ 111 w 257"/>
              <a:gd name="T79" fmla="*/ 40 h 146"/>
              <a:gd name="T80" fmla="*/ 93 w 257"/>
              <a:gd name="T81" fmla="*/ 49 h 146"/>
              <a:gd name="T82" fmla="*/ 84 w 257"/>
              <a:gd name="T83" fmla="*/ 49 h 146"/>
              <a:gd name="T84" fmla="*/ 62 w 257"/>
              <a:gd name="T85" fmla="*/ 49 h 146"/>
              <a:gd name="T86" fmla="*/ 53 w 257"/>
              <a:gd name="T87" fmla="*/ 62 h 146"/>
              <a:gd name="T88" fmla="*/ 44 w 257"/>
              <a:gd name="T89" fmla="*/ 71 h 146"/>
              <a:gd name="T90" fmla="*/ 18 w 257"/>
              <a:gd name="T91" fmla="*/ 62 h 146"/>
              <a:gd name="T92" fmla="*/ 9 w 257"/>
              <a:gd name="T93" fmla="*/ 67 h 146"/>
              <a:gd name="T94" fmla="*/ 4 w 257"/>
              <a:gd name="T95" fmla="*/ 76 h 146"/>
              <a:gd name="T96" fmla="*/ 0 w 257"/>
              <a:gd name="T97" fmla="*/ 8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7" h="146">
                <a:moveTo>
                  <a:pt x="0" y="80"/>
                </a:moveTo>
                <a:lnTo>
                  <a:pt x="9" y="84"/>
                </a:lnTo>
                <a:lnTo>
                  <a:pt x="9" y="102"/>
                </a:lnTo>
                <a:lnTo>
                  <a:pt x="4" y="102"/>
                </a:lnTo>
                <a:lnTo>
                  <a:pt x="4" y="107"/>
                </a:lnTo>
                <a:lnTo>
                  <a:pt x="9" y="115"/>
                </a:lnTo>
                <a:lnTo>
                  <a:pt x="35" y="129"/>
                </a:lnTo>
                <a:lnTo>
                  <a:pt x="35" y="133"/>
                </a:lnTo>
                <a:lnTo>
                  <a:pt x="44" y="146"/>
                </a:lnTo>
                <a:lnTo>
                  <a:pt x="67" y="146"/>
                </a:lnTo>
                <a:lnTo>
                  <a:pt x="71" y="146"/>
                </a:lnTo>
                <a:lnTo>
                  <a:pt x="89" y="146"/>
                </a:lnTo>
                <a:lnTo>
                  <a:pt x="111" y="129"/>
                </a:lnTo>
                <a:lnTo>
                  <a:pt x="111" y="124"/>
                </a:lnTo>
                <a:lnTo>
                  <a:pt x="111" y="98"/>
                </a:lnTo>
                <a:lnTo>
                  <a:pt x="146" y="98"/>
                </a:lnTo>
                <a:lnTo>
                  <a:pt x="151" y="102"/>
                </a:lnTo>
                <a:lnTo>
                  <a:pt x="151" y="111"/>
                </a:lnTo>
                <a:lnTo>
                  <a:pt x="160" y="115"/>
                </a:lnTo>
                <a:lnTo>
                  <a:pt x="169" y="133"/>
                </a:lnTo>
                <a:lnTo>
                  <a:pt x="182" y="133"/>
                </a:lnTo>
                <a:lnTo>
                  <a:pt x="217" y="142"/>
                </a:lnTo>
                <a:lnTo>
                  <a:pt x="226" y="146"/>
                </a:lnTo>
                <a:lnTo>
                  <a:pt x="240" y="146"/>
                </a:lnTo>
                <a:lnTo>
                  <a:pt x="253" y="142"/>
                </a:lnTo>
                <a:lnTo>
                  <a:pt x="257" y="138"/>
                </a:lnTo>
                <a:lnTo>
                  <a:pt x="257" y="138"/>
                </a:lnTo>
                <a:lnTo>
                  <a:pt x="248" y="115"/>
                </a:lnTo>
                <a:lnTo>
                  <a:pt x="235" y="93"/>
                </a:lnTo>
                <a:lnTo>
                  <a:pt x="226" y="67"/>
                </a:lnTo>
                <a:lnTo>
                  <a:pt x="226" y="58"/>
                </a:lnTo>
                <a:lnTo>
                  <a:pt x="222" y="58"/>
                </a:lnTo>
                <a:lnTo>
                  <a:pt x="213" y="36"/>
                </a:lnTo>
                <a:lnTo>
                  <a:pt x="186" y="5"/>
                </a:lnTo>
                <a:lnTo>
                  <a:pt x="186" y="0"/>
                </a:lnTo>
                <a:lnTo>
                  <a:pt x="186" y="0"/>
                </a:lnTo>
                <a:lnTo>
                  <a:pt x="169" y="13"/>
                </a:lnTo>
                <a:lnTo>
                  <a:pt x="142" y="31"/>
                </a:lnTo>
                <a:lnTo>
                  <a:pt x="120" y="31"/>
                </a:lnTo>
                <a:lnTo>
                  <a:pt x="111" y="40"/>
                </a:lnTo>
                <a:lnTo>
                  <a:pt x="93" y="49"/>
                </a:lnTo>
                <a:lnTo>
                  <a:pt x="84" y="49"/>
                </a:lnTo>
                <a:lnTo>
                  <a:pt x="62" y="49"/>
                </a:lnTo>
                <a:lnTo>
                  <a:pt x="53" y="62"/>
                </a:lnTo>
                <a:lnTo>
                  <a:pt x="44" y="71"/>
                </a:lnTo>
                <a:lnTo>
                  <a:pt x="18" y="62"/>
                </a:lnTo>
                <a:lnTo>
                  <a:pt x="9" y="67"/>
                </a:lnTo>
                <a:lnTo>
                  <a:pt x="4" y="76"/>
                </a:lnTo>
                <a:lnTo>
                  <a:pt x="0" y="8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54" name="Freeform 591">
            <a:extLst>
              <a:ext uri="{FF2B5EF4-FFF2-40B4-BE49-F238E27FC236}">
                <a16:creationId xmlns:a16="http://schemas.microsoft.com/office/drawing/2014/main" id="{78599C9A-28CD-4032-B40F-A825FD16B1AA}"/>
              </a:ext>
            </a:extLst>
          </p:cNvPr>
          <p:cNvSpPr>
            <a:spLocks/>
          </p:cNvSpPr>
          <p:nvPr/>
        </p:nvSpPr>
        <p:spPr bwMode="auto">
          <a:xfrm>
            <a:off x="7407779" y="1903923"/>
            <a:ext cx="229493" cy="130373"/>
          </a:xfrm>
          <a:custGeom>
            <a:avLst/>
            <a:gdLst>
              <a:gd name="T0" fmla="*/ 0 w 257"/>
              <a:gd name="T1" fmla="*/ 80 h 146"/>
              <a:gd name="T2" fmla="*/ 9 w 257"/>
              <a:gd name="T3" fmla="*/ 84 h 146"/>
              <a:gd name="T4" fmla="*/ 9 w 257"/>
              <a:gd name="T5" fmla="*/ 102 h 146"/>
              <a:gd name="T6" fmla="*/ 4 w 257"/>
              <a:gd name="T7" fmla="*/ 102 h 146"/>
              <a:gd name="T8" fmla="*/ 4 w 257"/>
              <a:gd name="T9" fmla="*/ 107 h 146"/>
              <a:gd name="T10" fmla="*/ 9 w 257"/>
              <a:gd name="T11" fmla="*/ 115 h 146"/>
              <a:gd name="T12" fmla="*/ 35 w 257"/>
              <a:gd name="T13" fmla="*/ 129 h 146"/>
              <a:gd name="T14" fmla="*/ 35 w 257"/>
              <a:gd name="T15" fmla="*/ 133 h 146"/>
              <a:gd name="T16" fmla="*/ 44 w 257"/>
              <a:gd name="T17" fmla="*/ 146 h 146"/>
              <a:gd name="T18" fmla="*/ 67 w 257"/>
              <a:gd name="T19" fmla="*/ 146 h 146"/>
              <a:gd name="T20" fmla="*/ 71 w 257"/>
              <a:gd name="T21" fmla="*/ 146 h 146"/>
              <a:gd name="T22" fmla="*/ 89 w 257"/>
              <a:gd name="T23" fmla="*/ 146 h 146"/>
              <a:gd name="T24" fmla="*/ 111 w 257"/>
              <a:gd name="T25" fmla="*/ 129 h 146"/>
              <a:gd name="T26" fmla="*/ 111 w 257"/>
              <a:gd name="T27" fmla="*/ 124 h 146"/>
              <a:gd name="T28" fmla="*/ 111 w 257"/>
              <a:gd name="T29" fmla="*/ 98 h 146"/>
              <a:gd name="T30" fmla="*/ 146 w 257"/>
              <a:gd name="T31" fmla="*/ 98 h 146"/>
              <a:gd name="T32" fmla="*/ 151 w 257"/>
              <a:gd name="T33" fmla="*/ 102 h 146"/>
              <a:gd name="T34" fmla="*/ 151 w 257"/>
              <a:gd name="T35" fmla="*/ 111 h 146"/>
              <a:gd name="T36" fmla="*/ 160 w 257"/>
              <a:gd name="T37" fmla="*/ 115 h 146"/>
              <a:gd name="T38" fmla="*/ 169 w 257"/>
              <a:gd name="T39" fmla="*/ 133 h 146"/>
              <a:gd name="T40" fmla="*/ 182 w 257"/>
              <a:gd name="T41" fmla="*/ 133 h 146"/>
              <a:gd name="T42" fmla="*/ 217 w 257"/>
              <a:gd name="T43" fmla="*/ 142 h 146"/>
              <a:gd name="T44" fmla="*/ 226 w 257"/>
              <a:gd name="T45" fmla="*/ 146 h 146"/>
              <a:gd name="T46" fmla="*/ 240 w 257"/>
              <a:gd name="T47" fmla="*/ 146 h 146"/>
              <a:gd name="T48" fmla="*/ 253 w 257"/>
              <a:gd name="T49" fmla="*/ 142 h 146"/>
              <a:gd name="T50" fmla="*/ 257 w 257"/>
              <a:gd name="T51" fmla="*/ 138 h 146"/>
              <a:gd name="T52" fmla="*/ 257 w 257"/>
              <a:gd name="T53" fmla="*/ 138 h 146"/>
              <a:gd name="T54" fmla="*/ 248 w 257"/>
              <a:gd name="T55" fmla="*/ 115 h 146"/>
              <a:gd name="T56" fmla="*/ 235 w 257"/>
              <a:gd name="T57" fmla="*/ 93 h 146"/>
              <a:gd name="T58" fmla="*/ 226 w 257"/>
              <a:gd name="T59" fmla="*/ 67 h 146"/>
              <a:gd name="T60" fmla="*/ 226 w 257"/>
              <a:gd name="T61" fmla="*/ 58 h 146"/>
              <a:gd name="T62" fmla="*/ 222 w 257"/>
              <a:gd name="T63" fmla="*/ 58 h 146"/>
              <a:gd name="T64" fmla="*/ 213 w 257"/>
              <a:gd name="T65" fmla="*/ 36 h 146"/>
              <a:gd name="T66" fmla="*/ 186 w 257"/>
              <a:gd name="T67" fmla="*/ 5 h 146"/>
              <a:gd name="T68" fmla="*/ 186 w 257"/>
              <a:gd name="T69" fmla="*/ 0 h 146"/>
              <a:gd name="T70" fmla="*/ 186 w 257"/>
              <a:gd name="T71" fmla="*/ 0 h 146"/>
              <a:gd name="T72" fmla="*/ 169 w 257"/>
              <a:gd name="T73" fmla="*/ 13 h 146"/>
              <a:gd name="T74" fmla="*/ 142 w 257"/>
              <a:gd name="T75" fmla="*/ 31 h 146"/>
              <a:gd name="T76" fmla="*/ 120 w 257"/>
              <a:gd name="T77" fmla="*/ 31 h 146"/>
              <a:gd name="T78" fmla="*/ 111 w 257"/>
              <a:gd name="T79" fmla="*/ 40 h 146"/>
              <a:gd name="T80" fmla="*/ 93 w 257"/>
              <a:gd name="T81" fmla="*/ 49 h 146"/>
              <a:gd name="T82" fmla="*/ 84 w 257"/>
              <a:gd name="T83" fmla="*/ 49 h 146"/>
              <a:gd name="T84" fmla="*/ 62 w 257"/>
              <a:gd name="T85" fmla="*/ 49 h 146"/>
              <a:gd name="T86" fmla="*/ 53 w 257"/>
              <a:gd name="T87" fmla="*/ 62 h 146"/>
              <a:gd name="T88" fmla="*/ 44 w 257"/>
              <a:gd name="T89" fmla="*/ 71 h 146"/>
              <a:gd name="T90" fmla="*/ 18 w 257"/>
              <a:gd name="T91" fmla="*/ 62 h 146"/>
              <a:gd name="T92" fmla="*/ 9 w 257"/>
              <a:gd name="T93" fmla="*/ 67 h 146"/>
              <a:gd name="T94" fmla="*/ 4 w 257"/>
              <a:gd name="T95" fmla="*/ 76 h 146"/>
              <a:gd name="T96" fmla="*/ 0 w 257"/>
              <a:gd name="T97" fmla="*/ 8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7" h="146">
                <a:moveTo>
                  <a:pt x="0" y="80"/>
                </a:moveTo>
                <a:lnTo>
                  <a:pt x="9" y="84"/>
                </a:lnTo>
                <a:lnTo>
                  <a:pt x="9" y="102"/>
                </a:lnTo>
                <a:lnTo>
                  <a:pt x="4" y="102"/>
                </a:lnTo>
                <a:lnTo>
                  <a:pt x="4" y="107"/>
                </a:lnTo>
                <a:lnTo>
                  <a:pt x="9" y="115"/>
                </a:lnTo>
                <a:lnTo>
                  <a:pt x="35" y="129"/>
                </a:lnTo>
                <a:lnTo>
                  <a:pt x="35" y="133"/>
                </a:lnTo>
                <a:lnTo>
                  <a:pt x="44" y="146"/>
                </a:lnTo>
                <a:lnTo>
                  <a:pt x="67" y="146"/>
                </a:lnTo>
                <a:lnTo>
                  <a:pt x="71" y="146"/>
                </a:lnTo>
                <a:lnTo>
                  <a:pt x="89" y="146"/>
                </a:lnTo>
                <a:lnTo>
                  <a:pt x="111" y="129"/>
                </a:lnTo>
                <a:lnTo>
                  <a:pt x="111" y="124"/>
                </a:lnTo>
                <a:lnTo>
                  <a:pt x="111" y="98"/>
                </a:lnTo>
                <a:lnTo>
                  <a:pt x="146" y="98"/>
                </a:lnTo>
                <a:lnTo>
                  <a:pt x="151" y="102"/>
                </a:lnTo>
                <a:lnTo>
                  <a:pt x="151" y="111"/>
                </a:lnTo>
                <a:lnTo>
                  <a:pt x="160" y="115"/>
                </a:lnTo>
                <a:lnTo>
                  <a:pt x="169" y="133"/>
                </a:lnTo>
                <a:lnTo>
                  <a:pt x="182" y="133"/>
                </a:lnTo>
                <a:lnTo>
                  <a:pt x="217" y="142"/>
                </a:lnTo>
                <a:lnTo>
                  <a:pt x="226" y="146"/>
                </a:lnTo>
                <a:lnTo>
                  <a:pt x="240" y="146"/>
                </a:lnTo>
                <a:lnTo>
                  <a:pt x="253" y="142"/>
                </a:lnTo>
                <a:lnTo>
                  <a:pt x="257" y="138"/>
                </a:lnTo>
                <a:lnTo>
                  <a:pt x="257" y="138"/>
                </a:lnTo>
                <a:lnTo>
                  <a:pt x="248" y="115"/>
                </a:lnTo>
                <a:lnTo>
                  <a:pt x="235" y="93"/>
                </a:lnTo>
                <a:lnTo>
                  <a:pt x="226" y="67"/>
                </a:lnTo>
                <a:lnTo>
                  <a:pt x="226" y="58"/>
                </a:lnTo>
                <a:lnTo>
                  <a:pt x="222" y="58"/>
                </a:lnTo>
                <a:lnTo>
                  <a:pt x="213" y="36"/>
                </a:lnTo>
                <a:lnTo>
                  <a:pt x="186" y="5"/>
                </a:lnTo>
                <a:lnTo>
                  <a:pt x="186" y="0"/>
                </a:lnTo>
                <a:lnTo>
                  <a:pt x="186" y="0"/>
                </a:lnTo>
                <a:lnTo>
                  <a:pt x="169" y="13"/>
                </a:lnTo>
                <a:lnTo>
                  <a:pt x="142" y="31"/>
                </a:lnTo>
                <a:lnTo>
                  <a:pt x="120" y="31"/>
                </a:lnTo>
                <a:lnTo>
                  <a:pt x="111" y="40"/>
                </a:lnTo>
                <a:lnTo>
                  <a:pt x="93" y="49"/>
                </a:lnTo>
                <a:lnTo>
                  <a:pt x="84" y="49"/>
                </a:lnTo>
                <a:lnTo>
                  <a:pt x="62" y="49"/>
                </a:lnTo>
                <a:lnTo>
                  <a:pt x="53" y="62"/>
                </a:lnTo>
                <a:lnTo>
                  <a:pt x="44" y="71"/>
                </a:lnTo>
                <a:lnTo>
                  <a:pt x="18" y="62"/>
                </a:lnTo>
                <a:lnTo>
                  <a:pt x="9" y="67"/>
                </a:lnTo>
                <a:lnTo>
                  <a:pt x="4" y="76"/>
                </a:lnTo>
                <a:lnTo>
                  <a:pt x="0" y="8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55" name="Freeform 592">
            <a:extLst>
              <a:ext uri="{FF2B5EF4-FFF2-40B4-BE49-F238E27FC236}">
                <a16:creationId xmlns:a16="http://schemas.microsoft.com/office/drawing/2014/main" id="{133B01EE-E8E1-4B0D-9980-48B01D9BEAD3}"/>
              </a:ext>
            </a:extLst>
          </p:cNvPr>
          <p:cNvSpPr>
            <a:spLocks/>
          </p:cNvSpPr>
          <p:nvPr/>
        </p:nvSpPr>
        <p:spPr bwMode="auto">
          <a:xfrm>
            <a:off x="7407779" y="1903923"/>
            <a:ext cx="229493" cy="130373"/>
          </a:xfrm>
          <a:custGeom>
            <a:avLst/>
            <a:gdLst>
              <a:gd name="T0" fmla="*/ 0 w 257"/>
              <a:gd name="T1" fmla="*/ 80 h 146"/>
              <a:gd name="T2" fmla="*/ 9 w 257"/>
              <a:gd name="T3" fmla="*/ 84 h 146"/>
              <a:gd name="T4" fmla="*/ 9 w 257"/>
              <a:gd name="T5" fmla="*/ 102 h 146"/>
              <a:gd name="T6" fmla="*/ 4 w 257"/>
              <a:gd name="T7" fmla="*/ 102 h 146"/>
              <a:gd name="T8" fmla="*/ 4 w 257"/>
              <a:gd name="T9" fmla="*/ 107 h 146"/>
              <a:gd name="T10" fmla="*/ 9 w 257"/>
              <a:gd name="T11" fmla="*/ 115 h 146"/>
              <a:gd name="T12" fmla="*/ 35 w 257"/>
              <a:gd name="T13" fmla="*/ 129 h 146"/>
              <a:gd name="T14" fmla="*/ 35 w 257"/>
              <a:gd name="T15" fmla="*/ 133 h 146"/>
              <a:gd name="T16" fmla="*/ 44 w 257"/>
              <a:gd name="T17" fmla="*/ 146 h 146"/>
              <a:gd name="T18" fmla="*/ 67 w 257"/>
              <a:gd name="T19" fmla="*/ 146 h 146"/>
              <a:gd name="T20" fmla="*/ 71 w 257"/>
              <a:gd name="T21" fmla="*/ 146 h 146"/>
              <a:gd name="T22" fmla="*/ 89 w 257"/>
              <a:gd name="T23" fmla="*/ 146 h 146"/>
              <a:gd name="T24" fmla="*/ 111 w 257"/>
              <a:gd name="T25" fmla="*/ 129 h 146"/>
              <a:gd name="T26" fmla="*/ 111 w 257"/>
              <a:gd name="T27" fmla="*/ 124 h 146"/>
              <a:gd name="T28" fmla="*/ 111 w 257"/>
              <a:gd name="T29" fmla="*/ 98 h 146"/>
              <a:gd name="T30" fmla="*/ 146 w 257"/>
              <a:gd name="T31" fmla="*/ 98 h 146"/>
              <a:gd name="T32" fmla="*/ 151 w 257"/>
              <a:gd name="T33" fmla="*/ 102 h 146"/>
              <a:gd name="T34" fmla="*/ 151 w 257"/>
              <a:gd name="T35" fmla="*/ 111 h 146"/>
              <a:gd name="T36" fmla="*/ 160 w 257"/>
              <a:gd name="T37" fmla="*/ 115 h 146"/>
              <a:gd name="T38" fmla="*/ 169 w 257"/>
              <a:gd name="T39" fmla="*/ 133 h 146"/>
              <a:gd name="T40" fmla="*/ 182 w 257"/>
              <a:gd name="T41" fmla="*/ 133 h 146"/>
              <a:gd name="T42" fmla="*/ 217 w 257"/>
              <a:gd name="T43" fmla="*/ 142 h 146"/>
              <a:gd name="T44" fmla="*/ 226 w 257"/>
              <a:gd name="T45" fmla="*/ 146 h 146"/>
              <a:gd name="T46" fmla="*/ 240 w 257"/>
              <a:gd name="T47" fmla="*/ 146 h 146"/>
              <a:gd name="T48" fmla="*/ 253 w 257"/>
              <a:gd name="T49" fmla="*/ 142 h 146"/>
              <a:gd name="T50" fmla="*/ 257 w 257"/>
              <a:gd name="T51" fmla="*/ 138 h 146"/>
              <a:gd name="T52" fmla="*/ 257 w 257"/>
              <a:gd name="T53" fmla="*/ 138 h 146"/>
              <a:gd name="T54" fmla="*/ 248 w 257"/>
              <a:gd name="T55" fmla="*/ 115 h 146"/>
              <a:gd name="T56" fmla="*/ 235 w 257"/>
              <a:gd name="T57" fmla="*/ 93 h 146"/>
              <a:gd name="T58" fmla="*/ 226 w 257"/>
              <a:gd name="T59" fmla="*/ 67 h 146"/>
              <a:gd name="T60" fmla="*/ 226 w 257"/>
              <a:gd name="T61" fmla="*/ 58 h 146"/>
              <a:gd name="T62" fmla="*/ 222 w 257"/>
              <a:gd name="T63" fmla="*/ 58 h 146"/>
              <a:gd name="T64" fmla="*/ 213 w 257"/>
              <a:gd name="T65" fmla="*/ 36 h 146"/>
              <a:gd name="T66" fmla="*/ 186 w 257"/>
              <a:gd name="T67" fmla="*/ 5 h 146"/>
              <a:gd name="T68" fmla="*/ 186 w 257"/>
              <a:gd name="T69" fmla="*/ 0 h 146"/>
              <a:gd name="T70" fmla="*/ 186 w 257"/>
              <a:gd name="T71" fmla="*/ 0 h 146"/>
              <a:gd name="T72" fmla="*/ 169 w 257"/>
              <a:gd name="T73" fmla="*/ 13 h 146"/>
              <a:gd name="T74" fmla="*/ 142 w 257"/>
              <a:gd name="T75" fmla="*/ 31 h 146"/>
              <a:gd name="T76" fmla="*/ 120 w 257"/>
              <a:gd name="T77" fmla="*/ 31 h 146"/>
              <a:gd name="T78" fmla="*/ 111 w 257"/>
              <a:gd name="T79" fmla="*/ 40 h 146"/>
              <a:gd name="T80" fmla="*/ 93 w 257"/>
              <a:gd name="T81" fmla="*/ 49 h 146"/>
              <a:gd name="T82" fmla="*/ 84 w 257"/>
              <a:gd name="T83" fmla="*/ 49 h 146"/>
              <a:gd name="T84" fmla="*/ 62 w 257"/>
              <a:gd name="T85" fmla="*/ 49 h 146"/>
              <a:gd name="T86" fmla="*/ 53 w 257"/>
              <a:gd name="T87" fmla="*/ 62 h 146"/>
              <a:gd name="T88" fmla="*/ 44 w 257"/>
              <a:gd name="T89" fmla="*/ 71 h 146"/>
              <a:gd name="T90" fmla="*/ 18 w 257"/>
              <a:gd name="T91" fmla="*/ 62 h 146"/>
              <a:gd name="T92" fmla="*/ 9 w 257"/>
              <a:gd name="T93" fmla="*/ 67 h 146"/>
              <a:gd name="T94" fmla="*/ 4 w 257"/>
              <a:gd name="T95" fmla="*/ 76 h 146"/>
              <a:gd name="T96" fmla="*/ 0 w 257"/>
              <a:gd name="T97" fmla="*/ 8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7" h="146">
                <a:moveTo>
                  <a:pt x="0" y="80"/>
                </a:moveTo>
                <a:lnTo>
                  <a:pt x="9" y="84"/>
                </a:lnTo>
                <a:lnTo>
                  <a:pt x="9" y="102"/>
                </a:lnTo>
                <a:lnTo>
                  <a:pt x="4" y="102"/>
                </a:lnTo>
                <a:lnTo>
                  <a:pt x="4" y="107"/>
                </a:lnTo>
                <a:lnTo>
                  <a:pt x="9" y="115"/>
                </a:lnTo>
                <a:lnTo>
                  <a:pt x="35" y="129"/>
                </a:lnTo>
                <a:lnTo>
                  <a:pt x="35" y="133"/>
                </a:lnTo>
                <a:lnTo>
                  <a:pt x="44" y="146"/>
                </a:lnTo>
                <a:lnTo>
                  <a:pt x="67" y="146"/>
                </a:lnTo>
                <a:lnTo>
                  <a:pt x="71" y="146"/>
                </a:lnTo>
                <a:lnTo>
                  <a:pt x="89" y="146"/>
                </a:lnTo>
                <a:lnTo>
                  <a:pt x="111" y="129"/>
                </a:lnTo>
                <a:lnTo>
                  <a:pt x="111" y="124"/>
                </a:lnTo>
                <a:lnTo>
                  <a:pt x="111" y="98"/>
                </a:lnTo>
                <a:lnTo>
                  <a:pt x="146" y="98"/>
                </a:lnTo>
                <a:lnTo>
                  <a:pt x="151" y="102"/>
                </a:lnTo>
                <a:lnTo>
                  <a:pt x="151" y="111"/>
                </a:lnTo>
                <a:lnTo>
                  <a:pt x="160" y="115"/>
                </a:lnTo>
                <a:lnTo>
                  <a:pt x="169" y="133"/>
                </a:lnTo>
                <a:lnTo>
                  <a:pt x="182" y="133"/>
                </a:lnTo>
                <a:lnTo>
                  <a:pt x="217" y="142"/>
                </a:lnTo>
                <a:lnTo>
                  <a:pt x="226" y="146"/>
                </a:lnTo>
                <a:lnTo>
                  <a:pt x="240" y="146"/>
                </a:lnTo>
                <a:lnTo>
                  <a:pt x="253" y="142"/>
                </a:lnTo>
                <a:lnTo>
                  <a:pt x="257" y="138"/>
                </a:lnTo>
                <a:lnTo>
                  <a:pt x="257" y="138"/>
                </a:lnTo>
                <a:lnTo>
                  <a:pt x="248" y="115"/>
                </a:lnTo>
                <a:lnTo>
                  <a:pt x="235" y="93"/>
                </a:lnTo>
                <a:lnTo>
                  <a:pt x="226" y="67"/>
                </a:lnTo>
                <a:lnTo>
                  <a:pt x="226" y="58"/>
                </a:lnTo>
                <a:lnTo>
                  <a:pt x="222" y="58"/>
                </a:lnTo>
                <a:lnTo>
                  <a:pt x="213" y="36"/>
                </a:lnTo>
                <a:lnTo>
                  <a:pt x="186" y="5"/>
                </a:lnTo>
                <a:lnTo>
                  <a:pt x="186" y="0"/>
                </a:lnTo>
                <a:lnTo>
                  <a:pt x="186" y="0"/>
                </a:lnTo>
                <a:lnTo>
                  <a:pt x="169" y="13"/>
                </a:lnTo>
                <a:lnTo>
                  <a:pt x="142" y="31"/>
                </a:lnTo>
                <a:lnTo>
                  <a:pt x="120" y="31"/>
                </a:lnTo>
                <a:lnTo>
                  <a:pt x="111" y="40"/>
                </a:lnTo>
                <a:lnTo>
                  <a:pt x="93" y="49"/>
                </a:lnTo>
                <a:lnTo>
                  <a:pt x="84" y="49"/>
                </a:lnTo>
                <a:lnTo>
                  <a:pt x="62" y="49"/>
                </a:lnTo>
                <a:lnTo>
                  <a:pt x="53" y="62"/>
                </a:lnTo>
                <a:lnTo>
                  <a:pt x="44" y="71"/>
                </a:lnTo>
                <a:lnTo>
                  <a:pt x="18" y="62"/>
                </a:lnTo>
                <a:lnTo>
                  <a:pt x="9" y="67"/>
                </a:lnTo>
                <a:lnTo>
                  <a:pt x="4" y="76"/>
                </a:lnTo>
                <a:lnTo>
                  <a:pt x="0" y="8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56" name="Freeform 593">
            <a:extLst>
              <a:ext uri="{FF2B5EF4-FFF2-40B4-BE49-F238E27FC236}">
                <a16:creationId xmlns:a16="http://schemas.microsoft.com/office/drawing/2014/main" id="{CE7DA056-C40A-4D7A-B0A3-D57EF6814A2A}"/>
              </a:ext>
            </a:extLst>
          </p:cNvPr>
          <p:cNvSpPr>
            <a:spLocks/>
          </p:cNvSpPr>
          <p:nvPr/>
        </p:nvSpPr>
        <p:spPr bwMode="auto">
          <a:xfrm>
            <a:off x="7170248" y="1943212"/>
            <a:ext cx="276821" cy="217885"/>
          </a:xfrm>
          <a:custGeom>
            <a:avLst/>
            <a:gdLst>
              <a:gd name="T0" fmla="*/ 4 w 310"/>
              <a:gd name="T1" fmla="*/ 222 h 244"/>
              <a:gd name="T2" fmla="*/ 26 w 310"/>
              <a:gd name="T3" fmla="*/ 231 h 244"/>
              <a:gd name="T4" fmla="*/ 84 w 310"/>
              <a:gd name="T5" fmla="*/ 231 h 244"/>
              <a:gd name="T6" fmla="*/ 151 w 310"/>
              <a:gd name="T7" fmla="*/ 244 h 244"/>
              <a:gd name="T8" fmla="*/ 155 w 310"/>
              <a:gd name="T9" fmla="*/ 204 h 244"/>
              <a:gd name="T10" fmla="*/ 204 w 310"/>
              <a:gd name="T11" fmla="*/ 165 h 244"/>
              <a:gd name="T12" fmla="*/ 235 w 310"/>
              <a:gd name="T13" fmla="*/ 138 h 244"/>
              <a:gd name="T14" fmla="*/ 270 w 310"/>
              <a:gd name="T15" fmla="*/ 160 h 244"/>
              <a:gd name="T16" fmla="*/ 275 w 310"/>
              <a:gd name="T17" fmla="*/ 151 h 244"/>
              <a:gd name="T18" fmla="*/ 275 w 310"/>
              <a:gd name="T19" fmla="*/ 138 h 244"/>
              <a:gd name="T20" fmla="*/ 293 w 310"/>
              <a:gd name="T21" fmla="*/ 116 h 244"/>
              <a:gd name="T22" fmla="*/ 301 w 310"/>
              <a:gd name="T23" fmla="*/ 89 h 244"/>
              <a:gd name="T24" fmla="*/ 275 w 310"/>
              <a:gd name="T25" fmla="*/ 71 h 244"/>
              <a:gd name="T26" fmla="*/ 270 w 310"/>
              <a:gd name="T27" fmla="*/ 58 h 244"/>
              <a:gd name="T28" fmla="*/ 275 w 310"/>
              <a:gd name="T29" fmla="*/ 40 h 244"/>
              <a:gd name="T30" fmla="*/ 262 w 310"/>
              <a:gd name="T31" fmla="*/ 36 h 244"/>
              <a:gd name="T32" fmla="*/ 248 w 310"/>
              <a:gd name="T33" fmla="*/ 23 h 244"/>
              <a:gd name="T34" fmla="*/ 239 w 310"/>
              <a:gd name="T35" fmla="*/ 0 h 244"/>
              <a:gd name="T36" fmla="*/ 222 w 310"/>
              <a:gd name="T37" fmla="*/ 9 h 244"/>
              <a:gd name="T38" fmla="*/ 213 w 310"/>
              <a:gd name="T39" fmla="*/ 5 h 244"/>
              <a:gd name="T40" fmla="*/ 195 w 310"/>
              <a:gd name="T41" fmla="*/ 9 h 244"/>
              <a:gd name="T42" fmla="*/ 124 w 310"/>
              <a:gd name="T43" fmla="*/ 27 h 244"/>
              <a:gd name="T44" fmla="*/ 119 w 310"/>
              <a:gd name="T45" fmla="*/ 40 h 244"/>
              <a:gd name="T46" fmla="*/ 128 w 310"/>
              <a:gd name="T47" fmla="*/ 49 h 244"/>
              <a:gd name="T48" fmla="*/ 124 w 310"/>
              <a:gd name="T49" fmla="*/ 67 h 244"/>
              <a:gd name="T50" fmla="*/ 88 w 310"/>
              <a:gd name="T51" fmla="*/ 45 h 244"/>
              <a:gd name="T52" fmla="*/ 75 w 310"/>
              <a:gd name="T53" fmla="*/ 45 h 244"/>
              <a:gd name="T54" fmla="*/ 66 w 310"/>
              <a:gd name="T55" fmla="*/ 49 h 244"/>
              <a:gd name="T56" fmla="*/ 75 w 310"/>
              <a:gd name="T57" fmla="*/ 80 h 244"/>
              <a:gd name="T58" fmla="*/ 62 w 310"/>
              <a:gd name="T59" fmla="*/ 111 h 244"/>
              <a:gd name="T60" fmla="*/ 17 w 310"/>
              <a:gd name="T61" fmla="*/ 138 h 244"/>
              <a:gd name="T62" fmla="*/ 0 w 310"/>
              <a:gd name="T63" fmla="*/ 165 h 244"/>
              <a:gd name="T64" fmla="*/ 0 w 310"/>
              <a:gd name="T65" fmla="*/ 21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0" h="244">
                <a:moveTo>
                  <a:pt x="0" y="218"/>
                </a:moveTo>
                <a:lnTo>
                  <a:pt x="4" y="222"/>
                </a:lnTo>
                <a:lnTo>
                  <a:pt x="22" y="235"/>
                </a:lnTo>
                <a:lnTo>
                  <a:pt x="26" y="231"/>
                </a:lnTo>
                <a:lnTo>
                  <a:pt x="62" y="235"/>
                </a:lnTo>
                <a:lnTo>
                  <a:pt x="84" y="231"/>
                </a:lnTo>
                <a:lnTo>
                  <a:pt x="124" y="235"/>
                </a:lnTo>
                <a:lnTo>
                  <a:pt x="151" y="244"/>
                </a:lnTo>
                <a:lnTo>
                  <a:pt x="146" y="213"/>
                </a:lnTo>
                <a:lnTo>
                  <a:pt x="155" y="204"/>
                </a:lnTo>
                <a:lnTo>
                  <a:pt x="182" y="191"/>
                </a:lnTo>
                <a:lnTo>
                  <a:pt x="204" y="165"/>
                </a:lnTo>
                <a:lnTo>
                  <a:pt x="204" y="138"/>
                </a:lnTo>
                <a:lnTo>
                  <a:pt x="235" y="138"/>
                </a:lnTo>
                <a:lnTo>
                  <a:pt x="239" y="147"/>
                </a:lnTo>
                <a:lnTo>
                  <a:pt x="270" y="160"/>
                </a:lnTo>
                <a:lnTo>
                  <a:pt x="275" y="156"/>
                </a:lnTo>
                <a:lnTo>
                  <a:pt x="275" y="151"/>
                </a:lnTo>
                <a:lnTo>
                  <a:pt x="275" y="147"/>
                </a:lnTo>
                <a:lnTo>
                  <a:pt x="275" y="138"/>
                </a:lnTo>
                <a:lnTo>
                  <a:pt x="288" y="129"/>
                </a:lnTo>
                <a:lnTo>
                  <a:pt x="293" y="116"/>
                </a:lnTo>
                <a:lnTo>
                  <a:pt x="310" y="102"/>
                </a:lnTo>
                <a:lnTo>
                  <a:pt x="301" y="89"/>
                </a:lnTo>
                <a:lnTo>
                  <a:pt x="301" y="85"/>
                </a:lnTo>
                <a:lnTo>
                  <a:pt x="275" y="71"/>
                </a:lnTo>
                <a:lnTo>
                  <a:pt x="270" y="63"/>
                </a:lnTo>
                <a:lnTo>
                  <a:pt x="270" y="58"/>
                </a:lnTo>
                <a:lnTo>
                  <a:pt x="275" y="58"/>
                </a:lnTo>
                <a:lnTo>
                  <a:pt x="275" y="40"/>
                </a:lnTo>
                <a:lnTo>
                  <a:pt x="266" y="36"/>
                </a:lnTo>
                <a:lnTo>
                  <a:pt x="262" y="36"/>
                </a:lnTo>
                <a:lnTo>
                  <a:pt x="257" y="27"/>
                </a:lnTo>
                <a:lnTo>
                  <a:pt x="248" y="23"/>
                </a:lnTo>
                <a:lnTo>
                  <a:pt x="239" y="14"/>
                </a:lnTo>
                <a:lnTo>
                  <a:pt x="239" y="0"/>
                </a:lnTo>
                <a:lnTo>
                  <a:pt x="230" y="0"/>
                </a:lnTo>
                <a:lnTo>
                  <a:pt x="222" y="9"/>
                </a:lnTo>
                <a:lnTo>
                  <a:pt x="217" y="0"/>
                </a:lnTo>
                <a:lnTo>
                  <a:pt x="213" y="5"/>
                </a:lnTo>
                <a:lnTo>
                  <a:pt x="204" y="9"/>
                </a:lnTo>
                <a:lnTo>
                  <a:pt x="195" y="9"/>
                </a:lnTo>
                <a:lnTo>
                  <a:pt x="173" y="18"/>
                </a:lnTo>
                <a:lnTo>
                  <a:pt x="124" y="27"/>
                </a:lnTo>
                <a:lnTo>
                  <a:pt x="115" y="32"/>
                </a:lnTo>
                <a:lnTo>
                  <a:pt x="119" y="40"/>
                </a:lnTo>
                <a:lnTo>
                  <a:pt x="124" y="45"/>
                </a:lnTo>
                <a:lnTo>
                  <a:pt x="128" y="49"/>
                </a:lnTo>
                <a:lnTo>
                  <a:pt x="128" y="63"/>
                </a:lnTo>
                <a:lnTo>
                  <a:pt x="124" y="67"/>
                </a:lnTo>
                <a:lnTo>
                  <a:pt x="115" y="54"/>
                </a:lnTo>
                <a:lnTo>
                  <a:pt x="88" y="45"/>
                </a:lnTo>
                <a:lnTo>
                  <a:pt x="80" y="45"/>
                </a:lnTo>
                <a:lnTo>
                  <a:pt x="75" y="45"/>
                </a:lnTo>
                <a:lnTo>
                  <a:pt x="71" y="49"/>
                </a:lnTo>
                <a:lnTo>
                  <a:pt x="66" y="49"/>
                </a:lnTo>
                <a:lnTo>
                  <a:pt x="75" y="67"/>
                </a:lnTo>
                <a:lnTo>
                  <a:pt x="75" y="80"/>
                </a:lnTo>
                <a:lnTo>
                  <a:pt x="75" y="102"/>
                </a:lnTo>
                <a:lnTo>
                  <a:pt x="62" y="111"/>
                </a:lnTo>
                <a:lnTo>
                  <a:pt x="53" y="129"/>
                </a:lnTo>
                <a:lnTo>
                  <a:pt x="17" y="138"/>
                </a:lnTo>
                <a:lnTo>
                  <a:pt x="9" y="142"/>
                </a:lnTo>
                <a:lnTo>
                  <a:pt x="0" y="165"/>
                </a:lnTo>
                <a:lnTo>
                  <a:pt x="0" y="169"/>
                </a:lnTo>
                <a:lnTo>
                  <a:pt x="0" y="218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57" name="Freeform 594">
            <a:extLst>
              <a:ext uri="{FF2B5EF4-FFF2-40B4-BE49-F238E27FC236}">
                <a16:creationId xmlns:a16="http://schemas.microsoft.com/office/drawing/2014/main" id="{54EC6810-EF5B-48F7-9CD4-F501988AE4C2}"/>
              </a:ext>
            </a:extLst>
          </p:cNvPr>
          <p:cNvSpPr>
            <a:spLocks/>
          </p:cNvSpPr>
          <p:nvPr/>
        </p:nvSpPr>
        <p:spPr bwMode="auto">
          <a:xfrm>
            <a:off x="7170248" y="1943212"/>
            <a:ext cx="276821" cy="217885"/>
          </a:xfrm>
          <a:custGeom>
            <a:avLst/>
            <a:gdLst>
              <a:gd name="T0" fmla="*/ 4 w 310"/>
              <a:gd name="T1" fmla="*/ 222 h 244"/>
              <a:gd name="T2" fmla="*/ 26 w 310"/>
              <a:gd name="T3" fmla="*/ 231 h 244"/>
              <a:gd name="T4" fmla="*/ 84 w 310"/>
              <a:gd name="T5" fmla="*/ 231 h 244"/>
              <a:gd name="T6" fmla="*/ 151 w 310"/>
              <a:gd name="T7" fmla="*/ 244 h 244"/>
              <a:gd name="T8" fmla="*/ 155 w 310"/>
              <a:gd name="T9" fmla="*/ 204 h 244"/>
              <a:gd name="T10" fmla="*/ 204 w 310"/>
              <a:gd name="T11" fmla="*/ 165 h 244"/>
              <a:gd name="T12" fmla="*/ 235 w 310"/>
              <a:gd name="T13" fmla="*/ 138 h 244"/>
              <a:gd name="T14" fmla="*/ 270 w 310"/>
              <a:gd name="T15" fmla="*/ 160 h 244"/>
              <a:gd name="T16" fmla="*/ 275 w 310"/>
              <a:gd name="T17" fmla="*/ 151 h 244"/>
              <a:gd name="T18" fmla="*/ 275 w 310"/>
              <a:gd name="T19" fmla="*/ 138 h 244"/>
              <a:gd name="T20" fmla="*/ 293 w 310"/>
              <a:gd name="T21" fmla="*/ 116 h 244"/>
              <a:gd name="T22" fmla="*/ 301 w 310"/>
              <a:gd name="T23" fmla="*/ 89 h 244"/>
              <a:gd name="T24" fmla="*/ 275 w 310"/>
              <a:gd name="T25" fmla="*/ 71 h 244"/>
              <a:gd name="T26" fmla="*/ 270 w 310"/>
              <a:gd name="T27" fmla="*/ 58 h 244"/>
              <a:gd name="T28" fmla="*/ 275 w 310"/>
              <a:gd name="T29" fmla="*/ 40 h 244"/>
              <a:gd name="T30" fmla="*/ 262 w 310"/>
              <a:gd name="T31" fmla="*/ 36 h 244"/>
              <a:gd name="T32" fmla="*/ 248 w 310"/>
              <a:gd name="T33" fmla="*/ 23 h 244"/>
              <a:gd name="T34" fmla="*/ 239 w 310"/>
              <a:gd name="T35" fmla="*/ 0 h 244"/>
              <a:gd name="T36" fmla="*/ 222 w 310"/>
              <a:gd name="T37" fmla="*/ 9 h 244"/>
              <a:gd name="T38" fmla="*/ 213 w 310"/>
              <a:gd name="T39" fmla="*/ 5 h 244"/>
              <a:gd name="T40" fmla="*/ 195 w 310"/>
              <a:gd name="T41" fmla="*/ 9 h 244"/>
              <a:gd name="T42" fmla="*/ 124 w 310"/>
              <a:gd name="T43" fmla="*/ 27 h 244"/>
              <a:gd name="T44" fmla="*/ 119 w 310"/>
              <a:gd name="T45" fmla="*/ 40 h 244"/>
              <a:gd name="T46" fmla="*/ 128 w 310"/>
              <a:gd name="T47" fmla="*/ 49 h 244"/>
              <a:gd name="T48" fmla="*/ 124 w 310"/>
              <a:gd name="T49" fmla="*/ 67 h 244"/>
              <a:gd name="T50" fmla="*/ 88 w 310"/>
              <a:gd name="T51" fmla="*/ 45 h 244"/>
              <a:gd name="T52" fmla="*/ 75 w 310"/>
              <a:gd name="T53" fmla="*/ 45 h 244"/>
              <a:gd name="T54" fmla="*/ 66 w 310"/>
              <a:gd name="T55" fmla="*/ 49 h 244"/>
              <a:gd name="T56" fmla="*/ 75 w 310"/>
              <a:gd name="T57" fmla="*/ 80 h 244"/>
              <a:gd name="T58" fmla="*/ 62 w 310"/>
              <a:gd name="T59" fmla="*/ 111 h 244"/>
              <a:gd name="T60" fmla="*/ 17 w 310"/>
              <a:gd name="T61" fmla="*/ 138 h 244"/>
              <a:gd name="T62" fmla="*/ 0 w 310"/>
              <a:gd name="T63" fmla="*/ 165 h 244"/>
              <a:gd name="T64" fmla="*/ 0 w 310"/>
              <a:gd name="T65" fmla="*/ 21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0" h="244">
                <a:moveTo>
                  <a:pt x="0" y="218"/>
                </a:moveTo>
                <a:lnTo>
                  <a:pt x="4" y="222"/>
                </a:lnTo>
                <a:lnTo>
                  <a:pt x="22" y="235"/>
                </a:lnTo>
                <a:lnTo>
                  <a:pt x="26" y="231"/>
                </a:lnTo>
                <a:lnTo>
                  <a:pt x="62" y="235"/>
                </a:lnTo>
                <a:lnTo>
                  <a:pt x="84" y="231"/>
                </a:lnTo>
                <a:lnTo>
                  <a:pt x="124" y="235"/>
                </a:lnTo>
                <a:lnTo>
                  <a:pt x="151" y="244"/>
                </a:lnTo>
                <a:lnTo>
                  <a:pt x="146" y="213"/>
                </a:lnTo>
                <a:lnTo>
                  <a:pt x="155" y="204"/>
                </a:lnTo>
                <a:lnTo>
                  <a:pt x="182" y="191"/>
                </a:lnTo>
                <a:lnTo>
                  <a:pt x="204" y="165"/>
                </a:lnTo>
                <a:lnTo>
                  <a:pt x="204" y="138"/>
                </a:lnTo>
                <a:lnTo>
                  <a:pt x="235" y="138"/>
                </a:lnTo>
                <a:lnTo>
                  <a:pt x="239" y="147"/>
                </a:lnTo>
                <a:lnTo>
                  <a:pt x="270" y="160"/>
                </a:lnTo>
                <a:lnTo>
                  <a:pt x="275" y="156"/>
                </a:lnTo>
                <a:lnTo>
                  <a:pt x="275" y="151"/>
                </a:lnTo>
                <a:lnTo>
                  <a:pt x="275" y="147"/>
                </a:lnTo>
                <a:lnTo>
                  <a:pt x="275" y="138"/>
                </a:lnTo>
                <a:lnTo>
                  <a:pt x="288" y="129"/>
                </a:lnTo>
                <a:lnTo>
                  <a:pt x="293" y="116"/>
                </a:lnTo>
                <a:lnTo>
                  <a:pt x="310" y="102"/>
                </a:lnTo>
                <a:lnTo>
                  <a:pt x="301" y="89"/>
                </a:lnTo>
                <a:lnTo>
                  <a:pt x="301" y="85"/>
                </a:lnTo>
                <a:lnTo>
                  <a:pt x="275" y="71"/>
                </a:lnTo>
                <a:lnTo>
                  <a:pt x="270" y="63"/>
                </a:lnTo>
                <a:lnTo>
                  <a:pt x="270" y="58"/>
                </a:lnTo>
                <a:lnTo>
                  <a:pt x="275" y="58"/>
                </a:lnTo>
                <a:lnTo>
                  <a:pt x="275" y="40"/>
                </a:lnTo>
                <a:lnTo>
                  <a:pt x="266" y="36"/>
                </a:lnTo>
                <a:lnTo>
                  <a:pt x="262" y="36"/>
                </a:lnTo>
                <a:lnTo>
                  <a:pt x="257" y="27"/>
                </a:lnTo>
                <a:lnTo>
                  <a:pt x="248" y="23"/>
                </a:lnTo>
                <a:lnTo>
                  <a:pt x="239" y="14"/>
                </a:lnTo>
                <a:lnTo>
                  <a:pt x="239" y="0"/>
                </a:lnTo>
                <a:lnTo>
                  <a:pt x="230" y="0"/>
                </a:lnTo>
                <a:lnTo>
                  <a:pt x="222" y="9"/>
                </a:lnTo>
                <a:lnTo>
                  <a:pt x="217" y="0"/>
                </a:lnTo>
                <a:lnTo>
                  <a:pt x="213" y="5"/>
                </a:lnTo>
                <a:lnTo>
                  <a:pt x="204" y="9"/>
                </a:lnTo>
                <a:lnTo>
                  <a:pt x="195" y="9"/>
                </a:lnTo>
                <a:lnTo>
                  <a:pt x="173" y="18"/>
                </a:lnTo>
                <a:lnTo>
                  <a:pt x="124" y="27"/>
                </a:lnTo>
                <a:lnTo>
                  <a:pt x="115" y="32"/>
                </a:lnTo>
                <a:lnTo>
                  <a:pt x="119" y="40"/>
                </a:lnTo>
                <a:lnTo>
                  <a:pt x="124" y="45"/>
                </a:lnTo>
                <a:lnTo>
                  <a:pt x="128" y="49"/>
                </a:lnTo>
                <a:lnTo>
                  <a:pt x="128" y="63"/>
                </a:lnTo>
                <a:lnTo>
                  <a:pt x="124" y="67"/>
                </a:lnTo>
                <a:lnTo>
                  <a:pt x="115" y="54"/>
                </a:lnTo>
                <a:lnTo>
                  <a:pt x="88" y="45"/>
                </a:lnTo>
                <a:lnTo>
                  <a:pt x="80" y="45"/>
                </a:lnTo>
                <a:lnTo>
                  <a:pt x="75" y="45"/>
                </a:lnTo>
                <a:lnTo>
                  <a:pt x="71" y="49"/>
                </a:lnTo>
                <a:lnTo>
                  <a:pt x="66" y="49"/>
                </a:lnTo>
                <a:lnTo>
                  <a:pt x="75" y="67"/>
                </a:lnTo>
                <a:lnTo>
                  <a:pt x="75" y="80"/>
                </a:lnTo>
                <a:lnTo>
                  <a:pt x="75" y="102"/>
                </a:lnTo>
                <a:lnTo>
                  <a:pt x="62" y="111"/>
                </a:lnTo>
                <a:lnTo>
                  <a:pt x="53" y="129"/>
                </a:lnTo>
                <a:lnTo>
                  <a:pt x="17" y="138"/>
                </a:lnTo>
                <a:lnTo>
                  <a:pt x="9" y="142"/>
                </a:lnTo>
                <a:lnTo>
                  <a:pt x="0" y="165"/>
                </a:lnTo>
                <a:lnTo>
                  <a:pt x="0" y="169"/>
                </a:lnTo>
                <a:lnTo>
                  <a:pt x="0" y="21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58" name="Freeform 595">
            <a:extLst>
              <a:ext uri="{FF2B5EF4-FFF2-40B4-BE49-F238E27FC236}">
                <a16:creationId xmlns:a16="http://schemas.microsoft.com/office/drawing/2014/main" id="{D9D2C914-631A-4E7E-B57D-C5C0C3A97F54}"/>
              </a:ext>
            </a:extLst>
          </p:cNvPr>
          <p:cNvSpPr>
            <a:spLocks/>
          </p:cNvSpPr>
          <p:nvPr/>
        </p:nvSpPr>
        <p:spPr bwMode="auto">
          <a:xfrm>
            <a:off x="7170248" y="1943212"/>
            <a:ext cx="276821" cy="217885"/>
          </a:xfrm>
          <a:custGeom>
            <a:avLst/>
            <a:gdLst>
              <a:gd name="T0" fmla="*/ 4 w 310"/>
              <a:gd name="T1" fmla="*/ 222 h 244"/>
              <a:gd name="T2" fmla="*/ 26 w 310"/>
              <a:gd name="T3" fmla="*/ 231 h 244"/>
              <a:gd name="T4" fmla="*/ 84 w 310"/>
              <a:gd name="T5" fmla="*/ 231 h 244"/>
              <a:gd name="T6" fmla="*/ 151 w 310"/>
              <a:gd name="T7" fmla="*/ 244 h 244"/>
              <a:gd name="T8" fmla="*/ 155 w 310"/>
              <a:gd name="T9" fmla="*/ 204 h 244"/>
              <a:gd name="T10" fmla="*/ 204 w 310"/>
              <a:gd name="T11" fmla="*/ 165 h 244"/>
              <a:gd name="T12" fmla="*/ 235 w 310"/>
              <a:gd name="T13" fmla="*/ 138 h 244"/>
              <a:gd name="T14" fmla="*/ 270 w 310"/>
              <a:gd name="T15" fmla="*/ 160 h 244"/>
              <a:gd name="T16" fmla="*/ 275 w 310"/>
              <a:gd name="T17" fmla="*/ 151 h 244"/>
              <a:gd name="T18" fmla="*/ 275 w 310"/>
              <a:gd name="T19" fmla="*/ 138 h 244"/>
              <a:gd name="T20" fmla="*/ 293 w 310"/>
              <a:gd name="T21" fmla="*/ 116 h 244"/>
              <a:gd name="T22" fmla="*/ 301 w 310"/>
              <a:gd name="T23" fmla="*/ 89 h 244"/>
              <a:gd name="T24" fmla="*/ 275 w 310"/>
              <a:gd name="T25" fmla="*/ 71 h 244"/>
              <a:gd name="T26" fmla="*/ 270 w 310"/>
              <a:gd name="T27" fmla="*/ 58 h 244"/>
              <a:gd name="T28" fmla="*/ 275 w 310"/>
              <a:gd name="T29" fmla="*/ 40 h 244"/>
              <a:gd name="T30" fmla="*/ 262 w 310"/>
              <a:gd name="T31" fmla="*/ 36 h 244"/>
              <a:gd name="T32" fmla="*/ 248 w 310"/>
              <a:gd name="T33" fmla="*/ 23 h 244"/>
              <a:gd name="T34" fmla="*/ 239 w 310"/>
              <a:gd name="T35" fmla="*/ 0 h 244"/>
              <a:gd name="T36" fmla="*/ 222 w 310"/>
              <a:gd name="T37" fmla="*/ 9 h 244"/>
              <a:gd name="T38" fmla="*/ 213 w 310"/>
              <a:gd name="T39" fmla="*/ 5 h 244"/>
              <a:gd name="T40" fmla="*/ 195 w 310"/>
              <a:gd name="T41" fmla="*/ 9 h 244"/>
              <a:gd name="T42" fmla="*/ 124 w 310"/>
              <a:gd name="T43" fmla="*/ 27 h 244"/>
              <a:gd name="T44" fmla="*/ 119 w 310"/>
              <a:gd name="T45" fmla="*/ 40 h 244"/>
              <a:gd name="T46" fmla="*/ 128 w 310"/>
              <a:gd name="T47" fmla="*/ 49 h 244"/>
              <a:gd name="T48" fmla="*/ 124 w 310"/>
              <a:gd name="T49" fmla="*/ 67 h 244"/>
              <a:gd name="T50" fmla="*/ 88 w 310"/>
              <a:gd name="T51" fmla="*/ 45 h 244"/>
              <a:gd name="T52" fmla="*/ 75 w 310"/>
              <a:gd name="T53" fmla="*/ 45 h 244"/>
              <a:gd name="T54" fmla="*/ 66 w 310"/>
              <a:gd name="T55" fmla="*/ 49 h 244"/>
              <a:gd name="T56" fmla="*/ 75 w 310"/>
              <a:gd name="T57" fmla="*/ 80 h 244"/>
              <a:gd name="T58" fmla="*/ 62 w 310"/>
              <a:gd name="T59" fmla="*/ 111 h 244"/>
              <a:gd name="T60" fmla="*/ 17 w 310"/>
              <a:gd name="T61" fmla="*/ 138 h 244"/>
              <a:gd name="T62" fmla="*/ 0 w 310"/>
              <a:gd name="T63" fmla="*/ 165 h 244"/>
              <a:gd name="T64" fmla="*/ 0 w 310"/>
              <a:gd name="T65" fmla="*/ 21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0" h="244">
                <a:moveTo>
                  <a:pt x="0" y="218"/>
                </a:moveTo>
                <a:lnTo>
                  <a:pt x="4" y="222"/>
                </a:lnTo>
                <a:lnTo>
                  <a:pt x="22" y="235"/>
                </a:lnTo>
                <a:lnTo>
                  <a:pt x="26" y="231"/>
                </a:lnTo>
                <a:lnTo>
                  <a:pt x="62" y="235"/>
                </a:lnTo>
                <a:lnTo>
                  <a:pt x="84" y="231"/>
                </a:lnTo>
                <a:lnTo>
                  <a:pt x="124" y="235"/>
                </a:lnTo>
                <a:lnTo>
                  <a:pt x="151" y="244"/>
                </a:lnTo>
                <a:lnTo>
                  <a:pt x="146" y="213"/>
                </a:lnTo>
                <a:lnTo>
                  <a:pt x="155" y="204"/>
                </a:lnTo>
                <a:lnTo>
                  <a:pt x="182" y="191"/>
                </a:lnTo>
                <a:lnTo>
                  <a:pt x="204" y="165"/>
                </a:lnTo>
                <a:lnTo>
                  <a:pt x="204" y="138"/>
                </a:lnTo>
                <a:lnTo>
                  <a:pt x="235" y="138"/>
                </a:lnTo>
                <a:lnTo>
                  <a:pt x="239" y="147"/>
                </a:lnTo>
                <a:lnTo>
                  <a:pt x="270" y="160"/>
                </a:lnTo>
                <a:lnTo>
                  <a:pt x="275" y="156"/>
                </a:lnTo>
                <a:lnTo>
                  <a:pt x="275" y="151"/>
                </a:lnTo>
                <a:lnTo>
                  <a:pt x="275" y="147"/>
                </a:lnTo>
                <a:lnTo>
                  <a:pt x="275" y="138"/>
                </a:lnTo>
                <a:lnTo>
                  <a:pt x="288" y="129"/>
                </a:lnTo>
                <a:lnTo>
                  <a:pt x="293" y="116"/>
                </a:lnTo>
                <a:lnTo>
                  <a:pt x="310" y="102"/>
                </a:lnTo>
                <a:lnTo>
                  <a:pt x="301" y="89"/>
                </a:lnTo>
                <a:lnTo>
                  <a:pt x="301" y="85"/>
                </a:lnTo>
                <a:lnTo>
                  <a:pt x="275" y="71"/>
                </a:lnTo>
                <a:lnTo>
                  <a:pt x="270" y="63"/>
                </a:lnTo>
                <a:lnTo>
                  <a:pt x="270" y="58"/>
                </a:lnTo>
                <a:lnTo>
                  <a:pt x="275" y="58"/>
                </a:lnTo>
                <a:lnTo>
                  <a:pt x="275" y="40"/>
                </a:lnTo>
                <a:lnTo>
                  <a:pt x="266" y="36"/>
                </a:lnTo>
                <a:lnTo>
                  <a:pt x="262" y="36"/>
                </a:lnTo>
                <a:lnTo>
                  <a:pt x="257" y="27"/>
                </a:lnTo>
                <a:lnTo>
                  <a:pt x="248" y="23"/>
                </a:lnTo>
                <a:lnTo>
                  <a:pt x="239" y="14"/>
                </a:lnTo>
                <a:lnTo>
                  <a:pt x="239" y="0"/>
                </a:lnTo>
                <a:lnTo>
                  <a:pt x="230" y="0"/>
                </a:lnTo>
                <a:lnTo>
                  <a:pt x="222" y="9"/>
                </a:lnTo>
                <a:lnTo>
                  <a:pt x="217" y="0"/>
                </a:lnTo>
                <a:lnTo>
                  <a:pt x="213" y="5"/>
                </a:lnTo>
                <a:lnTo>
                  <a:pt x="204" y="9"/>
                </a:lnTo>
                <a:lnTo>
                  <a:pt x="195" y="9"/>
                </a:lnTo>
                <a:lnTo>
                  <a:pt x="173" y="18"/>
                </a:lnTo>
                <a:lnTo>
                  <a:pt x="124" y="27"/>
                </a:lnTo>
                <a:lnTo>
                  <a:pt x="115" y="32"/>
                </a:lnTo>
                <a:lnTo>
                  <a:pt x="119" y="40"/>
                </a:lnTo>
                <a:lnTo>
                  <a:pt x="124" y="45"/>
                </a:lnTo>
                <a:lnTo>
                  <a:pt x="128" y="49"/>
                </a:lnTo>
                <a:lnTo>
                  <a:pt x="128" y="63"/>
                </a:lnTo>
                <a:lnTo>
                  <a:pt x="124" y="67"/>
                </a:lnTo>
                <a:lnTo>
                  <a:pt x="115" y="54"/>
                </a:lnTo>
                <a:lnTo>
                  <a:pt x="88" y="45"/>
                </a:lnTo>
                <a:lnTo>
                  <a:pt x="80" y="45"/>
                </a:lnTo>
                <a:lnTo>
                  <a:pt x="75" y="45"/>
                </a:lnTo>
                <a:lnTo>
                  <a:pt x="71" y="49"/>
                </a:lnTo>
                <a:lnTo>
                  <a:pt x="66" y="49"/>
                </a:lnTo>
                <a:lnTo>
                  <a:pt x="75" y="67"/>
                </a:lnTo>
                <a:lnTo>
                  <a:pt x="75" y="80"/>
                </a:lnTo>
                <a:lnTo>
                  <a:pt x="75" y="102"/>
                </a:lnTo>
                <a:lnTo>
                  <a:pt x="62" y="111"/>
                </a:lnTo>
                <a:lnTo>
                  <a:pt x="53" y="129"/>
                </a:lnTo>
                <a:lnTo>
                  <a:pt x="17" y="138"/>
                </a:lnTo>
                <a:lnTo>
                  <a:pt x="9" y="142"/>
                </a:lnTo>
                <a:lnTo>
                  <a:pt x="0" y="165"/>
                </a:lnTo>
                <a:lnTo>
                  <a:pt x="0" y="169"/>
                </a:lnTo>
                <a:lnTo>
                  <a:pt x="0" y="21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59" name="Freeform 596">
            <a:extLst>
              <a:ext uri="{FF2B5EF4-FFF2-40B4-BE49-F238E27FC236}">
                <a16:creationId xmlns:a16="http://schemas.microsoft.com/office/drawing/2014/main" id="{B679984B-A544-4ED7-AFB2-B6E2D1DEBBFC}"/>
              </a:ext>
            </a:extLst>
          </p:cNvPr>
          <p:cNvSpPr>
            <a:spLocks/>
          </p:cNvSpPr>
          <p:nvPr/>
        </p:nvSpPr>
        <p:spPr bwMode="auto">
          <a:xfrm>
            <a:off x="7229184" y="2287898"/>
            <a:ext cx="225922" cy="142875"/>
          </a:xfrm>
          <a:custGeom>
            <a:avLst/>
            <a:gdLst>
              <a:gd name="T0" fmla="*/ 49 w 253"/>
              <a:gd name="T1" fmla="*/ 9 h 160"/>
              <a:gd name="T2" fmla="*/ 31 w 253"/>
              <a:gd name="T3" fmla="*/ 13 h 160"/>
              <a:gd name="T4" fmla="*/ 9 w 253"/>
              <a:gd name="T5" fmla="*/ 31 h 160"/>
              <a:gd name="T6" fmla="*/ 5 w 253"/>
              <a:gd name="T7" fmla="*/ 44 h 160"/>
              <a:gd name="T8" fmla="*/ 9 w 253"/>
              <a:gd name="T9" fmla="*/ 49 h 160"/>
              <a:gd name="T10" fmla="*/ 40 w 253"/>
              <a:gd name="T11" fmla="*/ 36 h 160"/>
              <a:gd name="T12" fmla="*/ 71 w 253"/>
              <a:gd name="T13" fmla="*/ 36 h 160"/>
              <a:gd name="T14" fmla="*/ 76 w 253"/>
              <a:gd name="T15" fmla="*/ 44 h 160"/>
              <a:gd name="T16" fmla="*/ 80 w 253"/>
              <a:gd name="T17" fmla="*/ 58 h 160"/>
              <a:gd name="T18" fmla="*/ 89 w 253"/>
              <a:gd name="T19" fmla="*/ 58 h 160"/>
              <a:gd name="T20" fmla="*/ 102 w 253"/>
              <a:gd name="T21" fmla="*/ 58 h 160"/>
              <a:gd name="T22" fmla="*/ 111 w 253"/>
              <a:gd name="T23" fmla="*/ 71 h 160"/>
              <a:gd name="T24" fmla="*/ 107 w 253"/>
              <a:gd name="T25" fmla="*/ 80 h 160"/>
              <a:gd name="T26" fmla="*/ 93 w 253"/>
              <a:gd name="T27" fmla="*/ 89 h 160"/>
              <a:gd name="T28" fmla="*/ 93 w 253"/>
              <a:gd name="T29" fmla="*/ 102 h 160"/>
              <a:gd name="T30" fmla="*/ 93 w 253"/>
              <a:gd name="T31" fmla="*/ 111 h 160"/>
              <a:gd name="T32" fmla="*/ 93 w 253"/>
              <a:gd name="T33" fmla="*/ 124 h 160"/>
              <a:gd name="T34" fmla="*/ 102 w 253"/>
              <a:gd name="T35" fmla="*/ 129 h 160"/>
              <a:gd name="T36" fmla="*/ 124 w 253"/>
              <a:gd name="T37" fmla="*/ 138 h 160"/>
              <a:gd name="T38" fmla="*/ 124 w 253"/>
              <a:gd name="T39" fmla="*/ 142 h 160"/>
              <a:gd name="T40" fmla="*/ 147 w 253"/>
              <a:gd name="T41" fmla="*/ 138 h 160"/>
              <a:gd name="T42" fmla="*/ 151 w 253"/>
              <a:gd name="T43" fmla="*/ 129 h 160"/>
              <a:gd name="T44" fmla="*/ 173 w 253"/>
              <a:gd name="T45" fmla="*/ 133 h 160"/>
              <a:gd name="T46" fmla="*/ 187 w 253"/>
              <a:gd name="T47" fmla="*/ 142 h 160"/>
              <a:gd name="T48" fmla="*/ 187 w 253"/>
              <a:gd name="T49" fmla="*/ 142 h 160"/>
              <a:gd name="T50" fmla="*/ 187 w 253"/>
              <a:gd name="T51" fmla="*/ 142 h 160"/>
              <a:gd name="T52" fmla="*/ 209 w 253"/>
              <a:gd name="T53" fmla="*/ 138 h 160"/>
              <a:gd name="T54" fmla="*/ 213 w 253"/>
              <a:gd name="T55" fmla="*/ 142 h 160"/>
              <a:gd name="T56" fmla="*/ 231 w 253"/>
              <a:gd name="T57" fmla="*/ 133 h 160"/>
              <a:gd name="T58" fmla="*/ 244 w 253"/>
              <a:gd name="T59" fmla="*/ 133 h 160"/>
              <a:gd name="T60" fmla="*/ 253 w 253"/>
              <a:gd name="T61" fmla="*/ 120 h 160"/>
              <a:gd name="T62" fmla="*/ 249 w 253"/>
              <a:gd name="T63" fmla="*/ 107 h 160"/>
              <a:gd name="T64" fmla="*/ 235 w 253"/>
              <a:gd name="T65" fmla="*/ 93 h 160"/>
              <a:gd name="T66" fmla="*/ 227 w 253"/>
              <a:gd name="T67" fmla="*/ 80 h 160"/>
              <a:gd name="T68" fmla="*/ 227 w 253"/>
              <a:gd name="T69" fmla="*/ 71 h 160"/>
              <a:gd name="T70" fmla="*/ 218 w 253"/>
              <a:gd name="T71" fmla="*/ 62 h 160"/>
              <a:gd name="T72" fmla="*/ 213 w 253"/>
              <a:gd name="T73" fmla="*/ 53 h 160"/>
              <a:gd name="T74" fmla="*/ 204 w 253"/>
              <a:gd name="T75" fmla="*/ 31 h 160"/>
              <a:gd name="T76" fmla="*/ 196 w 253"/>
              <a:gd name="T77" fmla="*/ 9 h 160"/>
              <a:gd name="T78" fmla="*/ 178 w 253"/>
              <a:gd name="T79" fmla="*/ 0 h 160"/>
              <a:gd name="T80" fmla="*/ 160 w 253"/>
              <a:gd name="T81" fmla="*/ 18 h 160"/>
              <a:gd name="T82" fmla="*/ 142 w 253"/>
              <a:gd name="T83" fmla="*/ 22 h 160"/>
              <a:gd name="T84" fmla="*/ 129 w 253"/>
              <a:gd name="T85" fmla="*/ 13 h 160"/>
              <a:gd name="T86" fmla="*/ 116 w 253"/>
              <a:gd name="T87" fmla="*/ 13 h 160"/>
              <a:gd name="T88" fmla="*/ 107 w 253"/>
              <a:gd name="T89" fmla="*/ 9 h 160"/>
              <a:gd name="T90" fmla="*/ 102 w 253"/>
              <a:gd name="T91" fmla="*/ 5 h 160"/>
              <a:gd name="T92" fmla="*/ 85 w 253"/>
              <a:gd name="T93" fmla="*/ 5 h 160"/>
              <a:gd name="T94" fmla="*/ 62 w 253"/>
              <a:gd name="T95" fmla="*/ 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3" h="160">
                <a:moveTo>
                  <a:pt x="53" y="5"/>
                </a:moveTo>
                <a:lnTo>
                  <a:pt x="49" y="9"/>
                </a:lnTo>
                <a:lnTo>
                  <a:pt x="40" y="18"/>
                </a:lnTo>
                <a:lnTo>
                  <a:pt x="31" y="13"/>
                </a:lnTo>
                <a:lnTo>
                  <a:pt x="14" y="9"/>
                </a:lnTo>
                <a:lnTo>
                  <a:pt x="9" y="31"/>
                </a:lnTo>
                <a:lnTo>
                  <a:pt x="5" y="40"/>
                </a:lnTo>
                <a:lnTo>
                  <a:pt x="5" y="44"/>
                </a:lnTo>
                <a:lnTo>
                  <a:pt x="0" y="49"/>
                </a:lnTo>
                <a:lnTo>
                  <a:pt x="9" y="49"/>
                </a:lnTo>
                <a:lnTo>
                  <a:pt x="31" y="40"/>
                </a:lnTo>
                <a:lnTo>
                  <a:pt x="40" y="36"/>
                </a:lnTo>
                <a:lnTo>
                  <a:pt x="67" y="36"/>
                </a:lnTo>
                <a:lnTo>
                  <a:pt x="71" y="36"/>
                </a:lnTo>
                <a:lnTo>
                  <a:pt x="76" y="40"/>
                </a:lnTo>
                <a:lnTo>
                  <a:pt x="76" y="44"/>
                </a:lnTo>
                <a:lnTo>
                  <a:pt x="80" y="49"/>
                </a:lnTo>
                <a:lnTo>
                  <a:pt x="80" y="58"/>
                </a:lnTo>
                <a:lnTo>
                  <a:pt x="85" y="58"/>
                </a:lnTo>
                <a:lnTo>
                  <a:pt x="89" y="58"/>
                </a:lnTo>
                <a:lnTo>
                  <a:pt x="98" y="58"/>
                </a:lnTo>
                <a:lnTo>
                  <a:pt x="102" y="58"/>
                </a:lnTo>
                <a:lnTo>
                  <a:pt x="107" y="67"/>
                </a:lnTo>
                <a:lnTo>
                  <a:pt x="111" y="71"/>
                </a:lnTo>
                <a:lnTo>
                  <a:pt x="107" y="76"/>
                </a:lnTo>
                <a:lnTo>
                  <a:pt x="107" y="80"/>
                </a:lnTo>
                <a:lnTo>
                  <a:pt x="93" y="84"/>
                </a:lnTo>
                <a:lnTo>
                  <a:pt x="93" y="89"/>
                </a:lnTo>
                <a:lnTo>
                  <a:pt x="89" y="98"/>
                </a:lnTo>
                <a:lnTo>
                  <a:pt x="93" y="102"/>
                </a:lnTo>
                <a:lnTo>
                  <a:pt x="93" y="107"/>
                </a:lnTo>
                <a:lnTo>
                  <a:pt x="93" y="111"/>
                </a:lnTo>
                <a:lnTo>
                  <a:pt x="93" y="115"/>
                </a:lnTo>
                <a:lnTo>
                  <a:pt x="93" y="124"/>
                </a:lnTo>
                <a:lnTo>
                  <a:pt x="98" y="124"/>
                </a:lnTo>
                <a:lnTo>
                  <a:pt x="102" y="129"/>
                </a:lnTo>
                <a:lnTo>
                  <a:pt x="107" y="133"/>
                </a:lnTo>
                <a:lnTo>
                  <a:pt x="124" y="138"/>
                </a:lnTo>
                <a:lnTo>
                  <a:pt x="129" y="142"/>
                </a:lnTo>
                <a:lnTo>
                  <a:pt x="124" y="142"/>
                </a:lnTo>
                <a:lnTo>
                  <a:pt x="129" y="146"/>
                </a:lnTo>
                <a:lnTo>
                  <a:pt x="147" y="138"/>
                </a:lnTo>
                <a:lnTo>
                  <a:pt x="147" y="133"/>
                </a:lnTo>
                <a:lnTo>
                  <a:pt x="151" y="129"/>
                </a:lnTo>
                <a:lnTo>
                  <a:pt x="160" y="129"/>
                </a:lnTo>
                <a:lnTo>
                  <a:pt x="173" y="133"/>
                </a:lnTo>
                <a:lnTo>
                  <a:pt x="182" y="142"/>
                </a:lnTo>
                <a:lnTo>
                  <a:pt x="187" y="142"/>
                </a:lnTo>
                <a:lnTo>
                  <a:pt x="191" y="160"/>
                </a:lnTo>
                <a:lnTo>
                  <a:pt x="187" y="142"/>
                </a:lnTo>
                <a:lnTo>
                  <a:pt x="191" y="160"/>
                </a:lnTo>
                <a:lnTo>
                  <a:pt x="187" y="142"/>
                </a:lnTo>
                <a:lnTo>
                  <a:pt x="200" y="142"/>
                </a:lnTo>
                <a:lnTo>
                  <a:pt x="209" y="138"/>
                </a:lnTo>
                <a:lnTo>
                  <a:pt x="213" y="138"/>
                </a:lnTo>
                <a:lnTo>
                  <a:pt x="213" y="142"/>
                </a:lnTo>
                <a:lnTo>
                  <a:pt x="218" y="142"/>
                </a:lnTo>
                <a:lnTo>
                  <a:pt x="231" y="133"/>
                </a:lnTo>
                <a:lnTo>
                  <a:pt x="235" y="133"/>
                </a:lnTo>
                <a:lnTo>
                  <a:pt x="244" y="133"/>
                </a:lnTo>
                <a:lnTo>
                  <a:pt x="253" y="133"/>
                </a:lnTo>
                <a:lnTo>
                  <a:pt x="253" y="120"/>
                </a:lnTo>
                <a:lnTo>
                  <a:pt x="253" y="115"/>
                </a:lnTo>
                <a:lnTo>
                  <a:pt x="249" y="107"/>
                </a:lnTo>
                <a:lnTo>
                  <a:pt x="235" y="98"/>
                </a:lnTo>
                <a:lnTo>
                  <a:pt x="235" y="93"/>
                </a:lnTo>
                <a:lnTo>
                  <a:pt x="231" y="89"/>
                </a:lnTo>
                <a:lnTo>
                  <a:pt x="227" y="80"/>
                </a:lnTo>
                <a:lnTo>
                  <a:pt x="222" y="80"/>
                </a:lnTo>
                <a:lnTo>
                  <a:pt x="227" y="71"/>
                </a:lnTo>
                <a:lnTo>
                  <a:pt x="222" y="67"/>
                </a:lnTo>
                <a:lnTo>
                  <a:pt x="218" y="62"/>
                </a:lnTo>
                <a:lnTo>
                  <a:pt x="213" y="58"/>
                </a:lnTo>
                <a:lnTo>
                  <a:pt x="213" y="53"/>
                </a:lnTo>
                <a:lnTo>
                  <a:pt x="209" y="44"/>
                </a:lnTo>
                <a:lnTo>
                  <a:pt x="204" y="31"/>
                </a:lnTo>
                <a:lnTo>
                  <a:pt x="200" y="22"/>
                </a:lnTo>
                <a:lnTo>
                  <a:pt x="196" y="9"/>
                </a:lnTo>
                <a:lnTo>
                  <a:pt x="196" y="5"/>
                </a:lnTo>
                <a:lnTo>
                  <a:pt x="178" y="0"/>
                </a:lnTo>
                <a:lnTo>
                  <a:pt x="173" y="9"/>
                </a:lnTo>
                <a:lnTo>
                  <a:pt x="160" y="18"/>
                </a:lnTo>
                <a:lnTo>
                  <a:pt x="156" y="22"/>
                </a:lnTo>
                <a:lnTo>
                  <a:pt x="142" y="22"/>
                </a:lnTo>
                <a:lnTo>
                  <a:pt x="133" y="18"/>
                </a:lnTo>
                <a:lnTo>
                  <a:pt x="129" y="13"/>
                </a:lnTo>
                <a:lnTo>
                  <a:pt x="124" y="13"/>
                </a:lnTo>
                <a:lnTo>
                  <a:pt x="116" y="13"/>
                </a:lnTo>
                <a:lnTo>
                  <a:pt x="111" y="13"/>
                </a:lnTo>
                <a:lnTo>
                  <a:pt x="107" y="9"/>
                </a:lnTo>
                <a:lnTo>
                  <a:pt x="107" y="9"/>
                </a:lnTo>
                <a:lnTo>
                  <a:pt x="102" y="5"/>
                </a:lnTo>
                <a:lnTo>
                  <a:pt x="93" y="9"/>
                </a:lnTo>
                <a:lnTo>
                  <a:pt x="85" y="5"/>
                </a:lnTo>
                <a:lnTo>
                  <a:pt x="71" y="9"/>
                </a:lnTo>
                <a:lnTo>
                  <a:pt x="62" y="5"/>
                </a:lnTo>
                <a:lnTo>
                  <a:pt x="53" y="5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60" name="Freeform 597">
            <a:extLst>
              <a:ext uri="{FF2B5EF4-FFF2-40B4-BE49-F238E27FC236}">
                <a16:creationId xmlns:a16="http://schemas.microsoft.com/office/drawing/2014/main" id="{B5421F73-8843-4CEC-8114-1D1EE644C61B}"/>
              </a:ext>
            </a:extLst>
          </p:cNvPr>
          <p:cNvSpPr>
            <a:spLocks/>
          </p:cNvSpPr>
          <p:nvPr/>
        </p:nvSpPr>
        <p:spPr bwMode="auto">
          <a:xfrm>
            <a:off x="7229184" y="2287898"/>
            <a:ext cx="225922" cy="142875"/>
          </a:xfrm>
          <a:custGeom>
            <a:avLst/>
            <a:gdLst>
              <a:gd name="T0" fmla="*/ 49 w 253"/>
              <a:gd name="T1" fmla="*/ 9 h 160"/>
              <a:gd name="T2" fmla="*/ 31 w 253"/>
              <a:gd name="T3" fmla="*/ 13 h 160"/>
              <a:gd name="T4" fmla="*/ 9 w 253"/>
              <a:gd name="T5" fmla="*/ 31 h 160"/>
              <a:gd name="T6" fmla="*/ 5 w 253"/>
              <a:gd name="T7" fmla="*/ 44 h 160"/>
              <a:gd name="T8" fmla="*/ 9 w 253"/>
              <a:gd name="T9" fmla="*/ 49 h 160"/>
              <a:gd name="T10" fmla="*/ 40 w 253"/>
              <a:gd name="T11" fmla="*/ 36 h 160"/>
              <a:gd name="T12" fmla="*/ 71 w 253"/>
              <a:gd name="T13" fmla="*/ 36 h 160"/>
              <a:gd name="T14" fmla="*/ 76 w 253"/>
              <a:gd name="T15" fmla="*/ 44 h 160"/>
              <a:gd name="T16" fmla="*/ 80 w 253"/>
              <a:gd name="T17" fmla="*/ 58 h 160"/>
              <a:gd name="T18" fmla="*/ 89 w 253"/>
              <a:gd name="T19" fmla="*/ 58 h 160"/>
              <a:gd name="T20" fmla="*/ 102 w 253"/>
              <a:gd name="T21" fmla="*/ 58 h 160"/>
              <a:gd name="T22" fmla="*/ 111 w 253"/>
              <a:gd name="T23" fmla="*/ 71 h 160"/>
              <a:gd name="T24" fmla="*/ 107 w 253"/>
              <a:gd name="T25" fmla="*/ 80 h 160"/>
              <a:gd name="T26" fmla="*/ 93 w 253"/>
              <a:gd name="T27" fmla="*/ 89 h 160"/>
              <a:gd name="T28" fmla="*/ 93 w 253"/>
              <a:gd name="T29" fmla="*/ 102 h 160"/>
              <a:gd name="T30" fmla="*/ 93 w 253"/>
              <a:gd name="T31" fmla="*/ 111 h 160"/>
              <a:gd name="T32" fmla="*/ 93 w 253"/>
              <a:gd name="T33" fmla="*/ 124 h 160"/>
              <a:gd name="T34" fmla="*/ 102 w 253"/>
              <a:gd name="T35" fmla="*/ 129 h 160"/>
              <a:gd name="T36" fmla="*/ 124 w 253"/>
              <a:gd name="T37" fmla="*/ 138 h 160"/>
              <a:gd name="T38" fmla="*/ 124 w 253"/>
              <a:gd name="T39" fmla="*/ 142 h 160"/>
              <a:gd name="T40" fmla="*/ 147 w 253"/>
              <a:gd name="T41" fmla="*/ 138 h 160"/>
              <a:gd name="T42" fmla="*/ 151 w 253"/>
              <a:gd name="T43" fmla="*/ 129 h 160"/>
              <a:gd name="T44" fmla="*/ 173 w 253"/>
              <a:gd name="T45" fmla="*/ 133 h 160"/>
              <a:gd name="T46" fmla="*/ 187 w 253"/>
              <a:gd name="T47" fmla="*/ 142 h 160"/>
              <a:gd name="T48" fmla="*/ 187 w 253"/>
              <a:gd name="T49" fmla="*/ 142 h 160"/>
              <a:gd name="T50" fmla="*/ 187 w 253"/>
              <a:gd name="T51" fmla="*/ 142 h 160"/>
              <a:gd name="T52" fmla="*/ 209 w 253"/>
              <a:gd name="T53" fmla="*/ 138 h 160"/>
              <a:gd name="T54" fmla="*/ 213 w 253"/>
              <a:gd name="T55" fmla="*/ 142 h 160"/>
              <a:gd name="T56" fmla="*/ 231 w 253"/>
              <a:gd name="T57" fmla="*/ 133 h 160"/>
              <a:gd name="T58" fmla="*/ 244 w 253"/>
              <a:gd name="T59" fmla="*/ 133 h 160"/>
              <a:gd name="T60" fmla="*/ 253 w 253"/>
              <a:gd name="T61" fmla="*/ 120 h 160"/>
              <a:gd name="T62" fmla="*/ 249 w 253"/>
              <a:gd name="T63" fmla="*/ 107 h 160"/>
              <a:gd name="T64" fmla="*/ 235 w 253"/>
              <a:gd name="T65" fmla="*/ 93 h 160"/>
              <a:gd name="T66" fmla="*/ 227 w 253"/>
              <a:gd name="T67" fmla="*/ 80 h 160"/>
              <a:gd name="T68" fmla="*/ 227 w 253"/>
              <a:gd name="T69" fmla="*/ 71 h 160"/>
              <a:gd name="T70" fmla="*/ 218 w 253"/>
              <a:gd name="T71" fmla="*/ 62 h 160"/>
              <a:gd name="T72" fmla="*/ 213 w 253"/>
              <a:gd name="T73" fmla="*/ 53 h 160"/>
              <a:gd name="T74" fmla="*/ 204 w 253"/>
              <a:gd name="T75" fmla="*/ 31 h 160"/>
              <a:gd name="T76" fmla="*/ 196 w 253"/>
              <a:gd name="T77" fmla="*/ 9 h 160"/>
              <a:gd name="T78" fmla="*/ 178 w 253"/>
              <a:gd name="T79" fmla="*/ 0 h 160"/>
              <a:gd name="T80" fmla="*/ 160 w 253"/>
              <a:gd name="T81" fmla="*/ 18 h 160"/>
              <a:gd name="T82" fmla="*/ 142 w 253"/>
              <a:gd name="T83" fmla="*/ 22 h 160"/>
              <a:gd name="T84" fmla="*/ 129 w 253"/>
              <a:gd name="T85" fmla="*/ 13 h 160"/>
              <a:gd name="T86" fmla="*/ 116 w 253"/>
              <a:gd name="T87" fmla="*/ 13 h 160"/>
              <a:gd name="T88" fmla="*/ 107 w 253"/>
              <a:gd name="T89" fmla="*/ 9 h 160"/>
              <a:gd name="T90" fmla="*/ 102 w 253"/>
              <a:gd name="T91" fmla="*/ 5 h 160"/>
              <a:gd name="T92" fmla="*/ 85 w 253"/>
              <a:gd name="T93" fmla="*/ 5 h 160"/>
              <a:gd name="T94" fmla="*/ 62 w 253"/>
              <a:gd name="T95" fmla="*/ 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3" h="160">
                <a:moveTo>
                  <a:pt x="53" y="5"/>
                </a:moveTo>
                <a:lnTo>
                  <a:pt x="49" y="9"/>
                </a:lnTo>
                <a:lnTo>
                  <a:pt x="40" y="18"/>
                </a:lnTo>
                <a:lnTo>
                  <a:pt x="31" y="13"/>
                </a:lnTo>
                <a:lnTo>
                  <a:pt x="14" y="9"/>
                </a:lnTo>
                <a:lnTo>
                  <a:pt x="9" y="31"/>
                </a:lnTo>
                <a:lnTo>
                  <a:pt x="5" y="40"/>
                </a:lnTo>
                <a:lnTo>
                  <a:pt x="5" y="44"/>
                </a:lnTo>
                <a:lnTo>
                  <a:pt x="0" y="49"/>
                </a:lnTo>
                <a:lnTo>
                  <a:pt x="9" y="49"/>
                </a:lnTo>
                <a:lnTo>
                  <a:pt x="31" y="40"/>
                </a:lnTo>
                <a:lnTo>
                  <a:pt x="40" y="36"/>
                </a:lnTo>
                <a:lnTo>
                  <a:pt x="67" y="36"/>
                </a:lnTo>
                <a:lnTo>
                  <a:pt x="71" y="36"/>
                </a:lnTo>
                <a:lnTo>
                  <a:pt x="76" y="40"/>
                </a:lnTo>
                <a:lnTo>
                  <a:pt x="76" y="44"/>
                </a:lnTo>
                <a:lnTo>
                  <a:pt x="80" y="49"/>
                </a:lnTo>
                <a:lnTo>
                  <a:pt x="80" y="58"/>
                </a:lnTo>
                <a:lnTo>
                  <a:pt x="85" y="58"/>
                </a:lnTo>
                <a:lnTo>
                  <a:pt x="89" y="58"/>
                </a:lnTo>
                <a:lnTo>
                  <a:pt x="98" y="58"/>
                </a:lnTo>
                <a:lnTo>
                  <a:pt x="102" y="58"/>
                </a:lnTo>
                <a:lnTo>
                  <a:pt x="107" y="67"/>
                </a:lnTo>
                <a:lnTo>
                  <a:pt x="111" y="71"/>
                </a:lnTo>
                <a:lnTo>
                  <a:pt x="107" y="76"/>
                </a:lnTo>
                <a:lnTo>
                  <a:pt x="107" y="80"/>
                </a:lnTo>
                <a:lnTo>
                  <a:pt x="93" y="84"/>
                </a:lnTo>
                <a:lnTo>
                  <a:pt x="93" y="89"/>
                </a:lnTo>
                <a:lnTo>
                  <a:pt x="89" y="98"/>
                </a:lnTo>
                <a:lnTo>
                  <a:pt x="93" y="102"/>
                </a:lnTo>
                <a:lnTo>
                  <a:pt x="93" y="107"/>
                </a:lnTo>
                <a:lnTo>
                  <a:pt x="93" y="111"/>
                </a:lnTo>
                <a:lnTo>
                  <a:pt x="93" y="115"/>
                </a:lnTo>
                <a:lnTo>
                  <a:pt x="93" y="124"/>
                </a:lnTo>
                <a:lnTo>
                  <a:pt x="98" y="124"/>
                </a:lnTo>
                <a:lnTo>
                  <a:pt x="102" y="129"/>
                </a:lnTo>
                <a:lnTo>
                  <a:pt x="107" y="133"/>
                </a:lnTo>
                <a:lnTo>
                  <a:pt x="124" y="138"/>
                </a:lnTo>
                <a:lnTo>
                  <a:pt x="129" y="142"/>
                </a:lnTo>
                <a:lnTo>
                  <a:pt x="124" y="142"/>
                </a:lnTo>
                <a:lnTo>
                  <a:pt x="129" y="146"/>
                </a:lnTo>
                <a:lnTo>
                  <a:pt x="147" y="138"/>
                </a:lnTo>
                <a:lnTo>
                  <a:pt x="147" y="133"/>
                </a:lnTo>
                <a:lnTo>
                  <a:pt x="151" y="129"/>
                </a:lnTo>
                <a:lnTo>
                  <a:pt x="160" y="129"/>
                </a:lnTo>
                <a:lnTo>
                  <a:pt x="173" y="133"/>
                </a:lnTo>
                <a:lnTo>
                  <a:pt x="182" y="142"/>
                </a:lnTo>
                <a:lnTo>
                  <a:pt x="187" y="142"/>
                </a:lnTo>
                <a:lnTo>
                  <a:pt x="191" y="160"/>
                </a:lnTo>
                <a:lnTo>
                  <a:pt x="187" y="142"/>
                </a:lnTo>
                <a:lnTo>
                  <a:pt x="191" y="160"/>
                </a:lnTo>
                <a:lnTo>
                  <a:pt x="187" y="142"/>
                </a:lnTo>
                <a:lnTo>
                  <a:pt x="200" y="142"/>
                </a:lnTo>
                <a:lnTo>
                  <a:pt x="209" y="138"/>
                </a:lnTo>
                <a:lnTo>
                  <a:pt x="213" y="138"/>
                </a:lnTo>
                <a:lnTo>
                  <a:pt x="213" y="142"/>
                </a:lnTo>
                <a:lnTo>
                  <a:pt x="218" y="142"/>
                </a:lnTo>
                <a:lnTo>
                  <a:pt x="231" y="133"/>
                </a:lnTo>
                <a:lnTo>
                  <a:pt x="235" y="133"/>
                </a:lnTo>
                <a:lnTo>
                  <a:pt x="244" y="133"/>
                </a:lnTo>
                <a:lnTo>
                  <a:pt x="253" y="133"/>
                </a:lnTo>
                <a:lnTo>
                  <a:pt x="253" y="120"/>
                </a:lnTo>
                <a:lnTo>
                  <a:pt x="253" y="115"/>
                </a:lnTo>
                <a:lnTo>
                  <a:pt x="249" y="107"/>
                </a:lnTo>
                <a:lnTo>
                  <a:pt x="235" y="98"/>
                </a:lnTo>
                <a:lnTo>
                  <a:pt x="235" y="93"/>
                </a:lnTo>
                <a:lnTo>
                  <a:pt x="231" y="89"/>
                </a:lnTo>
                <a:lnTo>
                  <a:pt x="227" y="80"/>
                </a:lnTo>
                <a:lnTo>
                  <a:pt x="222" y="80"/>
                </a:lnTo>
                <a:lnTo>
                  <a:pt x="227" y="71"/>
                </a:lnTo>
                <a:lnTo>
                  <a:pt x="222" y="67"/>
                </a:lnTo>
                <a:lnTo>
                  <a:pt x="218" y="62"/>
                </a:lnTo>
                <a:lnTo>
                  <a:pt x="213" y="58"/>
                </a:lnTo>
                <a:lnTo>
                  <a:pt x="213" y="53"/>
                </a:lnTo>
                <a:lnTo>
                  <a:pt x="209" y="44"/>
                </a:lnTo>
                <a:lnTo>
                  <a:pt x="204" y="31"/>
                </a:lnTo>
                <a:lnTo>
                  <a:pt x="200" y="22"/>
                </a:lnTo>
                <a:lnTo>
                  <a:pt x="196" y="9"/>
                </a:lnTo>
                <a:lnTo>
                  <a:pt x="196" y="5"/>
                </a:lnTo>
                <a:lnTo>
                  <a:pt x="178" y="0"/>
                </a:lnTo>
                <a:lnTo>
                  <a:pt x="173" y="9"/>
                </a:lnTo>
                <a:lnTo>
                  <a:pt x="160" y="18"/>
                </a:lnTo>
                <a:lnTo>
                  <a:pt x="156" y="22"/>
                </a:lnTo>
                <a:lnTo>
                  <a:pt x="142" y="22"/>
                </a:lnTo>
                <a:lnTo>
                  <a:pt x="133" y="18"/>
                </a:lnTo>
                <a:lnTo>
                  <a:pt x="129" y="13"/>
                </a:lnTo>
                <a:lnTo>
                  <a:pt x="124" y="13"/>
                </a:lnTo>
                <a:lnTo>
                  <a:pt x="116" y="13"/>
                </a:lnTo>
                <a:lnTo>
                  <a:pt x="111" y="13"/>
                </a:lnTo>
                <a:lnTo>
                  <a:pt x="107" y="9"/>
                </a:lnTo>
                <a:lnTo>
                  <a:pt x="107" y="9"/>
                </a:lnTo>
                <a:lnTo>
                  <a:pt x="102" y="5"/>
                </a:lnTo>
                <a:lnTo>
                  <a:pt x="93" y="9"/>
                </a:lnTo>
                <a:lnTo>
                  <a:pt x="85" y="5"/>
                </a:lnTo>
                <a:lnTo>
                  <a:pt x="71" y="9"/>
                </a:lnTo>
                <a:lnTo>
                  <a:pt x="62" y="5"/>
                </a:lnTo>
                <a:lnTo>
                  <a:pt x="53" y="5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61" name="Freeform 598">
            <a:extLst>
              <a:ext uri="{FF2B5EF4-FFF2-40B4-BE49-F238E27FC236}">
                <a16:creationId xmlns:a16="http://schemas.microsoft.com/office/drawing/2014/main" id="{5DDBE020-41A1-4422-9E7A-9942A3ADA53D}"/>
              </a:ext>
            </a:extLst>
          </p:cNvPr>
          <p:cNvSpPr>
            <a:spLocks/>
          </p:cNvSpPr>
          <p:nvPr/>
        </p:nvSpPr>
        <p:spPr bwMode="auto">
          <a:xfrm>
            <a:off x="7229184" y="2287899"/>
            <a:ext cx="225922" cy="130373"/>
          </a:xfrm>
          <a:custGeom>
            <a:avLst/>
            <a:gdLst>
              <a:gd name="T0" fmla="*/ 49 w 253"/>
              <a:gd name="T1" fmla="*/ 9 h 146"/>
              <a:gd name="T2" fmla="*/ 31 w 253"/>
              <a:gd name="T3" fmla="*/ 13 h 146"/>
              <a:gd name="T4" fmla="*/ 9 w 253"/>
              <a:gd name="T5" fmla="*/ 31 h 146"/>
              <a:gd name="T6" fmla="*/ 5 w 253"/>
              <a:gd name="T7" fmla="*/ 44 h 146"/>
              <a:gd name="T8" fmla="*/ 9 w 253"/>
              <a:gd name="T9" fmla="*/ 49 h 146"/>
              <a:gd name="T10" fmla="*/ 40 w 253"/>
              <a:gd name="T11" fmla="*/ 36 h 146"/>
              <a:gd name="T12" fmla="*/ 71 w 253"/>
              <a:gd name="T13" fmla="*/ 36 h 146"/>
              <a:gd name="T14" fmla="*/ 76 w 253"/>
              <a:gd name="T15" fmla="*/ 44 h 146"/>
              <a:gd name="T16" fmla="*/ 80 w 253"/>
              <a:gd name="T17" fmla="*/ 58 h 146"/>
              <a:gd name="T18" fmla="*/ 89 w 253"/>
              <a:gd name="T19" fmla="*/ 58 h 146"/>
              <a:gd name="T20" fmla="*/ 102 w 253"/>
              <a:gd name="T21" fmla="*/ 58 h 146"/>
              <a:gd name="T22" fmla="*/ 111 w 253"/>
              <a:gd name="T23" fmla="*/ 71 h 146"/>
              <a:gd name="T24" fmla="*/ 107 w 253"/>
              <a:gd name="T25" fmla="*/ 80 h 146"/>
              <a:gd name="T26" fmla="*/ 93 w 253"/>
              <a:gd name="T27" fmla="*/ 89 h 146"/>
              <a:gd name="T28" fmla="*/ 93 w 253"/>
              <a:gd name="T29" fmla="*/ 102 h 146"/>
              <a:gd name="T30" fmla="*/ 93 w 253"/>
              <a:gd name="T31" fmla="*/ 111 h 146"/>
              <a:gd name="T32" fmla="*/ 93 w 253"/>
              <a:gd name="T33" fmla="*/ 124 h 146"/>
              <a:gd name="T34" fmla="*/ 102 w 253"/>
              <a:gd name="T35" fmla="*/ 129 h 146"/>
              <a:gd name="T36" fmla="*/ 124 w 253"/>
              <a:gd name="T37" fmla="*/ 138 h 146"/>
              <a:gd name="T38" fmla="*/ 124 w 253"/>
              <a:gd name="T39" fmla="*/ 142 h 146"/>
              <a:gd name="T40" fmla="*/ 147 w 253"/>
              <a:gd name="T41" fmla="*/ 138 h 146"/>
              <a:gd name="T42" fmla="*/ 151 w 253"/>
              <a:gd name="T43" fmla="*/ 129 h 146"/>
              <a:gd name="T44" fmla="*/ 173 w 253"/>
              <a:gd name="T45" fmla="*/ 133 h 146"/>
              <a:gd name="T46" fmla="*/ 187 w 253"/>
              <a:gd name="T47" fmla="*/ 142 h 146"/>
              <a:gd name="T48" fmla="*/ 209 w 253"/>
              <a:gd name="T49" fmla="*/ 138 h 146"/>
              <a:gd name="T50" fmla="*/ 213 w 253"/>
              <a:gd name="T51" fmla="*/ 142 h 146"/>
              <a:gd name="T52" fmla="*/ 231 w 253"/>
              <a:gd name="T53" fmla="*/ 133 h 146"/>
              <a:gd name="T54" fmla="*/ 244 w 253"/>
              <a:gd name="T55" fmla="*/ 133 h 146"/>
              <a:gd name="T56" fmla="*/ 253 w 253"/>
              <a:gd name="T57" fmla="*/ 120 h 146"/>
              <a:gd name="T58" fmla="*/ 249 w 253"/>
              <a:gd name="T59" fmla="*/ 107 h 146"/>
              <a:gd name="T60" fmla="*/ 235 w 253"/>
              <a:gd name="T61" fmla="*/ 93 h 146"/>
              <a:gd name="T62" fmla="*/ 227 w 253"/>
              <a:gd name="T63" fmla="*/ 80 h 146"/>
              <a:gd name="T64" fmla="*/ 227 w 253"/>
              <a:gd name="T65" fmla="*/ 71 h 146"/>
              <a:gd name="T66" fmla="*/ 218 w 253"/>
              <a:gd name="T67" fmla="*/ 62 h 146"/>
              <a:gd name="T68" fmla="*/ 213 w 253"/>
              <a:gd name="T69" fmla="*/ 53 h 146"/>
              <a:gd name="T70" fmla="*/ 204 w 253"/>
              <a:gd name="T71" fmla="*/ 31 h 146"/>
              <a:gd name="T72" fmla="*/ 196 w 253"/>
              <a:gd name="T73" fmla="*/ 9 h 146"/>
              <a:gd name="T74" fmla="*/ 178 w 253"/>
              <a:gd name="T75" fmla="*/ 0 h 146"/>
              <a:gd name="T76" fmla="*/ 160 w 253"/>
              <a:gd name="T77" fmla="*/ 18 h 146"/>
              <a:gd name="T78" fmla="*/ 142 w 253"/>
              <a:gd name="T79" fmla="*/ 22 h 146"/>
              <a:gd name="T80" fmla="*/ 129 w 253"/>
              <a:gd name="T81" fmla="*/ 13 h 146"/>
              <a:gd name="T82" fmla="*/ 116 w 253"/>
              <a:gd name="T83" fmla="*/ 13 h 146"/>
              <a:gd name="T84" fmla="*/ 107 w 253"/>
              <a:gd name="T85" fmla="*/ 9 h 146"/>
              <a:gd name="T86" fmla="*/ 102 w 253"/>
              <a:gd name="T87" fmla="*/ 5 h 146"/>
              <a:gd name="T88" fmla="*/ 85 w 253"/>
              <a:gd name="T89" fmla="*/ 5 h 146"/>
              <a:gd name="T90" fmla="*/ 62 w 253"/>
              <a:gd name="T91" fmla="*/ 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3" h="146">
                <a:moveTo>
                  <a:pt x="53" y="5"/>
                </a:moveTo>
                <a:lnTo>
                  <a:pt x="49" y="9"/>
                </a:lnTo>
                <a:lnTo>
                  <a:pt x="40" y="18"/>
                </a:lnTo>
                <a:lnTo>
                  <a:pt x="31" y="13"/>
                </a:lnTo>
                <a:lnTo>
                  <a:pt x="14" y="9"/>
                </a:lnTo>
                <a:lnTo>
                  <a:pt x="9" y="31"/>
                </a:lnTo>
                <a:lnTo>
                  <a:pt x="5" y="40"/>
                </a:lnTo>
                <a:lnTo>
                  <a:pt x="5" y="44"/>
                </a:lnTo>
                <a:lnTo>
                  <a:pt x="0" y="49"/>
                </a:lnTo>
                <a:lnTo>
                  <a:pt x="9" y="49"/>
                </a:lnTo>
                <a:lnTo>
                  <a:pt x="31" y="40"/>
                </a:lnTo>
                <a:lnTo>
                  <a:pt x="40" y="36"/>
                </a:lnTo>
                <a:lnTo>
                  <a:pt x="67" y="36"/>
                </a:lnTo>
                <a:lnTo>
                  <a:pt x="71" y="36"/>
                </a:lnTo>
                <a:lnTo>
                  <a:pt x="76" y="40"/>
                </a:lnTo>
                <a:lnTo>
                  <a:pt x="76" y="44"/>
                </a:lnTo>
                <a:lnTo>
                  <a:pt x="80" y="49"/>
                </a:lnTo>
                <a:lnTo>
                  <a:pt x="80" y="58"/>
                </a:lnTo>
                <a:lnTo>
                  <a:pt x="85" y="58"/>
                </a:lnTo>
                <a:lnTo>
                  <a:pt x="89" y="58"/>
                </a:lnTo>
                <a:lnTo>
                  <a:pt x="98" y="58"/>
                </a:lnTo>
                <a:lnTo>
                  <a:pt x="102" y="58"/>
                </a:lnTo>
                <a:lnTo>
                  <a:pt x="107" y="67"/>
                </a:lnTo>
                <a:lnTo>
                  <a:pt x="111" y="71"/>
                </a:lnTo>
                <a:lnTo>
                  <a:pt x="107" y="76"/>
                </a:lnTo>
                <a:lnTo>
                  <a:pt x="107" y="80"/>
                </a:lnTo>
                <a:lnTo>
                  <a:pt x="93" y="84"/>
                </a:lnTo>
                <a:lnTo>
                  <a:pt x="93" y="89"/>
                </a:lnTo>
                <a:lnTo>
                  <a:pt x="89" y="98"/>
                </a:lnTo>
                <a:lnTo>
                  <a:pt x="93" y="102"/>
                </a:lnTo>
                <a:lnTo>
                  <a:pt x="93" y="107"/>
                </a:lnTo>
                <a:lnTo>
                  <a:pt x="93" y="111"/>
                </a:lnTo>
                <a:lnTo>
                  <a:pt x="93" y="115"/>
                </a:lnTo>
                <a:lnTo>
                  <a:pt x="93" y="124"/>
                </a:lnTo>
                <a:lnTo>
                  <a:pt x="98" y="124"/>
                </a:lnTo>
                <a:lnTo>
                  <a:pt x="102" y="129"/>
                </a:lnTo>
                <a:lnTo>
                  <a:pt x="107" y="133"/>
                </a:lnTo>
                <a:lnTo>
                  <a:pt x="124" y="138"/>
                </a:lnTo>
                <a:lnTo>
                  <a:pt x="129" y="142"/>
                </a:lnTo>
                <a:lnTo>
                  <a:pt x="124" y="142"/>
                </a:lnTo>
                <a:lnTo>
                  <a:pt x="129" y="146"/>
                </a:lnTo>
                <a:lnTo>
                  <a:pt x="147" y="138"/>
                </a:lnTo>
                <a:lnTo>
                  <a:pt x="147" y="133"/>
                </a:lnTo>
                <a:lnTo>
                  <a:pt x="151" y="129"/>
                </a:lnTo>
                <a:lnTo>
                  <a:pt x="160" y="129"/>
                </a:lnTo>
                <a:lnTo>
                  <a:pt x="173" y="133"/>
                </a:lnTo>
                <a:lnTo>
                  <a:pt x="182" y="142"/>
                </a:lnTo>
                <a:lnTo>
                  <a:pt x="187" y="142"/>
                </a:lnTo>
                <a:lnTo>
                  <a:pt x="200" y="142"/>
                </a:lnTo>
                <a:lnTo>
                  <a:pt x="209" y="138"/>
                </a:lnTo>
                <a:lnTo>
                  <a:pt x="213" y="138"/>
                </a:lnTo>
                <a:lnTo>
                  <a:pt x="213" y="142"/>
                </a:lnTo>
                <a:lnTo>
                  <a:pt x="218" y="142"/>
                </a:lnTo>
                <a:lnTo>
                  <a:pt x="231" y="133"/>
                </a:lnTo>
                <a:lnTo>
                  <a:pt x="235" y="133"/>
                </a:lnTo>
                <a:lnTo>
                  <a:pt x="244" y="133"/>
                </a:lnTo>
                <a:lnTo>
                  <a:pt x="253" y="133"/>
                </a:lnTo>
                <a:lnTo>
                  <a:pt x="253" y="120"/>
                </a:lnTo>
                <a:lnTo>
                  <a:pt x="253" y="115"/>
                </a:lnTo>
                <a:lnTo>
                  <a:pt x="249" y="107"/>
                </a:lnTo>
                <a:lnTo>
                  <a:pt x="235" y="98"/>
                </a:lnTo>
                <a:lnTo>
                  <a:pt x="235" y="93"/>
                </a:lnTo>
                <a:lnTo>
                  <a:pt x="231" y="89"/>
                </a:lnTo>
                <a:lnTo>
                  <a:pt x="227" y="80"/>
                </a:lnTo>
                <a:lnTo>
                  <a:pt x="222" y="80"/>
                </a:lnTo>
                <a:lnTo>
                  <a:pt x="227" y="71"/>
                </a:lnTo>
                <a:lnTo>
                  <a:pt x="222" y="67"/>
                </a:lnTo>
                <a:lnTo>
                  <a:pt x="218" y="62"/>
                </a:lnTo>
                <a:lnTo>
                  <a:pt x="213" y="58"/>
                </a:lnTo>
                <a:lnTo>
                  <a:pt x="213" y="53"/>
                </a:lnTo>
                <a:lnTo>
                  <a:pt x="209" y="44"/>
                </a:lnTo>
                <a:lnTo>
                  <a:pt x="204" y="31"/>
                </a:lnTo>
                <a:lnTo>
                  <a:pt x="200" y="22"/>
                </a:lnTo>
                <a:lnTo>
                  <a:pt x="196" y="9"/>
                </a:lnTo>
                <a:lnTo>
                  <a:pt x="196" y="5"/>
                </a:lnTo>
                <a:lnTo>
                  <a:pt x="178" y="0"/>
                </a:lnTo>
                <a:lnTo>
                  <a:pt x="173" y="9"/>
                </a:lnTo>
                <a:lnTo>
                  <a:pt x="160" y="18"/>
                </a:lnTo>
                <a:lnTo>
                  <a:pt x="156" y="22"/>
                </a:lnTo>
                <a:lnTo>
                  <a:pt x="142" y="22"/>
                </a:lnTo>
                <a:lnTo>
                  <a:pt x="133" y="18"/>
                </a:lnTo>
                <a:lnTo>
                  <a:pt x="129" y="13"/>
                </a:lnTo>
                <a:lnTo>
                  <a:pt x="124" y="13"/>
                </a:lnTo>
                <a:lnTo>
                  <a:pt x="116" y="13"/>
                </a:lnTo>
                <a:lnTo>
                  <a:pt x="111" y="13"/>
                </a:lnTo>
                <a:lnTo>
                  <a:pt x="107" y="9"/>
                </a:lnTo>
                <a:lnTo>
                  <a:pt x="107" y="9"/>
                </a:lnTo>
                <a:lnTo>
                  <a:pt x="102" y="5"/>
                </a:lnTo>
                <a:lnTo>
                  <a:pt x="93" y="9"/>
                </a:lnTo>
                <a:lnTo>
                  <a:pt x="85" y="5"/>
                </a:lnTo>
                <a:lnTo>
                  <a:pt x="71" y="9"/>
                </a:lnTo>
                <a:lnTo>
                  <a:pt x="62" y="5"/>
                </a:lnTo>
                <a:lnTo>
                  <a:pt x="53" y="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62" name="Freeform 599">
            <a:extLst>
              <a:ext uri="{FF2B5EF4-FFF2-40B4-BE49-F238E27FC236}">
                <a16:creationId xmlns:a16="http://schemas.microsoft.com/office/drawing/2014/main" id="{A1361EC8-E35E-4A1C-AE2A-48B0ACB24151}"/>
              </a:ext>
            </a:extLst>
          </p:cNvPr>
          <p:cNvSpPr>
            <a:spLocks/>
          </p:cNvSpPr>
          <p:nvPr/>
        </p:nvSpPr>
        <p:spPr bwMode="auto">
          <a:xfrm>
            <a:off x="7427422" y="2145916"/>
            <a:ext cx="261641" cy="133946"/>
          </a:xfrm>
          <a:custGeom>
            <a:avLst/>
            <a:gdLst>
              <a:gd name="T0" fmla="*/ 5 w 293"/>
              <a:gd name="T1" fmla="*/ 88 h 150"/>
              <a:gd name="T2" fmla="*/ 5 w 293"/>
              <a:gd name="T3" fmla="*/ 115 h 150"/>
              <a:gd name="T4" fmla="*/ 13 w 293"/>
              <a:gd name="T5" fmla="*/ 115 h 150"/>
              <a:gd name="T6" fmla="*/ 31 w 293"/>
              <a:gd name="T7" fmla="*/ 110 h 150"/>
              <a:gd name="T8" fmla="*/ 45 w 293"/>
              <a:gd name="T9" fmla="*/ 110 h 150"/>
              <a:gd name="T10" fmla="*/ 49 w 293"/>
              <a:gd name="T11" fmla="*/ 110 h 150"/>
              <a:gd name="T12" fmla="*/ 67 w 293"/>
              <a:gd name="T13" fmla="*/ 115 h 150"/>
              <a:gd name="T14" fmla="*/ 76 w 293"/>
              <a:gd name="T15" fmla="*/ 119 h 150"/>
              <a:gd name="T16" fmla="*/ 98 w 293"/>
              <a:gd name="T17" fmla="*/ 115 h 150"/>
              <a:gd name="T18" fmla="*/ 107 w 293"/>
              <a:gd name="T19" fmla="*/ 110 h 150"/>
              <a:gd name="T20" fmla="*/ 120 w 293"/>
              <a:gd name="T21" fmla="*/ 119 h 150"/>
              <a:gd name="T22" fmla="*/ 116 w 293"/>
              <a:gd name="T23" fmla="*/ 119 h 150"/>
              <a:gd name="T24" fmla="*/ 111 w 293"/>
              <a:gd name="T25" fmla="*/ 128 h 150"/>
              <a:gd name="T26" fmla="*/ 111 w 293"/>
              <a:gd name="T27" fmla="*/ 141 h 150"/>
              <a:gd name="T28" fmla="*/ 116 w 293"/>
              <a:gd name="T29" fmla="*/ 150 h 150"/>
              <a:gd name="T30" fmla="*/ 138 w 293"/>
              <a:gd name="T31" fmla="*/ 150 h 150"/>
              <a:gd name="T32" fmla="*/ 155 w 293"/>
              <a:gd name="T33" fmla="*/ 141 h 150"/>
              <a:gd name="T34" fmla="*/ 155 w 293"/>
              <a:gd name="T35" fmla="*/ 137 h 150"/>
              <a:gd name="T36" fmla="*/ 173 w 293"/>
              <a:gd name="T37" fmla="*/ 137 h 150"/>
              <a:gd name="T38" fmla="*/ 178 w 293"/>
              <a:gd name="T39" fmla="*/ 133 h 150"/>
              <a:gd name="T40" fmla="*/ 191 w 293"/>
              <a:gd name="T41" fmla="*/ 115 h 150"/>
              <a:gd name="T42" fmla="*/ 200 w 293"/>
              <a:gd name="T43" fmla="*/ 110 h 150"/>
              <a:gd name="T44" fmla="*/ 213 w 293"/>
              <a:gd name="T45" fmla="*/ 115 h 150"/>
              <a:gd name="T46" fmla="*/ 226 w 293"/>
              <a:gd name="T47" fmla="*/ 115 h 150"/>
              <a:gd name="T48" fmla="*/ 258 w 293"/>
              <a:gd name="T49" fmla="*/ 102 h 150"/>
              <a:gd name="T50" fmla="*/ 284 w 293"/>
              <a:gd name="T51" fmla="*/ 93 h 150"/>
              <a:gd name="T52" fmla="*/ 293 w 293"/>
              <a:gd name="T53" fmla="*/ 88 h 150"/>
              <a:gd name="T54" fmla="*/ 289 w 293"/>
              <a:gd name="T55" fmla="*/ 62 h 150"/>
              <a:gd name="T56" fmla="*/ 289 w 293"/>
              <a:gd name="T57" fmla="*/ 35 h 150"/>
              <a:gd name="T58" fmla="*/ 271 w 293"/>
              <a:gd name="T59" fmla="*/ 4 h 150"/>
              <a:gd name="T60" fmla="*/ 262 w 293"/>
              <a:gd name="T61" fmla="*/ 0 h 150"/>
              <a:gd name="T62" fmla="*/ 258 w 293"/>
              <a:gd name="T63" fmla="*/ 13 h 150"/>
              <a:gd name="T64" fmla="*/ 235 w 293"/>
              <a:gd name="T65" fmla="*/ 8 h 150"/>
              <a:gd name="T66" fmla="*/ 226 w 293"/>
              <a:gd name="T67" fmla="*/ 17 h 150"/>
              <a:gd name="T68" fmla="*/ 200 w 293"/>
              <a:gd name="T69" fmla="*/ 26 h 150"/>
              <a:gd name="T70" fmla="*/ 182 w 293"/>
              <a:gd name="T71" fmla="*/ 31 h 150"/>
              <a:gd name="T72" fmla="*/ 173 w 293"/>
              <a:gd name="T73" fmla="*/ 26 h 150"/>
              <a:gd name="T74" fmla="*/ 164 w 293"/>
              <a:gd name="T75" fmla="*/ 31 h 150"/>
              <a:gd name="T76" fmla="*/ 151 w 293"/>
              <a:gd name="T77" fmla="*/ 39 h 150"/>
              <a:gd name="T78" fmla="*/ 120 w 293"/>
              <a:gd name="T79" fmla="*/ 48 h 150"/>
              <a:gd name="T80" fmla="*/ 116 w 293"/>
              <a:gd name="T81" fmla="*/ 39 h 150"/>
              <a:gd name="T82" fmla="*/ 111 w 293"/>
              <a:gd name="T83" fmla="*/ 44 h 150"/>
              <a:gd name="T84" fmla="*/ 107 w 293"/>
              <a:gd name="T85" fmla="*/ 48 h 150"/>
              <a:gd name="T86" fmla="*/ 98 w 293"/>
              <a:gd name="T87" fmla="*/ 48 h 150"/>
              <a:gd name="T88" fmla="*/ 93 w 293"/>
              <a:gd name="T89" fmla="*/ 48 h 150"/>
              <a:gd name="T90" fmla="*/ 89 w 293"/>
              <a:gd name="T91" fmla="*/ 39 h 150"/>
              <a:gd name="T92" fmla="*/ 76 w 293"/>
              <a:gd name="T93" fmla="*/ 39 h 150"/>
              <a:gd name="T94" fmla="*/ 67 w 293"/>
              <a:gd name="T95" fmla="*/ 44 h 150"/>
              <a:gd name="T96" fmla="*/ 58 w 293"/>
              <a:gd name="T97" fmla="*/ 44 h 150"/>
              <a:gd name="T98" fmla="*/ 45 w 293"/>
              <a:gd name="T99" fmla="*/ 44 h 150"/>
              <a:gd name="T100" fmla="*/ 49 w 293"/>
              <a:gd name="T101" fmla="*/ 53 h 150"/>
              <a:gd name="T102" fmla="*/ 49 w 293"/>
              <a:gd name="T103" fmla="*/ 79 h 150"/>
              <a:gd name="T104" fmla="*/ 40 w 293"/>
              <a:gd name="T105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3" h="150">
                <a:moveTo>
                  <a:pt x="0" y="88"/>
                </a:moveTo>
                <a:lnTo>
                  <a:pt x="5" y="88"/>
                </a:lnTo>
                <a:lnTo>
                  <a:pt x="9" y="106"/>
                </a:lnTo>
                <a:lnTo>
                  <a:pt x="5" y="115"/>
                </a:lnTo>
                <a:lnTo>
                  <a:pt x="9" y="115"/>
                </a:lnTo>
                <a:lnTo>
                  <a:pt x="13" y="115"/>
                </a:lnTo>
                <a:lnTo>
                  <a:pt x="27" y="115"/>
                </a:lnTo>
                <a:lnTo>
                  <a:pt x="31" y="110"/>
                </a:lnTo>
                <a:lnTo>
                  <a:pt x="40" y="110"/>
                </a:lnTo>
                <a:lnTo>
                  <a:pt x="45" y="110"/>
                </a:lnTo>
                <a:lnTo>
                  <a:pt x="45" y="110"/>
                </a:lnTo>
                <a:lnTo>
                  <a:pt x="49" y="110"/>
                </a:lnTo>
                <a:lnTo>
                  <a:pt x="53" y="115"/>
                </a:lnTo>
                <a:lnTo>
                  <a:pt x="67" y="115"/>
                </a:lnTo>
                <a:lnTo>
                  <a:pt x="76" y="115"/>
                </a:lnTo>
                <a:lnTo>
                  <a:pt x="76" y="119"/>
                </a:lnTo>
                <a:lnTo>
                  <a:pt x="89" y="119"/>
                </a:lnTo>
                <a:lnTo>
                  <a:pt x="98" y="115"/>
                </a:lnTo>
                <a:lnTo>
                  <a:pt x="98" y="110"/>
                </a:lnTo>
                <a:lnTo>
                  <a:pt x="107" y="110"/>
                </a:lnTo>
                <a:lnTo>
                  <a:pt x="120" y="110"/>
                </a:lnTo>
                <a:lnTo>
                  <a:pt x="120" y="119"/>
                </a:lnTo>
                <a:lnTo>
                  <a:pt x="116" y="119"/>
                </a:lnTo>
                <a:lnTo>
                  <a:pt x="116" y="119"/>
                </a:lnTo>
                <a:lnTo>
                  <a:pt x="116" y="124"/>
                </a:lnTo>
                <a:lnTo>
                  <a:pt x="111" y="128"/>
                </a:lnTo>
                <a:lnTo>
                  <a:pt x="107" y="128"/>
                </a:lnTo>
                <a:lnTo>
                  <a:pt x="111" y="141"/>
                </a:lnTo>
                <a:lnTo>
                  <a:pt x="107" y="150"/>
                </a:lnTo>
                <a:lnTo>
                  <a:pt x="116" y="150"/>
                </a:lnTo>
                <a:lnTo>
                  <a:pt x="116" y="150"/>
                </a:lnTo>
                <a:lnTo>
                  <a:pt x="138" y="150"/>
                </a:lnTo>
                <a:lnTo>
                  <a:pt x="142" y="150"/>
                </a:lnTo>
                <a:lnTo>
                  <a:pt x="155" y="141"/>
                </a:lnTo>
                <a:lnTo>
                  <a:pt x="155" y="137"/>
                </a:lnTo>
                <a:lnTo>
                  <a:pt x="155" y="137"/>
                </a:lnTo>
                <a:lnTo>
                  <a:pt x="164" y="137"/>
                </a:lnTo>
                <a:lnTo>
                  <a:pt x="173" y="137"/>
                </a:lnTo>
                <a:lnTo>
                  <a:pt x="173" y="133"/>
                </a:lnTo>
                <a:lnTo>
                  <a:pt x="178" y="133"/>
                </a:lnTo>
                <a:lnTo>
                  <a:pt x="178" y="124"/>
                </a:lnTo>
                <a:lnTo>
                  <a:pt x="191" y="115"/>
                </a:lnTo>
                <a:lnTo>
                  <a:pt x="195" y="110"/>
                </a:lnTo>
                <a:lnTo>
                  <a:pt x="200" y="110"/>
                </a:lnTo>
                <a:lnTo>
                  <a:pt x="204" y="110"/>
                </a:lnTo>
                <a:lnTo>
                  <a:pt x="213" y="115"/>
                </a:lnTo>
                <a:lnTo>
                  <a:pt x="222" y="115"/>
                </a:lnTo>
                <a:lnTo>
                  <a:pt x="226" y="115"/>
                </a:lnTo>
                <a:lnTo>
                  <a:pt x="231" y="115"/>
                </a:lnTo>
                <a:lnTo>
                  <a:pt x="258" y="102"/>
                </a:lnTo>
                <a:lnTo>
                  <a:pt x="271" y="93"/>
                </a:lnTo>
                <a:lnTo>
                  <a:pt x="284" y="93"/>
                </a:lnTo>
                <a:lnTo>
                  <a:pt x="289" y="93"/>
                </a:lnTo>
                <a:lnTo>
                  <a:pt x="293" y="88"/>
                </a:lnTo>
                <a:lnTo>
                  <a:pt x="289" y="75"/>
                </a:lnTo>
                <a:lnTo>
                  <a:pt x="289" y="62"/>
                </a:lnTo>
                <a:lnTo>
                  <a:pt x="289" y="48"/>
                </a:lnTo>
                <a:lnTo>
                  <a:pt x="289" y="35"/>
                </a:lnTo>
                <a:lnTo>
                  <a:pt x="280" y="17"/>
                </a:lnTo>
                <a:lnTo>
                  <a:pt x="271" y="4"/>
                </a:lnTo>
                <a:lnTo>
                  <a:pt x="266" y="0"/>
                </a:lnTo>
                <a:lnTo>
                  <a:pt x="262" y="0"/>
                </a:lnTo>
                <a:lnTo>
                  <a:pt x="262" y="8"/>
                </a:lnTo>
                <a:lnTo>
                  <a:pt x="258" y="13"/>
                </a:lnTo>
                <a:lnTo>
                  <a:pt x="240" y="8"/>
                </a:lnTo>
                <a:lnTo>
                  <a:pt x="235" y="8"/>
                </a:lnTo>
                <a:lnTo>
                  <a:pt x="226" y="17"/>
                </a:lnTo>
                <a:lnTo>
                  <a:pt x="226" y="17"/>
                </a:lnTo>
                <a:lnTo>
                  <a:pt x="209" y="17"/>
                </a:lnTo>
                <a:lnTo>
                  <a:pt x="200" y="26"/>
                </a:lnTo>
                <a:lnTo>
                  <a:pt x="195" y="31"/>
                </a:lnTo>
                <a:lnTo>
                  <a:pt x="182" y="31"/>
                </a:lnTo>
                <a:lnTo>
                  <a:pt x="178" y="31"/>
                </a:lnTo>
                <a:lnTo>
                  <a:pt x="173" y="26"/>
                </a:lnTo>
                <a:lnTo>
                  <a:pt x="169" y="26"/>
                </a:lnTo>
                <a:lnTo>
                  <a:pt x="164" y="31"/>
                </a:lnTo>
                <a:lnTo>
                  <a:pt x="160" y="31"/>
                </a:lnTo>
                <a:lnTo>
                  <a:pt x="151" y="39"/>
                </a:lnTo>
                <a:lnTo>
                  <a:pt x="124" y="44"/>
                </a:lnTo>
                <a:lnTo>
                  <a:pt x="120" y="48"/>
                </a:lnTo>
                <a:lnTo>
                  <a:pt x="116" y="44"/>
                </a:lnTo>
                <a:lnTo>
                  <a:pt x="116" y="39"/>
                </a:lnTo>
                <a:lnTo>
                  <a:pt x="111" y="39"/>
                </a:lnTo>
                <a:lnTo>
                  <a:pt x="111" y="44"/>
                </a:lnTo>
                <a:lnTo>
                  <a:pt x="107" y="44"/>
                </a:lnTo>
                <a:lnTo>
                  <a:pt x="107" y="48"/>
                </a:lnTo>
                <a:lnTo>
                  <a:pt x="102" y="48"/>
                </a:lnTo>
                <a:lnTo>
                  <a:pt x="98" y="48"/>
                </a:lnTo>
                <a:lnTo>
                  <a:pt x="98" y="48"/>
                </a:lnTo>
                <a:lnTo>
                  <a:pt x="93" y="48"/>
                </a:lnTo>
                <a:lnTo>
                  <a:pt x="93" y="39"/>
                </a:lnTo>
                <a:lnTo>
                  <a:pt x="89" y="39"/>
                </a:lnTo>
                <a:lnTo>
                  <a:pt x="80" y="39"/>
                </a:lnTo>
                <a:lnTo>
                  <a:pt x="76" y="39"/>
                </a:lnTo>
                <a:lnTo>
                  <a:pt x="76" y="44"/>
                </a:lnTo>
                <a:lnTo>
                  <a:pt x="67" y="44"/>
                </a:lnTo>
                <a:lnTo>
                  <a:pt x="62" y="44"/>
                </a:lnTo>
                <a:lnTo>
                  <a:pt x="58" y="44"/>
                </a:lnTo>
                <a:lnTo>
                  <a:pt x="53" y="44"/>
                </a:lnTo>
                <a:lnTo>
                  <a:pt x="45" y="44"/>
                </a:lnTo>
                <a:lnTo>
                  <a:pt x="45" y="48"/>
                </a:lnTo>
                <a:lnTo>
                  <a:pt x="49" y="53"/>
                </a:lnTo>
                <a:lnTo>
                  <a:pt x="53" y="66"/>
                </a:lnTo>
                <a:lnTo>
                  <a:pt x="49" y="79"/>
                </a:lnTo>
                <a:lnTo>
                  <a:pt x="45" y="79"/>
                </a:lnTo>
                <a:lnTo>
                  <a:pt x="40" y="79"/>
                </a:lnTo>
                <a:lnTo>
                  <a:pt x="0" y="88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63" name="Freeform 600">
            <a:extLst>
              <a:ext uri="{FF2B5EF4-FFF2-40B4-BE49-F238E27FC236}">
                <a16:creationId xmlns:a16="http://schemas.microsoft.com/office/drawing/2014/main" id="{520FAE17-C093-49A3-998B-9CE8A7A2E877}"/>
              </a:ext>
            </a:extLst>
          </p:cNvPr>
          <p:cNvSpPr>
            <a:spLocks/>
          </p:cNvSpPr>
          <p:nvPr/>
        </p:nvSpPr>
        <p:spPr bwMode="auto">
          <a:xfrm>
            <a:off x="7427422" y="2145916"/>
            <a:ext cx="261641" cy="133946"/>
          </a:xfrm>
          <a:custGeom>
            <a:avLst/>
            <a:gdLst>
              <a:gd name="T0" fmla="*/ 5 w 293"/>
              <a:gd name="T1" fmla="*/ 88 h 150"/>
              <a:gd name="T2" fmla="*/ 5 w 293"/>
              <a:gd name="T3" fmla="*/ 115 h 150"/>
              <a:gd name="T4" fmla="*/ 13 w 293"/>
              <a:gd name="T5" fmla="*/ 115 h 150"/>
              <a:gd name="T6" fmla="*/ 31 w 293"/>
              <a:gd name="T7" fmla="*/ 110 h 150"/>
              <a:gd name="T8" fmla="*/ 45 w 293"/>
              <a:gd name="T9" fmla="*/ 110 h 150"/>
              <a:gd name="T10" fmla="*/ 49 w 293"/>
              <a:gd name="T11" fmla="*/ 110 h 150"/>
              <a:gd name="T12" fmla="*/ 67 w 293"/>
              <a:gd name="T13" fmla="*/ 115 h 150"/>
              <a:gd name="T14" fmla="*/ 76 w 293"/>
              <a:gd name="T15" fmla="*/ 119 h 150"/>
              <a:gd name="T16" fmla="*/ 98 w 293"/>
              <a:gd name="T17" fmla="*/ 115 h 150"/>
              <a:gd name="T18" fmla="*/ 107 w 293"/>
              <a:gd name="T19" fmla="*/ 110 h 150"/>
              <a:gd name="T20" fmla="*/ 120 w 293"/>
              <a:gd name="T21" fmla="*/ 119 h 150"/>
              <a:gd name="T22" fmla="*/ 116 w 293"/>
              <a:gd name="T23" fmla="*/ 119 h 150"/>
              <a:gd name="T24" fmla="*/ 111 w 293"/>
              <a:gd name="T25" fmla="*/ 128 h 150"/>
              <a:gd name="T26" fmla="*/ 111 w 293"/>
              <a:gd name="T27" fmla="*/ 141 h 150"/>
              <a:gd name="T28" fmla="*/ 116 w 293"/>
              <a:gd name="T29" fmla="*/ 150 h 150"/>
              <a:gd name="T30" fmla="*/ 138 w 293"/>
              <a:gd name="T31" fmla="*/ 150 h 150"/>
              <a:gd name="T32" fmla="*/ 155 w 293"/>
              <a:gd name="T33" fmla="*/ 141 h 150"/>
              <a:gd name="T34" fmla="*/ 155 w 293"/>
              <a:gd name="T35" fmla="*/ 137 h 150"/>
              <a:gd name="T36" fmla="*/ 173 w 293"/>
              <a:gd name="T37" fmla="*/ 137 h 150"/>
              <a:gd name="T38" fmla="*/ 178 w 293"/>
              <a:gd name="T39" fmla="*/ 133 h 150"/>
              <a:gd name="T40" fmla="*/ 191 w 293"/>
              <a:gd name="T41" fmla="*/ 115 h 150"/>
              <a:gd name="T42" fmla="*/ 200 w 293"/>
              <a:gd name="T43" fmla="*/ 110 h 150"/>
              <a:gd name="T44" fmla="*/ 213 w 293"/>
              <a:gd name="T45" fmla="*/ 115 h 150"/>
              <a:gd name="T46" fmla="*/ 226 w 293"/>
              <a:gd name="T47" fmla="*/ 115 h 150"/>
              <a:gd name="T48" fmla="*/ 258 w 293"/>
              <a:gd name="T49" fmla="*/ 102 h 150"/>
              <a:gd name="T50" fmla="*/ 284 w 293"/>
              <a:gd name="T51" fmla="*/ 93 h 150"/>
              <a:gd name="T52" fmla="*/ 293 w 293"/>
              <a:gd name="T53" fmla="*/ 88 h 150"/>
              <a:gd name="T54" fmla="*/ 289 w 293"/>
              <a:gd name="T55" fmla="*/ 62 h 150"/>
              <a:gd name="T56" fmla="*/ 289 w 293"/>
              <a:gd name="T57" fmla="*/ 35 h 150"/>
              <a:gd name="T58" fmla="*/ 271 w 293"/>
              <a:gd name="T59" fmla="*/ 4 h 150"/>
              <a:gd name="T60" fmla="*/ 262 w 293"/>
              <a:gd name="T61" fmla="*/ 0 h 150"/>
              <a:gd name="T62" fmla="*/ 258 w 293"/>
              <a:gd name="T63" fmla="*/ 13 h 150"/>
              <a:gd name="T64" fmla="*/ 235 w 293"/>
              <a:gd name="T65" fmla="*/ 8 h 150"/>
              <a:gd name="T66" fmla="*/ 226 w 293"/>
              <a:gd name="T67" fmla="*/ 17 h 150"/>
              <a:gd name="T68" fmla="*/ 200 w 293"/>
              <a:gd name="T69" fmla="*/ 26 h 150"/>
              <a:gd name="T70" fmla="*/ 182 w 293"/>
              <a:gd name="T71" fmla="*/ 31 h 150"/>
              <a:gd name="T72" fmla="*/ 173 w 293"/>
              <a:gd name="T73" fmla="*/ 26 h 150"/>
              <a:gd name="T74" fmla="*/ 164 w 293"/>
              <a:gd name="T75" fmla="*/ 31 h 150"/>
              <a:gd name="T76" fmla="*/ 151 w 293"/>
              <a:gd name="T77" fmla="*/ 39 h 150"/>
              <a:gd name="T78" fmla="*/ 120 w 293"/>
              <a:gd name="T79" fmla="*/ 48 h 150"/>
              <a:gd name="T80" fmla="*/ 116 w 293"/>
              <a:gd name="T81" fmla="*/ 39 h 150"/>
              <a:gd name="T82" fmla="*/ 111 w 293"/>
              <a:gd name="T83" fmla="*/ 44 h 150"/>
              <a:gd name="T84" fmla="*/ 107 w 293"/>
              <a:gd name="T85" fmla="*/ 48 h 150"/>
              <a:gd name="T86" fmla="*/ 98 w 293"/>
              <a:gd name="T87" fmla="*/ 48 h 150"/>
              <a:gd name="T88" fmla="*/ 93 w 293"/>
              <a:gd name="T89" fmla="*/ 48 h 150"/>
              <a:gd name="T90" fmla="*/ 89 w 293"/>
              <a:gd name="T91" fmla="*/ 39 h 150"/>
              <a:gd name="T92" fmla="*/ 76 w 293"/>
              <a:gd name="T93" fmla="*/ 39 h 150"/>
              <a:gd name="T94" fmla="*/ 67 w 293"/>
              <a:gd name="T95" fmla="*/ 44 h 150"/>
              <a:gd name="T96" fmla="*/ 58 w 293"/>
              <a:gd name="T97" fmla="*/ 44 h 150"/>
              <a:gd name="T98" fmla="*/ 45 w 293"/>
              <a:gd name="T99" fmla="*/ 44 h 150"/>
              <a:gd name="T100" fmla="*/ 49 w 293"/>
              <a:gd name="T101" fmla="*/ 53 h 150"/>
              <a:gd name="T102" fmla="*/ 49 w 293"/>
              <a:gd name="T103" fmla="*/ 79 h 150"/>
              <a:gd name="T104" fmla="*/ 40 w 293"/>
              <a:gd name="T105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3" h="150">
                <a:moveTo>
                  <a:pt x="0" y="88"/>
                </a:moveTo>
                <a:lnTo>
                  <a:pt x="5" y="88"/>
                </a:lnTo>
                <a:lnTo>
                  <a:pt x="9" y="106"/>
                </a:lnTo>
                <a:lnTo>
                  <a:pt x="5" y="115"/>
                </a:lnTo>
                <a:lnTo>
                  <a:pt x="9" y="115"/>
                </a:lnTo>
                <a:lnTo>
                  <a:pt x="13" y="115"/>
                </a:lnTo>
                <a:lnTo>
                  <a:pt x="27" y="115"/>
                </a:lnTo>
                <a:lnTo>
                  <a:pt x="31" y="110"/>
                </a:lnTo>
                <a:lnTo>
                  <a:pt x="40" y="110"/>
                </a:lnTo>
                <a:lnTo>
                  <a:pt x="45" y="110"/>
                </a:lnTo>
                <a:lnTo>
                  <a:pt x="45" y="110"/>
                </a:lnTo>
                <a:lnTo>
                  <a:pt x="49" y="110"/>
                </a:lnTo>
                <a:lnTo>
                  <a:pt x="53" y="115"/>
                </a:lnTo>
                <a:lnTo>
                  <a:pt x="67" y="115"/>
                </a:lnTo>
                <a:lnTo>
                  <a:pt x="76" y="115"/>
                </a:lnTo>
                <a:lnTo>
                  <a:pt x="76" y="119"/>
                </a:lnTo>
                <a:lnTo>
                  <a:pt x="89" y="119"/>
                </a:lnTo>
                <a:lnTo>
                  <a:pt x="98" y="115"/>
                </a:lnTo>
                <a:lnTo>
                  <a:pt x="98" y="110"/>
                </a:lnTo>
                <a:lnTo>
                  <a:pt x="107" y="110"/>
                </a:lnTo>
                <a:lnTo>
                  <a:pt x="120" y="110"/>
                </a:lnTo>
                <a:lnTo>
                  <a:pt x="120" y="119"/>
                </a:lnTo>
                <a:lnTo>
                  <a:pt x="116" y="119"/>
                </a:lnTo>
                <a:lnTo>
                  <a:pt x="116" y="119"/>
                </a:lnTo>
                <a:lnTo>
                  <a:pt x="116" y="124"/>
                </a:lnTo>
                <a:lnTo>
                  <a:pt x="111" y="128"/>
                </a:lnTo>
                <a:lnTo>
                  <a:pt x="107" y="128"/>
                </a:lnTo>
                <a:lnTo>
                  <a:pt x="111" y="141"/>
                </a:lnTo>
                <a:lnTo>
                  <a:pt x="107" y="150"/>
                </a:lnTo>
                <a:lnTo>
                  <a:pt x="116" y="150"/>
                </a:lnTo>
                <a:lnTo>
                  <a:pt x="116" y="150"/>
                </a:lnTo>
                <a:lnTo>
                  <a:pt x="138" y="150"/>
                </a:lnTo>
                <a:lnTo>
                  <a:pt x="142" y="150"/>
                </a:lnTo>
                <a:lnTo>
                  <a:pt x="155" y="141"/>
                </a:lnTo>
                <a:lnTo>
                  <a:pt x="155" y="137"/>
                </a:lnTo>
                <a:lnTo>
                  <a:pt x="155" y="137"/>
                </a:lnTo>
                <a:lnTo>
                  <a:pt x="164" y="137"/>
                </a:lnTo>
                <a:lnTo>
                  <a:pt x="173" y="137"/>
                </a:lnTo>
                <a:lnTo>
                  <a:pt x="173" y="133"/>
                </a:lnTo>
                <a:lnTo>
                  <a:pt x="178" y="133"/>
                </a:lnTo>
                <a:lnTo>
                  <a:pt x="178" y="124"/>
                </a:lnTo>
                <a:lnTo>
                  <a:pt x="191" y="115"/>
                </a:lnTo>
                <a:lnTo>
                  <a:pt x="195" y="110"/>
                </a:lnTo>
                <a:lnTo>
                  <a:pt x="200" y="110"/>
                </a:lnTo>
                <a:lnTo>
                  <a:pt x="204" y="110"/>
                </a:lnTo>
                <a:lnTo>
                  <a:pt x="213" y="115"/>
                </a:lnTo>
                <a:lnTo>
                  <a:pt x="222" y="115"/>
                </a:lnTo>
                <a:lnTo>
                  <a:pt x="226" y="115"/>
                </a:lnTo>
                <a:lnTo>
                  <a:pt x="231" y="115"/>
                </a:lnTo>
                <a:lnTo>
                  <a:pt x="258" y="102"/>
                </a:lnTo>
                <a:lnTo>
                  <a:pt x="271" y="93"/>
                </a:lnTo>
                <a:lnTo>
                  <a:pt x="284" y="93"/>
                </a:lnTo>
                <a:lnTo>
                  <a:pt x="289" y="93"/>
                </a:lnTo>
                <a:lnTo>
                  <a:pt x="293" y="88"/>
                </a:lnTo>
                <a:lnTo>
                  <a:pt x="289" y="75"/>
                </a:lnTo>
                <a:lnTo>
                  <a:pt x="289" y="62"/>
                </a:lnTo>
                <a:lnTo>
                  <a:pt x="289" y="48"/>
                </a:lnTo>
                <a:lnTo>
                  <a:pt x="289" y="35"/>
                </a:lnTo>
                <a:lnTo>
                  <a:pt x="280" y="17"/>
                </a:lnTo>
                <a:lnTo>
                  <a:pt x="271" y="4"/>
                </a:lnTo>
                <a:lnTo>
                  <a:pt x="266" y="0"/>
                </a:lnTo>
                <a:lnTo>
                  <a:pt x="262" y="0"/>
                </a:lnTo>
                <a:lnTo>
                  <a:pt x="262" y="8"/>
                </a:lnTo>
                <a:lnTo>
                  <a:pt x="258" y="13"/>
                </a:lnTo>
                <a:lnTo>
                  <a:pt x="240" y="8"/>
                </a:lnTo>
                <a:lnTo>
                  <a:pt x="235" y="8"/>
                </a:lnTo>
                <a:lnTo>
                  <a:pt x="226" y="17"/>
                </a:lnTo>
                <a:lnTo>
                  <a:pt x="226" y="17"/>
                </a:lnTo>
                <a:lnTo>
                  <a:pt x="209" y="17"/>
                </a:lnTo>
                <a:lnTo>
                  <a:pt x="200" y="26"/>
                </a:lnTo>
                <a:lnTo>
                  <a:pt x="195" y="31"/>
                </a:lnTo>
                <a:lnTo>
                  <a:pt x="182" y="31"/>
                </a:lnTo>
                <a:lnTo>
                  <a:pt x="178" y="31"/>
                </a:lnTo>
                <a:lnTo>
                  <a:pt x="173" y="26"/>
                </a:lnTo>
                <a:lnTo>
                  <a:pt x="169" y="26"/>
                </a:lnTo>
                <a:lnTo>
                  <a:pt x="164" y="31"/>
                </a:lnTo>
                <a:lnTo>
                  <a:pt x="160" y="31"/>
                </a:lnTo>
                <a:lnTo>
                  <a:pt x="151" y="39"/>
                </a:lnTo>
                <a:lnTo>
                  <a:pt x="124" y="44"/>
                </a:lnTo>
                <a:lnTo>
                  <a:pt x="120" y="48"/>
                </a:lnTo>
                <a:lnTo>
                  <a:pt x="116" y="44"/>
                </a:lnTo>
                <a:lnTo>
                  <a:pt x="116" y="39"/>
                </a:lnTo>
                <a:lnTo>
                  <a:pt x="111" y="39"/>
                </a:lnTo>
                <a:lnTo>
                  <a:pt x="111" y="44"/>
                </a:lnTo>
                <a:lnTo>
                  <a:pt x="107" y="44"/>
                </a:lnTo>
                <a:lnTo>
                  <a:pt x="107" y="48"/>
                </a:lnTo>
                <a:lnTo>
                  <a:pt x="102" y="48"/>
                </a:lnTo>
                <a:lnTo>
                  <a:pt x="98" y="48"/>
                </a:lnTo>
                <a:lnTo>
                  <a:pt x="98" y="48"/>
                </a:lnTo>
                <a:lnTo>
                  <a:pt x="93" y="48"/>
                </a:lnTo>
                <a:lnTo>
                  <a:pt x="93" y="39"/>
                </a:lnTo>
                <a:lnTo>
                  <a:pt x="89" y="39"/>
                </a:lnTo>
                <a:lnTo>
                  <a:pt x="80" y="39"/>
                </a:lnTo>
                <a:lnTo>
                  <a:pt x="76" y="39"/>
                </a:lnTo>
                <a:lnTo>
                  <a:pt x="76" y="44"/>
                </a:lnTo>
                <a:lnTo>
                  <a:pt x="67" y="44"/>
                </a:lnTo>
                <a:lnTo>
                  <a:pt x="62" y="44"/>
                </a:lnTo>
                <a:lnTo>
                  <a:pt x="58" y="44"/>
                </a:lnTo>
                <a:lnTo>
                  <a:pt x="53" y="44"/>
                </a:lnTo>
                <a:lnTo>
                  <a:pt x="45" y="44"/>
                </a:lnTo>
                <a:lnTo>
                  <a:pt x="45" y="48"/>
                </a:lnTo>
                <a:lnTo>
                  <a:pt x="49" y="53"/>
                </a:lnTo>
                <a:lnTo>
                  <a:pt x="53" y="66"/>
                </a:lnTo>
                <a:lnTo>
                  <a:pt x="49" y="79"/>
                </a:lnTo>
                <a:lnTo>
                  <a:pt x="45" y="79"/>
                </a:lnTo>
                <a:lnTo>
                  <a:pt x="40" y="79"/>
                </a:lnTo>
                <a:lnTo>
                  <a:pt x="0" y="8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64" name="Freeform 601">
            <a:extLst>
              <a:ext uri="{FF2B5EF4-FFF2-40B4-BE49-F238E27FC236}">
                <a16:creationId xmlns:a16="http://schemas.microsoft.com/office/drawing/2014/main" id="{1A96B439-64F1-466B-A1AC-B7B8F68E8CCB}"/>
              </a:ext>
            </a:extLst>
          </p:cNvPr>
          <p:cNvSpPr>
            <a:spLocks/>
          </p:cNvSpPr>
          <p:nvPr/>
        </p:nvSpPr>
        <p:spPr bwMode="auto">
          <a:xfrm>
            <a:off x="7427422" y="2145916"/>
            <a:ext cx="261641" cy="133946"/>
          </a:xfrm>
          <a:custGeom>
            <a:avLst/>
            <a:gdLst>
              <a:gd name="T0" fmla="*/ 5 w 293"/>
              <a:gd name="T1" fmla="*/ 88 h 150"/>
              <a:gd name="T2" fmla="*/ 5 w 293"/>
              <a:gd name="T3" fmla="*/ 115 h 150"/>
              <a:gd name="T4" fmla="*/ 13 w 293"/>
              <a:gd name="T5" fmla="*/ 115 h 150"/>
              <a:gd name="T6" fmla="*/ 31 w 293"/>
              <a:gd name="T7" fmla="*/ 110 h 150"/>
              <a:gd name="T8" fmla="*/ 45 w 293"/>
              <a:gd name="T9" fmla="*/ 110 h 150"/>
              <a:gd name="T10" fmla="*/ 49 w 293"/>
              <a:gd name="T11" fmla="*/ 110 h 150"/>
              <a:gd name="T12" fmla="*/ 67 w 293"/>
              <a:gd name="T13" fmla="*/ 115 h 150"/>
              <a:gd name="T14" fmla="*/ 76 w 293"/>
              <a:gd name="T15" fmla="*/ 119 h 150"/>
              <a:gd name="T16" fmla="*/ 98 w 293"/>
              <a:gd name="T17" fmla="*/ 115 h 150"/>
              <a:gd name="T18" fmla="*/ 107 w 293"/>
              <a:gd name="T19" fmla="*/ 110 h 150"/>
              <a:gd name="T20" fmla="*/ 120 w 293"/>
              <a:gd name="T21" fmla="*/ 119 h 150"/>
              <a:gd name="T22" fmla="*/ 116 w 293"/>
              <a:gd name="T23" fmla="*/ 119 h 150"/>
              <a:gd name="T24" fmla="*/ 111 w 293"/>
              <a:gd name="T25" fmla="*/ 128 h 150"/>
              <a:gd name="T26" fmla="*/ 111 w 293"/>
              <a:gd name="T27" fmla="*/ 141 h 150"/>
              <a:gd name="T28" fmla="*/ 116 w 293"/>
              <a:gd name="T29" fmla="*/ 150 h 150"/>
              <a:gd name="T30" fmla="*/ 138 w 293"/>
              <a:gd name="T31" fmla="*/ 150 h 150"/>
              <a:gd name="T32" fmla="*/ 155 w 293"/>
              <a:gd name="T33" fmla="*/ 141 h 150"/>
              <a:gd name="T34" fmla="*/ 155 w 293"/>
              <a:gd name="T35" fmla="*/ 137 h 150"/>
              <a:gd name="T36" fmla="*/ 173 w 293"/>
              <a:gd name="T37" fmla="*/ 137 h 150"/>
              <a:gd name="T38" fmla="*/ 178 w 293"/>
              <a:gd name="T39" fmla="*/ 133 h 150"/>
              <a:gd name="T40" fmla="*/ 191 w 293"/>
              <a:gd name="T41" fmla="*/ 115 h 150"/>
              <a:gd name="T42" fmla="*/ 200 w 293"/>
              <a:gd name="T43" fmla="*/ 110 h 150"/>
              <a:gd name="T44" fmla="*/ 213 w 293"/>
              <a:gd name="T45" fmla="*/ 115 h 150"/>
              <a:gd name="T46" fmla="*/ 226 w 293"/>
              <a:gd name="T47" fmla="*/ 115 h 150"/>
              <a:gd name="T48" fmla="*/ 258 w 293"/>
              <a:gd name="T49" fmla="*/ 102 h 150"/>
              <a:gd name="T50" fmla="*/ 284 w 293"/>
              <a:gd name="T51" fmla="*/ 93 h 150"/>
              <a:gd name="T52" fmla="*/ 293 w 293"/>
              <a:gd name="T53" fmla="*/ 88 h 150"/>
              <a:gd name="T54" fmla="*/ 289 w 293"/>
              <a:gd name="T55" fmla="*/ 62 h 150"/>
              <a:gd name="T56" fmla="*/ 289 w 293"/>
              <a:gd name="T57" fmla="*/ 35 h 150"/>
              <a:gd name="T58" fmla="*/ 271 w 293"/>
              <a:gd name="T59" fmla="*/ 4 h 150"/>
              <a:gd name="T60" fmla="*/ 262 w 293"/>
              <a:gd name="T61" fmla="*/ 0 h 150"/>
              <a:gd name="T62" fmla="*/ 258 w 293"/>
              <a:gd name="T63" fmla="*/ 13 h 150"/>
              <a:gd name="T64" fmla="*/ 235 w 293"/>
              <a:gd name="T65" fmla="*/ 8 h 150"/>
              <a:gd name="T66" fmla="*/ 226 w 293"/>
              <a:gd name="T67" fmla="*/ 17 h 150"/>
              <a:gd name="T68" fmla="*/ 200 w 293"/>
              <a:gd name="T69" fmla="*/ 26 h 150"/>
              <a:gd name="T70" fmla="*/ 182 w 293"/>
              <a:gd name="T71" fmla="*/ 31 h 150"/>
              <a:gd name="T72" fmla="*/ 173 w 293"/>
              <a:gd name="T73" fmla="*/ 26 h 150"/>
              <a:gd name="T74" fmla="*/ 164 w 293"/>
              <a:gd name="T75" fmla="*/ 31 h 150"/>
              <a:gd name="T76" fmla="*/ 151 w 293"/>
              <a:gd name="T77" fmla="*/ 39 h 150"/>
              <a:gd name="T78" fmla="*/ 120 w 293"/>
              <a:gd name="T79" fmla="*/ 48 h 150"/>
              <a:gd name="T80" fmla="*/ 116 w 293"/>
              <a:gd name="T81" fmla="*/ 39 h 150"/>
              <a:gd name="T82" fmla="*/ 111 w 293"/>
              <a:gd name="T83" fmla="*/ 44 h 150"/>
              <a:gd name="T84" fmla="*/ 107 w 293"/>
              <a:gd name="T85" fmla="*/ 48 h 150"/>
              <a:gd name="T86" fmla="*/ 98 w 293"/>
              <a:gd name="T87" fmla="*/ 48 h 150"/>
              <a:gd name="T88" fmla="*/ 93 w 293"/>
              <a:gd name="T89" fmla="*/ 48 h 150"/>
              <a:gd name="T90" fmla="*/ 89 w 293"/>
              <a:gd name="T91" fmla="*/ 39 h 150"/>
              <a:gd name="T92" fmla="*/ 76 w 293"/>
              <a:gd name="T93" fmla="*/ 39 h 150"/>
              <a:gd name="T94" fmla="*/ 67 w 293"/>
              <a:gd name="T95" fmla="*/ 44 h 150"/>
              <a:gd name="T96" fmla="*/ 58 w 293"/>
              <a:gd name="T97" fmla="*/ 44 h 150"/>
              <a:gd name="T98" fmla="*/ 45 w 293"/>
              <a:gd name="T99" fmla="*/ 44 h 150"/>
              <a:gd name="T100" fmla="*/ 49 w 293"/>
              <a:gd name="T101" fmla="*/ 53 h 150"/>
              <a:gd name="T102" fmla="*/ 49 w 293"/>
              <a:gd name="T103" fmla="*/ 79 h 150"/>
              <a:gd name="T104" fmla="*/ 40 w 293"/>
              <a:gd name="T105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3" h="150">
                <a:moveTo>
                  <a:pt x="0" y="88"/>
                </a:moveTo>
                <a:lnTo>
                  <a:pt x="5" y="88"/>
                </a:lnTo>
                <a:lnTo>
                  <a:pt x="9" y="106"/>
                </a:lnTo>
                <a:lnTo>
                  <a:pt x="5" y="115"/>
                </a:lnTo>
                <a:lnTo>
                  <a:pt x="9" y="115"/>
                </a:lnTo>
                <a:lnTo>
                  <a:pt x="13" y="115"/>
                </a:lnTo>
                <a:lnTo>
                  <a:pt x="27" y="115"/>
                </a:lnTo>
                <a:lnTo>
                  <a:pt x="31" y="110"/>
                </a:lnTo>
                <a:lnTo>
                  <a:pt x="40" y="110"/>
                </a:lnTo>
                <a:lnTo>
                  <a:pt x="45" y="110"/>
                </a:lnTo>
                <a:lnTo>
                  <a:pt x="45" y="110"/>
                </a:lnTo>
                <a:lnTo>
                  <a:pt x="49" y="110"/>
                </a:lnTo>
                <a:lnTo>
                  <a:pt x="53" y="115"/>
                </a:lnTo>
                <a:lnTo>
                  <a:pt x="67" y="115"/>
                </a:lnTo>
                <a:lnTo>
                  <a:pt x="76" y="115"/>
                </a:lnTo>
                <a:lnTo>
                  <a:pt x="76" y="119"/>
                </a:lnTo>
                <a:lnTo>
                  <a:pt x="89" y="119"/>
                </a:lnTo>
                <a:lnTo>
                  <a:pt x="98" y="115"/>
                </a:lnTo>
                <a:lnTo>
                  <a:pt x="98" y="110"/>
                </a:lnTo>
                <a:lnTo>
                  <a:pt x="107" y="110"/>
                </a:lnTo>
                <a:lnTo>
                  <a:pt x="120" y="110"/>
                </a:lnTo>
                <a:lnTo>
                  <a:pt x="120" y="119"/>
                </a:lnTo>
                <a:lnTo>
                  <a:pt x="116" y="119"/>
                </a:lnTo>
                <a:lnTo>
                  <a:pt x="116" y="119"/>
                </a:lnTo>
                <a:lnTo>
                  <a:pt x="116" y="124"/>
                </a:lnTo>
                <a:lnTo>
                  <a:pt x="111" y="128"/>
                </a:lnTo>
                <a:lnTo>
                  <a:pt x="107" y="128"/>
                </a:lnTo>
                <a:lnTo>
                  <a:pt x="111" y="141"/>
                </a:lnTo>
                <a:lnTo>
                  <a:pt x="107" y="150"/>
                </a:lnTo>
                <a:lnTo>
                  <a:pt x="116" y="150"/>
                </a:lnTo>
                <a:lnTo>
                  <a:pt x="116" y="150"/>
                </a:lnTo>
                <a:lnTo>
                  <a:pt x="138" y="150"/>
                </a:lnTo>
                <a:lnTo>
                  <a:pt x="142" y="150"/>
                </a:lnTo>
                <a:lnTo>
                  <a:pt x="155" y="141"/>
                </a:lnTo>
                <a:lnTo>
                  <a:pt x="155" y="137"/>
                </a:lnTo>
                <a:lnTo>
                  <a:pt x="155" y="137"/>
                </a:lnTo>
                <a:lnTo>
                  <a:pt x="164" y="137"/>
                </a:lnTo>
                <a:lnTo>
                  <a:pt x="173" y="137"/>
                </a:lnTo>
                <a:lnTo>
                  <a:pt x="173" y="133"/>
                </a:lnTo>
                <a:lnTo>
                  <a:pt x="178" y="133"/>
                </a:lnTo>
                <a:lnTo>
                  <a:pt x="178" y="124"/>
                </a:lnTo>
                <a:lnTo>
                  <a:pt x="191" y="115"/>
                </a:lnTo>
                <a:lnTo>
                  <a:pt x="195" y="110"/>
                </a:lnTo>
                <a:lnTo>
                  <a:pt x="200" y="110"/>
                </a:lnTo>
                <a:lnTo>
                  <a:pt x="204" y="110"/>
                </a:lnTo>
                <a:lnTo>
                  <a:pt x="213" y="115"/>
                </a:lnTo>
                <a:lnTo>
                  <a:pt x="222" y="115"/>
                </a:lnTo>
                <a:lnTo>
                  <a:pt x="226" y="115"/>
                </a:lnTo>
                <a:lnTo>
                  <a:pt x="231" y="115"/>
                </a:lnTo>
                <a:lnTo>
                  <a:pt x="258" y="102"/>
                </a:lnTo>
                <a:lnTo>
                  <a:pt x="271" y="93"/>
                </a:lnTo>
                <a:lnTo>
                  <a:pt x="284" y="93"/>
                </a:lnTo>
                <a:lnTo>
                  <a:pt x="289" y="93"/>
                </a:lnTo>
                <a:lnTo>
                  <a:pt x="293" y="88"/>
                </a:lnTo>
                <a:lnTo>
                  <a:pt x="289" y="75"/>
                </a:lnTo>
                <a:lnTo>
                  <a:pt x="289" y="62"/>
                </a:lnTo>
                <a:lnTo>
                  <a:pt x="289" y="48"/>
                </a:lnTo>
                <a:lnTo>
                  <a:pt x="289" y="35"/>
                </a:lnTo>
                <a:lnTo>
                  <a:pt x="280" y="17"/>
                </a:lnTo>
                <a:lnTo>
                  <a:pt x="271" y="4"/>
                </a:lnTo>
                <a:lnTo>
                  <a:pt x="266" y="0"/>
                </a:lnTo>
                <a:lnTo>
                  <a:pt x="262" y="0"/>
                </a:lnTo>
                <a:lnTo>
                  <a:pt x="262" y="8"/>
                </a:lnTo>
                <a:lnTo>
                  <a:pt x="258" y="13"/>
                </a:lnTo>
                <a:lnTo>
                  <a:pt x="240" y="8"/>
                </a:lnTo>
                <a:lnTo>
                  <a:pt x="235" y="8"/>
                </a:lnTo>
                <a:lnTo>
                  <a:pt x="226" y="17"/>
                </a:lnTo>
                <a:lnTo>
                  <a:pt x="226" y="17"/>
                </a:lnTo>
                <a:lnTo>
                  <a:pt x="209" y="17"/>
                </a:lnTo>
                <a:lnTo>
                  <a:pt x="200" y="26"/>
                </a:lnTo>
                <a:lnTo>
                  <a:pt x="195" y="31"/>
                </a:lnTo>
                <a:lnTo>
                  <a:pt x="182" y="31"/>
                </a:lnTo>
                <a:lnTo>
                  <a:pt x="178" y="31"/>
                </a:lnTo>
                <a:lnTo>
                  <a:pt x="173" y="26"/>
                </a:lnTo>
                <a:lnTo>
                  <a:pt x="169" y="26"/>
                </a:lnTo>
                <a:lnTo>
                  <a:pt x="164" y="31"/>
                </a:lnTo>
                <a:lnTo>
                  <a:pt x="160" y="31"/>
                </a:lnTo>
                <a:lnTo>
                  <a:pt x="151" y="39"/>
                </a:lnTo>
                <a:lnTo>
                  <a:pt x="124" y="44"/>
                </a:lnTo>
                <a:lnTo>
                  <a:pt x="120" y="48"/>
                </a:lnTo>
                <a:lnTo>
                  <a:pt x="116" y="44"/>
                </a:lnTo>
                <a:lnTo>
                  <a:pt x="116" y="39"/>
                </a:lnTo>
                <a:lnTo>
                  <a:pt x="111" y="39"/>
                </a:lnTo>
                <a:lnTo>
                  <a:pt x="111" y="44"/>
                </a:lnTo>
                <a:lnTo>
                  <a:pt x="107" y="44"/>
                </a:lnTo>
                <a:lnTo>
                  <a:pt x="107" y="48"/>
                </a:lnTo>
                <a:lnTo>
                  <a:pt x="102" y="48"/>
                </a:lnTo>
                <a:lnTo>
                  <a:pt x="98" y="48"/>
                </a:lnTo>
                <a:lnTo>
                  <a:pt x="98" y="48"/>
                </a:lnTo>
                <a:lnTo>
                  <a:pt x="93" y="48"/>
                </a:lnTo>
                <a:lnTo>
                  <a:pt x="93" y="39"/>
                </a:lnTo>
                <a:lnTo>
                  <a:pt x="89" y="39"/>
                </a:lnTo>
                <a:lnTo>
                  <a:pt x="80" y="39"/>
                </a:lnTo>
                <a:lnTo>
                  <a:pt x="76" y="39"/>
                </a:lnTo>
                <a:lnTo>
                  <a:pt x="76" y="44"/>
                </a:lnTo>
                <a:lnTo>
                  <a:pt x="67" y="44"/>
                </a:lnTo>
                <a:lnTo>
                  <a:pt x="62" y="44"/>
                </a:lnTo>
                <a:lnTo>
                  <a:pt x="58" y="44"/>
                </a:lnTo>
                <a:lnTo>
                  <a:pt x="53" y="44"/>
                </a:lnTo>
                <a:lnTo>
                  <a:pt x="45" y="44"/>
                </a:lnTo>
                <a:lnTo>
                  <a:pt x="45" y="48"/>
                </a:lnTo>
                <a:lnTo>
                  <a:pt x="49" y="53"/>
                </a:lnTo>
                <a:lnTo>
                  <a:pt x="53" y="66"/>
                </a:lnTo>
                <a:lnTo>
                  <a:pt x="49" y="79"/>
                </a:lnTo>
                <a:lnTo>
                  <a:pt x="45" y="79"/>
                </a:lnTo>
                <a:lnTo>
                  <a:pt x="40" y="79"/>
                </a:lnTo>
                <a:lnTo>
                  <a:pt x="0" y="8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65" name="Freeform 602">
            <a:extLst>
              <a:ext uri="{FF2B5EF4-FFF2-40B4-BE49-F238E27FC236}">
                <a16:creationId xmlns:a16="http://schemas.microsoft.com/office/drawing/2014/main" id="{C6822905-94DF-4263-9FFA-0ACE004D28C8}"/>
              </a:ext>
            </a:extLst>
          </p:cNvPr>
          <p:cNvSpPr>
            <a:spLocks/>
          </p:cNvSpPr>
          <p:nvPr/>
        </p:nvSpPr>
        <p:spPr bwMode="auto">
          <a:xfrm>
            <a:off x="7435460" y="2244143"/>
            <a:ext cx="150912" cy="146447"/>
          </a:xfrm>
          <a:custGeom>
            <a:avLst/>
            <a:gdLst>
              <a:gd name="T0" fmla="*/ 133 w 169"/>
              <a:gd name="T1" fmla="*/ 76 h 164"/>
              <a:gd name="T2" fmla="*/ 133 w 169"/>
              <a:gd name="T3" fmla="*/ 67 h 164"/>
              <a:gd name="T4" fmla="*/ 129 w 169"/>
              <a:gd name="T5" fmla="*/ 58 h 164"/>
              <a:gd name="T6" fmla="*/ 133 w 169"/>
              <a:gd name="T7" fmla="*/ 58 h 164"/>
              <a:gd name="T8" fmla="*/ 129 w 169"/>
              <a:gd name="T9" fmla="*/ 40 h 164"/>
              <a:gd name="T10" fmla="*/ 107 w 169"/>
              <a:gd name="T11" fmla="*/ 40 h 164"/>
              <a:gd name="T12" fmla="*/ 102 w 169"/>
              <a:gd name="T13" fmla="*/ 31 h 164"/>
              <a:gd name="T14" fmla="*/ 102 w 169"/>
              <a:gd name="T15" fmla="*/ 18 h 164"/>
              <a:gd name="T16" fmla="*/ 107 w 169"/>
              <a:gd name="T17" fmla="*/ 9 h 164"/>
              <a:gd name="T18" fmla="*/ 111 w 169"/>
              <a:gd name="T19" fmla="*/ 9 h 164"/>
              <a:gd name="T20" fmla="*/ 98 w 169"/>
              <a:gd name="T21" fmla="*/ 0 h 164"/>
              <a:gd name="T22" fmla="*/ 89 w 169"/>
              <a:gd name="T23" fmla="*/ 5 h 164"/>
              <a:gd name="T24" fmla="*/ 67 w 169"/>
              <a:gd name="T25" fmla="*/ 9 h 164"/>
              <a:gd name="T26" fmla="*/ 58 w 169"/>
              <a:gd name="T27" fmla="*/ 5 h 164"/>
              <a:gd name="T28" fmla="*/ 40 w 169"/>
              <a:gd name="T29" fmla="*/ 0 h 164"/>
              <a:gd name="T30" fmla="*/ 36 w 169"/>
              <a:gd name="T31" fmla="*/ 0 h 164"/>
              <a:gd name="T32" fmla="*/ 27 w 169"/>
              <a:gd name="T33" fmla="*/ 5 h 164"/>
              <a:gd name="T34" fmla="*/ 9 w 169"/>
              <a:gd name="T35" fmla="*/ 14 h 164"/>
              <a:gd name="T36" fmla="*/ 4 w 169"/>
              <a:gd name="T37" fmla="*/ 18 h 164"/>
              <a:gd name="T38" fmla="*/ 0 w 169"/>
              <a:gd name="T39" fmla="*/ 31 h 164"/>
              <a:gd name="T40" fmla="*/ 4 w 169"/>
              <a:gd name="T41" fmla="*/ 67 h 164"/>
              <a:gd name="T42" fmla="*/ 22 w 169"/>
              <a:gd name="T43" fmla="*/ 67 h 164"/>
              <a:gd name="T44" fmla="*/ 31 w 169"/>
              <a:gd name="T45" fmla="*/ 62 h 164"/>
              <a:gd name="T46" fmla="*/ 40 w 169"/>
              <a:gd name="T47" fmla="*/ 62 h 164"/>
              <a:gd name="T48" fmla="*/ 40 w 169"/>
              <a:gd name="T49" fmla="*/ 67 h 164"/>
              <a:gd name="T50" fmla="*/ 53 w 169"/>
              <a:gd name="T51" fmla="*/ 89 h 164"/>
              <a:gd name="T52" fmla="*/ 53 w 169"/>
              <a:gd name="T53" fmla="*/ 111 h 164"/>
              <a:gd name="T54" fmla="*/ 62 w 169"/>
              <a:gd name="T55" fmla="*/ 125 h 164"/>
              <a:gd name="T56" fmla="*/ 67 w 169"/>
              <a:gd name="T57" fmla="*/ 151 h 164"/>
              <a:gd name="T58" fmla="*/ 75 w 169"/>
              <a:gd name="T59" fmla="*/ 164 h 164"/>
              <a:gd name="T60" fmla="*/ 111 w 169"/>
              <a:gd name="T61" fmla="*/ 138 h 164"/>
              <a:gd name="T62" fmla="*/ 120 w 169"/>
              <a:gd name="T63" fmla="*/ 138 h 164"/>
              <a:gd name="T64" fmla="*/ 133 w 169"/>
              <a:gd name="T65" fmla="*/ 147 h 164"/>
              <a:gd name="T66" fmla="*/ 142 w 169"/>
              <a:gd name="T67" fmla="*/ 147 h 164"/>
              <a:gd name="T68" fmla="*/ 151 w 169"/>
              <a:gd name="T69" fmla="*/ 147 h 164"/>
              <a:gd name="T70" fmla="*/ 160 w 169"/>
              <a:gd name="T71" fmla="*/ 138 h 164"/>
              <a:gd name="T72" fmla="*/ 169 w 169"/>
              <a:gd name="T73" fmla="*/ 129 h 164"/>
              <a:gd name="T74" fmla="*/ 164 w 169"/>
              <a:gd name="T75" fmla="*/ 102 h 164"/>
              <a:gd name="T76" fmla="*/ 160 w 169"/>
              <a:gd name="T77" fmla="*/ 93 h 164"/>
              <a:gd name="T78" fmla="*/ 151 w 169"/>
              <a:gd name="T79" fmla="*/ 8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9" h="164">
                <a:moveTo>
                  <a:pt x="146" y="80"/>
                </a:moveTo>
                <a:lnTo>
                  <a:pt x="133" y="76"/>
                </a:lnTo>
                <a:lnTo>
                  <a:pt x="133" y="67"/>
                </a:lnTo>
                <a:lnTo>
                  <a:pt x="133" y="67"/>
                </a:lnTo>
                <a:lnTo>
                  <a:pt x="129" y="67"/>
                </a:lnTo>
                <a:lnTo>
                  <a:pt x="129" y="58"/>
                </a:lnTo>
                <a:lnTo>
                  <a:pt x="133" y="58"/>
                </a:lnTo>
                <a:lnTo>
                  <a:pt x="133" y="58"/>
                </a:lnTo>
                <a:lnTo>
                  <a:pt x="133" y="45"/>
                </a:lnTo>
                <a:lnTo>
                  <a:pt x="129" y="40"/>
                </a:lnTo>
                <a:lnTo>
                  <a:pt x="107" y="40"/>
                </a:lnTo>
                <a:lnTo>
                  <a:pt x="107" y="40"/>
                </a:lnTo>
                <a:lnTo>
                  <a:pt x="98" y="40"/>
                </a:lnTo>
                <a:lnTo>
                  <a:pt x="102" y="31"/>
                </a:lnTo>
                <a:lnTo>
                  <a:pt x="98" y="18"/>
                </a:lnTo>
                <a:lnTo>
                  <a:pt x="102" y="18"/>
                </a:lnTo>
                <a:lnTo>
                  <a:pt x="107" y="14"/>
                </a:lnTo>
                <a:lnTo>
                  <a:pt x="107" y="9"/>
                </a:lnTo>
                <a:lnTo>
                  <a:pt x="107" y="9"/>
                </a:lnTo>
                <a:lnTo>
                  <a:pt x="111" y="9"/>
                </a:lnTo>
                <a:lnTo>
                  <a:pt x="111" y="0"/>
                </a:lnTo>
                <a:lnTo>
                  <a:pt x="98" y="0"/>
                </a:lnTo>
                <a:lnTo>
                  <a:pt x="89" y="0"/>
                </a:lnTo>
                <a:lnTo>
                  <a:pt x="89" y="5"/>
                </a:lnTo>
                <a:lnTo>
                  <a:pt x="80" y="9"/>
                </a:lnTo>
                <a:lnTo>
                  <a:pt x="67" y="9"/>
                </a:lnTo>
                <a:lnTo>
                  <a:pt x="67" y="5"/>
                </a:lnTo>
                <a:lnTo>
                  <a:pt x="58" y="5"/>
                </a:lnTo>
                <a:lnTo>
                  <a:pt x="44" y="5"/>
                </a:lnTo>
                <a:lnTo>
                  <a:pt x="40" y="0"/>
                </a:lnTo>
                <a:lnTo>
                  <a:pt x="36" y="0"/>
                </a:lnTo>
                <a:lnTo>
                  <a:pt x="36" y="0"/>
                </a:lnTo>
                <a:lnTo>
                  <a:pt x="31" y="5"/>
                </a:lnTo>
                <a:lnTo>
                  <a:pt x="27" y="5"/>
                </a:lnTo>
                <a:lnTo>
                  <a:pt x="13" y="14"/>
                </a:lnTo>
                <a:lnTo>
                  <a:pt x="9" y="14"/>
                </a:lnTo>
                <a:lnTo>
                  <a:pt x="4" y="14"/>
                </a:lnTo>
                <a:lnTo>
                  <a:pt x="4" y="18"/>
                </a:lnTo>
                <a:lnTo>
                  <a:pt x="4" y="18"/>
                </a:lnTo>
                <a:lnTo>
                  <a:pt x="0" y="31"/>
                </a:lnTo>
                <a:lnTo>
                  <a:pt x="0" y="49"/>
                </a:lnTo>
                <a:lnTo>
                  <a:pt x="4" y="67"/>
                </a:lnTo>
                <a:lnTo>
                  <a:pt x="4" y="67"/>
                </a:lnTo>
                <a:lnTo>
                  <a:pt x="22" y="67"/>
                </a:lnTo>
                <a:lnTo>
                  <a:pt x="31" y="67"/>
                </a:lnTo>
                <a:lnTo>
                  <a:pt x="31" y="62"/>
                </a:lnTo>
                <a:lnTo>
                  <a:pt x="31" y="58"/>
                </a:lnTo>
                <a:lnTo>
                  <a:pt x="40" y="62"/>
                </a:lnTo>
                <a:lnTo>
                  <a:pt x="40" y="62"/>
                </a:lnTo>
                <a:lnTo>
                  <a:pt x="40" y="67"/>
                </a:lnTo>
                <a:lnTo>
                  <a:pt x="49" y="71"/>
                </a:lnTo>
                <a:lnTo>
                  <a:pt x="53" y="89"/>
                </a:lnTo>
                <a:lnTo>
                  <a:pt x="53" y="102"/>
                </a:lnTo>
                <a:lnTo>
                  <a:pt x="53" y="111"/>
                </a:lnTo>
                <a:lnTo>
                  <a:pt x="58" y="116"/>
                </a:lnTo>
                <a:lnTo>
                  <a:pt x="62" y="125"/>
                </a:lnTo>
                <a:lnTo>
                  <a:pt x="62" y="138"/>
                </a:lnTo>
                <a:lnTo>
                  <a:pt x="67" y="151"/>
                </a:lnTo>
                <a:lnTo>
                  <a:pt x="75" y="164"/>
                </a:lnTo>
                <a:lnTo>
                  <a:pt x="75" y="164"/>
                </a:lnTo>
                <a:lnTo>
                  <a:pt x="93" y="156"/>
                </a:lnTo>
                <a:lnTo>
                  <a:pt x="111" y="138"/>
                </a:lnTo>
                <a:lnTo>
                  <a:pt x="115" y="138"/>
                </a:lnTo>
                <a:lnTo>
                  <a:pt x="120" y="138"/>
                </a:lnTo>
                <a:lnTo>
                  <a:pt x="124" y="138"/>
                </a:lnTo>
                <a:lnTo>
                  <a:pt x="133" y="147"/>
                </a:lnTo>
                <a:lnTo>
                  <a:pt x="138" y="147"/>
                </a:lnTo>
                <a:lnTo>
                  <a:pt x="142" y="147"/>
                </a:lnTo>
                <a:lnTo>
                  <a:pt x="146" y="147"/>
                </a:lnTo>
                <a:lnTo>
                  <a:pt x="151" y="147"/>
                </a:lnTo>
                <a:lnTo>
                  <a:pt x="155" y="147"/>
                </a:lnTo>
                <a:lnTo>
                  <a:pt x="160" y="138"/>
                </a:lnTo>
                <a:lnTo>
                  <a:pt x="164" y="129"/>
                </a:lnTo>
                <a:lnTo>
                  <a:pt x="169" y="129"/>
                </a:lnTo>
                <a:lnTo>
                  <a:pt x="169" y="125"/>
                </a:lnTo>
                <a:lnTo>
                  <a:pt x="164" y="102"/>
                </a:lnTo>
                <a:lnTo>
                  <a:pt x="164" y="93"/>
                </a:lnTo>
                <a:lnTo>
                  <a:pt x="160" y="93"/>
                </a:lnTo>
                <a:lnTo>
                  <a:pt x="155" y="80"/>
                </a:lnTo>
                <a:lnTo>
                  <a:pt x="151" y="80"/>
                </a:lnTo>
                <a:lnTo>
                  <a:pt x="146" y="8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srgbClr val="A5A5A5"/>
              </a:solidFill>
              <a:latin typeface="Calibri" charset="0"/>
            </a:endParaRPr>
          </a:p>
        </p:txBody>
      </p:sp>
      <p:sp>
        <p:nvSpPr>
          <p:cNvPr id="1666" name="Freeform 603">
            <a:extLst>
              <a:ext uri="{FF2B5EF4-FFF2-40B4-BE49-F238E27FC236}">
                <a16:creationId xmlns:a16="http://schemas.microsoft.com/office/drawing/2014/main" id="{B9F18BE3-80A5-4096-B24C-82211DBC3FCC}"/>
              </a:ext>
            </a:extLst>
          </p:cNvPr>
          <p:cNvSpPr>
            <a:spLocks/>
          </p:cNvSpPr>
          <p:nvPr/>
        </p:nvSpPr>
        <p:spPr bwMode="auto">
          <a:xfrm>
            <a:off x="7435460" y="2244143"/>
            <a:ext cx="150912" cy="146447"/>
          </a:xfrm>
          <a:custGeom>
            <a:avLst/>
            <a:gdLst>
              <a:gd name="T0" fmla="*/ 133 w 169"/>
              <a:gd name="T1" fmla="*/ 76 h 164"/>
              <a:gd name="T2" fmla="*/ 133 w 169"/>
              <a:gd name="T3" fmla="*/ 67 h 164"/>
              <a:gd name="T4" fmla="*/ 129 w 169"/>
              <a:gd name="T5" fmla="*/ 58 h 164"/>
              <a:gd name="T6" fmla="*/ 133 w 169"/>
              <a:gd name="T7" fmla="*/ 58 h 164"/>
              <a:gd name="T8" fmla="*/ 129 w 169"/>
              <a:gd name="T9" fmla="*/ 40 h 164"/>
              <a:gd name="T10" fmla="*/ 107 w 169"/>
              <a:gd name="T11" fmla="*/ 40 h 164"/>
              <a:gd name="T12" fmla="*/ 102 w 169"/>
              <a:gd name="T13" fmla="*/ 31 h 164"/>
              <a:gd name="T14" fmla="*/ 102 w 169"/>
              <a:gd name="T15" fmla="*/ 18 h 164"/>
              <a:gd name="T16" fmla="*/ 107 w 169"/>
              <a:gd name="T17" fmla="*/ 9 h 164"/>
              <a:gd name="T18" fmla="*/ 111 w 169"/>
              <a:gd name="T19" fmla="*/ 9 h 164"/>
              <a:gd name="T20" fmla="*/ 98 w 169"/>
              <a:gd name="T21" fmla="*/ 0 h 164"/>
              <a:gd name="T22" fmla="*/ 89 w 169"/>
              <a:gd name="T23" fmla="*/ 5 h 164"/>
              <a:gd name="T24" fmla="*/ 67 w 169"/>
              <a:gd name="T25" fmla="*/ 9 h 164"/>
              <a:gd name="T26" fmla="*/ 58 w 169"/>
              <a:gd name="T27" fmla="*/ 5 h 164"/>
              <a:gd name="T28" fmla="*/ 40 w 169"/>
              <a:gd name="T29" fmla="*/ 0 h 164"/>
              <a:gd name="T30" fmla="*/ 36 w 169"/>
              <a:gd name="T31" fmla="*/ 0 h 164"/>
              <a:gd name="T32" fmla="*/ 27 w 169"/>
              <a:gd name="T33" fmla="*/ 5 h 164"/>
              <a:gd name="T34" fmla="*/ 9 w 169"/>
              <a:gd name="T35" fmla="*/ 14 h 164"/>
              <a:gd name="T36" fmla="*/ 4 w 169"/>
              <a:gd name="T37" fmla="*/ 18 h 164"/>
              <a:gd name="T38" fmla="*/ 0 w 169"/>
              <a:gd name="T39" fmla="*/ 31 h 164"/>
              <a:gd name="T40" fmla="*/ 4 w 169"/>
              <a:gd name="T41" fmla="*/ 67 h 164"/>
              <a:gd name="T42" fmla="*/ 22 w 169"/>
              <a:gd name="T43" fmla="*/ 67 h 164"/>
              <a:gd name="T44" fmla="*/ 31 w 169"/>
              <a:gd name="T45" fmla="*/ 62 h 164"/>
              <a:gd name="T46" fmla="*/ 40 w 169"/>
              <a:gd name="T47" fmla="*/ 62 h 164"/>
              <a:gd name="T48" fmla="*/ 40 w 169"/>
              <a:gd name="T49" fmla="*/ 67 h 164"/>
              <a:gd name="T50" fmla="*/ 53 w 169"/>
              <a:gd name="T51" fmla="*/ 89 h 164"/>
              <a:gd name="T52" fmla="*/ 53 w 169"/>
              <a:gd name="T53" fmla="*/ 111 h 164"/>
              <a:gd name="T54" fmla="*/ 62 w 169"/>
              <a:gd name="T55" fmla="*/ 125 h 164"/>
              <a:gd name="T56" fmla="*/ 67 w 169"/>
              <a:gd name="T57" fmla="*/ 151 h 164"/>
              <a:gd name="T58" fmla="*/ 75 w 169"/>
              <a:gd name="T59" fmla="*/ 164 h 164"/>
              <a:gd name="T60" fmla="*/ 111 w 169"/>
              <a:gd name="T61" fmla="*/ 138 h 164"/>
              <a:gd name="T62" fmla="*/ 120 w 169"/>
              <a:gd name="T63" fmla="*/ 138 h 164"/>
              <a:gd name="T64" fmla="*/ 133 w 169"/>
              <a:gd name="T65" fmla="*/ 147 h 164"/>
              <a:gd name="T66" fmla="*/ 142 w 169"/>
              <a:gd name="T67" fmla="*/ 147 h 164"/>
              <a:gd name="T68" fmla="*/ 151 w 169"/>
              <a:gd name="T69" fmla="*/ 147 h 164"/>
              <a:gd name="T70" fmla="*/ 160 w 169"/>
              <a:gd name="T71" fmla="*/ 138 h 164"/>
              <a:gd name="T72" fmla="*/ 169 w 169"/>
              <a:gd name="T73" fmla="*/ 129 h 164"/>
              <a:gd name="T74" fmla="*/ 164 w 169"/>
              <a:gd name="T75" fmla="*/ 102 h 164"/>
              <a:gd name="T76" fmla="*/ 160 w 169"/>
              <a:gd name="T77" fmla="*/ 93 h 164"/>
              <a:gd name="T78" fmla="*/ 151 w 169"/>
              <a:gd name="T79" fmla="*/ 8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9" h="164">
                <a:moveTo>
                  <a:pt x="146" y="80"/>
                </a:moveTo>
                <a:lnTo>
                  <a:pt x="133" y="76"/>
                </a:lnTo>
                <a:lnTo>
                  <a:pt x="133" y="67"/>
                </a:lnTo>
                <a:lnTo>
                  <a:pt x="133" y="67"/>
                </a:lnTo>
                <a:lnTo>
                  <a:pt x="129" y="67"/>
                </a:lnTo>
                <a:lnTo>
                  <a:pt x="129" y="58"/>
                </a:lnTo>
                <a:lnTo>
                  <a:pt x="133" y="58"/>
                </a:lnTo>
                <a:lnTo>
                  <a:pt x="133" y="58"/>
                </a:lnTo>
                <a:lnTo>
                  <a:pt x="133" y="45"/>
                </a:lnTo>
                <a:lnTo>
                  <a:pt x="129" y="40"/>
                </a:lnTo>
                <a:lnTo>
                  <a:pt x="107" y="40"/>
                </a:lnTo>
                <a:lnTo>
                  <a:pt x="107" y="40"/>
                </a:lnTo>
                <a:lnTo>
                  <a:pt x="98" y="40"/>
                </a:lnTo>
                <a:lnTo>
                  <a:pt x="102" y="31"/>
                </a:lnTo>
                <a:lnTo>
                  <a:pt x="98" y="18"/>
                </a:lnTo>
                <a:lnTo>
                  <a:pt x="102" y="18"/>
                </a:lnTo>
                <a:lnTo>
                  <a:pt x="107" y="14"/>
                </a:lnTo>
                <a:lnTo>
                  <a:pt x="107" y="9"/>
                </a:lnTo>
                <a:lnTo>
                  <a:pt x="107" y="9"/>
                </a:lnTo>
                <a:lnTo>
                  <a:pt x="111" y="9"/>
                </a:lnTo>
                <a:lnTo>
                  <a:pt x="111" y="0"/>
                </a:lnTo>
                <a:lnTo>
                  <a:pt x="98" y="0"/>
                </a:lnTo>
                <a:lnTo>
                  <a:pt x="89" y="0"/>
                </a:lnTo>
                <a:lnTo>
                  <a:pt x="89" y="5"/>
                </a:lnTo>
                <a:lnTo>
                  <a:pt x="80" y="9"/>
                </a:lnTo>
                <a:lnTo>
                  <a:pt x="67" y="9"/>
                </a:lnTo>
                <a:lnTo>
                  <a:pt x="67" y="5"/>
                </a:lnTo>
                <a:lnTo>
                  <a:pt x="58" y="5"/>
                </a:lnTo>
                <a:lnTo>
                  <a:pt x="44" y="5"/>
                </a:lnTo>
                <a:lnTo>
                  <a:pt x="40" y="0"/>
                </a:lnTo>
                <a:lnTo>
                  <a:pt x="36" y="0"/>
                </a:lnTo>
                <a:lnTo>
                  <a:pt x="36" y="0"/>
                </a:lnTo>
                <a:lnTo>
                  <a:pt x="31" y="5"/>
                </a:lnTo>
                <a:lnTo>
                  <a:pt x="27" y="5"/>
                </a:lnTo>
                <a:lnTo>
                  <a:pt x="13" y="14"/>
                </a:lnTo>
                <a:lnTo>
                  <a:pt x="9" y="14"/>
                </a:lnTo>
                <a:lnTo>
                  <a:pt x="4" y="14"/>
                </a:lnTo>
                <a:lnTo>
                  <a:pt x="4" y="18"/>
                </a:lnTo>
                <a:lnTo>
                  <a:pt x="4" y="18"/>
                </a:lnTo>
                <a:lnTo>
                  <a:pt x="0" y="31"/>
                </a:lnTo>
                <a:lnTo>
                  <a:pt x="0" y="49"/>
                </a:lnTo>
                <a:lnTo>
                  <a:pt x="4" y="67"/>
                </a:lnTo>
                <a:lnTo>
                  <a:pt x="4" y="67"/>
                </a:lnTo>
                <a:lnTo>
                  <a:pt x="22" y="67"/>
                </a:lnTo>
                <a:lnTo>
                  <a:pt x="31" y="67"/>
                </a:lnTo>
                <a:lnTo>
                  <a:pt x="31" y="62"/>
                </a:lnTo>
                <a:lnTo>
                  <a:pt x="31" y="58"/>
                </a:lnTo>
                <a:lnTo>
                  <a:pt x="40" y="62"/>
                </a:lnTo>
                <a:lnTo>
                  <a:pt x="40" y="62"/>
                </a:lnTo>
                <a:lnTo>
                  <a:pt x="40" y="67"/>
                </a:lnTo>
                <a:lnTo>
                  <a:pt x="49" y="71"/>
                </a:lnTo>
                <a:lnTo>
                  <a:pt x="53" y="89"/>
                </a:lnTo>
                <a:lnTo>
                  <a:pt x="53" y="102"/>
                </a:lnTo>
                <a:lnTo>
                  <a:pt x="53" y="111"/>
                </a:lnTo>
                <a:lnTo>
                  <a:pt x="58" y="116"/>
                </a:lnTo>
                <a:lnTo>
                  <a:pt x="62" y="125"/>
                </a:lnTo>
                <a:lnTo>
                  <a:pt x="62" y="138"/>
                </a:lnTo>
                <a:lnTo>
                  <a:pt x="67" y="151"/>
                </a:lnTo>
                <a:lnTo>
                  <a:pt x="75" y="164"/>
                </a:lnTo>
                <a:lnTo>
                  <a:pt x="75" y="164"/>
                </a:lnTo>
                <a:lnTo>
                  <a:pt x="93" y="156"/>
                </a:lnTo>
                <a:lnTo>
                  <a:pt x="111" y="138"/>
                </a:lnTo>
                <a:lnTo>
                  <a:pt x="115" y="138"/>
                </a:lnTo>
                <a:lnTo>
                  <a:pt x="120" y="138"/>
                </a:lnTo>
                <a:lnTo>
                  <a:pt x="124" y="138"/>
                </a:lnTo>
                <a:lnTo>
                  <a:pt x="133" y="147"/>
                </a:lnTo>
                <a:lnTo>
                  <a:pt x="138" y="147"/>
                </a:lnTo>
                <a:lnTo>
                  <a:pt x="142" y="147"/>
                </a:lnTo>
                <a:lnTo>
                  <a:pt x="146" y="147"/>
                </a:lnTo>
                <a:lnTo>
                  <a:pt x="151" y="147"/>
                </a:lnTo>
                <a:lnTo>
                  <a:pt x="155" y="147"/>
                </a:lnTo>
                <a:lnTo>
                  <a:pt x="160" y="138"/>
                </a:lnTo>
                <a:lnTo>
                  <a:pt x="164" y="129"/>
                </a:lnTo>
                <a:lnTo>
                  <a:pt x="169" y="129"/>
                </a:lnTo>
                <a:lnTo>
                  <a:pt x="169" y="125"/>
                </a:lnTo>
                <a:lnTo>
                  <a:pt x="164" y="102"/>
                </a:lnTo>
                <a:lnTo>
                  <a:pt x="164" y="93"/>
                </a:lnTo>
                <a:lnTo>
                  <a:pt x="160" y="93"/>
                </a:lnTo>
                <a:lnTo>
                  <a:pt x="155" y="80"/>
                </a:lnTo>
                <a:lnTo>
                  <a:pt x="151" y="80"/>
                </a:lnTo>
                <a:lnTo>
                  <a:pt x="146" y="8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67" name="Freeform 604">
            <a:extLst>
              <a:ext uri="{FF2B5EF4-FFF2-40B4-BE49-F238E27FC236}">
                <a16:creationId xmlns:a16="http://schemas.microsoft.com/office/drawing/2014/main" id="{C688AD28-CF2F-4E44-A611-2AD0828F21B2}"/>
              </a:ext>
            </a:extLst>
          </p:cNvPr>
          <p:cNvSpPr>
            <a:spLocks/>
          </p:cNvSpPr>
          <p:nvPr/>
        </p:nvSpPr>
        <p:spPr bwMode="auto">
          <a:xfrm>
            <a:off x="7435460" y="2244143"/>
            <a:ext cx="150912" cy="146447"/>
          </a:xfrm>
          <a:custGeom>
            <a:avLst/>
            <a:gdLst>
              <a:gd name="T0" fmla="*/ 133 w 169"/>
              <a:gd name="T1" fmla="*/ 76 h 164"/>
              <a:gd name="T2" fmla="*/ 133 w 169"/>
              <a:gd name="T3" fmla="*/ 67 h 164"/>
              <a:gd name="T4" fmla="*/ 129 w 169"/>
              <a:gd name="T5" fmla="*/ 58 h 164"/>
              <a:gd name="T6" fmla="*/ 133 w 169"/>
              <a:gd name="T7" fmla="*/ 58 h 164"/>
              <a:gd name="T8" fmla="*/ 129 w 169"/>
              <a:gd name="T9" fmla="*/ 40 h 164"/>
              <a:gd name="T10" fmla="*/ 107 w 169"/>
              <a:gd name="T11" fmla="*/ 40 h 164"/>
              <a:gd name="T12" fmla="*/ 102 w 169"/>
              <a:gd name="T13" fmla="*/ 31 h 164"/>
              <a:gd name="T14" fmla="*/ 102 w 169"/>
              <a:gd name="T15" fmla="*/ 18 h 164"/>
              <a:gd name="T16" fmla="*/ 107 w 169"/>
              <a:gd name="T17" fmla="*/ 9 h 164"/>
              <a:gd name="T18" fmla="*/ 111 w 169"/>
              <a:gd name="T19" fmla="*/ 9 h 164"/>
              <a:gd name="T20" fmla="*/ 98 w 169"/>
              <a:gd name="T21" fmla="*/ 0 h 164"/>
              <a:gd name="T22" fmla="*/ 89 w 169"/>
              <a:gd name="T23" fmla="*/ 5 h 164"/>
              <a:gd name="T24" fmla="*/ 67 w 169"/>
              <a:gd name="T25" fmla="*/ 9 h 164"/>
              <a:gd name="T26" fmla="*/ 58 w 169"/>
              <a:gd name="T27" fmla="*/ 5 h 164"/>
              <a:gd name="T28" fmla="*/ 40 w 169"/>
              <a:gd name="T29" fmla="*/ 0 h 164"/>
              <a:gd name="T30" fmla="*/ 36 w 169"/>
              <a:gd name="T31" fmla="*/ 0 h 164"/>
              <a:gd name="T32" fmla="*/ 27 w 169"/>
              <a:gd name="T33" fmla="*/ 5 h 164"/>
              <a:gd name="T34" fmla="*/ 9 w 169"/>
              <a:gd name="T35" fmla="*/ 14 h 164"/>
              <a:gd name="T36" fmla="*/ 4 w 169"/>
              <a:gd name="T37" fmla="*/ 18 h 164"/>
              <a:gd name="T38" fmla="*/ 0 w 169"/>
              <a:gd name="T39" fmla="*/ 31 h 164"/>
              <a:gd name="T40" fmla="*/ 4 w 169"/>
              <a:gd name="T41" fmla="*/ 67 h 164"/>
              <a:gd name="T42" fmla="*/ 22 w 169"/>
              <a:gd name="T43" fmla="*/ 67 h 164"/>
              <a:gd name="T44" fmla="*/ 31 w 169"/>
              <a:gd name="T45" fmla="*/ 62 h 164"/>
              <a:gd name="T46" fmla="*/ 40 w 169"/>
              <a:gd name="T47" fmla="*/ 62 h 164"/>
              <a:gd name="T48" fmla="*/ 40 w 169"/>
              <a:gd name="T49" fmla="*/ 67 h 164"/>
              <a:gd name="T50" fmla="*/ 53 w 169"/>
              <a:gd name="T51" fmla="*/ 89 h 164"/>
              <a:gd name="T52" fmla="*/ 53 w 169"/>
              <a:gd name="T53" fmla="*/ 111 h 164"/>
              <a:gd name="T54" fmla="*/ 62 w 169"/>
              <a:gd name="T55" fmla="*/ 125 h 164"/>
              <a:gd name="T56" fmla="*/ 67 w 169"/>
              <a:gd name="T57" fmla="*/ 151 h 164"/>
              <a:gd name="T58" fmla="*/ 75 w 169"/>
              <a:gd name="T59" fmla="*/ 164 h 164"/>
              <a:gd name="T60" fmla="*/ 111 w 169"/>
              <a:gd name="T61" fmla="*/ 138 h 164"/>
              <a:gd name="T62" fmla="*/ 120 w 169"/>
              <a:gd name="T63" fmla="*/ 138 h 164"/>
              <a:gd name="T64" fmla="*/ 133 w 169"/>
              <a:gd name="T65" fmla="*/ 147 h 164"/>
              <a:gd name="T66" fmla="*/ 142 w 169"/>
              <a:gd name="T67" fmla="*/ 147 h 164"/>
              <a:gd name="T68" fmla="*/ 151 w 169"/>
              <a:gd name="T69" fmla="*/ 147 h 164"/>
              <a:gd name="T70" fmla="*/ 160 w 169"/>
              <a:gd name="T71" fmla="*/ 138 h 164"/>
              <a:gd name="T72" fmla="*/ 169 w 169"/>
              <a:gd name="T73" fmla="*/ 129 h 164"/>
              <a:gd name="T74" fmla="*/ 164 w 169"/>
              <a:gd name="T75" fmla="*/ 102 h 164"/>
              <a:gd name="T76" fmla="*/ 160 w 169"/>
              <a:gd name="T77" fmla="*/ 93 h 164"/>
              <a:gd name="T78" fmla="*/ 151 w 169"/>
              <a:gd name="T79" fmla="*/ 8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9" h="164">
                <a:moveTo>
                  <a:pt x="146" y="80"/>
                </a:moveTo>
                <a:lnTo>
                  <a:pt x="133" y="76"/>
                </a:lnTo>
                <a:lnTo>
                  <a:pt x="133" y="67"/>
                </a:lnTo>
                <a:lnTo>
                  <a:pt x="133" y="67"/>
                </a:lnTo>
                <a:lnTo>
                  <a:pt x="129" y="67"/>
                </a:lnTo>
                <a:lnTo>
                  <a:pt x="129" y="58"/>
                </a:lnTo>
                <a:lnTo>
                  <a:pt x="133" y="58"/>
                </a:lnTo>
                <a:lnTo>
                  <a:pt x="133" y="58"/>
                </a:lnTo>
                <a:lnTo>
                  <a:pt x="133" y="45"/>
                </a:lnTo>
                <a:lnTo>
                  <a:pt x="129" y="40"/>
                </a:lnTo>
                <a:lnTo>
                  <a:pt x="107" y="40"/>
                </a:lnTo>
                <a:lnTo>
                  <a:pt x="107" y="40"/>
                </a:lnTo>
                <a:lnTo>
                  <a:pt x="98" y="40"/>
                </a:lnTo>
                <a:lnTo>
                  <a:pt x="102" y="31"/>
                </a:lnTo>
                <a:lnTo>
                  <a:pt x="98" y="18"/>
                </a:lnTo>
                <a:lnTo>
                  <a:pt x="102" y="18"/>
                </a:lnTo>
                <a:lnTo>
                  <a:pt x="107" y="14"/>
                </a:lnTo>
                <a:lnTo>
                  <a:pt x="107" y="9"/>
                </a:lnTo>
                <a:lnTo>
                  <a:pt x="107" y="9"/>
                </a:lnTo>
                <a:lnTo>
                  <a:pt x="111" y="9"/>
                </a:lnTo>
                <a:lnTo>
                  <a:pt x="111" y="0"/>
                </a:lnTo>
                <a:lnTo>
                  <a:pt x="98" y="0"/>
                </a:lnTo>
                <a:lnTo>
                  <a:pt x="89" y="0"/>
                </a:lnTo>
                <a:lnTo>
                  <a:pt x="89" y="5"/>
                </a:lnTo>
                <a:lnTo>
                  <a:pt x="80" y="9"/>
                </a:lnTo>
                <a:lnTo>
                  <a:pt x="67" y="9"/>
                </a:lnTo>
                <a:lnTo>
                  <a:pt x="67" y="5"/>
                </a:lnTo>
                <a:lnTo>
                  <a:pt x="58" y="5"/>
                </a:lnTo>
                <a:lnTo>
                  <a:pt x="44" y="5"/>
                </a:lnTo>
                <a:lnTo>
                  <a:pt x="40" y="0"/>
                </a:lnTo>
                <a:lnTo>
                  <a:pt x="36" y="0"/>
                </a:lnTo>
                <a:lnTo>
                  <a:pt x="36" y="0"/>
                </a:lnTo>
                <a:lnTo>
                  <a:pt x="31" y="5"/>
                </a:lnTo>
                <a:lnTo>
                  <a:pt x="27" y="5"/>
                </a:lnTo>
                <a:lnTo>
                  <a:pt x="13" y="14"/>
                </a:lnTo>
                <a:lnTo>
                  <a:pt x="9" y="14"/>
                </a:lnTo>
                <a:lnTo>
                  <a:pt x="4" y="14"/>
                </a:lnTo>
                <a:lnTo>
                  <a:pt x="4" y="18"/>
                </a:lnTo>
                <a:lnTo>
                  <a:pt x="4" y="18"/>
                </a:lnTo>
                <a:lnTo>
                  <a:pt x="0" y="31"/>
                </a:lnTo>
                <a:lnTo>
                  <a:pt x="0" y="49"/>
                </a:lnTo>
                <a:lnTo>
                  <a:pt x="4" y="67"/>
                </a:lnTo>
                <a:lnTo>
                  <a:pt x="4" y="67"/>
                </a:lnTo>
                <a:lnTo>
                  <a:pt x="22" y="67"/>
                </a:lnTo>
                <a:lnTo>
                  <a:pt x="31" y="67"/>
                </a:lnTo>
                <a:lnTo>
                  <a:pt x="31" y="62"/>
                </a:lnTo>
                <a:lnTo>
                  <a:pt x="31" y="58"/>
                </a:lnTo>
                <a:lnTo>
                  <a:pt x="40" y="62"/>
                </a:lnTo>
                <a:lnTo>
                  <a:pt x="40" y="62"/>
                </a:lnTo>
                <a:lnTo>
                  <a:pt x="40" y="67"/>
                </a:lnTo>
                <a:lnTo>
                  <a:pt x="49" y="71"/>
                </a:lnTo>
                <a:lnTo>
                  <a:pt x="53" y="89"/>
                </a:lnTo>
                <a:lnTo>
                  <a:pt x="53" y="102"/>
                </a:lnTo>
                <a:lnTo>
                  <a:pt x="53" y="111"/>
                </a:lnTo>
                <a:lnTo>
                  <a:pt x="58" y="116"/>
                </a:lnTo>
                <a:lnTo>
                  <a:pt x="62" y="125"/>
                </a:lnTo>
                <a:lnTo>
                  <a:pt x="62" y="138"/>
                </a:lnTo>
                <a:lnTo>
                  <a:pt x="67" y="151"/>
                </a:lnTo>
                <a:lnTo>
                  <a:pt x="75" y="164"/>
                </a:lnTo>
                <a:lnTo>
                  <a:pt x="75" y="164"/>
                </a:lnTo>
                <a:lnTo>
                  <a:pt x="93" y="156"/>
                </a:lnTo>
                <a:lnTo>
                  <a:pt x="111" y="138"/>
                </a:lnTo>
                <a:lnTo>
                  <a:pt x="115" y="138"/>
                </a:lnTo>
                <a:lnTo>
                  <a:pt x="120" y="138"/>
                </a:lnTo>
                <a:lnTo>
                  <a:pt x="124" y="138"/>
                </a:lnTo>
                <a:lnTo>
                  <a:pt x="133" y="147"/>
                </a:lnTo>
                <a:lnTo>
                  <a:pt x="138" y="147"/>
                </a:lnTo>
                <a:lnTo>
                  <a:pt x="142" y="147"/>
                </a:lnTo>
                <a:lnTo>
                  <a:pt x="146" y="147"/>
                </a:lnTo>
                <a:lnTo>
                  <a:pt x="151" y="147"/>
                </a:lnTo>
                <a:lnTo>
                  <a:pt x="155" y="147"/>
                </a:lnTo>
                <a:lnTo>
                  <a:pt x="160" y="138"/>
                </a:lnTo>
                <a:lnTo>
                  <a:pt x="164" y="129"/>
                </a:lnTo>
                <a:lnTo>
                  <a:pt x="169" y="129"/>
                </a:lnTo>
                <a:lnTo>
                  <a:pt x="169" y="125"/>
                </a:lnTo>
                <a:lnTo>
                  <a:pt x="164" y="102"/>
                </a:lnTo>
                <a:lnTo>
                  <a:pt x="164" y="93"/>
                </a:lnTo>
                <a:lnTo>
                  <a:pt x="160" y="93"/>
                </a:lnTo>
                <a:lnTo>
                  <a:pt x="155" y="80"/>
                </a:lnTo>
                <a:lnTo>
                  <a:pt x="151" y="80"/>
                </a:lnTo>
                <a:lnTo>
                  <a:pt x="146" y="80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68" name="Freeform 605">
            <a:extLst>
              <a:ext uri="{FF2B5EF4-FFF2-40B4-BE49-F238E27FC236}">
                <a16:creationId xmlns:a16="http://schemas.microsoft.com/office/drawing/2014/main" id="{94449BF0-C95F-405C-9FF9-7819465CC450}"/>
              </a:ext>
            </a:extLst>
          </p:cNvPr>
          <p:cNvSpPr>
            <a:spLocks/>
          </p:cNvSpPr>
          <p:nvPr/>
        </p:nvSpPr>
        <p:spPr bwMode="auto">
          <a:xfrm>
            <a:off x="7550653" y="2224497"/>
            <a:ext cx="146447" cy="142875"/>
          </a:xfrm>
          <a:custGeom>
            <a:avLst/>
            <a:gdLst>
              <a:gd name="T0" fmla="*/ 0 w 164"/>
              <a:gd name="T1" fmla="*/ 89 h 160"/>
              <a:gd name="T2" fmla="*/ 4 w 164"/>
              <a:gd name="T3" fmla="*/ 89 h 160"/>
              <a:gd name="T4" fmla="*/ 17 w 164"/>
              <a:gd name="T5" fmla="*/ 102 h 160"/>
              <a:gd name="T6" fmla="*/ 26 w 164"/>
              <a:gd name="T7" fmla="*/ 102 h 160"/>
              <a:gd name="T8" fmla="*/ 35 w 164"/>
              <a:gd name="T9" fmla="*/ 115 h 160"/>
              <a:gd name="T10" fmla="*/ 40 w 164"/>
              <a:gd name="T11" fmla="*/ 147 h 160"/>
              <a:gd name="T12" fmla="*/ 57 w 164"/>
              <a:gd name="T13" fmla="*/ 151 h 160"/>
              <a:gd name="T14" fmla="*/ 80 w 164"/>
              <a:gd name="T15" fmla="*/ 155 h 160"/>
              <a:gd name="T16" fmla="*/ 102 w 164"/>
              <a:gd name="T17" fmla="*/ 160 h 160"/>
              <a:gd name="T18" fmla="*/ 106 w 164"/>
              <a:gd name="T19" fmla="*/ 133 h 160"/>
              <a:gd name="T20" fmla="*/ 111 w 164"/>
              <a:gd name="T21" fmla="*/ 138 h 160"/>
              <a:gd name="T22" fmla="*/ 133 w 164"/>
              <a:gd name="T23" fmla="*/ 151 h 160"/>
              <a:gd name="T24" fmla="*/ 137 w 164"/>
              <a:gd name="T25" fmla="*/ 142 h 160"/>
              <a:gd name="T26" fmla="*/ 142 w 164"/>
              <a:gd name="T27" fmla="*/ 133 h 160"/>
              <a:gd name="T28" fmla="*/ 142 w 164"/>
              <a:gd name="T29" fmla="*/ 107 h 160"/>
              <a:gd name="T30" fmla="*/ 151 w 164"/>
              <a:gd name="T31" fmla="*/ 67 h 160"/>
              <a:gd name="T32" fmla="*/ 164 w 164"/>
              <a:gd name="T33" fmla="*/ 49 h 160"/>
              <a:gd name="T34" fmla="*/ 160 w 164"/>
              <a:gd name="T35" fmla="*/ 22 h 160"/>
              <a:gd name="T36" fmla="*/ 155 w 164"/>
              <a:gd name="T37" fmla="*/ 0 h 160"/>
              <a:gd name="T38" fmla="*/ 146 w 164"/>
              <a:gd name="T39" fmla="*/ 5 h 160"/>
              <a:gd name="T40" fmla="*/ 120 w 164"/>
              <a:gd name="T41" fmla="*/ 14 h 160"/>
              <a:gd name="T42" fmla="*/ 88 w 164"/>
              <a:gd name="T43" fmla="*/ 27 h 160"/>
              <a:gd name="T44" fmla="*/ 75 w 164"/>
              <a:gd name="T45" fmla="*/ 27 h 160"/>
              <a:gd name="T46" fmla="*/ 62 w 164"/>
              <a:gd name="T47" fmla="*/ 22 h 160"/>
              <a:gd name="T48" fmla="*/ 53 w 164"/>
              <a:gd name="T49" fmla="*/ 27 h 160"/>
              <a:gd name="T50" fmla="*/ 40 w 164"/>
              <a:gd name="T51" fmla="*/ 45 h 160"/>
              <a:gd name="T52" fmla="*/ 35 w 164"/>
              <a:gd name="T53" fmla="*/ 49 h 160"/>
              <a:gd name="T54" fmla="*/ 17 w 164"/>
              <a:gd name="T55" fmla="*/ 49 h 160"/>
              <a:gd name="T56" fmla="*/ 17 w 164"/>
              <a:gd name="T57" fmla="*/ 53 h 160"/>
              <a:gd name="T58" fmla="*/ 0 w 164"/>
              <a:gd name="T59" fmla="*/ 62 h 160"/>
              <a:gd name="T60" fmla="*/ 4 w 164"/>
              <a:gd name="T61" fmla="*/ 80 h 160"/>
              <a:gd name="T62" fmla="*/ 0 w 164"/>
              <a:gd name="T6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4" h="160">
                <a:moveTo>
                  <a:pt x="0" y="80"/>
                </a:moveTo>
                <a:lnTo>
                  <a:pt x="0" y="89"/>
                </a:lnTo>
                <a:lnTo>
                  <a:pt x="4" y="89"/>
                </a:lnTo>
                <a:lnTo>
                  <a:pt x="4" y="89"/>
                </a:lnTo>
                <a:lnTo>
                  <a:pt x="4" y="98"/>
                </a:lnTo>
                <a:lnTo>
                  <a:pt x="17" y="102"/>
                </a:lnTo>
                <a:lnTo>
                  <a:pt x="22" y="102"/>
                </a:lnTo>
                <a:lnTo>
                  <a:pt x="26" y="102"/>
                </a:lnTo>
                <a:lnTo>
                  <a:pt x="31" y="115"/>
                </a:lnTo>
                <a:lnTo>
                  <a:pt x="35" y="115"/>
                </a:lnTo>
                <a:lnTo>
                  <a:pt x="35" y="124"/>
                </a:lnTo>
                <a:lnTo>
                  <a:pt x="40" y="147"/>
                </a:lnTo>
                <a:lnTo>
                  <a:pt x="40" y="151"/>
                </a:lnTo>
                <a:lnTo>
                  <a:pt x="57" y="151"/>
                </a:lnTo>
                <a:lnTo>
                  <a:pt x="66" y="151"/>
                </a:lnTo>
                <a:lnTo>
                  <a:pt x="80" y="155"/>
                </a:lnTo>
                <a:lnTo>
                  <a:pt x="88" y="155"/>
                </a:lnTo>
                <a:lnTo>
                  <a:pt x="102" y="160"/>
                </a:lnTo>
                <a:lnTo>
                  <a:pt x="102" y="133"/>
                </a:lnTo>
                <a:lnTo>
                  <a:pt x="106" y="133"/>
                </a:lnTo>
                <a:lnTo>
                  <a:pt x="111" y="133"/>
                </a:lnTo>
                <a:lnTo>
                  <a:pt x="111" y="138"/>
                </a:lnTo>
                <a:lnTo>
                  <a:pt x="128" y="138"/>
                </a:lnTo>
                <a:lnTo>
                  <a:pt x="133" y="151"/>
                </a:lnTo>
                <a:lnTo>
                  <a:pt x="142" y="151"/>
                </a:lnTo>
                <a:lnTo>
                  <a:pt x="137" y="142"/>
                </a:lnTo>
                <a:lnTo>
                  <a:pt x="142" y="138"/>
                </a:lnTo>
                <a:lnTo>
                  <a:pt x="142" y="133"/>
                </a:lnTo>
                <a:lnTo>
                  <a:pt x="133" y="129"/>
                </a:lnTo>
                <a:lnTo>
                  <a:pt x="142" y="107"/>
                </a:lnTo>
                <a:lnTo>
                  <a:pt x="146" y="89"/>
                </a:lnTo>
                <a:lnTo>
                  <a:pt x="151" y="67"/>
                </a:lnTo>
                <a:lnTo>
                  <a:pt x="160" y="58"/>
                </a:lnTo>
                <a:lnTo>
                  <a:pt x="164" y="49"/>
                </a:lnTo>
                <a:lnTo>
                  <a:pt x="164" y="31"/>
                </a:lnTo>
                <a:lnTo>
                  <a:pt x="160" y="22"/>
                </a:lnTo>
                <a:lnTo>
                  <a:pt x="155" y="5"/>
                </a:lnTo>
                <a:lnTo>
                  <a:pt x="155" y="0"/>
                </a:lnTo>
                <a:lnTo>
                  <a:pt x="151" y="5"/>
                </a:lnTo>
                <a:lnTo>
                  <a:pt x="146" y="5"/>
                </a:lnTo>
                <a:lnTo>
                  <a:pt x="133" y="5"/>
                </a:lnTo>
                <a:lnTo>
                  <a:pt x="120" y="14"/>
                </a:lnTo>
                <a:lnTo>
                  <a:pt x="93" y="27"/>
                </a:lnTo>
                <a:lnTo>
                  <a:pt x="88" y="27"/>
                </a:lnTo>
                <a:lnTo>
                  <a:pt x="84" y="27"/>
                </a:lnTo>
                <a:lnTo>
                  <a:pt x="75" y="27"/>
                </a:lnTo>
                <a:lnTo>
                  <a:pt x="66" y="22"/>
                </a:lnTo>
                <a:lnTo>
                  <a:pt x="62" y="22"/>
                </a:lnTo>
                <a:lnTo>
                  <a:pt x="57" y="22"/>
                </a:lnTo>
                <a:lnTo>
                  <a:pt x="53" y="27"/>
                </a:lnTo>
                <a:lnTo>
                  <a:pt x="40" y="36"/>
                </a:lnTo>
                <a:lnTo>
                  <a:pt x="40" y="45"/>
                </a:lnTo>
                <a:lnTo>
                  <a:pt x="35" y="45"/>
                </a:lnTo>
                <a:lnTo>
                  <a:pt x="35" y="49"/>
                </a:lnTo>
                <a:lnTo>
                  <a:pt x="2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3"/>
                </a:lnTo>
                <a:lnTo>
                  <a:pt x="4" y="62"/>
                </a:lnTo>
                <a:lnTo>
                  <a:pt x="0" y="62"/>
                </a:lnTo>
                <a:lnTo>
                  <a:pt x="4" y="67"/>
                </a:lnTo>
                <a:lnTo>
                  <a:pt x="4" y="80"/>
                </a:lnTo>
                <a:lnTo>
                  <a:pt x="4" y="80"/>
                </a:lnTo>
                <a:lnTo>
                  <a:pt x="0" y="8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69" name="Freeform 606">
            <a:extLst>
              <a:ext uri="{FF2B5EF4-FFF2-40B4-BE49-F238E27FC236}">
                <a16:creationId xmlns:a16="http://schemas.microsoft.com/office/drawing/2014/main" id="{09CEC8F8-3888-4AD1-A8D6-3F2ED2FAAC5D}"/>
              </a:ext>
            </a:extLst>
          </p:cNvPr>
          <p:cNvSpPr>
            <a:spLocks/>
          </p:cNvSpPr>
          <p:nvPr/>
        </p:nvSpPr>
        <p:spPr bwMode="auto">
          <a:xfrm>
            <a:off x="7550653" y="2224497"/>
            <a:ext cx="146447" cy="142875"/>
          </a:xfrm>
          <a:custGeom>
            <a:avLst/>
            <a:gdLst>
              <a:gd name="T0" fmla="*/ 0 w 164"/>
              <a:gd name="T1" fmla="*/ 89 h 160"/>
              <a:gd name="T2" fmla="*/ 4 w 164"/>
              <a:gd name="T3" fmla="*/ 89 h 160"/>
              <a:gd name="T4" fmla="*/ 17 w 164"/>
              <a:gd name="T5" fmla="*/ 102 h 160"/>
              <a:gd name="T6" fmla="*/ 26 w 164"/>
              <a:gd name="T7" fmla="*/ 102 h 160"/>
              <a:gd name="T8" fmla="*/ 35 w 164"/>
              <a:gd name="T9" fmla="*/ 115 h 160"/>
              <a:gd name="T10" fmla="*/ 40 w 164"/>
              <a:gd name="T11" fmla="*/ 147 h 160"/>
              <a:gd name="T12" fmla="*/ 57 w 164"/>
              <a:gd name="T13" fmla="*/ 151 h 160"/>
              <a:gd name="T14" fmla="*/ 80 w 164"/>
              <a:gd name="T15" fmla="*/ 155 h 160"/>
              <a:gd name="T16" fmla="*/ 102 w 164"/>
              <a:gd name="T17" fmla="*/ 160 h 160"/>
              <a:gd name="T18" fmla="*/ 106 w 164"/>
              <a:gd name="T19" fmla="*/ 133 h 160"/>
              <a:gd name="T20" fmla="*/ 111 w 164"/>
              <a:gd name="T21" fmla="*/ 138 h 160"/>
              <a:gd name="T22" fmla="*/ 133 w 164"/>
              <a:gd name="T23" fmla="*/ 151 h 160"/>
              <a:gd name="T24" fmla="*/ 137 w 164"/>
              <a:gd name="T25" fmla="*/ 142 h 160"/>
              <a:gd name="T26" fmla="*/ 142 w 164"/>
              <a:gd name="T27" fmla="*/ 133 h 160"/>
              <a:gd name="T28" fmla="*/ 142 w 164"/>
              <a:gd name="T29" fmla="*/ 107 h 160"/>
              <a:gd name="T30" fmla="*/ 151 w 164"/>
              <a:gd name="T31" fmla="*/ 67 h 160"/>
              <a:gd name="T32" fmla="*/ 164 w 164"/>
              <a:gd name="T33" fmla="*/ 49 h 160"/>
              <a:gd name="T34" fmla="*/ 160 w 164"/>
              <a:gd name="T35" fmla="*/ 22 h 160"/>
              <a:gd name="T36" fmla="*/ 155 w 164"/>
              <a:gd name="T37" fmla="*/ 0 h 160"/>
              <a:gd name="T38" fmla="*/ 146 w 164"/>
              <a:gd name="T39" fmla="*/ 5 h 160"/>
              <a:gd name="T40" fmla="*/ 120 w 164"/>
              <a:gd name="T41" fmla="*/ 14 h 160"/>
              <a:gd name="T42" fmla="*/ 88 w 164"/>
              <a:gd name="T43" fmla="*/ 27 h 160"/>
              <a:gd name="T44" fmla="*/ 75 w 164"/>
              <a:gd name="T45" fmla="*/ 27 h 160"/>
              <a:gd name="T46" fmla="*/ 62 w 164"/>
              <a:gd name="T47" fmla="*/ 22 h 160"/>
              <a:gd name="T48" fmla="*/ 53 w 164"/>
              <a:gd name="T49" fmla="*/ 27 h 160"/>
              <a:gd name="T50" fmla="*/ 40 w 164"/>
              <a:gd name="T51" fmla="*/ 45 h 160"/>
              <a:gd name="T52" fmla="*/ 35 w 164"/>
              <a:gd name="T53" fmla="*/ 49 h 160"/>
              <a:gd name="T54" fmla="*/ 17 w 164"/>
              <a:gd name="T55" fmla="*/ 49 h 160"/>
              <a:gd name="T56" fmla="*/ 17 w 164"/>
              <a:gd name="T57" fmla="*/ 53 h 160"/>
              <a:gd name="T58" fmla="*/ 0 w 164"/>
              <a:gd name="T59" fmla="*/ 62 h 160"/>
              <a:gd name="T60" fmla="*/ 4 w 164"/>
              <a:gd name="T61" fmla="*/ 80 h 160"/>
              <a:gd name="T62" fmla="*/ 0 w 164"/>
              <a:gd name="T6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4" h="160">
                <a:moveTo>
                  <a:pt x="0" y="80"/>
                </a:moveTo>
                <a:lnTo>
                  <a:pt x="0" y="89"/>
                </a:lnTo>
                <a:lnTo>
                  <a:pt x="4" y="89"/>
                </a:lnTo>
                <a:lnTo>
                  <a:pt x="4" y="89"/>
                </a:lnTo>
                <a:lnTo>
                  <a:pt x="4" y="98"/>
                </a:lnTo>
                <a:lnTo>
                  <a:pt x="17" y="102"/>
                </a:lnTo>
                <a:lnTo>
                  <a:pt x="22" y="102"/>
                </a:lnTo>
                <a:lnTo>
                  <a:pt x="26" y="102"/>
                </a:lnTo>
                <a:lnTo>
                  <a:pt x="31" y="115"/>
                </a:lnTo>
                <a:lnTo>
                  <a:pt x="35" y="115"/>
                </a:lnTo>
                <a:lnTo>
                  <a:pt x="35" y="124"/>
                </a:lnTo>
                <a:lnTo>
                  <a:pt x="40" y="147"/>
                </a:lnTo>
                <a:lnTo>
                  <a:pt x="40" y="151"/>
                </a:lnTo>
                <a:lnTo>
                  <a:pt x="57" y="151"/>
                </a:lnTo>
                <a:lnTo>
                  <a:pt x="66" y="151"/>
                </a:lnTo>
                <a:lnTo>
                  <a:pt x="80" y="155"/>
                </a:lnTo>
                <a:lnTo>
                  <a:pt x="88" y="155"/>
                </a:lnTo>
                <a:lnTo>
                  <a:pt x="102" y="160"/>
                </a:lnTo>
                <a:lnTo>
                  <a:pt x="102" y="133"/>
                </a:lnTo>
                <a:lnTo>
                  <a:pt x="106" y="133"/>
                </a:lnTo>
                <a:lnTo>
                  <a:pt x="111" y="133"/>
                </a:lnTo>
                <a:lnTo>
                  <a:pt x="111" y="138"/>
                </a:lnTo>
                <a:lnTo>
                  <a:pt x="128" y="138"/>
                </a:lnTo>
                <a:lnTo>
                  <a:pt x="133" y="151"/>
                </a:lnTo>
                <a:lnTo>
                  <a:pt x="142" y="151"/>
                </a:lnTo>
                <a:lnTo>
                  <a:pt x="137" y="142"/>
                </a:lnTo>
                <a:lnTo>
                  <a:pt x="142" y="138"/>
                </a:lnTo>
                <a:lnTo>
                  <a:pt x="142" y="133"/>
                </a:lnTo>
                <a:lnTo>
                  <a:pt x="133" y="129"/>
                </a:lnTo>
                <a:lnTo>
                  <a:pt x="142" y="107"/>
                </a:lnTo>
                <a:lnTo>
                  <a:pt x="146" y="89"/>
                </a:lnTo>
                <a:lnTo>
                  <a:pt x="151" y="67"/>
                </a:lnTo>
                <a:lnTo>
                  <a:pt x="160" y="58"/>
                </a:lnTo>
                <a:lnTo>
                  <a:pt x="164" y="49"/>
                </a:lnTo>
                <a:lnTo>
                  <a:pt x="164" y="31"/>
                </a:lnTo>
                <a:lnTo>
                  <a:pt x="160" y="22"/>
                </a:lnTo>
                <a:lnTo>
                  <a:pt x="155" y="5"/>
                </a:lnTo>
                <a:lnTo>
                  <a:pt x="155" y="0"/>
                </a:lnTo>
                <a:lnTo>
                  <a:pt x="151" y="5"/>
                </a:lnTo>
                <a:lnTo>
                  <a:pt x="146" y="5"/>
                </a:lnTo>
                <a:lnTo>
                  <a:pt x="133" y="5"/>
                </a:lnTo>
                <a:lnTo>
                  <a:pt x="120" y="14"/>
                </a:lnTo>
                <a:lnTo>
                  <a:pt x="93" y="27"/>
                </a:lnTo>
                <a:lnTo>
                  <a:pt x="88" y="27"/>
                </a:lnTo>
                <a:lnTo>
                  <a:pt x="84" y="27"/>
                </a:lnTo>
                <a:lnTo>
                  <a:pt x="75" y="27"/>
                </a:lnTo>
                <a:lnTo>
                  <a:pt x="66" y="22"/>
                </a:lnTo>
                <a:lnTo>
                  <a:pt x="62" y="22"/>
                </a:lnTo>
                <a:lnTo>
                  <a:pt x="57" y="22"/>
                </a:lnTo>
                <a:lnTo>
                  <a:pt x="53" y="27"/>
                </a:lnTo>
                <a:lnTo>
                  <a:pt x="40" y="36"/>
                </a:lnTo>
                <a:lnTo>
                  <a:pt x="40" y="45"/>
                </a:lnTo>
                <a:lnTo>
                  <a:pt x="35" y="45"/>
                </a:lnTo>
                <a:lnTo>
                  <a:pt x="35" y="49"/>
                </a:lnTo>
                <a:lnTo>
                  <a:pt x="2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3"/>
                </a:lnTo>
                <a:lnTo>
                  <a:pt x="4" y="62"/>
                </a:lnTo>
                <a:lnTo>
                  <a:pt x="0" y="62"/>
                </a:lnTo>
                <a:lnTo>
                  <a:pt x="4" y="67"/>
                </a:lnTo>
                <a:lnTo>
                  <a:pt x="4" y="80"/>
                </a:lnTo>
                <a:lnTo>
                  <a:pt x="4" y="80"/>
                </a:lnTo>
                <a:lnTo>
                  <a:pt x="0" y="8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0" name="Freeform 607">
            <a:extLst>
              <a:ext uri="{FF2B5EF4-FFF2-40B4-BE49-F238E27FC236}">
                <a16:creationId xmlns:a16="http://schemas.microsoft.com/office/drawing/2014/main" id="{AEFABA36-5B1A-46A7-84A7-95E28BC17C26}"/>
              </a:ext>
            </a:extLst>
          </p:cNvPr>
          <p:cNvSpPr>
            <a:spLocks/>
          </p:cNvSpPr>
          <p:nvPr/>
        </p:nvSpPr>
        <p:spPr bwMode="auto">
          <a:xfrm>
            <a:off x="7550653" y="2224497"/>
            <a:ext cx="146447" cy="142875"/>
          </a:xfrm>
          <a:custGeom>
            <a:avLst/>
            <a:gdLst>
              <a:gd name="T0" fmla="*/ 0 w 164"/>
              <a:gd name="T1" fmla="*/ 89 h 160"/>
              <a:gd name="T2" fmla="*/ 4 w 164"/>
              <a:gd name="T3" fmla="*/ 89 h 160"/>
              <a:gd name="T4" fmla="*/ 17 w 164"/>
              <a:gd name="T5" fmla="*/ 102 h 160"/>
              <a:gd name="T6" fmla="*/ 26 w 164"/>
              <a:gd name="T7" fmla="*/ 102 h 160"/>
              <a:gd name="T8" fmla="*/ 35 w 164"/>
              <a:gd name="T9" fmla="*/ 115 h 160"/>
              <a:gd name="T10" fmla="*/ 40 w 164"/>
              <a:gd name="T11" fmla="*/ 147 h 160"/>
              <a:gd name="T12" fmla="*/ 57 w 164"/>
              <a:gd name="T13" fmla="*/ 151 h 160"/>
              <a:gd name="T14" fmla="*/ 80 w 164"/>
              <a:gd name="T15" fmla="*/ 155 h 160"/>
              <a:gd name="T16" fmla="*/ 102 w 164"/>
              <a:gd name="T17" fmla="*/ 160 h 160"/>
              <a:gd name="T18" fmla="*/ 106 w 164"/>
              <a:gd name="T19" fmla="*/ 133 h 160"/>
              <a:gd name="T20" fmla="*/ 111 w 164"/>
              <a:gd name="T21" fmla="*/ 138 h 160"/>
              <a:gd name="T22" fmla="*/ 133 w 164"/>
              <a:gd name="T23" fmla="*/ 151 h 160"/>
              <a:gd name="T24" fmla="*/ 137 w 164"/>
              <a:gd name="T25" fmla="*/ 142 h 160"/>
              <a:gd name="T26" fmla="*/ 142 w 164"/>
              <a:gd name="T27" fmla="*/ 133 h 160"/>
              <a:gd name="T28" fmla="*/ 142 w 164"/>
              <a:gd name="T29" fmla="*/ 107 h 160"/>
              <a:gd name="T30" fmla="*/ 151 w 164"/>
              <a:gd name="T31" fmla="*/ 67 h 160"/>
              <a:gd name="T32" fmla="*/ 164 w 164"/>
              <a:gd name="T33" fmla="*/ 49 h 160"/>
              <a:gd name="T34" fmla="*/ 160 w 164"/>
              <a:gd name="T35" fmla="*/ 22 h 160"/>
              <a:gd name="T36" fmla="*/ 155 w 164"/>
              <a:gd name="T37" fmla="*/ 0 h 160"/>
              <a:gd name="T38" fmla="*/ 146 w 164"/>
              <a:gd name="T39" fmla="*/ 5 h 160"/>
              <a:gd name="T40" fmla="*/ 120 w 164"/>
              <a:gd name="T41" fmla="*/ 14 h 160"/>
              <a:gd name="T42" fmla="*/ 88 w 164"/>
              <a:gd name="T43" fmla="*/ 27 h 160"/>
              <a:gd name="T44" fmla="*/ 75 w 164"/>
              <a:gd name="T45" fmla="*/ 27 h 160"/>
              <a:gd name="T46" fmla="*/ 62 w 164"/>
              <a:gd name="T47" fmla="*/ 22 h 160"/>
              <a:gd name="T48" fmla="*/ 53 w 164"/>
              <a:gd name="T49" fmla="*/ 27 h 160"/>
              <a:gd name="T50" fmla="*/ 40 w 164"/>
              <a:gd name="T51" fmla="*/ 45 h 160"/>
              <a:gd name="T52" fmla="*/ 35 w 164"/>
              <a:gd name="T53" fmla="*/ 49 h 160"/>
              <a:gd name="T54" fmla="*/ 17 w 164"/>
              <a:gd name="T55" fmla="*/ 49 h 160"/>
              <a:gd name="T56" fmla="*/ 17 w 164"/>
              <a:gd name="T57" fmla="*/ 53 h 160"/>
              <a:gd name="T58" fmla="*/ 0 w 164"/>
              <a:gd name="T59" fmla="*/ 62 h 160"/>
              <a:gd name="T60" fmla="*/ 4 w 164"/>
              <a:gd name="T61" fmla="*/ 80 h 160"/>
              <a:gd name="T62" fmla="*/ 0 w 164"/>
              <a:gd name="T6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4" h="160">
                <a:moveTo>
                  <a:pt x="0" y="80"/>
                </a:moveTo>
                <a:lnTo>
                  <a:pt x="0" y="89"/>
                </a:lnTo>
                <a:lnTo>
                  <a:pt x="4" y="89"/>
                </a:lnTo>
                <a:lnTo>
                  <a:pt x="4" y="89"/>
                </a:lnTo>
                <a:lnTo>
                  <a:pt x="4" y="98"/>
                </a:lnTo>
                <a:lnTo>
                  <a:pt x="17" y="102"/>
                </a:lnTo>
                <a:lnTo>
                  <a:pt x="22" y="102"/>
                </a:lnTo>
                <a:lnTo>
                  <a:pt x="26" y="102"/>
                </a:lnTo>
                <a:lnTo>
                  <a:pt x="31" y="115"/>
                </a:lnTo>
                <a:lnTo>
                  <a:pt x="35" y="115"/>
                </a:lnTo>
                <a:lnTo>
                  <a:pt x="35" y="124"/>
                </a:lnTo>
                <a:lnTo>
                  <a:pt x="40" y="147"/>
                </a:lnTo>
                <a:lnTo>
                  <a:pt x="40" y="151"/>
                </a:lnTo>
                <a:lnTo>
                  <a:pt x="57" y="151"/>
                </a:lnTo>
                <a:lnTo>
                  <a:pt x="66" y="151"/>
                </a:lnTo>
                <a:lnTo>
                  <a:pt x="80" y="155"/>
                </a:lnTo>
                <a:lnTo>
                  <a:pt x="88" y="155"/>
                </a:lnTo>
                <a:lnTo>
                  <a:pt x="102" y="160"/>
                </a:lnTo>
                <a:lnTo>
                  <a:pt x="102" y="133"/>
                </a:lnTo>
                <a:lnTo>
                  <a:pt x="106" y="133"/>
                </a:lnTo>
                <a:lnTo>
                  <a:pt x="111" y="133"/>
                </a:lnTo>
                <a:lnTo>
                  <a:pt x="111" y="138"/>
                </a:lnTo>
                <a:lnTo>
                  <a:pt x="128" y="138"/>
                </a:lnTo>
                <a:lnTo>
                  <a:pt x="133" y="151"/>
                </a:lnTo>
                <a:lnTo>
                  <a:pt x="142" y="151"/>
                </a:lnTo>
                <a:lnTo>
                  <a:pt x="137" y="142"/>
                </a:lnTo>
                <a:lnTo>
                  <a:pt x="142" y="138"/>
                </a:lnTo>
                <a:lnTo>
                  <a:pt x="142" y="133"/>
                </a:lnTo>
                <a:lnTo>
                  <a:pt x="133" y="129"/>
                </a:lnTo>
                <a:lnTo>
                  <a:pt x="142" y="107"/>
                </a:lnTo>
                <a:lnTo>
                  <a:pt x="146" y="89"/>
                </a:lnTo>
                <a:lnTo>
                  <a:pt x="151" y="67"/>
                </a:lnTo>
                <a:lnTo>
                  <a:pt x="160" y="58"/>
                </a:lnTo>
                <a:lnTo>
                  <a:pt x="164" y="49"/>
                </a:lnTo>
                <a:lnTo>
                  <a:pt x="164" y="31"/>
                </a:lnTo>
                <a:lnTo>
                  <a:pt x="160" y="22"/>
                </a:lnTo>
                <a:lnTo>
                  <a:pt x="155" y="5"/>
                </a:lnTo>
                <a:lnTo>
                  <a:pt x="155" y="0"/>
                </a:lnTo>
                <a:lnTo>
                  <a:pt x="151" y="5"/>
                </a:lnTo>
                <a:lnTo>
                  <a:pt x="146" y="5"/>
                </a:lnTo>
                <a:lnTo>
                  <a:pt x="133" y="5"/>
                </a:lnTo>
                <a:lnTo>
                  <a:pt x="120" y="14"/>
                </a:lnTo>
                <a:lnTo>
                  <a:pt x="93" y="27"/>
                </a:lnTo>
                <a:lnTo>
                  <a:pt x="88" y="27"/>
                </a:lnTo>
                <a:lnTo>
                  <a:pt x="84" y="27"/>
                </a:lnTo>
                <a:lnTo>
                  <a:pt x="75" y="27"/>
                </a:lnTo>
                <a:lnTo>
                  <a:pt x="66" y="22"/>
                </a:lnTo>
                <a:lnTo>
                  <a:pt x="62" y="22"/>
                </a:lnTo>
                <a:lnTo>
                  <a:pt x="57" y="22"/>
                </a:lnTo>
                <a:lnTo>
                  <a:pt x="53" y="27"/>
                </a:lnTo>
                <a:lnTo>
                  <a:pt x="40" y="36"/>
                </a:lnTo>
                <a:lnTo>
                  <a:pt x="40" y="45"/>
                </a:lnTo>
                <a:lnTo>
                  <a:pt x="35" y="45"/>
                </a:lnTo>
                <a:lnTo>
                  <a:pt x="35" y="49"/>
                </a:lnTo>
                <a:lnTo>
                  <a:pt x="2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3"/>
                </a:lnTo>
                <a:lnTo>
                  <a:pt x="4" y="62"/>
                </a:lnTo>
                <a:lnTo>
                  <a:pt x="0" y="62"/>
                </a:lnTo>
                <a:lnTo>
                  <a:pt x="4" y="67"/>
                </a:lnTo>
                <a:lnTo>
                  <a:pt x="4" y="80"/>
                </a:lnTo>
                <a:lnTo>
                  <a:pt x="4" y="80"/>
                </a:lnTo>
                <a:lnTo>
                  <a:pt x="0" y="8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1" name="Freeform 608">
            <a:extLst>
              <a:ext uri="{FF2B5EF4-FFF2-40B4-BE49-F238E27FC236}">
                <a16:creationId xmlns:a16="http://schemas.microsoft.com/office/drawing/2014/main" id="{A7B01EAE-049A-41C9-BA79-5DE0618882C5}"/>
              </a:ext>
            </a:extLst>
          </p:cNvPr>
          <p:cNvSpPr>
            <a:spLocks/>
          </p:cNvSpPr>
          <p:nvPr/>
        </p:nvSpPr>
        <p:spPr bwMode="auto">
          <a:xfrm>
            <a:off x="7455105" y="2403091"/>
            <a:ext cx="83047" cy="110729"/>
          </a:xfrm>
          <a:custGeom>
            <a:avLst/>
            <a:gdLst>
              <a:gd name="T0" fmla="*/ 5 w 93"/>
              <a:gd name="T1" fmla="*/ 97 h 124"/>
              <a:gd name="T2" fmla="*/ 9 w 93"/>
              <a:gd name="T3" fmla="*/ 115 h 124"/>
              <a:gd name="T4" fmla="*/ 9 w 93"/>
              <a:gd name="T5" fmla="*/ 115 h 124"/>
              <a:gd name="T6" fmla="*/ 31 w 93"/>
              <a:gd name="T7" fmla="*/ 111 h 124"/>
              <a:gd name="T8" fmla="*/ 31 w 93"/>
              <a:gd name="T9" fmla="*/ 115 h 124"/>
              <a:gd name="T10" fmla="*/ 36 w 93"/>
              <a:gd name="T11" fmla="*/ 115 h 124"/>
              <a:gd name="T12" fmla="*/ 40 w 93"/>
              <a:gd name="T13" fmla="*/ 124 h 124"/>
              <a:gd name="T14" fmla="*/ 58 w 93"/>
              <a:gd name="T15" fmla="*/ 124 h 124"/>
              <a:gd name="T16" fmla="*/ 80 w 93"/>
              <a:gd name="T17" fmla="*/ 124 h 124"/>
              <a:gd name="T18" fmla="*/ 80 w 93"/>
              <a:gd name="T19" fmla="*/ 119 h 124"/>
              <a:gd name="T20" fmla="*/ 93 w 93"/>
              <a:gd name="T21" fmla="*/ 124 h 124"/>
              <a:gd name="T22" fmla="*/ 89 w 93"/>
              <a:gd name="T23" fmla="*/ 111 h 124"/>
              <a:gd name="T24" fmla="*/ 85 w 93"/>
              <a:gd name="T25" fmla="*/ 97 h 124"/>
              <a:gd name="T26" fmla="*/ 85 w 93"/>
              <a:gd name="T27" fmla="*/ 97 h 124"/>
              <a:gd name="T28" fmla="*/ 85 w 93"/>
              <a:gd name="T29" fmla="*/ 97 h 124"/>
              <a:gd name="T30" fmla="*/ 85 w 93"/>
              <a:gd name="T31" fmla="*/ 93 h 124"/>
              <a:gd name="T32" fmla="*/ 85 w 93"/>
              <a:gd name="T33" fmla="*/ 93 h 124"/>
              <a:gd name="T34" fmla="*/ 80 w 93"/>
              <a:gd name="T35" fmla="*/ 88 h 124"/>
              <a:gd name="T36" fmla="*/ 80 w 93"/>
              <a:gd name="T37" fmla="*/ 84 h 124"/>
              <a:gd name="T38" fmla="*/ 80 w 93"/>
              <a:gd name="T39" fmla="*/ 84 h 124"/>
              <a:gd name="T40" fmla="*/ 80 w 93"/>
              <a:gd name="T41" fmla="*/ 84 h 124"/>
              <a:gd name="T42" fmla="*/ 76 w 93"/>
              <a:gd name="T43" fmla="*/ 80 h 124"/>
              <a:gd name="T44" fmla="*/ 76 w 93"/>
              <a:gd name="T45" fmla="*/ 80 h 124"/>
              <a:gd name="T46" fmla="*/ 76 w 93"/>
              <a:gd name="T47" fmla="*/ 75 h 124"/>
              <a:gd name="T48" fmla="*/ 76 w 93"/>
              <a:gd name="T49" fmla="*/ 75 h 124"/>
              <a:gd name="T50" fmla="*/ 76 w 93"/>
              <a:gd name="T51" fmla="*/ 75 h 124"/>
              <a:gd name="T52" fmla="*/ 71 w 93"/>
              <a:gd name="T53" fmla="*/ 66 h 124"/>
              <a:gd name="T54" fmla="*/ 71 w 93"/>
              <a:gd name="T55" fmla="*/ 53 h 124"/>
              <a:gd name="T56" fmla="*/ 71 w 93"/>
              <a:gd name="T57" fmla="*/ 48 h 124"/>
              <a:gd name="T58" fmla="*/ 71 w 93"/>
              <a:gd name="T59" fmla="*/ 44 h 124"/>
              <a:gd name="T60" fmla="*/ 67 w 93"/>
              <a:gd name="T61" fmla="*/ 35 h 124"/>
              <a:gd name="T62" fmla="*/ 67 w 93"/>
              <a:gd name="T63" fmla="*/ 22 h 124"/>
              <a:gd name="T64" fmla="*/ 62 w 93"/>
              <a:gd name="T65" fmla="*/ 17 h 124"/>
              <a:gd name="T66" fmla="*/ 62 w 93"/>
              <a:gd name="T67" fmla="*/ 17 h 124"/>
              <a:gd name="T68" fmla="*/ 58 w 93"/>
              <a:gd name="T69" fmla="*/ 13 h 124"/>
              <a:gd name="T70" fmla="*/ 49 w 93"/>
              <a:gd name="T71" fmla="*/ 13 h 124"/>
              <a:gd name="T72" fmla="*/ 40 w 93"/>
              <a:gd name="T73" fmla="*/ 9 h 124"/>
              <a:gd name="T74" fmla="*/ 40 w 93"/>
              <a:gd name="T75" fmla="*/ 4 h 124"/>
              <a:gd name="T76" fmla="*/ 40 w 93"/>
              <a:gd name="T77" fmla="*/ 0 h 124"/>
              <a:gd name="T78" fmla="*/ 36 w 93"/>
              <a:gd name="T79" fmla="*/ 0 h 124"/>
              <a:gd name="T80" fmla="*/ 31 w 93"/>
              <a:gd name="T81" fmla="*/ 4 h 124"/>
              <a:gd name="T82" fmla="*/ 14 w 93"/>
              <a:gd name="T83" fmla="*/ 4 h 124"/>
              <a:gd name="T84" fmla="*/ 5 w 93"/>
              <a:gd name="T85" fmla="*/ 4 h 124"/>
              <a:gd name="T86" fmla="*/ 0 w 93"/>
              <a:gd name="T87" fmla="*/ 4 h 124"/>
              <a:gd name="T88" fmla="*/ 5 w 93"/>
              <a:gd name="T89" fmla="*/ 9 h 124"/>
              <a:gd name="T90" fmla="*/ 9 w 93"/>
              <a:gd name="T91" fmla="*/ 48 h 124"/>
              <a:gd name="T92" fmla="*/ 9 w 93"/>
              <a:gd name="T93" fmla="*/ 57 h 124"/>
              <a:gd name="T94" fmla="*/ 14 w 93"/>
              <a:gd name="T95" fmla="*/ 62 h 124"/>
              <a:gd name="T96" fmla="*/ 18 w 93"/>
              <a:gd name="T97" fmla="*/ 66 h 124"/>
              <a:gd name="T98" fmla="*/ 18 w 93"/>
              <a:gd name="T99" fmla="*/ 75 h 124"/>
              <a:gd name="T100" fmla="*/ 14 w 93"/>
              <a:gd name="T101" fmla="*/ 84 h 124"/>
              <a:gd name="T102" fmla="*/ 14 w 93"/>
              <a:gd name="T103" fmla="*/ 88 h 124"/>
              <a:gd name="T104" fmla="*/ 9 w 93"/>
              <a:gd name="T105" fmla="*/ 88 h 124"/>
              <a:gd name="T106" fmla="*/ 9 w 93"/>
              <a:gd name="T107" fmla="*/ 93 h 124"/>
              <a:gd name="T108" fmla="*/ 5 w 93"/>
              <a:gd name="T109" fmla="*/ 97 h 124"/>
              <a:gd name="T110" fmla="*/ 5 w 93"/>
              <a:gd name="T111" fmla="*/ 9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3" h="124">
                <a:moveTo>
                  <a:pt x="5" y="97"/>
                </a:moveTo>
                <a:lnTo>
                  <a:pt x="9" y="115"/>
                </a:lnTo>
                <a:lnTo>
                  <a:pt x="9" y="115"/>
                </a:lnTo>
                <a:lnTo>
                  <a:pt x="31" y="111"/>
                </a:lnTo>
                <a:lnTo>
                  <a:pt x="31" y="115"/>
                </a:lnTo>
                <a:lnTo>
                  <a:pt x="36" y="115"/>
                </a:lnTo>
                <a:lnTo>
                  <a:pt x="40" y="124"/>
                </a:lnTo>
                <a:lnTo>
                  <a:pt x="58" y="124"/>
                </a:lnTo>
                <a:lnTo>
                  <a:pt x="80" y="124"/>
                </a:lnTo>
                <a:lnTo>
                  <a:pt x="80" y="119"/>
                </a:lnTo>
                <a:lnTo>
                  <a:pt x="93" y="124"/>
                </a:lnTo>
                <a:lnTo>
                  <a:pt x="89" y="111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3"/>
                </a:lnTo>
                <a:lnTo>
                  <a:pt x="85" y="93"/>
                </a:lnTo>
                <a:lnTo>
                  <a:pt x="80" y="88"/>
                </a:lnTo>
                <a:lnTo>
                  <a:pt x="80" y="84"/>
                </a:lnTo>
                <a:lnTo>
                  <a:pt x="80" y="84"/>
                </a:lnTo>
                <a:lnTo>
                  <a:pt x="80" y="84"/>
                </a:lnTo>
                <a:lnTo>
                  <a:pt x="76" y="80"/>
                </a:lnTo>
                <a:lnTo>
                  <a:pt x="76" y="80"/>
                </a:lnTo>
                <a:lnTo>
                  <a:pt x="76" y="75"/>
                </a:lnTo>
                <a:lnTo>
                  <a:pt x="76" y="75"/>
                </a:lnTo>
                <a:lnTo>
                  <a:pt x="76" y="75"/>
                </a:lnTo>
                <a:lnTo>
                  <a:pt x="71" y="66"/>
                </a:lnTo>
                <a:lnTo>
                  <a:pt x="71" y="53"/>
                </a:lnTo>
                <a:lnTo>
                  <a:pt x="71" y="48"/>
                </a:lnTo>
                <a:lnTo>
                  <a:pt x="71" y="44"/>
                </a:lnTo>
                <a:lnTo>
                  <a:pt x="67" y="35"/>
                </a:lnTo>
                <a:lnTo>
                  <a:pt x="67" y="22"/>
                </a:lnTo>
                <a:lnTo>
                  <a:pt x="62" y="17"/>
                </a:lnTo>
                <a:lnTo>
                  <a:pt x="62" y="17"/>
                </a:lnTo>
                <a:lnTo>
                  <a:pt x="58" y="13"/>
                </a:lnTo>
                <a:lnTo>
                  <a:pt x="49" y="13"/>
                </a:lnTo>
                <a:lnTo>
                  <a:pt x="40" y="9"/>
                </a:lnTo>
                <a:lnTo>
                  <a:pt x="40" y="4"/>
                </a:lnTo>
                <a:lnTo>
                  <a:pt x="40" y="0"/>
                </a:lnTo>
                <a:lnTo>
                  <a:pt x="36" y="0"/>
                </a:lnTo>
                <a:lnTo>
                  <a:pt x="31" y="4"/>
                </a:lnTo>
                <a:lnTo>
                  <a:pt x="14" y="4"/>
                </a:lnTo>
                <a:lnTo>
                  <a:pt x="5" y="4"/>
                </a:lnTo>
                <a:lnTo>
                  <a:pt x="0" y="4"/>
                </a:lnTo>
                <a:lnTo>
                  <a:pt x="5" y="9"/>
                </a:lnTo>
                <a:lnTo>
                  <a:pt x="9" y="48"/>
                </a:lnTo>
                <a:lnTo>
                  <a:pt x="9" y="57"/>
                </a:lnTo>
                <a:lnTo>
                  <a:pt x="14" y="62"/>
                </a:lnTo>
                <a:lnTo>
                  <a:pt x="18" y="66"/>
                </a:lnTo>
                <a:lnTo>
                  <a:pt x="18" y="75"/>
                </a:lnTo>
                <a:lnTo>
                  <a:pt x="14" y="84"/>
                </a:lnTo>
                <a:lnTo>
                  <a:pt x="14" y="88"/>
                </a:lnTo>
                <a:lnTo>
                  <a:pt x="9" y="88"/>
                </a:lnTo>
                <a:lnTo>
                  <a:pt x="9" y="93"/>
                </a:lnTo>
                <a:lnTo>
                  <a:pt x="5" y="97"/>
                </a:lnTo>
                <a:lnTo>
                  <a:pt x="5" y="97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2" name="Freeform 609">
            <a:extLst>
              <a:ext uri="{FF2B5EF4-FFF2-40B4-BE49-F238E27FC236}">
                <a16:creationId xmlns:a16="http://schemas.microsoft.com/office/drawing/2014/main" id="{F64B3D33-D4C3-4DFB-B9C2-D55EF0CF385B}"/>
              </a:ext>
            </a:extLst>
          </p:cNvPr>
          <p:cNvSpPr>
            <a:spLocks/>
          </p:cNvSpPr>
          <p:nvPr/>
        </p:nvSpPr>
        <p:spPr bwMode="auto">
          <a:xfrm>
            <a:off x="7455105" y="2403091"/>
            <a:ext cx="83047" cy="110729"/>
          </a:xfrm>
          <a:custGeom>
            <a:avLst/>
            <a:gdLst>
              <a:gd name="T0" fmla="*/ 5 w 93"/>
              <a:gd name="T1" fmla="*/ 97 h 124"/>
              <a:gd name="T2" fmla="*/ 9 w 93"/>
              <a:gd name="T3" fmla="*/ 115 h 124"/>
              <a:gd name="T4" fmla="*/ 9 w 93"/>
              <a:gd name="T5" fmla="*/ 115 h 124"/>
              <a:gd name="T6" fmla="*/ 31 w 93"/>
              <a:gd name="T7" fmla="*/ 111 h 124"/>
              <a:gd name="T8" fmla="*/ 31 w 93"/>
              <a:gd name="T9" fmla="*/ 115 h 124"/>
              <a:gd name="T10" fmla="*/ 36 w 93"/>
              <a:gd name="T11" fmla="*/ 115 h 124"/>
              <a:gd name="T12" fmla="*/ 40 w 93"/>
              <a:gd name="T13" fmla="*/ 124 h 124"/>
              <a:gd name="T14" fmla="*/ 58 w 93"/>
              <a:gd name="T15" fmla="*/ 124 h 124"/>
              <a:gd name="T16" fmla="*/ 80 w 93"/>
              <a:gd name="T17" fmla="*/ 124 h 124"/>
              <a:gd name="T18" fmla="*/ 80 w 93"/>
              <a:gd name="T19" fmla="*/ 119 h 124"/>
              <a:gd name="T20" fmla="*/ 93 w 93"/>
              <a:gd name="T21" fmla="*/ 124 h 124"/>
              <a:gd name="T22" fmla="*/ 89 w 93"/>
              <a:gd name="T23" fmla="*/ 111 h 124"/>
              <a:gd name="T24" fmla="*/ 85 w 93"/>
              <a:gd name="T25" fmla="*/ 97 h 124"/>
              <a:gd name="T26" fmla="*/ 85 w 93"/>
              <a:gd name="T27" fmla="*/ 97 h 124"/>
              <a:gd name="T28" fmla="*/ 85 w 93"/>
              <a:gd name="T29" fmla="*/ 97 h 124"/>
              <a:gd name="T30" fmla="*/ 85 w 93"/>
              <a:gd name="T31" fmla="*/ 93 h 124"/>
              <a:gd name="T32" fmla="*/ 85 w 93"/>
              <a:gd name="T33" fmla="*/ 93 h 124"/>
              <a:gd name="T34" fmla="*/ 80 w 93"/>
              <a:gd name="T35" fmla="*/ 88 h 124"/>
              <a:gd name="T36" fmla="*/ 80 w 93"/>
              <a:gd name="T37" fmla="*/ 84 h 124"/>
              <a:gd name="T38" fmla="*/ 80 w 93"/>
              <a:gd name="T39" fmla="*/ 84 h 124"/>
              <a:gd name="T40" fmla="*/ 80 w 93"/>
              <a:gd name="T41" fmla="*/ 84 h 124"/>
              <a:gd name="T42" fmla="*/ 76 w 93"/>
              <a:gd name="T43" fmla="*/ 80 h 124"/>
              <a:gd name="T44" fmla="*/ 76 w 93"/>
              <a:gd name="T45" fmla="*/ 80 h 124"/>
              <a:gd name="T46" fmla="*/ 76 w 93"/>
              <a:gd name="T47" fmla="*/ 75 h 124"/>
              <a:gd name="T48" fmla="*/ 76 w 93"/>
              <a:gd name="T49" fmla="*/ 75 h 124"/>
              <a:gd name="T50" fmla="*/ 76 w 93"/>
              <a:gd name="T51" fmla="*/ 75 h 124"/>
              <a:gd name="T52" fmla="*/ 71 w 93"/>
              <a:gd name="T53" fmla="*/ 66 h 124"/>
              <a:gd name="T54" fmla="*/ 71 w 93"/>
              <a:gd name="T55" fmla="*/ 53 h 124"/>
              <a:gd name="T56" fmla="*/ 71 w 93"/>
              <a:gd name="T57" fmla="*/ 48 h 124"/>
              <a:gd name="T58" fmla="*/ 71 w 93"/>
              <a:gd name="T59" fmla="*/ 44 h 124"/>
              <a:gd name="T60" fmla="*/ 67 w 93"/>
              <a:gd name="T61" fmla="*/ 35 h 124"/>
              <a:gd name="T62" fmla="*/ 67 w 93"/>
              <a:gd name="T63" fmla="*/ 22 h 124"/>
              <a:gd name="T64" fmla="*/ 62 w 93"/>
              <a:gd name="T65" fmla="*/ 17 h 124"/>
              <a:gd name="T66" fmla="*/ 62 w 93"/>
              <a:gd name="T67" fmla="*/ 17 h 124"/>
              <a:gd name="T68" fmla="*/ 58 w 93"/>
              <a:gd name="T69" fmla="*/ 13 h 124"/>
              <a:gd name="T70" fmla="*/ 49 w 93"/>
              <a:gd name="T71" fmla="*/ 13 h 124"/>
              <a:gd name="T72" fmla="*/ 40 w 93"/>
              <a:gd name="T73" fmla="*/ 9 h 124"/>
              <a:gd name="T74" fmla="*/ 40 w 93"/>
              <a:gd name="T75" fmla="*/ 4 h 124"/>
              <a:gd name="T76" fmla="*/ 40 w 93"/>
              <a:gd name="T77" fmla="*/ 0 h 124"/>
              <a:gd name="T78" fmla="*/ 36 w 93"/>
              <a:gd name="T79" fmla="*/ 0 h 124"/>
              <a:gd name="T80" fmla="*/ 31 w 93"/>
              <a:gd name="T81" fmla="*/ 4 h 124"/>
              <a:gd name="T82" fmla="*/ 14 w 93"/>
              <a:gd name="T83" fmla="*/ 4 h 124"/>
              <a:gd name="T84" fmla="*/ 5 w 93"/>
              <a:gd name="T85" fmla="*/ 4 h 124"/>
              <a:gd name="T86" fmla="*/ 0 w 93"/>
              <a:gd name="T87" fmla="*/ 4 h 124"/>
              <a:gd name="T88" fmla="*/ 5 w 93"/>
              <a:gd name="T89" fmla="*/ 9 h 124"/>
              <a:gd name="T90" fmla="*/ 9 w 93"/>
              <a:gd name="T91" fmla="*/ 48 h 124"/>
              <a:gd name="T92" fmla="*/ 9 w 93"/>
              <a:gd name="T93" fmla="*/ 57 h 124"/>
              <a:gd name="T94" fmla="*/ 14 w 93"/>
              <a:gd name="T95" fmla="*/ 62 h 124"/>
              <a:gd name="T96" fmla="*/ 18 w 93"/>
              <a:gd name="T97" fmla="*/ 66 h 124"/>
              <a:gd name="T98" fmla="*/ 18 w 93"/>
              <a:gd name="T99" fmla="*/ 75 h 124"/>
              <a:gd name="T100" fmla="*/ 14 w 93"/>
              <a:gd name="T101" fmla="*/ 84 h 124"/>
              <a:gd name="T102" fmla="*/ 14 w 93"/>
              <a:gd name="T103" fmla="*/ 88 h 124"/>
              <a:gd name="T104" fmla="*/ 9 w 93"/>
              <a:gd name="T105" fmla="*/ 88 h 124"/>
              <a:gd name="T106" fmla="*/ 9 w 93"/>
              <a:gd name="T107" fmla="*/ 93 h 124"/>
              <a:gd name="T108" fmla="*/ 5 w 93"/>
              <a:gd name="T109" fmla="*/ 97 h 124"/>
              <a:gd name="T110" fmla="*/ 5 w 93"/>
              <a:gd name="T111" fmla="*/ 9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3" h="124">
                <a:moveTo>
                  <a:pt x="5" y="97"/>
                </a:moveTo>
                <a:lnTo>
                  <a:pt x="9" y="115"/>
                </a:lnTo>
                <a:lnTo>
                  <a:pt x="9" y="115"/>
                </a:lnTo>
                <a:lnTo>
                  <a:pt x="31" y="111"/>
                </a:lnTo>
                <a:lnTo>
                  <a:pt x="31" y="115"/>
                </a:lnTo>
                <a:lnTo>
                  <a:pt x="36" y="115"/>
                </a:lnTo>
                <a:lnTo>
                  <a:pt x="40" y="124"/>
                </a:lnTo>
                <a:lnTo>
                  <a:pt x="58" y="124"/>
                </a:lnTo>
                <a:lnTo>
                  <a:pt x="80" y="124"/>
                </a:lnTo>
                <a:lnTo>
                  <a:pt x="80" y="119"/>
                </a:lnTo>
                <a:lnTo>
                  <a:pt x="93" y="124"/>
                </a:lnTo>
                <a:lnTo>
                  <a:pt x="89" y="111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3"/>
                </a:lnTo>
                <a:lnTo>
                  <a:pt x="85" y="93"/>
                </a:lnTo>
                <a:lnTo>
                  <a:pt x="80" y="88"/>
                </a:lnTo>
                <a:lnTo>
                  <a:pt x="80" y="84"/>
                </a:lnTo>
                <a:lnTo>
                  <a:pt x="80" y="84"/>
                </a:lnTo>
                <a:lnTo>
                  <a:pt x="80" y="84"/>
                </a:lnTo>
                <a:lnTo>
                  <a:pt x="76" y="80"/>
                </a:lnTo>
                <a:lnTo>
                  <a:pt x="76" y="80"/>
                </a:lnTo>
                <a:lnTo>
                  <a:pt x="76" y="75"/>
                </a:lnTo>
                <a:lnTo>
                  <a:pt x="76" y="75"/>
                </a:lnTo>
                <a:lnTo>
                  <a:pt x="76" y="75"/>
                </a:lnTo>
                <a:lnTo>
                  <a:pt x="71" y="66"/>
                </a:lnTo>
                <a:lnTo>
                  <a:pt x="71" y="53"/>
                </a:lnTo>
                <a:lnTo>
                  <a:pt x="71" y="48"/>
                </a:lnTo>
                <a:lnTo>
                  <a:pt x="71" y="44"/>
                </a:lnTo>
                <a:lnTo>
                  <a:pt x="67" y="35"/>
                </a:lnTo>
                <a:lnTo>
                  <a:pt x="67" y="22"/>
                </a:lnTo>
                <a:lnTo>
                  <a:pt x="62" y="17"/>
                </a:lnTo>
                <a:lnTo>
                  <a:pt x="62" y="17"/>
                </a:lnTo>
                <a:lnTo>
                  <a:pt x="58" y="13"/>
                </a:lnTo>
                <a:lnTo>
                  <a:pt x="49" y="13"/>
                </a:lnTo>
                <a:lnTo>
                  <a:pt x="40" y="9"/>
                </a:lnTo>
                <a:lnTo>
                  <a:pt x="40" y="4"/>
                </a:lnTo>
                <a:lnTo>
                  <a:pt x="40" y="0"/>
                </a:lnTo>
                <a:lnTo>
                  <a:pt x="36" y="0"/>
                </a:lnTo>
                <a:lnTo>
                  <a:pt x="31" y="4"/>
                </a:lnTo>
                <a:lnTo>
                  <a:pt x="14" y="4"/>
                </a:lnTo>
                <a:lnTo>
                  <a:pt x="5" y="4"/>
                </a:lnTo>
                <a:lnTo>
                  <a:pt x="0" y="4"/>
                </a:lnTo>
                <a:lnTo>
                  <a:pt x="5" y="9"/>
                </a:lnTo>
                <a:lnTo>
                  <a:pt x="9" y="48"/>
                </a:lnTo>
                <a:lnTo>
                  <a:pt x="9" y="57"/>
                </a:lnTo>
                <a:lnTo>
                  <a:pt x="14" y="62"/>
                </a:lnTo>
                <a:lnTo>
                  <a:pt x="18" y="66"/>
                </a:lnTo>
                <a:lnTo>
                  <a:pt x="18" y="75"/>
                </a:lnTo>
                <a:lnTo>
                  <a:pt x="14" y="84"/>
                </a:lnTo>
                <a:lnTo>
                  <a:pt x="14" y="88"/>
                </a:lnTo>
                <a:lnTo>
                  <a:pt x="9" y="88"/>
                </a:lnTo>
                <a:lnTo>
                  <a:pt x="9" y="93"/>
                </a:lnTo>
                <a:lnTo>
                  <a:pt x="5" y="97"/>
                </a:lnTo>
                <a:lnTo>
                  <a:pt x="5" y="9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3" name="Freeform 610">
            <a:extLst>
              <a:ext uri="{FF2B5EF4-FFF2-40B4-BE49-F238E27FC236}">
                <a16:creationId xmlns:a16="http://schemas.microsoft.com/office/drawing/2014/main" id="{A677202B-DA54-4271-8339-4106FFAC09B1}"/>
              </a:ext>
            </a:extLst>
          </p:cNvPr>
          <p:cNvSpPr>
            <a:spLocks/>
          </p:cNvSpPr>
          <p:nvPr/>
        </p:nvSpPr>
        <p:spPr bwMode="auto">
          <a:xfrm>
            <a:off x="7455105" y="2403091"/>
            <a:ext cx="83047" cy="110729"/>
          </a:xfrm>
          <a:custGeom>
            <a:avLst/>
            <a:gdLst>
              <a:gd name="T0" fmla="*/ 5 w 93"/>
              <a:gd name="T1" fmla="*/ 97 h 124"/>
              <a:gd name="T2" fmla="*/ 9 w 93"/>
              <a:gd name="T3" fmla="*/ 115 h 124"/>
              <a:gd name="T4" fmla="*/ 9 w 93"/>
              <a:gd name="T5" fmla="*/ 115 h 124"/>
              <a:gd name="T6" fmla="*/ 31 w 93"/>
              <a:gd name="T7" fmla="*/ 111 h 124"/>
              <a:gd name="T8" fmla="*/ 31 w 93"/>
              <a:gd name="T9" fmla="*/ 115 h 124"/>
              <a:gd name="T10" fmla="*/ 36 w 93"/>
              <a:gd name="T11" fmla="*/ 115 h 124"/>
              <a:gd name="T12" fmla="*/ 40 w 93"/>
              <a:gd name="T13" fmla="*/ 124 h 124"/>
              <a:gd name="T14" fmla="*/ 58 w 93"/>
              <a:gd name="T15" fmla="*/ 124 h 124"/>
              <a:gd name="T16" fmla="*/ 80 w 93"/>
              <a:gd name="T17" fmla="*/ 124 h 124"/>
              <a:gd name="T18" fmla="*/ 80 w 93"/>
              <a:gd name="T19" fmla="*/ 119 h 124"/>
              <a:gd name="T20" fmla="*/ 93 w 93"/>
              <a:gd name="T21" fmla="*/ 124 h 124"/>
              <a:gd name="T22" fmla="*/ 89 w 93"/>
              <a:gd name="T23" fmla="*/ 111 h 124"/>
              <a:gd name="T24" fmla="*/ 85 w 93"/>
              <a:gd name="T25" fmla="*/ 97 h 124"/>
              <a:gd name="T26" fmla="*/ 85 w 93"/>
              <a:gd name="T27" fmla="*/ 97 h 124"/>
              <a:gd name="T28" fmla="*/ 85 w 93"/>
              <a:gd name="T29" fmla="*/ 97 h 124"/>
              <a:gd name="T30" fmla="*/ 85 w 93"/>
              <a:gd name="T31" fmla="*/ 93 h 124"/>
              <a:gd name="T32" fmla="*/ 85 w 93"/>
              <a:gd name="T33" fmla="*/ 93 h 124"/>
              <a:gd name="T34" fmla="*/ 80 w 93"/>
              <a:gd name="T35" fmla="*/ 88 h 124"/>
              <a:gd name="T36" fmla="*/ 80 w 93"/>
              <a:gd name="T37" fmla="*/ 84 h 124"/>
              <a:gd name="T38" fmla="*/ 80 w 93"/>
              <a:gd name="T39" fmla="*/ 84 h 124"/>
              <a:gd name="T40" fmla="*/ 80 w 93"/>
              <a:gd name="T41" fmla="*/ 84 h 124"/>
              <a:gd name="T42" fmla="*/ 76 w 93"/>
              <a:gd name="T43" fmla="*/ 80 h 124"/>
              <a:gd name="T44" fmla="*/ 76 w 93"/>
              <a:gd name="T45" fmla="*/ 80 h 124"/>
              <a:gd name="T46" fmla="*/ 76 w 93"/>
              <a:gd name="T47" fmla="*/ 75 h 124"/>
              <a:gd name="T48" fmla="*/ 76 w 93"/>
              <a:gd name="T49" fmla="*/ 75 h 124"/>
              <a:gd name="T50" fmla="*/ 76 w 93"/>
              <a:gd name="T51" fmla="*/ 75 h 124"/>
              <a:gd name="T52" fmla="*/ 71 w 93"/>
              <a:gd name="T53" fmla="*/ 66 h 124"/>
              <a:gd name="T54" fmla="*/ 71 w 93"/>
              <a:gd name="T55" fmla="*/ 53 h 124"/>
              <a:gd name="T56" fmla="*/ 71 w 93"/>
              <a:gd name="T57" fmla="*/ 48 h 124"/>
              <a:gd name="T58" fmla="*/ 71 w 93"/>
              <a:gd name="T59" fmla="*/ 44 h 124"/>
              <a:gd name="T60" fmla="*/ 67 w 93"/>
              <a:gd name="T61" fmla="*/ 35 h 124"/>
              <a:gd name="T62" fmla="*/ 67 w 93"/>
              <a:gd name="T63" fmla="*/ 22 h 124"/>
              <a:gd name="T64" fmla="*/ 62 w 93"/>
              <a:gd name="T65" fmla="*/ 17 h 124"/>
              <a:gd name="T66" fmla="*/ 62 w 93"/>
              <a:gd name="T67" fmla="*/ 17 h 124"/>
              <a:gd name="T68" fmla="*/ 58 w 93"/>
              <a:gd name="T69" fmla="*/ 13 h 124"/>
              <a:gd name="T70" fmla="*/ 49 w 93"/>
              <a:gd name="T71" fmla="*/ 13 h 124"/>
              <a:gd name="T72" fmla="*/ 40 w 93"/>
              <a:gd name="T73" fmla="*/ 9 h 124"/>
              <a:gd name="T74" fmla="*/ 40 w 93"/>
              <a:gd name="T75" fmla="*/ 4 h 124"/>
              <a:gd name="T76" fmla="*/ 40 w 93"/>
              <a:gd name="T77" fmla="*/ 0 h 124"/>
              <a:gd name="T78" fmla="*/ 36 w 93"/>
              <a:gd name="T79" fmla="*/ 0 h 124"/>
              <a:gd name="T80" fmla="*/ 31 w 93"/>
              <a:gd name="T81" fmla="*/ 4 h 124"/>
              <a:gd name="T82" fmla="*/ 14 w 93"/>
              <a:gd name="T83" fmla="*/ 4 h 124"/>
              <a:gd name="T84" fmla="*/ 5 w 93"/>
              <a:gd name="T85" fmla="*/ 4 h 124"/>
              <a:gd name="T86" fmla="*/ 0 w 93"/>
              <a:gd name="T87" fmla="*/ 4 h 124"/>
              <a:gd name="T88" fmla="*/ 5 w 93"/>
              <a:gd name="T89" fmla="*/ 9 h 124"/>
              <a:gd name="T90" fmla="*/ 9 w 93"/>
              <a:gd name="T91" fmla="*/ 48 h 124"/>
              <a:gd name="T92" fmla="*/ 9 w 93"/>
              <a:gd name="T93" fmla="*/ 57 h 124"/>
              <a:gd name="T94" fmla="*/ 14 w 93"/>
              <a:gd name="T95" fmla="*/ 62 h 124"/>
              <a:gd name="T96" fmla="*/ 18 w 93"/>
              <a:gd name="T97" fmla="*/ 66 h 124"/>
              <a:gd name="T98" fmla="*/ 18 w 93"/>
              <a:gd name="T99" fmla="*/ 75 h 124"/>
              <a:gd name="T100" fmla="*/ 14 w 93"/>
              <a:gd name="T101" fmla="*/ 84 h 124"/>
              <a:gd name="T102" fmla="*/ 14 w 93"/>
              <a:gd name="T103" fmla="*/ 88 h 124"/>
              <a:gd name="T104" fmla="*/ 9 w 93"/>
              <a:gd name="T105" fmla="*/ 88 h 124"/>
              <a:gd name="T106" fmla="*/ 9 w 93"/>
              <a:gd name="T107" fmla="*/ 93 h 124"/>
              <a:gd name="T108" fmla="*/ 5 w 93"/>
              <a:gd name="T109" fmla="*/ 97 h 124"/>
              <a:gd name="T110" fmla="*/ 5 w 93"/>
              <a:gd name="T111" fmla="*/ 9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3" h="124">
                <a:moveTo>
                  <a:pt x="5" y="97"/>
                </a:moveTo>
                <a:lnTo>
                  <a:pt x="9" y="115"/>
                </a:lnTo>
                <a:lnTo>
                  <a:pt x="9" y="115"/>
                </a:lnTo>
                <a:lnTo>
                  <a:pt x="31" y="111"/>
                </a:lnTo>
                <a:lnTo>
                  <a:pt x="31" y="115"/>
                </a:lnTo>
                <a:lnTo>
                  <a:pt x="36" y="115"/>
                </a:lnTo>
                <a:lnTo>
                  <a:pt x="40" y="124"/>
                </a:lnTo>
                <a:lnTo>
                  <a:pt x="58" y="124"/>
                </a:lnTo>
                <a:lnTo>
                  <a:pt x="80" y="124"/>
                </a:lnTo>
                <a:lnTo>
                  <a:pt x="80" y="119"/>
                </a:lnTo>
                <a:lnTo>
                  <a:pt x="93" y="124"/>
                </a:lnTo>
                <a:lnTo>
                  <a:pt x="89" y="111"/>
                </a:lnTo>
                <a:lnTo>
                  <a:pt x="85" y="97"/>
                </a:lnTo>
                <a:lnTo>
                  <a:pt x="85" y="97"/>
                </a:lnTo>
                <a:lnTo>
                  <a:pt x="85" y="97"/>
                </a:lnTo>
                <a:lnTo>
                  <a:pt x="85" y="93"/>
                </a:lnTo>
                <a:lnTo>
                  <a:pt x="85" y="93"/>
                </a:lnTo>
                <a:lnTo>
                  <a:pt x="80" y="88"/>
                </a:lnTo>
                <a:lnTo>
                  <a:pt x="80" y="84"/>
                </a:lnTo>
                <a:lnTo>
                  <a:pt x="80" y="84"/>
                </a:lnTo>
                <a:lnTo>
                  <a:pt x="80" y="84"/>
                </a:lnTo>
                <a:lnTo>
                  <a:pt x="76" y="80"/>
                </a:lnTo>
                <a:lnTo>
                  <a:pt x="76" y="80"/>
                </a:lnTo>
                <a:lnTo>
                  <a:pt x="76" y="75"/>
                </a:lnTo>
                <a:lnTo>
                  <a:pt x="76" y="75"/>
                </a:lnTo>
                <a:lnTo>
                  <a:pt x="76" y="75"/>
                </a:lnTo>
                <a:lnTo>
                  <a:pt x="71" y="66"/>
                </a:lnTo>
                <a:lnTo>
                  <a:pt x="71" y="53"/>
                </a:lnTo>
                <a:lnTo>
                  <a:pt x="71" y="48"/>
                </a:lnTo>
                <a:lnTo>
                  <a:pt x="71" y="44"/>
                </a:lnTo>
                <a:lnTo>
                  <a:pt x="67" y="35"/>
                </a:lnTo>
                <a:lnTo>
                  <a:pt x="67" y="22"/>
                </a:lnTo>
                <a:lnTo>
                  <a:pt x="62" y="17"/>
                </a:lnTo>
                <a:lnTo>
                  <a:pt x="62" y="17"/>
                </a:lnTo>
                <a:lnTo>
                  <a:pt x="58" y="13"/>
                </a:lnTo>
                <a:lnTo>
                  <a:pt x="49" y="13"/>
                </a:lnTo>
                <a:lnTo>
                  <a:pt x="40" y="9"/>
                </a:lnTo>
                <a:lnTo>
                  <a:pt x="40" y="4"/>
                </a:lnTo>
                <a:lnTo>
                  <a:pt x="40" y="0"/>
                </a:lnTo>
                <a:lnTo>
                  <a:pt x="36" y="0"/>
                </a:lnTo>
                <a:lnTo>
                  <a:pt x="31" y="4"/>
                </a:lnTo>
                <a:lnTo>
                  <a:pt x="14" y="4"/>
                </a:lnTo>
                <a:lnTo>
                  <a:pt x="5" y="4"/>
                </a:lnTo>
                <a:lnTo>
                  <a:pt x="0" y="4"/>
                </a:lnTo>
                <a:lnTo>
                  <a:pt x="5" y="9"/>
                </a:lnTo>
                <a:lnTo>
                  <a:pt x="9" y="48"/>
                </a:lnTo>
                <a:lnTo>
                  <a:pt x="9" y="57"/>
                </a:lnTo>
                <a:lnTo>
                  <a:pt x="14" y="62"/>
                </a:lnTo>
                <a:lnTo>
                  <a:pt x="18" y="66"/>
                </a:lnTo>
                <a:lnTo>
                  <a:pt x="18" y="75"/>
                </a:lnTo>
                <a:lnTo>
                  <a:pt x="14" y="84"/>
                </a:lnTo>
                <a:lnTo>
                  <a:pt x="14" y="88"/>
                </a:lnTo>
                <a:lnTo>
                  <a:pt x="9" y="88"/>
                </a:lnTo>
                <a:lnTo>
                  <a:pt x="9" y="93"/>
                </a:lnTo>
                <a:lnTo>
                  <a:pt x="5" y="97"/>
                </a:lnTo>
                <a:lnTo>
                  <a:pt x="5" y="9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4" name="Freeform 611">
            <a:extLst>
              <a:ext uri="{FF2B5EF4-FFF2-40B4-BE49-F238E27FC236}">
                <a16:creationId xmlns:a16="http://schemas.microsoft.com/office/drawing/2014/main" id="{513E738B-2671-4721-8A71-0A1D8462B0B4}"/>
              </a:ext>
            </a:extLst>
          </p:cNvPr>
          <p:cNvSpPr>
            <a:spLocks/>
          </p:cNvSpPr>
          <p:nvPr/>
        </p:nvSpPr>
        <p:spPr bwMode="auto">
          <a:xfrm>
            <a:off x="7383669" y="2406664"/>
            <a:ext cx="87511" cy="130373"/>
          </a:xfrm>
          <a:custGeom>
            <a:avLst/>
            <a:gdLst>
              <a:gd name="T0" fmla="*/ 98 w 98"/>
              <a:gd name="T1" fmla="*/ 62 h 146"/>
              <a:gd name="T2" fmla="*/ 94 w 98"/>
              <a:gd name="T3" fmla="*/ 58 h 146"/>
              <a:gd name="T4" fmla="*/ 89 w 98"/>
              <a:gd name="T5" fmla="*/ 53 h 146"/>
              <a:gd name="T6" fmla="*/ 89 w 98"/>
              <a:gd name="T7" fmla="*/ 44 h 146"/>
              <a:gd name="T8" fmla="*/ 85 w 98"/>
              <a:gd name="T9" fmla="*/ 5 h 146"/>
              <a:gd name="T10" fmla="*/ 80 w 98"/>
              <a:gd name="T11" fmla="*/ 0 h 146"/>
              <a:gd name="T12" fmla="*/ 71 w 98"/>
              <a:gd name="T13" fmla="*/ 0 h 146"/>
              <a:gd name="T14" fmla="*/ 62 w 98"/>
              <a:gd name="T15" fmla="*/ 0 h 146"/>
              <a:gd name="T16" fmla="*/ 58 w 98"/>
              <a:gd name="T17" fmla="*/ 0 h 146"/>
              <a:gd name="T18" fmla="*/ 45 w 98"/>
              <a:gd name="T19" fmla="*/ 9 h 146"/>
              <a:gd name="T20" fmla="*/ 40 w 98"/>
              <a:gd name="T21" fmla="*/ 9 h 146"/>
              <a:gd name="T22" fmla="*/ 40 w 98"/>
              <a:gd name="T23" fmla="*/ 5 h 146"/>
              <a:gd name="T24" fmla="*/ 36 w 98"/>
              <a:gd name="T25" fmla="*/ 5 h 146"/>
              <a:gd name="T26" fmla="*/ 27 w 98"/>
              <a:gd name="T27" fmla="*/ 9 h 146"/>
              <a:gd name="T28" fmla="*/ 14 w 98"/>
              <a:gd name="T29" fmla="*/ 9 h 146"/>
              <a:gd name="T30" fmla="*/ 18 w 98"/>
              <a:gd name="T31" fmla="*/ 27 h 146"/>
              <a:gd name="T32" fmla="*/ 18 w 98"/>
              <a:gd name="T33" fmla="*/ 36 h 146"/>
              <a:gd name="T34" fmla="*/ 23 w 98"/>
              <a:gd name="T35" fmla="*/ 36 h 146"/>
              <a:gd name="T36" fmla="*/ 23 w 98"/>
              <a:gd name="T37" fmla="*/ 44 h 146"/>
              <a:gd name="T38" fmla="*/ 27 w 98"/>
              <a:gd name="T39" fmla="*/ 49 h 146"/>
              <a:gd name="T40" fmla="*/ 31 w 98"/>
              <a:gd name="T41" fmla="*/ 58 h 146"/>
              <a:gd name="T42" fmla="*/ 31 w 98"/>
              <a:gd name="T43" fmla="*/ 58 h 146"/>
              <a:gd name="T44" fmla="*/ 40 w 98"/>
              <a:gd name="T45" fmla="*/ 80 h 146"/>
              <a:gd name="T46" fmla="*/ 40 w 98"/>
              <a:gd name="T47" fmla="*/ 93 h 146"/>
              <a:gd name="T48" fmla="*/ 36 w 98"/>
              <a:gd name="T49" fmla="*/ 98 h 146"/>
              <a:gd name="T50" fmla="*/ 36 w 98"/>
              <a:gd name="T51" fmla="*/ 98 h 146"/>
              <a:gd name="T52" fmla="*/ 36 w 98"/>
              <a:gd name="T53" fmla="*/ 102 h 146"/>
              <a:gd name="T54" fmla="*/ 27 w 98"/>
              <a:gd name="T55" fmla="*/ 98 h 146"/>
              <a:gd name="T56" fmla="*/ 23 w 98"/>
              <a:gd name="T57" fmla="*/ 102 h 146"/>
              <a:gd name="T58" fmla="*/ 23 w 98"/>
              <a:gd name="T59" fmla="*/ 107 h 146"/>
              <a:gd name="T60" fmla="*/ 9 w 98"/>
              <a:gd name="T61" fmla="*/ 107 h 146"/>
              <a:gd name="T62" fmla="*/ 9 w 98"/>
              <a:gd name="T63" fmla="*/ 111 h 146"/>
              <a:gd name="T64" fmla="*/ 9 w 98"/>
              <a:gd name="T65" fmla="*/ 115 h 146"/>
              <a:gd name="T66" fmla="*/ 9 w 98"/>
              <a:gd name="T67" fmla="*/ 115 h 146"/>
              <a:gd name="T68" fmla="*/ 0 w 98"/>
              <a:gd name="T69" fmla="*/ 120 h 146"/>
              <a:gd name="T70" fmla="*/ 0 w 98"/>
              <a:gd name="T71" fmla="*/ 138 h 146"/>
              <a:gd name="T72" fmla="*/ 5 w 98"/>
              <a:gd name="T73" fmla="*/ 146 h 146"/>
              <a:gd name="T74" fmla="*/ 14 w 98"/>
              <a:gd name="T75" fmla="*/ 142 h 146"/>
              <a:gd name="T76" fmla="*/ 27 w 98"/>
              <a:gd name="T77" fmla="*/ 142 h 146"/>
              <a:gd name="T78" fmla="*/ 40 w 98"/>
              <a:gd name="T79" fmla="*/ 138 h 146"/>
              <a:gd name="T80" fmla="*/ 45 w 98"/>
              <a:gd name="T81" fmla="*/ 142 h 146"/>
              <a:gd name="T82" fmla="*/ 58 w 98"/>
              <a:gd name="T83" fmla="*/ 146 h 146"/>
              <a:gd name="T84" fmla="*/ 62 w 98"/>
              <a:gd name="T85" fmla="*/ 142 h 146"/>
              <a:gd name="T86" fmla="*/ 71 w 98"/>
              <a:gd name="T87" fmla="*/ 142 h 146"/>
              <a:gd name="T88" fmla="*/ 71 w 98"/>
              <a:gd name="T89" fmla="*/ 133 h 146"/>
              <a:gd name="T90" fmla="*/ 71 w 98"/>
              <a:gd name="T91" fmla="*/ 129 h 146"/>
              <a:gd name="T92" fmla="*/ 76 w 98"/>
              <a:gd name="T93" fmla="*/ 129 h 146"/>
              <a:gd name="T94" fmla="*/ 76 w 98"/>
              <a:gd name="T95" fmla="*/ 129 h 146"/>
              <a:gd name="T96" fmla="*/ 71 w 98"/>
              <a:gd name="T97" fmla="*/ 124 h 146"/>
              <a:gd name="T98" fmla="*/ 76 w 98"/>
              <a:gd name="T99" fmla="*/ 124 h 146"/>
              <a:gd name="T100" fmla="*/ 80 w 98"/>
              <a:gd name="T101" fmla="*/ 115 h 146"/>
              <a:gd name="T102" fmla="*/ 89 w 98"/>
              <a:gd name="T103" fmla="*/ 111 h 146"/>
              <a:gd name="T104" fmla="*/ 89 w 98"/>
              <a:gd name="T105" fmla="*/ 111 h 146"/>
              <a:gd name="T106" fmla="*/ 85 w 98"/>
              <a:gd name="T107" fmla="*/ 93 h 146"/>
              <a:gd name="T108" fmla="*/ 85 w 98"/>
              <a:gd name="T109" fmla="*/ 93 h 146"/>
              <a:gd name="T110" fmla="*/ 89 w 98"/>
              <a:gd name="T111" fmla="*/ 89 h 146"/>
              <a:gd name="T112" fmla="*/ 89 w 98"/>
              <a:gd name="T113" fmla="*/ 84 h 146"/>
              <a:gd name="T114" fmla="*/ 94 w 98"/>
              <a:gd name="T115" fmla="*/ 84 h 146"/>
              <a:gd name="T116" fmla="*/ 94 w 98"/>
              <a:gd name="T117" fmla="*/ 80 h 146"/>
              <a:gd name="T118" fmla="*/ 98 w 98"/>
              <a:gd name="T119" fmla="*/ 71 h 146"/>
              <a:gd name="T120" fmla="*/ 98 w 98"/>
              <a:gd name="T121" fmla="*/ 6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" h="146">
                <a:moveTo>
                  <a:pt x="98" y="62"/>
                </a:moveTo>
                <a:lnTo>
                  <a:pt x="94" y="58"/>
                </a:lnTo>
                <a:lnTo>
                  <a:pt x="89" y="53"/>
                </a:lnTo>
                <a:lnTo>
                  <a:pt x="89" y="44"/>
                </a:lnTo>
                <a:lnTo>
                  <a:pt x="85" y="5"/>
                </a:lnTo>
                <a:lnTo>
                  <a:pt x="80" y="0"/>
                </a:lnTo>
                <a:lnTo>
                  <a:pt x="71" y="0"/>
                </a:lnTo>
                <a:lnTo>
                  <a:pt x="62" y="0"/>
                </a:lnTo>
                <a:lnTo>
                  <a:pt x="58" y="0"/>
                </a:lnTo>
                <a:lnTo>
                  <a:pt x="45" y="9"/>
                </a:lnTo>
                <a:lnTo>
                  <a:pt x="40" y="9"/>
                </a:lnTo>
                <a:lnTo>
                  <a:pt x="40" y="5"/>
                </a:lnTo>
                <a:lnTo>
                  <a:pt x="36" y="5"/>
                </a:lnTo>
                <a:lnTo>
                  <a:pt x="27" y="9"/>
                </a:lnTo>
                <a:lnTo>
                  <a:pt x="14" y="9"/>
                </a:lnTo>
                <a:lnTo>
                  <a:pt x="18" y="27"/>
                </a:lnTo>
                <a:lnTo>
                  <a:pt x="18" y="36"/>
                </a:lnTo>
                <a:lnTo>
                  <a:pt x="23" y="36"/>
                </a:lnTo>
                <a:lnTo>
                  <a:pt x="23" y="44"/>
                </a:lnTo>
                <a:lnTo>
                  <a:pt x="27" y="49"/>
                </a:lnTo>
                <a:lnTo>
                  <a:pt x="31" y="58"/>
                </a:lnTo>
                <a:lnTo>
                  <a:pt x="31" y="58"/>
                </a:lnTo>
                <a:lnTo>
                  <a:pt x="40" y="80"/>
                </a:lnTo>
                <a:lnTo>
                  <a:pt x="40" y="93"/>
                </a:lnTo>
                <a:lnTo>
                  <a:pt x="36" y="98"/>
                </a:lnTo>
                <a:lnTo>
                  <a:pt x="36" y="98"/>
                </a:lnTo>
                <a:lnTo>
                  <a:pt x="36" y="102"/>
                </a:lnTo>
                <a:lnTo>
                  <a:pt x="27" y="98"/>
                </a:lnTo>
                <a:lnTo>
                  <a:pt x="23" y="102"/>
                </a:lnTo>
                <a:lnTo>
                  <a:pt x="23" y="107"/>
                </a:lnTo>
                <a:lnTo>
                  <a:pt x="9" y="107"/>
                </a:lnTo>
                <a:lnTo>
                  <a:pt x="9" y="111"/>
                </a:lnTo>
                <a:lnTo>
                  <a:pt x="9" y="115"/>
                </a:lnTo>
                <a:lnTo>
                  <a:pt x="9" y="115"/>
                </a:lnTo>
                <a:lnTo>
                  <a:pt x="0" y="120"/>
                </a:lnTo>
                <a:lnTo>
                  <a:pt x="0" y="138"/>
                </a:lnTo>
                <a:lnTo>
                  <a:pt x="5" y="146"/>
                </a:lnTo>
                <a:lnTo>
                  <a:pt x="14" y="142"/>
                </a:lnTo>
                <a:lnTo>
                  <a:pt x="27" y="142"/>
                </a:lnTo>
                <a:lnTo>
                  <a:pt x="40" y="138"/>
                </a:lnTo>
                <a:lnTo>
                  <a:pt x="45" y="142"/>
                </a:lnTo>
                <a:lnTo>
                  <a:pt x="58" y="146"/>
                </a:lnTo>
                <a:lnTo>
                  <a:pt x="62" y="142"/>
                </a:lnTo>
                <a:lnTo>
                  <a:pt x="71" y="142"/>
                </a:lnTo>
                <a:lnTo>
                  <a:pt x="71" y="133"/>
                </a:lnTo>
                <a:lnTo>
                  <a:pt x="71" y="129"/>
                </a:lnTo>
                <a:lnTo>
                  <a:pt x="76" y="129"/>
                </a:lnTo>
                <a:lnTo>
                  <a:pt x="76" y="129"/>
                </a:lnTo>
                <a:lnTo>
                  <a:pt x="71" y="124"/>
                </a:lnTo>
                <a:lnTo>
                  <a:pt x="76" y="124"/>
                </a:lnTo>
                <a:lnTo>
                  <a:pt x="80" y="115"/>
                </a:lnTo>
                <a:lnTo>
                  <a:pt x="89" y="111"/>
                </a:lnTo>
                <a:lnTo>
                  <a:pt x="89" y="111"/>
                </a:lnTo>
                <a:lnTo>
                  <a:pt x="85" y="93"/>
                </a:lnTo>
                <a:lnTo>
                  <a:pt x="85" y="93"/>
                </a:lnTo>
                <a:lnTo>
                  <a:pt x="89" y="89"/>
                </a:lnTo>
                <a:lnTo>
                  <a:pt x="89" y="84"/>
                </a:lnTo>
                <a:lnTo>
                  <a:pt x="94" y="84"/>
                </a:lnTo>
                <a:lnTo>
                  <a:pt x="94" y="80"/>
                </a:lnTo>
                <a:lnTo>
                  <a:pt x="98" y="71"/>
                </a:lnTo>
                <a:lnTo>
                  <a:pt x="98" y="62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5" name="Freeform 612">
            <a:extLst>
              <a:ext uri="{FF2B5EF4-FFF2-40B4-BE49-F238E27FC236}">
                <a16:creationId xmlns:a16="http://schemas.microsoft.com/office/drawing/2014/main" id="{97EAAF4E-7777-4AB9-BB77-0241E8238B9C}"/>
              </a:ext>
            </a:extLst>
          </p:cNvPr>
          <p:cNvSpPr>
            <a:spLocks/>
          </p:cNvSpPr>
          <p:nvPr/>
        </p:nvSpPr>
        <p:spPr bwMode="auto">
          <a:xfrm>
            <a:off x="7383669" y="2406664"/>
            <a:ext cx="87511" cy="130373"/>
          </a:xfrm>
          <a:custGeom>
            <a:avLst/>
            <a:gdLst>
              <a:gd name="T0" fmla="*/ 98 w 98"/>
              <a:gd name="T1" fmla="*/ 62 h 146"/>
              <a:gd name="T2" fmla="*/ 94 w 98"/>
              <a:gd name="T3" fmla="*/ 58 h 146"/>
              <a:gd name="T4" fmla="*/ 89 w 98"/>
              <a:gd name="T5" fmla="*/ 53 h 146"/>
              <a:gd name="T6" fmla="*/ 89 w 98"/>
              <a:gd name="T7" fmla="*/ 44 h 146"/>
              <a:gd name="T8" fmla="*/ 85 w 98"/>
              <a:gd name="T9" fmla="*/ 5 h 146"/>
              <a:gd name="T10" fmla="*/ 80 w 98"/>
              <a:gd name="T11" fmla="*/ 0 h 146"/>
              <a:gd name="T12" fmla="*/ 71 w 98"/>
              <a:gd name="T13" fmla="*/ 0 h 146"/>
              <a:gd name="T14" fmla="*/ 62 w 98"/>
              <a:gd name="T15" fmla="*/ 0 h 146"/>
              <a:gd name="T16" fmla="*/ 58 w 98"/>
              <a:gd name="T17" fmla="*/ 0 h 146"/>
              <a:gd name="T18" fmla="*/ 45 w 98"/>
              <a:gd name="T19" fmla="*/ 9 h 146"/>
              <a:gd name="T20" fmla="*/ 40 w 98"/>
              <a:gd name="T21" fmla="*/ 9 h 146"/>
              <a:gd name="T22" fmla="*/ 40 w 98"/>
              <a:gd name="T23" fmla="*/ 5 h 146"/>
              <a:gd name="T24" fmla="*/ 36 w 98"/>
              <a:gd name="T25" fmla="*/ 5 h 146"/>
              <a:gd name="T26" fmla="*/ 27 w 98"/>
              <a:gd name="T27" fmla="*/ 9 h 146"/>
              <a:gd name="T28" fmla="*/ 14 w 98"/>
              <a:gd name="T29" fmla="*/ 9 h 146"/>
              <a:gd name="T30" fmla="*/ 18 w 98"/>
              <a:gd name="T31" fmla="*/ 27 h 146"/>
              <a:gd name="T32" fmla="*/ 18 w 98"/>
              <a:gd name="T33" fmla="*/ 36 h 146"/>
              <a:gd name="T34" fmla="*/ 23 w 98"/>
              <a:gd name="T35" fmla="*/ 36 h 146"/>
              <a:gd name="T36" fmla="*/ 23 w 98"/>
              <a:gd name="T37" fmla="*/ 44 h 146"/>
              <a:gd name="T38" fmla="*/ 27 w 98"/>
              <a:gd name="T39" fmla="*/ 49 h 146"/>
              <a:gd name="T40" fmla="*/ 31 w 98"/>
              <a:gd name="T41" fmla="*/ 58 h 146"/>
              <a:gd name="T42" fmla="*/ 31 w 98"/>
              <a:gd name="T43" fmla="*/ 58 h 146"/>
              <a:gd name="T44" fmla="*/ 40 w 98"/>
              <a:gd name="T45" fmla="*/ 80 h 146"/>
              <a:gd name="T46" fmla="*/ 40 w 98"/>
              <a:gd name="T47" fmla="*/ 93 h 146"/>
              <a:gd name="T48" fmla="*/ 36 w 98"/>
              <a:gd name="T49" fmla="*/ 98 h 146"/>
              <a:gd name="T50" fmla="*/ 36 w 98"/>
              <a:gd name="T51" fmla="*/ 98 h 146"/>
              <a:gd name="T52" fmla="*/ 36 w 98"/>
              <a:gd name="T53" fmla="*/ 102 h 146"/>
              <a:gd name="T54" fmla="*/ 27 w 98"/>
              <a:gd name="T55" fmla="*/ 98 h 146"/>
              <a:gd name="T56" fmla="*/ 23 w 98"/>
              <a:gd name="T57" fmla="*/ 102 h 146"/>
              <a:gd name="T58" fmla="*/ 23 w 98"/>
              <a:gd name="T59" fmla="*/ 107 h 146"/>
              <a:gd name="T60" fmla="*/ 9 w 98"/>
              <a:gd name="T61" fmla="*/ 107 h 146"/>
              <a:gd name="T62" fmla="*/ 9 w 98"/>
              <a:gd name="T63" fmla="*/ 111 h 146"/>
              <a:gd name="T64" fmla="*/ 9 w 98"/>
              <a:gd name="T65" fmla="*/ 115 h 146"/>
              <a:gd name="T66" fmla="*/ 9 w 98"/>
              <a:gd name="T67" fmla="*/ 115 h 146"/>
              <a:gd name="T68" fmla="*/ 0 w 98"/>
              <a:gd name="T69" fmla="*/ 120 h 146"/>
              <a:gd name="T70" fmla="*/ 0 w 98"/>
              <a:gd name="T71" fmla="*/ 138 h 146"/>
              <a:gd name="T72" fmla="*/ 5 w 98"/>
              <a:gd name="T73" fmla="*/ 146 h 146"/>
              <a:gd name="T74" fmla="*/ 14 w 98"/>
              <a:gd name="T75" fmla="*/ 142 h 146"/>
              <a:gd name="T76" fmla="*/ 27 w 98"/>
              <a:gd name="T77" fmla="*/ 142 h 146"/>
              <a:gd name="T78" fmla="*/ 40 w 98"/>
              <a:gd name="T79" fmla="*/ 138 h 146"/>
              <a:gd name="T80" fmla="*/ 45 w 98"/>
              <a:gd name="T81" fmla="*/ 142 h 146"/>
              <a:gd name="T82" fmla="*/ 58 w 98"/>
              <a:gd name="T83" fmla="*/ 146 h 146"/>
              <a:gd name="T84" fmla="*/ 62 w 98"/>
              <a:gd name="T85" fmla="*/ 142 h 146"/>
              <a:gd name="T86" fmla="*/ 71 w 98"/>
              <a:gd name="T87" fmla="*/ 142 h 146"/>
              <a:gd name="T88" fmla="*/ 71 w 98"/>
              <a:gd name="T89" fmla="*/ 133 h 146"/>
              <a:gd name="T90" fmla="*/ 71 w 98"/>
              <a:gd name="T91" fmla="*/ 129 h 146"/>
              <a:gd name="T92" fmla="*/ 76 w 98"/>
              <a:gd name="T93" fmla="*/ 129 h 146"/>
              <a:gd name="T94" fmla="*/ 76 w 98"/>
              <a:gd name="T95" fmla="*/ 129 h 146"/>
              <a:gd name="T96" fmla="*/ 71 w 98"/>
              <a:gd name="T97" fmla="*/ 124 h 146"/>
              <a:gd name="T98" fmla="*/ 76 w 98"/>
              <a:gd name="T99" fmla="*/ 124 h 146"/>
              <a:gd name="T100" fmla="*/ 80 w 98"/>
              <a:gd name="T101" fmla="*/ 115 h 146"/>
              <a:gd name="T102" fmla="*/ 89 w 98"/>
              <a:gd name="T103" fmla="*/ 111 h 146"/>
              <a:gd name="T104" fmla="*/ 89 w 98"/>
              <a:gd name="T105" fmla="*/ 111 h 146"/>
              <a:gd name="T106" fmla="*/ 85 w 98"/>
              <a:gd name="T107" fmla="*/ 93 h 146"/>
              <a:gd name="T108" fmla="*/ 85 w 98"/>
              <a:gd name="T109" fmla="*/ 93 h 146"/>
              <a:gd name="T110" fmla="*/ 89 w 98"/>
              <a:gd name="T111" fmla="*/ 89 h 146"/>
              <a:gd name="T112" fmla="*/ 89 w 98"/>
              <a:gd name="T113" fmla="*/ 84 h 146"/>
              <a:gd name="T114" fmla="*/ 94 w 98"/>
              <a:gd name="T115" fmla="*/ 84 h 146"/>
              <a:gd name="T116" fmla="*/ 94 w 98"/>
              <a:gd name="T117" fmla="*/ 80 h 146"/>
              <a:gd name="T118" fmla="*/ 98 w 98"/>
              <a:gd name="T119" fmla="*/ 71 h 146"/>
              <a:gd name="T120" fmla="*/ 98 w 98"/>
              <a:gd name="T121" fmla="*/ 6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" h="146">
                <a:moveTo>
                  <a:pt x="98" y="62"/>
                </a:moveTo>
                <a:lnTo>
                  <a:pt x="94" y="58"/>
                </a:lnTo>
                <a:lnTo>
                  <a:pt x="89" y="53"/>
                </a:lnTo>
                <a:lnTo>
                  <a:pt x="89" y="44"/>
                </a:lnTo>
                <a:lnTo>
                  <a:pt x="85" y="5"/>
                </a:lnTo>
                <a:lnTo>
                  <a:pt x="80" y="0"/>
                </a:lnTo>
                <a:lnTo>
                  <a:pt x="71" y="0"/>
                </a:lnTo>
                <a:lnTo>
                  <a:pt x="62" y="0"/>
                </a:lnTo>
                <a:lnTo>
                  <a:pt x="58" y="0"/>
                </a:lnTo>
                <a:lnTo>
                  <a:pt x="45" y="9"/>
                </a:lnTo>
                <a:lnTo>
                  <a:pt x="40" y="9"/>
                </a:lnTo>
                <a:lnTo>
                  <a:pt x="40" y="5"/>
                </a:lnTo>
                <a:lnTo>
                  <a:pt x="36" y="5"/>
                </a:lnTo>
                <a:lnTo>
                  <a:pt x="27" y="9"/>
                </a:lnTo>
                <a:lnTo>
                  <a:pt x="14" y="9"/>
                </a:lnTo>
                <a:lnTo>
                  <a:pt x="18" y="27"/>
                </a:lnTo>
                <a:lnTo>
                  <a:pt x="18" y="36"/>
                </a:lnTo>
                <a:lnTo>
                  <a:pt x="23" y="36"/>
                </a:lnTo>
                <a:lnTo>
                  <a:pt x="23" y="44"/>
                </a:lnTo>
                <a:lnTo>
                  <a:pt x="27" y="49"/>
                </a:lnTo>
                <a:lnTo>
                  <a:pt x="31" y="58"/>
                </a:lnTo>
                <a:lnTo>
                  <a:pt x="31" y="58"/>
                </a:lnTo>
                <a:lnTo>
                  <a:pt x="40" y="80"/>
                </a:lnTo>
                <a:lnTo>
                  <a:pt x="40" y="93"/>
                </a:lnTo>
                <a:lnTo>
                  <a:pt x="36" y="98"/>
                </a:lnTo>
                <a:lnTo>
                  <a:pt x="36" y="98"/>
                </a:lnTo>
                <a:lnTo>
                  <a:pt x="36" y="102"/>
                </a:lnTo>
                <a:lnTo>
                  <a:pt x="27" y="98"/>
                </a:lnTo>
                <a:lnTo>
                  <a:pt x="23" y="102"/>
                </a:lnTo>
                <a:lnTo>
                  <a:pt x="23" y="107"/>
                </a:lnTo>
                <a:lnTo>
                  <a:pt x="9" y="107"/>
                </a:lnTo>
                <a:lnTo>
                  <a:pt x="9" y="111"/>
                </a:lnTo>
                <a:lnTo>
                  <a:pt x="9" y="115"/>
                </a:lnTo>
                <a:lnTo>
                  <a:pt x="9" y="115"/>
                </a:lnTo>
                <a:lnTo>
                  <a:pt x="0" y="120"/>
                </a:lnTo>
                <a:lnTo>
                  <a:pt x="0" y="138"/>
                </a:lnTo>
                <a:lnTo>
                  <a:pt x="5" y="146"/>
                </a:lnTo>
                <a:lnTo>
                  <a:pt x="14" y="142"/>
                </a:lnTo>
                <a:lnTo>
                  <a:pt x="27" y="142"/>
                </a:lnTo>
                <a:lnTo>
                  <a:pt x="40" y="138"/>
                </a:lnTo>
                <a:lnTo>
                  <a:pt x="45" y="142"/>
                </a:lnTo>
                <a:lnTo>
                  <a:pt x="58" y="146"/>
                </a:lnTo>
                <a:lnTo>
                  <a:pt x="62" y="142"/>
                </a:lnTo>
                <a:lnTo>
                  <a:pt x="71" y="142"/>
                </a:lnTo>
                <a:lnTo>
                  <a:pt x="71" y="133"/>
                </a:lnTo>
                <a:lnTo>
                  <a:pt x="71" y="129"/>
                </a:lnTo>
                <a:lnTo>
                  <a:pt x="76" y="129"/>
                </a:lnTo>
                <a:lnTo>
                  <a:pt x="76" y="129"/>
                </a:lnTo>
                <a:lnTo>
                  <a:pt x="71" y="124"/>
                </a:lnTo>
                <a:lnTo>
                  <a:pt x="76" y="124"/>
                </a:lnTo>
                <a:lnTo>
                  <a:pt x="80" y="115"/>
                </a:lnTo>
                <a:lnTo>
                  <a:pt x="89" y="111"/>
                </a:lnTo>
                <a:lnTo>
                  <a:pt x="89" y="111"/>
                </a:lnTo>
                <a:lnTo>
                  <a:pt x="85" y="93"/>
                </a:lnTo>
                <a:lnTo>
                  <a:pt x="85" y="93"/>
                </a:lnTo>
                <a:lnTo>
                  <a:pt x="89" y="89"/>
                </a:lnTo>
                <a:lnTo>
                  <a:pt x="89" y="84"/>
                </a:lnTo>
                <a:lnTo>
                  <a:pt x="94" y="84"/>
                </a:lnTo>
                <a:lnTo>
                  <a:pt x="94" y="80"/>
                </a:lnTo>
                <a:lnTo>
                  <a:pt x="98" y="71"/>
                </a:lnTo>
                <a:lnTo>
                  <a:pt x="98" y="6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6" name="Freeform 613">
            <a:extLst>
              <a:ext uri="{FF2B5EF4-FFF2-40B4-BE49-F238E27FC236}">
                <a16:creationId xmlns:a16="http://schemas.microsoft.com/office/drawing/2014/main" id="{5AC8F4DF-D620-4F38-A4C3-0A4B592BB314}"/>
              </a:ext>
            </a:extLst>
          </p:cNvPr>
          <p:cNvSpPr>
            <a:spLocks/>
          </p:cNvSpPr>
          <p:nvPr/>
        </p:nvSpPr>
        <p:spPr bwMode="auto">
          <a:xfrm>
            <a:off x="7383669" y="2406664"/>
            <a:ext cx="87511" cy="130373"/>
          </a:xfrm>
          <a:custGeom>
            <a:avLst/>
            <a:gdLst>
              <a:gd name="T0" fmla="*/ 98 w 98"/>
              <a:gd name="T1" fmla="*/ 62 h 146"/>
              <a:gd name="T2" fmla="*/ 94 w 98"/>
              <a:gd name="T3" fmla="*/ 58 h 146"/>
              <a:gd name="T4" fmla="*/ 89 w 98"/>
              <a:gd name="T5" fmla="*/ 53 h 146"/>
              <a:gd name="T6" fmla="*/ 89 w 98"/>
              <a:gd name="T7" fmla="*/ 44 h 146"/>
              <a:gd name="T8" fmla="*/ 85 w 98"/>
              <a:gd name="T9" fmla="*/ 5 h 146"/>
              <a:gd name="T10" fmla="*/ 80 w 98"/>
              <a:gd name="T11" fmla="*/ 0 h 146"/>
              <a:gd name="T12" fmla="*/ 71 w 98"/>
              <a:gd name="T13" fmla="*/ 0 h 146"/>
              <a:gd name="T14" fmla="*/ 62 w 98"/>
              <a:gd name="T15" fmla="*/ 0 h 146"/>
              <a:gd name="T16" fmla="*/ 58 w 98"/>
              <a:gd name="T17" fmla="*/ 0 h 146"/>
              <a:gd name="T18" fmla="*/ 45 w 98"/>
              <a:gd name="T19" fmla="*/ 9 h 146"/>
              <a:gd name="T20" fmla="*/ 40 w 98"/>
              <a:gd name="T21" fmla="*/ 9 h 146"/>
              <a:gd name="T22" fmla="*/ 40 w 98"/>
              <a:gd name="T23" fmla="*/ 5 h 146"/>
              <a:gd name="T24" fmla="*/ 36 w 98"/>
              <a:gd name="T25" fmla="*/ 5 h 146"/>
              <a:gd name="T26" fmla="*/ 27 w 98"/>
              <a:gd name="T27" fmla="*/ 9 h 146"/>
              <a:gd name="T28" fmla="*/ 14 w 98"/>
              <a:gd name="T29" fmla="*/ 9 h 146"/>
              <a:gd name="T30" fmla="*/ 18 w 98"/>
              <a:gd name="T31" fmla="*/ 27 h 146"/>
              <a:gd name="T32" fmla="*/ 18 w 98"/>
              <a:gd name="T33" fmla="*/ 36 h 146"/>
              <a:gd name="T34" fmla="*/ 23 w 98"/>
              <a:gd name="T35" fmla="*/ 36 h 146"/>
              <a:gd name="T36" fmla="*/ 23 w 98"/>
              <a:gd name="T37" fmla="*/ 44 h 146"/>
              <a:gd name="T38" fmla="*/ 27 w 98"/>
              <a:gd name="T39" fmla="*/ 49 h 146"/>
              <a:gd name="T40" fmla="*/ 31 w 98"/>
              <a:gd name="T41" fmla="*/ 58 h 146"/>
              <a:gd name="T42" fmla="*/ 31 w 98"/>
              <a:gd name="T43" fmla="*/ 58 h 146"/>
              <a:gd name="T44" fmla="*/ 40 w 98"/>
              <a:gd name="T45" fmla="*/ 80 h 146"/>
              <a:gd name="T46" fmla="*/ 40 w 98"/>
              <a:gd name="T47" fmla="*/ 93 h 146"/>
              <a:gd name="T48" fmla="*/ 36 w 98"/>
              <a:gd name="T49" fmla="*/ 98 h 146"/>
              <a:gd name="T50" fmla="*/ 36 w 98"/>
              <a:gd name="T51" fmla="*/ 98 h 146"/>
              <a:gd name="T52" fmla="*/ 36 w 98"/>
              <a:gd name="T53" fmla="*/ 102 h 146"/>
              <a:gd name="T54" fmla="*/ 27 w 98"/>
              <a:gd name="T55" fmla="*/ 98 h 146"/>
              <a:gd name="T56" fmla="*/ 23 w 98"/>
              <a:gd name="T57" fmla="*/ 102 h 146"/>
              <a:gd name="T58" fmla="*/ 23 w 98"/>
              <a:gd name="T59" fmla="*/ 107 h 146"/>
              <a:gd name="T60" fmla="*/ 9 w 98"/>
              <a:gd name="T61" fmla="*/ 107 h 146"/>
              <a:gd name="T62" fmla="*/ 9 w 98"/>
              <a:gd name="T63" fmla="*/ 111 h 146"/>
              <a:gd name="T64" fmla="*/ 9 w 98"/>
              <a:gd name="T65" fmla="*/ 115 h 146"/>
              <a:gd name="T66" fmla="*/ 9 w 98"/>
              <a:gd name="T67" fmla="*/ 115 h 146"/>
              <a:gd name="T68" fmla="*/ 0 w 98"/>
              <a:gd name="T69" fmla="*/ 120 h 146"/>
              <a:gd name="T70" fmla="*/ 0 w 98"/>
              <a:gd name="T71" fmla="*/ 138 h 146"/>
              <a:gd name="T72" fmla="*/ 5 w 98"/>
              <a:gd name="T73" fmla="*/ 146 h 146"/>
              <a:gd name="T74" fmla="*/ 14 w 98"/>
              <a:gd name="T75" fmla="*/ 142 h 146"/>
              <a:gd name="T76" fmla="*/ 27 w 98"/>
              <a:gd name="T77" fmla="*/ 142 h 146"/>
              <a:gd name="T78" fmla="*/ 40 w 98"/>
              <a:gd name="T79" fmla="*/ 138 h 146"/>
              <a:gd name="T80" fmla="*/ 45 w 98"/>
              <a:gd name="T81" fmla="*/ 142 h 146"/>
              <a:gd name="T82" fmla="*/ 58 w 98"/>
              <a:gd name="T83" fmla="*/ 146 h 146"/>
              <a:gd name="T84" fmla="*/ 62 w 98"/>
              <a:gd name="T85" fmla="*/ 142 h 146"/>
              <a:gd name="T86" fmla="*/ 71 w 98"/>
              <a:gd name="T87" fmla="*/ 142 h 146"/>
              <a:gd name="T88" fmla="*/ 71 w 98"/>
              <a:gd name="T89" fmla="*/ 133 h 146"/>
              <a:gd name="T90" fmla="*/ 71 w 98"/>
              <a:gd name="T91" fmla="*/ 129 h 146"/>
              <a:gd name="T92" fmla="*/ 76 w 98"/>
              <a:gd name="T93" fmla="*/ 129 h 146"/>
              <a:gd name="T94" fmla="*/ 76 w 98"/>
              <a:gd name="T95" fmla="*/ 129 h 146"/>
              <a:gd name="T96" fmla="*/ 71 w 98"/>
              <a:gd name="T97" fmla="*/ 124 h 146"/>
              <a:gd name="T98" fmla="*/ 76 w 98"/>
              <a:gd name="T99" fmla="*/ 124 h 146"/>
              <a:gd name="T100" fmla="*/ 80 w 98"/>
              <a:gd name="T101" fmla="*/ 115 h 146"/>
              <a:gd name="T102" fmla="*/ 89 w 98"/>
              <a:gd name="T103" fmla="*/ 111 h 146"/>
              <a:gd name="T104" fmla="*/ 89 w 98"/>
              <a:gd name="T105" fmla="*/ 111 h 146"/>
              <a:gd name="T106" fmla="*/ 85 w 98"/>
              <a:gd name="T107" fmla="*/ 93 h 146"/>
              <a:gd name="T108" fmla="*/ 85 w 98"/>
              <a:gd name="T109" fmla="*/ 93 h 146"/>
              <a:gd name="T110" fmla="*/ 89 w 98"/>
              <a:gd name="T111" fmla="*/ 89 h 146"/>
              <a:gd name="T112" fmla="*/ 89 w 98"/>
              <a:gd name="T113" fmla="*/ 84 h 146"/>
              <a:gd name="T114" fmla="*/ 94 w 98"/>
              <a:gd name="T115" fmla="*/ 84 h 146"/>
              <a:gd name="T116" fmla="*/ 94 w 98"/>
              <a:gd name="T117" fmla="*/ 80 h 146"/>
              <a:gd name="T118" fmla="*/ 98 w 98"/>
              <a:gd name="T119" fmla="*/ 71 h 146"/>
              <a:gd name="T120" fmla="*/ 98 w 98"/>
              <a:gd name="T121" fmla="*/ 6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" h="146">
                <a:moveTo>
                  <a:pt x="98" y="62"/>
                </a:moveTo>
                <a:lnTo>
                  <a:pt x="94" y="58"/>
                </a:lnTo>
                <a:lnTo>
                  <a:pt x="89" y="53"/>
                </a:lnTo>
                <a:lnTo>
                  <a:pt x="89" y="44"/>
                </a:lnTo>
                <a:lnTo>
                  <a:pt x="85" y="5"/>
                </a:lnTo>
                <a:lnTo>
                  <a:pt x="80" y="0"/>
                </a:lnTo>
                <a:lnTo>
                  <a:pt x="71" y="0"/>
                </a:lnTo>
                <a:lnTo>
                  <a:pt x="62" y="0"/>
                </a:lnTo>
                <a:lnTo>
                  <a:pt x="58" y="0"/>
                </a:lnTo>
                <a:lnTo>
                  <a:pt x="45" y="9"/>
                </a:lnTo>
                <a:lnTo>
                  <a:pt x="40" y="9"/>
                </a:lnTo>
                <a:lnTo>
                  <a:pt x="40" y="5"/>
                </a:lnTo>
                <a:lnTo>
                  <a:pt x="36" y="5"/>
                </a:lnTo>
                <a:lnTo>
                  <a:pt x="27" y="9"/>
                </a:lnTo>
                <a:lnTo>
                  <a:pt x="14" y="9"/>
                </a:lnTo>
                <a:lnTo>
                  <a:pt x="18" y="27"/>
                </a:lnTo>
                <a:lnTo>
                  <a:pt x="18" y="36"/>
                </a:lnTo>
                <a:lnTo>
                  <a:pt x="23" y="36"/>
                </a:lnTo>
                <a:lnTo>
                  <a:pt x="23" y="44"/>
                </a:lnTo>
                <a:lnTo>
                  <a:pt x="27" y="49"/>
                </a:lnTo>
                <a:lnTo>
                  <a:pt x="31" y="58"/>
                </a:lnTo>
                <a:lnTo>
                  <a:pt x="31" y="58"/>
                </a:lnTo>
                <a:lnTo>
                  <a:pt x="40" y="80"/>
                </a:lnTo>
                <a:lnTo>
                  <a:pt x="40" y="93"/>
                </a:lnTo>
                <a:lnTo>
                  <a:pt x="36" y="98"/>
                </a:lnTo>
                <a:lnTo>
                  <a:pt x="36" y="98"/>
                </a:lnTo>
                <a:lnTo>
                  <a:pt x="36" y="102"/>
                </a:lnTo>
                <a:lnTo>
                  <a:pt x="27" y="98"/>
                </a:lnTo>
                <a:lnTo>
                  <a:pt x="23" y="102"/>
                </a:lnTo>
                <a:lnTo>
                  <a:pt x="23" y="107"/>
                </a:lnTo>
                <a:lnTo>
                  <a:pt x="9" y="107"/>
                </a:lnTo>
                <a:lnTo>
                  <a:pt x="9" y="111"/>
                </a:lnTo>
                <a:lnTo>
                  <a:pt x="9" y="115"/>
                </a:lnTo>
                <a:lnTo>
                  <a:pt x="9" y="115"/>
                </a:lnTo>
                <a:lnTo>
                  <a:pt x="0" y="120"/>
                </a:lnTo>
                <a:lnTo>
                  <a:pt x="0" y="138"/>
                </a:lnTo>
                <a:lnTo>
                  <a:pt x="5" y="146"/>
                </a:lnTo>
                <a:lnTo>
                  <a:pt x="14" y="142"/>
                </a:lnTo>
                <a:lnTo>
                  <a:pt x="27" y="142"/>
                </a:lnTo>
                <a:lnTo>
                  <a:pt x="40" y="138"/>
                </a:lnTo>
                <a:lnTo>
                  <a:pt x="45" y="142"/>
                </a:lnTo>
                <a:lnTo>
                  <a:pt x="58" y="146"/>
                </a:lnTo>
                <a:lnTo>
                  <a:pt x="62" y="142"/>
                </a:lnTo>
                <a:lnTo>
                  <a:pt x="71" y="142"/>
                </a:lnTo>
                <a:lnTo>
                  <a:pt x="71" y="133"/>
                </a:lnTo>
                <a:lnTo>
                  <a:pt x="71" y="129"/>
                </a:lnTo>
                <a:lnTo>
                  <a:pt x="76" y="129"/>
                </a:lnTo>
                <a:lnTo>
                  <a:pt x="76" y="129"/>
                </a:lnTo>
                <a:lnTo>
                  <a:pt x="71" y="124"/>
                </a:lnTo>
                <a:lnTo>
                  <a:pt x="76" y="124"/>
                </a:lnTo>
                <a:lnTo>
                  <a:pt x="80" y="115"/>
                </a:lnTo>
                <a:lnTo>
                  <a:pt x="89" y="111"/>
                </a:lnTo>
                <a:lnTo>
                  <a:pt x="89" y="111"/>
                </a:lnTo>
                <a:lnTo>
                  <a:pt x="85" y="93"/>
                </a:lnTo>
                <a:lnTo>
                  <a:pt x="85" y="93"/>
                </a:lnTo>
                <a:lnTo>
                  <a:pt x="89" y="89"/>
                </a:lnTo>
                <a:lnTo>
                  <a:pt x="89" y="84"/>
                </a:lnTo>
                <a:lnTo>
                  <a:pt x="94" y="84"/>
                </a:lnTo>
                <a:lnTo>
                  <a:pt x="94" y="80"/>
                </a:lnTo>
                <a:lnTo>
                  <a:pt x="98" y="71"/>
                </a:lnTo>
                <a:lnTo>
                  <a:pt x="98" y="6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7" name="Freeform 614">
            <a:extLst>
              <a:ext uri="{FF2B5EF4-FFF2-40B4-BE49-F238E27FC236}">
                <a16:creationId xmlns:a16="http://schemas.microsoft.com/office/drawing/2014/main" id="{F912DE47-6E63-4E5A-8C9B-75D069433460}"/>
              </a:ext>
            </a:extLst>
          </p:cNvPr>
          <p:cNvSpPr>
            <a:spLocks/>
          </p:cNvSpPr>
          <p:nvPr/>
        </p:nvSpPr>
        <p:spPr bwMode="auto">
          <a:xfrm>
            <a:off x="7300621" y="2403092"/>
            <a:ext cx="118766" cy="177701"/>
          </a:xfrm>
          <a:custGeom>
            <a:avLst/>
            <a:gdLst>
              <a:gd name="T0" fmla="*/ 49 w 133"/>
              <a:gd name="T1" fmla="*/ 17 h 199"/>
              <a:gd name="T2" fmla="*/ 44 w 133"/>
              <a:gd name="T3" fmla="*/ 13 h 199"/>
              <a:gd name="T4" fmla="*/ 44 w 133"/>
              <a:gd name="T5" fmla="*/ 26 h 199"/>
              <a:gd name="T6" fmla="*/ 40 w 133"/>
              <a:gd name="T7" fmla="*/ 31 h 199"/>
              <a:gd name="T8" fmla="*/ 36 w 133"/>
              <a:gd name="T9" fmla="*/ 40 h 199"/>
              <a:gd name="T10" fmla="*/ 31 w 133"/>
              <a:gd name="T11" fmla="*/ 40 h 199"/>
              <a:gd name="T12" fmla="*/ 27 w 133"/>
              <a:gd name="T13" fmla="*/ 40 h 199"/>
              <a:gd name="T14" fmla="*/ 22 w 133"/>
              <a:gd name="T15" fmla="*/ 44 h 199"/>
              <a:gd name="T16" fmla="*/ 13 w 133"/>
              <a:gd name="T17" fmla="*/ 48 h 199"/>
              <a:gd name="T18" fmla="*/ 13 w 133"/>
              <a:gd name="T19" fmla="*/ 48 h 199"/>
              <a:gd name="T20" fmla="*/ 5 w 133"/>
              <a:gd name="T21" fmla="*/ 57 h 199"/>
              <a:gd name="T22" fmla="*/ 0 w 133"/>
              <a:gd name="T23" fmla="*/ 57 h 199"/>
              <a:gd name="T24" fmla="*/ 0 w 133"/>
              <a:gd name="T25" fmla="*/ 62 h 199"/>
              <a:gd name="T26" fmla="*/ 9 w 133"/>
              <a:gd name="T27" fmla="*/ 80 h 199"/>
              <a:gd name="T28" fmla="*/ 13 w 133"/>
              <a:gd name="T29" fmla="*/ 97 h 199"/>
              <a:gd name="T30" fmla="*/ 18 w 133"/>
              <a:gd name="T31" fmla="*/ 102 h 199"/>
              <a:gd name="T32" fmla="*/ 13 w 133"/>
              <a:gd name="T33" fmla="*/ 115 h 199"/>
              <a:gd name="T34" fmla="*/ 9 w 133"/>
              <a:gd name="T35" fmla="*/ 119 h 199"/>
              <a:gd name="T36" fmla="*/ 9 w 133"/>
              <a:gd name="T37" fmla="*/ 119 h 199"/>
              <a:gd name="T38" fmla="*/ 9 w 133"/>
              <a:gd name="T39" fmla="*/ 124 h 199"/>
              <a:gd name="T40" fmla="*/ 18 w 133"/>
              <a:gd name="T41" fmla="*/ 137 h 199"/>
              <a:gd name="T42" fmla="*/ 22 w 133"/>
              <a:gd name="T43" fmla="*/ 155 h 199"/>
              <a:gd name="T44" fmla="*/ 22 w 133"/>
              <a:gd name="T45" fmla="*/ 155 h 199"/>
              <a:gd name="T46" fmla="*/ 22 w 133"/>
              <a:gd name="T47" fmla="*/ 159 h 199"/>
              <a:gd name="T48" fmla="*/ 31 w 133"/>
              <a:gd name="T49" fmla="*/ 168 h 199"/>
              <a:gd name="T50" fmla="*/ 40 w 133"/>
              <a:gd name="T51" fmla="*/ 177 h 199"/>
              <a:gd name="T52" fmla="*/ 49 w 133"/>
              <a:gd name="T53" fmla="*/ 186 h 199"/>
              <a:gd name="T54" fmla="*/ 53 w 133"/>
              <a:gd name="T55" fmla="*/ 199 h 199"/>
              <a:gd name="T56" fmla="*/ 62 w 133"/>
              <a:gd name="T57" fmla="*/ 190 h 199"/>
              <a:gd name="T58" fmla="*/ 62 w 133"/>
              <a:gd name="T59" fmla="*/ 181 h 199"/>
              <a:gd name="T60" fmla="*/ 76 w 133"/>
              <a:gd name="T61" fmla="*/ 177 h 199"/>
              <a:gd name="T62" fmla="*/ 71 w 133"/>
              <a:gd name="T63" fmla="*/ 164 h 199"/>
              <a:gd name="T64" fmla="*/ 93 w 133"/>
              <a:gd name="T65" fmla="*/ 159 h 199"/>
              <a:gd name="T66" fmla="*/ 98 w 133"/>
              <a:gd name="T67" fmla="*/ 150 h 199"/>
              <a:gd name="T68" fmla="*/ 93 w 133"/>
              <a:gd name="T69" fmla="*/ 142 h 199"/>
              <a:gd name="T70" fmla="*/ 93 w 133"/>
              <a:gd name="T71" fmla="*/ 124 h 199"/>
              <a:gd name="T72" fmla="*/ 102 w 133"/>
              <a:gd name="T73" fmla="*/ 119 h 199"/>
              <a:gd name="T74" fmla="*/ 102 w 133"/>
              <a:gd name="T75" fmla="*/ 119 h 199"/>
              <a:gd name="T76" fmla="*/ 102 w 133"/>
              <a:gd name="T77" fmla="*/ 115 h 199"/>
              <a:gd name="T78" fmla="*/ 102 w 133"/>
              <a:gd name="T79" fmla="*/ 111 h 199"/>
              <a:gd name="T80" fmla="*/ 116 w 133"/>
              <a:gd name="T81" fmla="*/ 111 h 199"/>
              <a:gd name="T82" fmla="*/ 116 w 133"/>
              <a:gd name="T83" fmla="*/ 106 h 199"/>
              <a:gd name="T84" fmla="*/ 120 w 133"/>
              <a:gd name="T85" fmla="*/ 102 h 199"/>
              <a:gd name="T86" fmla="*/ 129 w 133"/>
              <a:gd name="T87" fmla="*/ 106 h 199"/>
              <a:gd name="T88" fmla="*/ 129 w 133"/>
              <a:gd name="T89" fmla="*/ 102 h 199"/>
              <a:gd name="T90" fmla="*/ 129 w 133"/>
              <a:gd name="T91" fmla="*/ 102 h 199"/>
              <a:gd name="T92" fmla="*/ 133 w 133"/>
              <a:gd name="T93" fmla="*/ 97 h 199"/>
              <a:gd name="T94" fmla="*/ 133 w 133"/>
              <a:gd name="T95" fmla="*/ 84 h 199"/>
              <a:gd name="T96" fmla="*/ 124 w 133"/>
              <a:gd name="T97" fmla="*/ 62 h 199"/>
              <a:gd name="T98" fmla="*/ 124 w 133"/>
              <a:gd name="T99" fmla="*/ 62 h 199"/>
              <a:gd name="T100" fmla="*/ 120 w 133"/>
              <a:gd name="T101" fmla="*/ 53 h 199"/>
              <a:gd name="T102" fmla="*/ 116 w 133"/>
              <a:gd name="T103" fmla="*/ 48 h 199"/>
              <a:gd name="T104" fmla="*/ 116 w 133"/>
              <a:gd name="T105" fmla="*/ 40 h 199"/>
              <a:gd name="T106" fmla="*/ 111 w 133"/>
              <a:gd name="T107" fmla="*/ 40 h 199"/>
              <a:gd name="T108" fmla="*/ 111 w 133"/>
              <a:gd name="T109" fmla="*/ 31 h 199"/>
              <a:gd name="T110" fmla="*/ 107 w 133"/>
              <a:gd name="T111" fmla="*/ 13 h 199"/>
              <a:gd name="T112" fmla="*/ 102 w 133"/>
              <a:gd name="T113" fmla="*/ 13 h 199"/>
              <a:gd name="T114" fmla="*/ 93 w 133"/>
              <a:gd name="T115" fmla="*/ 4 h 199"/>
              <a:gd name="T116" fmla="*/ 80 w 133"/>
              <a:gd name="T117" fmla="*/ 0 h 199"/>
              <a:gd name="T118" fmla="*/ 71 w 133"/>
              <a:gd name="T119" fmla="*/ 0 h 199"/>
              <a:gd name="T120" fmla="*/ 67 w 133"/>
              <a:gd name="T121" fmla="*/ 4 h 199"/>
              <a:gd name="T122" fmla="*/ 67 w 133"/>
              <a:gd name="T123" fmla="*/ 9 h 199"/>
              <a:gd name="T124" fmla="*/ 49 w 133"/>
              <a:gd name="T125" fmla="*/ 1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3" h="199">
                <a:moveTo>
                  <a:pt x="49" y="17"/>
                </a:moveTo>
                <a:lnTo>
                  <a:pt x="44" y="13"/>
                </a:lnTo>
                <a:lnTo>
                  <a:pt x="44" y="26"/>
                </a:lnTo>
                <a:lnTo>
                  <a:pt x="40" y="31"/>
                </a:lnTo>
                <a:lnTo>
                  <a:pt x="36" y="40"/>
                </a:lnTo>
                <a:lnTo>
                  <a:pt x="31" y="40"/>
                </a:lnTo>
                <a:lnTo>
                  <a:pt x="27" y="40"/>
                </a:lnTo>
                <a:lnTo>
                  <a:pt x="22" y="44"/>
                </a:lnTo>
                <a:lnTo>
                  <a:pt x="13" y="48"/>
                </a:lnTo>
                <a:lnTo>
                  <a:pt x="13" y="48"/>
                </a:lnTo>
                <a:lnTo>
                  <a:pt x="5" y="57"/>
                </a:lnTo>
                <a:lnTo>
                  <a:pt x="0" y="57"/>
                </a:lnTo>
                <a:lnTo>
                  <a:pt x="0" y="62"/>
                </a:lnTo>
                <a:lnTo>
                  <a:pt x="9" y="80"/>
                </a:lnTo>
                <a:lnTo>
                  <a:pt x="13" y="97"/>
                </a:lnTo>
                <a:lnTo>
                  <a:pt x="18" y="102"/>
                </a:lnTo>
                <a:lnTo>
                  <a:pt x="13" y="115"/>
                </a:lnTo>
                <a:lnTo>
                  <a:pt x="9" y="119"/>
                </a:lnTo>
                <a:lnTo>
                  <a:pt x="9" y="119"/>
                </a:lnTo>
                <a:lnTo>
                  <a:pt x="9" y="124"/>
                </a:lnTo>
                <a:lnTo>
                  <a:pt x="18" y="137"/>
                </a:lnTo>
                <a:lnTo>
                  <a:pt x="22" y="155"/>
                </a:lnTo>
                <a:lnTo>
                  <a:pt x="22" y="155"/>
                </a:lnTo>
                <a:lnTo>
                  <a:pt x="22" y="159"/>
                </a:lnTo>
                <a:lnTo>
                  <a:pt x="31" y="168"/>
                </a:lnTo>
                <a:lnTo>
                  <a:pt x="40" y="177"/>
                </a:lnTo>
                <a:lnTo>
                  <a:pt x="49" y="186"/>
                </a:lnTo>
                <a:lnTo>
                  <a:pt x="53" y="199"/>
                </a:lnTo>
                <a:lnTo>
                  <a:pt x="62" y="190"/>
                </a:lnTo>
                <a:lnTo>
                  <a:pt x="62" y="181"/>
                </a:lnTo>
                <a:lnTo>
                  <a:pt x="76" y="177"/>
                </a:lnTo>
                <a:lnTo>
                  <a:pt x="71" y="164"/>
                </a:lnTo>
                <a:lnTo>
                  <a:pt x="93" y="159"/>
                </a:lnTo>
                <a:lnTo>
                  <a:pt x="98" y="150"/>
                </a:lnTo>
                <a:lnTo>
                  <a:pt x="93" y="142"/>
                </a:lnTo>
                <a:lnTo>
                  <a:pt x="93" y="124"/>
                </a:lnTo>
                <a:lnTo>
                  <a:pt x="102" y="119"/>
                </a:lnTo>
                <a:lnTo>
                  <a:pt x="102" y="119"/>
                </a:lnTo>
                <a:lnTo>
                  <a:pt x="102" y="115"/>
                </a:lnTo>
                <a:lnTo>
                  <a:pt x="102" y="111"/>
                </a:lnTo>
                <a:lnTo>
                  <a:pt x="116" y="111"/>
                </a:lnTo>
                <a:lnTo>
                  <a:pt x="116" y="106"/>
                </a:lnTo>
                <a:lnTo>
                  <a:pt x="120" y="102"/>
                </a:lnTo>
                <a:lnTo>
                  <a:pt x="129" y="106"/>
                </a:lnTo>
                <a:lnTo>
                  <a:pt x="129" y="102"/>
                </a:lnTo>
                <a:lnTo>
                  <a:pt x="129" y="102"/>
                </a:lnTo>
                <a:lnTo>
                  <a:pt x="133" y="97"/>
                </a:lnTo>
                <a:lnTo>
                  <a:pt x="133" y="84"/>
                </a:lnTo>
                <a:lnTo>
                  <a:pt x="124" y="62"/>
                </a:lnTo>
                <a:lnTo>
                  <a:pt x="124" y="62"/>
                </a:lnTo>
                <a:lnTo>
                  <a:pt x="120" y="53"/>
                </a:lnTo>
                <a:lnTo>
                  <a:pt x="116" y="48"/>
                </a:lnTo>
                <a:lnTo>
                  <a:pt x="116" y="40"/>
                </a:lnTo>
                <a:lnTo>
                  <a:pt x="111" y="40"/>
                </a:lnTo>
                <a:lnTo>
                  <a:pt x="111" y="31"/>
                </a:lnTo>
                <a:lnTo>
                  <a:pt x="107" y="13"/>
                </a:lnTo>
                <a:lnTo>
                  <a:pt x="102" y="13"/>
                </a:lnTo>
                <a:lnTo>
                  <a:pt x="93" y="4"/>
                </a:lnTo>
                <a:lnTo>
                  <a:pt x="80" y="0"/>
                </a:lnTo>
                <a:lnTo>
                  <a:pt x="71" y="0"/>
                </a:lnTo>
                <a:lnTo>
                  <a:pt x="67" y="4"/>
                </a:lnTo>
                <a:lnTo>
                  <a:pt x="67" y="9"/>
                </a:lnTo>
                <a:lnTo>
                  <a:pt x="49" y="17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8" name="Freeform 615">
            <a:extLst>
              <a:ext uri="{FF2B5EF4-FFF2-40B4-BE49-F238E27FC236}">
                <a16:creationId xmlns:a16="http://schemas.microsoft.com/office/drawing/2014/main" id="{95920ACE-3BF9-4065-BDA4-789EF8A47330}"/>
              </a:ext>
            </a:extLst>
          </p:cNvPr>
          <p:cNvSpPr>
            <a:spLocks/>
          </p:cNvSpPr>
          <p:nvPr/>
        </p:nvSpPr>
        <p:spPr bwMode="auto">
          <a:xfrm>
            <a:off x="7300621" y="2403092"/>
            <a:ext cx="118766" cy="177701"/>
          </a:xfrm>
          <a:custGeom>
            <a:avLst/>
            <a:gdLst>
              <a:gd name="T0" fmla="*/ 49 w 133"/>
              <a:gd name="T1" fmla="*/ 17 h 199"/>
              <a:gd name="T2" fmla="*/ 44 w 133"/>
              <a:gd name="T3" fmla="*/ 13 h 199"/>
              <a:gd name="T4" fmla="*/ 44 w 133"/>
              <a:gd name="T5" fmla="*/ 26 h 199"/>
              <a:gd name="T6" fmla="*/ 40 w 133"/>
              <a:gd name="T7" fmla="*/ 31 h 199"/>
              <a:gd name="T8" fmla="*/ 36 w 133"/>
              <a:gd name="T9" fmla="*/ 40 h 199"/>
              <a:gd name="T10" fmla="*/ 31 w 133"/>
              <a:gd name="T11" fmla="*/ 40 h 199"/>
              <a:gd name="T12" fmla="*/ 27 w 133"/>
              <a:gd name="T13" fmla="*/ 40 h 199"/>
              <a:gd name="T14" fmla="*/ 22 w 133"/>
              <a:gd name="T15" fmla="*/ 44 h 199"/>
              <a:gd name="T16" fmla="*/ 13 w 133"/>
              <a:gd name="T17" fmla="*/ 48 h 199"/>
              <a:gd name="T18" fmla="*/ 13 w 133"/>
              <a:gd name="T19" fmla="*/ 48 h 199"/>
              <a:gd name="T20" fmla="*/ 5 w 133"/>
              <a:gd name="T21" fmla="*/ 57 h 199"/>
              <a:gd name="T22" fmla="*/ 0 w 133"/>
              <a:gd name="T23" fmla="*/ 57 h 199"/>
              <a:gd name="T24" fmla="*/ 0 w 133"/>
              <a:gd name="T25" fmla="*/ 62 h 199"/>
              <a:gd name="T26" fmla="*/ 9 w 133"/>
              <a:gd name="T27" fmla="*/ 80 h 199"/>
              <a:gd name="T28" fmla="*/ 13 w 133"/>
              <a:gd name="T29" fmla="*/ 97 h 199"/>
              <a:gd name="T30" fmla="*/ 18 w 133"/>
              <a:gd name="T31" fmla="*/ 102 h 199"/>
              <a:gd name="T32" fmla="*/ 13 w 133"/>
              <a:gd name="T33" fmla="*/ 115 h 199"/>
              <a:gd name="T34" fmla="*/ 9 w 133"/>
              <a:gd name="T35" fmla="*/ 119 h 199"/>
              <a:gd name="T36" fmla="*/ 9 w 133"/>
              <a:gd name="T37" fmla="*/ 119 h 199"/>
              <a:gd name="T38" fmla="*/ 9 w 133"/>
              <a:gd name="T39" fmla="*/ 124 h 199"/>
              <a:gd name="T40" fmla="*/ 18 w 133"/>
              <a:gd name="T41" fmla="*/ 137 h 199"/>
              <a:gd name="T42" fmla="*/ 22 w 133"/>
              <a:gd name="T43" fmla="*/ 155 h 199"/>
              <a:gd name="T44" fmla="*/ 22 w 133"/>
              <a:gd name="T45" fmla="*/ 155 h 199"/>
              <a:gd name="T46" fmla="*/ 22 w 133"/>
              <a:gd name="T47" fmla="*/ 159 h 199"/>
              <a:gd name="T48" fmla="*/ 31 w 133"/>
              <a:gd name="T49" fmla="*/ 168 h 199"/>
              <a:gd name="T50" fmla="*/ 40 w 133"/>
              <a:gd name="T51" fmla="*/ 177 h 199"/>
              <a:gd name="T52" fmla="*/ 49 w 133"/>
              <a:gd name="T53" fmla="*/ 186 h 199"/>
              <a:gd name="T54" fmla="*/ 53 w 133"/>
              <a:gd name="T55" fmla="*/ 199 h 199"/>
              <a:gd name="T56" fmla="*/ 62 w 133"/>
              <a:gd name="T57" fmla="*/ 190 h 199"/>
              <a:gd name="T58" fmla="*/ 62 w 133"/>
              <a:gd name="T59" fmla="*/ 181 h 199"/>
              <a:gd name="T60" fmla="*/ 76 w 133"/>
              <a:gd name="T61" fmla="*/ 177 h 199"/>
              <a:gd name="T62" fmla="*/ 71 w 133"/>
              <a:gd name="T63" fmla="*/ 164 h 199"/>
              <a:gd name="T64" fmla="*/ 93 w 133"/>
              <a:gd name="T65" fmla="*/ 159 h 199"/>
              <a:gd name="T66" fmla="*/ 98 w 133"/>
              <a:gd name="T67" fmla="*/ 150 h 199"/>
              <a:gd name="T68" fmla="*/ 93 w 133"/>
              <a:gd name="T69" fmla="*/ 142 h 199"/>
              <a:gd name="T70" fmla="*/ 93 w 133"/>
              <a:gd name="T71" fmla="*/ 124 h 199"/>
              <a:gd name="T72" fmla="*/ 102 w 133"/>
              <a:gd name="T73" fmla="*/ 119 h 199"/>
              <a:gd name="T74" fmla="*/ 102 w 133"/>
              <a:gd name="T75" fmla="*/ 119 h 199"/>
              <a:gd name="T76" fmla="*/ 102 w 133"/>
              <a:gd name="T77" fmla="*/ 115 h 199"/>
              <a:gd name="T78" fmla="*/ 102 w 133"/>
              <a:gd name="T79" fmla="*/ 111 h 199"/>
              <a:gd name="T80" fmla="*/ 116 w 133"/>
              <a:gd name="T81" fmla="*/ 111 h 199"/>
              <a:gd name="T82" fmla="*/ 116 w 133"/>
              <a:gd name="T83" fmla="*/ 106 h 199"/>
              <a:gd name="T84" fmla="*/ 120 w 133"/>
              <a:gd name="T85" fmla="*/ 102 h 199"/>
              <a:gd name="T86" fmla="*/ 129 w 133"/>
              <a:gd name="T87" fmla="*/ 106 h 199"/>
              <a:gd name="T88" fmla="*/ 129 w 133"/>
              <a:gd name="T89" fmla="*/ 102 h 199"/>
              <a:gd name="T90" fmla="*/ 129 w 133"/>
              <a:gd name="T91" fmla="*/ 102 h 199"/>
              <a:gd name="T92" fmla="*/ 133 w 133"/>
              <a:gd name="T93" fmla="*/ 97 h 199"/>
              <a:gd name="T94" fmla="*/ 133 w 133"/>
              <a:gd name="T95" fmla="*/ 84 h 199"/>
              <a:gd name="T96" fmla="*/ 124 w 133"/>
              <a:gd name="T97" fmla="*/ 62 h 199"/>
              <a:gd name="T98" fmla="*/ 124 w 133"/>
              <a:gd name="T99" fmla="*/ 62 h 199"/>
              <a:gd name="T100" fmla="*/ 120 w 133"/>
              <a:gd name="T101" fmla="*/ 53 h 199"/>
              <a:gd name="T102" fmla="*/ 116 w 133"/>
              <a:gd name="T103" fmla="*/ 48 h 199"/>
              <a:gd name="T104" fmla="*/ 116 w 133"/>
              <a:gd name="T105" fmla="*/ 40 h 199"/>
              <a:gd name="T106" fmla="*/ 111 w 133"/>
              <a:gd name="T107" fmla="*/ 40 h 199"/>
              <a:gd name="T108" fmla="*/ 111 w 133"/>
              <a:gd name="T109" fmla="*/ 31 h 199"/>
              <a:gd name="T110" fmla="*/ 107 w 133"/>
              <a:gd name="T111" fmla="*/ 13 h 199"/>
              <a:gd name="T112" fmla="*/ 102 w 133"/>
              <a:gd name="T113" fmla="*/ 13 h 199"/>
              <a:gd name="T114" fmla="*/ 93 w 133"/>
              <a:gd name="T115" fmla="*/ 4 h 199"/>
              <a:gd name="T116" fmla="*/ 80 w 133"/>
              <a:gd name="T117" fmla="*/ 0 h 199"/>
              <a:gd name="T118" fmla="*/ 71 w 133"/>
              <a:gd name="T119" fmla="*/ 0 h 199"/>
              <a:gd name="T120" fmla="*/ 67 w 133"/>
              <a:gd name="T121" fmla="*/ 4 h 199"/>
              <a:gd name="T122" fmla="*/ 67 w 133"/>
              <a:gd name="T123" fmla="*/ 9 h 199"/>
              <a:gd name="T124" fmla="*/ 49 w 133"/>
              <a:gd name="T125" fmla="*/ 1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3" h="199">
                <a:moveTo>
                  <a:pt x="49" y="17"/>
                </a:moveTo>
                <a:lnTo>
                  <a:pt x="44" y="13"/>
                </a:lnTo>
                <a:lnTo>
                  <a:pt x="44" y="26"/>
                </a:lnTo>
                <a:lnTo>
                  <a:pt x="40" y="31"/>
                </a:lnTo>
                <a:lnTo>
                  <a:pt x="36" y="40"/>
                </a:lnTo>
                <a:lnTo>
                  <a:pt x="31" y="40"/>
                </a:lnTo>
                <a:lnTo>
                  <a:pt x="27" y="40"/>
                </a:lnTo>
                <a:lnTo>
                  <a:pt x="22" y="44"/>
                </a:lnTo>
                <a:lnTo>
                  <a:pt x="13" y="48"/>
                </a:lnTo>
                <a:lnTo>
                  <a:pt x="13" y="48"/>
                </a:lnTo>
                <a:lnTo>
                  <a:pt x="5" y="57"/>
                </a:lnTo>
                <a:lnTo>
                  <a:pt x="0" y="57"/>
                </a:lnTo>
                <a:lnTo>
                  <a:pt x="0" y="62"/>
                </a:lnTo>
                <a:lnTo>
                  <a:pt x="9" y="80"/>
                </a:lnTo>
                <a:lnTo>
                  <a:pt x="13" y="97"/>
                </a:lnTo>
                <a:lnTo>
                  <a:pt x="18" y="102"/>
                </a:lnTo>
                <a:lnTo>
                  <a:pt x="13" y="115"/>
                </a:lnTo>
                <a:lnTo>
                  <a:pt x="9" y="119"/>
                </a:lnTo>
                <a:lnTo>
                  <a:pt x="9" y="119"/>
                </a:lnTo>
                <a:lnTo>
                  <a:pt x="9" y="124"/>
                </a:lnTo>
                <a:lnTo>
                  <a:pt x="18" y="137"/>
                </a:lnTo>
                <a:lnTo>
                  <a:pt x="22" y="155"/>
                </a:lnTo>
                <a:lnTo>
                  <a:pt x="22" y="155"/>
                </a:lnTo>
                <a:lnTo>
                  <a:pt x="22" y="159"/>
                </a:lnTo>
                <a:lnTo>
                  <a:pt x="31" y="168"/>
                </a:lnTo>
                <a:lnTo>
                  <a:pt x="40" y="177"/>
                </a:lnTo>
                <a:lnTo>
                  <a:pt x="49" y="186"/>
                </a:lnTo>
                <a:lnTo>
                  <a:pt x="53" y="199"/>
                </a:lnTo>
                <a:lnTo>
                  <a:pt x="62" y="190"/>
                </a:lnTo>
                <a:lnTo>
                  <a:pt x="62" y="181"/>
                </a:lnTo>
                <a:lnTo>
                  <a:pt x="76" y="177"/>
                </a:lnTo>
                <a:lnTo>
                  <a:pt x="71" y="164"/>
                </a:lnTo>
                <a:lnTo>
                  <a:pt x="93" y="159"/>
                </a:lnTo>
                <a:lnTo>
                  <a:pt x="98" y="150"/>
                </a:lnTo>
                <a:lnTo>
                  <a:pt x="93" y="142"/>
                </a:lnTo>
                <a:lnTo>
                  <a:pt x="93" y="124"/>
                </a:lnTo>
                <a:lnTo>
                  <a:pt x="102" y="119"/>
                </a:lnTo>
                <a:lnTo>
                  <a:pt x="102" y="119"/>
                </a:lnTo>
                <a:lnTo>
                  <a:pt x="102" y="115"/>
                </a:lnTo>
                <a:lnTo>
                  <a:pt x="102" y="111"/>
                </a:lnTo>
                <a:lnTo>
                  <a:pt x="116" y="111"/>
                </a:lnTo>
                <a:lnTo>
                  <a:pt x="116" y="106"/>
                </a:lnTo>
                <a:lnTo>
                  <a:pt x="120" y="102"/>
                </a:lnTo>
                <a:lnTo>
                  <a:pt x="129" y="106"/>
                </a:lnTo>
                <a:lnTo>
                  <a:pt x="129" y="102"/>
                </a:lnTo>
                <a:lnTo>
                  <a:pt x="129" y="102"/>
                </a:lnTo>
                <a:lnTo>
                  <a:pt x="133" y="97"/>
                </a:lnTo>
                <a:lnTo>
                  <a:pt x="133" y="84"/>
                </a:lnTo>
                <a:lnTo>
                  <a:pt x="124" y="62"/>
                </a:lnTo>
                <a:lnTo>
                  <a:pt x="124" y="62"/>
                </a:lnTo>
                <a:lnTo>
                  <a:pt x="120" y="53"/>
                </a:lnTo>
                <a:lnTo>
                  <a:pt x="116" y="48"/>
                </a:lnTo>
                <a:lnTo>
                  <a:pt x="116" y="40"/>
                </a:lnTo>
                <a:lnTo>
                  <a:pt x="111" y="40"/>
                </a:lnTo>
                <a:lnTo>
                  <a:pt x="111" y="31"/>
                </a:lnTo>
                <a:lnTo>
                  <a:pt x="107" y="13"/>
                </a:lnTo>
                <a:lnTo>
                  <a:pt x="102" y="13"/>
                </a:lnTo>
                <a:lnTo>
                  <a:pt x="93" y="4"/>
                </a:lnTo>
                <a:lnTo>
                  <a:pt x="80" y="0"/>
                </a:lnTo>
                <a:lnTo>
                  <a:pt x="71" y="0"/>
                </a:lnTo>
                <a:lnTo>
                  <a:pt x="67" y="4"/>
                </a:lnTo>
                <a:lnTo>
                  <a:pt x="67" y="9"/>
                </a:lnTo>
                <a:lnTo>
                  <a:pt x="49" y="1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79" name="Freeform 616">
            <a:extLst>
              <a:ext uri="{FF2B5EF4-FFF2-40B4-BE49-F238E27FC236}">
                <a16:creationId xmlns:a16="http://schemas.microsoft.com/office/drawing/2014/main" id="{424870D1-2DAD-4149-821C-F2F50A9D782A}"/>
              </a:ext>
            </a:extLst>
          </p:cNvPr>
          <p:cNvSpPr>
            <a:spLocks/>
          </p:cNvSpPr>
          <p:nvPr/>
        </p:nvSpPr>
        <p:spPr bwMode="auto">
          <a:xfrm>
            <a:off x="7300621" y="2403092"/>
            <a:ext cx="118766" cy="177701"/>
          </a:xfrm>
          <a:custGeom>
            <a:avLst/>
            <a:gdLst>
              <a:gd name="T0" fmla="*/ 49 w 133"/>
              <a:gd name="T1" fmla="*/ 17 h 199"/>
              <a:gd name="T2" fmla="*/ 44 w 133"/>
              <a:gd name="T3" fmla="*/ 13 h 199"/>
              <a:gd name="T4" fmla="*/ 44 w 133"/>
              <a:gd name="T5" fmla="*/ 26 h 199"/>
              <a:gd name="T6" fmla="*/ 40 w 133"/>
              <a:gd name="T7" fmla="*/ 31 h 199"/>
              <a:gd name="T8" fmla="*/ 36 w 133"/>
              <a:gd name="T9" fmla="*/ 40 h 199"/>
              <a:gd name="T10" fmla="*/ 31 w 133"/>
              <a:gd name="T11" fmla="*/ 40 h 199"/>
              <a:gd name="T12" fmla="*/ 27 w 133"/>
              <a:gd name="T13" fmla="*/ 40 h 199"/>
              <a:gd name="T14" fmla="*/ 22 w 133"/>
              <a:gd name="T15" fmla="*/ 44 h 199"/>
              <a:gd name="T16" fmla="*/ 13 w 133"/>
              <a:gd name="T17" fmla="*/ 48 h 199"/>
              <a:gd name="T18" fmla="*/ 13 w 133"/>
              <a:gd name="T19" fmla="*/ 48 h 199"/>
              <a:gd name="T20" fmla="*/ 5 w 133"/>
              <a:gd name="T21" fmla="*/ 57 h 199"/>
              <a:gd name="T22" fmla="*/ 0 w 133"/>
              <a:gd name="T23" fmla="*/ 57 h 199"/>
              <a:gd name="T24" fmla="*/ 0 w 133"/>
              <a:gd name="T25" fmla="*/ 62 h 199"/>
              <a:gd name="T26" fmla="*/ 9 w 133"/>
              <a:gd name="T27" fmla="*/ 80 h 199"/>
              <a:gd name="T28" fmla="*/ 13 w 133"/>
              <a:gd name="T29" fmla="*/ 97 h 199"/>
              <a:gd name="T30" fmla="*/ 18 w 133"/>
              <a:gd name="T31" fmla="*/ 102 h 199"/>
              <a:gd name="T32" fmla="*/ 13 w 133"/>
              <a:gd name="T33" fmla="*/ 115 h 199"/>
              <a:gd name="T34" fmla="*/ 9 w 133"/>
              <a:gd name="T35" fmla="*/ 119 h 199"/>
              <a:gd name="T36" fmla="*/ 9 w 133"/>
              <a:gd name="T37" fmla="*/ 119 h 199"/>
              <a:gd name="T38" fmla="*/ 9 w 133"/>
              <a:gd name="T39" fmla="*/ 124 h 199"/>
              <a:gd name="T40" fmla="*/ 18 w 133"/>
              <a:gd name="T41" fmla="*/ 137 h 199"/>
              <a:gd name="T42" fmla="*/ 22 w 133"/>
              <a:gd name="T43" fmla="*/ 155 h 199"/>
              <a:gd name="T44" fmla="*/ 22 w 133"/>
              <a:gd name="T45" fmla="*/ 155 h 199"/>
              <a:gd name="T46" fmla="*/ 22 w 133"/>
              <a:gd name="T47" fmla="*/ 159 h 199"/>
              <a:gd name="T48" fmla="*/ 31 w 133"/>
              <a:gd name="T49" fmla="*/ 168 h 199"/>
              <a:gd name="T50" fmla="*/ 40 w 133"/>
              <a:gd name="T51" fmla="*/ 177 h 199"/>
              <a:gd name="T52" fmla="*/ 49 w 133"/>
              <a:gd name="T53" fmla="*/ 186 h 199"/>
              <a:gd name="T54" fmla="*/ 53 w 133"/>
              <a:gd name="T55" fmla="*/ 199 h 199"/>
              <a:gd name="T56" fmla="*/ 62 w 133"/>
              <a:gd name="T57" fmla="*/ 190 h 199"/>
              <a:gd name="T58" fmla="*/ 62 w 133"/>
              <a:gd name="T59" fmla="*/ 181 h 199"/>
              <a:gd name="T60" fmla="*/ 76 w 133"/>
              <a:gd name="T61" fmla="*/ 177 h 199"/>
              <a:gd name="T62" fmla="*/ 71 w 133"/>
              <a:gd name="T63" fmla="*/ 164 h 199"/>
              <a:gd name="T64" fmla="*/ 93 w 133"/>
              <a:gd name="T65" fmla="*/ 159 h 199"/>
              <a:gd name="T66" fmla="*/ 98 w 133"/>
              <a:gd name="T67" fmla="*/ 150 h 199"/>
              <a:gd name="T68" fmla="*/ 93 w 133"/>
              <a:gd name="T69" fmla="*/ 142 h 199"/>
              <a:gd name="T70" fmla="*/ 93 w 133"/>
              <a:gd name="T71" fmla="*/ 124 h 199"/>
              <a:gd name="T72" fmla="*/ 102 w 133"/>
              <a:gd name="T73" fmla="*/ 119 h 199"/>
              <a:gd name="T74" fmla="*/ 102 w 133"/>
              <a:gd name="T75" fmla="*/ 119 h 199"/>
              <a:gd name="T76" fmla="*/ 102 w 133"/>
              <a:gd name="T77" fmla="*/ 115 h 199"/>
              <a:gd name="T78" fmla="*/ 102 w 133"/>
              <a:gd name="T79" fmla="*/ 111 h 199"/>
              <a:gd name="T80" fmla="*/ 116 w 133"/>
              <a:gd name="T81" fmla="*/ 111 h 199"/>
              <a:gd name="T82" fmla="*/ 116 w 133"/>
              <a:gd name="T83" fmla="*/ 106 h 199"/>
              <a:gd name="T84" fmla="*/ 120 w 133"/>
              <a:gd name="T85" fmla="*/ 102 h 199"/>
              <a:gd name="T86" fmla="*/ 129 w 133"/>
              <a:gd name="T87" fmla="*/ 106 h 199"/>
              <a:gd name="T88" fmla="*/ 129 w 133"/>
              <a:gd name="T89" fmla="*/ 102 h 199"/>
              <a:gd name="T90" fmla="*/ 129 w 133"/>
              <a:gd name="T91" fmla="*/ 102 h 199"/>
              <a:gd name="T92" fmla="*/ 133 w 133"/>
              <a:gd name="T93" fmla="*/ 97 h 199"/>
              <a:gd name="T94" fmla="*/ 133 w 133"/>
              <a:gd name="T95" fmla="*/ 84 h 199"/>
              <a:gd name="T96" fmla="*/ 124 w 133"/>
              <a:gd name="T97" fmla="*/ 62 h 199"/>
              <a:gd name="T98" fmla="*/ 124 w 133"/>
              <a:gd name="T99" fmla="*/ 62 h 199"/>
              <a:gd name="T100" fmla="*/ 120 w 133"/>
              <a:gd name="T101" fmla="*/ 53 h 199"/>
              <a:gd name="T102" fmla="*/ 116 w 133"/>
              <a:gd name="T103" fmla="*/ 48 h 199"/>
              <a:gd name="T104" fmla="*/ 116 w 133"/>
              <a:gd name="T105" fmla="*/ 40 h 199"/>
              <a:gd name="T106" fmla="*/ 111 w 133"/>
              <a:gd name="T107" fmla="*/ 40 h 199"/>
              <a:gd name="T108" fmla="*/ 111 w 133"/>
              <a:gd name="T109" fmla="*/ 31 h 199"/>
              <a:gd name="T110" fmla="*/ 107 w 133"/>
              <a:gd name="T111" fmla="*/ 13 h 199"/>
              <a:gd name="T112" fmla="*/ 102 w 133"/>
              <a:gd name="T113" fmla="*/ 13 h 199"/>
              <a:gd name="T114" fmla="*/ 93 w 133"/>
              <a:gd name="T115" fmla="*/ 4 h 199"/>
              <a:gd name="T116" fmla="*/ 80 w 133"/>
              <a:gd name="T117" fmla="*/ 0 h 199"/>
              <a:gd name="T118" fmla="*/ 71 w 133"/>
              <a:gd name="T119" fmla="*/ 0 h 199"/>
              <a:gd name="T120" fmla="*/ 67 w 133"/>
              <a:gd name="T121" fmla="*/ 4 h 199"/>
              <a:gd name="T122" fmla="*/ 67 w 133"/>
              <a:gd name="T123" fmla="*/ 9 h 199"/>
              <a:gd name="T124" fmla="*/ 49 w 133"/>
              <a:gd name="T125" fmla="*/ 1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3" h="199">
                <a:moveTo>
                  <a:pt x="49" y="17"/>
                </a:moveTo>
                <a:lnTo>
                  <a:pt x="44" y="13"/>
                </a:lnTo>
                <a:lnTo>
                  <a:pt x="44" y="26"/>
                </a:lnTo>
                <a:lnTo>
                  <a:pt x="40" y="31"/>
                </a:lnTo>
                <a:lnTo>
                  <a:pt x="36" y="40"/>
                </a:lnTo>
                <a:lnTo>
                  <a:pt x="31" y="40"/>
                </a:lnTo>
                <a:lnTo>
                  <a:pt x="27" y="40"/>
                </a:lnTo>
                <a:lnTo>
                  <a:pt x="22" y="44"/>
                </a:lnTo>
                <a:lnTo>
                  <a:pt x="13" y="48"/>
                </a:lnTo>
                <a:lnTo>
                  <a:pt x="13" y="48"/>
                </a:lnTo>
                <a:lnTo>
                  <a:pt x="5" y="57"/>
                </a:lnTo>
                <a:lnTo>
                  <a:pt x="0" y="57"/>
                </a:lnTo>
                <a:lnTo>
                  <a:pt x="0" y="62"/>
                </a:lnTo>
                <a:lnTo>
                  <a:pt x="9" y="80"/>
                </a:lnTo>
                <a:lnTo>
                  <a:pt x="13" y="97"/>
                </a:lnTo>
                <a:lnTo>
                  <a:pt x="18" y="102"/>
                </a:lnTo>
                <a:lnTo>
                  <a:pt x="13" y="115"/>
                </a:lnTo>
                <a:lnTo>
                  <a:pt x="9" y="119"/>
                </a:lnTo>
                <a:lnTo>
                  <a:pt x="9" y="119"/>
                </a:lnTo>
                <a:lnTo>
                  <a:pt x="9" y="124"/>
                </a:lnTo>
                <a:lnTo>
                  <a:pt x="18" y="137"/>
                </a:lnTo>
                <a:lnTo>
                  <a:pt x="22" y="155"/>
                </a:lnTo>
                <a:lnTo>
                  <a:pt x="22" y="155"/>
                </a:lnTo>
                <a:lnTo>
                  <a:pt x="22" y="159"/>
                </a:lnTo>
                <a:lnTo>
                  <a:pt x="31" y="168"/>
                </a:lnTo>
                <a:lnTo>
                  <a:pt x="40" y="177"/>
                </a:lnTo>
                <a:lnTo>
                  <a:pt x="49" y="186"/>
                </a:lnTo>
                <a:lnTo>
                  <a:pt x="53" y="199"/>
                </a:lnTo>
                <a:lnTo>
                  <a:pt x="62" y="190"/>
                </a:lnTo>
                <a:lnTo>
                  <a:pt x="62" y="181"/>
                </a:lnTo>
                <a:lnTo>
                  <a:pt x="76" y="177"/>
                </a:lnTo>
                <a:lnTo>
                  <a:pt x="71" y="164"/>
                </a:lnTo>
                <a:lnTo>
                  <a:pt x="93" y="159"/>
                </a:lnTo>
                <a:lnTo>
                  <a:pt x="98" y="150"/>
                </a:lnTo>
                <a:lnTo>
                  <a:pt x="93" y="142"/>
                </a:lnTo>
                <a:lnTo>
                  <a:pt x="93" y="124"/>
                </a:lnTo>
                <a:lnTo>
                  <a:pt x="102" y="119"/>
                </a:lnTo>
                <a:lnTo>
                  <a:pt x="102" y="119"/>
                </a:lnTo>
                <a:lnTo>
                  <a:pt x="102" y="115"/>
                </a:lnTo>
                <a:lnTo>
                  <a:pt x="102" y="111"/>
                </a:lnTo>
                <a:lnTo>
                  <a:pt x="116" y="111"/>
                </a:lnTo>
                <a:lnTo>
                  <a:pt x="116" y="106"/>
                </a:lnTo>
                <a:lnTo>
                  <a:pt x="120" y="102"/>
                </a:lnTo>
                <a:lnTo>
                  <a:pt x="129" y="106"/>
                </a:lnTo>
                <a:lnTo>
                  <a:pt x="129" y="102"/>
                </a:lnTo>
                <a:lnTo>
                  <a:pt x="129" y="102"/>
                </a:lnTo>
                <a:lnTo>
                  <a:pt x="133" y="97"/>
                </a:lnTo>
                <a:lnTo>
                  <a:pt x="133" y="84"/>
                </a:lnTo>
                <a:lnTo>
                  <a:pt x="124" y="62"/>
                </a:lnTo>
                <a:lnTo>
                  <a:pt x="124" y="62"/>
                </a:lnTo>
                <a:lnTo>
                  <a:pt x="120" y="53"/>
                </a:lnTo>
                <a:lnTo>
                  <a:pt x="116" y="48"/>
                </a:lnTo>
                <a:lnTo>
                  <a:pt x="116" y="40"/>
                </a:lnTo>
                <a:lnTo>
                  <a:pt x="111" y="40"/>
                </a:lnTo>
                <a:lnTo>
                  <a:pt x="111" y="31"/>
                </a:lnTo>
                <a:lnTo>
                  <a:pt x="107" y="13"/>
                </a:lnTo>
                <a:lnTo>
                  <a:pt x="102" y="13"/>
                </a:lnTo>
                <a:lnTo>
                  <a:pt x="93" y="4"/>
                </a:lnTo>
                <a:lnTo>
                  <a:pt x="80" y="0"/>
                </a:lnTo>
                <a:lnTo>
                  <a:pt x="71" y="0"/>
                </a:lnTo>
                <a:lnTo>
                  <a:pt x="67" y="4"/>
                </a:lnTo>
                <a:lnTo>
                  <a:pt x="67" y="9"/>
                </a:lnTo>
                <a:lnTo>
                  <a:pt x="49" y="1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0" name="Freeform 617">
            <a:extLst>
              <a:ext uri="{FF2B5EF4-FFF2-40B4-BE49-F238E27FC236}">
                <a16:creationId xmlns:a16="http://schemas.microsoft.com/office/drawing/2014/main" id="{04587FF4-028B-491C-BB89-81C5C1B5467C}"/>
              </a:ext>
            </a:extLst>
          </p:cNvPr>
          <p:cNvSpPr>
            <a:spLocks/>
          </p:cNvSpPr>
          <p:nvPr/>
        </p:nvSpPr>
        <p:spPr bwMode="auto">
          <a:xfrm>
            <a:off x="7170248" y="2426308"/>
            <a:ext cx="190203" cy="233958"/>
          </a:xfrm>
          <a:custGeom>
            <a:avLst/>
            <a:gdLst>
              <a:gd name="T0" fmla="*/ 0 w 213"/>
              <a:gd name="T1" fmla="*/ 253 h 262"/>
              <a:gd name="T2" fmla="*/ 0 w 213"/>
              <a:gd name="T3" fmla="*/ 253 h 262"/>
              <a:gd name="T4" fmla="*/ 22 w 213"/>
              <a:gd name="T5" fmla="*/ 262 h 262"/>
              <a:gd name="T6" fmla="*/ 26 w 213"/>
              <a:gd name="T7" fmla="*/ 249 h 262"/>
              <a:gd name="T8" fmla="*/ 35 w 213"/>
              <a:gd name="T9" fmla="*/ 249 h 262"/>
              <a:gd name="T10" fmla="*/ 35 w 213"/>
              <a:gd name="T11" fmla="*/ 244 h 262"/>
              <a:gd name="T12" fmla="*/ 40 w 213"/>
              <a:gd name="T13" fmla="*/ 244 h 262"/>
              <a:gd name="T14" fmla="*/ 40 w 213"/>
              <a:gd name="T15" fmla="*/ 240 h 262"/>
              <a:gd name="T16" fmla="*/ 40 w 213"/>
              <a:gd name="T17" fmla="*/ 226 h 262"/>
              <a:gd name="T18" fmla="*/ 35 w 213"/>
              <a:gd name="T19" fmla="*/ 226 h 262"/>
              <a:gd name="T20" fmla="*/ 22 w 213"/>
              <a:gd name="T21" fmla="*/ 226 h 262"/>
              <a:gd name="T22" fmla="*/ 17 w 213"/>
              <a:gd name="T23" fmla="*/ 222 h 262"/>
              <a:gd name="T24" fmla="*/ 17 w 213"/>
              <a:gd name="T25" fmla="*/ 218 h 262"/>
              <a:gd name="T26" fmla="*/ 4 w 213"/>
              <a:gd name="T27" fmla="*/ 209 h 262"/>
              <a:gd name="T28" fmla="*/ 4 w 213"/>
              <a:gd name="T29" fmla="*/ 204 h 262"/>
              <a:gd name="T30" fmla="*/ 35 w 213"/>
              <a:gd name="T31" fmla="*/ 200 h 262"/>
              <a:gd name="T32" fmla="*/ 53 w 213"/>
              <a:gd name="T33" fmla="*/ 200 h 262"/>
              <a:gd name="T34" fmla="*/ 57 w 213"/>
              <a:gd name="T35" fmla="*/ 200 h 262"/>
              <a:gd name="T36" fmla="*/ 66 w 213"/>
              <a:gd name="T37" fmla="*/ 204 h 262"/>
              <a:gd name="T38" fmla="*/ 71 w 213"/>
              <a:gd name="T39" fmla="*/ 204 h 262"/>
              <a:gd name="T40" fmla="*/ 84 w 213"/>
              <a:gd name="T41" fmla="*/ 204 h 262"/>
              <a:gd name="T42" fmla="*/ 106 w 213"/>
              <a:gd name="T43" fmla="*/ 200 h 262"/>
              <a:gd name="T44" fmla="*/ 111 w 213"/>
              <a:gd name="T45" fmla="*/ 195 h 262"/>
              <a:gd name="T46" fmla="*/ 115 w 213"/>
              <a:gd name="T47" fmla="*/ 195 h 262"/>
              <a:gd name="T48" fmla="*/ 146 w 213"/>
              <a:gd name="T49" fmla="*/ 191 h 262"/>
              <a:gd name="T50" fmla="*/ 213 w 213"/>
              <a:gd name="T51" fmla="*/ 187 h 262"/>
              <a:gd name="T52" fmla="*/ 208 w 213"/>
              <a:gd name="T53" fmla="*/ 187 h 262"/>
              <a:gd name="T54" fmla="*/ 199 w 213"/>
              <a:gd name="T55" fmla="*/ 173 h 262"/>
              <a:gd name="T56" fmla="*/ 195 w 213"/>
              <a:gd name="T57" fmla="*/ 160 h 262"/>
              <a:gd name="T58" fmla="*/ 186 w 213"/>
              <a:gd name="T59" fmla="*/ 151 h 262"/>
              <a:gd name="T60" fmla="*/ 177 w 213"/>
              <a:gd name="T61" fmla="*/ 142 h 262"/>
              <a:gd name="T62" fmla="*/ 168 w 213"/>
              <a:gd name="T63" fmla="*/ 133 h 262"/>
              <a:gd name="T64" fmla="*/ 168 w 213"/>
              <a:gd name="T65" fmla="*/ 129 h 262"/>
              <a:gd name="T66" fmla="*/ 168 w 213"/>
              <a:gd name="T67" fmla="*/ 129 h 262"/>
              <a:gd name="T68" fmla="*/ 164 w 213"/>
              <a:gd name="T69" fmla="*/ 111 h 262"/>
              <a:gd name="T70" fmla="*/ 155 w 213"/>
              <a:gd name="T71" fmla="*/ 98 h 262"/>
              <a:gd name="T72" fmla="*/ 155 w 213"/>
              <a:gd name="T73" fmla="*/ 93 h 262"/>
              <a:gd name="T74" fmla="*/ 155 w 213"/>
              <a:gd name="T75" fmla="*/ 93 h 262"/>
              <a:gd name="T76" fmla="*/ 159 w 213"/>
              <a:gd name="T77" fmla="*/ 89 h 262"/>
              <a:gd name="T78" fmla="*/ 164 w 213"/>
              <a:gd name="T79" fmla="*/ 76 h 262"/>
              <a:gd name="T80" fmla="*/ 159 w 213"/>
              <a:gd name="T81" fmla="*/ 71 h 262"/>
              <a:gd name="T82" fmla="*/ 155 w 213"/>
              <a:gd name="T83" fmla="*/ 54 h 262"/>
              <a:gd name="T84" fmla="*/ 146 w 213"/>
              <a:gd name="T85" fmla="*/ 36 h 262"/>
              <a:gd name="T86" fmla="*/ 111 w 213"/>
              <a:gd name="T87" fmla="*/ 22 h 262"/>
              <a:gd name="T88" fmla="*/ 106 w 213"/>
              <a:gd name="T89" fmla="*/ 18 h 262"/>
              <a:gd name="T90" fmla="*/ 97 w 213"/>
              <a:gd name="T91" fmla="*/ 18 h 262"/>
              <a:gd name="T92" fmla="*/ 88 w 213"/>
              <a:gd name="T93" fmla="*/ 14 h 262"/>
              <a:gd name="T94" fmla="*/ 84 w 213"/>
              <a:gd name="T95" fmla="*/ 14 h 262"/>
              <a:gd name="T96" fmla="*/ 62 w 213"/>
              <a:gd name="T97" fmla="*/ 9 h 262"/>
              <a:gd name="T98" fmla="*/ 53 w 213"/>
              <a:gd name="T99" fmla="*/ 5 h 262"/>
              <a:gd name="T100" fmla="*/ 48 w 213"/>
              <a:gd name="T101" fmla="*/ 0 h 262"/>
              <a:gd name="T102" fmla="*/ 31 w 213"/>
              <a:gd name="T103" fmla="*/ 5 h 262"/>
              <a:gd name="T104" fmla="*/ 22 w 213"/>
              <a:gd name="T105" fmla="*/ 22 h 262"/>
              <a:gd name="T106" fmla="*/ 26 w 213"/>
              <a:gd name="T107" fmla="*/ 31 h 262"/>
              <a:gd name="T108" fmla="*/ 26 w 213"/>
              <a:gd name="T109" fmla="*/ 40 h 262"/>
              <a:gd name="T110" fmla="*/ 26 w 213"/>
              <a:gd name="T111" fmla="*/ 45 h 262"/>
              <a:gd name="T112" fmla="*/ 0 w 213"/>
              <a:gd name="T113" fmla="*/ 67 h 262"/>
              <a:gd name="T114" fmla="*/ 0 w 213"/>
              <a:gd name="T115" fmla="*/ 25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3" h="262">
                <a:moveTo>
                  <a:pt x="0" y="253"/>
                </a:moveTo>
                <a:lnTo>
                  <a:pt x="0" y="253"/>
                </a:lnTo>
                <a:lnTo>
                  <a:pt x="22" y="262"/>
                </a:lnTo>
                <a:lnTo>
                  <a:pt x="26" y="249"/>
                </a:lnTo>
                <a:lnTo>
                  <a:pt x="35" y="249"/>
                </a:lnTo>
                <a:lnTo>
                  <a:pt x="35" y="244"/>
                </a:lnTo>
                <a:lnTo>
                  <a:pt x="40" y="244"/>
                </a:lnTo>
                <a:lnTo>
                  <a:pt x="40" y="240"/>
                </a:lnTo>
                <a:lnTo>
                  <a:pt x="40" y="226"/>
                </a:lnTo>
                <a:lnTo>
                  <a:pt x="35" y="226"/>
                </a:lnTo>
                <a:lnTo>
                  <a:pt x="22" y="226"/>
                </a:lnTo>
                <a:lnTo>
                  <a:pt x="17" y="222"/>
                </a:lnTo>
                <a:lnTo>
                  <a:pt x="17" y="218"/>
                </a:lnTo>
                <a:lnTo>
                  <a:pt x="4" y="209"/>
                </a:lnTo>
                <a:lnTo>
                  <a:pt x="4" y="204"/>
                </a:lnTo>
                <a:lnTo>
                  <a:pt x="35" y="200"/>
                </a:lnTo>
                <a:lnTo>
                  <a:pt x="53" y="200"/>
                </a:lnTo>
                <a:lnTo>
                  <a:pt x="57" y="200"/>
                </a:lnTo>
                <a:lnTo>
                  <a:pt x="66" y="204"/>
                </a:lnTo>
                <a:lnTo>
                  <a:pt x="71" y="204"/>
                </a:lnTo>
                <a:lnTo>
                  <a:pt x="84" y="204"/>
                </a:lnTo>
                <a:lnTo>
                  <a:pt x="106" y="200"/>
                </a:lnTo>
                <a:lnTo>
                  <a:pt x="111" y="195"/>
                </a:lnTo>
                <a:lnTo>
                  <a:pt x="115" y="195"/>
                </a:lnTo>
                <a:lnTo>
                  <a:pt x="146" y="191"/>
                </a:lnTo>
                <a:lnTo>
                  <a:pt x="213" y="187"/>
                </a:lnTo>
                <a:lnTo>
                  <a:pt x="208" y="187"/>
                </a:lnTo>
                <a:lnTo>
                  <a:pt x="199" y="173"/>
                </a:lnTo>
                <a:lnTo>
                  <a:pt x="195" y="160"/>
                </a:lnTo>
                <a:lnTo>
                  <a:pt x="186" y="151"/>
                </a:lnTo>
                <a:lnTo>
                  <a:pt x="177" y="142"/>
                </a:lnTo>
                <a:lnTo>
                  <a:pt x="168" y="133"/>
                </a:lnTo>
                <a:lnTo>
                  <a:pt x="168" y="129"/>
                </a:lnTo>
                <a:lnTo>
                  <a:pt x="168" y="129"/>
                </a:lnTo>
                <a:lnTo>
                  <a:pt x="164" y="111"/>
                </a:lnTo>
                <a:lnTo>
                  <a:pt x="155" y="98"/>
                </a:lnTo>
                <a:lnTo>
                  <a:pt x="155" y="93"/>
                </a:lnTo>
                <a:lnTo>
                  <a:pt x="155" y="93"/>
                </a:lnTo>
                <a:lnTo>
                  <a:pt x="159" y="89"/>
                </a:lnTo>
                <a:lnTo>
                  <a:pt x="164" y="76"/>
                </a:lnTo>
                <a:lnTo>
                  <a:pt x="159" y="71"/>
                </a:lnTo>
                <a:lnTo>
                  <a:pt x="155" y="54"/>
                </a:lnTo>
                <a:lnTo>
                  <a:pt x="146" y="36"/>
                </a:lnTo>
                <a:lnTo>
                  <a:pt x="111" y="22"/>
                </a:lnTo>
                <a:lnTo>
                  <a:pt x="106" y="18"/>
                </a:lnTo>
                <a:lnTo>
                  <a:pt x="97" y="18"/>
                </a:lnTo>
                <a:lnTo>
                  <a:pt x="88" y="14"/>
                </a:lnTo>
                <a:lnTo>
                  <a:pt x="84" y="14"/>
                </a:lnTo>
                <a:lnTo>
                  <a:pt x="62" y="9"/>
                </a:lnTo>
                <a:lnTo>
                  <a:pt x="53" y="5"/>
                </a:lnTo>
                <a:lnTo>
                  <a:pt x="48" y="0"/>
                </a:lnTo>
                <a:lnTo>
                  <a:pt x="31" y="5"/>
                </a:lnTo>
                <a:lnTo>
                  <a:pt x="22" y="22"/>
                </a:lnTo>
                <a:lnTo>
                  <a:pt x="26" y="31"/>
                </a:lnTo>
                <a:lnTo>
                  <a:pt x="26" y="40"/>
                </a:lnTo>
                <a:lnTo>
                  <a:pt x="26" y="45"/>
                </a:lnTo>
                <a:lnTo>
                  <a:pt x="0" y="67"/>
                </a:lnTo>
                <a:lnTo>
                  <a:pt x="0" y="253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1" name="Freeform 618">
            <a:extLst>
              <a:ext uri="{FF2B5EF4-FFF2-40B4-BE49-F238E27FC236}">
                <a16:creationId xmlns:a16="http://schemas.microsoft.com/office/drawing/2014/main" id="{DAE297FD-933B-40EA-89B3-7DE575855BBE}"/>
              </a:ext>
            </a:extLst>
          </p:cNvPr>
          <p:cNvSpPr>
            <a:spLocks/>
          </p:cNvSpPr>
          <p:nvPr/>
        </p:nvSpPr>
        <p:spPr bwMode="auto">
          <a:xfrm>
            <a:off x="7170248" y="2426308"/>
            <a:ext cx="190203" cy="233958"/>
          </a:xfrm>
          <a:custGeom>
            <a:avLst/>
            <a:gdLst>
              <a:gd name="T0" fmla="*/ 0 w 213"/>
              <a:gd name="T1" fmla="*/ 253 h 262"/>
              <a:gd name="T2" fmla="*/ 0 w 213"/>
              <a:gd name="T3" fmla="*/ 253 h 262"/>
              <a:gd name="T4" fmla="*/ 22 w 213"/>
              <a:gd name="T5" fmla="*/ 262 h 262"/>
              <a:gd name="T6" fmla="*/ 26 w 213"/>
              <a:gd name="T7" fmla="*/ 249 h 262"/>
              <a:gd name="T8" fmla="*/ 35 w 213"/>
              <a:gd name="T9" fmla="*/ 249 h 262"/>
              <a:gd name="T10" fmla="*/ 35 w 213"/>
              <a:gd name="T11" fmla="*/ 244 h 262"/>
              <a:gd name="T12" fmla="*/ 40 w 213"/>
              <a:gd name="T13" fmla="*/ 244 h 262"/>
              <a:gd name="T14" fmla="*/ 40 w 213"/>
              <a:gd name="T15" fmla="*/ 240 h 262"/>
              <a:gd name="T16" fmla="*/ 40 w 213"/>
              <a:gd name="T17" fmla="*/ 226 h 262"/>
              <a:gd name="T18" fmla="*/ 35 w 213"/>
              <a:gd name="T19" fmla="*/ 226 h 262"/>
              <a:gd name="T20" fmla="*/ 22 w 213"/>
              <a:gd name="T21" fmla="*/ 226 h 262"/>
              <a:gd name="T22" fmla="*/ 17 w 213"/>
              <a:gd name="T23" fmla="*/ 222 h 262"/>
              <a:gd name="T24" fmla="*/ 17 w 213"/>
              <a:gd name="T25" fmla="*/ 218 h 262"/>
              <a:gd name="T26" fmla="*/ 4 w 213"/>
              <a:gd name="T27" fmla="*/ 209 h 262"/>
              <a:gd name="T28" fmla="*/ 4 w 213"/>
              <a:gd name="T29" fmla="*/ 204 h 262"/>
              <a:gd name="T30" fmla="*/ 35 w 213"/>
              <a:gd name="T31" fmla="*/ 200 h 262"/>
              <a:gd name="T32" fmla="*/ 53 w 213"/>
              <a:gd name="T33" fmla="*/ 200 h 262"/>
              <a:gd name="T34" fmla="*/ 57 w 213"/>
              <a:gd name="T35" fmla="*/ 200 h 262"/>
              <a:gd name="T36" fmla="*/ 66 w 213"/>
              <a:gd name="T37" fmla="*/ 204 h 262"/>
              <a:gd name="T38" fmla="*/ 71 w 213"/>
              <a:gd name="T39" fmla="*/ 204 h 262"/>
              <a:gd name="T40" fmla="*/ 84 w 213"/>
              <a:gd name="T41" fmla="*/ 204 h 262"/>
              <a:gd name="T42" fmla="*/ 106 w 213"/>
              <a:gd name="T43" fmla="*/ 200 h 262"/>
              <a:gd name="T44" fmla="*/ 111 w 213"/>
              <a:gd name="T45" fmla="*/ 195 h 262"/>
              <a:gd name="T46" fmla="*/ 115 w 213"/>
              <a:gd name="T47" fmla="*/ 195 h 262"/>
              <a:gd name="T48" fmla="*/ 146 w 213"/>
              <a:gd name="T49" fmla="*/ 191 h 262"/>
              <a:gd name="T50" fmla="*/ 213 w 213"/>
              <a:gd name="T51" fmla="*/ 187 h 262"/>
              <a:gd name="T52" fmla="*/ 208 w 213"/>
              <a:gd name="T53" fmla="*/ 187 h 262"/>
              <a:gd name="T54" fmla="*/ 199 w 213"/>
              <a:gd name="T55" fmla="*/ 173 h 262"/>
              <a:gd name="T56" fmla="*/ 195 w 213"/>
              <a:gd name="T57" fmla="*/ 160 h 262"/>
              <a:gd name="T58" fmla="*/ 186 w 213"/>
              <a:gd name="T59" fmla="*/ 151 h 262"/>
              <a:gd name="T60" fmla="*/ 177 w 213"/>
              <a:gd name="T61" fmla="*/ 142 h 262"/>
              <a:gd name="T62" fmla="*/ 168 w 213"/>
              <a:gd name="T63" fmla="*/ 133 h 262"/>
              <a:gd name="T64" fmla="*/ 168 w 213"/>
              <a:gd name="T65" fmla="*/ 129 h 262"/>
              <a:gd name="T66" fmla="*/ 168 w 213"/>
              <a:gd name="T67" fmla="*/ 129 h 262"/>
              <a:gd name="T68" fmla="*/ 164 w 213"/>
              <a:gd name="T69" fmla="*/ 111 h 262"/>
              <a:gd name="T70" fmla="*/ 155 w 213"/>
              <a:gd name="T71" fmla="*/ 98 h 262"/>
              <a:gd name="T72" fmla="*/ 155 w 213"/>
              <a:gd name="T73" fmla="*/ 93 h 262"/>
              <a:gd name="T74" fmla="*/ 155 w 213"/>
              <a:gd name="T75" fmla="*/ 93 h 262"/>
              <a:gd name="T76" fmla="*/ 159 w 213"/>
              <a:gd name="T77" fmla="*/ 89 h 262"/>
              <a:gd name="T78" fmla="*/ 164 w 213"/>
              <a:gd name="T79" fmla="*/ 76 h 262"/>
              <a:gd name="T80" fmla="*/ 159 w 213"/>
              <a:gd name="T81" fmla="*/ 71 h 262"/>
              <a:gd name="T82" fmla="*/ 155 w 213"/>
              <a:gd name="T83" fmla="*/ 54 h 262"/>
              <a:gd name="T84" fmla="*/ 146 w 213"/>
              <a:gd name="T85" fmla="*/ 36 h 262"/>
              <a:gd name="T86" fmla="*/ 111 w 213"/>
              <a:gd name="T87" fmla="*/ 22 h 262"/>
              <a:gd name="T88" fmla="*/ 106 w 213"/>
              <a:gd name="T89" fmla="*/ 18 h 262"/>
              <a:gd name="T90" fmla="*/ 97 w 213"/>
              <a:gd name="T91" fmla="*/ 18 h 262"/>
              <a:gd name="T92" fmla="*/ 88 w 213"/>
              <a:gd name="T93" fmla="*/ 14 h 262"/>
              <a:gd name="T94" fmla="*/ 84 w 213"/>
              <a:gd name="T95" fmla="*/ 14 h 262"/>
              <a:gd name="T96" fmla="*/ 62 w 213"/>
              <a:gd name="T97" fmla="*/ 9 h 262"/>
              <a:gd name="T98" fmla="*/ 53 w 213"/>
              <a:gd name="T99" fmla="*/ 5 h 262"/>
              <a:gd name="T100" fmla="*/ 48 w 213"/>
              <a:gd name="T101" fmla="*/ 0 h 262"/>
              <a:gd name="T102" fmla="*/ 31 w 213"/>
              <a:gd name="T103" fmla="*/ 5 h 262"/>
              <a:gd name="T104" fmla="*/ 22 w 213"/>
              <a:gd name="T105" fmla="*/ 22 h 262"/>
              <a:gd name="T106" fmla="*/ 26 w 213"/>
              <a:gd name="T107" fmla="*/ 31 h 262"/>
              <a:gd name="T108" fmla="*/ 26 w 213"/>
              <a:gd name="T109" fmla="*/ 40 h 262"/>
              <a:gd name="T110" fmla="*/ 26 w 213"/>
              <a:gd name="T111" fmla="*/ 45 h 262"/>
              <a:gd name="T112" fmla="*/ 0 w 213"/>
              <a:gd name="T113" fmla="*/ 67 h 262"/>
              <a:gd name="T114" fmla="*/ 0 w 213"/>
              <a:gd name="T115" fmla="*/ 25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3" h="262">
                <a:moveTo>
                  <a:pt x="0" y="253"/>
                </a:moveTo>
                <a:lnTo>
                  <a:pt x="0" y="253"/>
                </a:lnTo>
                <a:lnTo>
                  <a:pt x="22" y="262"/>
                </a:lnTo>
                <a:lnTo>
                  <a:pt x="26" y="249"/>
                </a:lnTo>
                <a:lnTo>
                  <a:pt x="35" y="249"/>
                </a:lnTo>
                <a:lnTo>
                  <a:pt x="35" y="244"/>
                </a:lnTo>
                <a:lnTo>
                  <a:pt x="40" y="244"/>
                </a:lnTo>
                <a:lnTo>
                  <a:pt x="40" y="240"/>
                </a:lnTo>
                <a:lnTo>
                  <a:pt x="40" y="226"/>
                </a:lnTo>
                <a:lnTo>
                  <a:pt x="35" y="226"/>
                </a:lnTo>
                <a:lnTo>
                  <a:pt x="22" y="226"/>
                </a:lnTo>
                <a:lnTo>
                  <a:pt x="17" y="222"/>
                </a:lnTo>
                <a:lnTo>
                  <a:pt x="17" y="218"/>
                </a:lnTo>
                <a:lnTo>
                  <a:pt x="4" y="209"/>
                </a:lnTo>
                <a:lnTo>
                  <a:pt x="4" y="204"/>
                </a:lnTo>
                <a:lnTo>
                  <a:pt x="35" y="200"/>
                </a:lnTo>
                <a:lnTo>
                  <a:pt x="53" y="200"/>
                </a:lnTo>
                <a:lnTo>
                  <a:pt x="57" y="200"/>
                </a:lnTo>
                <a:lnTo>
                  <a:pt x="66" y="204"/>
                </a:lnTo>
                <a:lnTo>
                  <a:pt x="71" y="204"/>
                </a:lnTo>
                <a:lnTo>
                  <a:pt x="84" y="204"/>
                </a:lnTo>
                <a:lnTo>
                  <a:pt x="106" y="200"/>
                </a:lnTo>
                <a:lnTo>
                  <a:pt x="111" y="195"/>
                </a:lnTo>
                <a:lnTo>
                  <a:pt x="115" y="195"/>
                </a:lnTo>
                <a:lnTo>
                  <a:pt x="146" y="191"/>
                </a:lnTo>
                <a:lnTo>
                  <a:pt x="213" y="187"/>
                </a:lnTo>
                <a:lnTo>
                  <a:pt x="208" y="187"/>
                </a:lnTo>
                <a:lnTo>
                  <a:pt x="199" y="173"/>
                </a:lnTo>
                <a:lnTo>
                  <a:pt x="195" y="160"/>
                </a:lnTo>
                <a:lnTo>
                  <a:pt x="186" y="151"/>
                </a:lnTo>
                <a:lnTo>
                  <a:pt x="177" y="142"/>
                </a:lnTo>
                <a:lnTo>
                  <a:pt x="168" y="133"/>
                </a:lnTo>
                <a:lnTo>
                  <a:pt x="168" y="129"/>
                </a:lnTo>
                <a:lnTo>
                  <a:pt x="168" y="129"/>
                </a:lnTo>
                <a:lnTo>
                  <a:pt x="164" y="111"/>
                </a:lnTo>
                <a:lnTo>
                  <a:pt x="155" y="98"/>
                </a:lnTo>
                <a:lnTo>
                  <a:pt x="155" y="93"/>
                </a:lnTo>
                <a:lnTo>
                  <a:pt x="155" y="93"/>
                </a:lnTo>
                <a:lnTo>
                  <a:pt x="159" y="89"/>
                </a:lnTo>
                <a:lnTo>
                  <a:pt x="164" y="76"/>
                </a:lnTo>
                <a:lnTo>
                  <a:pt x="159" y="71"/>
                </a:lnTo>
                <a:lnTo>
                  <a:pt x="155" y="54"/>
                </a:lnTo>
                <a:lnTo>
                  <a:pt x="146" y="36"/>
                </a:lnTo>
                <a:lnTo>
                  <a:pt x="111" y="22"/>
                </a:lnTo>
                <a:lnTo>
                  <a:pt x="106" y="18"/>
                </a:lnTo>
                <a:lnTo>
                  <a:pt x="97" y="18"/>
                </a:lnTo>
                <a:lnTo>
                  <a:pt x="88" y="14"/>
                </a:lnTo>
                <a:lnTo>
                  <a:pt x="84" y="14"/>
                </a:lnTo>
                <a:lnTo>
                  <a:pt x="62" y="9"/>
                </a:lnTo>
                <a:lnTo>
                  <a:pt x="53" y="5"/>
                </a:lnTo>
                <a:lnTo>
                  <a:pt x="48" y="0"/>
                </a:lnTo>
                <a:lnTo>
                  <a:pt x="31" y="5"/>
                </a:lnTo>
                <a:lnTo>
                  <a:pt x="22" y="22"/>
                </a:lnTo>
                <a:lnTo>
                  <a:pt x="26" y="31"/>
                </a:lnTo>
                <a:lnTo>
                  <a:pt x="26" y="40"/>
                </a:lnTo>
                <a:lnTo>
                  <a:pt x="26" y="45"/>
                </a:lnTo>
                <a:lnTo>
                  <a:pt x="0" y="67"/>
                </a:lnTo>
                <a:lnTo>
                  <a:pt x="0" y="25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2" name="Freeform 619">
            <a:extLst>
              <a:ext uri="{FF2B5EF4-FFF2-40B4-BE49-F238E27FC236}">
                <a16:creationId xmlns:a16="http://schemas.microsoft.com/office/drawing/2014/main" id="{2E3AE41B-56C2-43AF-ADAA-2B5DD9701CEE}"/>
              </a:ext>
            </a:extLst>
          </p:cNvPr>
          <p:cNvSpPr>
            <a:spLocks/>
          </p:cNvSpPr>
          <p:nvPr/>
        </p:nvSpPr>
        <p:spPr bwMode="auto">
          <a:xfrm>
            <a:off x="7170248" y="2426308"/>
            <a:ext cx="190203" cy="233958"/>
          </a:xfrm>
          <a:custGeom>
            <a:avLst/>
            <a:gdLst>
              <a:gd name="T0" fmla="*/ 0 w 213"/>
              <a:gd name="T1" fmla="*/ 253 h 262"/>
              <a:gd name="T2" fmla="*/ 0 w 213"/>
              <a:gd name="T3" fmla="*/ 253 h 262"/>
              <a:gd name="T4" fmla="*/ 22 w 213"/>
              <a:gd name="T5" fmla="*/ 262 h 262"/>
              <a:gd name="T6" fmla="*/ 26 w 213"/>
              <a:gd name="T7" fmla="*/ 249 h 262"/>
              <a:gd name="T8" fmla="*/ 35 w 213"/>
              <a:gd name="T9" fmla="*/ 249 h 262"/>
              <a:gd name="T10" fmla="*/ 35 w 213"/>
              <a:gd name="T11" fmla="*/ 244 h 262"/>
              <a:gd name="T12" fmla="*/ 40 w 213"/>
              <a:gd name="T13" fmla="*/ 244 h 262"/>
              <a:gd name="T14" fmla="*/ 40 w 213"/>
              <a:gd name="T15" fmla="*/ 240 h 262"/>
              <a:gd name="T16" fmla="*/ 40 w 213"/>
              <a:gd name="T17" fmla="*/ 226 h 262"/>
              <a:gd name="T18" fmla="*/ 35 w 213"/>
              <a:gd name="T19" fmla="*/ 226 h 262"/>
              <a:gd name="T20" fmla="*/ 22 w 213"/>
              <a:gd name="T21" fmla="*/ 226 h 262"/>
              <a:gd name="T22" fmla="*/ 17 w 213"/>
              <a:gd name="T23" fmla="*/ 222 h 262"/>
              <a:gd name="T24" fmla="*/ 17 w 213"/>
              <a:gd name="T25" fmla="*/ 218 h 262"/>
              <a:gd name="T26" fmla="*/ 4 w 213"/>
              <a:gd name="T27" fmla="*/ 209 h 262"/>
              <a:gd name="T28" fmla="*/ 4 w 213"/>
              <a:gd name="T29" fmla="*/ 204 h 262"/>
              <a:gd name="T30" fmla="*/ 35 w 213"/>
              <a:gd name="T31" fmla="*/ 200 h 262"/>
              <a:gd name="T32" fmla="*/ 53 w 213"/>
              <a:gd name="T33" fmla="*/ 200 h 262"/>
              <a:gd name="T34" fmla="*/ 57 w 213"/>
              <a:gd name="T35" fmla="*/ 200 h 262"/>
              <a:gd name="T36" fmla="*/ 66 w 213"/>
              <a:gd name="T37" fmla="*/ 204 h 262"/>
              <a:gd name="T38" fmla="*/ 71 w 213"/>
              <a:gd name="T39" fmla="*/ 204 h 262"/>
              <a:gd name="T40" fmla="*/ 84 w 213"/>
              <a:gd name="T41" fmla="*/ 204 h 262"/>
              <a:gd name="T42" fmla="*/ 106 w 213"/>
              <a:gd name="T43" fmla="*/ 200 h 262"/>
              <a:gd name="T44" fmla="*/ 111 w 213"/>
              <a:gd name="T45" fmla="*/ 195 h 262"/>
              <a:gd name="T46" fmla="*/ 115 w 213"/>
              <a:gd name="T47" fmla="*/ 195 h 262"/>
              <a:gd name="T48" fmla="*/ 146 w 213"/>
              <a:gd name="T49" fmla="*/ 191 h 262"/>
              <a:gd name="T50" fmla="*/ 213 w 213"/>
              <a:gd name="T51" fmla="*/ 187 h 262"/>
              <a:gd name="T52" fmla="*/ 208 w 213"/>
              <a:gd name="T53" fmla="*/ 187 h 262"/>
              <a:gd name="T54" fmla="*/ 199 w 213"/>
              <a:gd name="T55" fmla="*/ 173 h 262"/>
              <a:gd name="T56" fmla="*/ 195 w 213"/>
              <a:gd name="T57" fmla="*/ 160 h 262"/>
              <a:gd name="T58" fmla="*/ 186 w 213"/>
              <a:gd name="T59" fmla="*/ 151 h 262"/>
              <a:gd name="T60" fmla="*/ 177 w 213"/>
              <a:gd name="T61" fmla="*/ 142 h 262"/>
              <a:gd name="T62" fmla="*/ 168 w 213"/>
              <a:gd name="T63" fmla="*/ 133 h 262"/>
              <a:gd name="T64" fmla="*/ 168 w 213"/>
              <a:gd name="T65" fmla="*/ 129 h 262"/>
              <a:gd name="T66" fmla="*/ 168 w 213"/>
              <a:gd name="T67" fmla="*/ 129 h 262"/>
              <a:gd name="T68" fmla="*/ 164 w 213"/>
              <a:gd name="T69" fmla="*/ 111 h 262"/>
              <a:gd name="T70" fmla="*/ 155 w 213"/>
              <a:gd name="T71" fmla="*/ 98 h 262"/>
              <a:gd name="T72" fmla="*/ 155 w 213"/>
              <a:gd name="T73" fmla="*/ 93 h 262"/>
              <a:gd name="T74" fmla="*/ 155 w 213"/>
              <a:gd name="T75" fmla="*/ 93 h 262"/>
              <a:gd name="T76" fmla="*/ 159 w 213"/>
              <a:gd name="T77" fmla="*/ 89 h 262"/>
              <a:gd name="T78" fmla="*/ 164 w 213"/>
              <a:gd name="T79" fmla="*/ 76 h 262"/>
              <a:gd name="T80" fmla="*/ 159 w 213"/>
              <a:gd name="T81" fmla="*/ 71 h 262"/>
              <a:gd name="T82" fmla="*/ 155 w 213"/>
              <a:gd name="T83" fmla="*/ 54 h 262"/>
              <a:gd name="T84" fmla="*/ 146 w 213"/>
              <a:gd name="T85" fmla="*/ 36 h 262"/>
              <a:gd name="T86" fmla="*/ 111 w 213"/>
              <a:gd name="T87" fmla="*/ 22 h 262"/>
              <a:gd name="T88" fmla="*/ 106 w 213"/>
              <a:gd name="T89" fmla="*/ 18 h 262"/>
              <a:gd name="T90" fmla="*/ 97 w 213"/>
              <a:gd name="T91" fmla="*/ 18 h 262"/>
              <a:gd name="T92" fmla="*/ 88 w 213"/>
              <a:gd name="T93" fmla="*/ 14 h 262"/>
              <a:gd name="T94" fmla="*/ 84 w 213"/>
              <a:gd name="T95" fmla="*/ 14 h 262"/>
              <a:gd name="T96" fmla="*/ 62 w 213"/>
              <a:gd name="T97" fmla="*/ 9 h 262"/>
              <a:gd name="T98" fmla="*/ 53 w 213"/>
              <a:gd name="T99" fmla="*/ 5 h 262"/>
              <a:gd name="T100" fmla="*/ 48 w 213"/>
              <a:gd name="T101" fmla="*/ 0 h 262"/>
              <a:gd name="T102" fmla="*/ 31 w 213"/>
              <a:gd name="T103" fmla="*/ 5 h 262"/>
              <a:gd name="T104" fmla="*/ 22 w 213"/>
              <a:gd name="T105" fmla="*/ 22 h 262"/>
              <a:gd name="T106" fmla="*/ 26 w 213"/>
              <a:gd name="T107" fmla="*/ 31 h 262"/>
              <a:gd name="T108" fmla="*/ 26 w 213"/>
              <a:gd name="T109" fmla="*/ 40 h 262"/>
              <a:gd name="T110" fmla="*/ 26 w 213"/>
              <a:gd name="T111" fmla="*/ 45 h 262"/>
              <a:gd name="T112" fmla="*/ 0 w 213"/>
              <a:gd name="T113" fmla="*/ 67 h 262"/>
              <a:gd name="T114" fmla="*/ 0 w 213"/>
              <a:gd name="T115" fmla="*/ 25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3" h="262">
                <a:moveTo>
                  <a:pt x="0" y="253"/>
                </a:moveTo>
                <a:lnTo>
                  <a:pt x="0" y="253"/>
                </a:lnTo>
                <a:lnTo>
                  <a:pt x="22" y="262"/>
                </a:lnTo>
                <a:lnTo>
                  <a:pt x="26" y="249"/>
                </a:lnTo>
                <a:lnTo>
                  <a:pt x="35" y="249"/>
                </a:lnTo>
                <a:lnTo>
                  <a:pt x="35" y="244"/>
                </a:lnTo>
                <a:lnTo>
                  <a:pt x="40" y="244"/>
                </a:lnTo>
                <a:lnTo>
                  <a:pt x="40" y="240"/>
                </a:lnTo>
                <a:lnTo>
                  <a:pt x="40" y="226"/>
                </a:lnTo>
                <a:lnTo>
                  <a:pt x="35" y="226"/>
                </a:lnTo>
                <a:lnTo>
                  <a:pt x="22" y="226"/>
                </a:lnTo>
                <a:lnTo>
                  <a:pt x="17" y="222"/>
                </a:lnTo>
                <a:lnTo>
                  <a:pt x="17" y="218"/>
                </a:lnTo>
                <a:lnTo>
                  <a:pt x="4" y="209"/>
                </a:lnTo>
                <a:lnTo>
                  <a:pt x="4" y="204"/>
                </a:lnTo>
                <a:lnTo>
                  <a:pt x="35" y="200"/>
                </a:lnTo>
                <a:lnTo>
                  <a:pt x="53" y="200"/>
                </a:lnTo>
                <a:lnTo>
                  <a:pt x="57" y="200"/>
                </a:lnTo>
                <a:lnTo>
                  <a:pt x="66" y="204"/>
                </a:lnTo>
                <a:lnTo>
                  <a:pt x="71" y="204"/>
                </a:lnTo>
                <a:lnTo>
                  <a:pt x="84" y="204"/>
                </a:lnTo>
                <a:lnTo>
                  <a:pt x="106" y="200"/>
                </a:lnTo>
                <a:lnTo>
                  <a:pt x="111" y="195"/>
                </a:lnTo>
                <a:lnTo>
                  <a:pt x="115" y="195"/>
                </a:lnTo>
                <a:lnTo>
                  <a:pt x="146" y="191"/>
                </a:lnTo>
                <a:lnTo>
                  <a:pt x="213" y="187"/>
                </a:lnTo>
                <a:lnTo>
                  <a:pt x="208" y="187"/>
                </a:lnTo>
                <a:lnTo>
                  <a:pt x="199" y="173"/>
                </a:lnTo>
                <a:lnTo>
                  <a:pt x="195" y="160"/>
                </a:lnTo>
                <a:lnTo>
                  <a:pt x="186" y="151"/>
                </a:lnTo>
                <a:lnTo>
                  <a:pt x="177" y="142"/>
                </a:lnTo>
                <a:lnTo>
                  <a:pt x="168" y="133"/>
                </a:lnTo>
                <a:lnTo>
                  <a:pt x="168" y="129"/>
                </a:lnTo>
                <a:lnTo>
                  <a:pt x="168" y="129"/>
                </a:lnTo>
                <a:lnTo>
                  <a:pt x="164" y="111"/>
                </a:lnTo>
                <a:lnTo>
                  <a:pt x="155" y="98"/>
                </a:lnTo>
                <a:lnTo>
                  <a:pt x="155" y="93"/>
                </a:lnTo>
                <a:lnTo>
                  <a:pt x="155" y="93"/>
                </a:lnTo>
                <a:lnTo>
                  <a:pt x="159" y="89"/>
                </a:lnTo>
                <a:lnTo>
                  <a:pt x="164" y="76"/>
                </a:lnTo>
                <a:lnTo>
                  <a:pt x="159" y="71"/>
                </a:lnTo>
                <a:lnTo>
                  <a:pt x="155" y="54"/>
                </a:lnTo>
                <a:lnTo>
                  <a:pt x="146" y="36"/>
                </a:lnTo>
                <a:lnTo>
                  <a:pt x="111" y="22"/>
                </a:lnTo>
                <a:lnTo>
                  <a:pt x="106" y="18"/>
                </a:lnTo>
                <a:lnTo>
                  <a:pt x="97" y="18"/>
                </a:lnTo>
                <a:lnTo>
                  <a:pt x="88" y="14"/>
                </a:lnTo>
                <a:lnTo>
                  <a:pt x="84" y="14"/>
                </a:lnTo>
                <a:lnTo>
                  <a:pt x="62" y="9"/>
                </a:lnTo>
                <a:lnTo>
                  <a:pt x="53" y="5"/>
                </a:lnTo>
                <a:lnTo>
                  <a:pt x="48" y="0"/>
                </a:lnTo>
                <a:lnTo>
                  <a:pt x="31" y="5"/>
                </a:lnTo>
                <a:lnTo>
                  <a:pt x="22" y="22"/>
                </a:lnTo>
                <a:lnTo>
                  <a:pt x="26" y="31"/>
                </a:lnTo>
                <a:lnTo>
                  <a:pt x="26" y="40"/>
                </a:lnTo>
                <a:lnTo>
                  <a:pt x="26" y="45"/>
                </a:lnTo>
                <a:lnTo>
                  <a:pt x="0" y="67"/>
                </a:lnTo>
                <a:lnTo>
                  <a:pt x="0" y="25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3" name="Freeform 620">
            <a:extLst>
              <a:ext uri="{FF2B5EF4-FFF2-40B4-BE49-F238E27FC236}">
                <a16:creationId xmlns:a16="http://schemas.microsoft.com/office/drawing/2014/main" id="{33756F36-E994-460B-9768-4FB6B91B6FDD}"/>
              </a:ext>
            </a:extLst>
          </p:cNvPr>
          <p:cNvSpPr>
            <a:spLocks/>
          </p:cNvSpPr>
          <p:nvPr/>
        </p:nvSpPr>
        <p:spPr bwMode="auto">
          <a:xfrm>
            <a:off x="7170249" y="2640620"/>
            <a:ext cx="201811" cy="141983"/>
          </a:xfrm>
          <a:custGeom>
            <a:avLst/>
            <a:gdLst>
              <a:gd name="T0" fmla="*/ 0 w 226"/>
              <a:gd name="T1" fmla="*/ 159 h 159"/>
              <a:gd name="T2" fmla="*/ 97 w 226"/>
              <a:gd name="T3" fmla="*/ 159 h 159"/>
              <a:gd name="T4" fmla="*/ 115 w 226"/>
              <a:gd name="T5" fmla="*/ 142 h 159"/>
              <a:gd name="T6" fmla="*/ 124 w 226"/>
              <a:gd name="T7" fmla="*/ 142 h 159"/>
              <a:gd name="T8" fmla="*/ 128 w 226"/>
              <a:gd name="T9" fmla="*/ 133 h 159"/>
              <a:gd name="T10" fmla="*/ 133 w 226"/>
              <a:gd name="T11" fmla="*/ 124 h 159"/>
              <a:gd name="T12" fmla="*/ 164 w 226"/>
              <a:gd name="T13" fmla="*/ 102 h 159"/>
              <a:gd name="T14" fmla="*/ 195 w 226"/>
              <a:gd name="T15" fmla="*/ 79 h 159"/>
              <a:gd name="T16" fmla="*/ 217 w 226"/>
              <a:gd name="T17" fmla="*/ 66 h 159"/>
              <a:gd name="T18" fmla="*/ 217 w 226"/>
              <a:gd name="T19" fmla="*/ 62 h 159"/>
              <a:gd name="T20" fmla="*/ 217 w 226"/>
              <a:gd name="T21" fmla="*/ 53 h 159"/>
              <a:gd name="T22" fmla="*/ 226 w 226"/>
              <a:gd name="T23" fmla="*/ 48 h 159"/>
              <a:gd name="T24" fmla="*/ 217 w 226"/>
              <a:gd name="T25" fmla="*/ 44 h 159"/>
              <a:gd name="T26" fmla="*/ 199 w 226"/>
              <a:gd name="T27" fmla="*/ 35 h 159"/>
              <a:gd name="T28" fmla="*/ 173 w 226"/>
              <a:gd name="T29" fmla="*/ 31 h 159"/>
              <a:gd name="T30" fmla="*/ 159 w 226"/>
              <a:gd name="T31" fmla="*/ 22 h 159"/>
              <a:gd name="T32" fmla="*/ 128 w 226"/>
              <a:gd name="T33" fmla="*/ 17 h 159"/>
              <a:gd name="T34" fmla="*/ 115 w 226"/>
              <a:gd name="T35" fmla="*/ 13 h 159"/>
              <a:gd name="T36" fmla="*/ 115 w 226"/>
              <a:gd name="T37" fmla="*/ 9 h 159"/>
              <a:gd name="T38" fmla="*/ 106 w 226"/>
              <a:gd name="T39" fmla="*/ 0 h 159"/>
              <a:gd name="T40" fmla="*/ 93 w 226"/>
              <a:gd name="T41" fmla="*/ 4 h 159"/>
              <a:gd name="T42" fmla="*/ 75 w 226"/>
              <a:gd name="T43" fmla="*/ 9 h 159"/>
              <a:gd name="T44" fmla="*/ 62 w 226"/>
              <a:gd name="T45" fmla="*/ 26 h 159"/>
              <a:gd name="T46" fmla="*/ 53 w 226"/>
              <a:gd name="T47" fmla="*/ 22 h 159"/>
              <a:gd name="T48" fmla="*/ 35 w 226"/>
              <a:gd name="T49" fmla="*/ 4 h 159"/>
              <a:gd name="T50" fmla="*/ 35 w 226"/>
              <a:gd name="T51" fmla="*/ 9 h 159"/>
              <a:gd name="T52" fmla="*/ 26 w 226"/>
              <a:gd name="T53" fmla="*/ 9 h 159"/>
              <a:gd name="T54" fmla="*/ 22 w 226"/>
              <a:gd name="T55" fmla="*/ 22 h 159"/>
              <a:gd name="T56" fmla="*/ 0 w 226"/>
              <a:gd name="T57" fmla="*/ 13 h 159"/>
              <a:gd name="T58" fmla="*/ 0 w 226"/>
              <a:gd name="T5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59">
                <a:moveTo>
                  <a:pt x="0" y="159"/>
                </a:moveTo>
                <a:lnTo>
                  <a:pt x="97" y="159"/>
                </a:lnTo>
                <a:lnTo>
                  <a:pt x="115" y="142"/>
                </a:lnTo>
                <a:lnTo>
                  <a:pt x="124" y="142"/>
                </a:lnTo>
                <a:lnTo>
                  <a:pt x="128" y="133"/>
                </a:lnTo>
                <a:lnTo>
                  <a:pt x="133" y="124"/>
                </a:lnTo>
                <a:lnTo>
                  <a:pt x="164" y="102"/>
                </a:lnTo>
                <a:lnTo>
                  <a:pt x="195" y="79"/>
                </a:lnTo>
                <a:lnTo>
                  <a:pt x="217" y="66"/>
                </a:lnTo>
                <a:lnTo>
                  <a:pt x="217" y="62"/>
                </a:lnTo>
                <a:lnTo>
                  <a:pt x="217" y="53"/>
                </a:lnTo>
                <a:lnTo>
                  <a:pt x="226" y="48"/>
                </a:lnTo>
                <a:lnTo>
                  <a:pt x="217" y="44"/>
                </a:lnTo>
                <a:lnTo>
                  <a:pt x="199" y="35"/>
                </a:lnTo>
                <a:lnTo>
                  <a:pt x="173" y="31"/>
                </a:lnTo>
                <a:lnTo>
                  <a:pt x="159" y="22"/>
                </a:lnTo>
                <a:lnTo>
                  <a:pt x="128" y="17"/>
                </a:lnTo>
                <a:lnTo>
                  <a:pt x="115" y="13"/>
                </a:lnTo>
                <a:lnTo>
                  <a:pt x="115" y="9"/>
                </a:lnTo>
                <a:lnTo>
                  <a:pt x="106" y="0"/>
                </a:lnTo>
                <a:lnTo>
                  <a:pt x="93" y="4"/>
                </a:lnTo>
                <a:lnTo>
                  <a:pt x="75" y="9"/>
                </a:lnTo>
                <a:lnTo>
                  <a:pt x="62" y="26"/>
                </a:lnTo>
                <a:lnTo>
                  <a:pt x="53" y="22"/>
                </a:lnTo>
                <a:lnTo>
                  <a:pt x="35" y="4"/>
                </a:lnTo>
                <a:lnTo>
                  <a:pt x="35" y="9"/>
                </a:lnTo>
                <a:lnTo>
                  <a:pt x="26" y="9"/>
                </a:lnTo>
                <a:lnTo>
                  <a:pt x="22" y="22"/>
                </a:lnTo>
                <a:lnTo>
                  <a:pt x="0" y="13"/>
                </a:lnTo>
                <a:lnTo>
                  <a:pt x="0" y="15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4" name="Freeform 621">
            <a:extLst>
              <a:ext uri="{FF2B5EF4-FFF2-40B4-BE49-F238E27FC236}">
                <a16:creationId xmlns:a16="http://schemas.microsoft.com/office/drawing/2014/main" id="{E32715E5-A331-4651-A81E-5ECBEEBCD7A1}"/>
              </a:ext>
            </a:extLst>
          </p:cNvPr>
          <p:cNvSpPr>
            <a:spLocks/>
          </p:cNvSpPr>
          <p:nvPr/>
        </p:nvSpPr>
        <p:spPr bwMode="auto">
          <a:xfrm>
            <a:off x="7170249" y="2640620"/>
            <a:ext cx="201811" cy="141983"/>
          </a:xfrm>
          <a:custGeom>
            <a:avLst/>
            <a:gdLst>
              <a:gd name="T0" fmla="*/ 0 w 226"/>
              <a:gd name="T1" fmla="*/ 159 h 159"/>
              <a:gd name="T2" fmla="*/ 97 w 226"/>
              <a:gd name="T3" fmla="*/ 159 h 159"/>
              <a:gd name="T4" fmla="*/ 115 w 226"/>
              <a:gd name="T5" fmla="*/ 142 h 159"/>
              <a:gd name="T6" fmla="*/ 124 w 226"/>
              <a:gd name="T7" fmla="*/ 142 h 159"/>
              <a:gd name="T8" fmla="*/ 128 w 226"/>
              <a:gd name="T9" fmla="*/ 133 h 159"/>
              <a:gd name="T10" fmla="*/ 133 w 226"/>
              <a:gd name="T11" fmla="*/ 124 h 159"/>
              <a:gd name="T12" fmla="*/ 164 w 226"/>
              <a:gd name="T13" fmla="*/ 102 h 159"/>
              <a:gd name="T14" fmla="*/ 195 w 226"/>
              <a:gd name="T15" fmla="*/ 79 h 159"/>
              <a:gd name="T16" fmla="*/ 217 w 226"/>
              <a:gd name="T17" fmla="*/ 66 h 159"/>
              <a:gd name="T18" fmla="*/ 217 w 226"/>
              <a:gd name="T19" fmla="*/ 62 h 159"/>
              <a:gd name="T20" fmla="*/ 217 w 226"/>
              <a:gd name="T21" fmla="*/ 53 h 159"/>
              <a:gd name="T22" fmla="*/ 226 w 226"/>
              <a:gd name="T23" fmla="*/ 48 h 159"/>
              <a:gd name="T24" fmla="*/ 217 w 226"/>
              <a:gd name="T25" fmla="*/ 44 h 159"/>
              <a:gd name="T26" fmla="*/ 199 w 226"/>
              <a:gd name="T27" fmla="*/ 35 h 159"/>
              <a:gd name="T28" fmla="*/ 173 w 226"/>
              <a:gd name="T29" fmla="*/ 31 h 159"/>
              <a:gd name="T30" fmla="*/ 159 w 226"/>
              <a:gd name="T31" fmla="*/ 22 h 159"/>
              <a:gd name="T32" fmla="*/ 128 w 226"/>
              <a:gd name="T33" fmla="*/ 17 h 159"/>
              <a:gd name="T34" fmla="*/ 115 w 226"/>
              <a:gd name="T35" fmla="*/ 13 h 159"/>
              <a:gd name="T36" fmla="*/ 115 w 226"/>
              <a:gd name="T37" fmla="*/ 9 h 159"/>
              <a:gd name="T38" fmla="*/ 106 w 226"/>
              <a:gd name="T39" fmla="*/ 0 h 159"/>
              <a:gd name="T40" fmla="*/ 93 w 226"/>
              <a:gd name="T41" fmla="*/ 4 h 159"/>
              <a:gd name="T42" fmla="*/ 75 w 226"/>
              <a:gd name="T43" fmla="*/ 9 h 159"/>
              <a:gd name="T44" fmla="*/ 62 w 226"/>
              <a:gd name="T45" fmla="*/ 26 h 159"/>
              <a:gd name="T46" fmla="*/ 53 w 226"/>
              <a:gd name="T47" fmla="*/ 22 h 159"/>
              <a:gd name="T48" fmla="*/ 35 w 226"/>
              <a:gd name="T49" fmla="*/ 4 h 159"/>
              <a:gd name="T50" fmla="*/ 35 w 226"/>
              <a:gd name="T51" fmla="*/ 9 h 159"/>
              <a:gd name="T52" fmla="*/ 26 w 226"/>
              <a:gd name="T53" fmla="*/ 9 h 159"/>
              <a:gd name="T54" fmla="*/ 22 w 226"/>
              <a:gd name="T55" fmla="*/ 22 h 159"/>
              <a:gd name="T56" fmla="*/ 0 w 226"/>
              <a:gd name="T57" fmla="*/ 13 h 159"/>
              <a:gd name="T58" fmla="*/ 0 w 226"/>
              <a:gd name="T5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59">
                <a:moveTo>
                  <a:pt x="0" y="159"/>
                </a:moveTo>
                <a:lnTo>
                  <a:pt x="97" y="159"/>
                </a:lnTo>
                <a:lnTo>
                  <a:pt x="115" y="142"/>
                </a:lnTo>
                <a:lnTo>
                  <a:pt x="124" y="142"/>
                </a:lnTo>
                <a:lnTo>
                  <a:pt x="128" y="133"/>
                </a:lnTo>
                <a:lnTo>
                  <a:pt x="133" y="124"/>
                </a:lnTo>
                <a:lnTo>
                  <a:pt x="164" y="102"/>
                </a:lnTo>
                <a:lnTo>
                  <a:pt x="195" y="79"/>
                </a:lnTo>
                <a:lnTo>
                  <a:pt x="217" y="66"/>
                </a:lnTo>
                <a:lnTo>
                  <a:pt x="217" y="62"/>
                </a:lnTo>
                <a:lnTo>
                  <a:pt x="217" y="53"/>
                </a:lnTo>
                <a:lnTo>
                  <a:pt x="226" y="48"/>
                </a:lnTo>
                <a:lnTo>
                  <a:pt x="217" y="44"/>
                </a:lnTo>
                <a:lnTo>
                  <a:pt x="199" y="35"/>
                </a:lnTo>
                <a:lnTo>
                  <a:pt x="173" y="31"/>
                </a:lnTo>
                <a:lnTo>
                  <a:pt x="159" y="22"/>
                </a:lnTo>
                <a:lnTo>
                  <a:pt x="128" y="17"/>
                </a:lnTo>
                <a:lnTo>
                  <a:pt x="115" y="13"/>
                </a:lnTo>
                <a:lnTo>
                  <a:pt x="115" y="9"/>
                </a:lnTo>
                <a:lnTo>
                  <a:pt x="106" y="0"/>
                </a:lnTo>
                <a:lnTo>
                  <a:pt x="93" y="4"/>
                </a:lnTo>
                <a:lnTo>
                  <a:pt x="75" y="9"/>
                </a:lnTo>
                <a:lnTo>
                  <a:pt x="62" y="26"/>
                </a:lnTo>
                <a:lnTo>
                  <a:pt x="53" y="22"/>
                </a:lnTo>
                <a:lnTo>
                  <a:pt x="35" y="4"/>
                </a:lnTo>
                <a:lnTo>
                  <a:pt x="35" y="9"/>
                </a:lnTo>
                <a:lnTo>
                  <a:pt x="26" y="9"/>
                </a:lnTo>
                <a:lnTo>
                  <a:pt x="22" y="22"/>
                </a:lnTo>
                <a:lnTo>
                  <a:pt x="0" y="13"/>
                </a:lnTo>
                <a:lnTo>
                  <a:pt x="0" y="15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5" name="Freeform 622">
            <a:extLst>
              <a:ext uri="{FF2B5EF4-FFF2-40B4-BE49-F238E27FC236}">
                <a16:creationId xmlns:a16="http://schemas.microsoft.com/office/drawing/2014/main" id="{2D4C20E4-B2F6-4A10-A66D-8C80FE7525E2}"/>
              </a:ext>
            </a:extLst>
          </p:cNvPr>
          <p:cNvSpPr>
            <a:spLocks/>
          </p:cNvSpPr>
          <p:nvPr/>
        </p:nvSpPr>
        <p:spPr bwMode="auto">
          <a:xfrm>
            <a:off x="7173821" y="2593293"/>
            <a:ext cx="258068" cy="102692"/>
          </a:xfrm>
          <a:custGeom>
            <a:avLst/>
            <a:gdLst>
              <a:gd name="T0" fmla="*/ 0 w 289"/>
              <a:gd name="T1" fmla="*/ 17 h 115"/>
              <a:gd name="T2" fmla="*/ 0 w 289"/>
              <a:gd name="T3" fmla="*/ 22 h 115"/>
              <a:gd name="T4" fmla="*/ 13 w 289"/>
              <a:gd name="T5" fmla="*/ 31 h 115"/>
              <a:gd name="T6" fmla="*/ 13 w 289"/>
              <a:gd name="T7" fmla="*/ 35 h 115"/>
              <a:gd name="T8" fmla="*/ 18 w 289"/>
              <a:gd name="T9" fmla="*/ 39 h 115"/>
              <a:gd name="T10" fmla="*/ 31 w 289"/>
              <a:gd name="T11" fmla="*/ 39 h 115"/>
              <a:gd name="T12" fmla="*/ 36 w 289"/>
              <a:gd name="T13" fmla="*/ 39 h 115"/>
              <a:gd name="T14" fmla="*/ 36 w 289"/>
              <a:gd name="T15" fmla="*/ 53 h 115"/>
              <a:gd name="T16" fmla="*/ 36 w 289"/>
              <a:gd name="T17" fmla="*/ 57 h 115"/>
              <a:gd name="T18" fmla="*/ 31 w 289"/>
              <a:gd name="T19" fmla="*/ 57 h 115"/>
              <a:gd name="T20" fmla="*/ 49 w 289"/>
              <a:gd name="T21" fmla="*/ 75 h 115"/>
              <a:gd name="T22" fmla="*/ 58 w 289"/>
              <a:gd name="T23" fmla="*/ 79 h 115"/>
              <a:gd name="T24" fmla="*/ 71 w 289"/>
              <a:gd name="T25" fmla="*/ 62 h 115"/>
              <a:gd name="T26" fmla="*/ 89 w 289"/>
              <a:gd name="T27" fmla="*/ 57 h 115"/>
              <a:gd name="T28" fmla="*/ 102 w 289"/>
              <a:gd name="T29" fmla="*/ 53 h 115"/>
              <a:gd name="T30" fmla="*/ 111 w 289"/>
              <a:gd name="T31" fmla="*/ 62 h 115"/>
              <a:gd name="T32" fmla="*/ 111 w 289"/>
              <a:gd name="T33" fmla="*/ 66 h 115"/>
              <a:gd name="T34" fmla="*/ 124 w 289"/>
              <a:gd name="T35" fmla="*/ 70 h 115"/>
              <a:gd name="T36" fmla="*/ 155 w 289"/>
              <a:gd name="T37" fmla="*/ 75 h 115"/>
              <a:gd name="T38" fmla="*/ 169 w 289"/>
              <a:gd name="T39" fmla="*/ 84 h 115"/>
              <a:gd name="T40" fmla="*/ 195 w 289"/>
              <a:gd name="T41" fmla="*/ 88 h 115"/>
              <a:gd name="T42" fmla="*/ 213 w 289"/>
              <a:gd name="T43" fmla="*/ 97 h 115"/>
              <a:gd name="T44" fmla="*/ 222 w 289"/>
              <a:gd name="T45" fmla="*/ 101 h 115"/>
              <a:gd name="T46" fmla="*/ 222 w 289"/>
              <a:gd name="T47" fmla="*/ 106 h 115"/>
              <a:gd name="T48" fmla="*/ 226 w 289"/>
              <a:gd name="T49" fmla="*/ 115 h 115"/>
              <a:gd name="T50" fmla="*/ 240 w 289"/>
              <a:gd name="T51" fmla="*/ 101 h 115"/>
              <a:gd name="T52" fmla="*/ 262 w 289"/>
              <a:gd name="T53" fmla="*/ 88 h 115"/>
              <a:gd name="T54" fmla="*/ 280 w 289"/>
              <a:gd name="T55" fmla="*/ 79 h 115"/>
              <a:gd name="T56" fmla="*/ 289 w 289"/>
              <a:gd name="T57" fmla="*/ 70 h 115"/>
              <a:gd name="T58" fmla="*/ 280 w 289"/>
              <a:gd name="T59" fmla="*/ 66 h 115"/>
              <a:gd name="T60" fmla="*/ 266 w 289"/>
              <a:gd name="T61" fmla="*/ 66 h 115"/>
              <a:gd name="T62" fmla="*/ 262 w 289"/>
              <a:gd name="T63" fmla="*/ 62 h 115"/>
              <a:gd name="T64" fmla="*/ 258 w 289"/>
              <a:gd name="T65" fmla="*/ 57 h 115"/>
              <a:gd name="T66" fmla="*/ 258 w 289"/>
              <a:gd name="T67" fmla="*/ 53 h 115"/>
              <a:gd name="T68" fmla="*/ 244 w 289"/>
              <a:gd name="T69" fmla="*/ 39 h 115"/>
              <a:gd name="T70" fmla="*/ 222 w 289"/>
              <a:gd name="T71" fmla="*/ 22 h 115"/>
              <a:gd name="T72" fmla="*/ 213 w 289"/>
              <a:gd name="T73" fmla="*/ 4 h 115"/>
              <a:gd name="T74" fmla="*/ 209 w 289"/>
              <a:gd name="T75" fmla="*/ 4 h 115"/>
              <a:gd name="T76" fmla="*/ 209 w 289"/>
              <a:gd name="T77" fmla="*/ 0 h 115"/>
              <a:gd name="T78" fmla="*/ 142 w 289"/>
              <a:gd name="T79" fmla="*/ 4 h 115"/>
              <a:gd name="T80" fmla="*/ 111 w 289"/>
              <a:gd name="T81" fmla="*/ 8 h 115"/>
              <a:gd name="T82" fmla="*/ 107 w 289"/>
              <a:gd name="T83" fmla="*/ 8 h 115"/>
              <a:gd name="T84" fmla="*/ 102 w 289"/>
              <a:gd name="T85" fmla="*/ 13 h 115"/>
              <a:gd name="T86" fmla="*/ 80 w 289"/>
              <a:gd name="T87" fmla="*/ 17 h 115"/>
              <a:gd name="T88" fmla="*/ 67 w 289"/>
              <a:gd name="T89" fmla="*/ 17 h 115"/>
              <a:gd name="T90" fmla="*/ 62 w 289"/>
              <a:gd name="T91" fmla="*/ 17 h 115"/>
              <a:gd name="T92" fmla="*/ 53 w 289"/>
              <a:gd name="T93" fmla="*/ 13 h 115"/>
              <a:gd name="T94" fmla="*/ 49 w 289"/>
              <a:gd name="T95" fmla="*/ 13 h 115"/>
              <a:gd name="T96" fmla="*/ 31 w 289"/>
              <a:gd name="T97" fmla="*/ 13 h 115"/>
              <a:gd name="T98" fmla="*/ 0 w 289"/>
              <a:gd name="T99" fmla="*/ 1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9" h="115">
                <a:moveTo>
                  <a:pt x="0" y="17"/>
                </a:moveTo>
                <a:lnTo>
                  <a:pt x="0" y="22"/>
                </a:lnTo>
                <a:lnTo>
                  <a:pt x="13" y="31"/>
                </a:lnTo>
                <a:lnTo>
                  <a:pt x="13" y="35"/>
                </a:lnTo>
                <a:lnTo>
                  <a:pt x="18" y="39"/>
                </a:lnTo>
                <a:lnTo>
                  <a:pt x="31" y="39"/>
                </a:lnTo>
                <a:lnTo>
                  <a:pt x="36" y="39"/>
                </a:lnTo>
                <a:lnTo>
                  <a:pt x="36" y="53"/>
                </a:lnTo>
                <a:lnTo>
                  <a:pt x="36" y="57"/>
                </a:lnTo>
                <a:lnTo>
                  <a:pt x="31" y="57"/>
                </a:lnTo>
                <a:lnTo>
                  <a:pt x="49" y="75"/>
                </a:lnTo>
                <a:lnTo>
                  <a:pt x="58" y="79"/>
                </a:lnTo>
                <a:lnTo>
                  <a:pt x="71" y="62"/>
                </a:lnTo>
                <a:lnTo>
                  <a:pt x="89" y="57"/>
                </a:lnTo>
                <a:lnTo>
                  <a:pt x="102" y="53"/>
                </a:lnTo>
                <a:lnTo>
                  <a:pt x="111" y="62"/>
                </a:lnTo>
                <a:lnTo>
                  <a:pt x="111" y="66"/>
                </a:lnTo>
                <a:lnTo>
                  <a:pt x="124" y="70"/>
                </a:lnTo>
                <a:lnTo>
                  <a:pt x="155" y="75"/>
                </a:lnTo>
                <a:lnTo>
                  <a:pt x="169" y="84"/>
                </a:lnTo>
                <a:lnTo>
                  <a:pt x="195" y="88"/>
                </a:lnTo>
                <a:lnTo>
                  <a:pt x="213" y="97"/>
                </a:lnTo>
                <a:lnTo>
                  <a:pt x="222" y="101"/>
                </a:lnTo>
                <a:lnTo>
                  <a:pt x="222" y="106"/>
                </a:lnTo>
                <a:lnTo>
                  <a:pt x="226" y="115"/>
                </a:lnTo>
                <a:lnTo>
                  <a:pt x="240" y="101"/>
                </a:lnTo>
                <a:lnTo>
                  <a:pt x="262" y="88"/>
                </a:lnTo>
                <a:lnTo>
                  <a:pt x="280" y="79"/>
                </a:lnTo>
                <a:lnTo>
                  <a:pt x="289" y="70"/>
                </a:lnTo>
                <a:lnTo>
                  <a:pt x="280" y="66"/>
                </a:lnTo>
                <a:lnTo>
                  <a:pt x="266" y="66"/>
                </a:lnTo>
                <a:lnTo>
                  <a:pt x="262" y="62"/>
                </a:lnTo>
                <a:lnTo>
                  <a:pt x="258" y="57"/>
                </a:lnTo>
                <a:lnTo>
                  <a:pt x="258" y="53"/>
                </a:lnTo>
                <a:lnTo>
                  <a:pt x="244" y="39"/>
                </a:lnTo>
                <a:lnTo>
                  <a:pt x="222" y="22"/>
                </a:lnTo>
                <a:lnTo>
                  <a:pt x="213" y="4"/>
                </a:lnTo>
                <a:lnTo>
                  <a:pt x="209" y="4"/>
                </a:lnTo>
                <a:lnTo>
                  <a:pt x="209" y="0"/>
                </a:lnTo>
                <a:lnTo>
                  <a:pt x="142" y="4"/>
                </a:lnTo>
                <a:lnTo>
                  <a:pt x="111" y="8"/>
                </a:lnTo>
                <a:lnTo>
                  <a:pt x="107" y="8"/>
                </a:lnTo>
                <a:lnTo>
                  <a:pt x="102" y="13"/>
                </a:lnTo>
                <a:lnTo>
                  <a:pt x="80" y="17"/>
                </a:lnTo>
                <a:lnTo>
                  <a:pt x="67" y="17"/>
                </a:lnTo>
                <a:lnTo>
                  <a:pt x="62" y="17"/>
                </a:lnTo>
                <a:lnTo>
                  <a:pt x="53" y="13"/>
                </a:lnTo>
                <a:lnTo>
                  <a:pt x="49" y="13"/>
                </a:lnTo>
                <a:lnTo>
                  <a:pt x="31" y="13"/>
                </a:lnTo>
                <a:lnTo>
                  <a:pt x="0" y="17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6" name="Freeform 623">
            <a:extLst>
              <a:ext uri="{FF2B5EF4-FFF2-40B4-BE49-F238E27FC236}">
                <a16:creationId xmlns:a16="http://schemas.microsoft.com/office/drawing/2014/main" id="{5ED45574-0EF3-4163-9431-CDEC0D291D6A}"/>
              </a:ext>
            </a:extLst>
          </p:cNvPr>
          <p:cNvSpPr>
            <a:spLocks/>
          </p:cNvSpPr>
          <p:nvPr/>
        </p:nvSpPr>
        <p:spPr bwMode="auto">
          <a:xfrm>
            <a:off x="7173821" y="2593293"/>
            <a:ext cx="258068" cy="102692"/>
          </a:xfrm>
          <a:custGeom>
            <a:avLst/>
            <a:gdLst>
              <a:gd name="T0" fmla="*/ 0 w 289"/>
              <a:gd name="T1" fmla="*/ 17 h 115"/>
              <a:gd name="T2" fmla="*/ 0 w 289"/>
              <a:gd name="T3" fmla="*/ 22 h 115"/>
              <a:gd name="T4" fmla="*/ 13 w 289"/>
              <a:gd name="T5" fmla="*/ 31 h 115"/>
              <a:gd name="T6" fmla="*/ 13 w 289"/>
              <a:gd name="T7" fmla="*/ 35 h 115"/>
              <a:gd name="T8" fmla="*/ 18 w 289"/>
              <a:gd name="T9" fmla="*/ 39 h 115"/>
              <a:gd name="T10" fmla="*/ 31 w 289"/>
              <a:gd name="T11" fmla="*/ 39 h 115"/>
              <a:gd name="T12" fmla="*/ 36 w 289"/>
              <a:gd name="T13" fmla="*/ 39 h 115"/>
              <a:gd name="T14" fmla="*/ 36 w 289"/>
              <a:gd name="T15" fmla="*/ 53 h 115"/>
              <a:gd name="T16" fmla="*/ 36 w 289"/>
              <a:gd name="T17" fmla="*/ 57 h 115"/>
              <a:gd name="T18" fmla="*/ 31 w 289"/>
              <a:gd name="T19" fmla="*/ 57 h 115"/>
              <a:gd name="T20" fmla="*/ 49 w 289"/>
              <a:gd name="T21" fmla="*/ 75 h 115"/>
              <a:gd name="T22" fmla="*/ 58 w 289"/>
              <a:gd name="T23" fmla="*/ 79 h 115"/>
              <a:gd name="T24" fmla="*/ 71 w 289"/>
              <a:gd name="T25" fmla="*/ 62 h 115"/>
              <a:gd name="T26" fmla="*/ 89 w 289"/>
              <a:gd name="T27" fmla="*/ 57 h 115"/>
              <a:gd name="T28" fmla="*/ 102 w 289"/>
              <a:gd name="T29" fmla="*/ 53 h 115"/>
              <a:gd name="T30" fmla="*/ 111 w 289"/>
              <a:gd name="T31" fmla="*/ 62 h 115"/>
              <a:gd name="T32" fmla="*/ 111 w 289"/>
              <a:gd name="T33" fmla="*/ 66 h 115"/>
              <a:gd name="T34" fmla="*/ 124 w 289"/>
              <a:gd name="T35" fmla="*/ 70 h 115"/>
              <a:gd name="T36" fmla="*/ 155 w 289"/>
              <a:gd name="T37" fmla="*/ 75 h 115"/>
              <a:gd name="T38" fmla="*/ 169 w 289"/>
              <a:gd name="T39" fmla="*/ 84 h 115"/>
              <a:gd name="T40" fmla="*/ 195 w 289"/>
              <a:gd name="T41" fmla="*/ 88 h 115"/>
              <a:gd name="T42" fmla="*/ 213 w 289"/>
              <a:gd name="T43" fmla="*/ 97 h 115"/>
              <a:gd name="T44" fmla="*/ 222 w 289"/>
              <a:gd name="T45" fmla="*/ 101 h 115"/>
              <a:gd name="T46" fmla="*/ 222 w 289"/>
              <a:gd name="T47" fmla="*/ 106 h 115"/>
              <a:gd name="T48" fmla="*/ 226 w 289"/>
              <a:gd name="T49" fmla="*/ 115 h 115"/>
              <a:gd name="T50" fmla="*/ 240 w 289"/>
              <a:gd name="T51" fmla="*/ 101 h 115"/>
              <a:gd name="T52" fmla="*/ 262 w 289"/>
              <a:gd name="T53" fmla="*/ 88 h 115"/>
              <a:gd name="T54" fmla="*/ 280 w 289"/>
              <a:gd name="T55" fmla="*/ 79 h 115"/>
              <a:gd name="T56" fmla="*/ 289 w 289"/>
              <a:gd name="T57" fmla="*/ 70 h 115"/>
              <a:gd name="T58" fmla="*/ 280 w 289"/>
              <a:gd name="T59" fmla="*/ 66 h 115"/>
              <a:gd name="T60" fmla="*/ 266 w 289"/>
              <a:gd name="T61" fmla="*/ 66 h 115"/>
              <a:gd name="T62" fmla="*/ 262 w 289"/>
              <a:gd name="T63" fmla="*/ 62 h 115"/>
              <a:gd name="T64" fmla="*/ 258 w 289"/>
              <a:gd name="T65" fmla="*/ 57 h 115"/>
              <a:gd name="T66" fmla="*/ 258 w 289"/>
              <a:gd name="T67" fmla="*/ 53 h 115"/>
              <a:gd name="T68" fmla="*/ 244 w 289"/>
              <a:gd name="T69" fmla="*/ 39 h 115"/>
              <a:gd name="T70" fmla="*/ 222 w 289"/>
              <a:gd name="T71" fmla="*/ 22 h 115"/>
              <a:gd name="T72" fmla="*/ 213 w 289"/>
              <a:gd name="T73" fmla="*/ 4 h 115"/>
              <a:gd name="T74" fmla="*/ 209 w 289"/>
              <a:gd name="T75" fmla="*/ 4 h 115"/>
              <a:gd name="T76" fmla="*/ 209 w 289"/>
              <a:gd name="T77" fmla="*/ 0 h 115"/>
              <a:gd name="T78" fmla="*/ 142 w 289"/>
              <a:gd name="T79" fmla="*/ 4 h 115"/>
              <a:gd name="T80" fmla="*/ 111 w 289"/>
              <a:gd name="T81" fmla="*/ 8 h 115"/>
              <a:gd name="T82" fmla="*/ 107 w 289"/>
              <a:gd name="T83" fmla="*/ 8 h 115"/>
              <a:gd name="T84" fmla="*/ 102 w 289"/>
              <a:gd name="T85" fmla="*/ 13 h 115"/>
              <a:gd name="T86" fmla="*/ 80 w 289"/>
              <a:gd name="T87" fmla="*/ 17 h 115"/>
              <a:gd name="T88" fmla="*/ 67 w 289"/>
              <a:gd name="T89" fmla="*/ 17 h 115"/>
              <a:gd name="T90" fmla="*/ 62 w 289"/>
              <a:gd name="T91" fmla="*/ 17 h 115"/>
              <a:gd name="T92" fmla="*/ 53 w 289"/>
              <a:gd name="T93" fmla="*/ 13 h 115"/>
              <a:gd name="T94" fmla="*/ 49 w 289"/>
              <a:gd name="T95" fmla="*/ 13 h 115"/>
              <a:gd name="T96" fmla="*/ 31 w 289"/>
              <a:gd name="T97" fmla="*/ 13 h 115"/>
              <a:gd name="T98" fmla="*/ 0 w 289"/>
              <a:gd name="T99" fmla="*/ 1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9" h="115">
                <a:moveTo>
                  <a:pt x="0" y="17"/>
                </a:moveTo>
                <a:lnTo>
                  <a:pt x="0" y="22"/>
                </a:lnTo>
                <a:lnTo>
                  <a:pt x="13" y="31"/>
                </a:lnTo>
                <a:lnTo>
                  <a:pt x="13" y="35"/>
                </a:lnTo>
                <a:lnTo>
                  <a:pt x="18" y="39"/>
                </a:lnTo>
                <a:lnTo>
                  <a:pt x="31" y="39"/>
                </a:lnTo>
                <a:lnTo>
                  <a:pt x="36" y="39"/>
                </a:lnTo>
                <a:lnTo>
                  <a:pt x="36" y="53"/>
                </a:lnTo>
                <a:lnTo>
                  <a:pt x="36" y="57"/>
                </a:lnTo>
                <a:lnTo>
                  <a:pt x="31" y="57"/>
                </a:lnTo>
                <a:lnTo>
                  <a:pt x="49" y="75"/>
                </a:lnTo>
                <a:lnTo>
                  <a:pt x="58" y="79"/>
                </a:lnTo>
                <a:lnTo>
                  <a:pt x="71" y="62"/>
                </a:lnTo>
                <a:lnTo>
                  <a:pt x="89" y="57"/>
                </a:lnTo>
                <a:lnTo>
                  <a:pt x="102" y="53"/>
                </a:lnTo>
                <a:lnTo>
                  <a:pt x="111" y="62"/>
                </a:lnTo>
                <a:lnTo>
                  <a:pt x="111" y="66"/>
                </a:lnTo>
                <a:lnTo>
                  <a:pt x="124" y="70"/>
                </a:lnTo>
                <a:lnTo>
                  <a:pt x="155" y="75"/>
                </a:lnTo>
                <a:lnTo>
                  <a:pt x="169" y="84"/>
                </a:lnTo>
                <a:lnTo>
                  <a:pt x="195" y="88"/>
                </a:lnTo>
                <a:lnTo>
                  <a:pt x="213" y="97"/>
                </a:lnTo>
                <a:lnTo>
                  <a:pt x="222" y="101"/>
                </a:lnTo>
                <a:lnTo>
                  <a:pt x="222" y="106"/>
                </a:lnTo>
                <a:lnTo>
                  <a:pt x="226" y="115"/>
                </a:lnTo>
                <a:lnTo>
                  <a:pt x="240" y="101"/>
                </a:lnTo>
                <a:lnTo>
                  <a:pt x="262" y="88"/>
                </a:lnTo>
                <a:lnTo>
                  <a:pt x="280" y="79"/>
                </a:lnTo>
                <a:lnTo>
                  <a:pt x="289" y="70"/>
                </a:lnTo>
                <a:lnTo>
                  <a:pt x="280" y="66"/>
                </a:lnTo>
                <a:lnTo>
                  <a:pt x="266" y="66"/>
                </a:lnTo>
                <a:lnTo>
                  <a:pt x="262" y="62"/>
                </a:lnTo>
                <a:lnTo>
                  <a:pt x="258" y="57"/>
                </a:lnTo>
                <a:lnTo>
                  <a:pt x="258" y="53"/>
                </a:lnTo>
                <a:lnTo>
                  <a:pt x="244" y="39"/>
                </a:lnTo>
                <a:lnTo>
                  <a:pt x="222" y="22"/>
                </a:lnTo>
                <a:lnTo>
                  <a:pt x="213" y="4"/>
                </a:lnTo>
                <a:lnTo>
                  <a:pt x="209" y="4"/>
                </a:lnTo>
                <a:lnTo>
                  <a:pt x="209" y="0"/>
                </a:lnTo>
                <a:lnTo>
                  <a:pt x="142" y="4"/>
                </a:lnTo>
                <a:lnTo>
                  <a:pt x="111" y="8"/>
                </a:lnTo>
                <a:lnTo>
                  <a:pt x="107" y="8"/>
                </a:lnTo>
                <a:lnTo>
                  <a:pt x="102" y="13"/>
                </a:lnTo>
                <a:lnTo>
                  <a:pt x="80" y="17"/>
                </a:lnTo>
                <a:lnTo>
                  <a:pt x="67" y="17"/>
                </a:lnTo>
                <a:lnTo>
                  <a:pt x="62" y="17"/>
                </a:lnTo>
                <a:lnTo>
                  <a:pt x="53" y="13"/>
                </a:lnTo>
                <a:lnTo>
                  <a:pt x="49" y="13"/>
                </a:lnTo>
                <a:lnTo>
                  <a:pt x="31" y="13"/>
                </a:lnTo>
                <a:lnTo>
                  <a:pt x="0" y="1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7" name="Freeform 624">
            <a:extLst>
              <a:ext uri="{FF2B5EF4-FFF2-40B4-BE49-F238E27FC236}">
                <a16:creationId xmlns:a16="http://schemas.microsoft.com/office/drawing/2014/main" id="{E438B961-9EF7-4203-A8FB-D955F9C870BC}"/>
              </a:ext>
            </a:extLst>
          </p:cNvPr>
          <p:cNvSpPr>
            <a:spLocks/>
          </p:cNvSpPr>
          <p:nvPr/>
        </p:nvSpPr>
        <p:spPr bwMode="auto">
          <a:xfrm>
            <a:off x="7173821" y="2593293"/>
            <a:ext cx="258068" cy="102692"/>
          </a:xfrm>
          <a:custGeom>
            <a:avLst/>
            <a:gdLst>
              <a:gd name="T0" fmla="*/ 0 w 289"/>
              <a:gd name="T1" fmla="*/ 17 h 115"/>
              <a:gd name="T2" fmla="*/ 0 w 289"/>
              <a:gd name="T3" fmla="*/ 22 h 115"/>
              <a:gd name="T4" fmla="*/ 13 w 289"/>
              <a:gd name="T5" fmla="*/ 31 h 115"/>
              <a:gd name="T6" fmla="*/ 13 w 289"/>
              <a:gd name="T7" fmla="*/ 35 h 115"/>
              <a:gd name="T8" fmla="*/ 18 w 289"/>
              <a:gd name="T9" fmla="*/ 39 h 115"/>
              <a:gd name="T10" fmla="*/ 31 w 289"/>
              <a:gd name="T11" fmla="*/ 39 h 115"/>
              <a:gd name="T12" fmla="*/ 36 w 289"/>
              <a:gd name="T13" fmla="*/ 39 h 115"/>
              <a:gd name="T14" fmla="*/ 36 w 289"/>
              <a:gd name="T15" fmla="*/ 53 h 115"/>
              <a:gd name="T16" fmla="*/ 36 w 289"/>
              <a:gd name="T17" fmla="*/ 57 h 115"/>
              <a:gd name="T18" fmla="*/ 31 w 289"/>
              <a:gd name="T19" fmla="*/ 57 h 115"/>
              <a:gd name="T20" fmla="*/ 49 w 289"/>
              <a:gd name="T21" fmla="*/ 75 h 115"/>
              <a:gd name="T22" fmla="*/ 58 w 289"/>
              <a:gd name="T23" fmla="*/ 79 h 115"/>
              <a:gd name="T24" fmla="*/ 71 w 289"/>
              <a:gd name="T25" fmla="*/ 62 h 115"/>
              <a:gd name="T26" fmla="*/ 89 w 289"/>
              <a:gd name="T27" fmla="*/ 57 h 115"/>
              <a:gd name="T28" fmla="*/ 102 w 289"/>
              <a:gd name="T29" fmla="*/ 53 h 115"/>
              <a:gd name="T30" fmla="*/ 111 w 289"/>
              <a:gd name="T31" fmla="*/ 62 h 115"/>
              <a:gd name="T32" fmla="*/ 111 w 289"/>
              <a:gd name="T33" fmla="*/ 66 h 115"/>
              <a:gd name="T34" fmla="*/ 124 w 289"/>
              <a:gd name="T35" fmla="*/ 70 h 115"/>
              <a:gd name="T36" fmla="*/ 155 w 289"/>
              <a:gd name="T37" fmla="*/ 75 h 115"/>
              <a:gd name="T38" fmla="*/ 169 w 289"/>
              <a:gd name="T39" fmla="*/ 84 h 115"/>
              <a:gd name="T40" fmla="*/ 195 w 289"/>
              <a:gd name="T41" fmla="*/ 88 h 115"/>
              <a:gd name="T42" fmla="*/ 213 w 289"/>
              <a:gd name="T43" fmla="*/ 97 h 115"/>
              <a:gd name="T44" fmla="*/ 222 w 289"/>
              <a:gd name="T45" fmla="*/ 101 h 115"/>
              <a:gd name="T46" fmla="*/ 222 w 289"/>
              <a:gd name="T47" fmla="*/ 106 h 115"/>
              <a:gd name="T48" fmla="*/ 226 w 289"/>
              <a:gd name="T49" fmla="*/ 115 h 115"/>
              <a:gd name="T50" fmla="*/ 240 w 289"/>
              <a:gd name="T51" fmla="*/ 101 h 115"/>
              <a:gd name="T52" fmla="*/ 262 w 289"/>
              <a:gd name="T53" fmla="*/ 88 h 115"/>
              <a:gd name="T54" fmla="*/ 280 w 289"/>
              <a:gd name="T55" fmla="*/ 79 h 115"/>
              <a:gd name="T56" fmla="*/ 289 w 289"/>
              <a:gd name="T57" fmla="*/ 70 h 115"/>
              <a:gd name="T58" fmla="*/ 280 w 289"/>
              <a:gd name="T59" fmla="*/ 66 h 115"/>
              <a:gd name="T60" fmla="*/ 266 w 289"/>
              <a:gd name="T61" fmla="*/ 66 h 115"/>
              <a:gd name="T62" fmla="*/ 262 w 289"/>
              <a:gd name="T63" fmla="*/ 62 h 115"/>
              <a:gd name="T64" fmla="*/ 258 w 289"/>
              <a:gd name="T65" fmla="*/ 57 h 115"/>
              <a:gd name="T66" fmla="*/ 258 w 289"/>
              <a:gd name="T67" fmla="*/ 53 h 115"/>
              <a:gd name="T68" fmla="*/ 244 w 289"/>
              <a:gd name="T69" fmla="*/ 39 h 115"/>
              <a:gd name="T70" fmla="*/ 222 w 289"/>
              <a:gd name="T71" fmla="*/ 22 h 115"/>
              <a:gd name="T72" fmla="*/ 213 w 289"/>
              <a:gd name="T73" fmla="*/ 4 h 115"/>
              <a:gd name="T74" fmla="*/ 209 w 289"/>
              <a:gd name="T75" fmla="*/ 4 h 115"/>
              <a:gd name="T76" fmla="*/ 209 w 289"/>
              <a:gd name="T77" fmla="*/ 0 h 115"/>
              <a:gd name="T78" fmla="*/ 142 w 289"/>
              <a:gd name="T79" fmla="*/ 4 h 115"/>
              <a:gd name="T80" fmla="*/ 111 w 289"/>
              <a:gd name="T81" fmla="*/ 8 h 115"/>
              <a:gd name="T82" fmla="*/ 107 w 289"/>
              <a:gd name="T83" fmla="*/ 8 h 115"/>
              <a:gd name="T84" fmla="*/ 102 w 289"/>
              <a:gd name="T85" fmla="*/ 13 h 115"/>
              <a:gd name="T86" fmla="*/ 80 w 289"/>
              <a:gd name="T87" fmla="*/ 17 h 115"/>
              <a:gd name="T88" fmla="*/ 67 w 289"/>
              <a:gd name="T89" fmla="*/ 17 h 115"/>
              <a:gd name="T90" fmla="*/ 62 w 289"/>
              <a:gd name="T91" fmla="*/ 17 h 115"/>
              <a:gd name="T92" fmla="*/ 53 w 289"/>
              <a:gd name="T93" fmla="*/ 13 h 115"/>
              <a:gd name="T94" fmla="*/ 49 w 289"/>
              <a:gd name="T95" fmla="*/ 13 h 115"/>
              <a:gd name="T96" fmla="*/ 31 w 289"/>
              <a:gd name="T97" fmla="*/ 13 h 115"/>
              <a:gd name="T98" fmla="*/ 0 w 289"/>
              <a:gd name="T99" fmla="*/ 1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9" h="115">
                <a:moveTo>
                  <a:pt x="0" y="17"/>
                </a:moveTo>
                <a:lnTo>
                  <a:pt x="0" y="22"/>
                </a:lnTo>
                <a:lnTo>
                  <a:pt x="13" y="31"/>
                </a:lnTo>
                <a:lnTo>
                  <a:pt x="13" y="35"/>
                </a:lnTo>
                <a:lnTo>
                  <a:pt x="18" y="39"/>
                </a:lnTo>
                <a:lnTo>
                  <a:pt x="31" y="39"/>
                </a:lnTo>
                <a:lnTo>
                  <a:pt x="36" y="39"/>
                </a:lnTo>
                <a:lnTo>
                  <a:pt x="36" y="53"/>
                </a:lnTo>
                <a:lnTo>
                  <a:pt x="36" y="57"/>
                </a:lnTo>
                <a:lnTo>
                  <a:pt x="31" y="57"/>
                </a:lnTo>
                <a:lnTo>
                  <a:pt x="49" y="75"/>
                </a:lnTo>
                <a:lnTo>
                  <a:pt x="58" y="79"/>
                </a:lnTo>
                <a:lnTo>
                  <a:pt x="71" y="62"/>
                </a:lnTo>
                <a:lnTo>
                  <a:pt x="89" y="57"/>
                </a:lnTo>
                <a:lnTo>
                  <a:pt x="102" y="53"/>
                </a:lnTo>
                <a:lnTo>
                  <a:pt x="111" y="62"/>
                </a:lnTo>
                <a:lnTo>
                  <a:pt x="111" y="66"/>
                </a:lnTo>
                <a:lnTo>
                  <a:pt x="124" y="70"/>
                </a:lnTo>
                <a:lnTo>
                  <a:pt x="155" y="75"/>
                </a:lnTo>
                <a:lnTo>
                  <a:pt x="169" y="84"/>
                </a:lnTo>
                <a:lnTo>
                  <a:pt x="195" y="88"/>
                </a:lnTo>
                <a:lnTo>
                  <a:pt x="213" y="97"/>
                </a:lnTo>
                <a:lnTo>
                  <a:pt x="222" y="101"/>
                </a:lnTo>
                <a:lnTo>
                  <a:pt x="222" y="106"/>
                </a:lnTo>
                <a:lnTo>
                  <a:pt x="226" y="115"/>
                </a:lnTo>
                <a:lnTo>
                  <a:pt x="240" y="101"/>
                </a:lnTo>
                <a:lnTo>
                  <a:pt x="262" y="88"/>
                </a:lnTo>
                <a:lnTo>
                  <a:pt x="280" y="79"/>
                </a:lnTo>
                <a:lnTo>
                  <a:pt x="289" y="70"/>
                </a:lnTo>
                <a:lnTo>
                  <a:pt x="280" y="66"/>
                </a:lnTo>
                <a:lnTo>
                  <a:pt x="266" y="66"/>
                </a:lnTo>
                <a:lnTo>
                  <a:pt x="262" y="62"/>
                </a:lnTo>
                <a:lnTo>
                  <a:pt x="258" y="57"/>
                </a:lnTo>
                <a:lnTo>
                  <a:pt x="258" y="53"/>
                </a:lnTo>
                <a:lnTo>
                  <a:pt x="244" y="39"/>
                </a:lnTo>
                <a:lnTo>
                  <a:pt x="222" y="22"/>
                </a:lnTo>
                <a:lnTo>
                  <a:pt x="213" y="4"/>
                </a:lnTo>
                <a:lnTo>
                  <a:pt x="209" y="4"/>
                </a:lnTo>
                <a:lnTo>
                  <a:pt x="209" y="0"/>
                </a:lnTo>
                <a:lnTo>
                  <a:pt x="142" y="4"/>
                </a:lnTo>
                <a:lnTo>
                  <a:pt x="111" y="8"/>
                </a:lnTo>
                <a:lnTo>
                  <a:pt x="107" y="8"/>
                </a:lnTo>
                <a:lnTo>
                  <a:pt x="102" y="13"/>
                </a:lnTo>
                <a:lnTo>
                  <a:pt x="80" y="17"/>
                </a:lnTo>
                <a:lnTo>
                  <a:pt x="67" y="17"/>
                </a:lnTo>
                <a:lnTo>
                  <a:pt x="62" y="17"/>
                </a:lnTo>
                <a:lnTo>
                  <a:pt x="53" y="13"/>
                </a:lnTo>
                <a:lnTo>
                  <a:pt x="49" y="13"/>
                </a:lnTo>
                <a:lnTo>
                  <a:pt x="31" y="13"/>
                </a:lnTo>
                <a:lnTo>
                  <a:pt x="0" y="17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8" name="Freeform 625">
            <a:extLst>
              <a:ext uri="{FF2B5EF4-FFF2-40B4-BE49-F238E27FC236}">
                <a16:creationId xmlns:a16="http://schemas.microsoft.com/office/drawing/2014/main" id="{2AC0C9B4-A79B-4E8F-9039-B0832F37E2BC}"/>
              </a:ext>
            </a:extLst>
          </p:cNvPr>
          <p:cNvSpPr>
            <a:spLocks/>
          </p:cNvSpPr>
          <p:nvPr/>
        </p:nvSpPr>
        <p:spPr bwMode="auto">
          <a:xfrm>
            <a:off x="7347949" y="2545074"/>
            <a:ext cx="91083" cy="103585"/>
          </a:xfrm>
          <a:custGeom>
            <a:avLst/>
            <a:gdLst>
              <a:gd name="T0" fmla="*/ 0 w 102"/>
              <a:gd name="T1" fmla="*/ 40 h 116"/>
              <a:gd name="T2" fmla="*/ 9 w 102"/>
              <a:gd name="T3" fmla="*/ 54 h 116"/>
              <a:gd name="T4" fmla="*/ 14 w 102"/>
              <a:gd name="T5" fmla="*/ 54 h 116"/>
              <a:gd name="T6" fmla="*/ 14 w 102"/>
              <a:gd name="T7" fmla="*/ 58 h 116"/>
              <a:gd name="T8" fmla="*/ 18 w 102"/>
              <a:gd name="T9" fmla="*/ 58 h 116"/>
              <a:gd name="T10" fmla="*/ 27 w 102"/>
              <a:gd name="T11" fmla="*/ 76 h 116"/>
              <a:gd name="T12" fmla="*/ 49 w 102"/>
              <a:gd name="T13" fmla="*/ 93 h 116"/>
              <a:gd name="T14" fmla="*/ 63 w 102"/>
              <a:gd name="T15" fmla="*/ 107 h 116"/>
              <a:gd name="T16" fmla="*/ 63 w 102"/>
              <a:gd name="T17" fmla="*/ 111 h 116"/>
              <a:gd name="T18" fmla="*/ 67 w 102"/>
              <a:gd name="T19" fmla="*/ 116 h 116"/>
              <a:gd name="T20" fmla="*/ 71 w 102"/>
              <a:gd name="T21" fmla="*/ 107 h 116"/>
              <a:gd name="T22" fmla="*/ 80 w 102"/>
              <a:gd name="T23" fmla="*/ 107 h 116"/>
              <a:gd name="T24" fmla="*/ 89 w 102"/>
              <a:gd name="T25" fmla="*/ 107 h 116"/>
              <a:gd name="T26" fmla="*/ 98 w 102"/>
              <a:gd name="T27" fmla="*/ 107 h 116"/>
              <a:gd name="T28" fmla="*/ 102 w 102"/>
              <a:gd name="T29" fmla="*/ 107 h 116"/>
              <a:gd name="T30" fmla="*/ 102 w 102"/>
              <a:gd name="T31" fmla="*/ 98 h 116"/>
              <a:gd name="T32" fmla="*/ 85 w 102"/>
              <a:gd name="T33" fmla="*/ 76 h 116"/>
              <a:gd name="T34" fmla="*/ 80 w 102"/>
              <a:gd name="T35" fmla="*/ 71 h 116"/>
              <a:gd name="T36" fmla="*/ 67 w 102"/>
              <a:gd name="T37" fmla="*/ 40 h 116"/>
              <a:gd name="T38" fmla="*/ 54 w 102"/>
              <a:gd name="T39" fmla="*/ 22 h 116"/>
              <a:gd name="T40" fmla="*/ 40 w 102"/>
              <a:gd name="T41" fmla="*/ 5 h 116"/>
              <a:gd name="T42" fmla="*/ 40 w 102"/>
              <a:gd name="T43" fmla="*/ 0 h 116"/>
              <a:gd name="T44" fmla="*/ 18 w 102"/>
              <a:gd name="T45" fmla="*/ 5 h 116"/>
              <a:gd name="T46" fmla="*/ 23 w 102"/>
              <a:gd name="T47" fmla="*/ 18 h 116"/>
              <a:gd name="T48" fmla="*/ 9 w 102"/>
              <a:gd name="T49" fmla="*/ 22 h 116"/>
              <a:gd name="T50" fmla="*/ 9 w 102"/>
              <a:gd name="T51" fmla="*/ 31 h 116"/>
              <a:gd name="T52" fmla="*/ 0 w 102"/>
              <a:gd name="T53" fmla="*/ 4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2" h="116">
                <a:moveTo>
                  <a:pt x="0" y="40"/>
                </a:moveTo>
                <a:lnTo>
                  <a:pt x="9" y="54"/>
                </a:lnTo>
                <a:lnTo>
                  <a:pt x="14" y="54"/>
                </a:lnTo>
                <a:lnTo>
                  <a:pt x="14" y="58"/>
                </a:lnTo>
                <a:lnTo>
                  <a:pt x="18" y="58"/>
                </a:lnTo>
                <a:lnTo>
                  <a:pt x="27" y="76"/>
                </a:lnTo>
                <a:lnTo>
                  <a:pt x="49" y="93"/>
                </a:lnTo>
                <a:lnTo>
                  <a:pt x="63" y="107"/>
                </a:lnTo>
                <a:lnTo>
                  <a:pt x="63" y="111"/>
                </a:lnTo>
                <a:lnTo>
                  <a:pt x="67" y="116"/>
                </a:lnTo>
                <a:lnTo>
                  <a:pt x="71" y="107"/>
                </a:lnTo>
                <a:lnTo>
                  <a:pt x="80" y="107"/>
                </a:lnTo>
                <a:lnTo>
                  <a:pt x="89" y="107"/>
                </a:lnTo>
                <a:lnTo>
                  <a:pt x="98" y="107"/>
                </a:lnTo>
                <a:lnTo>
                  <a:pt x="102" y="107"/>
                </a:lnTo>
                <a:lnTo>
                  <a:pt x="102" y="98"/>
                </a:lnTo>
                <a:lnTo>
                  <a:pt x="85" y="76"/>
                </a:lnTo>
                <a:lnTo>
                  <a:pt x="80" y="71"/>
                </a:lnTo>
                <a:lnTo>
                  <a:pt x="67" y="40"/>
                </a:lnTo>
                <a:lnTo>
                  <a:pt x="54" y="22"/>
                </a:lnTo>
                <a:lnTo>
                  <a:pt x="40" y="5"/>
                </a:lnTo>
                <a:lnTo>
                  <a:pt x="40" y="0"/>
                </a:lnTo>
                <a:lnTo>
                  <a:pt x="18" y="5"/>
                </a:lnTo>
                <a:lnTo>
                  <a:pt x="23" y="18"/>
                </a:lnTo>
                <a:lnTo>
                  <a:pt x="9" y="22"/>
                </a:lnTo>
                <a:lnTo>
                  <a:pt x="9" y="31"/>
                </a:lnTo>
                <a:lnTo>
                  <a:pt x="0" y="4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89" name="Freeform 626">
            <a:extLst>
              <a:ext uri="{FF2B5EF4-FFF2-40B4-BE49-F238E27FC236}">
                <a16:creationId xmlns:a16="http://schemas.microsoft.com/office/drawing/2014/main" id="{DA5E4E26-AAA5-4607-BA1D-8B6283CC5215}"/>
              </a:ext>
            </a:extLst>
          </p:cNvPr>
          <p:cNvSpPr>
            <a:spLocks/>
          </p:cNvSpPr>
          <p:nvPr/>
        </p:nvSpPr>
        <p:spPr bwMode="auto">
          <a:xfrm>
            <a:off x="7347949" y="2545074"/>
            <a:ext cx="91083" cy="103585"/>
          </a:xfrm>
          <a:custGeom>
            <a:avLst/>
            <a:gdLst>
              <a:gd name="T0" fmla="*/ 0 w 102"/>
              <a:gd name="T1" fmla="*/ 40 h 116"/>
              <a:gd name="T2" fmla="*/ 9 w 102"/>
              <a:gd name="T3" fmla="*/ 54 h 116"/>
              <a:gd name="T4" fmla="*/ 14 w 102"/>
              <a:gd name="T5" fmla="*/ 54 h 116"/>
              <a:gd name="T6" fmla="*/ 14 w 102"/>
              <a:gd name="T7" fmla="*/ 58 h 116"/>
              <a:gd name="T8" fmla="*/ 18 w 102"/>
              <a:gd name="T9" fmla="*/ 58 h 116"/>
              <a:gd name="T10" fmla="*/ 27 w 102"/>
              <a:gd name="T11" fmla="*/ 76 h 116"/>
              <a:gd name="T12" fmla="*/ 49 w 102"/>
              <a:gd name="T13" fmla="*/ 93 h 116"/>
              <a:gd name="T14" fmla="*/ 63 w 102"/>
              <a:gd name="T15" fmla="*/ 107 h 116"/>
              <a:gd name="T16" fmla="*/ 63 w 102"/>
              <a:gd name="T17" fmla="*/ 111 h 116"/>
              <a:gd name="T18" fmla="*/ 67 w 102"/>
              <a:gd name="T19" fmla="*/ 116 h 116"/>
              <a:gd name="T20" fmla="*/ 71 w 102"/>
              <a:gd name="T21" fmla="*/ 107 h 116"/>
              <a:gd name="T22" fmla="*/ 80 w 102"/>
              <a:gd name="T23" fmla="*/ 107 h 116"/>
              <a:gd name="T24" fmla="*/ 89 w 102"/>
              <a:gd name="T25" fmla="*/ 107 h 116"/>
              <a:gd name="T26" fmla="*/ 98 w 102"/>
              <a:gd name="T27" fmla="*/ 107 h 116"/>
              <a:gd name="T28" fmla="*/ 102 w 102"/>
              <a:gd name="T29" fmla="*/ 107 h 116"/>
              <a:gd name="T30" fmla="*/ 102 w 102"/>
              <a:gd name="T31" fmla="*/ 98 h 116"/>
              <a:gd name="T32" fmla="*/ 85 w 102"/>
              <a:gd name="T33" fmla="*/ 76 h 116"/>
              <a:gd name="T34" fmla="*/ 80 w 102"/>
              <a:gd name="T35" fmla="*/ 71 h 116"/>
              <a:gd name="T36" fmla="*/ 67 w 102"/>
              <a:gd name="T37" fmla="*/ 40 h 116"/>
              <a:gd name="T38" fmla="*/ 54 w 102"/>
              <a:gd name="T39" fmla="*/ 22 h 116"/>
              <a:gd name="T40" fmla="*/ 40 w 102"/>
              <a:gd name="T41" fmla="*/ 5 h 116"/>
              <a:gd name="T42" fmla="*/ 40 w 102"/>
              <a:gd name="T43" fmla="*/ 0 h 116"/>
              <a:gd name="T44" fmla="*/ 18 w 102"/>
              <a:gd name="T45" fmla="*/ 5 h 116"/>
              <a:gd name="T46" fmla="*/ 23 w 102"/>
              <a:gd name="T47" fmla="*/ 18 h 116"/>
              <a:gd name="T48" fmla="*/ 9 w 102"/>
              <a:gd name="T49" fmla="*/ 22 h 116"/>
              <a:gd name="T50" fmla="*/ 9 w 102"/>
              <a:gd name="T51" fmla="*/ 31 h 116"/>
              <a:gd name="T52" fmla="*/ 0 w 102"/>
              <a:gd name="T53" fmla="*/ 4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2" h="116">
                <a:moveTo>
                  <a:pt x="0" y="40"/>
                </a:moveTo>
                <a:lnTo>
                  <a:pt x="9" y="54"/>
                </a:lnTo>
                <a:lnTo>
                  <a:pt x="14" y="54"/>
                </a:lnTo>
                <a:lnTo>
                  <a:pt x="14" y="58"/>
                </a:lnTo>
                <a:lnTo>
                  <a:pt x="18" y="58"/>
                </a:lnTo>
                <a:lnTo>
                  <a:pt x="27" y="76"/>
                </a:lnTo>
                <a:lnTo>
                  <a:pt x="49" y="93"/>
                </a:lnTo>
                <a:lnTo>
                  <a:pt x="63" y="107"/>
                </a:lnTo>
                <a:lnTo>
                  <a:pt x="63" y="111"/>
                </a:lnTo>
                <a:lnTo>
                  <a:pt x="67" y="116"/>
                </a:lnTo>
                <a:lnTo>
                  <a:pt x="71" y="107"/>
                </a:lnTo>
                <a:lnTo>
                  <a:pt x="80" y="107"/>
                </a:lnTo>
                <a:lnTo>
                  <a:pt x="89" y="107"/>
                </a:lnTo>
                <a:lnTo>
                  <a:pt x="98" y="107"/>
                </a:lnTo>
                <a:lnTo>
                  <a:pt x="102" y="107"/>
                </a:lnTo>
                <a:lnTo>
                  <a:pt x="102" y="98"/>
                </a:lnTo>
                <a:lnTo>
                  <a:pt x="85" y="76"/>
                </a:lnTo>
                <a:lnTo>
                  <a:pt x="80" y="71"/>
                </a:lnTo>
                <a:lnTo>
                  <a:pt x="67" y="40"/>
                </a:lnTo>
                <a:lnTo>
                  <a:pt x="54" y="22"/>
                </a:lnTo>
                <a:lnTo>
                  <a:pt x="40" y="5"/>
                </a:lnTo>
                <a:lnTo>
                  <a:pt x="40" y="0"/>
                </a:lnTo>
                <a:lnTo>
                  <a:pt x="18" y="5"/>
                </a:lnTo>
                <a:lnTo>
                  <a:pt x="23" y="18"/>
                </a:lnTo>
                <a:lnTo>
                  <a:pt x="9" y="22"/>
                </a:lnTo>
                <a:lnTo>
                  <a:pt x="9" y="31"/>
                </a:lnTo>
                <a:lnTo>
                  <a:pt x="0" y="4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0" name="Freeform 627">
            <a:extLst>
              <a:ext uri="{FF2B5EF4-FFF2-40B4-BE49-F238E27FC236}">
                <a16:creationId xmlns:a16="http://schemas.microsoft.com/office/drawing/2014/main" id="{F8475C3C-BFEF-4031-9C31-0E69760F2B92}"/>
              </a:ext>
            </a:extLst>
          </p:cNvPr>
          <p:cNvSpPr>
            <a:spLocks/>
          </p:cNvSpPr>
          <p:nvPr/>
        </p:nvSpPr>
        <p:spPr bwMode="auto">
          <a:xfrm>
            <a:off x="7347949" y="2545074"/>
            <a:ext cx="91083" cy="103585"/>
          </a:xfrm>
          <a:custGeom>
            <a:avLst/>
            <a:gdLst>
              <a:gd name="T0" fmla="*/ 0 w 102"/>
              <a:gd name="T1" fmla="*/ 40 h 116"/>
              <a:gd name="T2" fmla="*/ 9 w 102"/>
              <a:gd name="T3" fmla="*/ 54 h 116"/>
              <a:gd name="T4" fmla="*/ 14 w 102"/>
              <a:gd name="T5" fmla="*/ 54 h 116"/>
              <a:gd name="T6" fmla="*/ 14 w 102"/>
              <a:gd name="T7" fmla="*/ 58 h 116"/>
              <a:gd name="T8" fmla="*/ 18 w 102"/>
              <a:gd name="T9" fmla="*/ 58 h 116"/>
              <a:gd name="T10" fmla="*/ 27 w 102"/>
              <a:gd name="T11" fmla="*/ 76 h 116"/>
              <a:gd name="T12" fmla="*/ 49 w 102"/>
              <a:gd name="T13" fmla="*/ 93 h 116"/>
              <a:gd name="T14" fmla="*/ 63 w 102"/>
              <a:gd name="T15" fmla="*/ 107 h 116"/>
              <a:gd name="T16" fmla="*/ 63 w 102"/>
              <a:gd name="T17" fmla="*/ 111 h 116"/>
              <a:gd name="T18" fmla="*/ 67 w 102"/>
              <a:gd name="T19" fmla="*/ 116 h 116"/>
              <a:gd name="T20" fmla="*/ 71 w 102"/>
              <a:gd name="T21" fmla="*/ 107 h 116"/>
              <a:gd name="T22" fmla="*/ 80 w 102"/>
              <a:gd name="T23" fmla="*/ 107 h 116"/>
              <a:gd name="T24" fmla="*/ 89 w 102"/>
              <a:gd name="T25" fmla="*/ 107 h 116"/>
              <a:gd name="T26" fmla="*/ 98 w 102"/>
              <a:gd name="T27" fmla="*/ 107 h 116"/>
              <a:gd name="T28" fmla="*/ 102 w 102"/>
              <a:gd name="T29" fmla="*/ 107 h 116"/>
              <a:gd name="T30" fmla="*/ 102 w 102"/>
              <a:gd name="T31" fmla="*/ 98 h 116"/>
              <a:gd name="T32" fmla="*/ 85 w 102"/>
              <a:gd name="T33" fmla="*/ 76 h 116"/>
              <a:gd name="T34" fmla="*/ 80 w 102"/>
              <a:gd name="T35" fmla="*/ 71 h 116"/>
              <a:gd name="T36" fmla="*/ 67 w 102"/>
              <a:gd name="T37" fmla="*/ 40 h 116"/>
              <a:gd name="T38" fmla="*/ 54 w 102"/>
              <a:gd name="T39" fmla="*/ 22 h 116"/>
              <a:gd name="T40" fmla="*/ 40 w 102"/>
              <a:gd name="T41" fmla="*/ 5 h 116"/>
              <a:gd name="T42" fmla="*/ 40 w 102"/>
              <a:gd name="T43" fmla="*/ 0 h 116"/>
              <a:gd name="T44" fmla="*/ 18 w 102"/>
              <a:gd name="T45" fmla="*/ 5 h 116"/>
              <a:gd name="T46" fmla="*/ 23 w 102"/>
              <a:gd name="T47" fmla="*/ 18 h 116"/>
              <a:gd name="T48" fmla="*/ 9 w 102"/>
              <a:gd name="T49" fmla="*/ 22 h 116"/>
              <a:gd name="T50" fmla="*/ 9 w 102"/>
              <a:gd name="T51" fmla="*/ 31 h 116"/>
              <a:gd name="T52" fmla="*/ 0 w 102"/>
              <a:gd name="T53" fmla="*/ 4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2" h="116">
                <a:moveTo>
                  <a:pt x="0" y="40"/>
                </a:moveTo>
                <a:lnTo>
                  <a:pt x="9" y="54"/>
                </a:lnTo>
                <a:lnTo>
                  <a:pt x="14" y="54"/>
                </a:lnTo>
                <a:lnTo>
                  <a:pt x="14" y="58"/>
                </a:lnTo>
                <a:lnTo>
                  <a:pt x="18" y="58"/>
                </a:lnTo>
                <a:lnTo>
                  <a:pt x="27" y="76"/>
                </a:lnTo>
                <a:lnTo>
                  <a:pt x="49" y="93"/>
                </a:lnTo>
                <a:lnTo>
                  <a:pt x="63" y="107"/>
                </a:lnTo>
                <a:lnTo>
                  <a:pt x="63" y="111"/>
                </a:lnTo>
                <a:lnTo>
                  <a:pt x="67" y="116"/>
                </a:lnTo>
                <a:lnTo>
                  <a:pt x="71" y="107"/>
                </a:lnTo>
                <a:lnTo>
                  <a:pt x="80" y="107"/>
                </a:lnTo>
                <a:lnTo>
                  <a:pt x="89" y="107"/>
                </a:lnTo>
                <a:lnTo>
                  <a:pt x="98" y="107"/>
                </a:lnTo>
                <a:lnTo>
                  <a:pt x="102" y="107"/>
                </a:lnTo>
                <a:lnTo>
                  <a:pt x="102" y="98"/>
                </a:lnTo>
                <a:lnTo>
                  <a:pt x="85" y="76"/>
                </a:lnTo>
                <a:lnTo>
                  <a:pt x="80" y="71"/>
                </a:lnTo>
                <a:lnTo>
                  <a:pt x="67" y="40"/>
                </a:lnTo>
                <a:lnTo>
                  <a:pt x="54" y="22"/>
                </a:lnTo>
                <a:lnTo>
                  <a:pt x="40" y="5"/>
                </a:lnTo>
                <a:lnTo>
                  <a:pt x="40" y="0"/>
                </a:lnTo>
                <a:lnTo>
                  <a:pt x="18" y="5"/>
                </a:lnTo>
                <a:lnTo>
                  <a:pt x="23" y="18"/>
                </a:lnTo>
                <a:lnTo>
                  <a:pt x="9" y="22"/>
                </a:lnTo>
                <a:lnTo>
                  <a:pt x="9" y="31"/>
                </a:lnTo>
                <a:lnTo>
                  <a:pt x="0" y="4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1" name="Freeform 628">
            <a:extLst>
              <a:ext uri="{FF2B5EF4-FFF2-40B4-BE49-F238E27FC236}">
                <a16:creationId xmlns:a16="http://schemas.microsoft.com/office/drawing/2014/main" id="{43EFE2D6-3CBD-45FE-97EA-477391F1DFDC}"/>
              </a:ext>
            </a:extLst>
          </p:cNvPr>
          <p:cNvSpPr>
            <a:spLocks/>
          </p:cNvSpPr>
          <p:nvPr/>
        </p:nvSpPr>
        <p:spPr bwMode="auto">
          <a:xfrm>
            <a:off x="7383667" y="2502210"/>
            <a:ext cx="131267" cy="141983"/>
          </a:xfrm>
          <a:custGeom>
            <a:avLst/>
            <a:gdLst>
              <a:gd name="T0" fmla="*/ 0 w 147"/>
              <a:gd name="T1" fmla="*/ 48 h 159"/>
              <a:gd name="T2" fmla="*/ 0 w 147"/>
              <a:gd name="T3" fmla="*/ 53 h 159"/>
              <a:gd name="T4" fmla="*/ 14 w 147"/>
              <a:gd name="T5" fmla="*/ 70 h 159"/>
              <a:gd name="T6" fmla="*/ 27 w 147"/>
              <a:gd name="T7" fmla="*/ 88 h 159"/>
              <a:gd name="T8" fmla="*/ 40 w 147"/>
              <a:gd name="T9" fmla="*/ 119 h 159"/>
              <a:gd name="T10" fmla="*/ 45 w 147"/>
              <a:gd name="T11" fmla="*/ 124 h 159"/>
              <a:gd name="T12" fmla="*/ 62 w 147"/>
              <a:gd name="T13" fmla="*/ 146 h 159"/>
              <a:gd name="T14" fmla="*/ 62 w 147"/>
              <a:gd name="T15" fmla="*/ 155 h 159"/>
              <a:gd name="T16" fmla="*/ 67 w 147"/>
              <a:gd name="T17" fmla="*/ 155 h 159"/>
              <a:gd name="T18" fmla="*/ 76 w 147"/>
              <a:gd name="T19" fmla="*/ 150 h 159"/>
              <a:gd name="T20" fmla="*/ 102 w 147"/>
              <a:gd name="T21" fmla="*/ 155 h 159"/>
              <a:gd name="T22" fmla="*/ 120 w 147"/>
              <a:gd name="T23" fmla="*/ 159 h 159"/>
              <a:gd name="T24" fmla="*/ 125 w 147"/>
              <a:gd name="T25" fmla="*/ 159 h 159"/>
              <a:gd name="T26" fmla="*/ 120 w 147"/>
              <a:gd name="T27" fmla="*/ 146 h 159"/>
              <a:gd name="T28" fmla="*/ 116 w 147"/>
              <a:gd name="T29" fmla="*/ 137 h 159"/>
              <a:gd name="T30" fmla="*/ 120 w 147"/>
              <a:gd name="T31" fmla="*/ 133 h 159"/>
              <a:gd name="T32" fmla="*/ 102 w 147"/>
              <a:gd name="T33" fmla="*/ 110 h 159"/>
              <a:gd name="T34" fmla="*/ 102 w 147"/>
              <a:gd name="T35" fmla="*/ 106 h 159"/>
              <a:gd name="T36" fmla="*/ 94 w 147"/>
              <a:gd name="T37" fmla="*/ 88 h 159"/>
              <a:gd name="T38" fmla="*/ 98 w 147"/>
              <a:gd name="T39" fmla="*/ 88 h 159"/>
              <a:gd name="T40" fmla="*/ 98 w 147"/>
              <a:gd name="T41" fmla="*/ 84 h 159"/>
              <a:gd name="T42" fmla="*/ 98 w 147"/>
              <a:gd name="T43" fmla="*/ 79 h 159"/>
              <a:gd name="T44" fmla="*/ 98 w 147"/>
              <a:gd name="T45" fmla="*/ 79 h 159"/>
              <a:gd name="T46" fmla="*/ 125 w 147"/>
              <a:gd name="T47" fmla="*/ 70 h 159"/>
              <a:gd name="T48" fmla="*/ 133 w 147"/>
              <a:gd name="T49" fmla="*/ 66 h 159"/>
              <a:gd name="T50" fmla="*/ 142 w 147"/>
              <a:gd name="T51" fmla="*/ 62 h 159"/>
              <a:gd name="T52" fmla="*/ 147 w 147"/>
              <a:gd name="T53" fmla="*/ 62 h 159"/>
              <a:gd name="T54" fmla="*/ 133 w 147"/>
              <a:gd name="T55" fmla="*/ 35 h 159"/>
              <a:gd name="T56" fmla="*/ 133 w 147"/>
              <a:gd name="T57" fmla="*/ 31 h 159"/>
              <a:gd name="T58" fmla="*/ 138 w 147"/>
              <a:gd name="T59" fmla="*/ 13 h 159"/>
              <a:gd name="T60" fmla="*/ 120 w 147"/>
              <a:gd name="T61" fmla="*/ 13 h 159"/>
              <a:gd name="T62" fmla="*/ 116 w 147"/>
              <a:gd name="T63" fmla="*/ 4 h 159"/>
              <a:gd name="T64" fmla="*/ 111 w 147"/>
              <a:gd name="T65" fmla="*/ 4 h 159"/>
              <a:gd name="T66" fmla="*/ 111 w 147"/>
              <a:gd name="T67" fmla="*/ 0 h 159"/>
              <a:gd name="T68" fmla="*/ 89 w 147"/>
              <a:gd name="T69" fmla="*/ 4 h 159"/>
              <a:gd name="T70" fmla="*/ 80 w 147"/>
              <a:gd name="T71" fmla="*/ 8 h 159"/>
              <a:gd name="T72" fmla="*/ 76 w 147"/>
              <a:gd name="T73" fmla="*/ 17 h 159"/>
              <a:gd name="T74" fmla="*/ 71 w 147"/>
              <a:gd name="T75" fmla="*/ 17 h 159"/>
              <a:gd name="T76" fmla="*/ 76 w 147"/>
              <a:gd name="T77" fmla="*/ 22 h 159"/>
              <a:gd name="T78" fmla="*/ 76 w 147"/>
              <a:gd name="T79" fmla="*/ 22 h 159"/>
              <a:gd name="T80" fmla="*/ 71 w 147"/>
              <a:gd name="T81" fmla="*/ 22 h 159"/>
              <a:gd name="T82" fmla="*/ 71 w 147"/>
              <a:gd name="T83" fmla="*/ 26 h 159"/>
              <a:gd name="T84" fmla="*/ 71 w 147"/>
              <a:gd name="T85" fmla="*/ 35 h 159"/>
              <a:gd name="T86" fmla="*/ 62 w 147"/>
              <a:gd name="T87" fmla="*/ 35 h 159"/>
              <a:gd name="T88" fmla="*/ 58 w 147"/>
              <a:gd name="T89" fmla="*/ 39 h 159"/>
              <a:gd name="T90" fmla="*/ 45 w 147"/>
              <a:gd name="T91" fmla="*/ 35 h 159"/>
              <a:gd name="T92" fmla="*/ 40 w 147"/>
              <a:gd name="T93" fmla="*/ 31 h 159"/>
              <a:gd name="T94" fmla="*/ 27 w 147"/>
              <a:gd name="T95" fmla="*/ 35 h 159"/>
              <a:gd name="T96" fmla="*/ 14 w 147"/>
              <a:gd name="T97" fmla="*/ 35 h 159"/>
              <a:gd name="T98" fmla="*/ 5 w 147"/>
              <a:gd name="T99" fmla="*/ 39 h 159"/>
              <a:gd name="T100" fmla="*/ 0 w 147"/>
              <a:gd name="T101" fmla="*/ 4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7" h="159">
                <a:moveTo>
                  <a:pt x="0" y="48"/>
                </a:moveTo>
                <a:lnTo>
                  <a:pt x="0" y="53"/>
                </a:lnTo>
                <a:lnTo>
                  <a:pt x="14" y="70"/>
                </a:lnTo>
                <a:lnTo>
                  <a:pt x="27" y="88"/>
                </a:lnTo>
                <a:lnTo>
                  <a:pt x="40" y="119"/>
                </a:lnTo>
                <a:lnTo>
                  <a:pt x="45" y="124"/>
                </a:lnTo>
                <a:lnTo>
                  <a:pt x="62" y="146"/>
                </a:lnTo>
                <a:lnTo>
                  <a:pt x="62" y="155"/>
                </a:lnTo>
                <a:lnTo>
                  <a:pt x="67" y="155"/>
                </a:lnTo>
                <a:lnTo>
                  <a:pt x="76" y="150"/>
                </a:lnTo>
                <a:lnTo>
                  <a:pt x="102" y="155"/>
                </a:lnTo>
                <a:lnTo>
                  <a:pt x="120" y="159"/>
                </a:lnTo>
                <a:lnTo>
                  <a:pt x="125" y="159"/>
                </a:lnTo>
                <a:lnTo>
                  <a:pt x="120" y="146"/>
                </a:lnTo>
                <a:lnTo>
                  <a:pt x="116" y="137"/>
                </a:lnTo>
                <a:lnTo>
                  <a:pt x="120" y="133"/>
                </a:lnTo>
                <a:lnTo>
                  <a:pt x="102" y="110"/>
                </a:lnTo>
                <a:lnTo>
                  <a:pt x="102" y="106"/>
                </a:lnTo>
                <a:lnTo>
                  <a:pt x="94" y="88"/>
                </a:lnTo>
                <a:lnTo>
                  <a:pt x="98" y="88"/>
                </a:lnTo>
                <a:lnTo>
                  <a:pt x="98" y="84"/>
                </a:lnTo>
                <a:lnTo>
                  <a:pt x="98" y="79"/>
                </a:lnTo>
                <a:lnTo>
                  <a:pt x="98" y="79"/>
                </a:lnTo>
                <a:lnTo>
                  <a:pt x="125" y="70"/>
                </a:lnTo>
                <a:lnTo>
                  <a:pt x="133" y="66"/>
                </a:lnTo>
                <a:lnTo>
                  <a:pt x="142" y="62"/>
                </a:lnTo>
                <a:lnTo>
                  <a:pt x="147" y="62"/>
                </a:lnTo>
                <a:lnTo>
                  <a:pt x="133" y="35"/>
                </a:lnTo>
                <a:lnTo>
                  <a:pt x="133" y="31"/>
                </a:lnTo>
                <a:lnTo>
                  <a:pt x="138" y="13"/>
                </a:lnTo>
                <a:lnTo>
                  <a:pt x="120" y="13"/>
                </a:lnTo>
                <a:lnTo>
                  <a:pt x="116" y="4"/>
                </a:lnTo>
                <a:lnTo>
                  <a:pt x="111" y="4"/>
                </a:lnTo>
                <a:lnTo>
                  <a:pt x="111" y="0"/>
                </a:lnTo>
                <a:lnTo>
                  <a:pt x="89" y="4"/>
                </a:lnTo>
                <a:lnTo>
                  <a:pt x="80" y="8"/>
                </a:lnTo>
                <a:lnTo>
                  <a:pt x="76" y="17"/>
                </a:lnTo>
                <a:lnTo>
                  <a:pt x="71" y="17"/>
                </a:lnTo>
                <a:lnTo>
                  <a:pt x="76" y="22"/>
                </a:lnTo>
                <a:lnTo>
                  <a:pt x="76" y="22"/>
                </a:lnTo>
                <a:lnTo>
                  <a:pt x="71" y="22"/>
                </a:lnTo>
                <a:lnTo>
                  <a:pt x="71" y="26"/>
                </a:lnTo>
                <a:lnTo>
                  <a:pt x="71" y="35"/>
                </a:lnTo>
                <a:lnTo>
                  <a:pt x="62" y="35"/>
                </a:lnTo>
                <a:lnTo>
                  <a:pt x="58" y="39"/>
                </a:lnTo>
                <a:lnTo>
                  <a:pt x="45" y="35"/>
                </a:lnTo>
                <a:lnTo>
                  <a:pt x="40" y="31"/>
                </a:lnTo>
                <a:lnTo>
                  <a:pt x="27" y="35"/>
                </a:lnTo>
                <a:lnTo>
                  <a:pt x="14" y="35"/>
                </a:lnTo>
                <a:lnTo>
                  <a:pt x="5" y="39"/>
                </a:lnTo>
                <a:lnTo>
                  <a:pt x="0" y="48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2" name="Freeform 629">
            <a:extLst>
              <a:ext uri="{FF2B5EF4-FFF2-40B4-BE49-F238E27FC236}">
                <a16:creationId xmlns:a16="http://schemas.microsoft.com/office/drawing/2014/main" id="{96EF3303-3FDA-4911-95E7-073CF1C7AC4F}"/>
              </a:ext>
            </a:extLst>
          </p:cNvPr>
          <p:cNvSpPr>
            <a:spLocks/>
          </p:cNvSpPr>
          <p:nvPr/>
        </p:nvSpPr>
        <p:spPr bwMode="auto">
          <a:xfrm>
            <a:off x="7383667" y="2502210"/>
            <a:ext cx="131267" cy="141983"/>
          </a:xfrm>
          <a:custGeom>
            <a:avLst/>
            <a:gdLst>
              <a:gd name="T0" fmla="*/ 0 w 147"/>
              <a:gd name="T1" fmla="*/ 48 h 159"/>
              <a:gd name="T2" fmla="*/ 0 w 147"/>
              <a:gd name="T3" fmla="*/ 53 h 159"/>
              <a:gd name="T4" fmla="*/ 14 w 147"/>
              <a:gd name="T5" fmla="*/ 70 h 159"/>
              <a:gd name="T6" fmla="*/ 27 w 147"/>
              <a:gd name="T7" fmla="*/ 88 h 159"/>
              <a:gd name="T8" fmla="*/ 40 w 147"/>
              <a:gd name="T9" fmla="*/ 119 h 159"/>
              <a:gd name="T10" fmla="*/ 45 w 147"/>
              <a:gd name="T11" fmla="*/ 124 h 159"/>
              <a:gd name="T12" fmla="*/ 62 w 147"/>
              <a:gd name="T13" fmla="*/ 146 h 159"/>
              <a:gd name="T14" fmla="*/ 62 w 147"/>
              <a:gd name="T15" fmla="*/ 155 h 159"/>
              <a:gd name="T16" fmla="*/ 67 w 147"/>
              <a:gd name="T17" fmla="*/ 155 h 159"/>
              <a:gd name="T18" fmla="*/ 76 w 147"/>
              <a:gd name="T19" fmla="*/ 150 h 159"/>
              <a:gd name="T20" fmla="*/ 102 w 147"/>
              <a:gd name="T21" fmla="*/ 155 h 159"/>
              <a:gd name="T22" fmla="*/ 120 w 147"/>
              <a:gd name="T23" fmla="*/ 159 h 159"/>
              <a:gd name="T24" fmla="*/ 125 w 147"/>
              <a:gd name="T25" fmla="*/ 159 h 159"/>
              <a:gd name="T26" fmla="*/ 120 w 147"/>
              <a:gd name="T27" fmla="*/ 146 h 159"/>
              <a:gd name="T28" fmla="*/ 116 w 147"/>
              <a:gd name="T29" fmla="*/ 137 h 159"/>
              <a:gd name="T30" fmla="*/ 120 w 147"/>
              <a:gd name="T31" fmla="*/ 133 h 159"/>
              <a:gd name="T32" fmla="*/ 102 w 147"/>
              <a:gd name="T33" fmla="*/ 110 h 159"/>
              <a:gd name="T34" fmla="*/ 102 w 147"/>
              <a:gd name="T35" fmla="*/ 106 h 159"/>
              <a:gd name="T36" fmla="*/ 94 w 147"/>
              <a:gd name="T37" fmla="*/ 88 h 159"/>
              <a:gd name="T38" fmla="*/ 98 w 147"/>
              <a:gd name="T39" fmla="*/ 88 h 159"/>
              <a:gd name="T40" fmla="*/ 98 w 147"/>
              <a:gd name="T41" fmla="*/ 84 h 159"/>
              <a:gd name="T42" fmla="*/ 98 w 147"/>
              <a:gd name="T43" fmla="*/ 79 h 159"/>
              <a:gd name="T44" fmla="*/ 98 w 147"/>
              <a:gd name="T45" fmla="*/ 79 h 159"/>
              <a:gd name="T46" fmla="*/ 125 w 147"/>
              <a:gd name="T47" fmla="*/ 70 h 159"/>
              <a:gd name="T48" fmla="*/ 133 w 147"/>
              <a:gd name="T49" fmla="*/ 66 h 159"/>
              <a:gd name="T50" fmla="*/ 142 w 147"/>
              <a:gd name="T51" fmla="*/ 62 h 159"/>
              <a:gd name="T52" fmla="*/ 147 w 147"/>
              <a:gd name="T53" fmla="*/ 62 h 159"/>
              <a:gd name="T54" fmla="*/ 133 w 147"/>
              <a:gd name="T55" fmla="*/ 35 h 159"/>
              <a:gd name="T56" fmla="*/ 133 w 147"/>
              <a:gd name="T57" fmla="*/ 31 h 159"/>
              <a:gd name="T58" fmla="*/ 138 w 147"/>
              <a:gd name="T59" fmla="*/ 13 h 159"/>
              <a:gd name="T60" fmla="*/ 120 w 147"/>
              <a:gd name="T61" fmla="*/ 13 h 159"/>
              <a:gd name="T62" fmla="*/ 116 w 147"/>
              <a:gd name="T63" fmla="*/ 4 h 159"/>
              <a:gd name="T64" fmla="*/ 111 w 147"/>
              <a:gd name="T65" fmla="*/ 4 h 159"/>
              <a:gd name="T66" fmla="*/ 111 w 147"/>
              <a:gd name="T67" fmla="*/ 0 h 159"/>
              <a:gd name="T68" fmla="*/ 89 w 147"/>
              <a:gd name="T69" fmla="*/ 4 h 159"/>
              <a:gd name="T70" fmla="*/ 80 w 147"/>
              <a:gd name="T71" fmla="*/ 8 h 159"/>
              <a:gd name="T72" fmla="*/ 76 w 147"/>
              <a:gd name="T73" fmla="*/ 17 h 159"/>
              <a:gd name="T74" fmla="*/ 71 w 147"/>
              <a:gd name="T75" fmla="*/ 17 h 159"/>
              <a:gd name="T76" fmla="*/ 76 w 147"/>
              <a:gd name="T77" fmla="*/ 22 h 159"/>
              <a:gd name="T78" fmla="*/ 76 w 147"/>
              <a:gd name="T79" fmla="*/ 22 h 159"/>
              <a:gd name="T80" fmla="*/ 71 w 147"/>
              <a:gd name="T81" fmla="*/ 22 h 159"/>
              <a:gd name="T82" fmla="*/ 71 w 147"/>
              <a:gd name="T83" fmla="*/ 26 h 159"/>
              <a:gd name="T84" fmla="*/ 71 w 147"/>
              <a:gd name="T85" fmla="*/ 35 h 159"/>
              <a:gd name="T86" fmla="*/ 62 w 147"/>
              <a:gd name="T87" fmla="*/ 35 h 159"/>
              <a:gd name="T88" fmla="*/ 58 w 147"/>
              <a:gd name="T89" fmla="*/ 39 h 159"/>
              <a:gd name="T90" fmla="*/ 45 w 147"/>
              <a:gd name="T91" fmla="*/ 35 h 159"/>
              <a:gd name="T92" fmla="*/ 40 w 147"/>
              <a:gd name="T93" fmla="*/ 31 h 159"/>
              <a:gd name="T94" fmla="*/ 27 w 147"/>
              <a:gd name="T95" fmla="*/ 35 h 159"/>
              <a:gd name="T96" fmla="*/ 14 w 147"/>
              <a:gd name="T97" fmla="*/ 35 h 159"/>
              <a:gd name="T98" fmla="*/ 5 w 147"/>
              <a:gd name="T99" fmla="*/ 39 h 159"/>
              <a:gd name="T100" fmla="*/ 0 w 147"/>
              <a:gd name="T101" fmla="*/ 4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7" h="159">
                <a:moveTo>
                  <a:pt x="0" y="48"/>
                </a:moveTo>
                <a:lnTo>
                  <a:pt x="0" y="53"/>
                </a:lnTo>
                <a:lnTo>
                  <a:pt x="14" y="70"/>
                </a:lnTo>
                <a:lnTo>
                  <a:pt x="27" y="88"/>
                </a:lnTo>
                <a:lnTo>
                  <a:pt x="40" y="119"/>
                </a:lnTo>
                <a:lnTo>
                  <a:pt x="45" y="124"/>
                </a:lnTo>
                <a:lnTo>
                  <a:pt x="62" y="146"/>
                </a:lnTo>
                <a:lnTo>
                  <a:pt x="62" y="155"/>
                </a:lnTo>
                <a:lnTo>
                  <a:pt x="67" y="155"/>
                </a:lnTo>
                <a:lnTo>
                  <a:pt x="76" y="150"/>
                </a:lnTo>
                <a:lnTo>
                  <a:pt x="102" y="155"/>
                </a:lnTo>
                <a:lnTo>
                  <a:pt x="120" y="159"/>
                </a:lnTo>
                <a:lnTo>
                  <a:pt x="125" y="159"/>
                </a:lnTo>
                <a:lnTo>
                  <a:pt x="120" y="146"/>
                </a:lnTo>
                <a:lnTo>
                  <a:pt x="116" y="137"/>
                </a:lnTo>
                <a:lnTo>
                  <a:pt x="120" y="133"/>
                </a:lnTo>
                <a:lnTo>
                  <a:pt x="102" y="110"/>
                </a:lnTo>
                <a:lnTo>
                  <a:pt x="102" y="106"/>
                </a:lnTo>
                <a:lnTo>
                  <a:pt x="94" y="88"/>
                </a:lnTo>
                <a:lnTo>
                  <a:pt x="98" y="88"/>
                </a:lnTo>
                <a:lnTo>
                  <a:pt x="98" y="84"/>
                </a:lnTo>
                <a:lnTo>
                  <a:pt x="98" y="79"/>
                </a:lnTo>
                <a:lnTo>
                  <a:pt x="98" y="79"/>
                </a:lnTo>
                <a:lnTo>
                  <a:pt x="125" y="70"/>
                </a:lnTo>
                <a:lnTo>
                  <a:pt x="133" y="66"/>
                </a:lnTo>
                <a:lnTo>
                  <a:pt x="142" y="62"/>
                </a:lnTo>
                <a:lnTo>
                  <a:pt x="147" y="62"/>
                </a:lnTo>
                <a:lnTo>
                  <a:pt x="133" y="35"/>
                </a:lnTo>
                <a:lnTo>
                  <a:pt x="133" y="31"/>
                </a:lnTo>
                <a:lnTo>
                  <a:pt x="138" y="13"/>
                </a:lnTo>
                <a:lnTo>
                  <a:pt x="120" y="13"/>
                </a:lnTo>
                <a:lnTo>
                  <a:pt x="116" y="4"/>
                </a:lnTo>
                <a:lnTo>
                  <a:pt x="111" y="4"/>
                </a:lnTo>
                <a:lnTo>
                  <a:pt x="111" y="0"/>
                </a:lnTo>
                <a:lnTo>
                  <a:pt x="89" y="4"/>
                </a:lnTo>
                <a:lnTo>
                  <a:pt x="80" y="8"/>
                </a:lnTo>
                <a:lnTo>
                  <a:pt x="76" y="17"/>
                </a:lnTo>
                <a:lnTo>
                  <a:pt x="71" y="17"/>
                </a:lnTo>
                <a:lnTo>
                  <a:pt x="76" y="22"/>
                </a:lnTo>
                <a:lnTo>
                  <a:pt x="76" y="22"/>
                </a:lnTo>
                <a:lnTo>
                  <a:pt x="71" y="22"/>
                </a:lnTo>
                <a:lnTo>
                  <a:pt x="71" y="26"/>
                </a:lnTo>
                <a:lnTo>
                  <a:pt x="71" y="35"/>
                </a:lnTo>
                <a:lnTo>
                  <a:pt x="62" y="35"/>
                </a:lnTo>
                <a:lnTo>
                  <a:pt x="58" y="39"/>
                </a:lnTo>
                <a:lnTo>
                  <a:pt x="45" y="35"/>
                </a:lnTo>
                <a:lnTo>
                  <a:pt x="40" y="31"/>
                </a:lnTo>
                <a:lnTo>
                  <a:pt x="27" y="35"/>
                </a:lnTo>
                <a:lnTo>
                  <a:pt x="14" y="35"/>
                </a:lnTo>
                <a:lnTo>
                  <a:pt x="5" y="39"/>
                </a:lnTo>
                <a:lnTo>
                  <a:pt x="0" y="4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3" name="Freeform 630">
            <a:extLst>
              <a:ext uri="{FF2B5EF4-FFF2-40B4-BE49-F238E27FC236}">
                <a16:creationId xmlns:a16="http://schemas.microsoft.com/office/drawing/2014/main" id="{C10EE5FB-9B9C-4FC5-9359-C67567702646}"/>
              </a:ext>
            </a:extLst>
          </p:cNvPr>
          <p:cNvSpPr>
            <a:spLocks/>
          </p:cNvSpPr>
          <p:nvPr/>
        </p:nvSpPr>
        <p:spPr bwMode="auto">
          <a:xfrm>
            <a:off x="7383667" y="2502210"/>
            <a:ext cx="131267" cy="141983"/>
          </a:xfrm>
          <a:custGeom>
            <a:avLst/>
            <a:gdLst>
              <a:gd name="T0" fmla="*/ 0 w 147"/>
              <a:gd name="T1" fmla="*/ 48 h 159"/>
              <a:gd name="T2" fmla="*/ 0 w 147"/>
              <a:gd name="T3" fmla="*/ 53 h 159"/>
              <a:gd name="T4" fmla="*/ 14 w 147"/>
              <a:gd name="T5" fmla="*/ 70 h 159"/>
              <a:gd name="T6" fmla="*/ 27 w 147"/>
              <a:gd name="T7" fmla="*/ 88 h 159"/>
              <a:gd name="T8" fmla="*/ 40 w 147"/>
              <a:gd name="T9" fmla="*/ 119 h 159"/>
              <a:gd name="T10" fmla="*/ 45 w 147"/>
              <a:gd name="T11" fmla="*/ 124 h 159"/>
              <a:gd name="T12" fmla="*/ 62 w 147"/>
              <a:gd name="T13" fmla="*/ 146 h 159"/>
              <a:gd name="T14" fmla="*/ 62 w 147"/>
              <a:gd name="T15" fmla="*/ 155 h 159"/>
              <a:gd name="T16" fmla="*/ 67 w 147"/>
              <a:gd name="T17" fmla="*/ 155 h 159"/>
              <a:gd name="T18" fmla="*/ 76 w 147"/>
              <a:gd name="T19" fmla="*/ 150 h 159"/>
              <a:gd name="T20" fmla="*/ 102 w 147"/>
              <a:gd name="T21" fmla="*/ 155 h 159"/>
              <a:gd name="T22" fmla="*/ 120 w 147"/>
              <a:gd name="T23" fmla="*/ 159 h 159"/>
              <a:gd name="T24" fmla="*/ 125 w 147"/>
              <a:gd name="T25" fmla="*/ 159 h 159"/>
              <a:gd name="T26" fmla="*/ 120 w 147"/>
              <a:gd name="T27" fmla="*/ 146 h 159"/>
              <a:gd name="T28" fmla="*/ 116 w 147"/>
              <a:gd name="T29" fmla="*/ 137 h 159"/>
              <a:gd name="T30" fmla="*/ 120 w 147"/>
              <a:gd name="T31" fmla="*/ 133 h 159"/>
              <a:gd name="T32" fmla="*/ 102 w 147"/>
              <a:gd name="T33" fmla="*/ 110 h 159"/>
              <a:gd name="T34" fmla="*/ 102 w 147"/>
              <a:gd name="T35" fmla="*/ 106 h 159"/>
              <a:gd name="T36" fmla="*/ 94 w 147"/>
              <a:gd name="T37" fmla="*/ 88 h 159"/>
              <a:gd name="T38" fmla="*/ 98 w 147"/>
              <a:gd name="T39" fmla="*/ 88 h 159"/>
              <a:gd name="T40" fmla="*/ 98 w 147"/>
              <a:gd name="T41" fmla="*/ 84 h 159"/>
              <a:gd name="T42" fmla="*/ 98 w 147"/>
              <a:gd name="T43" fmla="*/ 79 h 159"/>
              <a:gd name="T44" fmla="*/ 98 w 147"/>
              <a:gd name="T45" fmla="*/ 79 h 159"/>
              <a:gd name="T46" fmla="*/ 125 w 147"/>
              <a:gd name="T47" fmla="*/ 70 h 159"/>
              <a:gd name="T48" fmla="*/ 133 w 147"/>
              <a:gd name="T49" fmla="*/ 66 h 159"/>
              <a:gd name="T50" fmla="*/ 142 w 147"/>
              <a:gd name="T51" fmla="*/ 62 h 159"/>
              <a:gd name="T52" fmla="*/ 147 w 147"/>
              <a:gd name="T53" fmla="*/ 62 h 159"/>
              <a:gd name="T54" fmla="*/ 133 w 147"/>
              <a:gd name="T55" fmla="*/ 35 h 159"/>
              <a:gd name="T56" fmla="*/ 133 w 147"/>
              <a:gd name="T57" fmla="*/ 31 h 159"/>
              <a:gd name="T58" fmla="*/ 138 w 147"/>
              <a:gd name="T59" fmla="*/ 13 h 159"/>
              <a:gd name="T60" fmla="*/ 120 w 147"/>
              <a:gd name="T61" fmla="*/ 13 h 159"/>
              <a:gd name="T62" fmla="*/ 116 w 147"/>
              <a:gd name="T63" fmla="*/ 4 h 159"/>
              <a:gd name="T64" fmla="*/ 111 w 147"/>
              <a:gd name="T65" fmla="*/ 4 h 159"/>
              <a:gd name="T66" fmla="*/ 111 w 147"/>
              <a:gd name="T67" fmla="*/ 0 h 159"/>
              <a:gd name="T68" fmla="*/ 89 w 147"/>
              <a:gd name="T69" fmla="*/ 4 h 159"/>
              <a:gd name="T70" fmla="*/ 80 w 147"/>
              <a:gd name="T71" fmla="*/ 8 h 159"/>
              <a:gd name="T72" fmla="*/ 76 w 147"/>
              <a:gd name="T73" fmla="*/ 17 h 159"/>
              <a:gd name="T74" fmla="*/ 71 w 147"/>
              <a:gd name="T75" fmla="*/ 17 h 159"/>
              <a:gd name="T76" fmla="*/ 76 w 147"/>
              <a:gd name="T77" fmla="*/ 22 h 159"/>
              <a:gd name="T78" fmla="*/ 76 w 147"/>
              <a:gd name="T79" fmla="*/ 22 h 159"/>
              <a:gd name="T80" fmla="*/ 71 w 147"/>
              <a:gd name="T81" fmla="*/ 22 h 159"/>
              <a:gd name="T82" fmla="*/ 71 w 147"/>
              <a:gd name="T83" fmla="*/ 26 h 159"/>
              <a:gd name="T84" fmla="*/ 71 w 147"/>
              <a:gd name="T85" fmla="*/ 35 h 159"/>
              <a:gd name="T86" fmla="*/ 62 w 147"/>
              <a:gd name="T87" fmla="*/ 35 h 159"/>
              <a:gd name="T88" fmla="*/ 58 w 147"/>
              <a:gd name="T89" fmla="*/ 39 h 159"/>
              <a:gd name="T90" fmla="*/ 45 w 147"/>
              <a:gd name="T91" fmla="*/ 35 h 159"/>
              <a:gd name="T92" fmla="*/ 40 w 147"/>
              <a:gd name="T93" fmla="*/ 31 h 159"/>
              <a:gd name="T94" fmla="*/ 27 w 147"/>
              <a:gd name="T95" fmla="*/ 35 h 159"/>
              <a:gd name="T96" fmla="*/ 14 w 147"/>
              <a:gd name="T97" fmla="*/ 35 h 159"/>
              <a:gd name="T98" fmla="*/ 5 w 147"/>
              <a:gd name="T99" fmla="*/ 39 h 159"/>
              <a:gd name="T100" fmla="*/ 0 w 147"/>
              <a:gd name="T101" fmla="*/ 4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7" h="159">
                <a:moveTo>
                  <a:pt x="0" y="48"/>
                </a:moveTo>
                <a:lnTo>
                  <a:pt x="0" y="53"/>
                </a:lnTo>
                <a:lnTo>
                  <a:pt x="14" y="70"/>
                </a:lnTo>
                <a:lnTo>
                  <a:pt x="27" y="88"/>
                </a:lnTo>
                <a:lnTo>
                  <a:pt x="40" y="119"/>
                </a:lnTo>
                <a:lnTo>
                  <a:pt x="45" y="124"/>
                </a:lnTo>
                <a:lnTo>
                  <a:pt x="62" y="146"/>
                </a:lnTo>
                <a:lnTo>
                  <a:pt x="62" y="155"/>
                </a:lnTo>
                <a:lnTo>
                  <a:pt x="67" y="155"/>
                </a:lnTo>
                <a:lnTo>
                  <a:pt x="76" y="150"/>
                </a:lnTo>
                <a:lnTo>
                  <a:pt x="102" y="155"/>
                </a:lnTo>
                <a:lnTo>
                  <a:pt x="120" y="159"/>
                </a:lnTo>
                <a:lnTo>
                  <a:pt x="125" y="159"/>
                </a:lnTo>
                <a:lnTo>
                  <a:pt x="120" y="146"/>
                </a:lnTo>
                <a:lnTo>
                  <a:pt x="116" y="137"/>
                </a:lnTo>
                <a:lnTo>
                  <a:pt x="120" y="133"/>
                </a:lnTo>
                <a:lnTo>
                  <a:pt x="102" y="110"/>
                </a:lnTo>
                <a:lnTo>
                  <a:pt x="102" y="106"/>
                </a:lnTo>
                <a:lnTo>
                  <a:pt x="94" y="88"/>
                </a:lnTo>
                <a:lnTo>
                  <a:pt x="98" y="88"/>
                </a:lnTo>
                <a:lnTo>
                  <a:pt x="98" y="84"/>
                </a:lnTo>
                <a:lnTo>
                  <a:pt x="98" y="79"/>
                </a:lnTo>
                <a:lnTo>
                  <a:pt x="98" y="79"/>
                </a:lnTo>
                <a:lnTo>
                  <a:pt x="125" y="70"/>
                </a:lnTo>
                <a:lnTo>
                  <a:pt x="133" y="66"/>
                </a:lnTo>
                <a:lnTo>
                  <a:pt x="142" y="62"/>
                </a:lnTo>
                <a:lnTo>
                  <a:pt x="147" y="62"/>
                </a:lnTo>
                <a:lnTo>
                  <a:pt x="133" y="35"/>
                </a:lnTo>
                <a:lnTo>
                  <a:pt x="133" y="31"/>
                </a:lnTo>
                <a:lnTo>
                  <a:pt x="138" y="13"/>
                </a:lnTo>
                <a:lnTo>
                  <a:pt x="120" y="13"/>
                </a:lnTo>
                <a:lnTo>
                  <a:pt x="116" y="4"/>
                </a:lnTo>
                <a:lnTo>
                  <a:pt x="111" y="4"/>
                </a:lnTo>
                <a:lnTo>
                  <a:pt x="111" y="0"/>
                </a:lnTo>
                <a:lnTo>
                  <a:pt x="89" y="4"/>
                </a:lnTo>
                <a:lnTo>
                  <a:pt x="80" y="8"/>
                </a:lnTo>
                <a:lnTo>
                  <a:pt x="76" y="17"/>
                </a:lnTo>
                <a:lnTo>
                  <a:pt x="71" y="17"/>
                </a:lnTo>
                <a:lnTo>
                  <a:pt x="76" y="22"/>
                </a:lnTo>
                <a:lnTo>
                  <a:pt x="76" y="22"/>
                </a:lnTo>
                <a:lnTo>
                  <a:pt x="71" y="22"/>
                </a:lnTo>
                <a:lnTo>
                  <a:pt x="71" y="26"/>
                </a:lnTo>
                <a:lnTo>
                  <a:pt x="71" y="35"/>
                </a:lnTo>
                <a:lnTo>
                  <a:pt x="62" y="35"/>
                </a:lnTo>
                <a:lnTo>
                  <a:pt x="58" y="39"/>
                </a:lnTo>
                <a:lnTo>
                  <a:pt x="45" y="35"/>
                </a:lnTo>
                <a:lnTo>
                  <a:pt x="40" y="31"/>
                </a:lnTo>
                <a:lnTo>
                  <a:pt x="27" y="35"/>
                </a:lnTo>
                <a:lnTo>
                  <a:pt x="14" y="35"/>
                </a:lnTo>
                <a:lnTo>
                  <a:pt x="5" y="39"/>
                </a:lnTo>
                <a:lnTo>
                  <a:pt x="0" y="4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4" name="Freeform 631">
            <a:extLst>
              <a:ext uri="{FF2B5EF4-FFF2-40B4-BE49-F238E27FC236}">
                <a16:creationId xmlns:a16="http://schemas.microsoft.com/office/drawing/2014/main" id="{E0F814DF-0483-4149-9245-DB9676502D5D}"/>
              </a:ext>
            </a:extLst>
          </p:cNvPr>
          <p:cNvSpPr>
            <a:spLocks/>
          </p:cNvSpPr>
          <p:nvPr/>
        </p:nvSpPr>
        <p:spPr bwMode="auto">
          <a:xfrm>
            <a:off x="7467606" y="2509355"/>
            <a:ext cx="114300" cy="154484"/>
          </a:xfrm>
          <a:custGeom>
            <a:avLst/>
            <a:gdLst>
              <a:gd name="T0" fmla="*/ 0 w 128"/>
              <a:gd name="T1" fmla="*/ 80 h 173"/>
              <a:gd name="T2" fmla="*/ 8 w 128"/>
              <a:gd name="T3" fmla="*/ 98 h 173"/>
              <a:gd name="T4" fmla="*/ 8 w 128"/>
              <a:gd name="T5" fmla="*/ 102 h 173"/>
              <a:gd name="T6" fmla="*/ 26 w 128"/>
              <a:gd name="T7" fmla="*/ 125 h 173"/>
              <a:gd name="T8" fmla="*/ 22 w 128"/>
              <a:gd name="T9" fmla="*/ 129 h 173"/>
              <a:gd name="T10" fmla="*/ 26 w 128"/>
              <a:gd name="T11" fmla="*/ 138 h 173"/>
              <a:gd name="T12" fmla="*/ 31 w 128"/>
              <a:gd name="T13" fmla="*/ 151 h 173"/>
              <a:gd name="T14" fmla="*/ 26 w 128"/>
              <a:gd name="T15" fmla="*/ 151 h 173"/>
              <a:gd name="T16" fmla="*/ 35 w 128"/>
              <a:gd name="T17" fmla="*/ 164 h 173"/>
              <a:gd name="T18" fmla="*/ 39 w 128"/>
              <a:gd name="T19" fmla="*/ 169 h 173"/>
              <a:gd name="T20" fmla="*/ 53 w 128"/>
              <a:gd name="T21" fmla="*/ 169 h 173"/>
              <a:gd name="T22" fmla="*/ 57 w 128"/>
              <a:gd name="T23" fmla="*/ 173 h 173"/>
              <a:gd name="T24" fmla="*/ 62 w 128"/>
              <a:gd name="T25" fmla="*/ 173 h 173"/>
              <a:gd name="T26" fmla="*/ 106 w 128"/>
              <a:gd name="T27" fmla="*/ 173 h 173"/>
              <a:gd name="T28" fmla="*/ 115 w 128"/>
              <a:gd name="T29" fmla="*/ 169 h 173"/>
              <a:gd name="T30" fmla="*/ 115 w 128"/>
              <a:gd name="T31" fmla="*/ 160 h 173"/>
              <a:gd name="T32" fmla="*/ 119 w 128"/>
              <a:gd name="T33" fmla="*/ 147 h 173"/>
              <a:gd name="T34" fmla="*/ 119 w 128"/>
              <a:gd name="T35" fmla="*/ 133 h 173"/>
              <a:gd name="T36" fmla="*/ 115 w 128"/>
              <a:gd name="T37" fmla="*/ 129 h 173"/>
              <a:gd name="T38" fmla="*/ 110 w 128"/>
              <a:gd name="T39" fmla="*/ 125 h 173"/>
              <a:gd name="T40" fmla="*/ 110 w 128"/>
              <a:gd name="T41" fmla="*/ 116 h 173"/>
              <a:gd name="T42" fmla="*/ 115 w 128"/>
              <a:gd name="T43" fmla="*/ 107 h 173"/>
              <a:gd name="T44" fmla="*/ 119 w 128"/>
              <a:gd name="T45" fmla="*/ 107 h 173"/>
              <a:gd name="T46" fmla="*/ 124 w 128"/>
              <a:gd name="T47" fmla="*/ 98 h 173"/>
              <a:gd name="T48" fmla="*/ 119 w 128"/>
              <a:gd name="T49" fmla="*/ 94 h 173"/>
              <a:gd name="T50" fmla="*/ 119 w 128"/>
              <a:gd name="T51" fmla="*/ 89 h 173"/>
              <a:gd name="T52" fmla="*/ 128 w 128"/>
              <a:gd name="T53" fmla="*/ 80 h 173"/>
              <a:gd name="T54" fmla="*/ 128 w 128"/>
              <a:gd name="T55" fmla="*/ 76 h 173"/>
              <a:gd name="T56" fmla="*/ 119 w 128"/>
              <a:gd name="T57" fmla="*/ 71 h 173"/>
              <a:gd name="T58" fmla="*/ 119 w 128"/>
              <a:gd name="T59" fmla="*/ 62 h 173"/>
              <a:gd name="T60" fmla="*/ 106 w 128"/>
              <a:gd name="T61" fmla="*/ 54 h 173"/>
              <a:gd name="T62" fmla="*/ 97 w 128"/>
              <a:gd name="T63" fmla="*/ 49 h 173"/>
              <a:gd name="T64" fmla="*/ 97 w 128"/>
              <a:gd name="T65" fmla="*/ 40 h 173"/>
              <a:gd name="T66" fmla="*/ 93 w 128"/>
              <a:gd name="T67" fmla="*/ 36 h 173"/>
              <a:gd name="T68" fmla="*/ 88 w 128"/>
              <a:gd name="T69" fmla="*/ 31 h 173"/>
              <a:gd name="T70" fmla="*/ 84 w 128"/>
              <a:gd name="T71" fmla="*/ 27 h 173"/>
              <a:gd name="T72" fmla="*/ 79 w 128"/>
              <a:gd name="T73" fmla="*/ 23 h 173"/>
              <a:gd name="T74" fmla="*/ 79 w 128"/>
              <a:gd name="T75" fmla="*/ 5 h 173"/>
              <a:gd name="T76" fmla="*/ 66 w 128"/>
              <a:gd name="T77" fmla="*/ 0 h 173"/>
              <a:gd name="T78" fmla="*/ 66 w 128"/>
              <a:gd name="T79" fmla="*/ 5 h 173"/>
              <a:gd name="T80" fmla="*/ 44 w 128"/>
              <a:gd name="T81" fmla="*/ 5 h 173"/>
              <a:gd name="T82" fmla="*/ 39 w 128"/>
              <a:gd name="T83" fmla="*/ 23 h 173"/>
              <a:gd name="T84" fmla="*/ 39 w 128"/>
              <a:gd name="T85" fmla="*/ 27 h 173"/>
              <a:gd name="T86" fmla="*/ 53 w 128"/>
              <a:gd name="T87" fmla="*/ 54 h 173"/>
              <a:gd name="T88" fmla="*/ 48 w 128"/>
              <a:gd name="T89" fmla="*/ 54 h 173"/>
              <a:gd name="T90" fmla="*/ 39 w 128"/>
              <a:gd name="T91" fmla="*/ 58 h 173"/>
              <a:gd name="T92" fmla="*/ 31 w 128"/>
              <a:gd name="T93" fmla="*/ 62 h 173"/>
              <a:gd name="T94" fmla="*/ 4 w 128"/>
              <a:gd name="T95" fmla="*/ 71 h 173"/>
              <a:gd name="T96" fmla="*/ 4 w 128"/>
              <a:gd name="T97" fmla="*/ 71 h 173"/>
              <a:gd name="T98" fmla="*/ 4 w 128"/>
              <a:gd name="T99" fmla="*/ 76 h 173"/>
              <a:gd name="T100" fmla="*/ 4 w 128"/>
              <a:gd name="T101" fmla="*/ 80 h 173"/>
              <a:gd name="T102" fmla="*/ 0 w 128"/>
              <a:gd name="T103" fmla="*/ 8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" h="173">
                <a:moveTo>
                  <a:pt x="0" y="80"/>
                </a:moveTo>
                <a:lnTo>
                  <a:pt x="8" y="98"/>
                </a:lnTo>
                <a:lnTo>
                  <a:pt x="8" y="102"/>
                </a:lnTo>
                <a:lnTo>
                  <a:pt x="26" y="125"/>
                </a:lnTo>
                <a:lnTo>
                  <a:pt x="22" y="129"/>
                </a:lnTo>
                <a:lnTo>
                  <a:pt x="26" y="138"/>
                </a:lnTo>
                <a:lnTo>
                  <a:pt x="31" y="151"/>
                </a:lnTo>
                <a:lnTo>
                  <a:pt x="26" y="151"/>
                </a:lnTo>
                <a:lnTo>
                  <a:pt x="35" y="164"/>
                </a:lnTo>
                <a:lnTo>
                  <a:pt x="39" y="169"/>
                </a:lnTo>
                <a:lnTo>
                  <a:pt x="53" y="169"/>
                </a:lnTo>
                <a:lnTo>
                  <a:pt x="57" y="173"/>
                </a:lnTo>
                <a:lnTo>
                  <a:pt x="62" y="173"/>
                </a:lnTo>
                <a:lnTo>
                  <a:pt x="106" y="173"/>
                </a:lnTo>
                <a:lnTo>
                  <a:pt x="115" y="169"/>
                </a:lnTo>
                <a:lnTo>
                  <a:pt x="115" y="160"/>
                </a:lnTo>
                <a:lnTo>
                  <a:pt x="119" y="147"/>
                </a:lnTo>
                <a:lnTo>
                  <a:pt x="119" y="133"/>
                </a:lnTo>
                <a:lnTo>
                  <a:pt x="115" y="129"/>
                </a:lnTo>
                <a:lnTo>
                  <a:pt x="110" y="125"/>
                </a:lnTo>
                <a:lnTo>
                  <a:pt x="110" y="116"/>
                </a:lnTo>
                <a:lnTo>
                  <a:pt x="115" y="107"/>
                </a:lnTo>
                <a:lnTo>
                  <a:pt x="119" y="107"/>
                </a:lnTo>
                <a:lnTo>
                  <a:pt x="124" y="98"/>
                </a:lnTo>
                <a:lnTo>
                  <a:pt x="119" y="94"/>
                </a:lnTo>
                <a:lnTo>
                  <a:pt x="119" y="89"/>
                </a:lnTo>
                <a:lnTo>
                  <a:pt x="128" y="80"/>
                </a:lnTo>
                <a:lnTo>
                  <a:pt x="128" y="76"/>
                </a:lnTo>
                <a:lnTo>
                  <a:pt x="119" y="71"/>
                </a:lnTo>
                <a:lnTo>
                  <a:pt x="119" y="62"/>
                </a:lnTo>
                <a:lnTo>
                  <a:pt x="106" y="54"/>
                </a:lnTo>
                <a:lnTo>
                  <a:pt x="97" y="49"/>
                </a:lnTo>
                <a:lnTo>
                  <a:pt x="97" y="40"/>
                </a:lnTo>
                <a:lnTo>
                  <a:pt x="93" y="36"/>
                </a:lnTo>
                <a:lnTo>
                  <a:pt x="88" y="31"/>
                </a:lnTo>
                <a:lnTo>
                  <a:pt x="84" y="27"/>
                </a:lnTo>
                <a:lnTo>
                  <a:pt x="79" y="23"/>
                </a:lnTo>
                <a:lnTo>
                  <a:pt x="79" y="5"/>
                </a:lnTo>
                <a:lnTo>
                  <a:pt x="66" y="0"/>
                </a:lnTo>
                <a:lnTo>
                  <a:pt x="66" y="5"/>
                </a:lnTo>
                <a:lnTo>
                  <a:pt x="44" y="5"/>
                </a:lnTo>
                <a:lnTo>
                  <a:pt x="39" y="23"/>
                </a:lnTo>
                <a:lnTo>
                  <a:pt x="39" y="27"/>
                </a:lnTo>
                <a:lnTo>
                  <a:pt x="53" y="54"/>
                </a:lnTo>
                <a:lnTo>
                  <a:pt x="48" y="54"/>
                </a:lnTo>
                <a:lnTo>
                  <a:pt x="39" y="58"/>
                </a:lnTo>
                <a:lnTo>
                  <a:pt x="31" y="62"/>
                </a:lnTo>
                <a:lnTo>
                  <a:pt x="4" y="71"/>
                </a:lnTo>
                <a:lnTo>
                  <a:pt x="4" y="71"/>
                </a:lnTo>
                <a:lnTo>
                  <a:pt x="4" y="76"/>
                </a:lnTo>
                <a:lnTo>
                  <a:pt x="4" y="80"/>
                </a:lnTo>
                <a:lnTo>
                  <a:pt x="0" y="8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5" name="Freeform 632">
            <a:extLst>
              <a:ext uri="{FF2B5EF4-FFF2-40B4-BE49-F238E27FC236}">
                <a16:creationId xmlns:a16="http://schemas.microsoft.com/office/drawing/2014/main" id="{EF2496E6-41D9-432D-8F70-088D24E067EA}"/>
              </a:ext>
            </a:extLst>
          </p:cNvPr>
          <p:cNvSpPr>
            <a:spLocks/>
          </p:cNvSpPr>
          <p:nvPr/>
        </p:nvSpPr>
        <p:spPr bwMode="auto">
          <a:xfrm>
            <a:off x="7467606" y="2509355"/>
            <a:ext cx="114300" cy="154484"/>
          </a:xfrm>
          <a:custGeom>
            <a:avLst/>
            <a:gdLst>
              <a:gd name="T0" fmla="*/ 0 w 128"/>
              <a:gd name="T1" fmla="*/ 80 h 173"/>
              <a:gd name="T2" fmla="*/ 8 w 128"/>
              <a:gd name="T3" fmla="*/ 98 h 173"/>
              <a:gd name="T4" fmla="*/ 8 w 128"/>
              <a:gd name="T5" fmla="*/ 102 h 173"/>
              <a:gd name="T6" fmla="*/ 26 w 128"/>
              <a:gd name="T7" fmla="*/ 125 h 173"/>
              <a:gd name="T8" fmla="*/ 22 w 128"/>
              <a:gd name="T9" fmla="*/ 129 h 173"/>
              <a:gd name="T10" fmla="*/ 26 w 128"/>
              <a:gd name="T11" fmla="*/ 138 h 173"/>
              <a:gd name="T12" fmla="*/ 31 w 128"/>
              <a:gd name="T13" fmla="*/ 151 h 173"/>
              <a:gd name="T14" fmla="*/ 26 w 128"/>
              <a:gd name="T15" fmla="*/ 151 h 173"/>
              <a:gd name="T16" fmla="*/ 35 w 128"/>
              <a:gd name="T17" fmla="*/ 164 h 173"/>
              <a:gd name="T18" fmla="*/ 39 w 128"/>
              <a:gd name="T19" fmla="*/ 169 h 173"/>
              <a:gd name="T20" fmla="*/ 53 w 128"/>
              <a:gd name="T21" fmla="*/ 169 h 173"/>
              <a:gd name="T22" fmla="*/ 57 w 128"/>
              <a:gd name="T23" fmla="*/ 173 h 173"/>
              <a:gd name="T24" fmla="*/ 62 w 128"/>
              <a:gd name="T25" fmla="*/ 173 h 173"/>
              <a:gd name="T26" fmla="*/ 106 w 128"/>
              <a:gd name="T27" fmla="*/ 173 h 173"/>
              <a:gd name="T28" fmla="*/ 115 w 128"/>
              <a:gd name="T29" fmla="*/ 169 h 173"/>
              <a:gd name="T30" fmla="*/ 115 w 128"/>
              <a:gd name="T31" fmla="*/ 160 h 173"/>
              <a:gd name="T32" fmla="*/ 119 w 128"/>
              <a:gd name="T33" fmla="*/ 147 h 173"/>
              <a:gd name="T34" fmla="*/ 119 w 128"/>
              <a:gd name="T35" fmla="*/ 133 h 173"/>
              <a:gd name="T36" fmla="*/ 115 w 128"/>
              <a:gd name="T37" fmla="*/ 129 h 173"/>
              <a:gd name="T38" fmla="*/ 110 w 128"/>
              <a:gd name="T39" fmla="*/ 125 h 173"/>
              <a:gd name="T40" fmla="*/ 110 w 128"/>
              <a:gd name="T41" fmla="*/ 116 h 173"/>
              <a:gd name="T42" fmla="*/ 115 w 128"/>
              <a:gd name="T43" fmla="*/ 107 h 173"/>
              <a:gd name="T44" fmla="*/ 119 w 128"/>
              <a:gd name="T45" fmla="*/ 107 h 173"/>
              <a:gd name="T46" fmla="*/ 124 w 128"/>
              <a:gd name="T47" fmla="*/ 98 h 173"/>
              <a:gd name="T48" fmla="*/ 119 w 128"/>
              <a:gd name="T49" fmla="*/ 94 h 173"/>
              <a:gd name="T50" fmla="*/ 119 w 128"/>
              <a:gd name="T51" fmla="*/ 89 h 173"/>
              <a:gd name="T52" fmla="*/ 128 w 128"/>
              <a:gd name="T53" fmla="*/ 80 h 173"/>
              <a:gd name="T54" fmla="*/ 128 w 128"/>
              <a:gd name="T55" fmla="*/ 76 h 173"/>
              <a:gd name="T56" fmla="*/ 119 w 128"/>
              <a:gd name="T57" fmla="*/ 71 h 173"/>
              <a:gd name="T58" fmla="*/ 119 w 128"/>
              <a:gd name="T59" fmla="*/ 62 h 173"/>
              <a:gd name="T60" fmla="*/ 106 w 128"/>
              <a:gd name="T61" fmla="*/ 54 h 173"/>
              <a:gd name="T62" fmla="*/ 97 w 128"/>
              <a:gd name="T63" fmla="*/ 49 h 173"/>
              <a:gd name="T64" fmla="*/ 97 w 128"/>
              <a:gd name="T65" fmla="*/ 40 h 173"/>
              <a:gd name="T66" fmla="*/ 93 w 128"/>
              <a:gd name="T67" fmla="*/ 36 h 173"/>
              <a:gd name="T68" fmla="*/ 88 w 128"/>
              <a:gd name="T69" fmla="*/ 31 h 173"/>
              <a:gd name="T70" fmla="*/ 84 w 128"/>
              <a:gd name="T71" fmla="*/ 27 h 173"/>
              <a:gd name="T72" fmla="*/ 79 w 128"/>
              <a:gd name="T73" fmla="*/ 23 h 173"/>
              <a:gd name="T74" fmla="*/ 79 w 128"/>
              <a:gd name="T75" fmla="*/ 5 h 173"/>
              <a:gd name="T76" fmla="*/ 66 w 128"/>
              <a:gd name="T77" fmla="*/ 0 h 173"/>
              <a:gd name="T78" fmla="*/ 66 w 128"/>
              <a:gd name="T79" fmla="*/ 5 h 173"/>
              <a:gd name="T80" fmla="*/ 44 w 128"/>
              <a:gd name="T81" fmla="*/ 5 h 173"/>
              <a:gd name="T82" fmla="*/ 39 w 128"/>
              <a:gd name="T83" fmla="*/ 23 h 173"/>
              <a:gd name="T84" fmla="*/ 39 w 128"/>
              <a:gd name="T85" fmla="*/ 27 h 173"/>
              <a:gd name="T86" fmla="*/ 53 w 128"/>
              <a:gd name="T87" fmla="*/ 54 h 173"/>
              <a:gd name="T88" fmla="*/ 48 w 128"/>
              <a:gd name="T89" fmla="*/ 54 h 173"/>
              <a:gd name="T90" fmla="*/ 39 w 128"/>
              <a:gd name="T91" fmla="*/ 58 h 173"/>
              <a:gd name="T92" fmla="*/ 31 w 128"/>
              <a:gd name="T93" fmla="*/ 62 h 173"/>
              <a:gd name="T94" fmla="*/ 4 w 128"/>
              <a:gd name="T95" fmla="*/ 71 h 173"/>
              <a:gd name="T96" fmla="*/ 4 w 128"/>
              <a:gd name="T97" fmla="*/ 71 h 173"/>
              <a:gd name="T98" fmla="*/ 4 w 128"/>
              <a:gd name="T99" fmla="*/ 76 h 173"/>
              <a:gd name="T100" fmla="*/ 4 w 128"/>
              <a:gd name="T101" fmla="*/ 80 h 173"/>
              <a:gd name="T102" fmla="*/ 0 w 128"/>
              <a:gd name="T103" fmla="*/ 8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" h="173">
                <a:moveTo>
                  <a:pt x="0" y="80"/>
                </a:moveTo>
                <a:lnTo>
                  <a:pt x="8" y="98"/>
                </a:lnTo>
                <a:lnTo>
                  <a:pt x="8" y="102"/>
                </a:lnTo>
                <a:lnTo>
                  <a:pt x="26" y="125"/>
                </a:lnTo>
                <a:lnTo>
                  <a:pt x="22" y="129"/>
                </a:lnTo>
                <a:lnTo>
                  <a:pt x="26" y="138"/>
                </a:lnTo>
                <a:lnTo>
                  <a:pt x="31" y="151"/>
                </a:lnTo>
                <a:lnTo>
                  <a:pt x="26" y="151"/>
                </a:lnTo>
                <a:lnTo>
                  <a:pt x="35" y="164"/>
                </a:lnTo>
                <a:lnTo>
                  <a:pt x="39" y="169"/>
                </a:lnTo>
                <a:lnTo>
                  <a:pt x="53" y="169"/>
                </a:lnTo>
                <a:lnTo>
                  <a:pt x="57" y="173"/>
                </a:lnTo>
                <a:lnTo>
                  <a:pt x="62" y="173"/>
                </a:lnTo>
                <a:lnTo>
                  <a:pt x="106" y="173"/>
                </a:lnTo>
                <a:lnTo>
                  <a:pt x="115" y="169"/>
                </a:lnTo>
                <a:lnTo>
                  <a:pt x="115" y="160"/>
                </a:lnTo>
                <a:lnTo>
                  <a:pt x="119" y="147"/>
                </a:lnTo>
                <a:lnTo>
                  <a:pt x="119" y="133"/>
                </a:lnTo>
                <a:lnTo>
                  <a:pt x="115" y="129"/>
                </a:lnTo>
                <a:lnTo>
                  <a:pt x="110" y="125"/>
                </a:lnTo>
                <a:lnTo>
                  <a:pt x="110" y="116"/>
                </a:lnTo>
                <a:lnTo>
                  <a:pt x="115" y="107"/>
                </a:lnTo>
                <a:lnTo>
                  <a:pt x="119" y="107"/>
                </a:lnTo>
                <a:lnTo>
                  <a:pt x="124" y="98"/>
                </a:lnTo>
                <a:lnTo>
                  <a:pt x="119" y="94"/>
                </a:lnTo>
                <a:lnTo>
                  <a:pt x="119" y="89"/>
                </a:lnTo>
                <a:lnTo>
                  <a:pt x="128" y="80"/>
                </a:lnTo>
                <a:lnTo>
                  <a:pt x="128" y="76"/>
                </a:lnTo>
                <a:lnTo>
                  <a:pt x="119" y="71"/>
                </a:lnTo>
                <a:lnTo>
                  <a:pt x="119" y="62"/>
                </a:lnTo>
                <a:lnTo>
                  <a:pt x="106" y="54"/>
                </a:lnTo>
                <a:lnTo>
                  <a:pt x="97" y="49"/>
                </a:lnTo>
                <a:lnTo>
                  <a:pt x="97" y="40"/>
                </a:lnTo>
                <a:lnTo>
                  <a:pt x="93" y="36"/>
                </a:lnTo>
                <a:lnTo>
                  <a:pt x="88" y="31"/>
                </a:lnTo>
                <a:lnTo>
                  <a:pt x="84" y="27"/>
                </a:lnTo>
                <a:lnTo>
                  <a:pt x="79" y="23"/>
                </a:lnTo>
                <a:lnTo>
                  <a:pt x="79" y="5"/>
                </a:lnTo>
                <a:lnTo>
                  <a:pt x="66" y="0"/>
                </a:lnTo>
                <a:lnTo>
                  <a:pt x="66" y="5"/>
                </a:lnTo>
                <a:lnTo>
                  <a:pt x="44" y="5"/>
                </a:lnTo>
                <a:lnTo>
                  <a:pt x="39" y="23"/>
                </a:lnTo>
                <a:lnTo>
                  <a:pt x="39" y="27"/>
                </a:lnTo>
                <a:lnTo>
                  <a:pt x="53" y="54"/>
                </a:lnTo>
                <a:lnTo>
                  <a:pt x="48" y="54"/>
                </a:lnTo>
                <a:lnTo>
                  <a:pt x="39" y="58"/>
                </a:lnTo>
                <a:lnTo>
                  <a:pt x="31" y="62"/>
                </a:lnTo>
                <a:lnTo>
                  <a:pt x="4" y="71"/>
                </a:lnTo>
                <a:lnTo>
                  <a:pt x="4" y="71"/>
                </a:lnTo>
                <a:lnTo>
                  <a:pt x="4" y="76"/>
                </a:lnTo>
                <a:lnTo>
                  <a:pt x="4" y="80"/>
                </a:lnTo>
                <a:lnTo>
                  <a:pt x="0" y="8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6" name="Freeform 633">
            <a:extLst>
              <a:ext uri="{FF2B5EF4-FFF2-40B4-BE49-F238E27FC236}">
                <a16:creationId xmlns:a16="http://schemas.microsoft.com/office/drawing/2014/main" id="{A4179C09-D4BE-40BA-97D8-550705F366AA}"/>
              </a:ext>
            </a:extLst>
          </p:cNvPr>
          <p:cNvSpPr>
            <a:spLocks/>
          </p:cNvSpPr>
          <p:nvPr/>
        </p:nvSpPr>
        <p:spPr bwMode="auto">
          <a:xfrm>
            <a:off x="7467606" y="2509355"/>
            <a:ext cx="114300" cy="154484"/>
          </a:xfrm>
          <a:custGeom>
            <a:avLst/>
            <a:gdLst>
              <a:gd name="T0" fmla="*/ 0 w 128"/>
              <a:gd name="T1" fmla="*/ 80 h 173"/>
              <a:gd name="T2" fmla="*/ 8 w 128"/>
              <a:gd name="T3" fmla="*/ 98 h 173"/>
              <a:gd name="T4" fmla="*/ 8 w 128"/>
              <a:gd name="T5" fmla="*/ 102 h 173"/>
              <a:gd name="T6" fmla="*/ 26 w 128"/>
              <a:gd name="T7" fmla="*/ 125 h 173"/>
              <a:gd name="T8" fmla="*/ 22 w 128"/>
              <a:gd name="T9" fmla="*/ 129 h 173"/>
              <a:gd name="T10" fmla="*/ 26 w 128"/>
              <a:gd name="T11" fmla="*/ 138 h 173"/>
              <a:gd name="T12" fmla="*/ 31 w 128"/>
              <a:gd name="T13" fmla="*/ 151 h 173"/>
              <a:gd name="T14" fmla="*/ 26 w 128"/>
              <a:gd name="T15" fmla="*/ 151 h 173"/>
              <a:gd name="T16" fmla="*/ 35 w 128"/>
              <a:gd name="T17" fmla="*/ 164 h 173"/>
              <a:gd name="T18" fmla="*/ 39 w 128"/>
              <a:gd name="T19" fmla="*/ 169 h 173"/>
              <a:gd name="T20" fmla="*/ 53 w 128"/>
              <a:gd name="T21" fmla="*/ 169 h 173"/>
              <a:gd name="T22" fmla="*/ 57 w 128"/>
              <a:gd name="T23" fmla="*/ 173 h 173"/>
              <a:gd name="T24" fmla="*/ 62 w 128"/>
              <a:gd name="T25" fmla="*/ 173 h 173"/>
              <a:gd name="T26" fmla="*/ 106 w 128"/>
              <a:gd name="T27" fmla="*/ 173 h 173"/>
              <a:gd name="T28" fmla="*/ 115 w 128"/>
              <a:gd name="T29" fmla="*/ 169 h 173"/>
              <a:gd name="T30" fmla="*/ 115 w 128"/>
              <a:gd name="T31" fmla="*/ 160 h 173"/>
              <a:gd name="T32" fmla="*/ 119 w 128"/>
              <a:gd name="T33" fmla="*/ 147 h 173"/>
              <a:gd name="T34" fmla="*/ 119 w 128"/>
              <a:gd name="T35" fmla="*/ 133 h 173"/>
              <a:gd name="T36" fmla="*/ 115 w 128"/>
              <a:gd name="T37" fmla="*/ 129 h 173"/>
              <a:gd name="T38" fmla="*/ 110 w 128"/>
              <a:gd name="T39" fmla="*/ 125 h 173"/>
              <a:gd name="T40" fmla="*/ 110 w 128"/>
              <a:gd name="T41" fmla="*/ 116 h 173"/>
              <a:gd name="T42" fmla="*/ 115 w 128"/>
              <a:gd name="T43" fmla="*/ 107 h 173"/>
              <a:gd name="T44" fmla="*/ 119 w 128"/>
              <a:gd name="T45" fmla="*/ 107 h 173"/>
              <a:gd name="T46" fmla="*/ 124 w 128"/>
              <a:gd name="T47" fmla="*/ 98 h 173"/>
              <a:gd name="T48" fmla="*/ 119 w 128"/>
              <a:gd name="T49" fmla="*/ 94 h 173"/>
              <a:gd name="T50" fmla="*/ 119 w 128"/>
              <a:gd name="T51" fmla="*/ 89 h 173"/>
              <a:gd name="T52" fmla="*/ 128 w 128"/>
              <a:gd name="T53" fmla="*/ 80 h 173"/>
              <a:gd name="T54" fmla="*/ 128 w 128"/>
              <a:gd name="T55" fmla="*/ 76 h 173"/>
              <a:gd name="T56" fmla="*/ 119 w 128"/>
              <a:gd name="T57" fmla="*/ 71 h 173"/>
              <a:gd name="T58" fmla="*/ 119 w 128"/>
              <a:gd name="T59" fmla="*/ 62 h 173"/>
              <a:gd name="T60" fmla="*/ 106 w 128"/>
              <a:gd name="T61" fmla="*/ 54 h 173"/>
              <a:gd name="T62" fmla="*/ 97 w 128"/>
              <a:gd name="T63" fmla="*/ 49 h 173"/>
              <a:gd name="T64" fmla="*/ 97 w 128"/>
              <a:gd name="T65" fmla="*/ 40 h 173"/>
              <a:gd name="T66" fmla="*/ 93 w 128"/>
              <a:gd name="T67" fmla="*/ 36 h 173"/>
              <a:gd name="T68" fmla="*/ 88 w 128"/>
              <a:gd name="T69" fmla="*/ 31 h 173"/>
              <a:gd name="T70" fmla="*/ 84 w 128"/>
              <a:gd name="T71" fmla="*/ 27 h 173"/>
              <a:gd name="T72" fmla="*/ 79 w 128"/>
              <a:gd name="T73" fmla="*/ 23 h 173"/>
              <a:gd name="T74" fmla="*/ 79 w 128"/>
              <a:gd name="T75" fmla="*/ 5 h 173"/>
              <a:gd name="T76" fmla="*/ 66 w 128"/>
              <a:gd name="T77" fmla="*/ 0 h 173"/>
              <a:gd name="T78" fmla="*/ 66 w 128"/>
              <a:gd name="T79" fmla="*/ 5 h 173"/>
              <a:gd name="T80" fmla="*/ 44 w 128"/>
              <a:gd name="T81" fmla="*/ 5 h 173"/>
              <a:gd name="T82" fmla="*/ 39 w 128"/>
              <a:gd name="T83" fmla="*/ 23 h 173"/>
              <a:gd name="T84" fmla="*/ 39 w 128"/>
              <a:gd name="T85" fmla="*/ 27 h 173"/>
              <a:gd name="T86" fmla="*/ 53 w 128"/>
              <a:gd name="T87" fmla="*/ 54 h 173"/>
              <a:gd name="T88" fmla="*/ 48 w 128"/>
              <a:gd name="T89" fmla="*/ 54 h 173"/>
              <a:gd name="T90" fmla="*/ 39 w 128"/>
              <a:gd name="T91" fmla="*/ 58 h 173"/>
              <a:gd name="T92" fmla="*/ 31 w 128"/>
              <a:gd name="T93" fmla="*/ 62 h 173"/>
              <a:gd name="T94" fmla="*/ 4 w 128"/>
              <a:gd name="T95" fmla="*/ 71 h 173"/>
              <a:gd name="T96" fmla="*/ 4 w 128"/>
              <a:gd name="T97" fmla="*/ 71 h 173"/>
              <a:gd name="T98" fmla="*/ 4 w 128"/>
              <a:gd name="T99" fmla="*/ 76 h 173"/>
              <a:gd name="T100" fmla="*/ 4 w 128"/>
              <a:gd name="T101" fmla="*/ 80 h 173"/>
              <a:gd name="T102" fmla="*/ 0 w 128"/>
              <a:gd name="T103" fmla="*/ 8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" h="173">
                <a:moveTo>
                  <a:pt x="0" y="80"/>
                </a:moveTo>
                <a:lnTo>
                  <a:pt x="8" y="98"/>
                </a:lnTo>
                <a:lnTo>
                  <a:pt x="8" y="102"/>
                </a:lnTo>
                <a:lnTo>
                  <a:pt x="26" y="125"/>
                </a:lnTo>
                <a:lnTo>
                  <a:pt x="22" y="129"/>
                </a:lnTo>
                <a:lnTo>
                  <a:pt x="26" y="138"/>
                </a:lnTo>
                <a:lnTo>
                  <a:pt x="31" y="151"/>
                </a:lnTo>
                <a:lnTo>
                  <a:pt x="26" y="151"/>
                </a:lnTo>
                <a:lnTo>
                  <a:pt x="35" y="164"/>
                </a:lnTo>
                <a:lnTo>
                  <a:pt x="39" y="169"/>
                </a:lnTo>
                <a:lnTo>
                  <a:pt x="53" y="169"/>
                </a:lnTo>
                <a:lnTo>
                  <a:pt x="57" y="173"/>
                </a:lnTo>
                <a:lnTo>
                  <a:pt x="62" y="173"/>
                </a:lnTo>
                <a:lnTo>
                  <a:pt x="106" y="173"/>
                </a:lnTo>
                <a:lnTo>
                  <a:pt x="115" y="169"/>
                </a:lnTo>
                <a:lnTo>
                  <a:pt x="115" y="160"/>
                </a:lnTo>
                <a:lnTo>
                  <a:pt x="119" y="147"/>
                </a:lnTo>
                <a:lnTo>
                  <a:pt x="119" y="133"/>
                </a:lnTo>
                <a:lnTo>
                  <a:pt x="115" y="129"/>
                </a:lnTo>
                <a:lnTo>
                  <a:pt x="110" y="125"/>
                </a:lnTo>
                <a:lnTo>
                  <a:pt x="110" y="116"/>
                </a:lnTo>
                <a:lnTo>
                  <a:pt x="115" y="107"/>
                </a:lnTo>
                <a:lnTo>
                  <a:pt x="119" y="107"/>
                </a:lnTo>
                <a:lnTo>
                  <a:pt x="124" y="98"/>
                </a:lnTo>
                <a:lnTo>
                  <a:pt x="119" y="94"/>
                </a:lnTo>
                <a:lnTo>
                  <a:pt x="119" y="89"/>
                </a:lnTo>
                <a:lnTo>
                  <a:pt x="128" y="80"/>
                </a:lnTo>
                <a:lnTo>
                  <a:pt x="128" y="76"/>
                </a:lnTo>
                <a:lnTo>
                  <a:pt x="119" y="71"/>
                </a:lnTo>
                <a:lnTo>
                  <a:pt x="119" y="62"/>
                </a:lnTo>
                <a:lnTo>
                  <a:pt x="106" y="54"/>
                </a:lnTo>
                <a:lnTo>
                  <a:pt x="97" y="49"/>
                </a:lnTo>
                <a:lnTo>
                  <a:pt x="97" y="40"/>
                </a:lnTo>
                <a:lnTo>
                  <a:pt x="93" y="36"/>
                </a:lnTo>
                <a:lnTo>
                  <a:pt x="88" y="31"/>
                </a:lnTo>
                <a:lnTo>
                  <a:pt x="84" y="27"/>
                </a:lnTo>
                <a:lnTo>
                  <a:pt x="79" y="23"/>
                </a:lnTo>
                <a:lnTo>
                  <a:pt x="79" y="5"/>
                </a:lnTo>
                <a:lnTo>
                  <a:pt x="66" y="0"/>
                </a:lnTo>
                <a:lnTo>
                  <a:pt x="66" y="5"/>
                </a:lnTo>
                <a:lnTo>
                  <a:pt x="44" y="5"/>
                </a:lnTo>
                <a:lnTo>
                  <a:pt x="39" y="23"/>
                </a:lnTo>
                <a:lnTo>
                  <a:pt x="39" y="27"/>
                </a:lnTo>
                <a:lnTo>
                  <a:pt x="53" y="54"/>
                </a:lnTo>
                <a:lnTo>
                  <a:pt x="48" y="54"/>
                </a:lnTo>
                <a:lnTo>
                  <a:pt x="39" y="58"/>
                </a:lnTo>
                <a:lnTo>
                  <a:pt x="31" y="62"/>
                </a:lnTo>
                <a:lnTo>
                  <a:pt x="4" y="71"/>
                </a:lnTo>
                <a:lnTo>
                  <a:pt x="4" y="71"/>
                </a:lnTo>
                <a:lnTo>
                  <a:pt x="4" y="76"/>
                </a:lnTo>
                <a:lnTo>
                  <a:pt x="4" y="80"/>
                </a:lnTo>
                <a:lnTo>
                  <a:pt x="0" y="8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7" name="Freeform 634">
            <a:extLst>
              <a:ext uri="{FF2B5EF4-FFF2-40B4-BE49-F238E27FC236}">
                <a16:creationId xmlns:a16="http://schemas.microsoft.com/office/drawing/2014/main" id="{AD9518FD-52D8-49CB-8AC1-4768F1B1B3A8}"/>
              </a:ext>
            </a:extLst>
          </p:cNvPr>
          <p:cNvSpPr>
            <a:spLocks/>
          </p:cNvSpPr>
          <p:nvPr/>
        </p:nvSpPr>
        <p:spPr bwMode="auto">
          <a:xfrm>
            <a:off x="7490824" y="2343262"/>
            <a:ext cx="237530" cy="237530"/>
          </a:xfrm>
          <a:custGeom>
            <a:avLst/>
            <a:gdLst>
              <a:gd name="T0" fmla="*/ 0 w 266"/>
              <a:gd name="T1" fmla="*/ 76 h 266"/>
              <a:gd name="T2" fmla="*/ 18 w 266"/>
              <a:gd name="T3" fmla="*/ 80 h 266"/>
              <a:gd name="T4" fmla="*/ 22 w 266"/>
              <a:gd name="T5" fmla="*/ 84 h 266"/>
              <a:gd name="T6" fmla="*/ 27 w 266"/>
              <a:gd name="T7" fmla="*/ 102 h 266"/>
              <a:gd name="T8" fmla="*/ 31 w 266"/>
              <a:gd name="T9" fmla="*/ 115 h 266"/>
              <a:gd name="T10" fmla="*/ 31 w 266"/>
              <a:gd name="T11" fmla="*/ 133 h 266"/>
              <a:gd name="T12" fmla="*/ 36 w 266"/>
              <a:gd name="T13" fmla="*/ 142 h 266"/>
              <a:gd name="T14" fmla="*/ 36 w 266"/>
              <a:gd name="T15" fmla="*/ 147 h 266"/>
              <a:gd name="T16" fmla="*/ 40 w 266"/>
              <a:gd name="T17" fmla="*/ 151 h 266"/>
              <a:gd name="T18" fmla="*/ 40 w 266"/>
              <a:gd name="T19" fmla="*/ 151 h 266"/>
              <a:gd name="T20" fmla="*/ 45 w 266"/>
              <a:gd name="T21" fmla="*/ 160 h 266"/>
              <a:gd name="T22" fmla="*/ 45 w 266"/>
              <a:gd name="T23" fmla="*/ 164 h 266"/>
              <a:gd name="T24" fmla="*/ 45 w 266"/>
              <a:gd name="T25" fmla="*/ 164 h 266"/>
              <a:gd name="T26" fmla="*/ 53 w 266"/>
              <a:gd name="T27" fmla="*/ 191 h 266"/>
              <a:gd name="T28" fmla="*/ 58 w 266"/>
              <a:gd name="T29" fmla="*/ 213 h 266"/>
              <a:gd name="T30" fmla="*/ 67 w 266"/>
              <a:gd name="T31" fmla="*/ 222 h 266"/>
              <a:gd name="T32" fmla="*/ 71 w 266"/>
              <a:gd name="T33" fmla="*/ 235 h 266"/>
              <a:gd name="T34" fmla="*/ 93 w 266"/>
              <a:gd name="T35" fmla="*/ 248 h 266"/>
              <a:gd name="T36" fmla="*/ 102 w 266"/>
              <a:gd name="T37" fmla="*/ 262 h 266"/>
              <a:gd name="T38" fmla="*/ 102 w 266"/>
              <a:gd name="T39" fmla="*/ 262 h 266"/>
              <a:gd name="T40" fmla="*/ 124 w 266"/>
              <a:gd name="T41" fmla="*/ 253 h 266"/>
              <a:gd name="T42" fmla="*/ 138 w 266"/>
              <a:gd name="T43" fmla="*/ 262 h 266"/>
              <a:gd name="T44" fmla="*/ 147 w 266"/>
              <a:gd name="T45" fmla="*/ 257 h 266"/>
              <a:gd name="T46" fmla="*/ 164 w 266"/>
              <a:gd name="T47" fmla="*/ 235 h 266"/>
              <a:gd name="T48" fmla="*/ 164 w 266"/>
              <a:gd name="T49" fmla="*/ 226 h 266"/>
              <a:gd name="T50" fmla="*/ 155 w 266"/>
              <a:gd name="T51" fmla="*/ 226 h 266"/>
              <a:gd name="T52" fmla="*/ 164 w 266"/>
              <a:gd name="T53" fmla="*/ 222 h 266"/>
              <a:gd name="T54" fmla="*/ 173 w 266"/>
              <a:gd name="T55" fmla="*/ 222 h 266"/>
              <a:gd name="T56" fmla="*/ 182 w 266"/>
              <a:gd name="T57" fmla="*/ 191 h 266"/>
              <a:gd name="T58" fmla="*/ 204 w 266"/>
              <a:gd name="T59" fmla="*/ 155 h 266"/>
              <a:gd name="T60" fmla="*/ 218 w 266"/>
              <a:gd name="T61" fmla="*/ 138 h 266"/>
              <a:gd name="T62" fmla="*/ 240 w 266"/>
              <a:gd name="T63" fmla="*/ 98 h 266"/>
              <a:gd name="T64" fmla="*/ 235 w 266"/>
              <a:gd name="T65" fmla="*/ 71 h 266"/>
              <a:gd name="T66" fmla="*/ 231 w 266"/>
              <a:gd name="T67" fmla="*/ 80 h 266"/>
              <a:gd name="T68" fmla="*/ 235 w 266"/>
              <a:gd name="T69" fmla="*/ 53 h 266"/>
              <a:gd name="T70" fmla="*/ 253 w 266"/>
              <a:gd name="T71" fmla="*/ 49 h 266"/>
              <a:gd name="T72" fmla="*/ 235 w 266"/>
              <a:gd name="T73" fmla="*/ 31 h 266"/>
              <a:gd name="T74" fmla="*/ 262 w 266"/>
              <a:gd name="T75" fmla="*/ 36 h 266"/>
              <a:gd name="T76" fmla="*/ 253 w 266"/>
              <a:gd name="T77" fmla="*/ 27 h 266"/>
              <a:gd name="T78" fmla="*/ 266 w 266"/>
              <a:gd name="T79" fmla="*/ 27 h 266"/>
              <a:gd name="T80" fmla="*/ 249 w 266"/>
              <a:gd name="T81" fmla="*/ 18 h 266"/>
              <a:gd name="T82" fmla="*/ 235 w 266"/>
              <a:gd name="T83" fmla="*/ 22 h 266"/>
              <a:gd name="T84" fmla="*/ 222 w 266"/>
              <a:gd name="T85" fmla="*/ 36 h 266"/>
              <a:gd name="T86" fmla="*/ 209 w 266"/>
              <a:gd name="T87" fmla="*/ 18 h 266"/>
              <a:gd name="T88" fmla="*/ 195 w 266"/>
              <a:gd name="T89" fmla="*/ 5 h 266"/>
              <a:gd name="T90" fmla="*/ 178 w 266"/>
              <a:gd name="T91" fmla="*/ 0 h 266"/>
              <a:gd name="T92" fmla="*/ 169 w 266"/>
              <a:gd name="T93" fmla="*/ 0 h 266"/>
              <a:gd name="T94" fmla="*/ 155 w 266"/>
              <a:gd name="T95" fmla="*/ 22 h 266"/>
              <a:gd name="T96" fmla="*/ 133 w 266"/>
              <a:gd name="T97" fmla="*/ 18 h 266"/>
              <a:gd name="T98" fmla="*/ 107 w 266"/>
              <a:gd name="T99" fmla="*/ 18 h 266"/>
              <a:gd name="T100" fmla="*/ 98 w 266"/>
              <a:gd name="T101" fmla="*/ 27 h 266"/>
              <a:gd name="T102" fmla="*/ 89 w 266"/>
              <a:gd name="T103" fmla="*/ 36 h 266"/>
              <a:gd name="T104" fmla="*/ 80 w 266"/>
              <a:gd name="T105" fmla="*/ 36 h 266"/>
              <a:gd name="T106" fmla="*/ 71 w 266"/>
              <a:gd name="T107" fmla="*/ 36 h 266"/>
              <a:gd name="T108" fmla="*/ 58 w 266"/>
              <a:gd name="T109" fmla="*/ 27 h 266"/>
              <a:gd name="T110" fmla="*/ 49 w 266"/>
              <a:gd name="T111" fmla="*/ 27 h 266"/>
              <a:gd name="T112" fmla="*/ 13 w 266"/>
              <a:gd name="T113" fmla="*/ 53 h 266"/>
              <a:gd name="T114" fmla="*/ 5 w 266"/>
              <a:gd name="T115" fmla="*/ 6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6" h="266">
                <a:moveTo>
                  <a:pt x="5" y="71"/>
                </a:moveTo>
                <a:lnTo>
                  <a:pt x="0" y="76"/>
                </a:lnTo>
                <a:lnTo>
                  <a:pt x="9" y="80"/>
                </a:lnTo>
                <a:lnTo>
                  <a:pt x="18" y="80"/>
                </a:lnTo>
                <a:lnTo>
                  <a:pt x="22" y="84"/>
                </a:lnTo>
                <a:lnTo>
                  <a:pt x="22" y="84"/>
                </a:lnTo>
                <a:lnTo>
                  <a:pt x="27" y="89"/>
                </a:lnTo>
                <a:lnTo>
                  <a:pt x="27" y="102"/>
                </a:lnTo>
                <a:lnTo>
                  <a:pt x="31" y="111"/>
                </a:lnTo>
                <a:lnTo>
                  <a:pt x="31" y="115"/>
                </a:lnTo>
                <a:lnTo>
                  <a:pt x="31" y="120"/>
                </a:lnTo>
                <a:lnTo>
                  <a:pt x="31" y="133"/>
                </a:lnTo>
                <a:lnTo>
                  <a:pt x="36" y="142"/>
                </a:lnTo>
                <a:lnTo>
                  <a:pt x="36" y="142"/>
                </a:lnTo>
                <a:lnTo>
                  <a:pt x="36" y="142"/>
                </a:lnTo>
                <a:lnTo>
                  <a:pt x="36" y="147"/>
                </a:lnTo>
                <a:lnTo>
                  <a:pt x="36" y="147"/>
                </a:lnTo>
                <a:lnTo>
                  <a:pt x="40" y="151"/>
                </a:lnTo>
                <a:lnTo>
                  <a:pt x="40" y="151"/>
                </a:lnTo>
                <a:lnTo>
                  <a:pt x="40" y="151"/>
                </a:lnTo>
                <a:lnTo>
                  <a:pt x="40" y="155"/>
                </a:lnTo>
                <a:lnTo>
                  <a:pt x="45" y="160"/>
                </a:lnTo>
                <a:lnTo>
                  <a:pt x="45" y="160"/>
                </a:lnTo>
                <a:lnTo>
                  <a:pt x="45" y="164"/>
                </a:lnTo>
                <a:lnTo>
                  <a:pt x="45" y="164"/>
                </a:lnTo>
                <a:lnTo>
                  <a:pt x="45" y="164"/>
                </a:lnTo>
                <a:lnTo>
                  <a:pt x="49" y="178"/>
                </a:lnTo>
                <a:lnTo>
                  <a:pt x="53" y="191"/>
                </a:lnTo>
                <a:lnTo>
                  <a:pt x="53" y="209"/>
                </a:lnTo>
                <a:lnTo>
                  <a:pt x="58" y="213"/>
                </a:lnTo>
                <a:lnTo>
                  <a:pt x="62" y="217"/>
                </a:lnTo>
                <a:lnTo>
                  <a:pt x="67" y="222"/>
                </a:lnTo>
                <a:lnTo>
                  <a:pt x="71" y="226"/>
                </a:lnTo>
                <a:lnTo>
                  <a:pt x="71" y="235"/>
                </a:lnTo>
                <a:lnTo>
                  <a:pt x="80" y="240"/>
                </a:lnTo>
                <a:lnTo>
                  <a:pt x="93" y="248"/>
                </a:lnTo>
                <a:lnTo>
                  <a:pt x="93" y="257"/>
                </a:lnTo>
                <a:lnTo>
                  <a:pt x="102" y="262"/>
                </a:lnTo>
                <a:lnTo>
                  <a:pt x="102" y="266"/>
                </a:lnTo>
                <a:lnTo>
                  <a:pt x="102" y="262"/>
                </a:lnTo>
                <a:lnTo>
                  <a:pt x="111" y="262"/>
                </a:lnTo>
                <a:lnTo>
                  <a:pt x="124" y="253"/>
                </a:lnTo>
                <a:lnTo>
                  <a:pt x="138" y="253"/>
                </a:lnTo>
                <a:lnTo>
                  <a:pt x="138" y="262"/>
                </a:lnTo>
                <a:lnTo>
                  <a:pt x="142" y="266"/>
                </a:lnTo>
                <a:lnTo>
                  <a:pt x="147" y="257"/>
                </a:lnTo>
                <a:lnTo>
                  <a:pt x="155" y="244"/>
                </a:lnTo>
                <a:lnTo>
                  <a:pt x="164" y="235"/>
                </a:lnTo>
                <a:lnTo>
                  <a:pt x="169" y="226"/>
                </a:lnTo>
                <a:lnTo>
                  <a:pt x="164" y="226"/>
                </a:lnTo>
                <a:lnTo>
                  <a:pt x="160" y="226"/>
                </a:lnTo>
                <a:lnTo>
                  <a:pt x="155" y="226"/>
                </a:lnTo>
                <a:lnTo>
                  <a:pt x="160" y="217"/>
                </a:lnTo>
                <a:lnTo>
                  <a:pt x="164" y="222"/>
                </a:lnTo>
                <a:lnTo>
                  <a:pt x="169" y="226"/>
                </a:lnTo>
                <a:lnTo>
                  <a:pt x="173" y="222"/>
                </a:lnTo>
                <a:lnTo>
                  <a:pt x="178" y="209"/>
                </a:lnTo>
                <a:lnTo>
                  <a:pt x="182" y="191"/>
                </a:lnTo>
                <a:lnTo>
                  <a:pt x="191" y="182"/>
                </a:lnTo>
                <a:lnTo>
                  <a:pt x="204" y="155"/>
                </a:lnTo>
                <a:lnTo>
                  <a:pt x="213" y="147"/>
                </a:lnTo>
                <a:lnTo>
                  <a:pt x="218" y="138"/>
                </a:lnTo>
                <a:lnTo>
                  <a:pt x="231" y="120"/>
                </a:lnTo>
                <a:lnTo>
                  <a:pt x="240" y="98"/>
                </a:lnTo>
                <a:lnTo>
                  <a:pt x="240" y="71"/>
                </a:lnTo>
                <a:lnTo>
                  <a:pt x="235" y="71"/>
                </a:lnTo>
                <a:lnTo>
                  <a:pt x="235" y="84"/>
                </a:lnTo>
                <a:lnTo>
                  <a:pt x="231" y="80"/>
                </a:lnTo>
                <a:lnTo>
                  <a:pt x="231" y="53"/>
                </a:lnTo>
                <a:lnTo>
                  <a:pt x="235" y="53"/>
                </a:lnTo>
                <a:lnTo>
                  <a:pt x="240" y="45"/>
                </a:lnTo>
                <a:lnTo>
                  <a:pt x="253" y="49"/>
                </a:lnTo>
                <a:lnTo>
                  <a:pt x="253" y="40"/>
                </a:lnTo>
                <a:lnTo>
                  <a:pt x="235" y="31"/>
                </a:lnTo>
                <a:lnTo>
                  <a:pt x="235" y="27"/>
                </a:lnTo>
                <a:lnTo>
                  <a:pt x="262" y="36"/>
                </a:lnTo>
                <a:lnTo>
                  <a:pt x="262" y="31"/>
                </a:lnTo>
                <a:lnTo>
                  <a:pt x="253" y="27"/>
                </a:lnTo>
                <a:lnTo>
                  <a:pt x="253" y="22"/>
                </a:lnTo>
                <a:lnTo>
                  <a:pt x="266" y="27"/>
                </a:lnTo>
                <a:lnTo>
                  <a:pt x="266" y="18"/>
                </a:lnTo>
                <a:lnTo>
                  <a:pt x="249" y="18"/>
                </a:lnTo>
                <a:lnTo>
                  <a:pt x="235" y="9"/>
                </a:lnTo>
                <a:lnTo>
                  <a:pt x="235" y="22"/>
                </a:lnTo>
                <a:lnTo>
                  <a:pt x="227" y="22"/>
                </a:lnTo>
                <a:lnTo>
                  <a:pt x="222" y="36"/>
                </a:lnTo>
                <a:lnTo>
                  <a:pt x="209" y="22"/>
                </a:lnTo>
                <a:lnTo>
                  <a:pt x="209" y="18"/>
                </a:lnTo>
                <a:lnTo>
                  <a:pt x="200" y="18"/>
                </a:lnTo>
                <a:lnTo>
                  <a:pt x="195" y="5"/>
                </a:lnTo>
                <a:lnTo>
                  <a:pt x="178" y="5"/>
                </a:lnTo>
                <a:lnTo>
                  <a:pt x="178" y="0"/>
                </a:lnTo>
                <a:lnTo>
                  <a:pt x="173" y="0"/>
                </a:lnTo>
                <a:lnTo>
                  <a:pt x="169" y="0"/>
                </a:lnTo>
                <a:lnTo>
                  <a:pt x="169" y="27"/>
                </a:lnTo>
                <a:lnTo>
                  <a:pt x="155" y="22"/>
                </a:lnTo>
                <a:lnTo>
                  <a:pt x="147" y="22"/>
                </a:lnTo>
                <a:lnTo>
                  <a:pt x="133" y="18"/>
                </a:lnTo>
                <a:lnTo>
                  <a:pt x="124" y="18"/>
                </a:lnTo>
                <a:lnTo>
                  <a:pt x="107" y="18"/>
                </a:lnTo>
                <a:lnTo>
                  <a:pt x="102" y="18"/>
                </a:lnTo>
                <a:lnTo>
                  <a:pt x="98" y="27"/>
                </a:lnTo>
                <a:lnTo>
                  <a:pt x="93" y="36"/>
                </a:lnTo>
                <a:lnTo>
                  <a:pt x="89" y="36"/>
                </a:lnTo>
                <a:lnTo>
                  <a:pt x="84" y="36"/>
                </a:lnTo>
                <a:lnTo>
                  <a:pt x="80" y="36"/>
                </a:lnTo>
                <a:lnTo>
                  <a:pt x="76" y="36"/>
                </a:lnTo>
                <a:lnTo>
                  <a:pt x="71" y="36"/>
                </a:lnTo>
                <a:lnTo>
                  <a:pt x="62" y="27"/>
                </a:lnTo>
                <a:lnTo>
                  <a:pt x="58" y="27"/>
                </a:lnTo>
                <a:lnTo>
                  <a:pt x="53" y="27"/>
                </a:lnTo>
                <a:lnTo>
                  <a:pt x="49" y="27"/>
                </a:lnTo>
                <a:lnTo>
                  <a:pt x="31" y="45"/>
                </a:lnTo>
                <a:lnTo>
                  <a:pt x="13" y="53"/>
                </a:lnTo>
                <a:lnTo>
                  <a:pt x="9" y="58"/>
                </a:lnTo>
                <a:lnTo>
                  <a:pt x="5" y="67"/>
                </a:lnTo>
                <a:lnTo>
                  <a:pt x="5" y="71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8" name="Freeform 635">
            <a:extLst>
              <a:ext uri="{FF2B5EF4-FFF2-40B4-BE49-F238E27FC236}">
                <a16:creationId xmlns:a16="http://schemas.microsoft.com/office/drawing/2014/main" id="{73CC2981-E3EB-43B0-9FAA-BBA8224197D7}"/>
              </a:ext>
            </a:extLst>
          </p:cNvPr>
          <p:cNvSpPr>
            <a:spLocks/>
          </p:cNvSpPr>
          <p:nvPr/>
        </p:nvSpPr>
        <p:spPr bwMode="auto">
          <a:xfrm>
            <a:off x="7490824" y="2343262"/>
            <a:ext cx="237530" cy="237530"/>
          </a:xfrm>
          <a:custGeom>
            <a:avLst/>
            <a:gdLst>
              <a:gd name="T0" fmla="*/ 0 w 266"/>
              <a:gd name="T1" fmla="*/ 76 h 266"/>
              <a:gd name="T2" fmla="*/ 18 w 266"/>
              <a:gd name="T3" fmla="*/ 80 h 266"/>
              <a:gd name="T4" fmla="*/ 22 w 266"/>
              <a:gd name="T5" fmla="*/ 84 h 266"/>
              <a:gd name="T6" fmla="*/ 27 w 266"/>
              <a:gd name="T7" fmla="*/ 102 h 266"/>
              <a:gd name="T8" fmla="*/ 31 w 266"/>
              <a:gd name="T9" fmla="*/ 115 h 266"/>
              <a:gd name="T10" fmla="*/ 31 w 266"/>
              <a:gd name="T11" fmla="*/ 133 h 266"/>
              <a:gd name="T12" fmla="*/ 36 w 266"/>
              <a:gd name="T13" fmla="*/ 142 h 266"/>
              <a:gd name="T14" fmla="*/ 36 w 266"/>
              <a:gd name="T15" fmla="*/ 147 h 266"/>
              <a:gd name="T16" fmla="*/ 40 w 266"/>
              <a:gd name="T17" fmla="*/ 151 h 266"/>
              <a:gd name="T18" fmla="*/ 40 w 266"/>
              <a:gd name="T19" fmla="*/ 151 h 266"/>
              <a:gd name="T20" fmla="*/ 45 w 266"/>
              <a:gd name="T21" fmla="*/ 160 h 266"/>
              <a:gd name="T22" fmla="*/ 45 w 266"/>
              <a:gd name="T23" fmla="*/ 164 h 266"/>
              <a:gd name="T24" fmla="*/ 45 w 266"/>
              <a:gd name="T25" fmla="*/ 164 h 266"/>
              <a:gd name="T26" fmla="*/ 53 w 266"/>
              <a:gd name="T27" fmla="*/ 191 h 266"/>
              <a:gd name="T28" fmla="*/ 58 w 266"/>
              <a:gd name="T29" fmla="*/ 213 h 266"/>
              <a:gd name="T30" fmla="*/ 67 w 266"/>
              <a:gd name="T31" fmla="*/ 222 h 266"/>
              <a:gd name="T32" fmla="*/ 71 w 266"/>
              <a:gd name="T33" fmla="*/ 235 h 266"/>
              <a:gd name="T34" fmla="*/ 93 w 266"/>
              <a:gd name="T35" fmla="*/ 248 h 266"/>
              <a:gd name="T36" fmla="*/ 102 w 266"/>
              <a:gd name="T37" fmla="*/ 262 h 266"/>
              <a:gd name="T38" fmla="*/ 102 w 266"/>
              <a:gd name="T39" fmla="*/ 262 h 266"/>
              <a:gd name="T40" fmla="*/ 124 w 266"/>
              <a:gd name="T41" fmla="*/ 253 h 266"/>
              <a:gd name="T42" fmla="*/ 138 w 266"/>
              <a:gd name="T43" fmla="*/ 262 h 266"/>
              <a:gd name="T44" fmla="*/ 147 w 266"/>
              <a:gd name="T45" fmla="*/ 257 h 266"/>
              <a:gd name="T46" fmla="*/ 164 w 266"/>
              <a:gd name="T47" fmla="*/ 235 h 266"/>
              <a:gd name="T48" fmla="*/ 164 w 266"/>
              <a:gd name="T49" fmla="*/ 226 h 266"/>
              <a:gd name="T50" fmla="*/ 155 w 266"/>
              <a:gd name="T51" fmla="*/ 226 h 266"/>
              <a:gd name="T52" fmla="*/ 164 w 266"/>
              <a:gd name="T53" fmla="*/ 222 h 266"/>
              <a:gd name="T54" fmla="*/ 173 w 266"/>
              <a:gd name="T55" fmla="*/ 222 h 266"/>
              <a:gd name="T56" fmla="*/ 182 w 266"/>
              <a:gd name="T57" fmla="*/ 191 h 266"/>
              <a:gd name="T58" fmla="*/ 204 w 266"/>
              <a:gd name="T59" fmla="*/ 155 h 266"/>
              <a:gd name="T60" fmla="*/ 218 w 266"/>
              <a:gd name="T61" fmla="*/ 138 h 266"/>
              <a:gd name="T62" fmla="*/ 240 w 266"/>
              <a:gd name="T63" fmla="*/ 98 h 266"/>
              <a:gd name="T64" fmla="*/ 235 w 266"/>
              <a:gd name="T65" fmla="*/ 71 h 266"/>
              <a:gd name="T66" fmla="*/ 231 w 266"/>
              <a:gd name="T67" fmla="*/ 80 h 266"/>
              <a:gd name="T68" fmla="*/ 235 w 266"/>
              <a:gd name="T69" fmla="*/ 53 h 266"/>
              <a:gd name="T70" fmla="*/ 253 w 266"/>
              <a:gd name="T71" fmla="*/ 49 h 266"/>
              <a:gd name="T72" fmla="*/ 235 w 266"/>
              <a:gd name="T73" fmla="*/ 31 h 266"/>
              <a:gd name="T74" fmla="*/ 262 w 266"/>
              <a:gd name="T75" fmla="*/ 36 h 266"/>
              <a:gd name="T76" fmla="*/ 253 w 266"/>
              <a:gd name="T77" fmla="*/ 27 h 266"/>
              <a:gd name="T78" fmla="*/ 266 w 266"/>
              <a:gd name="T79" fmla="*/ 27 h 266"/>
              <a:gd name="T80" fmla="*/ 249 w 266"/>
              <a:gd name="T81" fmla="*/ 18 h 266"/>
              <a:gd name="T82" fmla="*/ 235 w 266"/>
              <a:gd name="T83" fmla="*/ 22 h 266"/>
              <a:gd name="T84" fmla="*/ 222 w 266"/>
              <a:gd name="T85" fmla="*/ 36 h 266"/>
              <a:gd name="T86" fmla="*/ 209 w 266"/>
              <a:gd name="T87" fmla="*/ 18 h 266"/>
              <a:gd name="T88" fmla="*/ 195 w 266"/>
              <a:gd name="T89" fmla="*/ 5 h 266"/>
              <a:gd name="T90" fmla="*/ 178 w 266"/>
              <a:gd name="T91" fmla="*/ 0 h 266"/>
              <a:gd name="T92" fmla="*/ 169 w 266"/>
              <a:gd name="T93" fmla="*/ 0 h 266"/>
              <a:gd name="T94" fmla="*/ 155 w 266"/>
              <a:gd name="T95" fmla="*/ 22 h 266"/>
              <a:gd name="T96" fmla="*/ 133 w 266"/>
              <a:gd name="T97" fmla="*/ 18 h 266"/>
              <a:gd name="T98" fmla="*/ 107 w 266"/>
              <a:gd name="T99" fmla="*/ 18 h 266"/>
              <a:gd name="T100" fmla="*/ 98 w 266"/>
              <a:gd name="T101" fmla="*/ 27 h 266"/>
              <a:gd name="T102" fmla="*/ 89 w 266"/>
              <a:gd name="T103" fmla="*/ 36 h 266"/>
              <a:gd name="T104" fmla="*/ 80 w 266"/>
              <a:gd name="T105" fmla="*/ 36 h 266"/>
              <a:gd name="T106" fmla="*/ 71 w 266"/>
              <a:gd name="T107" fmla="*/ 36 h 266"/>
              <a:gd name="T108" fmla="*/ 58 w 266"/>
              <a:gd name="T109" fmla="*/ 27 h 266"/>
              <a:gd name="T110" fmla="*/ 49 w 266"/>
              <a:gd name="T111" fmla="*/ 27 h 266"/>
              <a:gd name="T112" fmla="*/ 13 w 266"/>
              <a:gd name="T113" fmla="*/ 53 h 266"/>
              <a:gd name="T114" fmla="*/ 5 w 266"/>
              <a:gd name="T115" fmla="*/ 6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6" h="266">
                <a:moveTo>
                  <a:pt x="5" y="71"/>
                </a:moveTo>
                <a:lnTo>
                  <a:pt x="0" y="76"/>
                </a:lnTo>
                <a:lnTo>
                  <a:pt x="9" y="80"/>
                </a:lnTo>
                <a:lnTo>
                  <a:pt x="18" y="80"/>
                </a:lnTo>
                <a:lnTo>
                  <a:pt x="22" y="84"/>
                </a:lnTo>
                <a:lnTo>
                  <a:pt x="22" y="84"/>
                </a:lnTo>
                <a:lnTo>
                  <a:pt x="27" y="89"/>
                </a:lnTo>
                <a:lnTo>
                  <a:pt x="27" y="102"/>
                </a:lnTo>
                <a:lnTo>
                  <a:pt x="31" y="111"/>
                </a:lnTo>
                <a:lnTo>
                  <a:pt x="31" y="115"/>
                </a:lnTo>
                <a:lnTo>
                  <a:pt x="31" y="120"/>
                </a:lnTo>
                <a:lnTo>
                  <a:pt x="31" y="133"/>
                </a:lnTo>
                <a:lnTo>
                  <a:pt x="36" y="142"/>
                </a:lnTo>
                <a:lnTo>
                  <a:pt x="36" y="142"/>
                </a:lnTo>
                <a:lnTo>
                  <a:pt x="36" y="142"/>
                </a:lnTo>
                <a:lnTo>
                  <a:pt x="36" y="147"/>
                </a:lnTo>
                <a:lnTo>
                  <a:pt x="36" y="147"/>
                </a:lnTo>
                <a:lnTo>
                  <a:pt x="40" y="151"/>
                </a:lnTo>
                <a:lnTo>
                  <a:pt x="40" y="151"/>
                </a:lnTo>
                <a:lnTo>
                  <a:pt x="40" y="151"/>
                </a:lnTo>
                <a:lnTo>
                  <a:pt x="40" y="155"/>
                </a:lnTo>
                <a:lnTo>
                  <a:pt x="45" y="160"/>
                </a:lnTo>
                <a:lnTo>
                  <a:pt x="45" y="160"/>
                </a:lnTo>
                <a:lnTo>
                  <a:pt x="45" y="164"/>
                </a:lnTo>
                <a:lnTo>
                  <a:pt x="45" y="164"/>
                </a:lnTo>
                <a:lnTo>
                  <a:pt x="45" y="164"/>
                </a:lnTo>
                <a:lnTo>
                  <a:pt x="49" y="178"/>
                </a:lnTo>
                <a:lnTo>
                  <a:pt x="53" y="191"/>
                </a:lnTo>
                <a:lnTo>
                  <a:pt x="53" y="209"/>
                </a:lnTo>
                <a:lnTo>
                  <a:pt x="58" y="213"/>
                </a:lnTo>
                <a:lnTo>
                  <a:pt x="62" y="217"/>
                </a:lnTo>
                <a:lnTo>
                  <a:pt x="67" y="222"/>
                </a:lnTo>
                <a:lnTo>
                  <a:pt x="71" y="226"/>
                </a:lnTo>
                <a:lnTo>
                  <a:pt x="71" y="235"/>
                </a:lnTo>
                <a:lnTo>
                  <a:pt x="80" y="240"/>
                </a:lnTo>
                <a:lnTo>
                  <a:pt x="93" y="248"/>
                </a:lnTo>
                <a:lnTo>
                  <a:pt x="93" y="257"/>
                </a:lnTo>
                <a:lnTo>
                  <a:pt x="102" y="262"/>
                </a:lnTo>
                <a:lnTo>
                  <a:pt x="102" y="266"/>
                </a:lnTo>
                <a:lnTo>
                  <a:pt x="102" y="262"/>
                </a:lnTo>
                <a:lnTo>
                  <a:pt x="111" y="262"/>
                </a:lnTo>
                <a:lnTo>
                  <a:pt x="124" y="253"/>
                </a:lnTo>
                <a:lnTo>
                  <a:pt x="138" y="253"/>
                </a:lnTo>
                <a:lnTo>
                  <a:pt x="138" y="262"/>
                </a:lnTo>
                <a:lnTo>
                  <a:pt x="142" y="266"/>
                </a:lnTo>
                <a:lnTo>
                  <a:pt x="147" y="257"/>
                </a:lnTo>
                <a:lnTo>
                  <a:pt x="155" y="244"/>
                </a:lnTo>
                <a:lnTo>
                  <a:pt x="164" y="235"/>
                </a:lnTo>
                <a:lnTo>
                  <a:pt x="169" y="226"/>
                </a:lnTo>
                <a:lnTo>
                  <a:pt x="164" y="226"/>
                </a:lnTo>
                <a:lnTo>
                  <a:pt x="160" y="226"/>
                </a:lnTo>
                <a:lnTo>
                  <a:pt x="155" y="226"/>
                </a:lnTo>
                <a:lnTo>
                  <a:pt x="160" y="217"/>
                </a:lnTo>
                <a:lnTo>
                  <a:pt x="164" y="222"/>
                </a:lnTo>
                <a:lnTo>
                  <a:pt x="169" y="226"/>
                </a:lnTo>
                <a:lnTo>
                  <a:pt x="173" y="222"/>
                </a:lnTo>
                <a:lnTo>
                  <a:pt x="178" y="209"/>
                </a:lnTo>
                <a:lnTo>
                  <a:pt x="182" y="191"/>
                </a:lnTo>
                <a:lnTo>
                  <a:pt x="191" y="182"/>
                </a:lnTo>
                <a:lnTo>
                  <a:pt x="204" y="155"/>
                </a:lnTo>
                <a:lnTo>
                  <a:pt x="213" y="147"/>
                </a:lnTo>
                <a:lnTo>
                  <a:pt x="218" y="138"/>
                </a:lnTo>
                <a:lnTo>
                  <a:pt x="231" y="120"/>
                </a:lnTo>
                <a:lnTo>
                  <a:pt x="240" y="98"/>
                </a:lnTo>
                <a:lnTo>
                  <a:pt x="240" y="71"/>
                </a:lnTo>
                <a:lnTo>
                  <a:pt x="235" y="71"/>
                </a:lnTo>
                <a:lnTo>
                  <a:pt x="235" y="84"/>
                </a:lnTo>
                <a:lnTo>
                  <a:pt x="231" y="80"/>
                </a:lnTo>
                <a:lnTo>
                  <a:pt x="231" y="53"/>
                </a:lnTo>
                <a:lnTo>
                  <a:pt x="235" y="53"/>
                </a:lnTo>
                <a:lnTo>
                  <a:pt x="240" y="45"/>
                </a:lnTo>
                <a:lnTo>
                  <a:pt x="253" y="49"/>
                </a:lnTo>
                <a:lnTo>
                  <a:pt x="253" y="40"/>
                </a:lnTo>
                <a:lnTo>
                  <a:pt x="235" y="31"/>
                </a:lnTo>
                <a:lnTo>
                  <a:pt x="235" y="27"/>
                </a:lnTo>
                <a:lnTo>
                  <a:pt x="262" y="36"/>
                </a:lnTo>
                <a:lnTo>
                  <a:pt x="262" y="31"/>
                </a:lnTo>
                <a:lnTo>
                  <a:pt x="253" y="27"/>
                </a:lnTo>
                <a:lnTo>
                  <a:pt x="253" y="22"/>
                </a:lnTo>
                <a:lnTo>
                  <a:pt x="266" y="27"/>
                </a:lnTo>
                <a:lnTo>
                  <a:pt x="266" y="18"/>
                </a:lnTo>
                <a:lnTo>
                  <a:pt x="249" y="18"/>
                </a:lnTo>
                <a:lnTo>
                  <a:pt x="235" y="9"/>
                </a:lnTo>
                <a:lnTo>
                  <a:pt x="235" y="22"/>
                </a:lnTo>
                <a:lnTo>
                  <a:pt x="227" y="22"/>
                </a:lnTo>
                <a:lnTo>
                  <a:pt x="222" y="36"/>
                </a:lnTo>
                <a:lnTo>
                  <a:pt x="209" y="22"/>
                </a:lnTo>
                <a:lnTo>
                  <a:pt x="209" y="18"/>
                </a:lnTo>
                <a:lnTo>
                  <a:pt x="200" y="18"/>
                </a:lnTo>
                <a:lnTo>
                  <a:pt x="195" y="5"/>
                </a:lnTo>
                <a:lnTo>
                  <a:pt x="178" y="5"/>
                </a:lnTo>
                <a:lnTo>
                  <a:pt x="178" y="0"/>
                </a:lnTo>
                <a:lnTo>
                  <a:pt x="173" y="0"/>
                </a:lnTo>
                <a:lnTo>
                  <a:pt x="169" y="0"/>
                </a:lnTo>
                <a:lnTo>
                  <a:pt x="169" y="27"/>
                </a:lnTo>
                <a:lnTo>
                  <a:pt x="155" y="22"/>
                </a:lnTo>
                <a:lnTo>
                  <a:pt x="147" y="22"/>
                </a:lnTo>
                <a:lnTo>
                  <a:pt x="133" y="18"/>
                </a:lnTo>
                <a:lnTo>
                  <a:pt x="124" y="18"/>
                </a:lnTo>
                <a:lnTo>
                  <a:pt x="107" y="18"/>
                </a:lnTo>
                <a:lnTo>
                  <a:pt x="102" y="18"/>
                </a:lnTo>
                <a:lnTo>
                  <a:pt x="98" y="27"/>
                </a:lnTo>
                <a:lnTo>
                  <a:pt x="93" y="36"/>
                </a:lnTo>
                <a:lnTo>
                  <a:pt x="89" y="36"/>
                </a:lnTo>
                <a:lnTo>
                  <a:pt x="84" y="36"/>
                </a:lnTo>
                <a:lnTo>
                  <a:pt x="80" y="36"/>
                </a:lnTo>
                <a:lnTo>
                  <a:pt x="76" y="36"/>
                </a:lnTo>
                <a:lnTo>
                  <a:pt x="71" y="36"/>
                </a:lnTo>
                <a:lnTo>
                  <a:pt x="62" y="27"/>
                </a:lnTo>
                <a:lnTo>
                  <a:pt x="58" y="27"/>
                </a:lnTo>
                <a:lnTo>
                  <a:pt x="53" y="27"/>
                </a:lnTo>
                <a:lnTo>
                  <a:pt x="49" y="27"/>
                </a:lnTo>
                <a:lnTo>
                  <a:pt x="31" y="45"/>
                </a:lnTo>
                <a:lnTo>
                  <a:pt x="13" y="53"/>
                </a:lnTo>
                <a:lnTo>
                  <a:pt x="9" y="58"/>
                </a:lnTo>
                <a:lnTo>
                  <a:pt x="5" y="67"/>
                </a:lnTo>
                <a:lnTo>
                  <a:pt x="5" y="7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99" name="Freeform 636">
            <a:extLst>
              <a:ext uri="{FF2B5EF4-FFF2-40B4-BE49-F238E27FC236}">
                <a16:creationId xmlns:a16="http://schemas.microsoft.com/office/drawing/2014/main" id="{FC5EF99D-F305-4EAE-83C3-BB26FE10C010}"/>
              </a:ext>
            </a:extLst>
          </p:cNvPr>
          <p:cNvSpPr>
            <a:spLocks noEditPoints="1"/>
          </p:cNvSpPr>
          <p:nvPr/>
        </p:nvSpPr>
        <p:spPr bwMode="auto">
          <a:xfrm>
            <a:off x="7490824" y="2343262"/>
            <a:ext cx="237530" cy="237530"/>
          </a:xfrm>
          <a:custGeom>
            <a:avLst/>
            <a:gdLst>
              <a:gd name="T0" fmla="*/ 0 w 266"/>
              <a:gd name="T1" fmla="*/ 76 h 266"/>
              <a:gd name="T2" fmla="*/ 18 w 266"/>
              <a:gd name="T3" fmla="*/ 80 h 266"/>
              <a:gd name="T4" fmla="*/ 22 w 266"/>
              <a:gd name="T5" fmla="*/ 84 h 266"/>
              <a:gd name="T6" fmla="*/ 27 w 266"/>
              <a:gd name="T7" fmla="*/ 102 h 266"/>
              <a:gd name="T8" fmla="*/ 31 w 266"/>
              <a:gd name="T9" fmla="*/ 115 h 266"/>
              <a:gd name="T10" fmla="*/ 31 w 266"/>
              <a:gd name="T11" fmla="*/ 133 h 266"/>
              <a:gd name="T12" fmla="*/ 36 w 266"/>
              <a:gd name="T13" fmla="*/ 142 h 266"/>
              <a:gd name="T14" fmla="*/ 36 w 266"/>
              <a:gd name="T15" fmla="*/ 147 h 266"/>
              <a:gd name="T16" fmla="*/ 40 w 266"/>
              <a:gd name="T17" fmla="*/ 151 h 266"/>
              <a:gd name="T18" fmla="*/ 40 w 266"/>
              <a:gd name="T19" fmla="*/ 151 h 266"/>
              <a:gd name="T20" fmla="*/ 45 w 266"/>
              <a:gd name="T21" fmla="*/ 160 h 266"/>
              <a:gd name="T22" fmla="*/ 45 w 266"/>
              <a:gd name="T23" fmla="*/ 164 h 266"/>
              <a:gd name="T24" fmla="*/ 45 w 266"/>
              <a:gd name="T25" fmla="*/ 164 h 266"/>
              <a:gd name="T26" fmla="*/ 53 w 266"/>
              <a:gd name="T27" fmla="*/ 191 h 266"/>
              <a:gd name="T28" fmla="*/ 58 w 266"/>
              <a:gd name="T29" fmla="*/ 213 h 266"/>
              <a:gd name="T30" fmla="*/ 67 w 266"/>
              <a:gd name="T31" fmla="*/ 222 h 266"/>
              <a:gd name="T32" fmla="*/ 71 w 266"/>
              <a:gd name="T33" fmla="*/ 235 h 266"/>
              <a:gd name="T34" fmla="*/ 93 w 266"/>
              <a:gd name="T35" fmla="*/ 248 h 266"/>
              <a:gd name="T36" fmla="*/ 102 w 266"/>
              <a:gd name="T37" fmla="*/ 262 h 266"/>
              <a:gd name="T38" fmla="*/ 102 w 266"/>
              <a:gd name="T39" fmla="*/ 262 h 266"/>
              <a:gd name="T40" fmla="*/ 124 w 266"/>
              <a:gd name="T41" fmla="*/ 253 h 266"/>
              <a:gd name="T42" fmla="*/ 138 w 266"/>
              <a:gd name="T43" fmla="*/ 262 h 266"/>
              <a:gd name="T44" fmla="*/ 147 w 266"/>
              <a:gd name="T45" fmla="*/ 257 h 266"/>
              <a:gd name="T46" fmla="*/ 164 w 266"/>
              <a:gd name="T47" fmla="*/ 235 h 266"/>
              <a:gd name="T48" fmla="*/ 164 w 266"/>
              <a:gd name="T49" fmla="*/ 226 h 266"/>
              <a:gd name="T50" fmla="*/ 155 w 266"/>
              <a:gd name="T51" fmla="*/ 226 h 266"/>
              <a:gd name="T52" fmla="*/ 164 w 266"/>
              <a:gd name="T53" fmla="*/ 222 h 266"/>
              <a:gd name="T54" fmla="*/ 173 w 266"/>
              <a:gd name="T55" fmla="*/ 222 h 266"/>
              <a:gd name="T56" fmla="*/ 182 w 266"/>
              <a:gd name="T57" fmla="*/ 191 h 266"/>
              <a:gd name="T58" fmla="*/ 204 w 266"/>
              <a:gd name="T59" fmla="*/ 155 h 266"/>
              <a:gd name="T60" fmla="*/ 218 w 266"/>
              <a:gd name="T61" fmla="*/ 138 h 266"/>
              <a:gd name="T62" fmla="*/ 240 w 266"/>
              <a:gd name="T63" fmla="*/ 98 h 266"/>
              <a:gd name="T64" fmla="*/ 235 w 266"/>
              <a:gd name="T65" fmla="*/ 71 h 266"/>
              <a:gd name="T66" fmla="*/ 231 w 266"/>
              <a:gd name="T67" fmla="*/ 80 h 266"/>
              <a:gd name="T68" fmla="*/ 235 w 266"/>
              <a:gd name="T69" fmla="*/ 53 h 266"/>
              <a:gd name="T70" fmla="*/ 253 w 266"/>
              <a:gd name="T71" fmla="*/ 49 h 266"/>
              <a:gd name="T72" fmla="*/ 235 w 266"/>
              <a:gd name="T73" fmla="*/ 31 h 266"/>
              <a:gd name="T74" fmla="*/ 262 w 266"/>
              <a:gd name="T75" fmla="*/ 36 h 266"/>
              <a:gd name="T76" fmla="*/ 253 w 266"/>
              <a:gd name="T77" fmla="*/ 27 h 266"/>
              <a:gd name="T78" fmla="*/ 266 w 266"/>
              <a:gd name="T79" fmla="*/ 27 h 266"/>
              <a:gd name="T80" fmla="*/ 249 w 266"/>
              <a:gd name="T81" fmla="*/ 18 h 266"/>
              <a:gd name="T82" fmla="*/ 235 w 266"/>
              <a:gd name="T83" fmla="*/ 22 h 266"/>
              <a:gd name="T84" fmla="*/ 222 w 266"/>
              <a:gd name="T85" fmla="*/ 36 h 266"/>
              <a:gd name="T86" fmla="*/ 209 w 266"/>
              <a:gd name="T87" fmla="*/ 18 h 266"/>
              <a:gd name="T88" fmla="*/ 195 w 266"/>
              <a:gd name="T89" fmla="*/ 5 h 266"/>
              <a:gd name="T90" fmla="*/ 178 w 266"/>
              <a:gd name="T91" fmla="*/ 0 h 266"/>
              <a:gd name="T92" fmla="*/ 169 w 266"/>
              <a:gd name="T93" fmla="*/ 0 h 266"/>
              <a:gd name="T94" fmla="*/ 155 w 266"/>
              <a:gd name="T95" fmla="*/ 22 h 266"/>
              <a:gd name="T96" fmla="*/ 133 w 266"/>
              <a:gd name="T97" fmla="*/ 18 h 266"/>
              <a:gd name="T98" fmla="*/ 107 w 266"/>
              <a:gd name="T99" fmla="*/ 18 h 266"/>
              <a:gd name="T100" fmla="*/ 98 w 266"/>
              <a:gd name="T101" fmla="*/ 27 h 266"/>
              <a:gd name="T102" fmla="*/ 89 w 266"/>
              <a:gd name="T103" fmla="*/ 36 h 266"/>
              <a:gd name="T104" fmla="*/ 80 w 266"/>
              <a:gd name="T105" fmla="*/ 36 h 266"/>
              <a:gd name="T106" fmla="*/ 71 w 266"/>
              <a:gd name="T107" fmla="*/ 36 h 266"/>
              <a:gd name="T108" fmla="*/ 58 w 266"/>
              <a:gd name="T109" fmla="*/ 27 h 266"/>
              <a:gd name="T110" fmla="*/ 49 w 266"/>
              <a:gd name="T111" fmla="*/ 27 h 266"/>
              <a:gd name="T112" fmla="*/ 13 w 266"/>
              <a:gd name="T113" fmla="*/ 53 h 266"/>
              <a:gd name="T114" fmla="*/ 5 w 266"/>
              <a:gd name="T115" fmla="*/ 6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6" h="266">
                <a:moveTo>
                  <a:pt x="5" y="71"/>
                </a:moveTo>
                <a:lnTo>
                  <a:pt x="0" y="76"/>
                </a:lnTo>
                <a:lnTo>
                  <a:pt x="9" y="80"/>
                </a:lnTo>
                <a:lnTo>
                  <a:pt x="18" y="80"/>
                </a:lnTo>
                <a:lnTo>
                  <a:pt x="22" y="84"/>
                </a:lnTo>
                <a:lnTo>
                  <a:pt x="22" y="84"/>
                </a:lnTo>
                <a:lnTo>
                  <a:pt x="27" y="89"/>
                </a:lnTo>
                <a:lnTo>
                  <a:pt x="27" y="102"/>
                </a:lnTo>
                <a:lnTo>
                  <a:pt x="31" y="111"/>
                </a:lnTo>
                <a:lnTo>
                  <a:pt x="31" y="115"/>
                </a:lnTo>
                <a:lnTo>
                  <a:pt x="31" y="120"/>
                </a:lnTo>
                <a:lnTo>
                  <a:pt x="31" y="133"/>
                </a:lnTo>
                <a:lnTo>
                  <a:pt x="36" y="142"/>
                </a:lnTo>
                <a:lnTo>
                  <a:pt x="36" y="142"/>
                </a:lnTo>
                <a:lnTo>
                  <a:pt x="36" y="142"/>
                </a:lnTo>
                <a:lnTo>
                  <a:pt x="36" y="147"/>
                </a:lnTo>
                <a:lnTo>
                  <a:pt x="36" y="147"/>
                </a:lnTo>
                <a:lnTo>
                  <a:pt x="40" y="151"/>
                </a:lnTo>
                <a:lnTo>
                  <a:pt x="40" y="151"/>
                </a:lnTo>
                <a:lnTo>
                  <a:pt x="40" y="151"/>
                </a:lnTo>
                <a:lnTo>
                  <a:pt x="40" y="155"/>
                </a:lnTo>
                <a:lnTo>
                  <a:pt x="45" y="160"/>
                </a:lnTo>
                <a:lnTo>
                  <a:pt x="45" y="160"/>
                </a:lnTo>
                <a:lnTo>
                  <a:pt x="45" y="164"/>
                </a:lnTo>
                <a:lnTo>
                  <a:pt x="45" y="164"/>
                </a:lnTo>
                <a:lnTo>
                  <a:pt x="45" y="164"/>
                </a:lnTo>
                <a:lnTo>
                  <a:pt x="49" y="178"/>
                </a:lnTo>
                <a:lnTo>
                  <a:pt x="53" y="191"/>
                </a:lnTo>
                <a:lnTo>
                  <a:pt x="53" y="209"/>
                </a:lnTo>
                <a:lnTo>
                  <a:pt x="58" y="213"/>
                </a:lnTo>
                <a:lnTo>
                  <a:pt x="62" y="217"/>
                </a:lnTo>
                <a:lnTo>
                  <a:pt x="67" y="222"/>
                </a:lnTo>
                <a:lnTo>
                  <a:pt x="71" y="226"/>
                </a:lnTo>
                <a:lnTo>
                  <a:pt x="71" y="235"/>
                </a:lnTo>
                <a:lnTo>
                  <a:pt x="80" y="240"/>
                </a:lnTo>
                <a:lnTo>
                  <a:pt x="93" y="248"/>
                </a:lnTo>
                <a:lnTo>
                  <a:pt x="93" y="257"/>
                </a:lnTo>
                <a:lnTo>
                  <a:pt x="102" y="262"/>
                </a:lnTo>
                <a:moveTo>
                  <a:pt x="102" y="266"/>
                </a:moveTo>
                <a:lnTo>
                  <a:pt x="102" y="262"/>
                </a:lnTo>
                <a:lnTo>
                  <a:pt x="111" y="262"/>
                </a:lnTo>
                <a:lnTo>
                  <a:pt x="124" y="253"/>
                </a:lnTo>
                <a:lnTo>
                  <a:pt x="138" y="253"/>
                </a:lnTo>
                <a:lnTo>
                  <a:pt x="138" y="262"/>
                </a:lnTo>
                <a:lnTo>
                  <a:pt x="142" y="266"/>
                </a:lnTo>
                <a:lnTo>
                  <a:pt x="147" y="257"/>
                </a:lnTo>
                <a:lnTo>
                  <a:pt x="155" y="244"/>
                </a:lnTo>
                <a:lnTo>
                  <a:pt x="164" y="235"/>
                </a:lnTo>
                <a:lnTo>
                  <a:pt x="169" y="226"/>
                </a:lnTo>
                <a:lnTo>
                  <a:pt x="164" y="226"/>
                </a:lnTo>
                <a:lnTo>
                  <a:pt x="160" y="226"/>
                </a:lnTo>
                <a:lnTo>
                  <a:pt x="155" y="226"/>
                </a:lnTo>
                <a:lnTo>
                  <a:pt x="160" y="217"/>
                </a:lnTo>
                <a:lnTo>
                  <a:pt x="164" y="222"/>
                </a:lnTo>
                <a:lnTo>
                  <a:pt x="169" y="226"/>
                </a:lnTo>
                <a:lnTo>
                  <a:pt x="173" y="222"/>
                </a:lnTo>
                <a:lnTo>
                  <a:pt x="178" y="209"/>
                </a:lnTo>
                <a:lnTo>
                  <a:pt x="182" y="191"/>
                </a:lnTo>
                <a:lnTo>
                  <a:pt x="191" y="182"/>
                </a:lnTo>
                <a:lnTo>
                  <a:pt x="204" y="155"/>
                </a:lnTo>
                <a:lnTo>
                  <a:pt x="213" y="147"/>
                </a:lnTo>
                <a:lnTo>
                  <a:pt x="218" y="138"/>
                </a:lnTo>
                <a:lnTo>
                  <a:pt x="231" y="120"/>
                </a:lnTo>
                <a:lnTo>
                  <a:pt x="240" y="98"/>
                </a:lnTo>
                <a:lnTo>
                  <a:pt x="240" y="71"/>
                </a:lnTo>
                <a:lnTo>
                  <a:pt x="235" y="71"/>
                </a:lnTo>
                <a:lnTo>
                  <a:pt x="235" y="84"/>
                </a:lnTo>
                <a:lnTo>
                  <a:pt x="231" y="80"/>
                </a:lnTo>
                <a:lnTo>
                  <a:pt x="231" y="53"/>
                </a:lnTo>
                <a:lnTo>
                  <a:pt x="235" y="53"/>
                </a:lnTo>
                <a:lnTo>
                  <a:pt x="240" y="45"/>
                </a:lnTo>
                <a:lnTo>
                  <a:pt x="253" y="49"/>
                </a:lnTo>
                <a:lnTo>
                  <a:pt x="253" y="40"/>
                </a:lnTo>
                <a:lnTo>
                  <a:pt x="235" y="31"/>
                </a:lnTo>
                <a:lnTo>
                  <a:pt x="235" y="27"/>
                </a:lnTo>
                <a:lnTo>
                  <a:pt x="262" y="36"/>
                </a:lnTo>
                <a:lnTo>
                  <a:pt x="262" y="31"/>
                </a:lnTo>
                <a:lnTo>
                  <a:pt x="253" y="27"/>
                </a:lnTo>
                <a:lnTo>
                  <a:pt x="253" y="22"/>
                </a:lnTo>
                <a:lnTo>
                  <a:pt x="266" y="27"/>
                </a:lnTo>
                <a:lnTo>
                  <a:pt x="266" y="18"/>
                </a:lnTo>
                <a:lnTo>
                  <a:pt x="249" y="18"/>
                </a:lnTo>
                <a:lnTo>
                  <a:pt x="235" y="9"/>
                </a:lnTo>
                <a:lnTo>
                  <a:pt x="235" y="22"/>
                </a:lnTo>
                <a:lnTo>
                  <a:pt x="227" y="22"/>
                </a:lnTo>
                <a:lnTo>
                  <a:pt x="222" y="36"/>
                </a:lnTo>
                <a:lnTo>
                  <a:pt x="209" y="22"/>
                </a:lnTo>
                <a:lnTo>
                  <a:pt x="209" y="18"/>
                </a:lnTo>
                <a:lnTo>
                  <a:pt x="200" y="18"/>
                </a:lnTo>
                <a:lnTo>
                  <a:pt x="195" y="5"/>
                </a:lnTo>
                <a:lnTo>
                  <a:pt x="178" y="5"/>
                </a:lnTo>
                <a:lnTo>
                  <a:pt x="178" y="0"/>
                </a:lnTo>
                <a:lnTo>
                  <a:pt x="173" y="0"/>
                </a:lnTo>
                <a:lnTo>
                  <a:pt x="169" y="0"/>
                </a:lnTo>
                <a:lnTo>
                  <a:pt x="169" y="27"/>
                </a:lnTo>
                <a:lnTo>
                  <a:pt x="155" y="22"/>
                </a:lnTo>
                <a:lnTo>
                  <a:pt x="147" y="22"/>
                </a:lnTo>
                <a:lnTo>
                  <a:pt x="133" y="18"/>
                </a:lnTo>
                <a:lnTo>
                  <a:pt x="124" y="18"/>
                </a:lnTo>
                <a:lnTo>
                  <a:pt x="107" y="18"/>
                </a:lnTo>
                <a:lnTo>
                  <a:pt x="102" y="18"/>
                </a:lnTo>
                <a:lnTo>
                  <a:pt x="98" y="27"/>
                </a:lnTo>
                <a:lnTo>
                  <a:pt x="93" y="36"/>
                </a:lnTo>
                <a:lnTo>
                  <a:pt x="89" y="36"/>
                </a:lnTo>
                <a:lnTo>
                  <a:pt x="84" y="36"/>
                </a:lnTo>
                <a:lnTo>
                  <a:pt x="80" y="36"/>
                </a:lnTo>
                <a:lnTo>
                  <a:pt x="76" y="36"/>
                </a:lnTo>
                <a:lnTo>
                  <a:pt x="71" y="36"/>
                </a:lnTo>
                <a:lnTo>
                  <a:pt x="62" y="27"/>
                </a:lnTo>
                <a:lnTo>
                  <a:pt x="58" y="27"/>
                </a:lnTo>
                <a:lnTo>
                  <a:pt x="53" y="27"/>
                </a:lnTo>
                <a:lnTo>
                  <a:pt x="49" y="27"/>
                </a:lnTo>
                <a:lnTo>
                  <a:pt x="31" y="45"/>
                </a:lnTo>
                <a:lnTo>
                  <a:pt x="13" y="53"/>
                </a:lnTo>
                <a:lnTo>
                  <a:pt x="9" y="58"/>
                </a:lnTo>
                <a:lnTo>
                  <a:pt x="5" y="67"/>
                </a:lnTo>
                <a:lnTo>
                  <a:pt x="5" y="7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0" name="Freeform 637">
            <a:extLst>
              <a:ext uri="{FF2B5EF4-FFF2-40B4-BE49-F238E27FC236}">
                <a16:creationId xmlns:a16="http://schemas.microsoft.com/office/drawing/2014/main" id="{B9FFBF88-59BB-4704-B5EE-686DCF585F6F}"/>
              </a:ext>
            </a:extLst>
          </p:cNvPr>
          <p:cNvSpPr>
            <a:spLocks/>
          </p:cNvSpPr>
          <p:nvPr/>
        </p:nvSpPr>
        <p:spPr bwMode="auto">
          <a:xfrm>
            <a:off x="7601553" y="2414699"/>
            <a:ext cx="178594" cy="213420"/>
          </a:xfrm>
          <a:custGeom>
            <a:avLst/>
            <a:gdLst>
              <a:gd name="T0" fmla="*/ 0 w 200"/>
              <a:gd name="T1" fmla="*/ 239 h 239"/>
              <a:gd name="T2" fmla="*/ 40 w 200"/>
              <a:gd name="T3" fmla="*/ 239 h 239"/>
              <a:gd name="T4" fmla="*/ 58 w 200"/>
              <a:gd name="T5" fmla="*/ 239 h 239"/>
              <a:gd name="T6" fmla="*/ 71 w 200"/>
              <a:gd name="T7" fmla="*/ 239 h 239"/>
              <a:gd name="T8" fmla="*/ 85 w 200"/>
              <a:gd name="T9" fmla="*/ 231 h 239"/>
              <a:gd name="T10" fmla="*/ 94 w 200"/>
              <a:gd name="T11" fmla="*/ 226 h 239"/>
              <a:gd name="T12" fmla="*/ 107 w 200"/>
              <a:gd name="T13" fmla="*/ 213 h 239"/>
              <a:gd name="T14" fmla="*/ 107 w 200"/>
              <a:gd name="T15" fmla="*/ 177 h 239"/>
              <a:gd name="T16" fmla="*/ 125 w 200"/>
              <a:gd name="T17" fmla="*/ 173 h 239"/>
              <a:gd name="T18" fmla="*/ 129 w 200"/>
              <a:gd name="T19" fmla="*/ 173 h 239"/>
              <a:gd name="T20" fmla="*/ 142 w 200"/>
              <a:gd name="T21" fmla="*/ 168 h 239"/>
              <a:gd name="T22" fmla="*/ 151 w 200"/>
              <a:gd name="T23" fmla="*/ 168 h 239"/>
              <a:gd name="T24" fmla="*/ 156 w 200"/>
              <a:gd name="T25" fmla="*/ 168 h 239"/>
              <a:gd name="T26" fmla="*/ 156 w 200"/>
              <a:gd name="T27" fmla="*/ 164 h 239"/>
              <a:gd name="T28" fmla="*/ 160 w 200"/>
              <a:gd name="T29" fmla="*/ 160 h 239"/>
              <a:gd name="T30" fmla="*/ 160 w 200"/>
              <a:gd name="T31" fmla="*/ 155 h 239"/>
              <a:gd name="T32" fmla="*/ 165 w 200"/>
              <a:gd name="T33" fmla="*/ 155 h 239"/>
              <a:gd name="T34" fmla="*/ 174 w 200"/>
              <a:gd name="T35" fmla="*/ 151 h 239"/>
              <a:gd name="T36" fmla="*/ 187 w 200"/>
              <a:gd name="T37" fmla="*/ 146 h 239"/>
              <a:gd name="T38" fmla="*/ 191 w 200"/>
              <a:gd name="T39" fmla="*/ 146 h 239"/>
              <a:gd name="T40" fmla="*/ 191 w 200"/>
              <a:gd name="T41" fmla="*/ 146 h 239"/>
              <a:gd name="T42" fmla="*/ 191 w 200"/>
              <a:gd name="T43" fmla="*/ 146 h 239"/>
              <a:gd name="T44" fmla="*/ 200 w 200"/>
              <a:gd name="T45" fmla="*/ 142 h 239"/>
              <a:gd name="T46" fmla="*/ 187 w 200"/>
              <a:gd name="T47" fmla="*/ 124 h 239"/>
              <a:gd name="T48" fmla="*/ 174 w 200"/>
              <a:gd name="T49" fmla="*/ 89 h 239"/>
              <a:gd name="T50" fmla="*/ 165 w 200"/>
              <a:gd name="T51" fmla="*/ 75 h 239"/>
              <a:gd name="T52" fmla="*/ 160 w 200"/>
              <a:gd name="T53" fmla="*/ 62 h 239"/>
              <a:gd name="T54" fmla="*/ 151 w 200"/>
              <a:gd name="T55" fmla="*/ 40 h 239"/>
              <a:gd name="T56" fmla="*/ 165 w 200"/>
              <a:gd name="T57" fmla="*/ 27 h 239"/>
              <a:gd name="T58" fmla="*/ 160 w 200"/>
              <a:gd name="T59" fmla="*/ 27 h 239"/>
              <a:gd name="T60" fmla="*/ 156 w 200"/>
              <a:gd name="T61" fmla="*/ 27 h 239"/>
              <a:gd name="T62" fmla="*/ 147 w 200"/>
              <a:gd name="T63" fmla="*/ 27 h 239"/>
              <a:gd name="T64" fmla="*/ 138 w 200"/>
              <a:gd name="T65" fmla="*/ 27 h 239"/>
              <a:gd name="T66" fmla="*/ 138 w 200"/>
              <a:gd name="T67" fmla="*/ 22 h 239"/>
              <a:gd name="T68" fmla="*/ 147 w 200"/>
              <a:gd name="T69" fmla="*/ 22 h 239"/>
              <a:gd name="T70" fmla="*/ 156 w 200"/>
              <a:gd name="T71" fmla="*/ 18 h 239"/>
              <a:gd name="T72" fmla="*/ 156 w 200"/>
              <a:gd name="T73" fmla="*/ 13 h 239"/>
              <a:gd name="T74" fmla="*/ 147 w 200"/>
              <a:gd name="T75" fmla="*/ 4 h 239"/>
              <a:gd name="T76" fmla="*/ 129 w 200"/>
              <a:gd name="T77" fmla="*/ 0 h 239"/>
              <a:gd name="T78" fmla="*/ 129 w 200"/>
              <a:gd name="T79" fmla="*/ 18 h 239"/>
              <a:gd name="T80" fmla="*/ 129 w 200"/>
              <a:gd name="T81" fmla="*/ 22 h 239"/>
              <a:gd name="T82" fmla="*/ 134 w 200"/>
              <a:gd name="T83" fmla="*/ 31 h 239"/>
              <a:gd name="T84" fmla="*/ 125 w 200"/>
              <a:gd name="T85" fmla="*/ 27 h 239"/>
              <a:gd name="T86" fmla="*/ 111 w 200"/>
              <a:gd name="T87" fmla="*/ 62 h 239"/>
              <a:gd name="T88" fmla="*/ 103 w 200"/>
              <a:gd name="T89" fmla="*/ 71 h 239"/>
              <a:gd name="T90" fmla="*/ 94 w 200"/>
              <a:gd name="T91" fmla="*/ 75 h 239"/>
              <a:gd name="T92" fmla="*/ 76 w 200"/>
              <a:gd name="T93" fmla="*/ 98 h 239"/>
              <a:gd name="T94" fmla="*/ 58 w 200"/>
              <a:gd name="T95" fmla="*/ 151 h 239"/>
              <a:gd name="T96" fmla="*/ 45 w 200"/>
              <a:gd name="T97" fmla="*/ 173 h 239"/>
              <a:gd name="T98" fmla="*/ 36 w 200"/>
              <a:gd name="T99" fmla="*/ 182 h 239"/>
              <a:gd name="T100" fmla="*/ 27 w 200"/>
              <a:gd name="T101" fmla="*/ 195 h 239"/>
              <a:gd name="T102" fmla="*/ 5 w 200"/>
              <a:gd name="T103" fmla="*/ 222 h 239"/>
              <a:gd name="T104" fmla="*/ 0 w 200"/>
              <a:gd name="T105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" h="239">
                <a:moveTo>
                  <a:pt x="0" y="239"/>
                </a:moveTo>
                <a:lnTo>
                  <a:pt x="40" y="239"/>
                </a:lnTo>
                <a:lnTo>
                  <a:pt x="58" y="239"/>
                </a:lnTo>
                <a:lnTo>
                  <a:pt x="71" y="239"/>
                </a:lnTo>
                <a:lnTo>
                  <a:pt x="85" y="231"/>
                </a:lnTo>
                <a:lnTo>
                  <a:pt x="94" y="226"/>
                </a:lnTo>
                <a:lnTo>
                  <a:pt x="107" y="213"/>
                </a:lnTo>
                <a:lnTo>
                  <a:pt x="107" y="177"/>
                </a:lnTo>
                <a:lnTo>
                  <a:pt x="125" y="173"/>
                </a:lnTo>
                <a:lnTo>
                  <a:pt x="129" y="173"/>
                </a:lnTo>
                <a:lnTo>
                  <a:pt x="142" y="168"/>
                </a:lnTo>
                <a:lnTo>
                  <a:pt x="151" y="168"/>
                </a:lnTo>
                <a:lnTo>
                  <a:pt x="156" y="168"/>
                </a:lnTo>
                <a:lnTo>
                  <a:pt x="156" y="164"/>
                </a:lnTo>
                <a:lnTo>
                  <a:pt x="160" y="160"/>
                </a:lnTo>
                <a:lnTo>
                  <a:pt x="160" y="155"/>
                </a:lnTo>
                <a:lnTo>
                  <a:pt x="165" y="155"/>
                </a:lnTo>
                <a:lnTo>
                  <a:pt x="174" y="151"/>
                </a:lnTo>
                <a:lnTo>
                  <a:pt x="187" y="146"/>
                </a:lnTo>
                <a:lnTo>
                  <a:pt x="191" y="146"/>
                </a:lnTo>
                <a:lnTo>
                  <a:pt x="191" y="146"/>
                </a:lnTo>
                <a:lnTo>
                  <a:pt x="191" y="146"/>
                </a:lnTo>
                <a:lnTo>
                  <a:pt x="200" y="142"/>
                </a:lnTo>
                <a:lnTo>
                  <a:pt x="187" y="124"/>
                </a:lnTo>
                <a:lnTo>
                  <a:pt x="174" y="89"/>
                </a:lnTo>
                <a:lnTo>
                  <a:pt x="165" y="75"/>
                </a:lnTo>
                <a:lnTo>
                  <a:pt x="160" y="62"/>
                </a:lnTo>
                <a:lnTo>
                  <a:pt x="151" y="40"/>
                </a:lnTo>
                <a:lnTo>
                  <a:pt x="165" y="27"/>
                </a:lnTo>
                <a:lnTo>
                  <a:pt x="160" y="27"/>
                </a:lnTo>
                <a:lnTo>
                  <a:pt x="156" y="27"/>
                </a:lnTo>
                <a:lnTo>
                  <a:pt x="147" y="27"/>
                </a:lnTo>
                <a:lnTo>
                  <a:pt x="138" y="27"/>
                </a:lnTo>
                <a:lnTo>
                  <a:pt x="138" y="22"/>
                </a:lnTo>
                <a:lnTo>
                  <a:pt x="147" y="22"/>
                </a:lnTo>
                <a:lnTo>
                  <a:pt x="156" y="18"/>
                </a:lnTo>
                <a:lnTo>
                  <a:pt x="156" y="13"/>
                </a:lnTo>
                <a:lnTo>
                  <a:pt x="147" y="4"/>
                </a:lnTo>
                <a:lnTo>
                  <a:pt x="129" y="0"/>
                </a:lnTo>
                <a:lnTo>
                  <a:pt x="129" y="18"/>
                </a:lnTo>
                <a:lnTo>
                  <a:pt x="129" y="22"/>
                </a:lnTo>
                <a:lnTo>
                  <a:pt x="134" y="31"/>
                </a:lnTo>
                <a:lnTo>
                  <a:pt x="125" y="27"/>
                </a:lnTo>
                <a:lnTo>
                  <a:pt x="111" y="62"/>
                </a:lnTo>
                <a:lnTo>
                  <a:pt x="103" y="71"/>
                </a:lnTo>
                <a:lnTo>
                  <a:pt x="94" y="75"/>
                </a:lnTo>
                <a:lnTo>
                  <a:pt x="76" y="98"/>
                </a:lnTo>
                <a:lnTo>
                  <a:pt x="58" y="151"/>
                </a:lnTo>
                <a:lnTo>
                  <a:pt x="45" y="173"/>
                </a:lnTo>
                <a:lnTo>
                  <a:pt x="36" y="182"/>
                </a:lnTo>
                <a:lnTo>
                  <a:pt x="27" y="195"/>
                </a:lnTo>
                <a:lnTo>
                  <a:pt x="5" y="222"/>
                </a:lnTo>
                <a:lnTo>
                  <a:pt x="0" y="239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1" name="Freeform 638">
            <a:extLst>
              <a:ext uri="{FF2B5EF4-FFF2-40B4-BE49-F238E27FC236}">
                <a16:creationId xmlns:a16="http://schemas.microsoft.com/office/drawing/2014/main" id="{681369DB-CB1F-41D0-B2A9-3D6680263B3C}"/>
              </a:ext>
            </a:extLst>
          </p:cNvPr>
          <p:cNvSpPr>
            <a:spLocks/>
          </p:cNvSpPr>
          <p:nvPr/>
        </p:nvSpPr>
        <p:spPr bwMode="auto">
          <a:xfrm>
            <a:off x="7601553" y="2414699"/>
            <a:ext cx="178594" cy="213420"/>
          </a:xfrm>
          <a:custGeom>
            <a:avLst/>
            <a:gdLst>
              <a:gd name="T0" fmla="*/ 0 w 200"/>
              <a:gd name="T1" fmla="*/ 239 h 239"/>
              <a:gd name="T2" fmla="*/ 40 w 200"/>
              <a:gd name="T3" fmla="*/ 239 h 239"/>
              <a:gd name="T4" fmla="*/ 58 w 200"/>
              <a:gd name="T5" fmla="*/ 239 h 239"/>
              <a:gd name="T6" fmla="*/ 71 w 200"/>
              <a:gd name="T7" fmla="*/ 239 h 239"/>
              <a:gd name="T8" fmla="*/ 85 w 200"/>
              <a:gd name="T9" fmla="*/ 231 h 239"/>
              <a:gd name="T10" fmla="*/ 94 w 200"/>
              <a:gd name="T11" fmla="*/ 226 h 239"/>
              <a:gd name="T12" fmla="*/ 107 w 200"/>
              <a:gd name="T13" fmla="*/ 213 h 239"/>
              <a:gd name="T14" fmla="*/ 107 w 200"/>
              <a:gd name="T15" fmla="*/ 177 h 239"/>
              <a:gd name="T16" fmla="*/ 125 w 200"/>
              <a:gd name="T17" fmla="*/ 173 h 239"/>
              <a:gd name="T18" fmla="*/ 129 w 200"/>
              <a:gd name="T19" fmla="*/ 173 h 239"/>
              <a:gd name="T20" fmla="*/ 142 w 200"/>
              <a:gd name="T21" fmla="*/ 168 h 239"/>
              <a:gd name="T22" fmla="*/ 151 w 200"/>
              <a:gd name="T23" fmla="*/ 168 h 239"/>
              <a:gd name="T24" fmla="*/ 156 w 200"/>
              <a:gd name="T25" fmla="*/ 168 h 239"/>
              <a:gd name="T26" fmla="*/ 156 w 200"/>
              <a:gd name="T27" fmla="*/ 164 h 239"/>
              <a:gd name="T28" fmla="*/ 160 w 200"/>
              <a:gd name="T29" fmla="*/ 160 h 239"/>
              <a:gd name="T30" fmla="*/ 160 w 200"/>
              <a:gd name="T31" fmla="*/ 155 h 239"/>
              <a:gd name="T32" fmla="*/ 165 w 200"/>
              <a:gd name="T33" fmla="*/ 155 h 239"/>
              <a:gd name="T34" fmla="*/ 174 w 200"/>
              <a:gd name="T35" fmla="*/ 151 h 239"/>
              <a:gd name="T36" fmla="*/ 187 w 200"/>
              <a:gd name="T37" fmla="*/ 146 h 239"/>
              <a:gd name="T38" fmla="*/ 191 w 200"/>
              <a:gd name="T39" fmla="*/ 146 h 239"/>
              <a:gd name="T40" fmla="*/ 191 w 200"/>
              <a:gd name="T41" fmla="*/ 146 h 239"/>
              <a:gd name="T42" fmla="*/ 191 w 200"/>
              <a:gd name="T43" fmla="*/ 146 h 239"/>
              <a:gd name="T44" fmla="*/ 200 w 200"/>
              <a:gd name="T45" fmla="*/ 142 h 239"/>
              <a:gd name="T46" fmla="*/ 187 w 200"/>
              <a:gd name="T47" fmla="*/ 124 h 239"/>
              <a:gd name="T48" fmla="*/ 174 w 200"/>
              <a:gd name="T49" fmla="*/ 89 h 239"/>
              <a:gd name="T50" fmla="*/ 165 w 200"/>
              <a:gd name="T51" fmla="*/ 75 h 239"/>
              <a:gd name="T52" fmla="*/ 160 w 200"/>
              <a:gd name="T53" fmla="*/ 62 h 239"/>
              <a:gd name="T54" fmla="*/ 151 w 200"/>
              <a:gd name="T55" fmla="*/ 40 h 239"/>
              <a:gd name="T56" fmla="*/ 165 w 200"/>
              <a:gd name="T57" fmla="*/ 27 h 239"/>
              <a:gd name="T58" fmla="*/ 160 w 200"/>
              <a:gd name="T59" fmla="*/ 27 h 239"/>
              <a:gd name="T60" fmla="*/ 156 w 200"/>
              <a:gd name="T61" fmla="*/ 27 h 239"/>
              <a:gd name="T62" fmla="*/ 147 w 200"/>
              <a:gd name="T63" fmla="*/ 27 h 239"/>
              <a:gd name="T64" fmla="*/ 138 w 200"/>
              <a:gd name="T65" fmla="*/ 27 h 239"/>
              <a:gd name="T66" fmla="*/ 138 w 200"/>
              <a:gd name="T67" fmla="*/ 22 h 239"/>
              <a:gd name="T68" fmla="*/ 147 w 200"/>
              <a:gd name="T69" fmla="*/ 22 h 239"/>
              <a:gd name="T70" fmla="*/ 156 w 200"/>
              <a:gd name="T71" fmla="*/ 18 h 239"/>
              <a:gd name="T72" fmla="*/ 156 w 200"/>
              <a:gd name="T73" fmla="*/ 13 h 239"/>
              <a:gd name="T74" fmla="*/ 147 w 200"/>
              <a:gd name="T75" fmla="*/ 4 h 239"/>
              <a:gd name="T76" fmla="*/ 129 w 200"/>
              <a:gd name="T77" fmla="*/ 0 h 239"/>
              <a:gd name="T78" fmla="*/ 129 w 200"/>
              <a:gd name="T79" fmla="*/ 18 h 239"/>
              <a:gd name="T80" fmla="*/ 129 w 200"/>
              <a:gd name="T81" fmla="*/ 22 h 239"/>
              <a:gd name="T82" fmla="*/ 134 w 200"/>
              <a:gd name="T83" fmla="*/ 31 h 239"/>
              <a:gd name="T84" fmla="*/ 125 w 200"/>
              <a:gd name="T85" fmla="*/ 27 h 239"/>
              <a:gd name="T86" fmla="*/ 111 w 200"/>
              <a:gd name="T87" fmla="*/ 62 h 239"/>
              <a:gd name="T88" fmla="*/ 103 w 200"/>
              <a:gd name="T89" fmla="*/ 71 h 239"/>
              <a:gd name="T90" fmla="*/ 94 w 200"/>
              <a:gd name="T91" fmla="*/ 75 h 239"/>
              <a:gd name="T92" fmla="*/ 76 w 200"/>
              <a:gd name="T93" fmla="*/ 98 h 239"/>
              <a:gd name="T94" fmla="*/ 58 w 200"/>
              <a:gd name="T95" fmla="*/ 151 h 239"/>
              <a:gd name="T96" fmla="*/ 45 w 200"/>
              <a:gd name="T97" fmla="*/ 173 h 239"/>
              <a:gd name="T98" fmla="*/ 36 w 200"/>
              <a:gd name="T99" fmla="*/ 182 h 239"/>
              <a:gd name="T100" fmla="*/ 27 w 200"/>
              <a:gd name="T101" fmla="*/ 195 h 239"/>
              <a:gd name="T102" fmla="*/ 5 w 200"/>
              <a:gd name="T103" fmla="*/ 222 h 239"/>
              <a:gd name="T104" fmla="*/ 0 w 200"/>
              <a:gd name="T105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" h="239">
                <a:moveTo>
                  <a:pt x="0" y="239"/>
                </a:moveTo>
                <a:lnTo>
                  <a:pt x="40" y="239"/>
                </a:lnTo>
                <a:lnTo>
                  <a:pt x="58" y="239"/>
                </a:lnTo>
                <a:lnTo>
                  <a:pt x="71" y="239"/>
                </a:lnTo>
                <a:lnTo>
                  <a:pt x="85" y="231"/>
                </a:lnTo>
                <a:lnTo>
                  <a:pt x="94" y="226"/>
                </a:lnTo>
                <a:lnTo>
                  <a:pt x="107" y="213"/>
                </a:lnTo>
                <a:lnTo>
                  <a:pt x="107" y="177"/>
                </a:lnTo>
                <a:lnTo>
                  <a:pt x="125" y="173"/>
                </a:lnTo>
                <a:lnTo>
                  <a:pt x="129" y="173"/>
                </a:lnTo>
                <a:lnTo>
                  <a:pt x="142" y="168"/>
                </a:lnTo>
                <a:lnTo>
                  <a:pt x="151" y="168"/>
                </a:lnTo>
                <a:lnTo>
                  <a:pt x="156" y="168"/>
                </a:lnTo>
                <a:lnTo>
                  <a:pt x="156" y="164"/>
                </a:lnTo>
                <a:lnTo>
                  <a:pt x="160" y="160"/>
                </a:lnTo>
                <a:lnTo>
                  <a:pt x="160" y="155"/>
                </a:lnTo>
                <a:lnTo>
                  <a:pt x="165" y="155"/>
                </a:lnTo>
                <a:lnTo>
                  <a:pt x="174" y="151"/>
                </a:lnTo>
                <a:lnTo>
                  <a:pt x="187" y="146"/>
                </a:lnTo>
                <a:lnTo>
                  <a:pt x="191" y="146"/>
                </a:lnTo>
                <a:lnTo>
                  <a:pt x="191" y="146"/>
                </a:lnTo>
                <a:lnTo>
                  <a:pt x="191" y="146"/>
                </a:lnTo>
                <a:lnTo>
                  <a:pt x="200" y="142"/>
                </a:lnTo>
                <a:lnTo>
                  <a:pt x="187" y="124"/>
                </a:lnTo>
                <a:lnTo>
                  <a:pt x="174" y="89"/>
                </a:lnTo>
                <a:lnTo>
                  <a:pt x="165" y="75"/>
                </a:lnTo>
                <a:lnTo>
                  <a:pt x="160" y="62"/>
                </a:lnTo>
                <a:lnTo>
                  <a:pt x="151" y="40"/>
                </a:lnTo>
                <a:lnTo>
                  <a:pt x="165" y="27"/>
                </a:lnTo>
                <a:lnTo>
                  <a:pt x="160" y="27"/>
                </a:lnTo>
                <a:lnTo>
                  <a:pt x="156" y="27"/>
                </a:lnTo>
                <a:lnTo>
                  <a:pt x="147" y="27"/>
                </a:lnTo>
                <a:lnTo>
                  <a:pt x="138" y="27"/>
                </a:lnTo>
                <a:lnTo>
                  <a:pt x="138" y="22"/>
                </a:lnTo>
                <a:lnTo>
                  <a:pt x="147" y="22"/>
                </a:lnTo>
                <a:lnTo>
                  <a:pt x="156" y="18"/>
                </a:lnTo>
                <a:lnTo>
                  <a:pt x="156" y="13"/>
                </a:lnTo>
                <a:lnTo>
                  <a:pt x="147" y="4"/>
                </a:lnTo>
                <a:lnTo>
                  <a:pt x="129" y="0"/>
                </a:lnTo>
                <a:lnTo>
                  <a:pt x="129" y="18"/>
                </a:lnTo>
                <a:lnTo>
                  <a:pt x="129" y="22"/>
                </a:lnTo>
                <a:lnTo>
                  <a:pt x="134" y="31"/>
                </a:lnTo>
                <a:lnTo>
                  <a:pt x="125" y="27"/>
                </a:lnTo>
                <a:lnTo>
                  <a:pt x="111" y="62"/>
                </a:lnTo>
                <a:lnTo>
                  <a:pt x="103" y="71"/>
                </a:lnTo>
                <a:lnTo>
                  <a:pt x="94" y="75"/>
                </a:lnTo>
                <a:lnTo>
                  <a:pt x="76" y="98"/>
                </a:lnTo>
                <a:lnTo>
                  <a:pt x="58" y="151"/>
                </a:lnTo>
                <a:lnTo>
                  <a:pt x="45" y="173"/>
                </a:lnTo>
                <a:lnTo>
                  <a:pt x="36" y="182"/>
                </a:lnTo>
                <a:lnTo>
                  <a:pt x="27" y="195"/>
                </a:lnTo>
                <a:lnTo>
                  <a:pt x="5" y="222"/>
                </a:lnTo>
                <a:lnTo>
                  <a:pt x="0" y="23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2" name="Freeform 639">
            <a:extLst>
              <a:ext uri="{FF2B5EF4-FFF2-40B4-BE49-F238E27FC236}">
                <a16:creationId xmlns:a16="http://schemas.microsoft.com/office/drawing/2014/main" id="{D13EB7B9-C675-46E0-9402-CCE1614556C9}"/>
              </a:ext>
            </a:extLst>
          </p:cNvPr>
          <p:cNvSpPr>
            <a:spLocks/>
          </p:cNvSpPr>
          <p:nvPr/>
        </p:nvSpPr>
        <p:spPr bwMode="auto">
          <a:xfrm>
            <a:off x="7601553" y="2414699"/>
            <a:ext cx="178594" cy="213420"/>
          </a:xfrm>
          <a:custGeom>
            <a:avLst/>
            <a:gdLst>
              <a:gd name="T0" fmla="*/ 0 w 200"/>
              <a:gd name="T1" fmla="*/ 239 h 239"/>
              <a:gd name="T2" fmla="*/ 40 w 200"/>
              <a:gd name="T3" fmla="*/ 239 h 239"/>
              <a:gd name="T4" fmla="*/ 58 w 200"/>
              <a:gd name="T5" fmla="*/ 239 h 239"/>
              <a:gd name="T6" fmla="*/ 71 w 200"/>
              <a:gd name="T7" fmla="*/ 239 h 239"/>
              <a:gd name="T8" fmla="*/ 85 w 200"/>
              <a:gd name="T9" fmla="*/ 231 h 239"/>
              <a:gd name="T10" fmla="*/ 94 w 200"/>
              <a:gd name="T11" fmla="*/ 226 h 239"/>
              <a:gd name="T12" fmla="*/ 107 w 200"/>
              <a:gd name="T13" fmla="*/ 213 h 239"/>
              <a:gd name="T14" fmla="*/ 107 w 200"/>
              <a:gd name="T15" fmla="*/ 177 h 239"/>
              <a:gd name="T16" fmla="*/ 125 w 200"/>
              <a:gd name="T17" fmla="*/ 173 h 239"/>
              <a:gd name="T18" fmla="*/ 129 w 200"/>
              <a:gd name="T19" fmla="*/ 173 h 239"/>
              <a:gd name="T20" fmla="*/ 142 w 200"/>
              <a:gd name="T21" fmla="*/ 168 h 239"/>
              <a:gd name="T22" fmla="*/ 151 w 200"/>
              <a:gd name="T23" fmla="*/ 168 h 239"/>
              <a:gd name="T24" fmla="*/ 156 w 200"/>
              <a:gd name="T25" fmla="*/ 168 h 239"/>
              <a:gd name="T26" fmla="*/ 156 w 200"/>
              <a:gd name="T27" fmla="*/ 164 h 239"/>
              <a:gd name="T28" fmla="*/ 160 w 200"/>
              <a:gd name="T29" fmla="*/ 160 h 239"/>
              <a:gd name="T30" fmla="*/ 160 w 200"/>
              <a:gd name="T31" fmla="*/ 155 h 239"/>
              <a:gd name="T32" fmla="*/ 165 w 200"/>
              <a:gd name="T33" fmla="*/ 155 h 239"/>
              <a:gd name="T34" fmla="*/ 174 w 200"/>
              <a:gd name="T35" fmla="*/ 151 h 239"/>
              <a:gd name="T36" fmla="*/ 187 w 200"/>
              <a:gd name="T37" fmla="*/ 146 h 239"/>
              <a:gd name="T38" fmla="*/ 191 w 200"/>
              <a:gd name="T39" fmla="*/ 146 h 239"/>
              <a:gd name="T40" fmla="*/ 191 w 200"/>
              <a:gd name="T41" fmla="*/ 146 h 239"/>
              <a:gd name="T42" fmla="*/ 191 w 200"/>
              <a:gd name="T43" fmla="*/ 146 h 239"/>
              <a:gd name="T44" fmla="*/ 200 w 200"/>
              <a:gd name="T45" fmla="*/ 142 h 239"/>
              <a:gd name="T46" fmla="*/ 187 w 200"/>
              <a:gd name="T47" fmla="*/ 124 h 239"/>
              <a:gd name="T48" fmla="*/ 174 w 200"/>
              <a:gd name="T49" fmla="*/ 89 h 239"/>
              <a:gd name="T50" fmla="*/ 165 w 200"/>
              <a:gd name="T51" fmla="*/ 75 h 239"/>
              <a:gd name="T52" fmla="*/ 160 w 200"/>
              <a:gd name="T53" fmla="*/ 62 h 239"/>
              <a:gd name="T54" fmla="*/ 151 w 200"/>
              <a:gd name="T55" fmla="*/ 40 h 239"/>
              <a:gd name="T56" fmla="*/ 165 w 200"/>
              <a:gd name="T57" fmla="*/ 27 h 239"/>
              <a:gd name="T58" fmla="*/ 160 w 200"/>
              <a:gd name="T59" fmla="*/ 27 h 239"/>
              <a:gd name="T60" fmla="*/ 156 w 200"/>
              <a:gd name="T61" fmla="*/ 27 h 239"/>
              <a:gd name="T62" fmla="*/ 147 w 200"/>
              <a:gd name="T63" fmla="*/ 27 h 239"/>
              <a:gd name="T64" fmla="*/ 138 w 200"/>
              <a:gd name="T65" fmla="*/ 27 h 239"/>
              <a:gd name="T66" fmla="*/ 138 w 200"/>
              <a:gd name="T67" fmla="*/ 22 h 239"/>
              <a:gd name="T68" fmla="*/ 147 w 200"/>
              <a:gd name="T69" fmla="*/ 22 h 239"/>
              <a:gd name="T70" fmla="*/ 156 w 200"/>
              <a:gd name="T71" fmla="*/ 18 h 239"/>
              <a:gd name="T72" fmla="*/ 156 w 200"/>
              <a:gd name="T73" fmla="*/ 13 h 239"/>
              <a:gd name="T74" fmla="*/ 147 w 200"/>
              <a:gd name="T75" fmla="*/ 4 h 239"/>
              <a:gd name="T76" fmla="*/ 129 w 200"/>
              <a:gd name="T77" fmla="*/ 0 h 239"/>
              <a:gd name="T78" fmla="*/ 129 w 200"/>
              <a:gd name="T79" fmla="*/ 18 h 239"/>
              <a:gd name="T80" fmla="*/ 129 w 200"/>
              <a:gd name="T81" fmla="*/ 22 h 239"/>
              <a:gd name="T82" fmla="*/ 134 w 200"/>
              <a:gd name="T83" fmla="*/ 31 h 239"/>
              <a:gd name="T84" fmla="*/ 125 w 200"/>
              <a:gd name="T85" fmla="*/ 27 h 239"/>
              <a:gd name="T86" fmla="*/ 111 w 200"/>
              <a:gd name="T87" fmla="*/ 62 h 239"/>
              <a:gd name="T88" fmla="*/ 103 w 200"/>
              <a:gd name="T89" fmla="*/ 71 h 239"/>
              <a:gd name="T90" fmla="*/ 94 w 200"/>
              <a:gd name="T91" fmla="*/ 75 h 239"/>
              <a:gd name="T92" fmla="*/ 76 w 200"/>
              <a:gd name="T93" fmla="*/ 98 h 239"/>
              <a:gd name="T94" fmla="*/ 58 w 200"/>
              <a:gd name="T95" fmla="*/ 151 h 239"/>
              <a:gd name="T96" fmla="*/ 45 w 200"/>
              <a:gd name="T97" fmla="*/ 173 h 239"/>
              <a:gd name="T98" fmla="*/ 36 w 200"/>
              <a:gd name="T99" fmla="*/ 182 h 239"/>
              <a:gd name="T100" fmla="*/ 27 w 200"/>
              <a:gd name="T101" fmla="*/ 195 h 239"/>
              <a:gd name="T102" fmla="*/ 5 w 200"/>
              <a:gd name="T103" fmla="*/ 222 h 239"/>
              <a:gd name="T104" fmla="*/ 0 w 200"/>
              <a:gd name="T105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" h="239">
                <a:moveTo>
                  <a:pt x="0" y="239"/>
                </a:moveTo>
                <a:lnTo>
                  <a:pt x="40" y="239"/>
                </a:lnTo>
                <a:lnTo>
                  <a:pt x="58" y="239"/>
                </a:lnTo>
                <a:lnTo>
                  <a:pt x="71" y="239"/>
                </a:lnTo>
                <a:lnTo>
                  <a:pt x="85" y="231"/>
                </a:lnTo>
                <a:lnTo>
                  <a:pt x="94" y="226"/>
                </a:lnTo>
                <a:lnTo>
                  <a:pt x="107" y="213"/>
                </a:lnTo>
                <a:lnTo>
                  <a:pt x="107" y="177"/>
                </a:lnTo>
                <a:lnTo>
                  <a:pt x="125" y="173"/>
                </a:lnTo>
                <a:lnTo>
                  <a:pt x="129" y="173"/>
                </a:lnTo>
                <a:lnTo>
                  <a:pt x="142" y="168"/>
                </a:lnTo>
                <a:lnTo>
                  <a:pt x="151" y="168"/>
                </a:lnTo>
                <a:lnTo>
                  <a:pt x="156" y="168"/>
                </a:lnTo>
                <a:lnTo>
                  <a:pt x="156" y="164"/>
                </a:lnTo>
                <a:lnTo>
                  <a:pt x="160" y="160"/>
                </a:lnTo>
                <a:lnTo>
                  <a:pt x="160" y="155"/>
                </a:lnTo>
                <a:lnTo>
                  <a:pt x="165" y="155"/>
                </a:lnTo>
                <a:lnTo>
                  <a:pt x="174" y="151"/>
                </a:lnTo>
                <a:lnTo>
                  <a:pt x="187" y="146"/>
                </a:lnTo>
                <a:lnTo>
                  <a:pt x="191" y="146"/>
                </a:lnTo>
                <a:lnTo>
                  <a:pt x="191" y="146"/>
                </a:lnTo>
                <a:lnTo>
                  <a:pt x="191" y="146"/>
                </a:lnTo>
                <a:lnTo>
                  <a:pt x="200" y="142"/>
                </a:lnTo>
                <a:lnTo>
                  <a:pt x="187" y="124"/>
                </a:lnTo>
                <a:lnTo>
                  <a:pt x="174" y="89"/>
                </a:lnTo>
                <a:lnTo>
                  <a:pt x="165" y="75"/>
                </a:lnTo>
                <a:lnTo>
                  <a:pt x="160" y="62"/>
                </a:lnTo>
                <a:lnTo>
                  <a:pt x="151" y="40"/>
                </a:lnTo>
                <a:lnTo>
                  <a:pt x="165" y="27"/>
                </a:lnTo>
                <a:lnTo>
                  <a:pt x="160" y="27"/>
                </a:lnTo>
                <a:lnTo>
                  <a:pt x="156" y="27"/>
                </a:lnTo>
                <a:lnTo>
                  <a:pt x="147" y="27"/>
                </a:lnTo>
                <a:lnTo>
                  <a:pt x="138" y="27"/>
                </a:lnTo>
                <a:lnTo>
                  <a:pt x="138" y="22"/>
                </a:lnTo>
                <a:lnTo>
                  <a:pt x="147" y="22"/>
                </a:lnTo>
                <a:lnTo>
                  <a:pt x="156" y="18"/>
                </a:lnTo>
                <a:lnTo>
                  <a:pt x="156" y="13"/>
                </a:lnTo>
                <a:lnTo>
                  <a:pt x="147" y="4"/>
                </a:lnTo>
                <a:lnTo>
                  <a:pt x="129" y="0"/>
                </a:lnTo>
                <a:lnTo>
                  <a:pt x="129" y="18"/>
                </a:lnTo>
                <a:lnTo>
                  <a:pt x="129" y="22"/>
                </a:lnTo>
                <a:lnTo>
                  <a:pt x="134" y="31"/>
                </a:lnTo>
                <a:lnTo>
                  <a:pt x="125" y="27"/>
                </a:lnTo>
                <a:lnTo>
                  <a:pt x="111" y="62"/>
                </a:lnTo>
                <a:lnTo>
                  <a:pt x="103" y="71"/>
                </a:lnTo>
                <a:lnTo>
                  <a:pt x="94" y="75"/>
                </a:lnTo>
                <a:lnTo>
                  <a:pt x="76" y="98"/>
                </a:lnTo>
                <a:lnTo>
                  <a:pt x="58" y="151"/>
                </a:lnTo>
                <a:lnTo>
                  <a:pt x="45" y="173"/>
                </a:lnTo>
                <a:lnTo>
                  <a:pt x="36" y="182"/>
                </a:lnTo>
                <a:lnTo>
                  <a:pt x="27" y="195"/>
                </a:lnTo>
                <a:lnTo>
                  <a:pt x="5" y="222"/>
                </a:lnTo>
                <a:lnTo>
                  <a:pt x="0" y="23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3" name="Freeform 640">
            <a:extLst>
              <a:ext uri="{FF2B5EF4-FFF2-40B4-BE49-F238E27FC236}">
                <a16:creationId xmlns:a16="http://schemas.microsoft.com/office/drawing/2014/main" id="{AC1D58FF-8958-4997-8862-3896760C0EA6}"/>
              </a:ext>
            </a:extLst>
          </p:cNvPr>
          <p:cNvSpPr>
            <a:spLocks/>
          </p:cNvSpPr>
          <p:nvPr/>
        </p:nvSpPr>
        <p:spPr bwMode="auto">
          <a:xfrm>
            <a:off x="7744428" y="2445955"/>
            <a:ext cx="24110" cy="32147"/>
          </a:xfrm>
          <a:custGeom>
            <a:avLst/>
            <a:gdLst>
              <a:gd name="T0" fmla="*/ 14 w 27"/>
              <a:gd name="T1" fmla="*/ 0 h 36"/>
              <a:gd name="T2" fmla="*/ 0 w 27"/>
              <a:gd name="T3" fmla="*/ 9 h 36"/>
              <a:gd name="T4" fmla="*/ 9 w 27"/>
              <a:gd name="T5" fmla="*/ 23 h 36"/>
              <a:gd name="T6" fmla="*/ 14 w 27"/>
              <a:gd name="T7" fmla="*/ 36 h 36"/>
              <a:gd name="T8" fmla="*/ 22 w 27"/>
              <a:gd name="T9" fmla="*/ 36 h 36"/>
              <a:gd name="T10" fmla="*/ 27 w 27"/>
              <a:gd name="T11" fmla="*/ 32 h 36"/>
              <a:gd name="T12" fmla="*/ 27 w 27"/>
              <a:gd name="T13" fmla="*/ 18 h 36"/>
              <a:gd name="T14" fmla="*/ 22 w 27"/>
              <a:gd name="T15" fmla="*/ 18 h 36"/>
              <a:gd name="T16" fmla="*/ 14 w 27"/>
              <a:gd name="T17" fmla="*/ 18 h 36"/>
              <a:gd name="T18" fmla="*/ 14 w 27"/>
              <a:gd name="T19" fmla="*/ 5 h 36"/>
              <a:gd name="T20" fmla="*/ 14 w 27"/>
              <a:gd name="T2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36">
                <a:moveTo>
                  <a:pt x="14" y="0"/>
                </a:moveTo>
                <a:lnTo>
                  <a:pt x="0" y="9"/>
                </a:lnTo>
                <a:lnTo>
                  <a:pt x="9" y="23"/>
                </a:lnTo>
                <a:lnTo>
                  <a:pt x="14" y="36"/>
                </a:lnTo>
                <a:lnTo>
                  <a:pt x="22" y="36"/>
                </a:lnTo>
                <a:lnTo>
                  <a:pt x="27" y="32"/>
                </a:lnTo>
                <a:lnTo>
                  <a:pt x="27" y="18"/>
                </a:lnTo>
                <a:lnTo>
                  <a:pt x="22" y="18"/>
                </a:lnTo>
                <a:lnTo>
                  <a:pt x="14" y="18"/>
                </a:lnTo>
                <a:lnTo>
                  <a:pt x="14" y="5"/>
                </a:lnTo>
                <a:lnTo>
                  <a:pt x="14" y="0"/>
                </a:lnTo>
                <a:close/>
              </a:path>
            </a:pathLst>
          </a:custGeom>
          <a:solidFill>
            <a:srgbClr val="FFFF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4" name="Freeform 641">
            <a:extLst>
              <a:ext uri="{FF2B5EF4-FFF2-40B4-BE49-F238E27FC236}">
                <a16:creationId xmlns:a16="http://schemas.microsoft.com/office/drawing/2014/main" id="{5249D4F8-8B4B-4B68-9E97-B4B19A0913C2}"/>
              </a:ext>
            </a:extLst>
          </p:cNvPr>
          <p:cNvSpPr>
            <a:spLocks/>
          </p:cNvSpPr>
          <p:nvPr/>
        </p:nvSpPr>
        <p:spPr bwMode="auto">
          <a:xfrm>
            <a:off x="7744428" y="2445955"/>
            <a:ext cx="24110" cy="32147"/>
          </a:xfrm>
          <a:custGeom>
            <a:avLst/>
            <a:gdLst>
              <a:gd name="T0" fmla="*/ 14 w 27"/>
              <a:gd name="T1" fmla="*/ 0 h 36"/>
              <a:gd name="T2" fmla="*/ 0 w 27"/>
              <a:gd name="T3" fmla="*/ 9 h 36"/>
              <a:gd name="T4" fmla="*/ 9 w 27"/>
              <a:gd name="T5" fmla="*/ 23 h 36"/>
              <a:gd name="T6" fmla="*/ 14 w 27"/>
              <a:gd name="T7" fmla="*/ 36 h 36"/>
              <a:gd name="T8" fmla="*/ 22 w 27"/>
              <a:gd name="T9" fmla="*/ 36 h 36"/>
              <a:gd name="T10" fmla="*/ 27 w 27"/>
              <a:gd name="T11" fmla="*/ 32 h 36"/>
              <a:gd name="T12" fmla="*/ 27 w 27"/>
              <a:gd name="T13" fmla="*/ 18 h 36"/>
              <a:gd name="T14" fmla="*/ 22 w 27"/>
              <a:gd name="T15" fmla="*/ 18 h 36"/>
              <a:gd name="T16" fmla="*/ 14 w 27"/>
              <a:gd name="T17" fmla="*/ 18 h 36"/>
              <a:gd name="T18" fmla="*/ 14 w 27"/>
              <a:gd name="T19" fmla="*/ 5 h 36"/>
              <a:gd name="T20" fmla="*/ 14 w 27"/>
              <a:gd name="T2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36">
                <a:moveTo>
                  <a:pt x="14" y="0"/>
                </a:moveTo>
                <a:lnTo>
                  <a:pt x="0" y="9"/>
                </a:lnTo>
                <a:lnTo>
                  <a:pt x="9" y="23"/>
                </a:lnTo>
                <a:lnTo>
                  <a:pt x="14" y="36"/>
                </a:lnTo>
                <a:lnTo>
                  <a:pt x="22" y="36"/>
                </a:lnTo>
                <a:lnTo>
                  <a:pt x="27" y="32"/>
                </a:lnTo>
                <a:lnTo>
                  <a:pt x="27" y="18"/>
                </a:lnTo>
                <a:lnTo>
                  <a:pt x="22" y="18"/>
                </a:lnTo>
                <a:lnTo>
                  <a:pt x="14" y="18"/>
                </a:lnTo>
                <a:lnTo>
                  <a:pt x="14" y="5"/>
                </a:lnTo>
                <a:lnTo>
                  <a:pt x="14" y="0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5" name="Freeform 642">
            <a:extLst>
              <a:ext uri="{FF2B5EF4-FFF2-40B4-BE49-F238E27FC236}">
                <a16:creationId xmlns:a16="http://schemas.microsoft.com/office/drawing/2014/main" id="{D3B1AF27-5500-4534-8AD0-85743DCE41C7}"/>
              </a:ext>
            </a:extLst>
          </p:cNvPr>
          <p:cNvSpPr>
            <a:spLocks/>
          </p:cNvSpPr>
          <p:nvPr/>
        </p:nvSpPr>
        <p:spPr bwMode="auto">
          <a:xfrm>
            <a:off x="7744428" y="2445955"/>
            <a:ext cx="24110" cy="32147"/>
          </a:xfrm>
          <a:custGeom>
            <a:avLst/>
            <a:gdLst>
              <a:gd name="T0" fmla="*/ 14 w 27"/>
              <a:gd name="T1" fmla="*/ 0 h 36"/>
              <a:gd name="T2" fmla="*/ 0 w 27"/>
              <a:gd name="T3" fmla="*/ 9 h 36"/>
              <a:gd name="T4" fmla="*/ 9 w 27"/>
              <a:gd name="T5" fmla="*/ 23 h 36"/>
              <a:gd name="T6" fmla="*/ 14 w 27"/>
              <a:gd name="T7" fmla="*/ 36 h 36"/>
              <a:gd name="T8" fmla="*/ 22 w 27"/>
              <a:gd name="T9" fmla="*/ 36 h 36"/>
              <a:gd name="T10" fmla="*/ 27 w 27"/>
              <a:gd name="T11" fmla="*/ 32 h 36"/>
              <a:gd name="T12" fmla="*/ 27 w 27"/>
              <a:gd name="T13" fmla="*/ 18 h 36"/>
              <a:gd name="T14" fmla="*/ 22 w 27"/>
              <a:gd name="T15" fmla="*/ 18 h 36"/>
              <a:gd name="T16" fmla="*/ 14 w 27"/>
              <a:gd name="T17" fmla="*/ 18 h 36"/>
              <a:gd name="T18" fmla="*/ 14 w 27"/>
              <a:gd name="T19" fmla="*/ 5 h 36"/>
              <a:gd name="T20" fmla="*/ 14 w 27"/>
              <a:gd name="T2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36">
                <a:moveTo>
                  <a:pt x="14" y="0"/>
                </a:moveTo>
                <a:lnTo>
                  <a:pt x="0" y="9"/>
                </a:lnTo>
                <a:lnTo>
                  <a:pt x="9" y="23"/>
                </a:lnTo>
                <a:lnTo>
                  <a:pt x="14" y="36"/>
                </a:lnTo>
                <a:lnTo>
                  <a:pt x="22" y="36"/>
                </a:lnTo>
                <a:lnTo>
                  <a:pt x="27" y="32"/>
                </a:lnTo>
                <a:lnTo>
                  <a:pt x="27" y="18"/>
                </a:lnTo>
                <a:lnTo>
                  <a:pt x="22" y="18"/>
                </a:lnTo>
                <a:lnTo>
                  <a:pt x="14" y="18"/>
                </a:lnTo>
                <a:lnTo>
                  <a:pt x="14" y="5"/>
                </a:lnTo>
                <a:lnTo>
                  <a:pt x="14" y="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6" name="Freeform 643">
            <a:extLst>
              <a:ext uri="{FF2B5EF4-FFF2-40B4-BE49-F238E27FC236}">
                <a16:creationId xmlns:a16="http://schemas.microsoft.com/office/drawing/2014/main" id="{6FD47C0A-F329-4E75-A4F6-445C63947407}"/>
              </a:ext>
            </a:extLst>
          </p:cNvPr>
          <p:cNvSpPr>
            <a:spLocks/>
          </p:cNvSpPr>
          <p:nvPr/>
        </p:nvSpPr>
        <p:spPr bwMode="auto">
          <a:xfrm>
            <a:off x="7744428" y="2445955"/>
            <a:ext cx="24110" cy="32147"/>
          </a:xfrm>
          <a:custGeom>
            <a:avLst/>
            <a:gdLst>
              <a:gd name="T0" fmla="*/ 14 w 27"/>
              <a:gd name="T1" fmla="*/ 0 h 36"/>
              <a:gd name="T2" fmla="*/ 0 w 27"/>
              <a:gd name="T3" fmla="*/ 9 h 36"/>
              <a:gd name="T4" fmla="*/ 9 w 27"/>
              <a:gd name="T5" fmla="*/ 23 h 36"/>
              <a:gd name="T6" fmla="*/ 14 w 27"/>
              <a:gd name="T7" fmla="*/ 36 h 36"/>
              <a:gd name="T8" fmla="*/ 22 w 27"/>
              <a:gd name="T9" fmla="*/ 36 h 36"/>
              <a:gd name="T10" fmla="*/ 27 w 27"/>
              <a:gd name="T11" fmla="*/ 32 h 36"/>
              <a:gd name="T12" fmla="*/ 27 w 27"/>
              <a:gd name="T13" fmla="*/ 18 h 36"/>
              <a:gd name="T14" fmla="*/ 22 w 27"/>
              <a:gd name="T15" fmla="*/ 18 h 36"/>
              <a:gd name="T16" fmla="*/ 14 w 27"/>
              <a:gd name="T17" fmla="*/ 18 h 36"/>
              <a:gd name="T18" fmla="*/ 14 w 27"/>
              <a:gd name="T19" fmla="*/ 5 h 36"/>
              <a:gd name="T20" fmla="*/ 14 w 27"/>
              <a:gd name="T2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36">
                <a:moveTo>
                  <a:pt x="14" y="0"/>
                </a:moveTo>
                <a:lnTo>
                  <a:pt x="0" y="9"/>
                </a:lnTo>
                <a:lnTo>
                  <a:pt x="9" y="23"/>
                </a:lnTo>
                <a:lnTo>
                  <a:pt x="14" y="36"/>
                </a:lnTo>
                <a:lnTo>
                  <a:pt x="22" y="36"/>
                </a:lnTo>
                <a:lnTo>
                  <a:pt x="27" y="32"/>
                </a:lnTo>
                <a:lnTo>
                  <a:pt x="27" y="18"/>
                </a:lnTo>
                <a:lnTo>
                  <a:pt x="22" y="18"/>
                </a:lnTo>
                <a:lnTo>
                  <a:pt x="14" y="18"/>
                </a:lnTo>
                <a:lnTo>
                  <a:pt x="14" y="5"/>
                </a:lnTo>
                <a:lnTo>
                  <a:pt x="14" y="0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7" name="Freeform 644">
            <a:extLst>
              <a:ext uri="{FF2B5EF4-FFF2-40B4-BE49-F238E27FC236}">
                <a16:creationId xmlns:a16="http://schemas.microsoft.com/office/drawing/2014/main" id="{83CA24C3-E1FC-4BC5-8F34-E10EC66F198E}"/>
              </a:ext>
            </a:extLst>
          </p:cNvPr>
          <p:cNvSpPr>
            <a:spLocks/>
          </p:cNvSpPr>
          <p:nvPr/>
        </p:nvSpPr>
        <p:spPr bwMode="auto">
          <a:xfrm>
            <a:off x="7645307" y="2640621"/>
            <a:ext cx="182166" cy="126802"/>
          </a:xfrm>
          <a:custGeom>
            <a:avLst/>
            <a:gdLst>
              <a:gd name="T0" fmla="*/ 196 w 204"/>
              <a:gd name="T1" fmla="*/ 0 h 142"/>
              <a:gd name="T2" fmla="*/ 182 w 204"/>
              <a:gd name="T3" fmla="*/ 0 h 142"/>
              <a:gd name="T4" fmla="*/ 169 w 204"/>
              <a:gd name="T5" fmla="*/ 0 h 142"/>
              <a:gd name="T6" fmla="*/ 133 w 204"/>
              <a:gd name="T7" fmla="*/ 0 h 142"/>
              <a:gd name="T8" fmla="*/ 120 w 204"/>
              <a:gd name="T9" fmla="*/ 0 h 142"/>
              <a:gd name="T10" fmla="*/ 120 w 204"/>
              <a:gd name="T11" fmla="*/ 17 h 142"/>
              <a:gd name="T12" fmla="*/ 116 w 204"/>
              <a:gd name="T13" fmla="*/ 17 h 142"/>
              <a:gd name="T14" fmla="*/ 111 w 204"/>
              <a:gd name="T15" fmla="*/ 13 h 142"/>
              <a:gd name="T16" fmla="*/ 107 w 204"/>
              <a:gd name="T17" fmla="*/ 13 h 142"/>
              <a:gd name="T18" fmla="*/ 107 w 204"/>
              <a:gd name="T19" fmla="*/ 44 h 142"/>
              <a:gd name="T20" fmla="*/ 102 w 204"/>
              <a:gd name="T21" fmla="*/ 62 h 142"/>
              <a:gd name="T22" fmla="*/ 93 w 204"/>
              <a:gd name="T23" fmla="*/ 88 h 142"/>
              <a:gd name="T24" fmla="*/ 76 w 204"/>
              <a:gd name="T25" fmla="*/ 88 h 142"/>
              <a:gd name="T26" fmla="*/ 62 w 204"/>
              <a:gd name="T27" fmla="*/ 88 h 142"/>
              <a:gd name="T28" fmla="*/ 58 w 204"/>
              <a:gd name="T29" fmla="*/ 84 h 142"/>
              <a:gd name="T30" fmla="*/ 49 w 204"/>
              <a:gd name="T31" fmla="*/ 84 h 142"/>
              <a:gd name="T32" fmla="*/ 36 w 204"/>
              <a:gd name="T33" fmla="*/ 88 h 142"/>
              <a:gd name="T34" fmla="*/ 14 w 204"/>
              <a:gd name="T35" fmla="*/ 97 h 142"/>
              <a:gd name="T36" fmla="*/ 0 w 204"/>
              <a:gd name="T37" fmla="*/ 111 h 142"/>
              <a:gd name="T38" fmla="*/ 31 w 204"/>
              <a:gd name="T39" fmla="*/ 128 h 142"/>
              <a:gd name="T40" fmla="*/ 85 w 204"/>
              <a:gd name="T41" fmla="*/ 142 h 142"/>
              <a:gd name="T42" fmla="*/ 125 w 204"/>
              <a:gd name="T43" fmla="*/ 102 h 142"/>
              <a:gd name="T44" fmla="*/ 129 w 204"/>
              <a:gd name="T45" fmla="*/ 88 h 142"/>
              <a:gd name="T46" fmla="*/ 156 w 204"/>
              <a:gd name="T47" fmla="*/ 71 h 142"/>
              <a:gd name="T48" fmla="*/ 164 w 204"/>
              <a:gd name="T49" fmla="*/ 66 h 142"/>
              <a:gd name="T50" fmla="*/ 191 w 204"/>
              <a:gd name="T51" fmla="*/ 48 h 142"/>
              <a:gd name="T52" fmla="*/ 200 w 204"/>
              <a:gd name="T53" fmla="*/ 48 h 142"/>
              <a:gd name="T54" fmla="*/ 204 w 204"/>
              <a:gd name="T55" fmla="*/ 35 h 142"/>
              <a:gd name="T56" fmla="*/ 196 w 204"/>
              <a:gd name="T5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4" h="142">
                <a:moveTo>
                  <a:pt x="196" y="0"/>
                </a:moveTo>
                <a:lnTo>
                  <a:pt x="182" y="0"/>
                </a:lnTo>
                <a:lnTo>
                  <a:pt x="169" y="0"/>
                </a:lnTo>
                <a:lnTo>
                  <a:pt x="133" y="0"/>
                </a:lnTo>
                <a:lnTo>
                  <a:pt x="120" y="0"/>
                </a:lnTo>
                <a:lnTo>
                  <a:pt x="120" y="17"/>
                </a:lnTo>
                <a:lnTo>
                  <a:pt x="116" y="17"/>
                </a:lnTo>
                <a:lnTo>
                  <a:pt x="111" y="13"/>
                </a:lnTo>
                <a:lnTo>
                  <a:pt x="107" y="13"/>
                </a:lnTo>
                <a:lnTo>
                  <a:pt x="107" y="44"/>
                </a:lnTo>
                <a:lnTo>
                  <a:pt x="102" y="62"/>
                </a:lnTo>
                <a:lnTo>
                  <a:pt x="93" y="88"/>
                </a:lnTo>
                <a:lnTo>
                  <a:pt x="76" y="88"/>
                </a:lnTo>
                <a:lnTo>
                  <a:pt x="62" y="88"/>
                </a:lnTo>
                <a:lnTo>
                  <a:pt x="58" y="84"/>
                </a:lnTo>
                <a:lnTo>
                  <a:pt x="49" y="84"/>
                </a:lnTo>
                <a:lnTo>
                  <a:pt x="36" y="88"/>
                </a:lnTo>
                <a:lnTo>
                  <a:pt x="14" y="97"/>
                </a:lnTo>
                <a:lnTo>
                  <a:pt x="0" y="111"/>
                </a:lnTo>
                <a:lnTo>
                  <a:pt x="31" y="128"/>
                </a:lnTo>
                <a:lnTo>
                  <a:pt x="85" y="142"/>
                </a:lnTo>
                <a:lnTo>
                  <a:pt x="125" y="102"/>
                </a:lnTo>
                <a:lnTo>
                  <a:pt x="129" y="88"/>
                </a:lnTo>
                <a:lnTo>
                  <a:pt x="156" y="71"/>
                </a:lnTo>
                <a:lnTo>
                  <a:pt x="164" y="66"/>
                </a:lnTo>
                <a:lnTo>
                  <a:pt x="191" y="48"/>
                </a:lnTo>
                <a:lnTo>
                  <a:pt x="200" y="48"/>
                </a:lnTo>
                <a:lnTo>
                  <a:pt x="204" y="35"/>
                </a:lnTo>
                <a:lnTo>
                  <a:pt x="196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8" name="Freeform 645">
            <a:extLst>
              <a:ext uri="{FF2B5EF4-FFF2-40B4-BE49-F238E27FC236}">
                <a16:creationId xmlns:a16="http://schemas.microsoft.com/office/drawing/2014/main" id="{62FB8566-20E8-47E9-B33A-79466A635B09}"/>
              </a:ext>
            </a:extLst>
          </p:cNvPr>
          <p:cNvSpPr>
            <a:spLocks/>
          </p:cNvSpPr>
          <p:nvPr/>
        </p:nvSpPr>
        <p:spPr bwMode="auto">
          <a:xfrm>
            <a:off x="7645307" y="2640621"/>
            <a:ext cx="182166" cy="126802"/>
          </a:xfrm>
          <a:custGeom>
            <a:avLst/>
            <a:gdLst>
              <a:gd name="T0" fmla="*/ 196 w 204"/>
              <a:gd name="T1" fmla="*/ 0 h 142"/>
              <a:gd name="T2" fmla="*/ 182 w 204"/>
              <a:gd name="T3" fmla="*/ 0 h 142"/>
              <a:gd name="T4" fmla="*/ 169 w 204"/>
              <a:gd name="T5" fmla="*/ 0 h 142"/>
              <a:gd name="T6" fmla="*/ 133 w 204"/>
              <a:gd name="T7" fmla="*/ 0 h 142"/>
              <a:gd name="T8" fmla="*/ 120 w 204"/>
              <a:gd name="T9" fmla="*/ 0 h 142"/>
              <a:gd name="T10" fmla="*/ 120 w 204"/>
              <a:gd name="T11" fmla="*/ 17 h 142"/>
              <a:gd name="T12" fmla="*/ 116 w 204"/>
              <a:gd name="T13" fmla="*/ 17 h 142"/>
              <a:gd name="T14" fmla="*/ 111 w 204"/>
              <a:gd name="T15" fmla="*/ 13 h 142"/>
              <a:gd name="T16" fmla="*/ 107 w 204"/>
              <a:gd name="T17" fmla="*/ 13 h 142"/>
              <a:gd name="T18" fmla="*/ 107 w 204"/>
              <a:gd name="T19" fmla="*/ 44 h 142"/>
              <a:gd name="T20" fmla="*/ 102 w 204"/>
              <a:gd name="T21" fmla="*/ 62 h 142"/>
              <a:gd name="T22" fmla="*/ 93 w 204"/>
              <a:gd name="T23" fmla="*/ 88 h 142"/>
              <a:gd name="T24" fmla="*/ 76 w 204"/>
              <a:gd name="T25" fmla="*/ 88 h 142"/>
              <a:gd name="T26" fmla="*/ 62 w 204"/>
              <a:gd name="T27" fmla="*/ 88 h 142"/>
              <a:gd name="T28" fmla="*/ 58 w 204"/>
              <a:gd name="T29" fmla="*/ 84 h 142"/>
              <a:gd name="T30" fmla="*/ 49 w 204"/>
              <a:gd name="T31" fmla="*/ 84 h 142"/>
              <a:gd name="T32" fmla="*/ 36 w 204"/>
              <a:gd name="T33" fmla="*/ 88 h 142"/>
              <a:gd name="T34" fmla="*/ 14 w 204"/>
              <a:gd name="T35" fmla="*/ 97 h 142"/>
              <a:gd name="T36" fmla="*/ 0 w 204"/>
              <a:gd name="T37" fmla="*/ 111 h 142"/>
              <a:gd name="T38" fmla="*/ 31 w 204"/>
              <a:gd name="T39" fmla="*/ 128 h 142"/>
              <a:gd name="T40" fmla="*/ 85 w 204"/>
              <a:gd name="T41" fmla="*/ 142 h 142"/>
              <a:gd name="T42" fmla="*/ 125 w 204"/>
              <a:gd name="T43" fmla="*/ 102 h 142"/>
              <a:gd name="T44" fmla="*/ 129 w 204"/>
              <a:gd name="T45" fmla="*/ 88 h 142"/>
              <a:gd name="T46" fmla="*/ 156 w 204"/>
              <a:gd name="T47" fmla="*/ 71 h 142"/>
              <a:gd name="T48" fmla="*/ 164 w 204"/>
              <a:gd name="T49" fmla="*/ 66 h 142"/>
              <a:gd name="T50" fmla="*/ 191 w 204"/>
              <a:gd name="T51" fmla="*/ 48 h 142"/>
              <a:gd name="T52" fmla="*/ 200 w 204"/>
              <a:gd name="T53" fmla="*/ 48 h 142"/>
              <a:gd name="T54" fmla="*/ 204 w 204"/>
              <a:gd name="T55" fmla="*/ 35 h 142"/>
              <a:gd name="T56" fmla="*/ 196 w 204"/>
              <a:gd name="T5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4" h="142">
                <a:moveTo>
                  <a:pt x="196" y="0"/>
                </a:moveTo>
                <a:lnTo>
                  <a:pt x="182" y="0"/>
                </a:lnTo>
                <a:lnTo>
                  <a:pt x="169" y="0"/>
                </a:lnTo>
                <a:lnTo>
                  <a:pt x="133" y="0"/>
                </a:lnTo>
                <a:lnTo>
                  <a:pt x="120" y="0"/>
                </a:lnTo>
                <a:lnTo>
                  <a:pt x="120" y="17"/>
                </a:lnTo>
                <a:lnTo>
                  <a:pt x="116" y="17"/>
                </a:lnTo>
                <a:lnTo>
                  <a:pt x="111" y="13"/>
                </a:lnTo>
                <a:lnTo>
                  <a:pt x="107" y="13"/>
                </a:lnTo>
                <a:lnTo>
                  <a:pt x="107" y="44"/>
                </a:lnTo>
                <a:lnTo>
                  <a:pt x="102" y="62"/>
                </a:lnTo>
                <a:lnTo>
                  <a:pt x="93" y="88"/>
                </a:lnTo>
                <a:lnTo>
                  <a:pt x="76" y="88"/>
                </a:lnTo>
                <a:lnTo>
                  <a:pt x="62" y="88"/>
                </a:lnTo>
                <a:lnTo>
                  <a:pt x="58" y="84"/>
                </a:lnTo>
                <a:lnTo>
                  <a:pt x="49" y="84"/>
                </a:lnTo>
                <a:lnTo>
                  <a:pt x="36" y="88"/>
                </a:lnTo>
                <a:lnTo>
                  <a:pt x="14" y="97"/>
                </a:lnTo>
                <a:lnTo>
                  <a:pt x="0" y="111"/>
                </a:lnTo>
                <a:lnTo>
                  <a:pt x="31" y="128"/>
                </a:lnTo>
                <a:lnTo>
                  <a:pt x="85" y="142"/>
                </a:lnTo>
                <a:lnTo>
                  <a:pt x="125" y="102"/>
                </a:lnTo>
                <a:lnTo>
                  <a:pt x="129" y="88"/>
                </a:lnTo>
                <a:lnTo>
                  <a:pt x="156" y="71"/>
                </a:lnTo>
                <a:lnTo>
                  <a:pt x="164" y="66"/>
                </a:lnTo>
                <a:lnTo>
                  <a:pt x="191" y="48"/>
                </a:lnTo>
                <a:lnTo>
                  <a:pt x="200" y="48"/>
                </a:lnTo>
                <a:lnTo>
                  <a:pt x="204" y="35"/>
                </a:lnTo>
                <a:lnTo>
                  <a:pt x="196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09" name="Freeform 646">
            <a:extLst>
              <a:ext uri="{FF2B5EF4-FFF2-40B4-BE49-F238E27FC236}">
                <a16:creationId xmlns:a16="http://schemas.microsoft.com/office/drawing/2014/main" id="{999D868B-7684-4D72-A1AA-6DBED87A2FFE}"/>
              </a:ext>
            </a:extLst>
          </p:cNvPr>
          <p:cNvSpPr>
            <a:spLocks/>
          </p:cNvSpPr>
          <p:nvPr/>
        </p:nvSpPr>
        <p:spPr bwMode="auto">
          <a:xfrm>
            <a:off x="7645307" y="2640621"/>
            <a:ext cx="182166" cy="126802"/>
          </a:xfrm>
          <a:custGeom>
            <a:avLst/>
            <a:gdLst>
              <a:gd name="T0" fmla="*/ 196 w 204"/>
              <a:gd name="T1" fmla="*/ 0 h 142"/>
              <a:gd name="T2" fmla="*/ 182 w 204"/>
              <a:gd name="T3" fmla="*/ 0 h 142"/>
              <a:gd name="T4" fmla="*/ 169 w 204"/>
              <a:gd name="T5" fmla="*/ 0 h 142"/>
              <a:gd name="T6" fmla="*/ 133 w 204"/>
              <a:gd name="T7" fmla="*/ 0 h 142"/>
              <a:gd name="T8" fmla="*/ 120 w 204"/>
              <a:gd name="T9" fmla="*/ 0 h 142"/>
              <a:gd name="T10" fmla="*/ 120 w 204"/>
              <a:gd name="T11" fmla="*/ 17 h 142"/>
              <a:gd name="T12" fmla="*/ 116 w 204"/>
              <a:gd name="T13" fmla="*/ 17 h 142"/>
              <a:gd name="T14" fmla="*/ 111 w 204"/>
              <a:gd name="T15" fmla="*/ 13 h 142"/>
              <a:gd name="T16" fmla="*/ 107 w 204"/>
              <a:gd name="T17" fmla="*/ 13 h 142"/>
              <a:gd name="T18" fmla="*/ 107 w 204"/>
              <a:gd name="T19" fmla="*/ 44 h 142"/>
              <a:gd name="T20" fmla="*/ 102 w 204"/>
              <a:gd name="T21" fmla="*/ 62 h 142"/>
              <a:gd name="T22" fmla="*/ 93 w 204"/>
              <a:gd name="T23" fmla="*/ 88 h 142"/>
              <a:gd name="T24" fmla="*/ 76 w 204"/>
              <a:gd name="T25" fmla="*/ 88 h 142"/>
              <a:gd name="T26" fmla="*/ 62 w 204"/>
              <a:gd name="T27" fmla="*/ 88 h 142"/>
              <a:gd name="T28" fmla="*/ 58 w 204"/>
              <a:gd name="T29" fmla="*/ 84 h 142"/>
              <a:gd name="T30" fmla="*/ 49 w 204"/>
              <a:gd name="T31" fmla="*/ 84 h 142"/>
              <a:gd name="T32" fmla="*/ 36 w 204"/>
              <a:gd name="T33" fmla="*/ 88 h 142"/>
              <a:gd name="T34" fmla="*/ 14 w 204"/>
              <a:gd name="T35" fmla="*/ 97 h 142"/>
              <a:gd name="T36" fmla="*/ 0 w 204"/>
              <a:gd name="T37" fmla="*/ 111 h 142"/>
              <a:gd name="T38" fmla="*/ 31 w 204"/>
              <a:gd name="T39" fmla="*/ 128 h 142"/>
              <a:gd name="T40" fmla="*/ 85 w 204"/>
              <a:gd name="T41" fmla="*/ 142 h 142"/>
              <a:gd name="T42" fmla="*/ 125 w 204"/>
              <a:gd name="T43" fmla="*/ 102 h 142"/>
              <a:gd name="T44" fmla="*/ 129 w 204"/>
              <a:gd name="T45" fmla="*/ 88 h 142"/>
              <a:gd name="T46" fmla="*/ 156 w 204"/>
              <a:gd name="T47" fmla="*/ 71 h 142"/>
              <a:gd name="T48" fmla="*/ 164 w 204"/>
              <a:gd name="T49" fmla="*/ 66 h 142"/>
              <a:gd name="T50" fmla="*/ 191 w 204"/>
              <a:gd name="T51" fmla="*/ 48 h 142"/>
              <a:gd name="T52" fmla="*/ 200 w 204"/>
              <a:gd name="T53" fmla="*/ 48 h 142"/>
              <a:gd name="T54" fmla="*/ 204 w 204"/>
              <a:gd name="T55" fmla="*/ 35 h 142"/>
              <a:gd name="T56" fmla="*/ 196 w 204"/>
              <a:gd name="T5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4" h="142">
                <a:moveTo>
                  <a:pt x="196" y="0"/>
                </a:moveTo>
                <a:lnTo>
                  <a:pt x="182" y="0"/>
                </a:lnTo>
                <a:lnTo>
                  <a:pt x="169" y="0"/>
                </a:lnTo>
                <a:lnTo>
                  <a:pt x="133" y="0"/>
                </a:lnTo>
                <a:lnTo>
                  <a:pt x="120" y="0"/>
                </a:lnTo>
                <a:lnTo>
                  <a:pt x="120" y="17"/>
                </a:lnTo>
                <a:lnTo>
                  <a:pt x="116" y="17"/>
                </a:lnTo>
                <a:lnTo>
                  <a:pt x="111" y="13"/>
                </a:lnTo>
                <a:lnTo>
                  <a:pt x="107" y="13"/>
                </a:lnTo>
                <a:lnTo>
                  <a:pt x="107" y="44"/>
                </a:lnTo>
                <a:lnTo>
                  <a:pt x="102" y="62"/>
                </a:lnTo>
                <a:lnTo>
                  <a:pt x="93" y="88"/>
                </a:lnTo>
                <a:lnTo>
                  <a:pt x="76" y="88"/>
                </a:lnTo>
                <a:lnTo>
                  <a:pt x="62" y="88"/>
                </a:lnTo>
                <a:lnTo>
                  <a:pt x="58" y="84"/>
                </a:lnTo>
                <a:lnTo>
                  <a:pt x="49" y="84"/>
                </a:lnTo>
                <a:lnTo>
                  <a:pt x="36" y="88"/>
                </a:lnTo>
                <a:lnTo>
                  <a:pt x="14" y="97"/>
                </a:lnTo>
                <a:lnTo>
                  <a:pt x="0" y="111"/>
                </a:lnTo>
                <a:lnTo>
                  <a:pt x="31" y="128"/>
                </a:lnTo>
                <a:lnTo>
                  <a:pt x="85" y="142"/>
                </a:lnTo>
                <a:lnTo>
                  <a:pt x="125" y="102"/>
                </a:lnTo>
                <a:lnTo>
                  <a:pt x="129" y="88"/>
                </a:lnTo>
                <a:lnTo>
                  <a:pt x="156" y="71"/>
                </a:lnTo>
                <a:lnTo>
                  <a:pt x="164" y="66"/>
                </a:lnTo>
                <a:lnTo>
                  <a:pt x="191" y="48"/>
                </a:lnTo>
                <a:lnTo>
                  <a:pt x="200" y="48"/>
                </a:lnTo>
                <a:lnTo>
                  <a:pt x="204" y="35"/>
                </a:lnTo>
                <a:lnTo>
                  <a:pt x="196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0" name="Freeform 647">
            <a:extLst>
              <a:ext uri="{FF2B5EF4-FFF2-40B4-BE49-F238E27FC236}">
                <a16:creationId xmlns:a16="http://schemas.microsoft.com/office/drawing/2014/main" id="{B724C550-99CF-4B8A-892A-01FA662A0820}"/>
              </a:ext>
            </a:extLst>
          </p:cNvPr>
          <p:cNvSpPr>
            <a:spLocks/>
          </p:cNvSpPr>
          <p:nvPr/>
        </p:nvSpPr>
        <p:spPr bwMode="auto">
          <a:xfrm>
            <a:off x="7404207" y="2292362"/>
            <a:ext cx="98227" cy="118766"/>
          </a:xfrm>
          <a:custGeom>
            <a:avLst/>
            <a:gdLst>
              <a:gd name="T0" fmla="*/ 0 w 110"/>
              <a:gd name="T1" fmla="*/ 4 h 133"/>
              <a:gd name="T2" fmla="*/ 4 w 110"/>
              <a:gd name="T3" fmla="*/ 17 h 133"/>
              <a:gd name="T4" fmla="*/ 8 w 110"/>
              <a:gd name="T5" fmla="*/ 26 h 133"/>
              <a:gd name="T6" fmla="*/ 13 w 110"/>
              <a:gd name="T7" fmla="*/ 39 h 133"/>
              <a:gd name="T8" fmla="*/ 17 w 110"/>
              <a:gd name="T9" fmla="*/ 48 h 133"/>
              <a:gd name="T10" fmla="*/ 17 w 110"/>
              <a:gd name="T11" fmla="*/ 53 h 133"/>
              <a:gd name="T12" fmla="*/ 22 w 110"/>
              <a:gd name="T13" fmla="*/ 57 h 133"/>
              <a:gd name="T14" fmla="*/ 26 w 110"/>
              <a:gd name="T15" fmla="*/ 62 h 133"/>
              <a:gd name="T16" fmla="*/ 31 w 110"/>
              <a:gd name="T17" fmla="*/ 66 h 133"/>
              <a:gd name="T18" fmla="*/ 26 w 110"/>
              <a:gd name="T19" fmla="*/ 75 h 133"/>
              <a:gd name="T20" fmla="*/ 31 w 110"/>
              <a:gd name="T21" fmla="*/ 75 h 133"/>
              <a:gd name="T22" fmla="*/ 35 w 110"/>
              <a:gd name="T23" fmla="*/ 84 h 133"/>
              <a:gd name="T24" fmla="*/ 39 w 110"/>
              <a:gd name="T25" fmla="*/ 88 h 133"/>
              <a:gd name="T26" fmla="*/ 39 w 110"/>
              <a:gd name="T27" fmla="*/ 93 h 133"/>
              <a:gd name="T28" fmla="*/ 53 w 110"/>
              <a:gd name="T29" fmla="*/ 102 h 133"/>
              <a:gd name="T30" fmla="*/ 57 w 110"/>
              <a:gd name="T31" fmla="*/ 110 h 133"/>
              <a:gd name="T32" fmla="*/ 57 w 110"/>
              <a:gd name="T33" fmla="*/ 115 h 133"/>
              <a:gd name="T34" fmla="*/ 57 w 110"/>
              <a:gd name="T35" fmla="*/ 128 h 133"/>
              <a:gd name="T36" fmla="*/ 62 w 110"/>
              <a:gd name="T37" fmla="*/ 128 h 133"/>
              <a:gd name="T38" fmla="*/ 71 w 110"/>
              <a:gd name="T39" fmla="*/ 128 h 133"/>
              <a:gd name="T40" fmla="*/ 88 w 110"/>
              <a:gd name="T41" fmla="*/ 128 h 133"/>
              <a:gd name="T42" fmla="*/ 93 w 110"/>
              <a:gd name="T43" fmla="*/ 124 h 133"/>
              <a:gd name="T44" fmla="*/ 97 w 110"/>
              <a:gd name="T45" fmla="*/ 124 h 133"/>
              <a:gd name="T46" fmla="*/ 97 w 110"/>
              <a:gd name="T47" fmla="*/ 128 h 133"/>
              <a:gd name="T48" fmla="*/ 97 w 110"/>
              <a:gd name="T49" fmla="*/ 133 h 133"/>
              <a:gd name="T50" fmla="*/ 102 w 110"/>
              <a:gd name="T51" fmla="*/ 128 h 133"/>
              <a:gd name="T52" fmla="*/ 102 w 110"/>
              <a:gd name="T53" fmla="*/ 124 h 133"/>
              <a:gd name="T54" fmla="*/ 106 w 110"/>
              <a:gd name="T55" fmla="*/ 115 h 133"/>
              <a:gd name="T56" fmla="*/ 110 w 110"/>
              <a:gd name="T57" fmla="*/ 110 h 133"/>
              <a:gd name="T58" fmla="*/ 110 w 110"/>
              <a:gd name="T59" fmla="*/ 110 h 133"/>
              <a:gd name="T60" fmla="*/ 102 w 110"/>
              <a:gd name="T61" fmla="*/ 97 h 133"/>
              <a:gd name="T62" fmla="*/ 97 w 110"/>
              <a:gd name="T63" fmla="*/ 84 h 133"/>
              <a:gd name="T64" fmla="*/ 97 w 110"/>
              <a:gd name="T65" fmla="*/ 71 h 133"/>
              <a:gd name="T66" fmla="*/ 93 w 110"/>
              <a:gd name="T67" fmla="*/ 62 h 133"/>
              <a:gd name="T68" fmla="*/ 88 w 110"/>
              <a:gd name="T69" fmla="*/ 57 h 133"/>
              <a:gd name="T70" fmla="*/ 88 w 110"/>
              <a:gd name="T71" fmla="*/ 48 h 133"/>
              <a:gd name="T72" fmla="*/ 88 w 110"/>
              <a:gd name="T73" fmla="*/ 35 h 133"/>
              <a:gd name="T74" fmla="*/ 84 w 110"/>
              <a:gd name="T75" fmla="*/ 17 h 133"/>
              <a:gd name="T76" fmla="*/ 75 w 110"/>
              <a:gd name="T77" fmla="*/ 13 h 133"/>
              <a:gd name="T78" fmla="*/ 75 w 110"/>
              <a:gd name="T79" fmla="*/ 8 h 133"/>
              <a:gd name="T80" fmla="*/ 75 w 110"/>
              <a:gd name="T81" fmla="*/ 8 h 133"/>
              <a:gd name="T82" fmla="*/ 66 w 110"/>
              <a:gd name="T83" fmla="*/ 4 h 133"/>
              <a:gd name="T84" fmla="*/ 66 w 110"/>
              <a:gd name="T85" fmla="*/ 8 h 133"/>
              <a:gd name="T86" fmla="*/ 66 w 110"/>
              <a:gd name="T87" fmla="*/ 13 h 133"/>
              <a:gd name="T88" fmla="*/ 57 w 110"/>
              <a:gd name="T89" fmla="*/ 13 h 133"/>
              <a:gd name="T90" fmla="*/ 39 w 110"/>
              <a:gd name="T91" fmla="*/ 13 h 133"/>
              <a:gd name="T92" fmla="*/ 39 w 110"/>
              <a:gd name="T93" fmla="*/ 13 h 133"/>
              <a:gd name="T94" fmla="*/ 31 w 110"/>
              <a:gd name="T95" fmla="*/ 13 h 133"/>
              <a:gd name="T96" fmla="*/ 22 w 110"/>
              <a:gd name="T97" fmla="*/ 13 h 133"/>
              <a:gd name="T98" fmla="*/ 8 w 110"/>
              <a:gd name="T99" fmla="*/ 0 h 133"/>
              <a:gd name="T100" fmla="*/ 4 w 110"/>
              <a:gd name="T101" fmla="*/ 0 h 133"/>
              <a:gd name="T102" fmla="*/ 0 w 110"/>
              <a:gd name="T103" fmla="*/ 0 h 133"/>
              <a:gd name="T104" fmla="*/ 0 w 110"/>
              <a:gd name="T105" fmla="*/ 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133">
                <a:moveTo>
                  <a:pt x="0" y="4"/>
                </a:moveTo>
                <a:lnTo>
                  <a:pt x="4" y="17"/>
                </a:lnTo>
                <a:lnTo>
                  <a:pt x="8" y="26"/>
                </a:lnTo>
                <a:lnTo>
                  <a:pt x="13" y="39"/>
                </a:lnTo>
                <a:lnTo>
                  <a:pt x="17" y="48"/>
                </a:lnTo>
                <a:lnTo>
                  <a:pt x="17" y="53"/>
                </a:lnTo>
                <a:lnTo>
                  <a:pt x="22" y="57"/>
                </a:lnTo>
                <a:lnTo>
                  <a:pt x="26" y="62"/>
                </a:lnTo>
                <a:lnTo>
                  <a:pt x="31" y="66"/>
                </a:lnTo>
                <a:lnTo>
                  <a:pt x="26" y="75"/>
                </a:lnTo>
                <a:lnTo>
                  <a:pt x="31" y="75"/>
                </a:lnTo>
                <a:lnTo>
                  <a:pt x="35" y="84"/>
                </a:lnTo>
                <a:lnTo>
                  <a:pt x="39" y="88"/>
                </a:lnTo>
                <a:lnTo>
                  <a:pt x="39" y="93"/>
                </a:lnTo>
                <a:lnTo>
                  <a:pt x="53" y="102"/>
                </a:lnTo>
                <a:lnTo>
                  <a:pt x="57" y="110"/>
                </a:lnTo>
                <a:lnTo>
                  <a:pt x="57" y="115"/>
                </a:lnTo>
                <a:lnTo>
                  <a:pt x="57" y="128"/>
                </a:lnTo>
                <a:lnTo>
                  <a:pt x="62" y="128"/>
                </a:lnTo>
                <a:lnTo>
                  <a:pt x="71" y="128"/>
                </a:lnTo>
                <a:lnTo>
                  <a:pt x="88" y="128"/>
                </a:lnTo>
                <a:lnTo>
                  <a:pt x="93" y="124"/>
                </a:lnTo>
                <a:lnTo>
                  <a:pt x="97" y="124"/>
                </a:lnTo>
                <a:lnTo>
                  <a:pt x="97" y="128"/>
                </a:lnTo>
                <a:lnTo>
                  <a:pt x="97" y="133"/>
                </a:lnTo>
                <a:lnTo>
                  <a:pt x="102" y="128"/>
                </a:lnTo>
                <a:lnTo>
                  <a:pt x="102" y="124"/>
                </a:lnTo>
                <a:lnTo>
                  <a:pt x="106" y="115"/>
                </a:lnTo>
                <a:lnTo>
                  <a:pt x="110" y="110"/>
                </a:lnTo>
                <a:lnTo>
                  <a:pt x="110" y="110"/>
                </a:lnTo>
                <a:lnTo>
                  <a:pt x="102" y="97"/>
                </a:lnTo>
                <a:lnTo>
                  <a:pt x="97" y="84"/>
                </a:lnTo>
                <a:lnTo>
                  <a:pt x="97" y="71"/>
                </a:lnTo>
                <a:lnTo>
                  <a:pt x="93" y="62"/>
                </a:lnTo>
                <a:lnTo>
                  <a:pt x="88" y="57"/>
                </a:lnTo>
                <a:lnTo>
                  <a:pt x="88" y="48"/>
                </a:lnTo>
                <a:lnTo>
                  <a:pt x="88" y="35"/>
                </a:lnTo>
                <a:lnTo>
                  <a:pt x="84" y="17"/>
                </a:lnTo>
                <a:lnTo>
                  <a:pt x="75" y="13"/>
                </a:lnTo>
                <a:lnTo>
                  <a:pt x="75" y="8"/>
                </a:lnTo>
                <a:lnTo>
                  <a:pt x="75" y="8"/>
                </a:lnTo>
                <a:lnTo>
                  <a:pt x="66" y="4"/>
                </a:lnTo>
                <a:lnTo>
                  <a:pt x="66" y="8"/>
                </a:lnTo>
                <a:lnTo>
                  <a:pt x="66" y="13"/>
                </a:lnTo>
                <a:lnTo>
                  <a:pt x="57" y="13"/>
                </a:lnTo>
                <a:lnTo>
                  <a:pt x="39" y="13"/>
                </a:lnTo>
                <a:lnTo>
                  <a:pt x="39" y="13"/>
                </a:lnTo>
                <a:lnTo>
                  <a:pt x="31" y="13"/>
                </a:lnTo>
                <a:lnTo>
                  <a:pt x="22" y="1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B58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1" name="Freeform 648">
            <a:extLst>
              <a:ext uri="{FF2B5EF4-FFF2-40B4-BE49-F238E27FC236}">
                <a16:creationId xmlns:a16="http://schemas.microsoft.com/office/drawing/2014/main" id="{1F463D6D-48FD-454B-BAF4-0F15BDB36B86}"/>
              </a:ext>
            </a:extLst>
          </p:cNvPr>
          <p:cNvSpPr>
            <a:spLocks/>
          </p:cNvSpPr>
          <p:nvPr/>
        </p:nvSpPr>
        <p:spPr bwMode="auto">
          <a:xfrm>
            <a:off x="7404207" y="2292362"/>
            <a:ext cx="98227" cy="118766"/>
          </a:xfrm>
          <a:custGeom>
            <a:avLst/>
            <a:gdLst>
              <a:gd name="T0" fmla="*/ 0 w 110"/>
              <a:gd name="T1" fmla="*/ 4 h 133"/>
              <a:gd name="T2" fmla="*/ 4 w 110"/>
              <a:gd name="T3" fmla="*/ 17 h 133"/>
              <a:gd name="T4" fmla="*/ 8 w 110"/>
              <a:gd name="T5" fmla="*/ 26 h 133"/>
              <a:gd name="T6" fmla="*/ 13 w 110"/>
              <a:gd name="T7" fmla="*/ 39 h 133"/>
              <a:gd name="T8" fmla="*/ 17 w 110"/>
              <a:gd name="T9" fmla="*/ 48 h 133"/>
              <a:gd name="T10" fmla="*/ 17 w 110"/>
              <a:gd name="T11" fmla="*/ 53 h 133"/>
              <a:gd name="T12" fmla="*/ 22 w 110"/>
              <a:gd name="T13" fmla="*/ 57 h 133"/>
              <a:gd name="T14" fmla="*/ 26 w 110"/>
              <a:gd name="T15" fmla="*/ 62 h 133"/>
              <a:gd name="T16" fmla="*/ 31 w 110"/>
              <a:gd name="T17" fmla="*/ 66 h 133"/>
              <a:gd name="T18" fmla="*/ 26 w 110"/>
              <a:gd name="T19" fmla="*/ 75 h 133"/>
              <a:gd name="T20" fmla="*/ 31 w 110"/>
              <a:gd name="T21" fmla="*/ 75 h 133"/>
              <a:gd name="T22" fmla="*/ 35 w 110"/>
              <a:gd name="T23" fmla="*/ 84 h 133"/>
              <a:gd name="T24" fmla="*/ 39 w 110"/>
              <a:gd name="T25" fmla="*/ 88 h 133"/>
              <a:gd name="T26" fmla="*/ 39 w 110"/>
              <a:gd name="T27" fmla="*/ 93 h 133"/>
              <a:gd name="T28" fmla="*/ 53 w 110"/>
              <a:gd name="T29" fmla="*/ 102 h 133"/>
              <a:gd name="T30" fmla="*/ 57 w 110"/>
              <a:gd name="T31" fmla="*/ 110 h 133"/>
              <a:gd name="T32" fmla="*/ 57 w 110"/>
              <a:gd name="T33" fmla="*/ 115 h 133"/>
              <a:gd name="T34" fmla="*/ 57 w 110"/>
              <a:gd name="T35" fmla="*/ 128 h 133"/>
              <a:gd name="T36" fmla="*/ 62 w 110"/>
              <a:gd name="T37" fmla="*/ 128 h 133"/>
              <a:gd name="T38" fmla="*/ 71 w 110"/>
              <a:gd name="T39" fmla="*/ 128 h 133"/>
              <a:gd name="T40" fmla="*/ 88 w 110"/>
              <a:gd name="T41" fmla="*/ 128 h 133"/>
              <a:gd name="T42" fmla="*/ 93 w 110"/>
              <a:gd name="T43" fmla="*/ 124 h 133"/>
              <a:gd name="T44" fmla="*/ 97 w 110"/>
              <a:gd name="T45" fmla="*/ 124 h 133"/>
              <a:gd name="T46" fmla="*/ 97 w 110"/>
              <a:gd name="T47" fmla="*/ 128 h 133"/>
              <a:gd name="T48" fmla="*/ 97 w 110"/>
              <a:gd name="T49" fmla="*/ 133 h 133"/>
              <a:gd name="T50" fmla="*/ 102 w 110"/>
              <a:gd name="T51" fmla="*/ 128 h 133"/>
              <a:gd name="T52" fmla="*/ 102 w 110"/>
              <a:gd name="T53" fmla="*/ 124 h 133"/>
              <a:gd name="T54" fmla="*/ 106 w 110"/>
              <a:gd name="T55" fmla="*/ 115 h 133"/>
              <a:gd name="T56" fmla="*/ 110 w 110"/>
              <a:gd name="T57" fmla="*/ 110 h 133"/>
              <a:gd name="T58" fmla="*/ 110 w 110"/>
              <a:gd name="T59" fmla="*/ 110 h 133"/>
              <a:gd name="T60" fmla="*/ 102 w 110"/>
              <a:gd name="T61" fmla="*/ 97 h 133"/>
              <a:gd name="T62" fmla="*/ 97 w 110"/>
              <a:gd name="T63" fmla="*/ 84 h 133"/>
              <a:gd name="T64" fmla="*/ 97 w 110"/>
              <a:gd name="T65" fmla="*/ 71 h 133"/>
              <a:gd name="T66" fmla="*/ 93 w 110"/>
              <a:gd name="T67" fmla="*/ 62 h 133"/>
              <a:gd name="T68" fmla="*/ 88 w 110"/>
              <a:gd name="T69" fmla="*/ 57 h 133"/>
              <a:gd name="T70" fmla="*/ 88 w 110"/>
              <a:gd name="T71" fmla="*/ 48 h 133"/>
              <a:gd name="T72" fmla="*/ 88 w 110"/>
              <a:gd name="T73" fmla="*/ 35 h 133"/>
              <a:gd name="T74" fmla="*/ 84 w 110"/>
              <a:gd name="T75" fmla="*/ 17 h 133"/>
              <a:gd name="T76" fmla="*/ 75 w 110"/>
              <a:gd name="T77" fmla="*/ 13 h 133"/>
              <a:gd name="T78" fmla="*/ 75 w 110"/>
              <a:gd name="T79" fmla="*/ 8 h 133"/>
              <a:gd name="T80" fmla="*/ 75 w 110"/>
              <a:gd name="T81" fmla="*/ 8 h 133"/>
              <a:gd name="T82" fmla="*/ 66 w 110"/>
              <a:gd name="T83" fmla="*/ 4 h 133"/>
              <a:gd name="T84" fmla="*/ 66 w 110"/>
              <a:gd name="T85" fmla="*/ 8 h 133"/>
              <a:gd name="T86" fmla="*/ 66 w 110"/>
              <a:gd name="T87" fmla="*/ 13 h 133"/>
              <a:gd name="T88" fmla="*/ 57 w 110"/>
              <a:gd name="T89" fmla="*/ 13 h 133"/>
              <a:gd name="T90" fmla="*/ 39 w 110"/>
              <a:gd name="T91" fmla="*/ 13 h 133"/>
              <a:gd name="T92" fmla="*/ 39 w 110"/>
              <a:gd name="T93" fmla="*/ 13 h 133"/>
              <a:gd name="T94" fmla="*/ 31 w 110"/>
              <a:gd name="T95" fmla="*/ 13 h 133"/>
              <a:gd name="T96" fmla="*/ 22 w 110"/>
              <a:gd name="T97" fmla="*/ 13 h 133"/>
              <a:gd name="T98" fmla="*/ 8 w 110"/>
              <a:gd name="T99" fmla="*/ 0 h 133"/>
              <a:gd name="T100" fmla="*/ 4 w 110"/>
              <a:gd name="T101" fmla="*/ 0 h 133"/>
              <a:gd name="T102" fmla="*/ 0 w 110"/>
              <a:gd name="T103" fmla="*/ 0 h 133"/>
              <a:gd name="T104" fmla="*/ 0 w 110"/>
              <a:gd name="T105" fmla="*/ 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133">
                <a:moveTo>
                  <a:pt x="0" y="4"/>
                </a:moveTo>
                <a:lnTo>
                  <a:pt x="4" y="17"/>
                </a:lnTo>
                <a:lnTo>
                  <a:pt x="8" y="26"/>
                </a:lnTo>
                <a:lnTo>
                  <a:pt x="13" y="39"/>
                </a:lnTo>
                <a:lnTo>
                  <a:pt x="17" y="48"/>
                </a:lnTo>
                <a:lnTo>
                  <a:pt x="17" y="53"/>
                </a:lnTo>
                <a:lnTo>
                  <a:pt x="22" y="57"/>
                </a:lnTo>
                <a:lnTo>
                  <a:pt x="26" y="62"/>
                </a:lnTo>
                <a:lnTo>
                  <a:pt x="31" y="66"/>
                </a:lnTo>
                <a:lnTo>
                  <a:pt x="26" y="75"/>
                </a:lnTo>
                <a:lnTo>
                  <a:pt x="31" y="75"/>
                </a:lnTo>
                <a:lnTo>
                  <a:pt x="35" y="84"/>
                </a:lnTo>
                <a:lnTo>
                  <a:pt x="39" y="88"/>
                </a:lnTo>
                <a:lnTo>
                  <a:pt x="39" y="93"/>
                </a:lnTo>
                <a:lnTo>
                  <a:pt x="53" y="102"/>
                </a:lnTo>
                <a:lnTo>
                  <a:pt x="57" y="110"/>
                </a:lnTo>
                <a:lnTo>
                  <a:pt x="57" y="115"/>
                </a:lnTo>
                <a:lnTo>
                  <a:pt x="57" y="128"/>
                </a:lnTo>
                <a:lnTo>
                  <a:pt x="62" y="128"/>
                </a:lnTo>
                <a:lnTo>
                  <a:pt x="71" y="128"/>
                </a:lnTo>
                <a:lnTo>
                  <a:pt x="88" y="128"/>
                </a:lnTo>
                <a:lnTo>
                  <a:pt x="93" y="124"/>
                </a:lnTo>
                <a:lnTo>
                  <a:pt x="97" y="124"/>
                </a:lnTo>
                <a:lnTo>
                  <a:pt x="97" y="128"/>
                </a:lnTo>
                <a:lnTo>
                  <a:pt x="97" y="133"/>
                </a:lnTo>
                <a:lnTo>
                  <a:pt x="102" y="128"/>
                </a:lnTo>
                <a:lnTo>
                  <a:pt x="102" y="124"/>
                </a:lnTo>
                <a:lnTo>
                  <a:pt x="106" y="115"/>
                </a:lnTo>
                <a:lnTo>
                  <a:pt x="110" y="110"/>
                </a:lnTo>
                <a:lnTo>
                  <a:pt x="110" y="110"/>
                </a:lnTo>
                <a:lnTo>
                  <a:pt x="102" y="97"/>
                </a:lnTo>
                <a:lnTo>
                  <a:pt x="97" y="84"/>
                </a:lnTo>
                <a:lnTo>
                  <a:pt x="97" y="71"/>
                </a:lnTo>
                <a:lnTo>
                  <a:pt x="93" y="62"/>
                </a:lnTo>
                <a:lnTo>
                  <a:pt x="88" y="57"/>
                </a:lnTo>
                <a:lnTo>
                  <a:pt x="88" y="48"/>
                </a:lnTo>
                <a:lnTo>
                  <a:pt x="88" y="35"/>
                </a:lnTo>
                <a:lnTo>
                  <a:pt x="84" y="17"/>
                </a:lnTo>
                <a:lnTo>
                  <a:pt x="75" y="13"/>
                </a:lnTo>
                <a:lnTo>
                  <a:pt x="75" y="8"/>
                </a:lnTo>
                <a:lnTo>
                  <a:pt x="75" y="8"/>
                </a:lnTo>
                <a:lnTo>
                  <a:pt x="66" y="4"/>
                </a:lnTo>
                <a:lnTo>
                  <a:pt x="66" y="8"/>
                </a:lnTo>
                <a:lnTo>
                  <a:pt x="66" y="13"/>
                </a:lnTo>
                <a:lnTo>
                  <a:pt x="57" y="13"/>
                </a:lnTo>
                <a:lnTo>
                  <a:pt x="39" y="13"/>
                </a:lnTo>
                <a:lnTo>
                  <a:pt x="39" y="13"/>
                </a:lnTo>
                <a:lnTo>
                  <a:pt x="31" y="13"/>
                </a:lnTo>
                <a:lnTo>
                  <a:pt x="22" y="1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2" name="Freeform 649">
            <a:extLst>
              <a:ext uri="{FF2B5EF4-FFF2-40B4-BE49-F238E27FC236}">
                <a16:creationId xmlns:a16="http://schemas.microsoft.com/office/drawing/2014/main" id="{5FF796DA-FD49-476C-AA57-8F3C8739CB17}"/>
              </a:ext>
            </a:extLst>
          </p:cNvPr>
          <p:cNvSpPr>
            <a:spLocks/>
          </p:cNvSpPr>
          <p:nvPr/>
        </p:nvSpPr>
        <p:spPr bwMode="auto">
          <a:xfrm>
            <a:off x="7404207" y="2292362"/>
            <a:ext cx="98227" cy="118766"/>
          </a:xfrm>
          <a:custGeom>
            <a:avLst/>
            <a:gdLst>
              <a:gd name="T0" fmla="*/ 0 w 110"/>
              <a:gd name="T1" fmla="*/ 4 h 133"/>
              <a:gd name="T2" fmla="*/ 4 w 110"/>
              <a:gd name="T3" fmla="*/ 17 h 133"/>
              <a:gd name="T4" fmla="*/ 8 w 110"/>
              <a:gd name="T5" fmla="*/ 26 h 133"/>
              <a:gd name="T6" fmla="*/ 13 w 110"/>
              <a:gd name="T7" fmla="*/ 39 h 133"/>
              <a:gd name="T8" fmla="*/ 17 w 110"/>
              <a:gd name="T9" fmla="*/ 48 h 133"/>
              <a:gd name="T10" fmla="*/ 17 w 110"/>
              <a:gd name="T11" fmla="*/ 53 h 133"/>
              <a:gd name="T12" fmla="*/ 22 w 110"/>
              <a:gd name="T13" fmla="*/ 57 h 133"/>
              <a:gd name="T14" fmla="*/ 26 w 110"/>
              <a:gd name="T15" fmla="*/ 62 h 133"/>
              <a:gd name="T16" fmla="*/ 31 w 110"/>
              <a:gd name="T17" fmla="*/ 66 h 133"/>
              <a:gd name="T18" fmla="*/ 26 w 110"/>
              <a:gd name="T19" fmla="*/ 75 h 133"/>
              <a:gd name="T20" fmla="*/ 31 w 110"/>
              <a:gd name="T21" fmla="*/ 75 h 133"/>
              <a:gd name="T22" fmla="*/ 35 w 110"/>
              <a:gd name="T23" fmla="*/ 84 h 133"/>
              <a:gd name="T24" fmla="*/ 39 w 110"/>
              <a:gd name="T25" fmla="*/ 88 h 133"/>
              <a:gd name="T26" fmla="*/ 39 w 110"/>
              <a:gd name="T27" fmla="*/ 93 h 133"/>
              <a:gd name="T28" fmla="*/ 53 w 110"/>
              <a:gd name="T29" fmla="*/ 102 h 133"/>
              <a:gd name="T30" fmla="*/ 57 w 110"/>
              <a:gd name="T31" fmla="*/ 110 h 133"/>
              <a:gd name="T32" fmla="*/ 57 w 110"/>
              <a:gd name="T33" fmla="*/ 115 h 133"/>
              <a:gd name="T34" fmla="*/ 57 w 110"/>
              <a:gd name="T35" fmla="*/ 128 h 133"/>
              <a:gd name="T36" fmla="*/ 62 w 110"/>
              <a:gd name="T37" fmla="*/ 128 h 133"/>
              <a:gd name="T38" fmla="*/ 71 w 110"/>
              <a:gd name="T39" fmla="*/ 128 h 133"/>
              <a:gd name="T40" fmla="*/ 88 w 110"/>
              <a:gd name="T41" fmla="*/ 128 h 133"/>
              <a:gd name="T42" fmla="*/ 93 w 110"/>
              <a:gd name="T43" fmla="*/ 124 h 133"/>
              <a:gd name="T44" fmla="*/ 97 w 110"/>
              <a:gd name="T45" fmla="*/ 124 h 133"/>
              <a:gd name="T46" fmla="*/ 97 w 110"/>
              <a:gd name="T47" fmla="*/ 128 h 133"/>
              <a:gd name="T48" fmla="*/ 97 w 110"/>
              <a:gd name="T49" fmla="*/ 133 h 133"/>
              <a:gd name="T50" fmla="*/ 102 w 110"/>
              <a:gd name="T51" fmla="*/ 128 h 133"/>
              <a:gd name="T52" fmla="*/ 102 w 110"/>
              <a:gd name="T53" fmla="*/ 124 h 133"/>
              <a:gd name="T54" fmla="*/ 106 w 110"/>
              <a:gd name="T55" fmla="*/ 115 h 133"/>
              <a:gd name="T56" fmla="*/ 110 w 110"/>
              <a:gd name="T57" fmla="*/ 110 h 133"/>
              <a:gd name="T58" fmla="*/ 110 w 110"/>
              <a:gd name="T59" fmla="*/ 110 h 133"/>
              <a:gd name="T60" fmla="*/ 102 w 110"/>
              <a:gd name="T61" fmla="*/ 97 h 133"/>
              <a:gd name="T62" fmla="*/ 97 w 110"/>
              <a:gd name="T63" fmla="*/ 84 h 133"/>
              <a:gd name="T64" fmla="*/ 97 w 110"/>
              <a:gd name="T65" fmla="*/ 71 h 133"/>
              <a:gd name="T66" fmla="*/ 93 w 110"/>
              <a:gd name="T67" fmla="*/ 62 h 133"/>
              <a:gd name="T68" fmla="*/ 88 w 110"/>
              <a:gd name="T69" fmla="*/ 57 h 133"/>
              <a:gd name="T70" fmla="*/ 88 w 110"/>
              <a:gd name="T71" fmla="*/ 48 h 133"/>
              <a:gd name="T72" fmla="*/ 88 w 110"/>
              <a:gd name="T73" fmla="*/ 35 h 133"/>
              <a:gd name="T74" fmla="*/ 84 w 110"/>
              <a:gd name="T75" fmla="*/ 17 h 133"/>
              <a:gd name="T76" fmla="*/ 75 w 110"/>
              <a:gd name="T77" fmla="*/ 13 h 133"/>
              <a:gd name="T78" fmla="*/ 75 w 110"/>
              <a:gd name="T79" fmla="*/ 8 h 133"/>
              <a:gd name="T80" fmla="*/ 75 w 110"/>
              <a:gd name="T81" fmla="*/ 8 h 133"/>
              <a:gd name="T82" fmla="*/ 66 w 110"/>
              <a:gd name="T83" fmla="*/ 4 h 133"/>
              <a:gd name="T84" fmla="*/ 66 w 110"/>
              <a:gd name="T85" fmla="*/ 8 h 133"/>
              <a:gd name="T86" fmla="*/ 66 w 110"/>
              <a:gd name="T87" fmla="*/ 13 h 133"/>
              <a:gd name="T88" fmla="*/ 57 w 110"/>
              <a:gd name="T89" fmla="*/ 13 h 133"/>
              <a:gd name="T90" fmla="*/ 39 w 110"/>
              <a:gd name="T91" fmla="*/ 13 h 133"/>
              <a:gd name="T92" fmla="*/ 39 w 110"/>
              <a:gd name="T93" fmla="*/ 13 h 133"/>
              <a:gd name="T94" fmla="*/ 31 w 110"/>
              <a:gd name="T95" fmla="*/ 13 h 133"/>
              <a:gd name="T96" fmla="*/ 22 w 110"/>
              <a:gd name="T97" fmla="*/ 13 h 133"/>
              <a:gd name="T98" fmla="*/ 8 w 110"/>
              <a:gd name="T99" fmla="*/ 0 h 133"/>
              <a:gd name="T100" fmla="*/ 4 w 110"/>
              <a:gd name="T101" fmla="*/ 0 h 133"/>
              <a:gd name="T102" fmla="*/ 0 w 110"/>
              <a:gd name="T103" fmla="*/ 0 h 133"/>
              <a:gd name="T104" fmla="*/ 0 w 110"/>
              <a:gd name="T105" fmla="*/ 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133">
                <a:moveTo>
                  <a:pt x="0" y="4"/>
                </a:moveTo>
                <a:lnTo>
                  <a:pt x="4" y="17"/>
                </a:lnTo>
                <a:lnTo>
                  <a:pt x="8" y="26"/>
                </a:lnTo>
                <a:lnTo>
                  <a:pt x="13" y="39"/>
                </a:lnTo>
                <a:lnTo>
                  <a:pt x="17" y="48"/>
                </a:lnTo>
                <a:lnTo>
                  <a:pt x="17" y="53"/>
                </a:lnTo>
                <a:lnTo>
                  <a:pt x="22" y="57"/>
                </a:lnTo>
                <a:lnTo>
                  <a:pt x="26" y="62"/>
                </a:lnTo>
                <a:lnTo>
                  <a:pt x="31" y="66"/>
                </a:lnTo>
                <a:lnTo>
                  <a:pt x="26" y="75"/>
                </a:lnTo>
                <a:lnTo>
                  <a:pt x="31" y="75"/>
                </a:lnTo>
                <a:lnTo>
                  <a:pt x="35" y="84"/>
                </a:lnTo>
                <a:lnTo>
                  <a:pt x="39" y="88"/>
                </a:lnTo>
                <a:lnTo>
                  <a:pt x="39" y="93"/>
                </a:lnTo>
                <a:lnTo>
                  <a:pt x="53" y="102"/>
                </a:lnTo>
                <a:lnTo>
                  <a:pt x="57" y="110"/>
                </a:lnTo>
                <a:lnTo>
                  <a:pt x="57" y="115"/>
                </a:lnTo>
                <a:lnTo>
                  <a:pt x="57" y="128"/>
                </a:lnTo>
                <a:lnTo>
                  <a:pt x="62" y="128"/>
                </a:lnTo>
                <a:lnTo>
                  <a:pt x="71" y="128"/>
                </a:lnTo>
                <a:lnTo>
                  <a:pt x="88" y="128"/>
                </a:lnTo>
                <a:lnTo>
                  <a:pt x="93" y="124"/>
                </a:lnTo>
                <a:lnTo>
                  <a:pt x="97" y="124"/>
                </a:lnTo>
                <a:lnTo>
                  <a:pt x="97" y="128"/>
                </a:lnTo>
                <a:lnTo>
                  <a:pt x="97" y="133"/>
                </a:lnTo>
                <a:lnTo>
                  <a:pt x="102" y="128"/>
                </a:lnTo>
                <a:lnTo>
                  <a:pt x="102" y="124"/>
                </a:lnTo>
                <a:lnTo>
                  <a:pt x="106" y="115"/>
                </a:lnTo>
                <a:lnTo>
                  <a:pt x="110" y="110"/>
                </a:lnTo>
                <a:lnTo>
                  <a:pt x="110" y="110"/>
                </a:lnTo>
                <a:lnTo>
                  <a:pt x="102" y="97"/>
                </a:lnTo>
                <a:lnTo>
                  <a:pt x="97" y="84"/>
                </a:lnTo>
                <a:lnTo>
                  <a:pt x="97" y="71"/>
                </a:lnTo>
                <a:lnTo>
                  <a:pt x="93" y="62"/>
                </a:lnTo>
                <a:lnTo>
                  <a:pt x="88" y="57"/>
                </a:lnTo>
                <a:lnTo>
                  <a:pt x="88" y="48"/>
                </a:lnTo>
                <a:lnTo>
                  <a:pt x="88" y="35"/>
                </a:lnTo>
                <a:lnTo>
                  <a:pt x="84" y="17"/>
                </a:lnTo>
                <a:lnTo>
                  <a:pt x="75" y="13"/>
                </a:lnTo>
                <a:lnTo>
                  <a:pt x="75" y="8"/>
                </a:lnTo>
                <a:lnTo>
                  <a:pt x="75" y="8"/>
                </a:lnTo>
                <a:lnTo>
                  <a:pt x="66" y="4"/>
                </a:lnTo>
                <a:lnTo>
                  <a:pt x="66" y="8"/>
                </a:lnTo>
                <a:lnTo>
                  <a:pt x="66" y="13"/>
                </a:lnTo>
                <a:lnTo>
                  <a:pt x="57" y="13"/>
                </a:lnTo>
                <a:lnTo>
                  <a:pt x="39" y="13"/>
                </a:lnTo>
                <a:lnTo>
                  <a:pt x="39" y="13"/>
                </a:lnTo>
                <a:lnTo>
                  <a:pt x="31" y="13"/>
                </a:lnTo>
                <a:lnTo>
                  <a:pt x="22" y="1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3" name="Freeform 650">
            <a:extLst>
              <a:ext uri="{FF2B5EF4-FFF2-40B4-BE49-F238E27FC236}">
                <a16:creationId xmlns:a16="http://schemas.microsoft.com/office/drawing/2014/main" id="{8598BC74-72DB-45EE-AEFE-CC0A43A9D464}"/>
              </a:ext>
            </a:extLst>
          </p:cNvPr>
          <p:cNvSpPr>
            <a:spLocks/>
          </p:cNvSpPr>
          <p:nvPr/>
        </p:nvSpPr>
        <p:spPr bwMode="auto">
          <a:xfrm>
            <a:off x="7404207" y="2292362"/>
            <a:ext cx="98227" cy="118766"/>
          </a:xfrm>
          <a:custGeom>
            <a:avLst/>
            <a:gdLst>
              <a:gd name="T0" fmla="*/ 0 w 110"/>
              <a:gd name="T1" fmla="*/ 4 h 133"/>
              <a:gd name="T2" fmla="*/ 4 w 110"/>
              <a:gd name="T3" fmla="*/ 17 h 133"/>
              <a:gd name="T4" fmla="*/ 8 w 110"/>
              <a:gd name="T5" fmla="*/ 26 h 133"/>
              <a:gd name="T6" fmla="*/ 13 w 110"/>
              <a:gd name="T7" fmla="*/ 39 h 133"/>
              <a:gd name="T8" fmla="*/ 17 w 110"/>
              <a:gd name="T9" fmla="*/ 48 h 133"/>
              <a:gd name="T10" fmla="*/ 17 w 110"/>
              <a:gd name="T11" fmla="*/ 53 h 133"/>
              <a:gd name="T12" fmla="*/ 22 w 110"/>
              <a:gd name="T13" fmla="*/ 57 h 133"/>
              <a:gd name="T14" fmla="*/ 26 w 110"/>
              <a:gd name="T15" fmla="*/ 62 h 133"/>
              <a:gd name="T16" fmla="*/ 31 w 110"/>
              <a:gd name="T17" fmla="*/ 66 h 133"/>
              <a:gd name="T18" fmla="*/ 26 w 110"/>
              <a:gd name="T19" fmla="*/ 75 h 133"/>
              <a:gd name="T20" fmla="*/ 31 w 110"/>
              <a:gd name="T21" fmla="*/ 75 h 133"/>
              <a:gd name="T22" fmla="*/ 35 w 110"/>
              <a:gd name="T23" fmla="*/ 84 h 133"/>
              <a:gd name="T24" fmla="*/ 39 w 110"/>
              <a:gd name="T25" fmla="*/ 88 h 133"/>
              <a:gd name="T26" fmla="*/ 39 w 110"/>
              <a:gd name="T27" fmla="*/ 93 h 133"/>
              <a:gd name="T28" fmla="*/ 53 w 110"/>
              <a:gd name="T29" fmla="*/ 102 h 133"/>
              <a:gd name="T30" fmla="*/ 57 w 110"/>
              <a:gd name="T31" fmla="*/ 110 h 133"/>
              <a:gd name="T32" fmla="*/ 57 w 110"/>
              <a:gd name="T33" fmla="*/ 115 h 133"/>
              <a:gd name="T34" fmla="*/ 57 w 110"/>
              <a:gd name="T35" fmla="*/ 128 h 133"/>
              <a:gd name="T36" fmla="*/ 62 w 110"/>
              <a:gd name="T37" fmla="*/ 128 h 133"/>
              <a:gd name="T38" fmla="*/ 71 w 110"/>
              <a:gd name="T39" fmla="*/ 128 h 133"/>
              <a:gd name="T40" fmla="*/ 88 w 110"/>
              <a:gd name="T41" fmla="*/ 128 h 133"/>
              <a:gd name="T42" fmla="*/ 93 w 110"/>
              <a:gd name="T43" fmla="*/ 124 h 133"/>
              <a:gd name="T44" fmla="*/ 97 w 110"/>
              <a:gd name="T45" fmla="*/ 124 h 133"/>
              <a:gd name="T46" fmla="*/ 97 w 110"/>
              <a:gd name="T47" fmla="*/ 128 h 133"/>
              <a:gd name="T48" fmla="*/ 97 w 110"/>
              <a:gd name="T49" fmla="*/ 133 h 133"/>
              <a:gd name="T50" fmla="*/ 102 w 110"/>
              <a:gd name="T51" fmla="*/ 128 h 133"/>
              <a:gd name="T52" fmla="*/ 102 w 110"/>
              <a:gd name="T53" fmla="*/ 124 h 133"/>
              <a:gd name="T54" fmla="*/ 106 w 110"/>
              <a:gd name="T55" fmla="*/ 115 h 133"/>
              <a:gd name="T56" fmla="*/ 110 w 110"/>
              <a:gd name="T57" fmla="*/ 110 h 133"/>
              <a:gd name="T58" fmla="*/ 110 w 110"/>
              <a:gd name="T59" fmla="*/ 110 h 133"/>
              <a:gd name="T60" fmla="*/ 102 w 110"/>
              <a:gd name="T61" fmla="*/ 97 h 133"/>
              <a:gd name="T62" fmla="*/ 97 w 110"/>
              <a:gd name="T63" fmla="*/ 84 h 133"/>
              <a:gd name="T64" fmla="*/ 97 w 110"/>
              <a:gd name="T65" fmla="*/ 71 h 133"/>
              <a:gd name="T66" fmla="*/ 93 w 110"/>
              <a:gd name="T67" fmla="*/ 62 h 133"/>
              <a:gd name="T68" fmla="*/ 88 w 110"/>
              <a:gd name="T69" fmla="*/ 57 h 133"/>
              <a:gd name="T70" fmla="*/ 88 w 110"/>
              <a:gd name="T71" fmla="*/ 48 h 133"/>
              <a:gd name="T72" fmla="*/ 88 w 110"/>
              <a:gd name="T73" fmla="*/ 35 h 133"/>
              <a:gd name="T74" fmla="*/ 84 w 110"/>
              <a:gd name="T75" fmla="*/ 17 h 133"/>
              <a:gd name="T76" fmla="*/ 75 w 110"/>
              <a:gd name="T77" fmla="*/ 13 h 133"/>
              <a:gd name="T78" fmla="*/ 75 w 110"/>
              <a:gd name="T79" fmla="*/ 8 h 133"/>
              <a:gd name="T80" fmla="*/ 75 w 110"/>
              <a:gd name="T81" fmla="*/ 8 h 133"/>
              <a:gd name="T82" fmla="*/ 66 w 110"/>
              <a:gd name="T83" fmla="*/ 4 h 133"/>
              <a:gd name="T84" fmla="*/ 66 w 110"/>
              <a:gd name="T85" fmla="*/ 8 h 133"/>
              <a:gd name="T86" fmla="*/ 66 w 110"/>
              <a:gd name="T87" fmla="*/ 13 h 133"/>
              <a:gd name="T88" fmla="*/ 57 w 110"/>
              <a:gd name="T89" fmla="*/ 13 h 133"/>
              <a:gd name="T90" fmla="*/ 39 w 110"/>
              <a:gd name="T91" fmla="*/ 13 h 133"/>
              <a:gd name="T92" fmla="*/ 39 w 110"/>
              <a:gd name="T93" fmla="*/ 13 h 133"/>
              <a:gd name="T94" fmla="*/ 31 w 110"/>
              <a:gd name="T95" fmla="*/ 13 h 133"/>
              <a:gd name="T96" fmla="*/ 22 w 110"/>
              <a:gd name="T97" fmla="*/ 13 h 133"/>
              <a:gd name="T98" fmla="*/ 8 w 110"/>
              <a:gd name="T99" fmla="*/ 0 h 133"/>
              <a:gd name="T100" fmla="*/ 4 w 110"/>
              <a:gd name="T101" fmla="*/ 0 h 133"/>
              <a:gd name="T102" fmla="*/ 0 w 110"/>
              <a:gd name="T103" fmla="*/ 0 h 133"/>
              <a:gd name="T104" fmla="*/ 0 w 110"/>
              <a:gd name="T105" fmla="*/ 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133">
                <a:moveTo>
                  <a:pt x="0" y="4"/>
                </a:moveTo>
                <a:lnTo>
                  <a:pt x="4" y="17"/>
                </a:lnTo>
                <a:lnTo>
                  <a:pt x="8" y="26"/>
                </a:lnTo>
                <a:lnTo>
                  <a:pt x="13" y="39"/>
                </a:lnTo>
                <a:lnTo>
                  <a:pt x="17" y="48"/>
                </a:lnTo>
                <a:lnTo>
                  <a:pt x="17" y="53"/>
                </a:lnTo>
                <a:lnTo>
                  <a:pt x="22" y="57"/>
                </a:lnTo>
                <a:lnTo>
                  <a:pt x="26" y="62"/>
                </a:lnTo>
                <a:lnTo>
                  <a:pt x="31" y="66"/>
                </a:lnTo>
                <a:lnTo>
                  <a:pt x="26" y="75"/>
                </a:lnTo>
                <a:lnTo>
                  <a:pt x="31" y="75"/>
                </a:lnTo>
                <a:lnTo>
                  <a:pt x="35" y="84"/>
                </a:lnTo>
                <a:lnTo>
                  <a:pt x="39" y="88"/>
                </a:lnTo>
                <a:lnTo>
                  <a:pt x="39" y="93"/>
                </a:lnTo>
                <a:lnTo>
                  <a:pt x="53" y="102"/>
                </a:lnTo>
                <a:lnTo>
                  <a:pt x="57" y="110"/>
                </a:lnTo>
                <a:lnTo>
                  <a:pt x="57" y="115"/>
                </a:lnTo>
                <a:lnTo>
                  <a:pt x="57" y="128"/>
                </a:lnTo>
                <a:lnTo>
                  <a:pt x="62" y="128"/>
                </a:lnTo>
                <a:lnTo>
                  <a:pt x="71" y="128"/>
                </a:lnTo>
                <a:lnTo>
                  <a:pt x="88" y="128"/>
                </a:lnTo>
                <a:lnTo>
                  <a:pt x="93" y="124"/>
                </a:lnTo>
                <a:lnTo>
                  <a:pt x="97" y="124"/>
                </a:lnTo>
                <a:lnTo>
                  <a:pt x="97" y="128"/>
                </a:lnTo>
                <a:lnTo>
                  <a:pt x="97" y="133"/>
                </a:lnTo>
                <a:lnTo>
                  <a:pt x="102" y="128"/>
                </a:lnTo>
                <a:lnTo>
                  <a:pt x="102" y="124"/>
                </a:lnTo>
                <a:lnTo>
                  <a:pt x="106" y="115"/>
                </a:lnTo>
                <a:lnTo>
                  <a:pt x="110" y="110"/>
                </a:lnTo>
                <a:lnTo>
                  <a:pt x="110" y="110"/>
                </a:lnTo>
                <a:lnTo>
                  <a:pt x="102" y="97"/>
                </a:lnTo>
                <a:lnTo>
                  <a:pt x="97" y="84"/>
                </a:lnTo>
                <a:lnTo>
                  <a:pt x="97" y="71"/>
                </a:lnTo>
                <a:lnTo>
                  <a:pt x="93" y="62"/>
                </a:lnTo>
                <a:lnTo>
                  <a:pt x="88" y="57"/>
                </a:lnTo>
                <a:lnTo>
                  <a:pt x="88" y="48"/>
                </a:lnTo>
                <a:lnTo>
                  <a:pt x="88" y="35"/>
                </a:lnTo>
                <a:lnTo>
                  <a:pt x="84" y="17"/>
                </a:lnTo>
                <a:lnTo>
                  <a:pt x="75" y="13"/>
                </a:lnTo>
                <a:lnTo>
                  <a:pt x="75" y="8"/>
                </a:lnTo>
                <a:lnTo>
                  <a:pt x="75" y="8"/>
                </a:lnTo>
                <a:lnTo>
                  <a:pt x="66" y="4"/>
                </a:lnTo>
                <a:lnTo>
                  <a:pt x="66" y="8"/>
                </a:lnTo>
                <a:lnTo>
                  <a:pt x="66" y="13"/>
                </a:lnTo>
                <a:lnTo>
                  <a:pt x="57" y="13"/>
                </a:lnTo>
                <a:lnTo>
                  <a:pt x="39" y="13"/>
                </a:lnTo>
                <a:lnTo>
                  <a:pt x="39" y="13"/>
                </a:lnTo>
                <a:lnTo>
                  <a:pt x="31" y="13"/>
                </a:lnTo>
                <a:lnTo>
                  <a:pt x="22" y="1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4" name="Freeform 651">
            <a:extLst>
              <a:ext uri="{FF2B5EF4-FFF2-40B4-BE49-F238E27FC236}">
                <a16:creationId xmlns:a16="http://schemas.microsoft.com/office/drawing/2014/main" id="{6FB92DEF-B57C-4CFD-A71E-D131FAC9B564}"/>
              </a:ext>
            </a:extLst>
          </p:cNvPr>
          <p:cNvSpPr>
            <a:spLocks/>
          </p:cNvSpPr>
          <p:nvPr/>
        </p:nvSpPr>
        <p:spPr bwMode="auto">
          <a:xfrm>
            <a:off x="7170247" y="1884275"/>
            <a:ext cx="193775" cy="0"/>
          </a:xfrm>
          <a:custGeom>
            <a:avLst/>
            <a:gdLst>
              <a:gd name="T0" fmla="*/ 0 w 217"/>
              <a:gd name="T1" fmla="*/ 217 w 217"/>
              <a:gd name="T2" fmla="*/ 0 w 21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17">
                <a:moveTo>
                  <a:pt x="0" y="0"/>
                </a:moveTo>
                <a:lnTo>
                  <a:pt x="217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5" name="Line 652">
            <a:extLst>
              <a:ext uri="{FF2B5EF4-FFF2-40B4-BE49-F238E27FC236}">
                <a16:creationId xmlns:a16="http://schemas.microsoft.com/office/drawing/2014/main" id="{E39A4A5D-E290-4C6A-991E-F8FB02EB89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0247" y="1884275"/>
            <a:ext cx="193775" cy="0"/>
          </a:xfrm>
          <a:prstGeom prst="line">
            <a:avLst/>
          </a:pr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6" name="Freeform 653">
            <a:extLst>
              <a:ext uri="{FF2B5EF4-FFF2-40B4-BE49-F238E27FC236}">
                <a16:creationId xmlns:a16="http://schemas.microsoft.com/office/drawing/2014/main" id="{D33AE20E-612C-411C-81DA-DD859C07C7A4}"/>
              </a:ext>
            </a:extLst>
          </p:cNvPr>
          <p:cNvSpPr>
            <a:spLocks/>
          </p:cNvSpPr>
          <p:nvPr/>
        </p:nvSpPr>
        <p:spPr bwMode="auto">
          <a:xfrm>
            <a:off x="7229184" y="1884275"/>
            <a:ext cx="162521" cy="118766"/>
          </a:xfrm>
          <a:custGeom>
            <a:avLst/>
            <a:gdLst>
              <a:gd name="T0" fmla="*/ 151 w 182"/>
              <a:gd name="T1" fmla="*/ 0 h 133"/>
              <a:gd name="T2" fmla="*/ 173 w 182"/>
              <a:gd name="T3" fmla="*/ 18 h 133"/>
              <a:gd name="T4" fmla="*/ 182 w 182"/>
              <a:gd name="T5" fmla="*/ 31 h 133"/>
              <a:gd name="T6" fmla="*/ 178 w 182"/>
              <a:gd name="T7" fmla="*/ 44 h 133"/>
              <a:gd name="T8" fmla="*/ 160 w 182"/>
              <a:gd name="T9" fmla="*/ 58 h 133"/>
              <a:gd name="T10" fmla="*/ 164 w 182"/>
              <a:gd name="T11" fmla="*/ 66 h 133"/>
              <a:gd name="T12" fmla="*/ 156 w 182"/>
              <a:gd name="T13" fmla="*/ 75 h 133"/>
              <a:gd name="T14" fmla="*/ 151 w 182"/>
              <a:gd name="T15" fmla="*/ 66 h 133"/>
              <a:gd name="T16" fmla="*/ 147 w 182"/>
              <a:gd name="T17" fmla="*/ 71 h 133"/>
              <a:gd name="T18" fmla="*/ 138 w 182"/>
              <a:gd name="T19" fmla="*/ 75 h 133"/>
              <a:gd name="T20" fmla="*/ 129 w 182"/>
              <a:gd name="T21" fmla="*/ 75 h 133"/>
              <a:gd name="T22" fmla="*/ 107 w 182"/>
              <a:gd name="T23" fmla="*/ 84 h 133"/>
              <a:gd name="T24" fmla="*/ 58 w 182"/>
              <a:gd name="T25" fmla="*/ 93 h 133"/>
              <a:gd name="T26" fmla="*/ 49 w 182"/>
              <a:gd name="T27" fmla="*/ 98 h 133"/>
              <a:gd name="T28" fmla="*/ 53 w 182"/>
              <a:gd name="T29" fmla="*/ 106 h 133"/>
              <a:gd name="T30" fmla="*/ 58 w 182"/>
              <a:gd name="T31" fmla="*/ 111 h 133"/>
              <a:gd name="T32" fmla="*/ 62 w 182"/>
              <a:gd name="T33" fmla="*/ 115 h 133"/>
              <a:gd name="T34" fmla="*/ 62 w 182"/>
              <a:gd name="T35" fmla="*/ 129 h 133"/>
              <a:gd name="T36" fmla="*/ 58 w 182"/>
              <a:gd name="T37" fmla="*/ 133 h 133"/>
              <a:gd name="T38" fmla="*/ 49 w 182"/>
              <a:gd name="T39" fmla="*/ 120 h 133"/>
              <a:gd name="T40" fmla="*/ 22 w 182"/>
              <a:gd name="T41" fmla="*/ 111 h 133"/>
              <a:gd name="T42" fmla="*/ 14 w 182"/>
              <a:gd name="T43" fmla="*/ 111 h 133"/>
              <a:gd name="T44" fmla="*/ 9 w 182"/>
              <a:gd name="T45" fmla="*/ 111 h 133"/>
              <a:gd name="T46" fmla="*/ 5 w 182"/>
              <a:gd name="T47" fmla="*/ 115 h 133"/>
              <a:gd name="T48" fmla="*/ 0 w 182"/>
              <a:gd name="T49" fmla="*/ 115 h 133"/>
              <a:gd name="T50" fmla="*/ 151 w 182"/>
              <a:gd name="T5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2" h="133">
                <a:moveTo>
                  <a:pt x="151" y="0"/>
                </a:moveTo>
                <a:lnTo>
                  <a:pt x="173" y="18"/>
                </a:lnTo>
                <a:lnTo>
                  <a:pt x="182" y="31"/>
                </a:lnTo>
                <a:lnTo>
                  <a:pt x="178" y="44"/>
                </a:lnTo>
                <a:lnTo>
                  <a:pt x="160" y="58"/>
                </a:lnTo>
                <a:lnTo>
                  <a:pt x="164" y="66"/>
                </a:lnTo>
                <a:lnTo>
                  <a:pt x="156" y="75"/>
                </a:lnTo>
                <a:lnTo>
                  <a:pt x="151" y="66"/>
                </a:lnTo>
                <a:lnTo>
                  <a:pt x="147" y="71"/>
                </a:lnTo>
                <a:lnTo>
                  <a:pt x="138" y="75"/>
                </a:lnTo>
                <a:lnTo>
                  <a:pt x="129" y="75"/>
                </a:lnTo>
                <a:lnTo>
                  <a:pt x="107" y="84"/>
                </a:lnTo>
                <a:lnTo>
                  <a:pt x="58" y="93"/>
                </a:lnTo>
                <a:lnTo>
                  <a:pt x="49" y="98"/>
                </a:lnTo>
                <a:lnTo>
                  <a:pt x="53" y="106"/>
                </a:lnTo>
                <a:lnTo>
                  <a:pt x="58" y="111"/>
                </a:lnTo>
                <a:lnTo>
                  <a:pt x="62" y="115"/>
                </a:lnTo>
                <a:lnTo>
                  <a:pt x="62" y="129"/>
                </a:lnTo>
                <a:lnTo>
                  <a:pt x="58" y="133"/>
                </a:lnTo>
                <a:lnTo>
                  <a:pt x="49" y="120"/>
                </a:lnTo>
                <a:lnTo>
                  <a:pt x="22" y="111"/>
                </a:lnTo>
                <a:lnTo>
                  <a:pt x="14" y="111"/>
                </a:lnTo>
                <a:lnTo>
                  <a:pt x="9" y="111"/>
                </a:lnTo>
                <a:lnTo>
                  <a:pt x="5" y="115"/>
                </a:lnTo>
                <a:lnTo>
                  <a:pt x="0" y="115"/>
                </a:lnTo>
                <a:lnTo>
                  <a:pt x="151" y="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7" name="Freeform 654">
            <a:extLst>
              <a:ext uri="{FF2B5EF4-FFF2-40B4-BE49-F238E27FC236}">
                <a16:creationId xmlns:a16="http://schemas.microsoft.com/office/drawing/2014/main" id="{13400A53-236E-4268-A1C7-8EFC924555FD}"/>
              </a:ext>
            </a:extLst>
          </p:cNvPr>
          <p:cNvSpPr>
            <a:spLocks/>
          </p:cNvSpPr>
          <p:nvPr/>
        </p:nvSpPr>
        <p:spPr bwMode="auto">
          <a:xfrm>
            <a:off x="7229184" y="1884275"/>
            <a:ext cx="162521" cy="118766"/>
          </a:xfrm>
          <a:custGeom>
            <a:avLst/>
            <a:gdLst>
              <a:gd name="T0" fmla="*/ 151 w 182"/>
              <a:gd name="T1" fmla="*/ 0 h 133"/>
              <a:gd name="T2" fmla="*/ 173 w 182"/>
              <a:gd name="T3" fmla="*/ 18 h 133"/>
              <a:gd name="T4" fmla="*/ 182 w 182"/>
              <a:gd name="T5" fmla="*/ 31 h 133"/>
              <a:gd name="T6" fmla="*/ 178 w 182"/>
              <a:gd name="T7" fmla="*/ 44 h 133"/>
              <a:gd name="T8" fmla="*/ 160 w 182"/>
              <a:gd name="T9" fmla="*/ 58 h 133"/>
              <a:gd name="T10" fmla="*/ 164 w 182"/>
              <a:gd name="T11" fmla="*/ 66 h 133"/>
              <a:gd name="T12" fmla="*/ 156 w 182"/>
              <a:gd name="T13" fmla="*/ 75 h 133"/>
              <a:gd name="T14" fmla="*/ 151 w 182"/>
              <a:gd name="T15" fmla="*/ 66 h 133"/>
              <a:gd name="T16" fmla="*/ 147 w 182"/>
              <a:gd name="T17" fmla="*/ 71 h 133"/>
              <a:gd name="T18" fmla="*/ 138 w 182"/>
              <a:gd name="T19" fmla="*/ 75 h 133"/>
              <a:gd name="T20" fmla="*/ 129 w 182"/>
              <a:gd name="T21" fmla="*/ 75 h 133"/>
              <a:gd name="T22" fmla="*/ 107 w 182"/>
              <a:gd name="T23" fmla="*/ 84 h 133"/>
              <a:gd name="T24" fmla="*/ 58 w 182"/>
              <a:gd name="T25" fmla="*/ 93 h 133"/>
              <a:gd name="T26" fmla="*/ 49 w 182"/>
              <a:gd name="T27" fmla="*/ 98 h 133"/>
              <a:gd name="T28" fmla="*/ 53 w 182"/>
              <a:gd name="T29" fmla="*/ 106 h 133"/>
              <a:gd name="T30" fmla="*/ 58 w 182"/>
              <a:gd name="T31" fmla="*/ 111 h 133"/>
              <a:gd name="T32" fmla="*/ 62 w 182"/>
              <a:gd name="T33" fmla="*/ 115 h 133"/>
              <a:gd name="T34" fmla="*/ 62 w 182"/>
              <a:gd name="T35" fmla="*/ 129 h 133"/>
              <a:gd name="T36" fmla="*/ 58 w 182"/>
              <a:gd name="T37" fmla="*/ 133 h 133"/>
              <a:gd name="T38" fmla="*/ 49 w 182"/>
              <a:gd name="T39" fmla="*/ 120 h 133"/>
              <a:gd name="T40" fmla="*/ 22 w 182"/>
              <a:gd name="T41" fmla="*/ 111 h 133"/>
              <a:gd name="T42" fmla="*/ 14 w 182"/>
              <a:gd name="T43" fmla="*/ 111 h 133"/>
              <a:gd name="T44" fmla="*/ 9 w 182"/>
              <a:gd name="T45" fmla="*/ 111 h 133"/>
              <a:gd name="T46" fmla="*/ 5 w 182"/>
              <a:gd name="T47" fmla="*/ 115 h 133"/>
              <a:gd name="T48" fmla="*/ 0 w 182"/>
              <a:gd name="T49" fmla="*/ 11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2" h="133">
                <a:moveTo>
                  <a:pt x="151" y="0"/>
                </a:moveTo>
                <a:lnTo>
                  <a:pt x="173" y="18"/>
                </a:lnTo>
                <a:lnTo>
                  <a:pt x="182" y="31"/>
                </a:lnTo>
                <a:lnTo>
                  <a:pt x="178" y="44"/>
                </a:lnTo>
                <a:lnTo>
                  <a:pt x="160" y="58"/>
                </a:lnTo>
                <a:lnTo>
                  <a:pt x="164" y="66"/>
                </a:lnTo>
                <a:lnTo>
                  <a:pt x="156" y="75"/>
                </a:lnTo>
                <a:lnTo>
                  <a:pt x="151" y="66"/>
                </a:lnTo>
                <a:lnTo>
                  <a:pt x="147" y="71"/>
                </a:lnTo>
                <a:lnTo>
                  <a:pt x="138" y="75"/>
                </a:lnTo>
                <a:lnTo>
                  <a:pt x="129" y="75"/>
                </a:lnTo>
                <a:lnTo>
                  <a:pt x="107" y="84"/>
                </a:lnTo>
                <a:lnTo>
                  <a:pt x="58" y="93"/>
                </a:lnTo>
                <a:lnTo>
                  <a:pt x="49" y="98"/>
                </a:lnTo>
                <a:lnTo>
                  <a:pt x="53" y="106"/>
                </a:lnTo>
                <a:lnTo>
                  <a:pt x="58" y="111"/>
                </a:lnTo>
                <a:lnTo>
                  <a:pt x="62" y="115"/>
                </a:lnTo>
                <a:lnTo>
                  <a:pt x="62" y="129"/>
                </a:lnTo>
                <a:lnTo>
                  <a:pt x="58" y="133"/>
                </a:lnTo>
                <a:lnTo>
                  <a:pt x="49" y="120"/>
                </a:lnTo>
                <a:lnTo>
                  <a:pt x="22" y="111"/>
                </a:lnTo>
                <a:lnTo>
                  <a:pt x="14" y="111"/>
                </a:lnTo>
                <a:lnTo>
                  <a:pt x="9" y="111"/>
                </a:lnTo>
                <a:lnTo>
                  <a:pt x="5" y="115"/>
                </a:lnTo>
                <a:lnTo>
                  <a:pt x="0" y="11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8" name="Line 655">
            <a:extLst>
              <a:ext uri="{FF2B5EF4-FFF2-40B4-BE49-F238E27FC236}">
                <a16:creationId xmlns:a16="http://schemas.microsoft.com/office/drawing/2014/main" id="{63194587-C949-439E-8D78-0676202E2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0247" y="1884275"/>
            <a:ext cx="193775" cy="0"/>
          </a:xfrm>
          <a:prstGeom prst="line">
            <a:avLst/>
          </a:pr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19" name="Freeform 656">
            <a:extLst>
              <a:ext uri="{FF2B5EF4-FFF2-40B4-BE49-F238E27FC236}">
                <a16:creationId xmlns:a16="http://schemas.microsoft.com/office/drawing/2014/main" id="{6303CA32-9006-4F50-BD17-A90E90789AA3}"/>
              </a:ext>
            </a:extLst>
          </p:cNvPr>
          <p:cNvSpPr>
            <a:spLocks/>
          </p:cNvSpPr>
          <p:nvPr/>
        </p:nvSpPr>
        <p:spPr bwMode="auto">
          <a:xfrm>
            <a:off x="7229184" y="1884275"/>
            <a:ext cx="162521" cy="118766"/>
          </a:xfrm>
          <a:custGeom>
            <a:avLst/>
            <a:gdLst>
              <a:gd name="T0" fmla="*/ 151 w 182"/>
              <a:gd name="T1" fmla="*/ 0 h 133"/>
              <a:gd name="T2" fmla="*/ 173 w 182"/>
              <a:gd name="T3" fmla="*/ 18 h 133"/>
              <a:gd name="T4" fmla="*/ 182 w 182"/>
              <a:gd name="T5" fmla="*/ 31 h 133"/>
              <a:gd name="T6" fmla="*/ 178 w 182"/>
              <a:gd name="T7" fmla="*/ 44 h 133"/>
              <a:gd name="T8" fmla="*/ 160 w 182"/>
              <a:gd name="T9" fmla="*/ 58 h 133"/>
              <a:gd name="T10" fmla="*/ 164 w 182"/>
              <a:gd name="T11" fmla="*/ 66 h 133"/>
              <a:gd name="T12" fmla="*/ 156 w 182"/>
              <a:gd name="T13" fmla="*/ 75 h 133"/>
              <a:gd name="T14" fmla="*/ 151 w 182"/>
              <a:gd name="T15" fmla="*/ 66 h 133"/>
              <a:gd name="T16" fmla="*/ 147 w 182"/>
              <a:gd name="T17" fmla="*/ 71 h 133"/>
              <a:gd name="T18" fmla="*/ 138 w 182"/>
              <a:gd name="T19" fmla="*/ 75 h 133"/>
              <a:gd name="T20" fmla="*/ 129 w 182"/>
              <a:gd name="T21" fmla="*/ 75 h 133"/>
              <a:gd name="T22" fmla="*/ 107 w 182"/>
              <a:gd name="T23" fmla="*/ 84 h 133"/>
              <a:gd name="T24" fmla="*/ 58 w 182"/>
              <a:gd name="T25" fmla="*/ 93 h 133"/>
              <a:gd name="T26" fmla="*/ 49 w 182"/>
              <a:gd name="T27" fmla="*/ 98 h 133"/>
              <a:gd name="T28" fmla="*/ 53 w 182"/>
              <a:gd name="T29" fmla="*/ 106 h 133"/>
              <a:gd name="T30" fmla="*/ 58 w 182"/>
              <a:gd name="T31" fmla="*/ 111 h 133"/>
              <a:gd name="T32" fmla="*/ 62 w 182"/>
              <a:gd name="T33" fmla="*/ 115 h 133"/>
              <a:gd name="T34" fmla="*/ 62 w 182"/>
              <a:gd name="T35" fmla="*/ 129 h 133"/>
              <a:gd name="T36" fmla="*/ 58 w 182"/>
              <a:gd name="T37" fmla="*/ 133 h 133"/>
              <a:gd name="T38" fmla="*/ 49 w 182"/>
              <a:gd name="T39" fmla="*/ 120 h 133"/>
              <a:gd name="T40" fmla="*/ 22 w 182"/>
              <a:gd name="T41" fmla="*/ 111 h 133"/>
              <a:gd name="T42" fmla="*/ 14 w 182"/>
              <a:gd name="T43" fmla="*/ 111 h 133"/>
              <a:gd name="T44" fmla="*/ 9 w 182"/>
              <a:gd name="T45" fmla="*/ 111 h 133"/>
              <a:gd name="T46" fmla="*/ 5 w 182"/>
              <a:gd name="T47" fmla="*/ 115 h 133"/>
              <a:gd name="T48" fmla="*/ 0 w 182"/>
              <a:gd name="T49" fmla="*/ 11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2" h="133">
                <a:moveTo>
                  <a:pt x="151" y="0"/>
                </a:moveTo>
                <a:lnTo>
                  <a:pt x="173" y="18"/>
                </a:lnTo>
                <a:lnTo>
                  <a:pt x="182" y="31"/>
                </a:lnTo>
                <a:lnTo>
                  <a:pt x="178" y="44"/>
                </a:lnTo>
                <a:lnTo>
                  <a:pt x="160" y="58"/>
                </a:lnTo>
                <a:lnTo>
                  <a:pt x="164" y="66"/>
                </a:lnTo>
                <a:lnTo>
                  <a:pt x="156" y="75"/>
                </a:lnTo>
                <a:lnTo>
                  <a:pt x="151" y="66"/>
                </a:lnTo>
                <a:lnTo>
                  <a:pt x="147" y="71"/>
                </a:lnTo>
                <a:lnTo>
                  <a:pt x="138" y="75"/>
                </a:lnTo>
                <a:lnTo>
                  <a:pt x="129" y="75"/>
                </a:lnTo>
                <a:lnTo>
                  <a:pt x="107" y="84"/>
                </a:lnTo>
                <a:lnTo>
                  <a:pt x="58" y="93"/>
                </a:lnTo>
                <a:lnTo>
                  <a:pt x="49" y="98"/>
                </a:lnTo>
                <a:lnTo>
                  <a:pt x="53" y="106"/>
                </a:lnTo>
                <a:lnTo>
                  <a:pt x="58" y="111"/>
                </a:lnTo>
                <a:lnTo>
                  <a:pt x="62" y="115"/>
                </a:lnTo>
                <a:lnTo>
                  <a:pt x="62" y="129"/>
                </a:lnTo>
                <a:lnTo>
                  <a:pt x="58" y="133"/>
                </a:lnTo>
                <a:lnTo>
                  <a:pt x="49" y="120"/>
                </a:lnTo>
                <a:lnTo>
                  <a:pt x="22" y="111"/>
                </a:lnTo>
                <a:lnTo>
                  <a:pt x="14" y="111"/>
                </a:lnTo>
                <a:lnTo>
                  <a:pt x="9" y="111"/>
                </a:lnTo>
                <a:lnTo>
                  <a:pt x="5" y="115"/>
                </a:lnTo>
                <a:lnTo>
                  <a:pt x="0" y="11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0" name="Freeform 657">
            <a:extLst>
              <a:ext uri="{FF2B5EF4-FFF2-40B4-BE49-F238E27FC236}">
                <a16:creationId xmlns:a16="http://schemas.microsoft.com/office/drawing/2014/main" id="{8592BBBC-6630-4B6F-A44E-E650B69B1D60}"/>
              </a:ext>
            </a:extLst>
          </p:cNvPr>
          <p:cNvSpPr>
            <a:spLocks/>
          </p:cNvSpPr>
          <p:nvPr/>
        </p:nvSpPr>
        <p:spPr bwMode="auto">
          <a:xfrm>
            <a:off x="7364023" y="1884276"/>
            <a:ext cx="209848" cy="91083"/>
          </a:xfrm>
          <a:custGeom>
            <a:avLst/>
            <a:gdLst>
              <a:gd name="T0" fmla="*/ 0 w 235"/>
              <a:gd name="T1" fmla="*/ 0 h 102"/>
              <a:gd name="T2" fmla="*/ 226 w 235"/>
              <a:gd name="T3" fmla="*/ 0 h 102"/>
              <a:gd name="T4" fmla="*/ 235 w 235"/>
              <a:gd name="T5" fmla="*/ 22 h 102"/>
              <a:gd name="T6" fmla="*/ 235 w 235"/>
              <a:gd name="T7" fmla="*/ 22 h 102"/>
              <a:gd name="T8" fmla="*/ 218 w 235"/>
              <a:gd name="T9" fmla="*/ 35 h 102"/>
              <a:gd name="T10" fmla="*/ 191 w 235"/>
              <a:gd name="T11" fmla="*/ 53 h 102"/>
              <a:gd name="T12" fmla="*/ 169 w 235"/>
              <a:gd name="T13" fmla="*/ 53 h 102"/>
              <a:gd name="T14" fmla="*/ 160 w 235"/>
              <a:gd name="T15" fmla="*/ 62 h 102"/>
              <a:gd name="T16" fmla="*/ 142 w 235"/>
              <a:gd name="T17" fmla="*/ 71 h 102"/>
              <a:gd name="T18" fmla="*/ 133 w 235"/>
              <a:gd name="T19" fmla="*/ 71 h 102"/>
              <a:gd name="T20" fmla="*/ 111 w 235"/>
              <a:gd name="T21" fmla="*/ 71 h 102"/>
              <a:gd name="T22" fmla="*/ 102 w 235"/>
              <a:gd name="T23" fmla="*/ 84 h 102"/>
              <a:gd name="T24" fmla="*/ 93 w 235"/>
              <a:gd name="T25" fmla="*/ 93 h 102"/>
              <a:gd name="T26" fmla="*/ 67 w 235"/>
              <a:gd name="T27" fmla="*/ 84 h 102"/>
              <a:gd name="T28" fmla="*/ 58 w 235"/>
              <a:gd name="T29" fmla="*/ 89 h 102"/>
              <a:gd name="T30" fmla="*/ 53 w 235"/>
              <a:gd name="T31" fmla="*/ 98 h 102"/>
              <a:gd name="T32" fmla="*/ 49 w 235"/>
              <a:gd name="T33" fmla="*/ 102 h 102"/>
              <a:gd name="T34" fmla="*/ 45 w 235"/>
              <a:gd name="T35" fmla="*/ 102 h 102"/>
              <a:gd name="T36" fmla="*/ 40 w 235"/>
              <a:gd name="T37" fmla="*/ 93 h 102"/>
              <a:gd name="T38" fmla="*/ 31 w 235"/>
              <a:gd name="T39" fmla="*/ 89 h 102"/>
              <a:gd name="T40" fmla="*/ 22 w 235"/>
              <a:gd name="T41" fmla="*/ 80 h 102"/>
              <a:gd name="T42" fmla="*/ 22 w 235"/>
              <a:gd name="T43" fmla="*/ 66 h 102"/>
              <a:gd name="T44" fmla="*/ 13 w 235"/>
              <a:gd name="T45" fmla="*/ 66 h 102"/>
              <a:gd name="T46" fmla="*/ 9 w 235"/>
              <a:gd name="T47" fmla="*/ 58 h 102"/>
              <a:gd name="T48" fmla="*/ 27 w 235"/>
              <a:gd name="T49" fmla="*/ 44 h 102"/>
              <a:gd name="T50" fmla="*/ 31 w 235"/>
              <a:gd name="T51" fmla="*/ 31 h 102"/>
              <a:gd name="T52" fmla="*/ 22 w 235"/>
              <a:gd name="T53" fmla="*/ 18 h 102"/>
              <a:gd name="T54" fmla="*/ 0 w 235"/>
              <a:gd name="T5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5" h="102">
                <a:moveTo>
                  <a:pt x="0" y="0"/>
                </a:moveTo>
                <a:lnTo>
                  <a:pt x="226" y="0"/>
                </a:lnTo>
                <a:lnTo>
                  <a:pt x="235" y="22"/>
                </a:lnTo>
                <a:lnTo>
                  <a:pt x="235" y="22"/>
                </a:lnTo>
                <a:lnTo>
                  <a:pt x="218" y="35"/>
                </a:lnTo>
                <a:lnTo>
                  <a:pt x="191" y="53"/>
                </a:lnTo>
                <a:lnTo>
                  <a:pt x="169" y="53"/>
                </a:lnTo>
                <a:lnTo>
                  <a:pt x="160" y="62"/>
                </a:lnTo>
                <a:lnTo>
                  <a:pt x="142" y="71"/>
                </a:lnTo>
                <a:lnTo>
                  <a:pt x="133" y="71"/>
                </a:lnTo>
                <a:lnTo>
                  <a:pt x="111" y="71"/>
                </a:lnTo>
                <a:lnTo>
                  <a:pt x="102" y="84"/>
                </a:lnTo>
                <a:lnTo>
                  <a:pt x="93" y="93"/>
                </a:lnTo>
                <a:lnTo>
                  <a:pt x="67" y="84"/>
                </a:lnTo>
                <a:lnTo>
                  <a:pt x="58" y="89"/>
                </a:lnTo>
                <a:lnTo>
                  <a:pt x="53" y="98"/>
                </a:lnTo>
                <a:lnTo>
                  <a:pt x="49" y="102"/>
                </a:lnTo>
                <a:lnTo>
                  <a:pt x="45" y="102"/>
                </a:lnTo>
                <a:lnTo>
                  <a:pt x="40" y="93"/>
                </a:lnTo>
                <a:lnTo>
                  <a:pt x="31" y="89"/>
                </a:lnTo>
                <a:lnTo>
                  <a:pt x="22" y="80"/>
                </a:lnTo>
                <a:lnTo>
                  <a:pt x="22" y="66"/>
                </a:lnTo>
                <a:lnTo>
                  <a:pt x="13" y="66"/>
                </a:lnTo>
                <a:lnTo>
                  <a:pt x="9" y="58"/>
                </a:lnTo>
                <a:lnTo>
                  <a:pt x="27" y="44"/>
                </a:lnTo>
                <a:lnTo>
                  <a:pt x="31" y="31"/>
                </a:lnTo>
                <a:lnTo>
                  <a:pt x="22" y="18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1" name="Freeform 658">
            <a:extLst>
              <a:ext uri="{FF2B5EF4-FFF2-40B4-BE49-F238E27FC236}">
                <a16:creationId xmlns:a16="http://schemas.microsoft.com/office/drawing/2014/main" id="{D00E4BF0-9BEB-4BC8-A803-6678FFF1F35C}"/>
              </a:ext>
            </a:extLst>
          </p:cNvPr>
          <p:cNvSpPr>
            <a:spLocks/>
          </p:cNvSpPr>
          <p:nvPr/>
        </p:nvSpPr>
        <p:spPr bwMode="auto">
          <a:xfrm>
            <a:off x="7364023" y="1884276"/>
            <a:ext cx="209848" cy="91083"/>
          </a:xfrm>
          <a:custGeom>
            <a:avLst/>
            <a:gdLst>
              <a:gd name="T0" fmla="*/ 0 w 235"/>
              <a:gd name="T1" fmla="*/ 0 h 102"/>
              <a:gd name="T2" fmla="*/ 226 w 235"/>
              <a:gd name="T3" fmla="*/ 0 h 102"/>
              <a:gd name="T4" fmla="*/ 235 w 235"/>
              <a:gd name="T5" fmla="*/ 22 h 102"/>
              <a:gd name="T6" fmla="*/ 235 w 235"/>
              <a:gd name="T7" fmla="*/ 22 h 102"/>
              <a:gd name="T8" fmla="*/ 218 w 235"/>
              <a:gd name="T9" fmla="*/ 35 h 102"/>
              <a:gd name="T10" fmla="*/ 191 w 235"/>
              <a:gd name="T11" fmla="*/ 53 h 102"/>
              <a:gd name="T12" fmla="*/ 169 w 235"/>
              <a:gd name="T13" fmla="*/ 53 h 102"/>
              <a:gd name="T14" fmla="*/ 160 w 235"/>
              <a:gd name="T15" fmla="*/ 62 h 102"/>
              <a:gd name="T16" fmla="*/ 142 w 235"/>
              <a:gd name="T17" fmla="*/ 71 h 102"/>
              <a:gd name="T18" fmla="*/ 133 w 235"/>
              <a:gd name="T19" fmla="*/ 71 h 102"/>
              <a:gd name="T20" fmla="*/ 111 w 235"/>
              <a:gd name="T21" fmla="*/ 71 h 102"/>
              <a:gd name="T22" fmla="*/ 102 w 235"/>
              <a:gd name="T23" fmla="*/ 84 h 102"/>
              <a:gd name="T24" fmla="*/ 93 w 235"/>
              <a:gd name="T25" fmla="*/ 93 h 102"/>
              <a:gd name="T26" fmla="*/ 67 w 235"/>
              <a:gd name="T27" fmla="*/ 84 h 102"/>
              <a:gd name="T28" fmla="*/ 58 w 235"/>
              <a:gd name="T29" fmla="*/ 89 h 102"/>
              <a:gd name="T30" fmla="*/ 53 w 235"/>
              <a:gd name="T31" fmla="*/ 98 h 102"/>
              <a:gd name="T32" fmla="*/ 49 w 235"/>
              <a:gd name="T33" fmla="*/ 102 h 102"/>
              <a:gd name="T34" fmla="*/ 45 w 235"/>
              <a:gd name="T35" fmla="*/ 102 h 102"/>
              <a:gd name="T36" fmla="*/ 40 w 235"/>
              <a:gd name="T37" fmla="*/ 93 h 102"/>
              <a:gd name="T38" fmla="*/ 31 w 235"/>
              <a:gd name="T39" fmla="*/ 89 h 102"/>
              <a:gd name="T40" fmla="*/ 22 w 235"/>
              <a:gd name="T41" fmla="*/ 80 h 102"/>
              <a:gd name="T42" fmla="*/ 22 w 235"/>
              <a:gd name="T43" fmla="*/ 66 h 102"/>
              <a:gd name="T44" fmla="*/ 13 w 235"/>
              <a:gd name="T45" fmla="*/ 66 h 102"/>
              <a:gd name="T46" fmla="*/ 9 w 235"/>
              <a:gd name="T47" fmla="*/ 58 h 102"/>
              <a:gd name="T48" fmla="*/ 27 w 235"/>
              <a:gd name="T49" fmla="*/ 44 h 102"/>
              <a:gd name="T50" fmla="*/ 31 w 235"/>
              <a:gd name="T51" fmla="*/ 31 h 102"/>
              <a:gd name="T52" fmla="*/ 22 w 235"/>
              <a:gd name="T53" fmla="*/ 18 h 102"/>
              <a:gd name="T54" fmla="*/ 0 w 235"/>
              <a:gd name="T5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5" h="102">
                <a:moveTo>
                  <a:pt x="0" y="0"/>
                </a:moveTo>
                <a:lnTo>
                  <a:pt x="226" y="0"/>
                </a:lnTo>
                <a:lnTo>
                  <a:pt x="235" y="22"/>
                </a:lnTo>
                <a:lnTo>
                  <a:pt x="235" y="22"/>
                </a:lnTo>
                <a:lnTo>
                  <a:pt x="218" y="35"/>
                </a:lnTo>
                <a:lnTo>
                  <a:pt x="191" y="53"/>
                </a:lnTo>
                <a:lnTo>
                  <a:pt x="169" y="53"/>
                </a:lnTo>
                <a:lnTo>
                  <a:pt x="160" y="62"/>
                </a:lnTo>
                <a:lnTo>
                  <a:pt x="142" y="71"/>
                </a:lnTo>
                <a:lnTo>
                  <a:pt x="133" y="71"/>
                </a:lnTo>
                <a:lnTo>
                  <a:pt x="111" y="71"/>
                </a:lnTo>
                <a:lnTo>
                  <a:pt x="102" y="84"/>
                </a:lnTo>
                <a:lnTo>
                  <a:pt x="93" y="93"/>
                </a:lnTo>
                <a:lnTo>
                  <a:pt x="67" y="84"/>
                </a:lnTo>
                <a:lnTo>
                  <a:pt x="58" y="89"/>
                </a:lnTo>
                <a:lnTo>
                  <a:pt x="53" y="98"/>
                </a:lnTo>
                <a:lnTo>
                  <a:pt x="49" y="102"/>
                </a:lnTo>
                <a:lnTo>
                  <a:pt x="45" y="102"/>
                </a:lnTo>
                <a:lnTo>
                  <a:pt x="40" y="93"/>
                </a:lnTo>
                <a:lnTo>
                  <a:pt x="31" y="89"/>
                </a:lnTo>
                <a:lnTo>
                  <a:pt x="22" y="80"/>
                </a:lnTo>
                <a:lnTo>
                  <a:pt x="22" y="66"/>
                </a:lnTo>
                <a:lnTo>
                  <a:pt x="13" y="66"/>
                </a:lnTo>
                <a:lnTo>
                  <a:pt x="9" y="58"/>
                </a:lnTo>
                <a:lnTo>
                  <a:pt x="27" y="44"/>
                </a:lnTo>
                <a:lnTo>
                  <a:pt x="31" y="31"/>
                </a:lnTo>
                <a:lnTo>
                  <a:pt x="22" y="18"/>
                </a:lnTo>
                <a:lnTo>
                  <a:pt x="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2" name="Freeform 659">
            <a:extLst>
              <a:ext uri="{FF2B5EF4-FFF2-40B4-BE49-F238E27FC236}">
                <a16:creationId xmlns:a16="http://schemas.microsoft.com/office/drawing/2014/main" id="{62926277-0004-4C8E-911C-E34F2E41C446}"/>
              </a:ext>
            </a:extLst>
          </p:cNvPr>
          <p:cNvSpPr>
            <a:spLocks/>
          </p:cNvSpPr>
          <p:nvPr/>
        </p:nvSpPr>
        <p:spPr bwMode="auto">
          <a:xfrm>
            <a:off x="7364023" y="1884276"/>
            <a:ext cx="209848" cy="91083"/>
          </a:xfrm>
          <a:custGeom>
            <a:avLst/>
            <a:gdLst>
              <a:gd name="T0" fmla="*/ 0 w 235"/>
              <a:gd name="T1" fmla="*/ 0 h 102"/>
              <a:gd name="T2" fmla="*/ 226 w 235"/>
              <a:gd name="T3" fmla="*/ 0 h 102"/>
              <a:gd name="T4" fmla="*/ 235 w 235"/>
              <a:gd name="T5" fmla="*/ 22 h 102"/>
              <a:gd name="T6" fmla="*/ 235 w 235"/>
              <a:gd name="T7" fmla="*/ 22 h 102"/>
              <a:gd name="T8" fmla="*/ 218 w 235"/>
              <a:gd name="T9" fmla="*/ 35 h 102"/>
              <a:gd name="T10" fmla="*/ 191 w 235"/>
              <a:gd name="T11" fmla="*/ 53 h 102"/>
              <a:gd name="T12" fmla="*/ 169 w 235"/>
              <a:gd name="T13" fmla="*/ 53 h 102"/>
              <a:gd name="T14" fmla="*/ 160 w 235"/>
              <a:gd name="T15" fmla="*/ 62 h 102"/>
              <a:gd name="T16" fmla="*/ 142 w 235"/>
              <a:gd name="T17" fmla="*/ 71 h 102"/>
              <a:gd name="T18" fmla="*/ 133 w 235"/>
              <a:gd name="T19" fmla="*/ 71 h 102"/>
              <a:gd name="T20" fmla="*/ 111 w 235"/>
              <a:gd name="T21" fmla="*/ 71 h 102"/>
              <a:gd name="T22" fmla="*/ 102 w 235"/>
              <a:gd name="T23" fmla="*/ 84 h 102"/>
              <a:gd name="T24" fmla="*/ 93 w 235"/>
              <a:gd name="T25" fmla="*/ 93 h 102"/>
              <a:gd name="T26" fmla="*/ 67 w 235"/>
              <a:gd name="T27" fmla="*/ 84 h 102"/>
              <a:gd name="T28" fmla="*/ 58 w 235"/>
              <a:gd name="T29" fmla="*/ 89 h 102"/>
              <a:gd name="T30" fmla="*/ 53 w 235"/>
              <a:gd name="T31" fmla="*/ 98 h 102"/>
              <a:gd name="T32" fmla="*/ 49 w 235"/>
              <a:gd name="T33" fmla="*/ 102 h 102"/>
              <a:gd name="T34" fmla="*/ 45 w 235"/>
              <a:gd name="T35" fmla="*/ 102 h 102"/>
              <a:gd name="T36" fmla="*/ 40 w 235"/>
              <a:gd name="T37" fmla="*/ 93 h 102"/>
              <a:gd name="T38" fmla="*/ 31 w 235"/>
              <a:gd name="T39" fmla="*/ 89 h 102"/>
              <a:gd name="T40" fmla="*/ 22 w 235"/>
              <a:gd name="T41" fmla="*/ 80 h 102"/>
              <a:gd name="T42" fmla="*/ 22 w 235"/>
              <a:gd name="T43" fmla="*/ 66 h 102"/>
              <a:gd name="T44" fmla="*/ 13 w 235"/>
              <a:gd name="T45" fmla="*/ 66 h 102"/>
              <a:gd name="T46" fmla="*/ 9 w 235"/>
              <a:gd name="T47" fmla="*/ 58 h 102"/>
              <a:gd name="T48" fmla="*/ 27 w 235"/>
              <a:gd name="T49" fmla="*/ 44 h 102"/>
              <a:gd name="T50" fmla="*/ 31 w 235"/>
              <a:gd name="T51" fmla="*/ 31 h 102"/>
              <a:gd name="T52" fmla="*/ 22 w 235"/>
              <a:gd name="T53" fmla="*/ 18 h 102"/>
              <a:gd name="T54" fmla="*/ 0 w 235"/>
              <a:gd name="T5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5" h="102">
                <a:moveTo>
                  <a:pt x="0" y="0"/>
                </a:moveTo>
                <a:lnTo>
                  <a:pt x="226" y="0"/>
                </a:lnTo>
                <a:lnTo>
                  <a:pt x="235" y="22"/>
                </a:lnTo>
                <a:lnTo>
                  <a:pt x="235" y="22"/>
                </a:lnTo>
                <a:lnTo>
                  <a:pt x="218" y="35"/>
                </a:lnTo>
                <a:lnTo>
                  <a:pt x="191" y="53"/>
                </a:lnTo>
                <a:lnTo>
                  <a:pt x="169" y="53"/>
                </a:lnTo>
                <a:lnTo>
                  <a:pt x="160" y="62"/>
                </a:lnTo>
                <a:lnTo>
                  <a:pt x="142" y="71"/>
                </a:lnTo>
                <a:lnTo>
                  <a:pt x="133" y="71"/>
                </a:lnTo>
                <a:lnTo>
                  <a:pt x="111" y="71"/>
                </a:lnTo>
                <a:lnTo>
                  <a:pt x="102" y="84"/>
                </a:lnTo>
                <a:lnTo>
                  <a:pt x="93" y="93"/>
                </a:lnTo>
                <a:lnTo>
                  <a:pt x="67" y="84"/>
                </a:lnTo>
                <a:lnTo>
                  <a:pt x="58" y="89"/>
                </a:lnTo>
                <a:lnTo>
                  <a:pt x="53" y="98"/>
                </a:lnTo>
                <a:lnTo>
                  <a:pt x="49" y="102"/>
                </a:lnTo>
                <a:lnTo>
                  <a:pt x="45" y="102"/>
                </a:lnTo>
                <a:lnTo>
                  <a:pt x="40" y="93"/>
                </a:lnTo>
                <a:lnTo>
                  <a:pt x="31" y="89"/>
                </a:lnTo>
                <a:lnTo>
                  <a:pt x="22" y="80"/>
                </a:lnTo>
                <a:lnTo>
                  <a:pt x="22" y="66"/>
                </a:lnTo>
                <a:lnTo>
                  <a:pt x="13" y="66"/>
                </a:lnTo>
                <a:lnTo>
                  <a:pt x="9" y="58"/>
                </a:lnTo>
                <a:lnTo>
                  <a:pt x="27" y="44"/>
                </a:lnTo>
                <a:lnTo>
                  <a:pt x="31" y="31"/>
                </a:lnTo>
                <a:lnTo>
                  <a:pt x="22" y="18"/>
                </a:lnTo>
                <a:lnTo>
                  <a:pt x="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3" name="Freeform 660">
            <a:extLst>
              <a:ext uri="{FF2B5EF4-FFF2-40B4-BE49-F238E27FC236}">
                <a16:creationId xmlns:a16="http://schemas.microsoft.com/office/drawing/2014/main" id="{76BD57EF-0C0E-4978-9D1B-E987CF35334B}"/>
              </a:ext>
            </a:extLst>
          </p:cNvPr>
          <p:cNvSpPr>
            <a:spLocks/>
          </p:cNvSpPr>
          <p:nvPr/>
        </p:nvSpPr>
        <p:spPr bwMode="auto">
          <a:xfrm>
            <a:off x="7407778" y="1991433"/>
            <a:ext cx="257175" cy="197347"/>
          </a:xfrm>
          <a:custGeom>
            <a:avLst/>
            <a:gdLst>
              <a:gd name="T0" fmla="*/ 4 w 288"/>
              <a:gd name="T1" fmla="*/ 106 h 221"/>
              <a:gd name="T2" fmla="*/ 9 w 288"/>
              <a:gd name="T3" fmla="*/ 97 h 221"/>
              <a:gd name="T4" fmla="*/ 9 w 288"/>
              <a:gd name="T5" fmla="*/ 84 h 221"/>
              <a:gd name="T6" fmla="*/ 27 w 288"/>
              <a:gd name="T7" fmla="*/ 62 h 221"/>
              <a:gd name="T8" fmla="*/ 67 w 288"/>
              <a:gd name="T9" fmla="*/ 48 h 221"/>
              <a:gd name="T10" fmla="*/ 89 w 288"/>
              <a:gd name="T11" fmla="*/ 48 h 221"/>
              <a:gd name="T12" fmla="*/ 111 w 288"/>
              <a:gd name="T13" fmla="*/ 26 h 221"/>
              <a:gd name="T14" fmla="*/ 146 w 288"/>
              <a:gd name="T15" fmla="*/ 0 h 221"/>
              <a:gd name="T16" fmla="*/ 151 w 288"/>
              <a:gd name="T17" fmla="*/ 13 h 221"/>
              <a:gd name="T18" fmla="*/ 169 w 288"/>
              <a:gd name="T19" fmla="*/ 35 h 221"/>
              <a:gd name="T20" fmla="*/ 217 w 288"/>
              <a:gd name="T21" fmla="*/ 44 h 221"/>
              <a:gd name="T22" fmla="*/ 240 w 288"/>
              <a:gd name="T23" fmla="*/ 48 h 221"/>
              <a:gd name="T24" fmla="*/ 257 w 288"/>
              <a:gd name="T25" fmla="*/ 40 h 221"/>
              <a:gd name="T26" fmla="*/ 275 w 288"/>
              <a:gd name="T27" fmla="*/ 66 h 221"/>
              <a:gd name="T28" fmla="*/ 275 w 288"/>
              <a:gd name="T29" fmla="*/ 102 h 221"/>
              <a:gd name="T30" fmla="*/ 275 w 288"/>
              <a:gd name="T31" fmla="*/ 146 h 221"/>
              <a:gd name="T32" fmla="*/ 284 w 288"/>
              <a:gd name="T33" fmla="*/ 173 h 221"/>
              <a:gd name="T34" fmla="*/ 284 w 288"/>
              <a:gd name="T35" fmla="*/ 173 h 221"/>
              <a:gd name="T36" fmla="*/ 280 w 288"/>
              <a:gd name="T37" fmla="*/ 186 h 221"/>
              <a:gd name="T38" fmla="*/ 257 w 288"/>
              <a:gd name="T39" fmla="*/ 181 h 221"/>
              <a:gd name="T40" fmla="*/ 248 w 288"/>
              <a:gd name="T41" fmla="*/ 190 h 221"/>
              <a:gd name="T42" fmla="*/ 222 w 288"/>
              <a:gd name="T43" fmla="*/ 199 h 221"/>
              <a:gd name="T44" fmla="*/ 204 w 288"/>
              <a:gd name="T45" fmla="*/ 204 h 221"/>
              <a:gd name="T46" fmla="*/ 195 w 288"/>
              <a:gd name="T47" fmla="*/ 199 h 221"/>
              <a:gd name="T48" fmla="*/ 186 w 288"/>
              <a:gd name="T49" fmla="*/ 204 h 221"/>
              <a:gd name="T50" fmla="*/ 173 w 288"/>
              <a:gd name="T51" fmla="*/ 212 h 221"/>
              <a:gd name="T52" fmla="*/ 142 w 288"/>
              <a:gd name="T53" fmla="*/ 221 h 221"/>
              <a:gd name="T54" fmla="*/ 138 w 288"/>
              <a:gd name="T55" fmla="*/ 212 h 221"/>
              <a:gd name="T56" fmla="*/ 133 w 288"/>
              <a:gd name="T57" fmla="*/ 217 h 221"/>
              <a:gd name="T58" fmla="*/ 129 w 288"/>
              <a:gd name="T59" fmla="*/ 221 h 221"/>
              <a:gd name="T60" fmla="*/ 120 w 288"/>
              <a:gd name="T61" fmla="*/ 221 h 221"/>
              <a:gd name="T62" fmla="*/ 115 w 288"/>
              <a:gd name="T63" fmla="*/ 221 h 221"/>
              <a:gd name="T64" fmla="*/ 111 w 288"/>
              <a:gd name="T65" fmla="*/ 212 h 221"/>
              <a:gd name="T66" fmla="*/ 98 w 288"/>
              <a:gd name="T67" fmla="*/ 212 h 221"/>
              <a:gd name="T68" fmla="*/ 89 w 288"/>
              <a:gd name="T69" fmla="*/ 217 h 221"/>
              <a:gd name="T70" fmla="*/ 80 w 288"/>
              <a:gd name="T71" fmla="*/ 217 h 221"/>
              <a:gd name="T72" fmla="*/ 67 w 288"/>
              <a:gd name="T73" fmla="*/ 217 h 221"/>
              <a:gd name="T74" fmla="*/ 58 w 288"/>
              <a:gd name="T75" fmla="*/ 212 h 221"/>
              <a:gd name="T76" fmla="*/ 53 w 288"/>
              <a:gd name="T77" fmla="*/ 199 h 221"/>
              <a:gd name="T78" fmla="*/ 40 w 288"/>
              <a:gd name="T79" fmla="*/ 181 h 221"/>
              <a:gd name="T80" fmla="*/ 80 w 288"/>
              <a:gd name="T81" fmla="*/ 177 h 221"/>
              <a:gd name="T82" fmla="*/ 89 w 288"/>
              <a:gd name="T83" fmla="*/ 173 h 221"/>
              <a:gd name="T84" fmla="*/ 71 w 288"/>
              <a:gd name="T85" fmla="*/ 155 h 221"/>
              <a:gd name="T86" fmla="*/ 44 w 288"/>
              <a:gd name="T87" fmla="*/ 168 h 221"/>
              <a:gd name="T88" fmla="*/ 4 w 288"/>
              <a:gd name="T89" fmla="*/ 12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21">
                <a:moveTo>
                  <a:pt x="0" y="115"/>
                </a:moveTo>
                <a:lnTo>
                  <a:pt x="4" y="106"/>
                </a:lnTo>
                <a:lnTo>
                  <a:pt x="9" y="102"/>
                </a:lnTo>
                <a:lnTo>
                  <a:pt x="9" y="97"/>
                </a:lnTo>
                <a:lnTo>
                  <a:pt x="9" y="93"/>
                </a:lnTo>
                <a:lnTo>
                  <a:pt x="9" y="84"/>
                </a:lnTo>
                <a:lnTo>
                  <a:pt x="22" y="75"/>
                </a:lnTo>
                <a:lnTo>
                  <a:pt x="27" y="62"/>
                </a:lnTo>
                <a:lnTo>
                  <a:pt x="44" y="48"/>
                </a:lnTo>
                <a:lnTo>
                  <a:pt x="67" y="48"/>
                </a:lnTo>
                <a:lnTo>
                  <a:pt x="71" y="48"/>
                </a:lnTo>
                <a:lnTo>
                  <a:pt x="89" y="48"/>
                </a:lnTo>
                <a:lnTo>
                  <a:pt x="111" y="31"/>
                </a:lnTo>
                <a:lnTo>
                  <a:pt x="111" y="26"/>
                </a:lnTo>
                <a:lnTo>
                  <a:pt x="111" y="0"/>
                </a:lnTo>
                <a:lnTo>
                  <a:pt x="146" y="0"/>
                </a:lnTo>
                <a:lnTo>
                  <a:pt x="151" y="4"/>
                </a:lnTo>
                <a:lnTo>
                  <a:pt x="151" y="13"/>
                </a:lnTo>
                <a:lnTo>
                  <a:pt x="160" y="17"/>
                </a:lnTo>
                <a:lnTo>
                  <a:pt x="169" y="35"/>
                </a:lnTo>
                <a:lnTo>
                  <a:pt x="182" y="35"/>
                </a:lnTo>
                <a:lnTo>
                  <a:pt x="217" y="44"/>
                </a:lnTo>
                <a:lnTo>
                  <a:pt x="226" y="48"/>
                </a:lnTo>
                <a:lnTo>
                  <a:pt x="240" y="48"/>
                </a:lnTo>
                <a:lnTo>
                  <a:pt x="253" y="44"/>
                </a:lnTo>
                <a:lnTo>
                  <a:pt x="257" y="40"/>
                </a:lnTo>
                <a:lnTo>
                  <a:pt x="266" y="53"/>
                </a:lnTo>
                <a:lnTo>
                  <a:pt x="275" y="66"/>
                </a:lnTo>
                <a:lnTo>
                  <a:pt x="275" y="75"/>
                </a:lnTo>
                <a:lnTo>
                  <a:pt x="275" y="102"/>
                </a:lnTo>
                <a:lnTo>
                  <a:pt x="280" y="128"/>
                </a:lnTo>
                <a:lnTo>
                  <a:pt x="275" y="146"/>
                </a:lnTo>
                <a:lnTo>
                  <a:pt x="284" y="159"/>
                </a:lnTo>
                <a:lnTo>
                  <a:pt x="284" y="173"/>
                </a:lnTo>
                <a:lnTo>
                  <a:pt x="288" y="173"/>
                </a:lnTo>
                <a:lnTo>
                  <a:pt x="284" y="173"/>
                </a:lnTo>
                <a:lnTo>
                  <a:pt x="284" y="181"/>
                </a:lnTo>
                <a:lnTo>
                  <a:pt x="280" y="186"/>
                </a:lnTo>
                <a:lnTo>
                  <a:pt x="262" y="181"/>
                </a:lnTo>
                <a:lnTo>
                  <a:pt x="257" y="181"/>
                </a:lnTo>
                <a:lnTo>
                  <a:pt x="248" y="190"/>
                </a:lnTo>
                <a:lnTo>
                  <a:pt x="248" y="190"/>
                </a:lnTo>
                <a:lnTo>
                  <a:pt x="231" y="190"/>
                </a:lnTo>
                <a:lnTo>
                  <a:pt x="222" y="199"/>
                </a:lnTo>
                <a:lnTo>
                  <a:pt x="217" y="204"/>
                </a:lnTo>
                <a:lnTo>
                  <a:pt x="204" y="204"/>
                </a:lnTo>
                <a:lnTo>
                  <a:pt x="200" y="204"/>
                </a:lnTo>
                <a:lnTo>
                  <a:pt x="195" y="199"/>
                </a:lnTo>
                <a:lnTo>
                  <a:pt x="191" y="199"/>
                </a:lnTo>
                <a:lnTo>
                  <a:pt x="186" y="204"/>
                </a:lnTo>
                <a:lnTo>
                  <a:pt x="182" y="204"/>
                </a:lnTo>
                <a:lnTo>
                  <a:pt x="173" y="212"/>
                </a:lnTo>
                <a:lnTo>
                  <a:pt x="146" y="217"/>
                </a:lnTo>
                <a:lnTo>
                  <a:pt x="142" y="221"/>
                </a:lnTo>
                <a:lnTo>
                  <a:pt x="138" y="217"/>
                </a:lnTo>
                <a:lnTo>
                  <a:pt x="138" y="212"/>
                </a:lnTo>
                <a:lnTo>
                  <a:pt x="133" y="212"/>
                </a:lnTo>
                <a:lnTo>
                  <a:pt x="133" y="217"/>
                </a:lnTo>
                <a:lnTo>
                  <a:pt x="129" y="217"/>
                </a:lnTo>
                <a:lnTo>
                  <a:pt x="129" y="221"/>
                </a:lnTo>
                <a:lnTo>
                  <a:pt x="124" y="221"/>
                </a:lnTo>
                <a:lnTo>
                  <a:pt x="120" y="221"/>
                </a:lnTo>
                <a:lnTo>
                  <a:pt x="120" y="221"/>
                </a:lnTo>
                <a:lnTo>
                  <a:pt x="115" y="221"/>
                </a:lnTo>
                <a:lnTo>
                  <a:pt x="115" y="212"/>
                </a:lnTo>
                <a:lnTo>
                  <a:pt x="111" y="212"/>
                </a:lnTo>
                <a:lnTo>
                  <a:pt x="102" y="212"/>
                </a:lnTo>
                <a:lnTo>
                  <a:pt x="98" y="212"/>
                </a:lnTo>
                <a:lnTo>
                  <a:pt x="98" y="217"/>
                </a:lnTo>
                <a:lnTo>
                  <a:pt x="89" y="217"/>
                </a:lnTo>
                <a:lnTo>
                  <a:pt x="84" y="217"/>
                </a:lnTo>
                <a:lnTo>
                  <a:pt x="80" y="217"/>
                </a:lnTo>
                <a:lnTo>
                  <a:pt x="75" y="217"/>
                </a:lnTo>
                <a:lnTo>
                  <a:pt x="67" y="217"/>
                </a:lnTo>
                <a:lnTo>
                  <a:pt x="67" y="221"/>
                </a:lnTo>
                <a:lnTo>
                  <a:pt x="58" y="212"/>
                </a:lnTo>
                <a:lnTo>
                  <a:pt x="53" y="208"/>
                </a:lnTo>
                <a:lnTo>
                  <a:pt x="53" y="199"/>
                </a:lnTo>
                <a:lnTo>
                  <a:pt x="44" y="199"/>
                </a:lnTo>
                <a:lnTo>
                  <a:pt x="40" y="181"/>
                </a:lnTo>
                <a:lnTo>
                  <a:pt x="62" y="181"/>
                </a:lnTo>
                <a:lnTo>
                  <a:pt x="80" y="177"/>
                </a:lnTo>
                <a:lnTo>
                  <a:pt x="84" y="177"/>
                </a:lnTo>
                <a:lnTo>
                  <a:pt x="89" y="173"/>
                </a:lnTo>
                <a:lnTo>
                  <a:pt x="89" y="159"/>
                </a:lnTo>
                <a:lnTo>
                  <a:pt x="71" y="155"/>
                </a:lnTo>
                <a:lnTo>
                  <a:pt x="58" y="164"/>
                </a:lnTo>
                <a:lnTo>
                  <a:pt x="44" y="168"/>
                </a:lnTo>
                <a:lnTo>
                  <a:pt x="22" y="142"/>
                </a:lnTo>
                <a:lnTo>
                  <a:pt x="4" y="128"/>
                </a:lnTo>
                <a:lnTo>
                  <a:pt x="0" y="115"/>
                </a:lnTo>
                <a:close/>
              </a:path>
            </a:pathLst>
          </a:custGeom>
          <a:solidFill>
            <a:srgbClr val="B58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4" name="Freeform 661">
            <a:extLst>
              <a:ext uri="{FF2B5EF4-FFF2-40B4-BE49-F238E27FC236}">
                <a16:creationId xmlns:a16="http://schemas.microsoft.com/office/drawing/2014/main" id="{9C02D8C7-D5D8-4821-9333-EDBF03CE4BB5}"/>
              </a:ext>
            </a:extLst>
          </p:cNvPr>
          <p:cNvSpPr>
            <a:spLocks/>
          </p:cNvSpPr>
          <p:nvPr/>
        </p:nvSpPr>
        <p:spPr bwMode="auto">
          <a:xfrm>
            <a:off x="7407778" y="1991433"/>
            <a:ext cx="257175" cy="197347"/>
          </a:xfrm>
          <a:custGeom>
            <a:avLst/>
            <a:gdLst>
              <a:gd name="T0" fmla="*/ 4 w 288"/>
              <a:gd name="T1" fmla="*/ 106 h 221"/>
              <a:gd name="T2" fmla="*/ 9 w 288"/>
              <a:gd name="T3" fmla="*/ 97 h 221"/>
              <a:gd name="T4" fmla="*/ 9 w 288"/>
              <a:gd name="T5" fmla="*/ 84 h 221"/>
              <a:gd name="T6" fmla="*/ 27 w 288"/>
              <a:gd name="T7" fmla="*/ 62 h 221"/>
              <a:gd name="T8" fmla="*/ 67 w 288"/>
              <a:gd name="T9" fmla="*/ 48 h 221"/>
              <a:gd name="T10" fmla="*/ 89 w 288"/>
              <a:gd name="T11" fmla="*/ 48 h 221"/>
              <a:gd name="T12" fmla="*/ 111 w 288"/>
              <a:gd name="T13" fmla="*/ 26 h 221"/>
              <a:gd name="T14" fmla="*/ 146 w 288"/>
              <a:gd name="T15" fmla="*/ 0 h 221"/>
              <a:gd name="T16" fmla="*/ 151 w 288"/>
              <a:gd name="T17" fmla="*/ 13 h 221"/>
              <a:gd name="T18" fmla="*/ 169 w 288"/>
              <a:gd name="T19" fmla="*/ 35 h 221"/>
              <a:gd name="T20" fmla="*/ 217 w 288"/>
              <a:gd name="T21" fmla="*/ 44 h 221"/>
              <a:gd name="T22" fmla="*/ 240 w 288"/>
              <a:gd name="T23" fmla="*/ 48 h 221"/>
              <a:gd name="T24" fmla="*/ 257 w 288"/>
              <a:gd name="T25" fmla="*/ 40 h 221"/>
              <a:gd name="T26" fmla="*/ 275 w 288"/>
              <a:gd name="T27" fmla="*/ 66 h 221"/>
              <a:gd name="T28" fmla="*/ 275 w 288"/>
              <a:gd name="T29" fmla="*/ 102 h 221"/>
              <a:gd name="T30" fmla="*/ 275 w 288"/>
              <a:gd name="T31" fmla="*/ 146 h 221"/>
              <a:gd name="T32" fmla="*/ 284 w 288"/>
              <a:gd name="T33" fmla="*/ 173 h 221"/>
              <a:gd name="T34" fmla="*/ 284 w 288"/>
              <a:gd name="T35" fmla="*/ 173 h 221"/>
              <a:gd name="T36" fmla="*/ 280 w 288"/>
              <a:gd name="T37" fmla="*/ 186 h 221"/>
              <a:gd name="T38" fmla="*/ 257 w 288"/>
              <a:gd name="T39" fmla="*/ 181 h 221"/>
              <a:gd name="T40" fmla="*/ 248 w 288"/>
              <a:gd name="T41" fmla="*/ 190 h 221"/>
              <a:gd name="T42" fmla="*/ 222 w 288"/>
              <a:gd name="T43" fmla="*/ 199 h 221"/>
              <a:gd name="T44" fmla="*/ 204 w 288"/>
              <a:gd name="T45" fmla="*/ 204 h 221"/>
              <a:gd name="T46" fmla="*/ 195 w 288"/>
              <a:gd name="T47" fmla="*/ 199 h 221"/>
              <a:gd name="T48" fmla="*/ 186 w 288"/>
              <a:gd name="T49" fmla="*/ 204 h 221"/>
              <a:gd name="T50" fmla="*/ 173 w 288"/>
              <a:gd name="T51" fmla="*/ 212 h 221"/>
              <a:gd name="T52" fmla="*/ 142 w 288"/>
              <a:gd name="T53" fmla="*/ 221 h 221"/>
              <a:gd name="T54" fmla="*/ 138 w 288"/>
              <a:gd name="T55" fmla="*/ 212 h 221"/>
              <a:gd name="T56" fmla="*/ 133 w 288"/>
              <a:gd name="T57" fmla="*/ 217 h 221"/>
              <a:gd name="T58" fmla="*/ 129 w 288"/>
              <a:gd name="T59" fmla="*/ 221 h 221"/>
              <a:gd name="T60" fmla="*/ 120 w 288"/>
              <a:gd name="T61" fmla="*/ 221 h 221"/>
              <a:gd name="T62" fmla="*/ 115 w 288"/>
              <a:gd name="T63" fmla="*/ 221 h 221"/>
              <a:gd name="T64" fmla="*/ 111 w 288"/>
              <a:gd name="T65" fmla="*/ 212 h 221"/>
              <a:gd name="T66" fmla="*/ 98 w 288"/>
              <a:gd name="T67" fmla="*/ 212 h 221"/>
              <a:gd name="T68" fmla="*/ 89 w 288"/>
              <a:gd name="T69" fmla="*/ 217 h 221"/>
              <a:gd name="T70" fmla="*/ 80 w 288"/>
              <a:gd name="T71" fmla="*/ 217 h 221"/>
              <a:gd name="T72" fmla="*/ 67 w 288"/>
              <a:gd name="T73" fmla="*/ 217 h 221"/>
              <a:gd name="T74" fmla="*/ 58 w 288"/>
              <a:gd name="T75" fmla="*/ 212 h 221"/>
              <a:gd name="T76" fmla="*/ 53 w 288"/>
              <a:gd name="T77" fmla="*/ 199 h 221"/>
              <a:gd name="T78" fmla="*/ 40 w 288"/>
              <a:gd name="T79" fmla="*/ 181 h 221"/>
              <a:gd name="T80" fmla="*/ 80 w 288"/>
              <a:gd name="T81" fmla="*/ 177 h 221"/>
              <a:gd name="T82" fmla="*/ 89 w 288"/>
              <a:gd name="T83" fmla="*/ 173 h 221"/>
              <a:gd name="T84" fmla="*/ 71 w 288"/>
              <a:gd name="T85" fmla="*/ 155 h 221"/>
              <a:gd name="T86" fmla="*/ 44 w 288"/>
              <a:gd name="T87" fmla="*/ 168 h 221"/>
              <a:gd name="T88" fmla="*/ 4 w 288"/>
              <a:gd name="T89" fmla="*/ 12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21">
                <a:moveTo>
                  <a:pt x="0" y="115"/>
                </a:moveTo>
                <a:lnTo>
                  <a:pt x="4" y="106"/>
                </a:lnTo>
                <a:lnTo>
                  <a:pt x="9" y="102"/>
                </a:lnTo>
                <a:lnTo>
                  <a:pt x="9" y="97"/>
                </a:lnTo>
                <a:lnTo>
                  <a:pt x="9" y="93"/>
                </a:lnTo>
                <a:lnTo>
                  <a:pt x="9" y="84"/>
                </a:lnTo>
                <a:lnTo>
                  <a:pt x="22" y="75"/>
                </a:lnTo>
                <a:lnTo>
                  <a:pt x="27" y="62"/>
                </a:lnTo>
                <a:lnTo>
                  <a:pt x="44" y="48"/>
                </a:lnTo>
                <a:lnTo>
                  <a:pt x="67" y="48"/>
                </a:lnTo>
                <a:lnTo>
                  <a:pt x="71" y="48"/>
                </a:lnTo>
                <a:lnTo>
                  <a:pt x="89" y="48"/>
                </a:lnTo>
                <a:lnTo>
                  <a:pt x="111" y="31"/>
                </a:lnTo>
                <a:lnTo>
                  <a:pt x="111" y="26"/>
                </a:lnTo>
                <a:lnTo>
                  <a:pt x="111" y="0"/>
                </a:lnTo>
                <a:lnTo>
                  <a:pt x="146" y="0"/>
                </a:lnTo>
                <a:lnTo>
                  <a:pt x="151" y="4"/>
                </a:lnTo>
                <a:lnTo>
                  <a:pt x="151" y="13"/>
                </a:lnTo>
                <a:lnTo>
                  <a:pt x="160" y="17"/>
                </a:lnTo>
                <a:lnTo>
                  <a:pt x="169" y="35"/>
                </a:lnTo>
                <a:lnTo>
                  <a:pt x="182" y="35"/>
                </a:lnTo>
                <a:lnTo>
                  <a:pt x="217" y="44"/>
                </a:lnTo>
                <a:lnTo>
                  <a:pt x="226" y="48"/>
                </a:lnTo>
                <a:lnTo>
                  <a:pt x="240" y="48"/>
                </a:lnTo>
                <a:lnTo>
                  <a:pt x="253" y="44"/>
                </a:lnTo>
                <a:lnTo>
                  <a:pt x="257" y="40"/>
                </a:lnTo>
                <a:lnTo>
                  <a:pt x="266" y="53"/>
                </a:lnTo>
                <a:lnTo>
                  <a:pt x="275" y="66"/>
                </a:lnTo>
                <a:lnTo>
                  <a:pt x="275" y="75"/>
                </a:lnTo>
                <a:lnTo>
                  <a:pt x="275" y="102"/>
                </a:lnTo>
                <a:lnTo>
                  <a:pt x="280" y="128"/>
                </a:lnTo>
                <a:lnTo>
                  <a:pt x="275" y="146"/>
                </a:lnTo>
                <a:lnTo>
                  <a:pt x="284" y="159"/>
                </a:lnTo>
                <a:lnTo>
                  <a:pt x="284" y="173"/>
                </a:lnTo>
                <a:lnTo>
                  <a:pt x="288" y="173"/>
                </a:lnTo>
                <a:lnTo>
                  <a:pt x="284" y="173"/>
                </a:lnTo>
                <a:lnTo>
                  <a:pt x="284" y="181"/>
                </a:lnTo>
                <a:lnTo>
                  <a:pt x="280" y="186"/>
                </a:lnTo>
                <a:lnTo>
                  <a:pt x="262" y="181"/>
                </a:lnTo>
                <a:lnTo>
                  <a:pt x="257" y="181"/>
                </a:lnTo>
                <a:lnTo>
                  <a:pt x="248" y="190"/>
                </a:lnTo>
                <a:lnTo>
                  <a:pt x="248" y="190"/>
                </a:lnTo>
                <a:lnTo>
                  <a:pt x="231" y="190"/>
                </a:lnTo>
                <a:lnTo>
                  <a:pt x="222" y="199"/>
                </a:lnTo>
                <a:lnTo>
                  <a:pt x="217" y="204"/>
                </a:lnTo>
                <a:lnTo>
                  <a:pt x="204" y="204"/>
                </a:lnTo>
                <a:lnTo>
                  <a:pt x="200" y="204"/>
                </a:lnTo>
                <a:lnTo>
                  <a:pt x="195" y="199"/>
                </a:lnTo>
                <a:lnTo>
                  <a:pt x="191" y="199"/>
                </a:lnTo>
                <a:lnTo>
                  <a:pt x="186" y="204"/>
                </a:lnTo>
                <a:lnTo>
                  <a:pt x="182" y="204"/>
                </a:lnTo>
                <a:lnTo>
                  <a:pt x="173" y="212"/>
                </a:lnTo>
                <a:lnTo>
                  <a:pt x="146" y="217"/>
                </a:lnTo>
                <a:lnTo>
                  <a:pt x="142" y="221"/>
                </a:lnTo>
                <a:lnTo>
                  <a:pt x="138" y="217"/>
                </a:lnTo>
                <a:lnTo>
                  <a:pt x="138" y="212"/>
                </a:lnTo>
                <a:lnTo>
                  <a:pt x="133" y="212"/>
                </a:lnTo>
                <a:lnTo>
                  <a:pt x="133" y="217"/>
                </a:lnTo>
                <a:lnTo>
                  <a:pt x="129" y="217"/>
                </a:lnTo>
                <a:lnTo>
                  <a:pt x="129" y="221"/>
                </a:lnTo>
                <a:lnTo>
                  <a:pt x="124" y="221"/>
                </a:lnTo>
                <a:lnTo>
                  <a:pt x="120" y="221"/>
                </a:lnTo>
                <a:lnTo>
                  <a:pt x="120" y="221"/>
                </a:lnTo>
                <a:lnTo>
                  <a:pt x="115" y="221"/>
                </a:lnTo>
                <a:lnTo>
                  <a:pt x="115" y="212"/>
                </a:lnTo>
                <a:lnTo>
                  <a:pt x="111" y="212"/>
                </a:lnTo>
                <a:lnTo>
                  <a:pt x="102" y="212"/>
                </a:lnTo>
                <a:lnTo>
                  <a:pt x="98" y="212"/>
                </a:lnTo>
                <a:lnTo>
                  <a:pt x="98" y="217"/>
                </a:lnTo>
                <a:lnTo>
                  <a:pt x="89" y="217"/>
                </a:lnTo>
                <a:lnTo>
                  <a:pt x="84" y="217"/>
                </a:lnTo>
                <a:lnTo>
                  <a:pt x="80" y="217"/>
                </a:lnTo>
                <a:lnTo>
                  <a:pt x="75" y="217"/>
                </a:lnTo>
                <a:lnTo>
                  <a:pt x="67" y="217"/>
                </a:lnTo>
                <a:lnTo>
                  <a:pt x="67" y="221"/>
                </a:lnTo>
                <a:lnTo>
                  <a:pt x="58" y="212"/>
                </a:lnTo>
                <a:lnTo>
                  <a:pt x="53" y="208"/>
                </a:lnTo>
                <a:lnTo>
                  <a:pt x="53" y="199"/>
                </a:lnTo>
                <a:lnTo>
                  <a:pt x="44" y="199"/>
                </a:lnTo>
                <a:lnTo>
                  <a:pt x="40" y="181"/>
                </a:lnTo>
                <a:lnTo>
                  <a:pt x="62" y="181"/>
                </a:lnTo>
                <a:lnTo>
                  <a:pt x="80" y="177"/>
                </a:lnTo>
                <a:lnTo>
                  <a:pt x="84" y="177"/>
                </a:lnTo>
                <a:lnTo>
                  <a:pt x="89" y="173"/>
                </a:lnTo>
                <a:lnTo>
                  <a:pt x="89" y="159"/>
                </a:lnTo>
                <a:lnTo>
                  <a:pt x="71" y="155"/>
                </a:lnTo>
                <a:lnTo>
                  <a:pt x="58" y="164"/>
                </a:lnTo>
                <a:lnTo>
                  <a:pt x="44" y="168"/>
                </a:lnTo>
                <a:lnTo>
                  <a:pt x="22" y="142"/>
                </a:lnTo>
                <a:lnTo>
                  <a:pt x="4" y="128"/>
                </a:lnTo>
                <a:lnTo>
                  <a:pt x="0" y="115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5" name="Freeform 662">
            <a:extLst>
              <a:ext uri="{FF2B5EF4-FFF2-40B4-BE49-F238E27FC236}">
                <a16:creationId xmlns:a16="http://schemas.microsoft.com/office/drawing/2014/main" id="{3D6ECF24-CD6E-46EA-9909-3FF036566F78}"/>
              </a:ext>
            </a:extLst>
          </p:cNvPr>
          <p:cNvSpPr>
            <a:spLocks/>
          </p:cNvSpPr>
          <p:nvPr/>
        </p:nvSpPr>
        <p:spPr bwMode="auto">
          <a:xfrm>
            <a:off x="7407778" y="1991433"/>
            <a:ext cx="257175" cy="197347"/>
          </a:xfrm>
          <a:custGeom>
            <a:avLst/>
            <a:gdLst>
              <a:gd name="T0" fmla="*/ 4 w 288"/>
              <a:gd name="T1" fmla="*/ 106 h 221"/>
              <a:gd name="T2" fmla="*/ 9 w 288"/>
              <a:gd name="T3" fmla="*/ 97 h 221"/>
              <a:gd name="T4" fmla="*/ 9 w 288"/>
              <a:gd name="T5" fmla="*/ 84 h 221"/>
              <a:gd name="T6" fmla="*/ 27 w 288"/>
              <a:gd name="T7" fmla="*/ 62 h 221"/>
              <a:gd name="T8" fmla="*/ 67 w 288"/>
              <a:gd name="T9" fmla="*/ 48 h 221"/>
              <a:gd name="T10" fmla="*/ 89 w 288"/>
              <a:gd name="T11" fmla="*/ 48 h 221"/>
              <a:gd name="T12" fmla="*/ 111 w 288"/>
              <a:gd name="T13" fmla="*/ 26 h 221"/>
              <a:gd name="T14" fmla="*/ 146 w 288"/>
              <a:gd name="T15" fmla="*/ 0 h 221"/>
              <a:gd name="T16" fmla="*/ 151 w 288"/>
              <a:gd name="T17" fmla="*/ 13 h 221"/>
              <a:gd name="T18" fmla="*/ 169 w 288"/>
              <a:gd name="T19" fmla="*/ 35 h 221"/>
              <a:gd name="T20" fmla="*/ 217 w 288"/>
              <a:gd name="T21" fmla="*/ 44 h 221"/>
              <a:gd name="T22" fmla="*/ 240 w 288"/>
              <a:gd name="T23" fmla="*/ 48 h 221"/>
              <a:gd name="T24" fmla="*/ 257 w 288"/>
              <a:gd name="T25" fmla="*/ 40 h 221"/>
              <a:gd name="T26" fmla="*/ 275 w 288"/>
              <a:gd name="T27" fmla="*/ 66 h 221"/>
              <a:gd name="T28" fmla="*/ 275 w 288"/>
              <a:gd name="T29" fmla="*/ 102 h 221"/>
              <a:gd name="T30" fmla="*/ 275 w 288"/>
              <a:gd name="T31" fmla="*/ 146 h 221"/>
              <a:gd name="T32" fmla="*/ 284 w 288"/>
              <a:gd name="T33" fmla="*/ 173 h 221"/>
              <a:gd name="T34" fmla="*/ 284 w 288"/>
              <a:gd name="T35" fmla="*/ 173 h 221"/>
              <a:gd name="T36" fmla="*/ 280 w 288"/>
              <a:gd name="T37" fmla="*/ 186 h 221"/>
              <a:gd name="T38" fmla="*/ 257 w 288"/>
              <a:gd name="T39" fmla="*/ 181 h 221"/>
              <a:gd name="T40" fmla="*/ 248 w 288"/>
              <a:gd name="T41" fmla="*/ 190 h 221"/>
              <a:gd name="T42" fmla="*/ 222 w 288"/>
              <a:gd name="T43" fmla="*/ 199 h 221"/>
              <a:gd name="T44" fmla="*/ 204 w 288"/>
              <a:gd name="T45" fmla="*/ 204 h 221"/>
              <a:gd name="T46" fmla="*/ 195 w 288"/>
              <a:gd name="T47" fmla="*/ 199 h 221"/>
              <a:gd name="T48" fmla="*/ 186 w 288"/>
              <a:gd name="T49" fmla="*/ 204 h 221"/>
              <a:gd name="T50" fmla="*/ 173 w 288"/>
              <a:gd name="T51" fmla="*/ 212 h 221"/>
              <a:gd name="T52" fmla="*/ 142 w 288"/>
              <a:gd name="T53" fmla="*/ 221 h 221"/>
              <a:gd name="T54" fmla="*/ 138 w 288"/>
              <a:gd name="T55" fmla="*/ 212 h 221"/>
              <a:gd name="T56" fmla="*/ 133 w 288"/>
              <a:gd name="T57" fmla="*/ 217 h 221"/>
              <a:gd name="T58" fmla="*/ 129 w 288"/>
              <a:gd name="T59" fmla="*/ 221 h 221"/>
              <a:gd name="T60" fmla="*/ 120 w 288"/>
              <a:gd name="T61" fmla="*/ 221 h 221"/>
              <a:gd name="T62" fmla="*/ 115 w 288"/>
              <a:gd name="T63" fmla="*/ 221 h 221"/>
              <a:gd name="T64" fmla="*/ 111 w 288"/>
              <a:gd name="T65" fmla="*/ 212 h 221"/>
              <a:gd name="T66" fmla="*/ 98 w 288"/>
              <a:gd name="T67" fmla="*/ 212 h 221"/>
              <a:gd name="T68" fmla="*/ 89 w 288"/>
              <a:gd name="T69" fmla="*/ 217 h 221"/>
              <a:gd name="T70" fmla="*/ 80 w 288"/>
              <a:gd name="T71" fmla="*/ 217 h 221"/>
              <a:gd name="T72" fmla="*/ 67 w 288"/>
              <a:gd name="T73" fmla="*/ 217 h 221"/>
              <a:gd name="T74" fmla="*/ 58 w 288"/>
              <a:gd name="T75" fmla="*/ 212 h 221"/>
              <a:gd name="T76" fmla="*/ 53 w 288"/>
              <a:gd name="T77" fmla="*/ 199 h 221"/>
              <a:gd name="T78" fmla="*/ 40 w 288"/>
              <a:gd name="T79" fmla="*/ 181 h 221"/>
              <a:gd name="T80" fmla="*/ 80 w 288"/>
              <a:gd name="T81" fmla="*/ 177 h 221"/>
              <a:gd name="T82" fmla="*/ 89 w 288"/>
              <a:gd name="T83" fmla="*/ 173 h 221"/>
              <a:gd name="T84" fmla="*/ 71 w 288"/>
              <a:gd name="T85" fmla="*/ 155 h 221"/>
              <a:gd name="T86" fmla="*/ 44 w 288"/>
              <a:gd name="T87" fmla="*/ 168 h 221"/>
              <a:gd name="T88" fmla="*/ 4 w 288"/>
              <a:gd name="T89" fmla="*/ 12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21">
                <a:moveTo>
                  <a:pt x="0" y="115"/>
                </a:moveTo>
                <a:lnTo>
                  <a:pt x="4" y="106"/>
                </a:lnTo>
                <a:lnTo>
                  <a:pt x="9" y="102"/>
                </a:lnTo>
                <a:lnTo>
                  <a:pt x="9" y="97"/>
                </a:lnTo>
                <a:lnTo>
                  <a:pt x="9" y="93"/>
                </a:lnTo>
                <a:lnTo>
                  <a:pt x="9" y="84"/>
                </a:lnTo>
                <a:lnTo>
                  <a:pt x="22" y="75"/>
                </a:lnTo>
                <a:lnTo>
                  <a:pt x="27" y="62"/>
                </a:lnTo>
                <a:lnTo>
                  <a:pt x="44" y="48"/>
                </a:lnTo>
                <a:lnTo>
                  <a:pt x="67" y="48"/>
                </a:lnTo>
                <a:lnTo>
                  <a:pt x="71" y="48"/>
                </a:lnTo>
                <a:lnTo>
                  <a:pt x="89" y="48"/>
                </a:lnTo>
                <a:lnTo>
                  <a:pt x="111" y="31"/>
                </a:lnTo>
                <a:lnTo>
                  <a:pt x="111" y="26"/>
                </a:lnTo>
                <a:lnTo>
                  <a:pt x="111" y="0"/>
                </a:lnTo>
                <a:lnTo>
                  <a:pt x="146" y="0"/>
                </a:lnTo>
                <a:lnTo>
                  <a:pt x="151" y="4"/>
                </a:lnTo>
                <a:lnTo>
                  <a:pt x="151" y="13"/>
                </a:lnTo>
                <a:lnTo>
                  <a:pt x="160" y="17"/>
                </a:lnTo>
                <a:lnTo>
                  <a:pt x="169" y="35"/>
                </a:lnTo>
                <a:lnTo>
                  <a:pt x="182" y="35"/>
                </a:lnTo>
                <a:lnTo>
                  <a:pt x="217" y="44"/>
                </a:lnTo>
                <a:lnTo>
                  <a:pt x="226" y="48"/>
                </a:lnTo>
                <a:lnTo>
                  <a:pt x="240" y="48"/>
                </a:lnTo>
                <a:lnTo>
                  <a:pt x="253" y="44"/>
                </a:lnTo>
                <a:lnTo>
                  <a:pt x="257" y="40"/>
                </a:lnTo>
                <a:lnTo>
                  <a:pt x="266" y="53"/>
                </a:lnTo>
                <a:lnTo>
                  <a:pt x="275" y="66"/>
                </a:lnTo>
                <a:lnTo>
                  <a:pt x="275" y="75"/>
                </a:lnTo>
                <a:lnTo>
                  <a:pt x="275" y="102"/>
                </a:lnTo>
                <a:lnTo>
                  <a:pt x="280" y="128"/>
                </a:lnTo>
                <a:lnTo>
                  <a:pt x="275" y="146"/>
                </a:lnTo>
                <a:lnTo>
                  <a:pt x="284" y="159"/>
                </a:lnTo>
                <a:lnTo>
                  <a:pt x="284" y="173"/>
                </a:lnTo>
                <a:lnTo>
                  <a:pt x="288" y="173"/>
                </a:lnTo>
                <a:lnTo>
                  <a:pt x="284" y="173"/>
                </a:lnTo>
                <a:lnTo>
                  <a:pt x="284" y="181"/>
                </a:lnTo>
                <a:lnTo>
                  <a:pt x="280" y="186"/>
                </a:lnTo>
                <a:lnTo>
                  <a:pt x="262" y="181"/>
                </a:lnTo>
                <a:lnTo>
                  <a:pt x="257" y="181"/>
                </a:lnTo>
                <a:lnTo>
                  <a:pt x="248" y="190"/>
                </a:lnTo>
                <a:lnTo>
                  <a:pt x="248" y="190"/>
                </a:lnTo>
                <a:lnTo>
                  <a:pt x="231" y="190"/>
                </a:lnTo>
                <a:lnTo>
                  <a:pt x="222" y="199"/>
                </a:lnTo>
                <a:lnTo>
                  <a:pt x="217" y="204"/>
                </a:lnTo>
                <a:lnTo>
                  <a:pt x="204" y="204"/>
                </a:lnTo>
                <a:lnTo>
                  <a:pt x="200" y="204"/>
                </a:lnTo>
                <a:lnTo>
                  <a:pt x="195" y="199"/>
                </a:lnTo>
                <a:lnTo>
                  <a:pt x="191" y="199"/>
                </a:lnTo>
                <a:lnTo>
                  <a:pt x="186" y="204"/>
                </a:lnTo>
                <a:lnTo>
                  <a:pt x="182" y="204"/>
                </a:lnTo>
                <a:lnTo>
                  <a:pt x="173" y="212"/>
                </a:lnTo>
                <a:lnTo>
                  <a:pt x="146" y="217"/>
                </a:lnTo>
                <a:lnTo>
                  <a:pt x="142" y="221"/>
                </a:lnTo>
                <a:lnTo>
                  <a:pt x="138" y="217"/>
                </a:lnTo>
                <a:lnTo>
                  <a:pt x="138" y="212"/>
                </a:lnTo>
                <a:lnTo>
                  <a:pt x="133" y="212"/>
                </a:lnTo>
                <a:lnTo>
                  <a:pt x="133" y="217"/>
                </a:lnTo>
                <a:lnTo>
                  <a:pt x="129" y="217"/>
                </a:lnTo>
                <a:lnTo>
                  <a:pt x="129" y="221"/>
                </a:lnTo>
                <a:lnTo>
                  <a:pt x="124" y="221"/>
                </a:lnTo>
                <a:lnTo>
                  <a:pt x="120" y="221"/>
                </a:lnTo>
                <a:lnTo>
                  <a:pt x="120" y="221"/>
                </a:lnTo>
                <a:lnTo>
                  <a:pt x="115" y="221"/>
                </a:lnTo>
                <a:lnTo>
                  <a:pt x="115" y="212"/>
                </a:lnTo>
                <a:lnTo>
                  <a:pt x="111" y="212"/>
                </a:lnTo>
                <a:lnTo>
                  <a:pt x="102" y="212"/>
                </a:lnTo>
                <a:lnTo>
                  <a:pt x="98" y="212"/>
                </a:lnTo>
                <a:lnTo>
                  <a:pt x="98" y="217"/>
                </a:lnTo>
                <a:lnTo>
                  <a:pt x="89" y="217"/>
                </a:lnTo>
                <a:lnTo>
                  <a:pt x="84" y="217"/>
                </a:lnTo>
                <a:lnTo>
                  <a:pt x="80" y="217"/>
                </a:lnTo>
                <a:lnTo>
                  <a:pt x="75" y="217"/>
                </a:lnTo>
                <a:lnTo>
                  <a:pt x="67" y="217"/>
                </a:lnTo>
                <a:lnTo>
                  <a:pt x="67" y="221"/>
                </a:lnTo>
                <a:lnTo>
                  <a:pt x="58" y="212"/>
                </a:lnTo>
                <a:lnTo>
                  <a:pt x="53" y="208"/>
                </a:lnTo>
                <a:lnTo>
                  <a:pt x="53" y="199"/>
                </a:lnTo>
                <a:lnTo>
                  <a:pt x="44" y="199"/>
                </a:lnTo>
                <a:lnTo>
                  <a:pt x="40" y="181"/>
                </a:lnTo>
                <a:lnTo>
                  <a:pt x="62" y="181"/>
                </a:lnTo>
                <a:lnTo>
                  <a:pt x="80" y="177"/>
                </a:lnTo>
                <a:lnTo>
                  <a:pt x="84" y="177"/>
                </a:lnTo>
                <a:lnTo>
                  <a:pt x="89" y="173"/>
                </a:lnTo>
                <a:lnTo>
                  <a:pt x="89" y="159"/>
                </a:lnTo>
                <a:lnTo>
                  <a:pt x="71" y="155"/>
                </a:lnTo>
                <a:lnTo>
                  <a:pt x="58" y="164"/>
                </a:lnTo>
                <a:lnTo>
                  <a:pt x="44" y="168"/>
                </a:lnTo>
                <a:lnTo>
                  <a:pt x="22" y="142"/>
                </a:lnTo>
                <a:lnTo>
                  <a:pt x="4" y="128"/>
                </a:lnTo>
                <a:lnTo>
                  <a:pt x="0" y="115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6" name="Freeform 663">
            <a:extLst>
              <a:ext uri="{FF2B5EF4-FFF2-40B4-BE49-F238E27FC236}">
                <a16:creationId xmlns:a16="http://schemas.microsoft.com/office/drawing/2014/main" id="{3FD7DFB4-2C55-4B4B-B44B-46C5CFBE52FF}"/>
              </a:ext>
            </a:extLst>
          </p:cNvPr>
          <p:cNvSpPr>
            <a:spLocks/>
          </p:cNvSpPr>
          <p:nvPr/>
        </p:nvSpPr>
        <p:spPr bwMode="auto">
          <a:xfrm>
            <a:off x="7407778" y="1991433"/>
            <a:ext cx="257175" cy="197347"/>
          </a:xfrm>
          <a:custGeom>
            <a:avLst/>
            <a:gdLst>
              <a:gd name="T0" fmla="*/ 4 w 288"/>
              <a:gd name="T1" fmla="*/ 106 h 221"/>
              <a:gd name="T2" fmla="*/ 9 w 288"/>
              <a:gd name="T3" fmla="*/ 97 h 221"/>
              <a:gd name="T4" fmla="*/ 9 w 288"/>
              <a:gd name="T5" fmla="*/ 84 h 221"/>
              <a:gd name="T6" fmla="*/ 27 w 288"/>
              <a:gd name="T7" fmla="*/ 62 h 221"/>
              <a:gd name="T8" fmla="*/ 67 w 288"/>
              <a:gd name="T9" fmla="*/ 48 h 221"/>
              <a:gd name="T10" fmla="*/ 89 w 288"/>
              <a:gd name="T11" fmla="*/ 48 h 221"/>
              <a:gd name="T12" fmla="*/ 111 w 288"/>
              <a:gd name="T13" fmla="*/ 26 h 221"/>
              <a:gd name="T14" fmla="*/ 146 w 288"/>
              <a:gd name="T15" fmla="*/ 0 h 221"/>
              <a:gd name="T16" fmla="*/ 151 w 288"/>
              <a:gd name="T17" fmla="*/ 13 h 221"/>
              <a:gd name="T18" fmla="*/ 169 w 288"/>
              <a:gd name="T19" fmla="*/ 35 h 221"/>
              <a:gd name="T20" fmla="*/ 217 w 288"/>
              <a:gd name="T21" fmla="*/ 44 h 221"/>
              <a:gd name="T22" fmla="*/ 240 w 288"/>
              <a:gd name="T23" fmla="*/ 48 h 221"/>
              <a:gd name="T24" fmla="*/ 257 w 288"/>
              <a:gd name="T25" fmla="*/ 40 h 221"/>
              <a:gd name="T26" fmla="*/ 275 w 288"/>
              <a:gd name="T27" fmla="*/ 66 h 221"/>
              <a:gd name="T28" fmla="*/ 275 w 288"/>
              <a:gd name="T29" fmla="*/ 102 h 221"/>
              <a:gd name="T30" fmla="*/ 275 w 288"/>
              <a:gd name="T31" fmla="*/ 146 h 221"/>
              <a:gd name="T32" fmla="*/ 284 w 288"/>
              <a:gd name="T33" fmla="*/ 173 h 221"/>
              <a:gd name="T34" fmla="*/ 284 w 288"/>
              <a:gd name="T35" fmla="*/ 173 h 221"/>
              <a:gd name="T36" fmla="*/ 280 w 288"/>
              <a:gd name="T37" fmla="*/ 186 h 221"/>
              <a:gd name="T38" fmla="*/ 257 w 288"/>
              <a:gd name="T39" fmla="*/ 181 h 221"/>
              <a:gd name="T40" fmla="*/ 248 w 288"/>
              <a:gd name="T41" fmla="*/ 190 h 221"/>
              <a:gd name="T42" fmla="*/ 222 w 288"/>
              <a:gd name="T43" fmla="*/ 199 h 221"/>
              <a:gd name="T44" fmla="*/ 204 w 288"/>
              <a:gd name="T45" fmla="*/ 204 h 221"/>
              <a:gd name="T46" fmla="*/ 195 w 288"/>
              <a:gd name="T47" fmla="*/ 199 h 221"/>
              <a:gd name="T48" fmla="*/ 186 w 288"/>
              <a:gd name="T49" fmla="*/ 204 h 221"/>
              <a:gd name="T50" fmla="*/ 173 w 288"/>
              <a:gd name="T51" fmla="*/ 212 h 221"/>
              <a:gd name="T52" fmla="*/ 142 w 288"/>
              <a:gd name="T53" fmla="*/ 221 h 221"/>
              <a:gd name="T54" fmla="*/ 138 w 288"/>
              <a:gd name="T55" fmla="*/ 212 h 221"/>
              <a:gd name="T56" fmla="*/ 133 w 288"/>
              <a:gd name="T57" fmla="*/ 217 h 221"/>
              <a:gd name="T58" fmla="*/ 129 w 288"/>
              <a:gd name="T59" fmla="*/ 221 h 221"/>
              <a:gd name="T60" fmla="*/ 120 w 288"/>
              <a:gd name="T61" fmla="*/ 221 h 221"/>
              <a:gd name="T62" fmla="*/ 115 w 288"/>
              <a:gd name="T63" fmla="*/ 221 h 221"/>
              <a:gd name="T64" fmla="*/ 111 w 288"/>
              <a:gd name="T65" fmla="*/ 212 h 221"/>
              <a:gd name="T66" fmla="*/ 98 w 288"/>
              <a:gd name="T67" fmla="*/ 212 h 221"/>
              <a:gd name="T68" fmla="*/ 89 w 288"/>
              <a:gd name="T69" fmla="*/ 217 h 221"/>
              <a:gd name="T70" fmla="*/ 80 w 288"/>
              <a:gd name="T71" fmla="*/ 217 h 221"/>
              <a:gd name="T72" fmla="*/ 67 w 288"/>
              <a:gd name="T73" fmla="*/ 217 h 221"/>
              <a:gd name="T74" fmla="*/ 58 w 288"/>
              <a:gd name="T75" fmla="*/ 212 h 221"/>
              <a:gd name="T76" fmla="*/ 53 w 288"/>
              <a:gd name="T77" fmla="*/ 199 h 221"/>
              <a:gd name="T78" fmla="*/ 40 w 288"/>
              <a:gd name="T79" fmla="*/ 181 h 221"/>
              <a:gd name="T80" fmla="*/ 80 w 288"/>
              <a:gd name="T81" fmla="*/ 177 h 221"/>
              <a:gd name="T82" fmla="*/ 89 w 288"/>
              <a:gd name="T83" fmla="*/ 173 h 221"/>
              <a:gd name="T84" fmla="*/ 71 w 288"/>
              <a:gd name="T85" fmla="*/ 155 h 221"/>
              <a:gd name="T86" fmla="*/ 44 w 288"/>
              <a:gd name="T87" fmla="*/ 168 h 221"/>
              <a:gd name="T88" fmla="*/ 4 w 288"/>
              <a:gd name="T89" fmla="*/ 12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21">
                <a:moveTo>
                  <a:pt x="0" y="115"/>
                </a:moveTo>
                <a:lnTo>
                  <a:pt x="4" y="106"/>
                </a:lnTo>
                <a:lnTo>
                  <a:pt x="9" y="102"/>
                </a:lnTo>
                <a:lnTo>
                  <a:pt x="9" y="97"/>
                </a:lnTo>
                <a:lnTo>
                  <a:pt x="9" y="93"/>
                </a:lnTo>
                <a:lnTo>
                  <a:pt x="9" y="84"/>
                </a:lnTo>
                <a:lnTo>
                  <a:pt x="22" y="75"/>
                </a:lnTo>
                <a:lnTo>
                  <a:pt x="27" y="62"/>
                </a:lnTo>
                <a:lnTo>
                  <a:pt x="44" y="48"/>
                </a:lnTo>
                <a:lnTo>
                  <a:pt x="67" y="48"/>
                </a:lnTo>
                <a:lnTo>
                  <a:pt x="71" y="48"/>
                </a:lnTo>
                <a:lnTo>
                  <a:pt x="89" y="48"/>
                </a:lnTo>
                <a:lnTo>
                  <a:pt x="111" y="31"/>
                </a:lnTo>
                <a:lnTo>
                  <a:pt x="111" y="26"/>
                </a:lnTo>
                <a:lnTo>
                  <a:pt x="111" y="0"/>
                </a:lnTo>
                <a:lnTo>
                  <a:pt x="146" y="0"/>
                </a:lnTo>
                <a:lnTo>
                  <a:pt x="151" y="4"/>
                </a:lnTo>
                <a:lnTo>
                  <a:pt x="151" y="13"/>
                </a:lnTo>
                <a:lnTo>
                  <a:pt x="160" y="17"/>
                </a:lnTo>
                <a:lnTo>
                  <a:pt x="169" y="35"/>
                </a:lnTo>
                <a:lnTo>
                  <a:pt x="182" y="35"/>
                </a:lnTo>
                <a:lnTo>
                  <a:pt x="217" y="44"/>
                </a:lnTo>
                <a:lnTo>
                  <a:pt x="226" y="48"/>
                </a:lnTo>
                <a:lnTo>
                  <a:pt x="240" y="48"/>
                </a:lnTo>
                <a:lnTo>
                  <a:pt x="253" y="44"/>
                </a:lnTo>
                <a:lnTo>
                  <a:pt x="257" y="40"/>
                </a:lnTo>
                <a:lnTo>
                  <a:pt x="266" y="53"/>
                </a:lnTo>
                <a:lnTo>
                  <a:pt x="275" y="66"/>
                </a:lnTo>
                <a:lnTo>
                  <a:pt x="275" y="75"/>
                </a:lnTo>
                <a:lnTo>
                  <a:pt x="275" y="102"/>
                </a:lnTo>
                <a:lnTo>
                  <a:pt x="280" y="128"/>
                </a:lnTo>
                <a:lnTo>
                  <a:pt x="275" y="146"/>
                </a:lnTo>
                <a:lnTo>
                  <a:pt x="284" y="159"/>
                </a:lnTo>
                <a:lnTo>
                  <a:pt x="284" y="173"/>
                </a:lnTo>
                <a:lnTo>
                  <a:pt x="288" y="173"/>
                </a:lnTo>
                <a:lnTo>
                  <a:pt x="284" y="173"/>
                </a:lnTo>
                <a:lnTo>
                  <a:pt x="284" y="181"/>
                </a:lnTo>
                <a:lnTo>
                  <a:pt x="280" y="186"/>
                </a:lnTo>
                <a:lnTo>
                  <a:pt x="262" y="181"/>
                </a:lnTo>
                <a:lnTo>
                  <a:pt x="257" y="181"/>
                </a:lnTo>
                <a:lnTo>
                  <a:pt x="248" y="190"/>
                </a:lnTo>
                <a:lnTo>
                  <a:pt x="248" y="190"/>
                </a:lnTo>
                <a:lnTo>
                  <a:pt x="231" y="190"/>
                </a:lnTo>
                <a:lnTo>
                  <a:pt x="222" y="199"/>
                </a:lnTo>
                <a:lnTo>
                  <a:pt x="217" y="204"/>
                </a:lnTo>
                <a:lnTo>
                  <a:pt x="204" y="204"/>
                </a:lnTo>
                <a:lnTo>
                  <a:pt x="200" y="204"/>
                </a:lnTo>
                <a:lnTo>
                  <a:pt x="195" y="199"/>
                </a:lnTo>
                <a:lnTo>
                  <a:pt x="191" y="199"/>
                </a:lnTo>
                <a:lnTo>
                  <a:pt x="186" y="204"/>
                </a:lnTo>
                <a:lnTo>
                  <a:pt x="182" y="204"/>
                </a:lnTo>
                <a:lnTo>
                  <a:pt x="173" y="212"/>
                </a:lnTo>
                <a:lnTo>
                  <a:pt x="146" y="217"/>
                </a:lnTo>
                <a:lnTo>
                  <a:pt x="142" y="221"/>
                </a:lnTo>
                <a:lnTo>
                  <a:pt x="138" y="217"/>
                </a:lnTo>
                <a:lnTo>
                  <a:pt x="138" y="212"/>
                </a:lnTo>
                <a:lnTo>
                  <a:pt x="133" y="212"/>
                </a:lnTo>
                <a:lnTo>
                  <a:pt x="133" y="217"/>
                </a:lnTo>
                <a:lnTo>
                  <a:pt x="129" y="217"/>
                </a:lnTo>
                <a:lnTo>
                  <a:pt x="129" y="221"/>
                </a:lnTo>
                <a:lnTo>
                  <a:pt x="124" y="221"/>
                </a:lnTo>
                <a:lnTo>
                  <a:pt x="120" y="221"/>
                </a:lnTo>
                <a:lnTo>
                  <a:pt x="120" y="221"/>
                </a:lnTo>
                <a:lnTo>
                  <a:pt x="115" y="221"/>
                </a:lnTo>
                <a:lnTo>
                  <a:pt x="115" y="212"/>
                </a:lnTo>
                <a:lnTo>
                  <a:pt x="111" y="212"/>
                </a:lnTo>
                <a:lnTo>
                  <a:pt x="102" y="212"/>
                </a:lnTo>
                <a:lnTo>
                  <a:pt x="98" y="212"/>
                </a:lnTo>
                <a:lnTo>
                  <a:pt x="98" y="217"/>
                </a:lnTo>
                <a:lnTo>
                  <a:pt x="89" y="217"/>
                </a:lnTo>
                <a:lnTo>
                  <a:pt x="84" y="217"/>
                </a:lnTo>
                <a:lnTo>
                  <a:pt x="80" y="217"/>
                </a:lnTo>
                <a:lnTo>
                  <a:pt x="75" y="217"/>
                </a:lnTo>
                <a:lnTo>
                  <a:pt x="67" y="217"/>
                </a:lnTo>
                <a:lnTo>
                  <a:pt x="67" y="221"/>
                </a:lnTo>
                <a:lnTo>
                  <a:pt x="58" y="212"/>
                </a:lnTo>
                <a:lnTo>
                  <a:pt x="53" y="208"/>
                </a:lnTo>
                <a:lnTo>
                  <a:pt x="53" y="199"/>
                </a:lnTo>
                <a:lnTo>
                  <a:pt x="44" y="199"/>
                </a:lnTo>
                <a:lnTo>
                  <a:pt x="40" y="181"/>
                </a:lnTo>
                <a:lnTo>
                  <a:pt x="62" y="181"/>
                </a:lnTo>
                <a:lnTo>
                  <a:pt x="80" y="177"/>
                </a:lnTo>
                <a:lnTo>
                  <a:pt x="84" y="177"/>
                </a:lnTo>
                <a:lnTo>
                  <a:pt x="89" y="173"/>
                </a:lnTo>
                <a:lnTo>
                  <a:pt x="89" y="159"/>
                </a:lnTo>
                <a:lnTo>
                  <a:pt x="71" y="155"/>
                </a:lnTo>
                <a:lnTo>
                  <a:pt x="58" y="164"/>
                </a:lnTo>
                <a:lnTo>
                  <a:pt x="44" y="168"/>
                </a:lnTo>
                <a:lnTo>
                  <a:pt x="22" y="142"/>
                </a:lnTo>
                <a:lnTo>
                  <a:pt x="4" y="128"/>
                </a:lnTo>
                <a:lnTo>
                  <a:pt x="0" y="11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7" name="Freeform 664">
            <a:extLst>
              <a:ext uri="{FF2B5EF4-FFF2-40B4-BE49-F238E27FC236}">
                <a16:creationId xmlns:a16="http://schemas.microsoft.com/office/drawing/2014/main" id="{CD4A0F59-4553-4103-9D7C-3007060828A2}"/>
              </a:ext>
            </a:extLst>
          </p:cNvPr>
          <p:cNvSpPr>
            <a:spLocks/>
          </p:cNvSpPr>
          <p:nvPr/>
        </p:nvSpPr>
        <p:spPr bwMode="auto">
          <a:xfrm>
            <a:off x="7170248" y="2137880"/>
            <a:ext cx="174129" cy="320576"/>
          </a:xfrm>
          <a:custGeom>
            <a:avLst/>
            <a:gdLst>
              <a:gd name="T0" fmla="*/ 4 w 195"/>
              <a:gd name="T1" fmla="*/ 4 h 359"/>
              <a:gd name="T2" fmla="*/ 26 w 195"/>
              <a:gd name="T3" fmla="*/ 13 h 359"/>
              <a:gd name="T4" fmla="*/ 84 w 195"/>
              <a:gd name="T5" fmla="*/ 13 h 359"/>
              <a:gd name="T6" fmla="*/ 151 w 195"/>
              <a:gd name="T7" fmla="*/ 26 h 359"/>
              <a:gd name="T8" fmla="*/ 177 w 195"/>
              <a:gd name="T9" fmla="*/ 44 h 359"/>
              <a:gd name="T10" fmla="*/ 168 w 195"/>
              <a:gd name="T11" fmla="*/ 71 h 359"/>
              <a:gd name="T12" fmla="*/ 128 w 195"/>
              <a:gd name="T13" fmla="*/ 93 h 359"/>
              <a:gd name="T14" fmla="*/ 146 w 195"/>
              <a:gd name="T15" fmla="*/ 111 h 359"/>
              <a:gd name="T16" fmla="*/ 119 w 195"/>
              <a:gd name="T17" fmla="*/ 128 h 359"/>
              <a:gd name="T18" fmla="*/ 119 w 195"/>
              <a:gd name="T19" fmla="*/ 173 h 359"/>
              <a:gd name="T20" fmla="*/ 106 w 195"/>
              <a:gd name="T21" fmla="*/ 186 h 359"/>
              <a:gd name="T22" fmla="*/ 80 w 195"/>
              <a:gd name="T23" fmla="*/ 177 h 359"/>
              <a:gd name="T24" fmla="*/ 71 w 195"/>
              <a:gd name="T25" fmla="*/ 208 h 359"/>
              <a:gd name="T26" fmla="*/ 66 w 195"/>
              <a:gd name="T27" fmla="*/ 217 h 359"/>
              <a:gd name="T28" fmla="*/ 97 w 195"/>
              <a:gd name="T29" fmla="*/ 208 h 359"/>
              <a:gd name="T30" fmla="*/ 133 w 195"/>
              <a:gd name="T31" fmla="*/ 204 h 359"/>
              <a:gd name="T32" fmla="*/ 142 w 195"/>
              <a:gd name="T33" fmla="*/ 208 h 359"/>
              <a:gd name="T34" fmla="*/ 146 w 195"/>
              <a:gd name="T35" fmla="*/ 217 h 359"/>
              <a:gd name="T36" fmla="*/ 151 w 195"/>
              <a:gd name="T37" fmla="*/ 226 h 359"/>
              <a:gd name="T38" fmla="*/ 164 w 195"/>
              <a:gd name="T39" fmla="*/ 226 h 359"/>
              <a:gd name="T40" fmla="*/ 173 w 195"/>
              <a:gd name="T41" fmla="*/ 235 h 359"/>
              <a:gd name="T42" fmla="*/ 173 w 195"/>
              <a:gd name="T43" fmla="*/ 244 h 359"/>
              <a:gd name="T44" fmla="*/ 159 w 195"/>
              <a:gd name="T45" fmla="*/ 252 h 359"/>
              <a:gd name="T46" fmla="*/ 155 w 195"/>
              <a:gd name="T47" fmla="*/ 266 h 359"/>
              <a:gd name="T48" fmla="*/ 159 w 195"/>
              <a:gd name="T49" fmla="*/ 275 h 359"/>
              <a:gd name="T50" fmla="*/ 159 w 195"/>
              <a:gd name="T51" fmla="*/ 283 h 359"/>
              <a:gd name="T52" fmla="*/ 164 w 195"/>
              <a:gd name="T53" fmla="*/ 292 h 359"/>
              <a:gd name="T54" fmla="*/ 173 w 195"/>
              <a:gd name="T55" fmla="*/ 301 h 359"/>
              <a:gd name="T56" fmla="*/ 195 w 195"/>
              <a:gd name="T57" fmla="*/ 310 h 359"/>
              <a:gd name="T58" fmla="*/ 190 w 195"/>
              <a:gd name="T59" fmla="*/ 323 h 359"/>
              <a:gd name="T60" fmla="*/ 182 w 195"/>
              <a:gd name="T61" fmla="*/ 337 h 359"/>
              <a:gd name="T62" fmla="*/ 173 w 195"/>
              <a:gd name="T63" fmla="*/ 337 h 359"/>
              <a:gd name="T64" fmla="*/ 159 w 195"/>
              <a:gd name="T65" fmla="*/ 345 h 359"/>
              <a:gd name="T66" fmla="*/ 151 w 195"/>
              <a:gd name="T67" fmla="*/ 354 h 359"/>
              <a:gd name="T68" fmla="*/ 146 w 195"/>
              <a:gd name="T69" fmla="*/ 359 h 359"/>
              <a:gd name="T70" fmla="*/ 106 w 195"/>
              <a:gd name="T71" fmla="*/ 341 h 359"/>
              <a:gd name="T72" fmla="*/ 88 w 195"/>
              <a:gd name="T73" fmla="*/ 337 h 359"/>
              <a:gd name="T74" fmla="*/ 62 w 195"/>
              <a:gd name="T75" fmla="*/ 332 h 359"/>
              <a:gd name="T76" fmla="*/ 48 w 195"/>
              <a:gd name="T77" fmla="*/ 323 h 359"/>
              <a:gd name="T78" fmla="*/ 44 w 195"/>
              <a:gd name="T79" fmla="*/ 310 h 359"/>
              <a:gd name="T80" fmla="*/ 31 w 195"/>
              <a:gd name="T81" fmla="*/ 297 h 359"/>
              <a:gd name="T82" fmla="*/ 17 w 195"/>
              <a:gd name="T83" fmla="*/ 288 h 359"/>
              <a:gd name="T84" fmla="*/ 9 w 195"/>
              <a:gd name="T85" fmla="*/ 279 h 359"/>
              <a:gd name="T86" fmla="*/ 0 w 195"/>
              <a:gd name="T87" fmla="*/ 270 h 359"/>
              <a:gd name="T88" fmla="*/ 4 w 195"/>
              <a:gd name="T89" fmla="*/ 244 h 359"/>
              <a:gd name="T90" fmla="*/ 4 w 195"/>
              <a:gd name="T91" fmla="*/ 230 h 359"/>
              <a:gd name="T92" fmla="*/ 0 w 195"/>
              <a:gd name="T93" fmla="*/ 21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5" h="359">
                <a:moveTo>
                  <a:pt x="0" y="0"/>
                </a:moveTo>
                <a:lnTo>
                  <a:pt x="4" y="4"/>
                </a:lnTo>
                <a:lnTo>
                  <a:pt x="22" y="17"/>
                </a:lnTo>
                <a:lnTo>
                  <a:pt x="26" y="13"/>
                </a:lnTo>
                <a:lnTo>
                  <a:pt x="62" y="17"/>
                </a:lnTo>
                <a:lnTo>
                  <a:pt x="84" y="13"/>
                </a:lnTo>
                <a:lnTo>
                  <a:pt x="124" y="17"/>
                </a:lnTo>
                <a:lnTo>
                  <a:pt x="151" y="26"/>
                </a:lnTo>
                <a:lnTo>
                  <a:pt x="164" y="35"/>
                </a:lnTo>
                <a:lnTo>
                  <a:pt x="177" y="44"/>
                </a:lnTo>
                <a:lnTo>
                  <a:pt x="182" y="53"/>
                </a:lnTo>
                <a:lnTo>
                  <a:pt x="168" y="71"/>
                </a:lnTo>
                <a:lnTo>
                  <a:pt x="133" y="84"/>
                </a:lnTo>
                <a:lnTo>
                  <a:pt x="128" y="93"/>
                </a:lnTo>
                <a:lnTo>
                  <a:pt x="146" y="102"/>
                </a:lnTo>
                <a:lnTo>
                  <a:pt x="146" y="111"/>
                </a:lnTo>
                <a:lnTo>
                  <a:pt x="133" y="124"/>
                </a:lnTo>
                <a:lnTo>
                  <a:pt x="119" y="128"/>
                </a:lnTo>
                <a:lnTo>
                  <a:pt x="115" y="137"/>
                </a:lnTo>
                <a:lnTo>
                  <a:pt x="119" y="173"/>
                </a:lnTo>
                <a:lnTo>
                  <a:pt x="115" y="177"/>
                </a:lnTo>
                <a:lnTo>
                  <a:pt x="106" y="186"/>
                </a:lnTo>
                <a:lnTo>
                  <a:pt x="97" y="181"/>
                </a:lnTo>
                <a:lnTo>
                  <a:pt x="80" y="177"/>
                </a:lnTo>
                <a:lnTo>
                  <a:pt x="75" y="199"/>
                </a:lnTo>
                <a:lnTo>
                  <a:pt x="71" y="208"/>
                </a:lnTo>
                <a:lnTo>
                  <a:pt x="71" y="212"/>
                </a:lnTo>
                <a:lnTo>
                  <a:pt x="66" y="217"/>
                </a:lnTo>
                <a:lnTo>
                  <a:pt x="75" y="217"/>
                </a:lnTo>
                <a:lnTo>
                  <a:pt x="97" y="208"/>
                </a:lnTo>
                <a:lnTo>
                  <a:pt x="106" y="204"/>
                </a:lnTo>
                <a:lnTo>
                  <a:pt x="133" y="204"/>
                </a:lnTo>
                <a:lnTo>
                  <a:pt x="137" y="204"/>
                </a:lnTo>
                <a:lnTo>
                  <a:pt x="142" y="208"/>
                </a:lnTo>
                <a:lnTo>
                  <a:pt x="142" y="212"/>
                </a:lnTo>
                <a:lnTo>
                  <a:pt x="146" y="217"/>
                </a:lnTo>
                <a:lnTo>
                  <a:pt x="146" y="226"/>
                </a:lnTo>
                <a:lnTo>
                  <a:pt x="151" y="226"/>
                </a:lnTo>
                <a:lnTo>
                  <a:pt x="155" y="226"/>
                </a:lnTo>
                <a:lnTo>
                  <a:pt x="164" y="226"/>
                </a:lnTo>
                <a:lnTo>
                  <a:pt x="168" y="226"/>
                </a:lnTo>
                <a:lnTo>
                  <a:pt x="173" y="235"/>
                </a:lnTo>
                <a:lnTo>
                  <a:pt x="177" y="239"/>
                </a:lnTo>
                <a:lnTo>
                  <a:pt x="173" y="244"/>
                </a:lnTo>
                <a:lnTo>
                  <a:pt x="173" y="248"/>
                </a:lnTo>
                <a:lnTo>
                  <a:pt x="159" y="252"/>
                </a:lnTo>
                <a:lnTo>
                  <a:pt x="159" y="257"/>
                </a:lnTo>
                <a:lnTo>
                  <a:pt x="155" y="266"/>
                </a:lnTo>
                <a:lnTo>
                  <a:pt x="159" y="270"/>
                </a:lnTo>
                <a:lnTo>
                  <a:pt x="159" y="275"/>
                </a:lnTo>
                <a:lnTo>
                  <a:pt x="159" y="279"/>
                </a:lnTo>
                <a:lnTo>
                  <a:pt x="159" y="283"/>
                </a:lnTo>
                <a:lnTo>
                  <a:pt x="159" y="292"/>
                </a:lnTo>
                <a:lnTo>
                  <a:pt x="164" y="292"/>
                </a:lnTo>
                <a:lnTo>
                  <a:pt x="168" y="297"/>
                </a:lnTo>
                <a:lnTo>
                  <a:pt x="173" y="301"/>
                </a:lnTo>
                <a:lnTo>
                  <a:pt x="190" y="306"/>
                </a:lnTo>
                <a:lnTo>
                  <a:pt x="195" y="310"/>
                </a:lnTo>
                <a:lnTo>
                  <a:pt x="190" y="310"/>
                </a:lnTo>
                <a:lnTo>
                  <a:pt x="190" y="323"/>
                </a:lnTo>
                <a:lnTo>
                  <a:pt x="186" y="328"/>
                </a:lnTo>
                <a:lnTo>
                  <a:pt x="182" y="337"/>
                </a:lnTo>
                <a:lnTo>
                  <a:pt x="177" y="337"/>
                </a:lnTo>
                <a:lnTo>
                  <a:pt x="173" y="337"/>
                </a:lnTo>
                <a:lnTo>
                  <a:pt x="168" y="341"/>
                </a:lnTo>
                <a:lnTo>
                  <a:pt x="159" y="345"/>
                </a:lnTo>
                <a:lnTo>
                  <a:pt x="159" y="345"/>
                </a:lnTo>
                <a:lnTo>
                  <a:pt x="151" y="354"/>
                </a:lnTo>
                <a:lnTo>
                  <a:pt x="146" y="354"/>
                </a:lnTo>
                <a:lnTo>
                  <a:pt x="146" y="359"/>
                </a:lnTo>
                <a:lnTo>
                  <a:pt x="111" y="345"/>
                </a:lnTo>
                <a:lnTo>
                  <a:pt x="106" y="341"/>
                </a:lnTo>
                <a:lnTo>
                  <a:pt x="97" y="341"/>
                </a:lnTo>
                <a:lnTo>
                  <a:pt x="88" y="337"/>
                </a:lnTo>
                <a:lnTo>
                  <a:pt x="84" y="337"/>
                </a:lnTo>
                <a:lnTo>
                  <a:pt x="62" y="332"/>
                </a:lnTo>
                <a:lnTo>
                  <a:pt x="53" y="328"/>
                </a:lnTo>
                <a:lnTo>
                  <a:pt x="48" y="323"/>
                </a:lnTo>
                <a:lnTo>
                  <a:pt x="31" y="328"/>
                </a:lnTo>
                <a:lnTo>
                  <a:pt x="44" y="310"/>
                </a:lnTo>
                <a:lnTo>
                  <a:pt x="44" y="306"/>
                </a:lnTo>
                <a:lnTo>
                  <a:pt x="31" y="297"/>
                </a:lnTo>
                <a:lnTo>
                  <a:pt x="22" y="292"/>
                </a:lnTo>
                <a:lnTo>
                  <a:pt x="17" y="288"/>
                </a:lnTo>
                <a:lnTo>
                  <a:pt x="13" y="283"/>
                </a:lnTo>
                <a:lnTo>
                  <a:pt x="9" y="279"/>
                </a:lnTo>
                <a:lnTo>
                  <a:pt x="0" y="270"/>
                </a:lnTo>
                <a:lnTo>
                  <a:pt x="0" y="270"/>
                </a:lnTo>
                <a:lnTo>
                  <a:pt x="0" y="248"/>
                </a:lnTo>
                <a:lnTo>
                  <a:pt x="4" y="244"/>
                </a:lnTo>
                <a:lnTo>
                  <a:pt x="4" y="235"/>
                </a:lnTo>
                <a:lnTo>
                  <a:pt x="4" y="230"/>
                </a:lnTo>
                <a:lnTo>
                  <a:pt x="4" y="226"/>
                </a:lnTo>
                <a:lnTo>
                  <a:pt x="0" y="212"/>
                </a:lnTo>
                <a:lnTo>
                  <a:pt x="0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8" name="Freeform 665">
            <a:extLst>
              <a:ext uri="{FF2B5EF4-FFF2-40B4-BE49-F238E27FC236}">
                <a16:creationId xmlns:a16="http://schemas.microsoft.com/office/drawing/2014/main" id="{3E6F3795-E96D-47BE-8225-F8EBCA26F710}"/>
              </a:ext>
            </a:extLst>
          </p:cNvPr>
          <p:cNvSpPr>
            <a:spLocks/>
          </p:cNvSpPr>
          <p:nvPr/>
        </p:nvSpPr>
        <p:spPr bwMode="auto">
          <a:xfrm>
            <a:off x="7170248" y="2137880"/>
            <a:ext cx="174129" cy="320576"/>
          </a:xfrm>
          <a:custGeom>
            <a:avLst/>
            <a:gdLst>
              <a:gd name="T0" fmla="*/ 4 w 195"/>
              <a:gd name="T1" fmla="*/ 4 h 359"/>
              <a:gd name="T2" fmla="*/ 26 w 195"/>
              <a:gd name="T3" fmla="*/ 13 h 359"/>
              <a:gd name="T4" fmla="*/ 84 w 195"/>
              <a:gd name="T5" fmla="*/ 13 h 359"/>
              <a:gd name="T6" fmla="*/ 151 w 195"/>
              <a:gd name="T7" fmla="*/ 26 h 359"/>
              <a:gd name="T8" fmla="*/ 177 w 195"/>
              <a:gd name="T9" fmla="*/ 44 h 359"/>
              <a:gd name="T10" fmla="*/ 168 w 195"/>
              <a:gd name="T11" fmla="*/ 71 h 359"/>
              <a:gd name="T12" fmla="*/ 128 w 195"/>
              <a:gd name="T13" fmla="*/ 93 h 359"/>
              <a:gd name="T14" fmla="*/ 146 w 195"/>
              <a:gd name="T15" fmla="*/ 111 h 359"/>
              <a:gd name="T16" fmla="*/ 119 w 195"/>
              <a:gd name="T17" fmla="*/ 128 h 359"/>
              <a:gd name="T18" fmla="*/ 119 w 195"/>
              <a:gd name="T19" fmla="*/ 173 h 359"/>
              <a:gd name="T20" fmla="*/ 106 w 195"/>
              <a:gd name="T21" fmla="*/ 186 h 359"/>
              <a:gd name="T22" fmla="*/ 80 w 195"/>
              <a:gd name="T23" fmla="*/ 177 h 359"/>
              <a:gd name="T24" fmla="*/ 71 w 195"/>
              <a:gd name="T25" fmla="*/ 208 h 359"/>
              <a:gd name="T26" fmla="*/ 66 w 195"/>
              <a:gd name="T27" fmla="*/ 217 h 359"/>
              <a:gd name="T28" fmla="*/ 97 w 195"/>
              <a:gd name="T29" fmla="*/ 208 h 359"/>
              <a:gd name="T30" fmla="*/ 133 w 195"/>
              <a:gd name="T31" fmla="*/ 204 h 359"/>
              <a:gd name="T32" fmla="*/ 142 w 195"/>
              <a:gd name="T33" fmla="*/ 208 h 359"/>
              <a:gd name="T34" fmla="*/ 146 w 195"/>
              <a:gd name="T35" fmla="*/ 217 h 359"/>
              <a:gd name="T36" fmla="*/ 151 w 195"/>
              <a:gd name="T37" fmla="*/ 226 h 359"/>
              <a:gd name="T38" fmla="*/ 164 w 195"/>
              <a:gd name="T39" fmla="*/ 226 h 359"/>
              <a:gd name="T40" fmla="*/ 173 w 195"/>
              <a:gd name="T41" fmla="*/ 235 h 359"/>
              <a:gd name="T42" fmla="*/ 173 w 195"/>
              <a:gd name="T43" fmla="*/ 244 h 359"/>
              <a:gd name="T44" fmla="*/ 159 w 195"/>
              <a:gd name="T45" fmla="*/ 252 h 359"/>
              <a:gd name="T46" fmla="*/ 155 w 195"/>
              <a:gd name="T47" fmla="*/ 266 h 359"/>
              <a:gd name="T48" fmla="*/ 159 w 195"/>
              <a:gd name="T49" fmla="*/ 275 h 359"/>
              <a:gd name="T50" fmla="*/ 159 w 195"/>
              <a:gd name="T51" fmla="*/ 283 h 359"/>
              <a:gd name="T52" fmla="*/ 164 w 195"/>
              <a:gd name="T53" fmla="*/ 292 h 359"/>
              <a:gd name="T54" fmla="*/ 173 w 195"/>
              <a:gd name="T55" fmla="*/ 301 h 359"/>
              <a:gd name="T56" fmla="*/ 195 w 195"/>
              <a:gd name="T57" fmla="*/ 310 h 359"/>
              <a:gd name="T58" fmla="*/ 190 w 195"/>
              <a:gd name="T59" fmla="*/ 323 h 359"/>
              <a:gd name="T60" fmla="*/ 182 w 195"/>
              <a:gd name="T61" fmla="*/ 337 h 359"/>
              <a:gd name="T62" fmla="*/ 173 w 195"/>
              <a:gd name="T63" fmla="*/ 337 h 359"/>
              <a:gd name="T64" fmla="*/ 159 w 195"/>
              <a:gd name="T65" fmla="*/ 345 h 359"/>
              <a:gd name="T66" fmla="*/ 151 w 195"/>
              <a:gd name="T67" fmla="*/ 354 h 359"/>
              <a:gd name="T68" fmla="*/ 146 w 195"/>
              <a:gd name="T69" fmla="*/ 359 h 359"/>
              <a:gd name="T70" fmla="*/ 106 w 195"/>
              <a:gd name="T71" fmla="*/ 341 h 359"/>
              <a:gd name="T72" fmla="*/ 88 w 195"/>
              <a:gd name="T73" fmla="*/ 337 h 359"/>
              <a:gd name="T74" fmla="*/ 62 w 195"/>
              <a:gd name="T75" fmla="*/ 332 h 359"/>
              <a:gd name="T76" fmla="*/ 48 w 195"/>
              <a:gd name="T77" fmla="*/ 323 h 359"/>
              <a:gd name="T78" fmla="*/ 44 w 195"/>
              <a:gd name="T79" fmla="*/ 310 h 359"/>
              <a:gd name="T80" fmla="*/ 31 w 195"/>
              <a:gd name="T81" fmla="*/ 297 h 359"/>
              <a:gd name="T82" fmla="*/ 17 w 195"/>
              <a:gd name="T83" fmla="*/ 288 h 359"/>
              <a:gd name="T84" fmla="*/ 9 w 195"/>
              <a:gd name="T85" fmla="*/ 279 h 359"/>
              <a:gd name="T86" fmla="*/ 0 w 195"/>
              <a:gd name="T87" fmla="*/ 270 h 359"/>
              <a:gd name="T88" fmla="*/ 4 w 195"/>
              <a:gd name="T89" fmla="*/ 244 h 359"/>
              <a:gd name="T90" fmla="*/ 4 w 195"/>
              <a:gd name="T91" fmla="*/ 230 h 359"/>
              <a:gd name="T92" fmla="*/ 0 w 195"/>
              <a:gd name="T93" fmla="*/ 21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5" h="359">
                <a:moveTo>
                  <a:pt x="0" y="0"/>
                </a:moveTo>
                <a:lnTo>
                  <a:pt x="4" y="4"/>
                </a:lnTo>
                <a:lnTo>
                  <a:pt x="22" y="17"/>
                </a:lnTo>
                <a:lnTo>
                  <a:pt x="26" y="13"/>
                </a:lnTo>
                <a:lnTo>
                  <a:pt x="62" y="17"/>
                </a:lnTo>
                <a:lnTo>
                  <a:pt x="84" y="13"/>
                </a:lnTo>
                <a:lnTo>
                  <a:pt x="124" y="17"/>
                </a:lnTo>
                <a:lnTo>
                  <a:pt x="151" y="26"/>
                </a:lnTo>
                <a:lnTo>
                  <a:pt x="164" y="35"/>
                </a:lnTo>
                <a:lnTo>
                  <a:pt x="177" y="44"/>
                </a:lnTo>
                <a:lnTo>
                  <a:pt x="182" y="53"/>
                </a:lnTo>
                <a:lnTo>
                  <a:pt x="168" y="71"/>
                </a:lnTo>
                <a:lnTo>
                  <a:pt x="133" y="84"/>
                </a:lnTo>
                <a:lnTo>
                  <a:pt x="128" y="93"/>
                </a:lnTo>
                <a:lnTo>
                  <a:pt x="146" y="102"/>
                </a:lnTo>
                <a:lnTo>
                  <a:pt x="146" y="111"/>
                </a:lnTo>
                <a:lnTo>
                  <a:pt x="133" y="124"/>
                </a:lnTo>
                <a:lnTo>
                  <a:pt x="119" y="128"/>
                </a:lnTo>
                <a:lnTo>
                  <a:pt x="115" y="137"/>
                </a:lnTo>
                <a:lnTo>
                  <a:pt x="119" y="173"/>
                </a:lnTo>
                <a:lnTo>
                  <a:pt x="115" y="177"/>
                </a:lnTo>
                <a:lnTo>
                  <a:pt x="106" y="186"/>
                </a:lnTo>
                <a:lnTo>
                  <a:pt x="97" y="181"/>
                </a:lnTo>
                <a:lnTo>
                  <a:pt x="80" y="177"/>
                </a:lnTo>
                <a:lnTo>
                  <a:pt x="75" y="199"/>
                </a:lnTo>
                <a:lnTo>
                  <a:pt x="71" y="208"/>
                </a:lnTo>
                <a:lnTo>
                  <a:pt x="71" y="212"/>
                </a:lnTo>
                <a:lnTo>
                  <a:pt x="66" y="217"/>
                </a:lnTo>
                <a:lnTo>
                  <a:pt x="75" y="217"/>
                </a:lnTo>
                <a:lnTo>
                  <a:pt x="97" y="208"/>
                </a:lnTo>
                <a:lnTo>
                  <a:pt x="106" y="204"/>
                </a:lnTo>
                <a:lnTo>
                  <a:pt x="133" y="204"/>
                </a:lnTo>
                <a:lnTo>
                  <a:pt x="137" y="204"/>
                </a:lnTo>
                <a:lnTo>
                  <a:pt x="142" y="208"/>
                </a:lnTo>
                <a:lnTo>
                  <a:pt x="142" y="212"/>
                </a:lnTo>
                <a:lnTo>
                  <a:pt x="146" y="217"/>
                </a:lnTo>
                <a:lnTo>
                  <a:pt x="146" y="226"/>
                </a:lnTo>
                <a:lnTo>
                  <a:pt x="151" y="226"/>
                </a:lnTo>
                <a:lnTo>
                  <a:pt x="155" y="226"/>
                </a:lnTo>
                <a:lnTo>
                  <a:pt x="164" y="226"/>
                </a:lnTo>
                <a:lnTo>
                  <a:pt x="168" y="226"/>
                </a:lnTo>
                <a:lnTo>
                  <a:pt x="173" y="235"/>
                </a:lnTo>
                <a:lnTo>
                  <a:pt x="177" y="239"/>
                </a:lnTo>
                <a:lnTo>
                  <a:pt x="173" y="244"/>
                </a:lnTo>
                <a:lnTo>
                  <a:pt x="173" y="248"/>
                </a:lnTo>
                <a:lnTo>
                  <a:pt x="159" y="252"/>
                </a:lnTo>
                <a:lnTo>
                  <a:pt x="159" y="257"/>
                </a:lnTo>
                <a:lnTo>
                  <a:pt x="155" y="266"/>
                </a:lnTo>
                <a:lnTo>
                  <a:pt x="159" y="270"/>
                </a:lnTo>
                <a:lnTo>
                  <a:pt x="159" y="275"/>
                </a:lnTo>
                <a:lnTo>
                  <a:pt x="159" y="279"/>
                </a:lnTo>
                <a:lnTo>
                  <a:pt x="159" y="283"/>
                </a:lnTo>
                <a:lnTo>
                  <a:pt x="159" y="292"/>
                </a:lnTo>
                <a:lnTo>
                  <a:pt x="164" y="292"/>
                </a:lnTo>
                <a:lnTo>
                  <a:pt x="168" y="297"/>
                </a:lnTo>
                <a:lnTo>
                  <a:pt x="173" y="301"/>
                </a:lnTo>
                <a:lnTo>
                  <a:pt x="190" y="306"/>
                </a:lnTo>
                <a:lnTo>
                  <a:pt x="195" y="310"/>
                </a:lnTo>
                <a:lnTo>
                  <a:pt x="190" y="310"/>
                </a:lnTo>
                <a:lnTo>
                  <a:pt x="190" y="323"/>
                </a:lnTo>
                <a:lnTo>
                  <a:pt x="186" y="328"/>
                </a:lnTo>
                <a:lnTo>
                  <a:pt x="182" y="337"/>
                </a:lnTo>
                <a:lnTo>
                  <a:pt x="177" y="337"/>
                </a:lnTo>
                <a:lnTo>
                  <a:pt x="173" y="337"/>
                </a:lnTo>
                <a:lnTo>
                  <a:pt x="168" y="341"/>
                </a:lnTo>
                <a:lnTo>
                  <a:pt x="159" y="345"/>
                </a:lnTo>
                <a:lnTo>
                  <a:pt x="159" y="345"/>
                </a:lnTo>
                <a:lnTo>
                  <a:pt x="151" y="354"/>
                </a:lnTo>
                <a:lnTo>
                  <a:pt x="146" y="354"/>
                </a:lnTo>
                <a:lnTo>
                  <a:pt x="146" y="359"/>
                </a:lnTo>
                <a:lnTo>
                  <a:pt x="111" y="345"/>
                </a:lnTo>
                <a:lnTo>
                  <a:pt x="106" y="341"/>
                </a:lnTo>
                <a:lnTo>
                  <a:pt x="97" y="341"/>
                </a:lnTo>
                <a:lnTo>
                  <a:pt x="88" y="337"/>
                </a:lnTo>
                <a:lnTo>
                  <a:pt x="84" y="337"/>
                </a:lnTo>
                <a:lnTo>
                  <a:pt x="62" y="332"/>
                </a:lnTo>
                <a:lnTo>
                  <a:pt x="53" y="328"/>
                </a:lnTo>
                <a:lnTo>
                  <a:pt x="48" y="323"/>
                </a:lnTo>
                <a:lnTo>
                  <a:pt x="31" y="328"/>
                </a:lnTo>
                <a:lnTo>
                  <a:pt x="44" y="310"/>
                </a:lnTo>
                <a:lnTo>
                  <a:pt x="44" y="306"/>
                </a:lnTo>
                <a:lnTo>
                  <a:pt x="31" y="297"/>
                </a:lnTo>
                <a:lnTo>
                  <a:pt x="22" y="292"/>
                </a:lnTo>
                <a:lnTo>
                  <a:pt x="17" y="288"/>
                </a:lnTo>
                <a:lnTo>
                  <a:pt x="13" y="283"/>
                </a:lnTo>
                <a:lnTo>
                  <a:pt x="9" y="279"/>
                </a:lnTo>
                <a:lnTo>
                  <a:pt x="0" y="270"/>
                </a:lnTo>
                <a:lnTo>
                  <a:pt x="0" y="270"/>
                </a:lnTo>
                <a:lnTo>
                  <a:pt x="0" y="248"/>
                </a:lnTo>
                <a:lnTo>
                  <a:pt x="4" y="244"/>
                </a:lnTo>
                <a:lnTo>
                  <a:pt x="4" y="235"/>
                </a:lnTo>
                <a:lnTo>
                  <a:pt x="4" y="230"/>
                </a:lnTo>
                <a:lnTo>
                  <a:pt x="4" y="226"/>
                </a:lnTo>
                <a:lnTo>
                  <a:pt x="0" y="212"/>
                </a:lnTo>
                <a:lnTo>
                  <a:pt x="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29" name="Freeform 666">
            <a:extLst>
              <a:ext uri="{FF2B5EF4-FFF2-40B4-BE49-F238E27FC236}">
                <a16:creationId xmlns:a16="http://schemas.microsoft.com/office/drawing/2014/main" id="{3FF20314-CEC7-4A28-ADE9-C4E9B5E1ACF3}"/>
              </a:ext>
            </a:extLst>
          </p:cNvPr>
          <p:cNvSpPr>
            <a:spLocks/>
          </p:cNvSpPr>
          <p:nvPr/>
        </p:nvSpPr>
        <p:spPr bwMode="auto">
          <a:xfrm>
            <a:off x="7170248" y="2137880"/>
            <a:ext cx="174129" cy="320576"/>
          </a:xfrm>
          <a:custGeom>
            <a:avLst/>
            <a:gdLst>
              <a:gd name="T0" fmla="*/ 4 w 195"/>
              <a:gd name="T1" fmla="*/ 4 h 359"/>
              <a:gd name="T2" fmla="*/ 26 w 195"/>
              <a:gd name="T3" fmla="*/ 13 h 359"/>
              <a:gd name="T4" fmla="*/ 84 w 195"/>
              <a:gd name="T5" fmla="*/ 13 h 359"/>
              <a:gd name="T6" fmla="*/ 151 w 195"/>
              <a:gd name="T7" fmla="*/ 26 h 359"/>
              <a:gd name="T8" fmla="*/ 177 w 195"/>
              <a:gd name="T9" fmla="*/ 44 h 359"/>
              <a:gd name="T10" fmla="*/ 168 w 195"/>
              <a:gd name="T11" fmla="*/ 71 h 359"/>
              <a:gd name="T12" fmla="*/ 128 w 195"/>
              <a:gd name="T13" fmla="*/ 93 h 359"/>
              <a:gd name="T14" fmla="*/ 146 w 195"/>
              <a:gd name="T15" fmla="*/ 111 h 359"/>
              <a:gd name="T16" fmla="*/ 119 w 195"/>
              <a:gd name="T17" fmla="*/ 128 h 359"/>
              <a:gd name="T18" fmla="*/ 119 w 195"/>
              <a:gd name="T19" fmla="*/ 173 h 359"/>
              <a:gd name="T20" fmla="*/ 106 w 195"/>
              <a:gd name="T21" fmla="*/ 186 h 359"/>
              <a:gd name="T22" fmla="*/ 80 w 195"/>
              <a:gd name="T23" fmla="*/ 177 h 359"/>
              <a:gd name="T24" fmla="*/ 71 w 195"/>
              <a:gd name="T25" fmla="*/ 208 h 359"/>
              <a:gd name="T26" fmla="*/ 66 w 195"/>
              <a:gd name="T27" fmla="*/ 217 h 359"/>
              <a:gd name="T28" fmla="*/ 97 w 195"/>
              <a:gd name="T29" fmla="*/ 208 h 359"/>
              <a:gd name="T30" fmla="*/ 133 w 195"/>
              <a:gd name="T31" fmla="*/ 204 h 359"/>
              <a:gd name="T32" fmla="*/ 142 w 195"/>
              <a:gd name="T33" fmla="*/ 208 h 359"/>
              <a:gd name="T34" fmla="*/ 146 w 195"/>
              <a:gd name="T35" fmla="*/ 217 h 359"/>
              <a:gd name="T36" fmla="*/ 151 w 195"/>
              <a:gd name="T37" fmla="*/ 226 h 359"/>
              <a:gd name="T38" fmla="*/ 164 w 195"/>
              <a:gd name="T39" fmla="*/ 226 h 359"/>
              <a:gd name="T40" fmla="*/ 173 w 195"/>
              <a:gd name="T41" fmla="*/ 235 h 359"/>
              <a:gd name="T42" fmla="*/ 173 w 195"/>
              <a:gd name="T43" fmla="*/ 244 h 359"/>
              <a:gd name="T44" fmla="*/ 159 w 195"/>
              <a:gd name="T45" fmla="*/ 252 h 359"/>
              <a:gd name="T46" fmla="*/ 155 w 195"/>
              <a:gd name="T47" fmla="*/ 266 h 359"/>
              <a:gd name="T48" fmla="*/ 159 w 195"/>
              <a:gd name="T49" fmla="*/ 275 h 359"/>
              <a:gd name="T50" fmla="*/ 159 w 195"/>
              <a:gd name="T51" fmla="*/ 283 h 359"/>
              <a:gd name="T52" fmla="*/ 164 w 195"/>
              <a:gd name="T53" fmla="*/ 292 h 359"/>
              <a:gd name="T54" fmla="*/ 173 w 195"/>
              <a:gd name="T55" fmla="*/ 301 h 359"/>
              <a:gd name="T56" fmla="*/ 195 w 195"/>
              <a:gd name="T57" fmla="*/ 310 h 359"/>
              <a:gd name="T58" fmla="*/ 190 w 195"/>
              <a:gd name="T59" fmla="*/ 323 h 359"/>
              <a:gd name="T60" fmla="*/ 182 w 195"/>
              <a:gd name="T61" fmla="*/ 337 h 359"/>
              <a:gd name="T62" fmla="*/ 173 w 195"/>
              <a:gd name="T63" fmla="*/ 337 h 359"/>
              <a:gd name="T64" fmla="*/ 159 w 195"/>
              <a:gd name="T65" fmla="*/ 345 h 359"/>
              <a:gd name="T66" fmla="*/ 151 w 195"/>
              <a:gd name="T67" fmla="*/ 354 h 359"/>
              <a:gd name="T68" fmla="*/ 146 w 195"/>
              <a:gd name="T69" fmla="*/ 359 h 359"/>
              <a:gd name="T70" fmla="*/ 106 w 195"/>
              <a:gd name="T71" fmla="*/ 341 h 359"/>
              <a:gd name="T72" fmla="*/ 88 w 195"/>
              <a:gd name="T73" fmla="*/ 337 h 359"/>
              <a:gd name="T74" fmla="*/ 62 w 195"/>
              <a:gd name="T75" fmla="*/ 332 h 359"/>
              <a:gd name="T76" fmla="*/ 48 w 195"/>
              <a:gd name="T77" fmla="*/ 323 h 359"/>
              <a:gd name="T78" fmla="*/ 44 w 195"/>
              <a:gd name="T79" fmla="*/ 310 h 359"/>
              <a:gd name="T80" fmla="*/ 31 w 195"/>
              <a:gd name="T81" fmla="*/ 297 h 359"/>
              <a:gd name="T82" fmla="*/ 17 w 195"/>
              <a:gd name="T83" fmla="*/ 288 h 359"/>
              <a:gd name="T84" fmla="*/ 9 w 195"/>
              <a:gd name="T85" fmla="*/ 279 h 359"/>
              <a:gd name="T86" fmla="*/ 0 w 195"/>
              <a:gd name="T87" fmla="*/ 270 h 359"/>
              <a:gd name="T88" fmla="*/ 4 w 195"/>
              <a:gd name="T89" fmla="*/ 244 h 359"/>
              <a:gd name="T90" fmla="*/ 4 w 195"/>
              <a:gd name="T91" fmla="*/ 230 h 359"/>
              <a:gd name="T92" fmla="*/ 0 w 195"/>
              <a:gd name="T93" fmla="*/ 21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5" h="359">
                <a:moveTo>
                  <a:pt x="0" y="0"/>
                </a:moveTo>
                <a:lnTo>
                  <a:pt x="4" y="4"/>
                </a:lnTo>
                <a:lnTo>
                  <a:pt x="22" y="17"/>
                </a:lnTo>
                <a:lnTo>
                  <a:pt x="26" y="13"/>
                </a:lnTo>
                <a:lnTo>
                  <a:pt x="62" y="17"/>
                </a:lnTo>
                <a:lnTo>
                  <a:pt x="84" y="13"/>
                </a:lnTo>
                <a:lnTo>
                  <a:pt x="124" y="17"/>
                </a:lnTo>
                <a:lnTo>
                  <a:pt x="151" y="26"/>
                </a:lnTo>
                <a:lnTo>
                  <a:pt x="164" y="35"/>
                </a:lnTo>
                <a:lnTo>
                  <a:pt x="177" y="44"/>
                </a:lnTo>
                <a:lnTo>
                  <a:pt x="182" y="53"/>
                </a:lnTo>
                <a:lnTo>
                  <a:pt x="168" y="71"/>
                </a:lnTo>
                <a:lnTo>
                  <a:pt x="133" y="84"/>
                </a:lnTo>
                <a:lnTo>
                  <a:pt x="128" y="93"/>
                </a:lnTo>
                <a:lnTo>
                  <a:pt x="146" y="102"/>
                </a:lnTo>
                <a:lnTo>
                  <a:pt x="146" y="111"/>
                </a:lnTo>
                <a:lnTo>
                  <a:pt x="133" y="124"/>
                </a:lnTo>
                <a:lnTo>
                  <a:pt x="119" y="128"/>
                </a:lnTo>
                <a:lnTo>
                  <a:pt x="115" y="137"/>
                </a:lnTo>
                <a:lnTo>
                  <a:pt x="119" y="173"/>
                </a:lnTo>
                <a:lnTo>
                  <a:pt x="115" y="177"/>
                </a:lnTo>
                <a:lnTo>
                  <a:pt x="106" y="186"/>
                </a:lnTo>
                <a:lnTo>
                  <a:pt x="97" y="181"/>
                </a:lnTo>
                <a:lnTo>
                  <a:pt x="80" y="177"/>
                </a:lnTo>
                <a:lnTo>
                  <a:pt x="75" y="199"/>
                </a:lnTo>
                <a:lnTo>
                  <a:pt x="71" y="208"/>
                </a:lnTo>
                <a:lnTo>
                  <a:pt x="71" y="212"/>
                </a:lnTo>
                <a:lnTo>
                  <a:pt x="66" y="217"/>
                </a:lnTo>
                <a:lnTo>
                  <a:pt x="75" y="217"/>
                </a:lnTo>
                <a:lnTo>
                  <a:pt x="97" y="208"/>
                </a:lnTo>
                <a:lnTo>
                  <a:pt x="106" y="204"/>
                </a:lnTo>
                <a:lnTo>
                  <a:pt x="133" y="204"/>
                </a:lnTo>
                <a:lnTo>
                  <a:pt x="137" y="204"/>
                </a:lnTo>
                <a:lnTo>
                  <a:pt x="142" y="208"/>
                </a:lnTo>
                <a:lnTo>
                  <a:pt x="142" y="212"/>
                </a:lnTo>
                <a:lnTo>
                  <a:pt x="146" y="217"/>
                </a:lnTo>
                <a:lnTo>
                  <a:pt x="146" y="226"/>
                </a:lnTo>
                <a:lnTo>
                  <a:pt x="151" y="226"/>
                </a:lnTo>
                <a:lnTo>
                  <a:pt x="155" y="226"/>
                </a:lnTo>
                <a:lnTo>
                  <a:pt x="164" y="226"/>
                </a:lnTo>
                <a:lnTo>
                  <a:pt x="168" y="226"/>
                </a:lnTo>
                <a:lnTo>
                  <a:pt x="173" y="235"/>
                </a:lnTo>
                <a:lnTo>
                  <a:pt x="177" y="239"/>
                </a:lnTo>
                <a:lnTo>
                  <a:pt x="173" y="244"/>
                </a:lnTo>
                <a:lnTo>
                  <a:pt x="173" y="248"/>
                </a:lnTo>
                <a:lnTo>
                  <a:pt x="159" y="252"/>
                </a:lnTo>
                <a:lnTo>
                  <a:pt x="159" y="257"/>
                </a:lnTo>
                <a:lnTo>
                  <a:pt x="155" y="266"/>
                </a:lnTo>
                <a:lnTo>
                  <a:pt x="159" y="270"/>
                </a:lnTo>
                <a:lnTo>
                  <a:pt x="159" y="275"/>
                </a:lnTo>
                <a:lnTo>
                  <a:pt x="159" y="279"/>
                </a:lnTo>
                <a:lnTo>
                  <a:pt x="159" y="283"/>
                </a:lnTo>
                <a:lnTo>
                  <a:pt x="159" y="292"/>
                </a:lnTo>
                <a:lnTo>
                  <a:pt x="164" y="292"/>
                </a:lnTo>
                <a:lnTo>
                  <a:pt x="168" y="297"/>
                </a:lnTo>
                <a:lnTo>
                  <a:pt x="173" y="301"/>
                </a:lnTo>
                <a:lnTo>
                  <a:pt x="190" y="306"/>
                </a:lnTo>
                <a:lnTo>
                  <a:pt x="195" y="310"/>
                </a:lnTo>
                <a:lnTo>
                  <a:pt x="190" y="310"/>
                </a:lnTo>
                <a:lnTo>
                  <a:pt x="190" y="323"/>
                </a:lnTo>
                <a:lnTo>
                  <a:pt x="186" y="328"/>
                </a:lnTo>
                <a:lnTo>
                  <a:pt x="182" y="337"/>
                </a:lnTo>
                <a:lnTo>
                  <a:pt x="177" y="337"/>
                </a:lnTo>
                <a:lnTo>
                  <a:pt x="173" y="337"/>
                </a:lnTo>
                <a:lnTo>
                  <a:pt x="168" y="341"/>
                </a:lnTo>
                <a:lnTo>
                  <a:pt x="159" y="345"/>
                </a:lnTo>
                <a:lnTo>
                  <a:pt x="159" y="345"/>
                </a:lnTo>
                <a:lnTo>
                  <a:pt x="151" y="354"/>
                </a:lnTo>
                <a:lnTo>
                  <a:pt x="146" y="354"/>
                </a:lnTo>
                <a:lnTo>
                  <a:pt x="146" y="359"/>
                </a:lnTo>
                <a:lnTo>
                  <a:pt x="111" y="345"/>
                </a:lnTo>
                <a:lnTo>
                  <a:pt x="106" y="341"/>
                </a:lnTo>
                <a:lnTo>
                  <a:pt x="97" y="341"/>
                </a:lnTo>
                <a:lnTo>
                  <a:pt x="88" y="337"/>
                </a:lnTo>
                <a:lnTo>
                  <a:pt x="84" y="337"/>
                </a:lnTo>
                <a:lnTo>
                  <a:pt x="62" y="332"/>
                </a:lnTo>
                <a:lnTo>
                  <a:pt x="53" y="328"/>
                </a:lnTo>
                <a:lnTo>
                  <a:pt x="48" y="323"/>
                </a:lnTo>
                <a:lnTo>
                  <a:pt x="31" y="328"/>
                </a:lnTo>
                <a:lnTo>
                  <a:pt x="44" y="310"/>
                </a:lnTo>
                <a:lnTo>
                  <a:pt x="44" y="306"/>
                </a:lnTo>
                <a:lnTo>
                  <a:pt x="31" y="297"/>
                </a:lnTo>
                <a:lnTo>
                  <a:pt x="22" y="292"/>
                </a:lnTo>
                <a:lnTo>
                  <a:pt x="17" y="288"/>
                </a:lnTo>
                <a:lnTo>
                  <a:pt x="13" y="283"/>
                </a:lnTo>
                <a:lnTo>
                  <a:pt x="9" y="279"/>
                </a:lnTo>
                <a:lnTo>
                  <a:pt x="0" y="270"/>
                </a:lnTo>
                <a:lnTo>
                  <a:pt x="0" y="270"/>
                </a:lnTo>
                <a:lnTo>
                  <a:pt x="0" y="248"/>
                </a:lnTo>
                <a:lnTo>
                  <a:pt x="4" y="244"/>
                </a:lnTo>
                <a:lnTo>
                  <a:pt x="4" y="235"/>
                </a:lnTo>
                <a:lnTo>
                  <a:pt x="4" y="230"/>
                </a:lnTo>
                <a:lnTo>
                  <a:pt x="4" y="226"/>
                </a:lnTo>
                <a:lnTo>
                  <a:pt x="0" y="212"/>
                </a:lnTo>
                <a:lnTo>
                  <a:pt x="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0" name="Freeform 667">
            <a:extLst>
              <a:ext uri="{FF2B5EF4-FFF2-40B4-BE49-F238E27FC236}">
                <a16:creationId xmlns:a16="http://schemas.microsoft.com/office/drawing/2014/main" id="{FD4A1524-049D-44B0-AC14-0C745422FD5B}"/>
              </a:ext>
            </a:extLst>
          </p:cNvPr>
          <p:cNvSpPr>
            <a:spLocks/>
          </p:cNvSpPr>
          <p:nvPr/>
        </p:nvSpPr>
        <p:spPr bwMode="auto">
          <a:xfrm>
            <a:off x="7272939" y="2066442"/>
            <a:ext cx="194667" cy="241102"/>
          </a:xfrm>
          <a:custGeom>
            <a:avLst/>
            <a:gdLst>
              <a:gd name="T0" fmla="*/ 4 w 218"/>
              <a:gd name="T1" fmla="*/ 208 h 270"/>
              <a:gd name="T2" fmla="*/ 31 w 218"/>
              <a:gd name="T3" fmla="*/ 191 h 270"/>
              <a:gd name="T4" fmla="*/ 13 w 218"/>
              <a:gd name="T5" fmla="*/ 173 h 270"/>
              <a:gd name="T6" fmla="*/ 53 w 218"/>
              <a:gd name="T7" fmla="*/ 151 h 270"/>
              <a:gd name="T8" fmla="*/ 62 w 218"/>
              <a:gd name="T9" fmla="*/ 124 h 270"/>
              <a:gd name="T10" fmla="*/ 36 w 218"/>
              <a:gd name="T11" fmla="*/ 106 h 270"/>
              <a:gd name="T12" fmla="*/ 40 w 218"/>
              <a:gd name="T13" fmla="*/ 66 h 270"/>
              <a:gd name="T14" fmla="*/ 89 w 218"/>
              <a:gd name="T15" fmla="*/ 27 h 270"/>
              <a:gd name="T16" fmla="*/ 120 w 218"/>
              <a:gd name="T17" fmla="*/ 0 h 270"/>
              <a:gd name="T18" fmla="*/ 155 w 218"/>
              <a:gd name="T19" fmla="*/ 22 h 270"/>
              <a:gd name="T20" fmla="*/ 155 w 218"/>
              <a:gd name="T21" fmla="*/ 44 h 270"/>
              <a:gd name="T22" fmla="*/ 195 w 218"/>
              <a:gd name="T23" fmla="*/ 84 h 270"/>
              <a:gd name="T24" fmla="*/ 173 w 218"/>
              <a:gd name="T25" fmla="*/ 97 h 270"/>
              <a:gd name="T26" fmla="*/ 124 w 218"/>
              <a:gd name="T27" fmla="*/ 115 h 270"/>
              <a:gd name="T28" fmla="*/ 138 w 218"/>
              <a:gd name="T29" fmla="*/ 133 h 270"/>
              <a:gd name="T30" fmla="*/ 160 w 218"/>
              <a:gd name="T31" fmla="*/ 159 h 270"/>
              <a:gd name="T32" fmla="*/ 173 w 218"/>
              <a:gd name="T33" fmla="*/ 177 h 270"/>
              <a:gd name="T34" fmla="*/ 182 w 218"/>
              <a:gd name="T35" fmla="*/ 195 h 270"/>
              <a:gd name="T36" fmla="*/ 182 w 218"/>
              <a:gd name="T37" fmla="*/ 204 h 270"/>
              <a:gd name="T38" fmla="*/ 200 w 218"/>
              <a:gd name="T39" fmla="*/ 204 h 270"/>
              <a:gd name="T40" fmla="*/ 213 w 218"/>
              <a:gd name="T41" fmla="*/ 199 h 270"/>
              <a:gd name="T42" fmla="*/ 213 w 218"/>
              <a:gd name="T43" fmla="*/ 204 h 270"/>
              <a:gd name="T44" fmla="*/ 195 w 218"/>
              <a:gd name="T45" fmla="*/ 213 h 270"/>
              <a:gd name="T46" fmla="*/ 186 w 218"/>
              <a:gd name="T47" fmla="*/ 213 h 270"/>
              <a:gd name="T48" fmla="*/ 186 w 218"/>
              <a:gd name="T49" fmla="*/ 217 h 270"/>
              <a:gd name="T50" fmla="*/ 182 w 218"/>
              <a:gd name="T51" fmla="*/ 248 h 270"/>
              <a:gd name="T52" fmla="*/ 178 w 218"/>
              <a:gd name="T53" fmla="*/ 266 h 270"/>
              <a:gd name="T54" fmla="*/ 155 w 218"/>
              <a:gd name="T55" fmla="*/ 253 h 270"/>
              <a:gd name="T56" fmla="*/ 147 w 218"/>
              <a:gd name="T57" fmla="*/ 253 h 270"/>
              <a:gd name="T58" fmla="*/ 124 w 218"/>
              <a:gd name="T59" fmla="*/ 257 h 270"/>
              <a:gd name="T60" fmla="*/ 107 w 218"/>
              <a:gd name="T61" fmla="*/ 270 h 270"/>
              <a:gd name="T62" fmla="*/ 84 w 218"/>
              <a:gd name="T63" fmla="*/ 266 h 270"/>
              <a:gd name="T64" fmla="*/ 75 w 218"/>
              <a:gd name="T65" fmla="*/ 261 h 270"/>
              <a:gd name="T66" fmla="*/ 62 w 218"/>
              <a:gd name="T67" fmla="*/ 261 h 270"/>
              <a:gd name="T68" fmla="*/ 58 w 218"/>
              <a:gd name="T69" fmla="*/ 257 h 270"/>
              <a:gd name="T70" fmla="*/ 44 w 218"/>
              <a:gd name="T71" fmla="*/ 257 h 270"/>
              <a:gd name="T72" fmla="*/ 22 w 218"/>
              <a:gd name="T73" fmla="*/ 257 h 270"/>
              <a:gd name="T74" fmla="*/ 4 w 218"/>
              <a:gd name="T75" fmla="*/ 25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8" h="270">
                <a:moveTo>
                  <a:pt x="0" y="217"/>
                </a:moveTo>
                <a:lnTo>
                  <a:pt x="4" y="208"/>
                </a:lnTo>
                <a:lnTo>
                  <a:pt x="18" y="204"/>
                </a:lnTo>
                <a:lnTo>
                  <a:pt x="31" y="191"/>
                </a:lnTo>
                <a:lnTo>
                  <a:pt x="31" y="182"/>
                </a:lnTo>
                <a:lnTo>
                  <a:pt x="13" y="173"/>
                </a:lnTo>
                <a:lnTo>
                  <a:pt x="18" y="164"/>
                </a:lnTo>
                <a:lnTo>
                  <a:pt x="53" y="151"/>
                </a:lnTo>
                <a:lnTo>
                  <a:pt x="67" y="133"/>
                </a:lnTo>
                <a:lnTo>
                  <a:pt x="62" y="124"/>
                </a:lnTo>
                <a:lnTo>
                  <a:pt x="49" y="115"/>
                </a:lnTo>
                <a:lnTo>
                  <a:pt x="36" y="106"/>
                </a:lnTo>
                <a:lnTo>
                  <a:pt x="31" y="75"/>
                </a:lnTo>
                <a:lnTo>
                  <a:pt x="40" y="66"/>
                </a:lnTo>
                <a:lnTo>
                  <a:pt x="67" y="53"/>
                </a:lnTo>
                <a:lnTo>
                  <a:pt x="89" y="27"/>
                </a:lnTo>
                <a:lnTo>
                  <a:pt x="89" y="0"/>
                </a:lnTo>
                <a:lnTo>
                  <a:pt x="120" y="0"/>
                </a:lnTo>
                <a:lnTo>
                  <a:pt x="124" y="9"/>
                </a:lnTo>
                <a:lnTo>
                  <a:pt x="155" y="22"/>
                </a:lnTo>
                <a:lnTo>
                  <a:pt x="151" y="31"/>
                </a:lnTo>
                <a:lnTo>
                  <a:pt x="155" y="44"/>
                </a:lnTo>
                <a:lnTo>
                  <a:pt x="173" y="58"/>
                </a:lnTo>
                <a:lnTo>
                  <a:pt x="195" y="84"/>
                </a:lnTo>
                <a:lnTo>
                  <a:pt x="182" y="93"/>
                </a:lnTo>
                <a:lnTo>
                  <a:pt x="173" y="97"/>
                </a:lnTo>
                <a:lnTo>
                  <a:pt x="155" y="106"/>
                </a:lnTo>
                <a:lnTo>
                  <a:pt x="124" y="115"/>
                </a:lnTo>
                <a:lnTo>
                  <a:pt x="129" y="124"/>
                </a:lnTo>
                <a:lnTo>
                  <a:pt x="138" y="133"/>
                </a:lnTo>
                <a:lnTo>
                  <a:pt x="151" y="146"/>
                </a:lnTo>
                <a:lnTo>
                  <a:pt x="160" y="159"/>
                </a:lnTo>
                <a:lnTo>
                  <a:pt x="173" y="177"/>
                </a:lnTo>
                <a:lnTo>
                  <a:pt x="173" y="177"/>
                </a:lnTo>
                <a:lnTo>
                  <a:pt x="178" y="177"/>
                </a:lnTo>
                <a:lnTo>
                  <a:pt x="182" y="195"/>
                </a:lnTo>
                <a:lnTo>
                  <a:pt x="178" y="204"/>
                </a:lnTo>
                <a:lnTo>
                  <a:pt x="182" y="204"/>
                </a:lnTo>
                <a:lnTo>
                  <a:pt x="186" y="204"/>
                </a:lnTo>
                <a:lnTo>
                  <a:pt x="200" y="204"/>
                </a:lnTo>
                <a:lnTo>
                  <a:pt x="204" y="199"/>
                </a:lnTo>
                <a:lnTo>
                  <a:pt x="213" y="199"/>
                </a:lnTo>
                <a:lnTo>
                  <a:pt x="218" y="199"/>
                </a:lnTo>
                <a:lnTo>
                  <a:pt x="213" y="204"/>
                </a:lnTo>
                <a:lnTo>
                  <a:pt x="209" y="204"/>
                </a:lnTo>
                <a:lnTo>
                  <a:pt x="195" y="213"/>
                </a:lnTo>
                <a:lnTo>
                  <a:pt x="191" y="213"/>
                </a:lnTo>
                <a:lnTo>
                  <a:pt x="186" y="213"/>
                </a:lnTo>
                <a:lnTo>
                  <a:pt x="186" y="217"/>
                </a:lnTo>
                <a:lnTo>
                  <a:pt x="186" y="217"/>
                </a:lnTo>
                <a:lnTo>
                  <a:pt x="182" y="230"/>
                </a:lnTo>
                <a:lnTo>
                  <a:pt x="182" y="248"/>
                </a:lnTo>
                <a:lnTo>
                  <a:pt x="186" y="266"/>
                </a:lnTo>
                <a:lnTo>
                  <a:pt x="178" y="266"/>
                </a:lnTo>
                <a:lnTo>
                  <a:pt x="169" y="266"/>
                </a:lnTo>
                <a:lnTo>
                  <a:pt x="155" y="253"/>
                </a:lnTo>
                <a:lnTo>
                  <a:pt x="151" y="253"/>
                </a:lnTo>
                <a:lnTo>
                  <a:pt x="147" y="253"/>
                </a:lnTo>
                <a:lnTo>
                  <a:pt x="129" y="248"/>
                </a:lnTo>
                <a:lnTo>
                  <a:pt x="124" y="257"/>
                </a:lnTo>
                <a:lnTo>
                  <a:pt x="111" y="266"/>
                </a:lnTo>
                <a:lnTo>
                  <a:pt x="107" y="270"/>
                </a:lnTo>
                <a:lnTo>
                  <a:pt x="93" y="270"/>
                </a:lnTo>
                <a:lnTo>
                  <a:pt x="84" y="266"/>
                </a:lnTo>
                <a:lnTo>
                  <a:pt x="80" y="261"/>
                </a:lnTo>
                <a:lnTo>
                  <a:pt x="75" y="261"/>
                </a:lnTo>
                <a:lnTo>
                  <a:pt x="67" y="261"/>
                </a:lnTo>
                <a:lnTo>
                  <a:pt x="62" y="261"/>
                </a:lnTo>
                <a:lnTo>
                  <a:pt x="58" y="257"/>
                </a:lnTo>
                <a:lnTo>
                  <a:pt x="58" y="257"/>
                </a:lnTo>
                <a:lnTo>
                  <a:pt x="53" y="253"/>
                </a:lnTo>
                <a:lnTo>
                  <a:pt x="44" y="257"/>
                </a:lnTo>
                <a:lnTo>
                  <a:pt x="36" y="253"/>
                </a:lnTo>
                <a:lnTo>
                  <a:pt x="22" y="257"/>
                </a:lnTo>
                <a:lnTo>
                  <a:pt x="13" y="253"/>
                </a:lnTo>
                <a:lnTo>
                  <a:pt x="4" y="253"/>
                </a:lnTo>
                <a:lnTo>
                  <a:pt x="0" y="217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1" name="Freeform 668">
            <a:extLst>
              <a:ext uri="{FF2B5EF4-FFF2-40B4-BE49-F238E27FC236}">
                <a16:creationId xmlns:a16="http://schemas.microsoft.com/office/drawing/2014/main" id="{A79DC53E-09FE-43E9-8779-ADBC69DF9EE4}"/>
              </a:ext>
            </a:extLst>
          </p:cNvPr>
          <p:cNvSpPr>
            <a:spLocks/>
          </p:cNvSpPr>
          <p:nvPr/>
        </p:nvSpPr>
        <p:spPr bwMode="auto">
          <a:xfrm>
            <a:off x="7272939" y="2066442"/>
            <a:ext cx="194667" cy="241102"/>
          </a:xfrm>
          <a:custGeom>
            <a:avLst/>
            <a:gdLst>
              <a:gd name="T0" fmla="*/ 4 w 218"/>
              <a:gd name="T1" fmla="*/ 208 h 270"/>
              <a:gd name="T2" fmla="*/ 31 w 218"/>
              <a:gd name="T3" fmla="*/ 191 h 270"/>
              <a:gd name="T4" fmla="*/ 13 w 218"/>
              <a:gd name="T5" fmla="*/ 173 h 270"/>
              <a:gd name="T6" fmla="*/ 53 w 218"/>
              <a:gd name="T7" fmla="*/ 151 h 270"/>
              <a:gd name="T8" fmla="*/ 62 w 218"/>
              <a:gd name="T9" fmla="*/ 124 h 270"/>
              <a:gd name="T10" fmla="*/ 36 w 218"/>
              <a:gd name="T11" fmla="*/ 106 h 270"/>
              <a:gd name="T12" fmla="*/ 40 w 218"/>
              <a:gd name="T13" fmla="*/ 66 h 270"/>
              <a:gd name="T14" fmla="*/ 89 w 218"/>
              <a:gd name="T15" fmla="*/ 27 h 270"/>
              <a:gd name="T16" fmla="*/ 120 w 218"/>
              <a:gd name="T17" fmla="*/ 0 h 270"/>
              <a:gd name="T18" fmla="*/ 155 w 218"/>
              <a:gd name="T19" fmla="*/ 22 h 270"/>
              <a:gd name="T20" fmla="*/ 155 w 218"/>
              <a:gd name="T21" fmla="*/ 44 h 270"/>
              <a:gd name="T22" fmla="*/ 195 w 218"/>
              <a:gd name="T23" fmla="*/ 84 h 270"/>
              <a:gd name="T24" fmla="*/ 173 w 218"/>
              <a:gd name="T25" fmla="*/ 97 h 270"/>
              <a:gd name="T26" fmla="*/ 124 w 218"/>
              <a:gd name="T27" fmla="*/ 115 h 270"/>
              <a:gd name="T28" fmla="*/ 138 w 218"/>
              <a:gd name="T29" fmla="*/ 133 h 270"/>
              <a:gd name="T30" fmla="*/ 160 w 218"/>
              <a:gd name="T31" fmla="*/ 159 h 270"/>
              <a:gd name="T32" fmla="*/ 173 w 218"/>
              <a:gd name="T33" fmla="*/ 177 h 270"/>
              <a:gd name="T34" fmla="*/ 182 w 218"/>
              <a:gd name="T35" fmla="*/ 195 h 270"/>
              <a:gd name="T36" fmla="*/ 182 w 218"/>
              <a:gd name="T37" fmla="*/ 204 h 270"/>
              <a:gd name="T38" fmla="*/ 200 w 218"/>
              <a:gd name="T39" fmla="*/ 204 h 270"/>
              <a:gd name="T40" fmla="*/ 213 w 218"/>
              <a:gd name="T41" fmla="*/ 199 h 270"/>
              <a:gd name="T42" fmla="*/ 213 w 218"/>
              <a:gd name="T43" fmla="*/ 204 h 270"/>
              <a:gd name="T44" fmla="*/ 195 w 218"/>
              <a:gd name="T45" fmla="*/ 213 h 270"/>
              <a:gd name="T46" fmla="*/ 186 w 218"/>
              <a:gd name="T47" fmla="*/ 213 h 270"/>
              <a:gd name="T48" fmla="*/ 186 w 218"/>
              <a:gd name="T49" fmla="*/ 217 h 270"/>
              <a:gd name="T50" fmla="*/ 182 w 218"/>
              <a:gd name="T51" fmla="*/ 248 h 270"/>
              <a:gd name="T52" fmla="*/ 178 w 218"/>
              <a:gd name="T53" fmla="*/ 266 h 270"/>
              <a:gd name="T54" fmla="*/ 155 w 218"/>
              <a:gd name="T55" fmla="*/ 253 h 270"/>
              <a:gd name="T56" fmla="*/ 147 w 218"/>
              <a:gd name="T57" fmla="*/ 253 h 270"/>
              <a:gd name="T58" fmla="*/ 124 w 218"/>
              <a:gd name="T59" fmla="*/ 257 h 270"/>
              <a:gd name="T60" fmla="*/ 107 w 218"/>
              <a:gd name="T61" fmla="*/ 270 h 270"/>
              <a:gd name="T62" fmla="*/ 84 w 218"/>
              <a:gd name="T63" fmla="*/ 266 h 270"/>
              <a:gd name="T64" fmla="*/ 75 w 218"/>
              <a:gd name="T65" fmla="*/ 261 h 270"/>
              <a:gd name="T66" fmla="*/ 62 w 218"/>
              <a:gd name="T67" fmla="*/ 261 h 270"/>
              <a:gd name="T68" fmla="*/ 58 w 218"/>
              <a:gd name="T69" fmla="*/ 257 h 270"/>
              <a:gd name="T70" fmla="*/ 44 w 218"/>
              <a:gd name="T71" fmla="*/ 257 h 270"/>
              <a:gd name="T72" fmla="*/ 22 w 218"/>
              <a:gd name="T73" fmla="*/ 257 h 270"/>
              <a:gd name="T74" fmla="*/ 4 w 218"/>
              <a:gd name="T75" fmla="*/ 25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8" h="270">
                <a:moveTo>
                  <a:pt x="0" y="217"/>
                </a:moveTo>
                <a:lnTo>
                  <a:pt x="4" y="208"/>
                </a:lnTo>
                <a:lnTo>
                  <a:pt x="18" y="204"/>
                </a:lnTo>
                <a:lnTo>
                  <a:pt x="31" y="191"/>
                </a:lnTo>
                <a:lnTo>
                  <a:pt x="31" y="182"/>
                </a:lnTo>
                <a:lnTo>
                  <a:pt x="13" y="173"/>
                </a:lnTo>
                <a:lnTo>
                  <a:pt x="18" y="164"/>
                </a:lnTo>
                <a:lnTo>
                  <a:pt x="53" y="151"/>
                </a:lnTo>
                <a:lnTo>
                  <a:pt x="67" y="133"/>
                </a:lnTo>
                <a:lnTo>
                  <a:pt x="62" y="124"/>
                </a:lnTo>
                <a:lnTo>
                  <a:pt x="49" y="115"/>
                </a:lnTo>
                <a:lnTo>
                  <a:pt x="36" y="106"/>
                </a:lnTo>
                <a:lnTo>
                  <a:pt x="31" y="75"/>
                </a:lnTo>
                <a:lnTo>
                  <a:pt x="40" y="66"/>
                </a:lnTo>
                <a:lnTo>
                  <a:pt x="67" y="53"/>
                </a:lnTo>
                <a:lnTo>
                  <a:pt x="89" y="27"/>
                </a:lnTo>
                <a:lnTo>
                  <a:pt x="89" y="0"/>
                </a:lnTo>
                <a:lnTo>
                  <a:pt x="120" y="0"/>
                </a:lnTo>
                <a:lnTo>
                  <a:pt x="124" y="9"/>
                </a:lnTo>
                <a:lnTo>
                  <a:pt x="155" y="22"/>
                </a:lnTo>
                <a:lnTo>
                  <a:pt x="151" y="31"/>
                </a:lnTo>
                <a:lnTo>
                  <a:pt x="155" y="44"/>
                </a:lnTo>
                <a:lnTo>
                  <a:pt x="173" y="58"/>
                </a:lnTo>
                <a:lnTo>
                  <a:pt x="195" y="84"/>
                </a:lnTo>
                <a:lnTo>
                  <a:pt x="182" y="93"/>
                </a:lnTo>
                <a:lnTo>
                  <a:pt x="173" y="97"/>
                </a:lnTo>
                <a:lnTo>
                  <a:pt x="155" y="106"/>
                </a:lnTo>
                <a:lnTo>
                  <a:pt x="124" y="115"/>
                </a:lnTo>
                <a:lnTo>
                  <a:pt x="129" y="124"/>
                </a:lnTo>
                <a:lnTo>
                  <a:pt x="138" y="133"/>
                </a:lnTo>
                <a:lnTo>
                  <a:pt x="151" y="146"/>
                </a:lnTo>
                <a:lnTo>
                  <a:pt x="160" y="159"/>
                </a:lnTo>
                <a:lnTo>
                  <a:pt x="173" y="177"/>
                </a:lnTo>
                <a:lnTo>
                  <a:pt x="173" y="177"/>
                </a:lnTo>
                <a:lnTo>
                  <a:pt x="178" y="177"/>
                </a:lnTo>
                <a:lnTo>
                  <a:pt x="182" y="195"/>
                </a:lnTo>
                <a:lnTo>
                  <a:pt x="178" y="204"/>
                </a:lnTo>
                <a:lnTo>
                  <a:pt x="182" y="204"/>
                </a:lnTo>
                <a:lnTo>
                  <a:pt x="186" y="204"/>
                </a:lnTo>
                <a:lnTo>
                  <a:pt x="200" y="204"/>
                </a:lnTo>
                <a:lnTo>
                  <a:pt x="204" y="199"/>
                </a:lnTo>
                <a:lnTo>
                  <a:pt x="213" y="199"/>
                </a:lnTo>
                <a:lnTo>
                  <a:pt x="218" y="199"/>
                </a:lnTo>
                <a:lnTo>
                  <a:pt x="213" y="204"/>
                </a:lnTo>
                <a:lnTo>
                  <a:pt x="209" y="204"/>
                </a:lnTo>
                <a:lnTo>
                  <a:pt x="195" y="213"/>
                </a:lnTo>
                <a:lnTo>
                  <a:pt x="191" y="213"/>
                </a:lnTo>
                <a:lnTo>
                  <a:pt x="186" y="213"/>
                </a:lnTo>
                <a:lnTo>
                  <a:pt x="186" y="217"/>
                </a:lnTo>
                <a:lnTo>
                  <a:pt x="186" y="217"/>
                </a:lnTo>
                <a:lnTo>
                  <a:pt x="182" y="230"/>
                </a:lnTo>
                <a:lnTo>
                  <a:pt x="182" y="248"/>
                </a:lnTo>
                <a:lnTo>
                  <a:pt x="186" y="266"/>
                </a:lnTo>
                <a:lnTo>
                  <a:pt x="178" y="266"/>
                </a:lnTo>
                <a:lnTo>
                  <a:pt x="169" y="266"/>
                </a:lnTo>
                <a:lnTo>
                  <a:pt x="155" y="253"/>
                </a:lnTo>
                <a:lnTo>
                  <a:pt x="151" y="253"/>
                </a:lnTo>
                <a:lnTo>
                  <a:pt x="147" y="253"/>
                </a:lnTo>
                <a:lnTo>
                  <a:pt x="129" y="248"/>
                </a:lnTo>
                <a:lnTo>
                  <a:pt x="124" y="257"/>
                </a:lnTo>
                <a:lnTo>
                  <a:pt x="111" y="266"/>
                </a:lnTo>
                <a:lnTo>
                  <a:pt x="107" y="270"/>
                </a:lnTo>
                <a:lnTo>
                  <a:pt x="93" y="270"/>
                </a:lnTo>
                <a:lnTo>
                  <a:pt x="84" y="266"/>
                </a:lnTo>
                <a:lnTo>
                  <a:pt x="80" y="261"/>
                </a:lnTo>
                <a:lnTo>
                  <a:pt x="75" y="261"/>
                </a:lnTo>
                <a:lnTo>
                  <a:pt x="67" y="261"/>
                </a:lnTo>
                <a:lnTo>
                  <a:pt x="62" y="261"/>
                </a:lnTo>
                <a:lnTo>
                  <a:pt x="58" y="257"/>
                </a:lnTo>
                <a:lnTo>
                  <a:pt x="58" y="257"/>
                </a:lnTo>
                <a:lnTo>
                  <a:pt x="53" y="253"/>
                </a:lnTo>
                <a:lnTo>
                  <a:pt x="44" y="257"/>
                </a:lnTo>
                <a:lnTo>
                  <a:pt x="36" y="253"/>
                </a:lnTo>
                <a:lnTo>
                  <a:pt x="22" y="257"/>
                </a:lnTo>
                <a:lnTo>
                  <a:pt x="13" y="253"/>
                </a:lnTo>
                <a:lnTo>
                  <a:pt x="4" y="253"/>
                </a:lnTo>
                <a:lnTo>
                  <a:pt x="0" y="21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2" name="Freeform 669">
            <a:extLst>
              <a:ext uri="{FF2B5EF4-FFF2-40B4-BE49-F238E27FC236}">
                <a16:creationId xmlns:a16="http://schemas.microsoft.com/office/drawing/2014/main" id="{50BC66A6-85E1-4C43-8363-F7E683FF05F4}"/>
              </a:ext>
            </a:extLst>
          </p:cNvPr>
          <p:cNvSpPr>
            <a:spLocks/>
          </p:cNvSpPr>
          <p:nvPr/>
        </p:nvSpPr>
        <p:spPr bwMode="auto">
          <a:xfrm>
            <a:off x="7272939" y="2066442"/>
            <a:ext cx="194667" cy="241102"/>
          </a:xfrm>
          <a:custGeom>
            <a:avLst/>
            <a:gdLst>
              <a:gd name="T0" fmla="*/ 4 w 218"/>
              <a:gd name="T1" fmla="*/ 208 h 270"/>
              <a:gd name="T2" fmla="*/ 31 w 218"/>
              <a:gd name="T3" fmla="*/ 191 h 270"/>
              <a:gd name="T4" fmla="*/ 13 w 218"/>
              <a:gd name="T5" fmla="*/ 173 h 270"/>
              <a:gd name="T6" fmla="*/ 53 w 218"/>
              <a:gd name="T7" fmla="*/ 151 h 270"/>
              <a:gd name="T8" fmla="*/ 62 w 218"/>
              <a:gd name="T9" fmla="*/ 124 h 270"/>
              <a:gd name="T10" fmla="*/ 36 w 218"/>
              <a:gd name="T11" fmla="*/ 106 h 270"/>
              <a:gd name="T12" fmla="*/ 40 w 218"/>
              <a:gd name="T13" fmla="*/ 66 h 270"/>
              <a:gd name="T14" fmla="*/ 89 w 218"/>
              <a:gd name="T15" fmla="*/ 27 h 270"/>
              <a:gd name="T16" fmla="*/ 120 w 218"/>
              <a:gd name="T17" fmla="*/ 0 h 270"/>
              <a:gd name="T18" fmla="*/ 155 w 218"/>
              <a:gd name="T19" fmla="*/ 22 h 270"/>
              <a:gd name="T20" fmla="*/ 155 w 218"/>
              <a:gd name="T21" fmla="*/ 44 h 270"/>
              <a:gd name="T22" fmla="*/ 195 w 218"/>
              <a:gd name="T23" fmla="*/ 84 h 270"/>
              <a:gd name="T24" fmla="*/ 173 w 218"/>
              <a:gd name="T25" fmla="*/ 97 h 270"/>
              <a:gd name="T26" fmla="*/ 124 w 218"/>
              <a:gd name="T27" fmla="*/ 115 h 270"/>
              <a:gd name="T28" fmla="*/ 138 w 218"/>
              <a:gd name="T29" fmla="*/ 133 h 270"/>
              <a:gd name="T30" fmla="*/ 160 w 218"/>
              <a:gd name="T31" fmla="*/ 159 h 270"/>
              <a:gd name="T32" fmla="*/ 173 w 218"/>
              <a:gd name="T33" fmla="*/ 177 h 270"/>
              <a:gd name="T34" fmla="*/ 182 w 218"/>
              <a:gd name="T35" fmla="*/ 195 h 270"/>
              <a:gd name="T36" fmla="*/ 182 w 218"/>
              <a:gd name="T37" fmla="*/ 204 h 270"/>
              <a:gd name="T38" fmla="*/ 200 w 218"/>
              <a:gd name="T39" fmla="*/ 204 h 270"/>
              <a:gd name="T40" fmla="*/ 213 w 218"/>
              <a:gd name="T41" fmla="*/ 199 h 270"/>
              <a:gd name="T42" fmla="*/ 213 w 218"/>
              <a:gd name="T43" fmla="*/ 204 h 270"/>
              <a:gd name="T44" fmla="*/ 195 w 218"/>
              <a:gd name="T45" fmla="*/ 213 h 270"/>
              <a:gd name="T46" fmla="*/ 186 w 218"/>
              <a:gd name="T47" fmla="*/ 213 h 270"/>
              <a:gd name="T48" fmla="*/ 186 w 218"/>
              <a:gd name="T49" fmla="*/ 217 h 270"/>
              <a:gd name="T50" fmla="*/ 182 w 218"/>
              <a:gd name="T51" fmla="*/ 248 h 270"/>
              <a:gd name="T52" fmla="*/ 178 w 218"/>
              <a:gd name="T53" fmla="*/ 266 h 270"/>
              <a:gd name="T54" fmla="*/ 155 w 218"/>
              <a:gd name="T55" fmla="*/ 253 h 270"/>
              <a:gd name="T56" fmla="*/ 147 w 218"/>
              <a:gd name="T57" fmla="*/ 253 h 270"/>
              <a:gd name="T58" fmla="*/ 124 w 218"/>
              <a:gd name="T59" fmla="*/ 257 h 270"/>
              <a:gd name="T60" fmla="*/ 107 w 218"/>
              <a:gd name="T61" fmla="*/ 270 h 270"/>
              <a:gd name="T62" fmla="*/ 84 w 218"/>
              <a:gd name="T63" fmla="*/ 266 h 270"/>
              <a:gd name="T64" fmla="*/ 75 w 218"/>
              <a:gd name="T65" fmla="*/ 261 h 270"/>
              <a:gd name="T66" fmla="*/ 62 w 218"/>
              <a:gd name="T67" fmla="*/ 261 h 270"/>
              <a:gd name="T68" fmla="*/ 58 w 218"/>
              <a:gd name="T69" fmla="*/ 257 h 270"/>
              <a:gd name="T70" fmla="*/ 44 w 218"/>
              <a:gd name="T71" fmla="*/ 257 h 270"/>
              <a:gd name="T72" fmla="*/ 22 w 218"/>
              <a:gd name="T73" fmla="*/ 257 h 270"/>
              <a:gd name="T74" fmla="*/ 4 w 218"/>
              <a:gd name="T75" fmla="*/ 25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8" h="270">
                <a:moveTo>
                  <a:pt x="0" y="217"/>
                </a:moveTo>
                <a:lnTo>
                  <a:pt x="4" y="208"/>
                </a:lnTo>
                <a:lnTo>
                  <a:pt x="18" y="204"/>
                </a:lnTo>
                <a:lnTo>
                  <a:pt x="31" y="191"/>
                </a:lnTo>
                <a:lnTo>
                  <a:pt x="31" y="182"/>
                </a:lnTo>
                <a:lnTo>
                  <a:pt x="13" y="173"/>
                </a:lnTo>
                <a:lnTo>
                  <a:pt x="18" y="164"/>
                </a:lnTo>
                <a:lnTo>
                  <a:pt x="53" y="151"/>
                </a:lnTo>
                <a:lnTo>
                  <a:pt x="67" y="133"/>
                </a:lnTo>
                <a:lnTo>
                  <a:pt x="62" y="124"/>
                </a:lnTo>
                <a:lnTo>
                  <a:pt x="49" y="115"/>
                </a:lnTo>
                <a:lnTo>
                  <a:pt x="36" y="106"/>
                </a:lnTo>
                <a:lnTo>
                  <a:pt x="31" y="75"/>
                </a:lnTo>
                <a:lnTo>
                  <a:pt x="40" y="66"/>
                </a:lnTo>
                <a:lnTo>
                  <a:pt x="67" y="53"/>
                </a:lnTo>
                <a:lnTo>
                  <a:pt x="89" y="27"/>
                </a:lnTo>
                <a:lnTo>
                  <a:pt x="89" y="0"/>
                </a:lnTo>
                <a:lnTo>
                  <a:pt x="120" y="0"/>
                </a:lnTo>
                <a:lnTo>
                  <a:pt x="124" y="9"/>
                </a:lnTo>
                <a:lnTo>
                  <a:pt x="155" y="22"/>
                </a:lnTo>
                <a:lnTo>
                  <a:pt x="151" y="31"/>
                </a:lnTo>
                <a:lnTo>
                  <a:pt x="155" y="44"/>
                </a:lnTo>
                <a:lnTo>
                  <a:pt x="173" y="58"/>
                </a:lnTo>
                <a:lnTo>
                  <a:pt x="195" y="84"/>
                </a:lnTo>
                <a:lnTo>
                  <a:pt x="182" y="93"/>
                </a:lnTo>
                <a:lnTo>
                  <a:pt x="173" y="97"/>
                </a:lnTo>
                <a:lnTo>
                  <a:pt x="155" y="106"/>
                </a:lnTo>
                <a:lnTo>
                  <a:pt x="124" y="115"/>
                </a:lnTo>
                <a:lnTo>
                  <a:pt x="129" y="124"/>
                </a:lnTo>
                <a:lnTo>
                  <a:pt x="138" y="133"/>
                </a:lnTo>
                <a:lnTo>
                  <a:pt x="151" y="146"/>
                </a:lnTo>
                <a:lnTo>
                  <a:pt x="160" y="159"/>
                </a:lnTo>
                <a:lnTo>
                  <a:pt x="173" y="177"/>
                </a:lnTo>
                <a:lnTo>
                  <a:pt x="173" y="177"/>
                </a:lnTo>
                <a:lnTo>
                  <a:pt x="178" y="177"/>
                </a:lnTo>
                <a:lnTo>
                  <a:pt x="182" y="195"/>
                </a:lnTo>
                <a:lnTo>
                  <a:pt x="178" y="204"/>
                </a:lnTo>
                <a:lnTo>
                  <a:pt x="182" y="204"/>
                </a:lnTo>
                <a:lnTo>
                  <a:pt x="186" y="204"/>
                </a:lnTo>
                <a:lnTo>
                  <a:pt x="200" y="204"/>
                </a:lnTo>
                <a:lnTo>
                  <a:pt x="204" y="199"/>
                </a:lnTo>
                <a:lnTo>
                  <a:pt x="213" y="199"/>
                </a:lnTo>
                <a:lnTo>
                  <a:pt x="218" y="199"/>
                </a:lnTo>
                <a:lnTo>
                  <a:pt x="213" y="204"/>
                </a:lnTo>
                <a:lnTo>
                  <a:pt x="209" y="204"/>
                </a:lnTo>
                <a:lnTo>
                  <a:pt x="195" y="213"/>
                </a:lnTo>
                <a:lnTo>
                  <a:pt x="191" y="213"/>
                </a:lnTo>
                <a:lnTo>
                  <a:pt x="186" y="213"/>
                </a:lnTo>
                <a:lnTo>
                  <a:pt x="186" y="217"/>
                </a:lnTo>
                <a:lnTo>
                  <a:pt x="186" y="217"/>
                </a:lnTo>
                <a:lnTo>
                  <a:pt x="182" y="230"/>
                </a:lnTo>
                <a:lnTo>
                  <a:pt x="182" y="248"/>
                </a:lnTo>
                <a:lnTo>
                  <a:pt x="186" y="266"/>
                </a:lnTo>
                <a:lnTo>
                  <a:pt x="178" y="266"/>
                </a:lnTo>
                <a:lnTo>
                  <a:pt x="169" y="266"/>
                </a:lnTo>
                <a:lnTo>
                  <a:pt x="155" y="253"/>
                </a:lnTo>
                <a:lnTo>
                  <a:pt x="151" y="253"/>
                </a:lnTo>
                <a:lnTo>
                  <a:pt x="147" y="253"/>
                </a:lnTo>
                <a:lnTo>
                  <a:pt x="129" y="248"/>
                </a:lnTo>
                <a:lnTo>
                  <a:pt x="124" y="257"/>
                </a:lnTo>
                <a:lnTo>
                  <a:pt x="111" y="266"/>
                </a:lnTo>
                <a:lnTo>
                  <a:pt x="107" y="270"/>
                </a:lnTo>
                <a:lnTo>
                  <a:pt x="93" y="270"/>
                </a:lnTo>
                <a:lnTo>
                  <a:pt x="84" y="266"/>
                </a:lnTo>
                <a:lnTo>
                  <a:pt x="80" y="261"/>
                </a:lnTo>
                <a:lnTo>
                  <a:pt x="75" y="261"/>
                </a:lnTo>
                <a:lnTo>
                  <a:pt x="67" y="261"/>
                </a:lnTo>
                <a:lnTo>
                  <a:pt x="62" y="261"/>
                </a:lnTo>
                <a:lnTo>
                  <a:pt x="58" y="257"/>
                </a:lnTo>
                <a:lnTo>
                  <a:pt x="58" y="257"/>
                </a:lnTo>
                <a:lnTo>
                  <a:pt x="53" y="253"/>
                </a:lnTo>
                <a:lnTo>
                  <a:pt x="44" y="257"/>
                </a:lnTo>
                <a:lnTo>
                  <a:pt x="36" y="253"/>
                </a:lnTo>
                <a:lnTo>
                  <a:pt x="22" y="257"/>
                </a:lnTo>
                <a:lnTo>
                  <a:pt x="13" y="253"/>
                </a:lnTo>
                <a:lnTo>
                  <a:pt x="4" y="253"/>
                </a:lnTo>
                <a:lnTo>
                  <a:pt x="0" y="21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3" name="Freeform 670">
            <a:extLst>
              <a:ext uri="{FF2B5EF4-FFF2-40B4-BE49-F238E27FC236}">
                <a16:creationId xmlns:a16="http://schemas.microsoft.com/office/drawing/2014/main" id="{20B39847-4197-46B9-B3EF-399D921C85C0}"/>
              </a:ext>
            </a:extLst>
          </p:cNvPr>
          <p:cNvSpPr>
            <a:spLocks/>
          </p:cNvSpPr>
          <p:nvPr/>
        </p:nvSpPr>
        <p:spPr bwMode="auto">
          <a:xfrm>
            <a:off x="7170248" y="2378982"/>
            <a:ext cx="39291" cy="107156"/>
          </a:xfrm>
          <a:custGeom>
            <a:avLst/>
            <a:gdLst>
              <a:gd name="T0" fmla="*/ 0 w 44"/>
              <a:gd name="T1" fmla="*/ 0 h 120"/>
              <a:gd name="T2" fmla="*/ 0 w 44"/>
              <a:gd name="T3" fmla="*/ 0 h 120"/>
              <a:gd name="T4" fmla="*/ 9 w 44"/>
              <a:gd name="T5" fmla="*/ 9 h 120"/>
              <a:gd name="T6" fmla="*/ 13 w 44"/>
              <a:gd name="T7" fmla="*/ 13 h 120"/>
              <a:gd name="T8" fmla="*/ 17 w 44"/>
              <a:gd name="T9" fmla="*/ 18 h 120"/>
              <a:gd name="T10" fmla="*/ 22 w 44"/>
              <a:gd name="T11" fmla="*/ 22 h 120"/>
              <a:gd name="T12" fmla="*/ 31 w 44"/>
              <a:gd name="T13" fmla="*/ 27 h 120"/>
              <a:gd name="T14" fmla="*/ 44 w 44"/>
              <a:gd name="T15" fmla="*/ 36 h 120"/>
              <a:gd name="T16" fmla="*/ 44 w 44"/>
              <a:gd name="T17" fmla="*/ 40 h 120"/>
              <a:gd name="T18" fmla="*/ 31 w 44"/>
              <a:gd name="T19" fmla="*/ 58 h 120"/>
              <a:gd name="T20" fmla="*/ 22 w 44"/>
              <a:gd name="T21" fmla="*/ 75 h 120"/>
              <a:gd name="T22" fmla="*/ 26 w 44"/>
              <a:gd name="T23" fmla="*/ 84 h 120"/>
              <a:gd name="T24" fmla="*/ 26 w 44"/>
              <a:gd name="T25" fmla="*/ 93 h 120"/>
              <a:gd name="T26" fmla="*/ 26 w 44"/>
              <a:gd name="T27" fmla="*/ 98 h 120"/>
              <a:gd name="T28" fmla="*/ 0 w 44"/>
              <a:gd name="T29" fmla="*/ 120 h 120"/>
              <a:gd name="T30" fmla="*/ 0 w 44"/>
              <a:gd name="T3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" h="120">
                <a:moveTo>
                  <a:pt x="0" y="0"/>
                </a:moveTo>
                <a:lnTo>
                  <a:pt x="0" y="0"/>
                </a:lnTo>
                <a:lnTo>
                  <a:pt x="9" y="9"/>
                </a:lnTo>
                <a:lnTo>
                  <a:pt x="13" y="13"/>
                </a:lnTo>
                <a:lnTo>
                  <a:pt x="17" y="18"/>
                </a:lnTo>
                <a:lnTo>
                  <a:pt x="22" y="22"/>
                </a:lnTo>
                <a:lnTo>
                  <a:pt x="31" y="27"/>
                </a:lnTo>
                <a:lnTo>
                  <a:pt x="44" y="36"/>
                </a:lnTo>
                <a:lnTo>
                  <a:pt x="44" y="40"/>
                </a:lnTo>
                <a:lnTo>
                  <a:pt x="31" y="58"/>
                </a:lnTo>
                <a:lnTo>
                  <a:pt x="22" y="75"/>
                </a:lnTo>
                <a:lnTo>
                  <a:pt x="26" y="84"/>
                </a:lnTo>
                <a:lnTo>
                  <a:pt x="26" y="93"/>
                </a:lnTo>
                <a:lnTo>
                  <a:pt x="26" y="98"/>
                </a:lnTo>
                <a:lnTo>
                  <a:pt x="0" y="12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4" name="Freeform 671">
            <a:extLst>
              <a:ext uri="{FF2B5EF4-FFF2-40B4-BE49-F238E27FC236}">
                <a16:creationId xmlns:a16="http://schemas.microsoft.com/office/drawing/2014/main" id="{5E4EA959-BB80-45D7-B4E3-DEE234F4DEF6}"/>
              </a:ext>
            </a:extLst>
          </p:cNvPr>
          <p:cNvSpPr>
            <a:spLocks/>
          </p:cNvSpPr>
          <p:nvPr/>
        </p:nvSpPr>
        <p:spPr bwMode="auto">
          <a:xfrm>
            <a:off x="7170248" y="2378982"/>
            <a:ext cx="39291" cy="107156"/>
          </a:xfrm>
          <a:custGeom>
            <a:avLst/>
            <a:gdLst>
              <a:gd name="T0" fmla="*/ 0 w 44"/>
              <a:gd name="T1" fmla="*/ 0 h 120"/>
              <a:gd name="T2" fmla="*/ 0 w 44"/>
              <a:gd name="T3" fmla="*/ 0 h 120"/>
              <a:gd name="T4" fmla="*/ 9 w 44"/>
              <a:gd name="T5" fmla="*/ 9 h 120"/>
              <a:gd name="T6" fmla="*/ 13 w 44"/>
              <a:gd name="T7" fmla="*/ 13 h 120"/>
              <a:gd name="T8" fmla="*/ 17 w 44"/>
              <a:gd name="T9" fmla="*/ 18 h 120"/>
              <a:gd name="T10" fmla="*/ 22 w 44"/>
              <a:gd name="T11" fmla="*/ 22 h 120"/>
              <a:gd name="T12" fmla="*/ 31 w 44"/>
              <a:gd name="T13" fmla="*/ 27 h 120"/>
              <a:gd name="T14" fmla="*/ 44 w 44"/>
              <a:gd name="T15" fmla="*/ 36 h 120"/>
              <a:gd name="T16" fmla="*/ 44 w 44"/>
              <a:gd name="T17" fmla="*/ 40 h 120"/>
              <a:gd name="T18" fmla="*/ 31 w 44"/>
              <a:gd name="T19" fmla="*/ 58 h 120"/>
              <a:gd name="T20" fmla="*/ 22 w 44"/>
              <a:gd name="T21" fmla="*/ 75 h 120"/>
              <a:gd name="T22" fmla="*/ 26 w 44"/>
              <a:gd name="T23" fmla="*/ 84 h 120"/>
              <a:gd name="T24" fmla="*/ 26 w 44"/>
              <a:gd name="T25" fmla="*/ 93 h 120"/>
              <a:gd name="T26" fmla="*/ 26 w 44"/>
              <a:gd name="T27" fmla="*/ 98 h 120"/>
              <a:gd name="T28" fmla="*/ 0 w 44"/>
              <a:gd name="T29" fmla="*/ 120 h 120"/>
              <a:gd name="T30" fmla="*/ 0 w 44"/>
              <a:gd name="T3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" h="120">
                <a:moveTo>
                  <a:pt x="0" y="0"/>
                </a:moveTo>
                <a:lnTo>
                  <a:pt x="0" y="0"/>
                </a:lnTo>
                <a:lnTo>
                  <a:pt x="9" y="9"/>
                </a:lnTo>
                <a:lnTo>
                  <a:pt x="13" y="13"/>
                </a:lnTo>
                <a:lnTo>
                  <a:pt x="17" y="18"/>
                </a:lnTo>
                <a:lnTo>
                  <a:pt x="22" y="22"/>
                </a:lnTo>
                <a:lnTo>
                  <a:pt x="31" y="27"/>
                </a:lnTo>
                <a:lnTo>
                  <a:pt x="44" y="36"/>
                </a:lnTo>
                <a:lnTo>
                  <a:pt x="44" y="40"/>
                </a:lnTo>
                <a:lnTo>
                  <a:pt x="31" y="58"/>
                </a:lnTo>
                <a:lnTo>
                  <a:pt x="22" y="75"/>
                </a:lnTo>
                <a:lnTo>
                  <a:pt x="26" y="84"/>
                </a:lnTo>
                <a:lnTo>
                  <a:pt x="26" y="93"/>
                </a:lnTo>
                <a:lnTo>
                  <a:pt x="26" y="98"/>
                </a:lnTo>
                <a:lnTo>
                  <a:pt x="0" y="120"/>
                </a:lnTo>
                <a:lnTo>
                  <a:pt x="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5" name="Line 672">
            <a:extLst>
              <a:ext uri="{FF2B5EF4-FFF2-40B4-BE49-F238E27FC236}">
                <a16:creationId xmlns:a16="http://schemas.microsoft.com/office/drawing/2014/main" id="{567DFBB2-099C-40DC-A1BE-A0BA2E801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0248" y="1884275"/>
            <a:ext cx="0" cy="0"/>
          </a:xfrm>
          <a:prstGeom prst="line">
            <a:avLst/>
          </a:pr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6" name="Freeform 673">
            <a:extLst>
              <a:ext uri="{FF2B5EF4-FFF2-40B4-BE49-F238E27FC236}">
                <a16:creationId xmlns:a16="http://schemas.microsoft.com/office/drawing/2014/main" id="{E40C7769-4EB2-4E24-9FC9-F480577ABF54}"/>
              </a:ext>
            </a:extLst>
          </p:cNvPr>
          <p:cNvSpPr>
            <a:spLocks/>
          </p:cNvSpPr>
          <p:nvPr/>
        </p:nvSpPr>
        <p:spPr bwMode="auto">
          <a:xfrm>
            <a:off x="7170249" y="1884277"/>
            <a:ext cx="221456" cy="209848"/>
          </a:xfrm>
          <a:custGeom>
            <a:avLst/>
            <a:gdLst>
              <a:gd name="T0" fmla="*/ 0 w 248"/>
              <a:gd name="T1" fmla="*/ 0 h 235"/>
              <a:gd name="T2" fmla="*/ 217 w 248"/>
              <a:gd name="T3" fmla="*/ 0 h 235"/>
              <a:gd name="T4" fmla="*/ 239 w 248"/>
              <a:gd name="T5" fmla="*/ 18 h 235"/>
              <a:gd name="T6" fmla="*/ 248 w 248"/>
              <a:gd name="T7" fmla="*/ 31 h 235"/>
              <a:gd name="T8" fmla="*/ 244 w 248"/>
              <a:gd name="T9" fmla="*/ 44 h 235"/>
              <a:gd name="T10" fmla="*/ 226 w 248"/>
              <a:gd name="T11" fmla="*/ 58 h 235"/>
              <a:gd name="T12" fmla="*/ 230 w 248"/>
              <a:gd name="T13" fmla="*/ 66 h 235"/>
              <a:gd name="T14" fmla="*/ 222 w 248"/>
              <a:gd name="T15" fmla="*/ 75 h 235"/>
              <a:gd name="T16" fmla="*/ 217 w 248"/>
              <a:gd name="T17" fmla="*/ 66 h 235"/>
              <a:gd name="T18" fmla="*/ 213 w 248"/>
              <a:gd name="T19" fmla="*/ 71 h 235"/>
              <a:gd name="T20" fmla="*/ 204 w 248"/>
              <a:gd name="T21" fmla="*/ 75 h 235"/>
              <a:gd name="T22" fmla="*/ 195 w 248"/>
              <a:gd name="T23" fmla="*/ 75 h 235"/>
              <a:gd name="T24" fmla="*/ 173 w 248"/>
              <a:gd name="T25" fmla="*/ 84 h 235"/>
              <a:gd name="T26" fmla="*/ 124 w 248"/>
              <a:gd name="T27" fmla="*/ 93 h 235"/>
              <a:gd name="T28" fmla="*/ 115 w 248"/>
              <a:gd name="T29" fmla="*/ 98 h 235"/>
              <a:gd name="T30" fmla="*/ 119 w 248"/>
              <a:gd name="T31" fmla="*/ 106 h 235"/>
              <a:gd name="T32" fmla="*/ 124 w 248"/>
              <a:gd name="T33" fmla="*/ 111 h 235"/>
              <a:gd name="T34" fmla="*/ 128 w 248"/>
              <a:gd name="T35" fmla="*/ 115 h 235"/>
              <a:gd name="T36" fmla="*/ 128 w 248"/>
              <a:gd name="T37" fmla="*/ 129 h 235"/>
              <a:gd name="T38" fmla="*/ 124 w 248"/>
              <a:gd name="T39" fmla="*/ 133 h 235"/>
              <a:gd name="T40" fmla="*/ 115 w 248"/>
              <a:gd name="T41" fmla="*/ 120 h 235"/>
              <a:gd name="T42" fmla="*/ 88 w 248"/>
              <a:gd name="T43" fmla="*/ 111 h 235"/>
              <a:gd name="T44" fmla="*/ 80 w 248"/>
              <a:gd name="T45" fmla="*/ 111 h 235"/>
              <a:gd name="T46" fmla="*/ 75 w 248"/>
              <a:gd name="T47" fmla="*/ 111 h 235"/>
              <a:gd name="T48" fmla="*/ 71 w 248"/>
              <a:gd name="T49" fmla="*/ 115 h 235"/>
              <a:gd name="T50" fmla="*/ 66 w 248"/>
              <a:gd name="T51" fmla="*/ 115 h 235"/>
              <a:gd name="T52" fmla="*/ 75 w 248"/>
              <a:gd name="T53" fmla="*/ 133 h 235"/>
              <a:gd name="T54" fmla="*/ 75 w 248"/>
              <a:gd name="T55" fmla="*/ 146 h 235"/>
              <a:gd name="T56" fmla="*/ 75 w 248"/>
              <a:gd name="T57" fmla="*/ 168 h 235"/>
              <a:gd name="T58" fmla="*/ 62 w 248"/>
              <a:gd name="T59" fmla="*/ 177 h 235"/>
              <a:gd name="T60" fmla="*/ 53 w 248"/>
              <a:gd name="T61" fmla="*/ 195 h 235"/>
              <a:gd name="T62" fmla="*/ 17 w 248"/>
              <a:gd name="T63" fmla="*/ 204 h 235"/>
              <a:gd name="T64" fmla="*/ 9 w 248"/>
              <a:gd name="T65" fmla="*/ 208 h 235"/>
              <a:gd name="T66" fmla="*/ 0 w 248"/>
              <a:gd name="T67" fmla="*/ 231 h 235"/>
              <a:gd name="T68" fmla="*/ 0 w 248"/>
              <a:gd name="T69" fmla="*/ 235 h 235"/>
              <a:gd name="T70" fmla="*/ 0 w 248"/>
              <a:gd name="T71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8" h="235">
                <a:moveTo>
                  <a:pt x="0" y="0"/>
                </a:moveTo>
                <a:lnTo>
                  <a:pt x="217" y="0"/>
                </a:lnTo>
                <a:lnTo>
                  <a:pt x="239" y="18"/>
                </a:lnTo>
                <a:lnTo>
                  <a:pt x="248" y="31"/>
                </a:lnTo>
                <a:lnTo>
                  <a:pt x="244" y="44"/>
                </a:lnTo>
                <a:lnTo>
                  <a:pt x="226" y="58"/>
                </a:lnTo>
                <a:lnTo>
                  <a:pt x="230" y="66"/>
                </a:lnTo>
                <a:lnTo>
                  <a:pt x="222" y="75"/>
                </a:lnTo>
                <a:lnTo>
                  <a:pt x="217" y="66"/>
                </a:lnTo>
                <a:lnTo>
                  <a:pt x="213" y="71"/>
                </a:lnTo>
                <a:lnTo>
                  <a:pt x="204" y="75"/>
                </a:lnTo>
                <a:lnTo>
                  <a:pt x="195" y="75"/>
                </a:lnTo>
                <a:lnTo>
                  <a:pt x="173" y="84"/>
                </a:lnTo>
                <a:lnTo>
                  <a:pt x="124" y="93"/>
                </a:lnTo>
                <a:lnTo>
                  <a:pt x="115" y="98"/>
                </a:lnTo>
                <a:lnTo>
                  <a:pt x="119" y="106"/>
                </a:lnTo>
                <a:lnTo>
                  <a:pt x="124" y="111"/>
                </a:lnTo>
                <a:lnTo>
                  <a:pt x="128" y="115"/>
                </a:lnTo>
                <a:lnTo>
                  <a:pt x="128" y="129"/>
                </a:lnTo>
                <a:lnTo>
                  <a:pt x="124" y="133"/>
                </a:lnTo>
                <a:lnTo>
                  <a:pt x="115" y="120"/>
                </a:lnTo>
                <a:lnTo>
                  <a:pt x="88" y="111"/>
                </a:lnTo>
                <a:lnTo>
                  <a:pt x="80" y="111"/>
                </a:lnTo>
                <a:lnTo>
                  <a:pt x="75" y="111"/>
                </a:lnTo>
                <a:lnTo>
                  <a:pt x="71" y="115"/>
                </a:lnTo>
                <a:lnTo>
                  <a:pt x="66" y="115"/>
                </a:lnTo>
                <a:lnTo>
                  <a:pt x="75" y="133"/>
                </a:lnTo>
                <a:lnTo>
                  <a:pt x="75" y="146"/>
                </a:lnTo>
                <a:lnTo>
                  <a:pt x="75" y="168"/>
                </a:lnTo>
                <a:lnTo>
                  <a:pt x="62" y="177"/>
                </a:lnTo>
                <a:lnTo>
                  <a:pt x="53" y="195"/>
                </a:lnTo>
                <a:lnTo>
                  <a:pt x="17" y="204"/>
                </a:lnTo>
                <a:lnTo>
                  <a:pt x="9" y="208"/>
                </a:lnTo>
                <a:lnTo>
                  <a:pt x="0" y="231"/>
                </a:lnTo>
                <a:lnTo>
                  <a:pt x="0" y="235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7" name="Freeform 674">
            <a:extLst>
              <a:ext uri="{FF2B5EF4-FFF2-40B4-BE49-F238E27FC236}">
                <a16:creationId xmlns:a16="http://schemas.microsoft.com/office/drawing/2014/main" id="{2B578586-B7B7-44C2-871F-711505B4B778}"/>
              </a:ext>
            </a:extLst>
          </p:cNvPr>
          <p:cNvSpPr>
            <a:spLocks/>
          </p:cNvSpPr>
          <p:nvPr/>
        </p:nvSpPr>
        <p:spPr bwMode="auto">
          <a:xfrm>
            <a:off x="7550653" y="2426308"/>
            <a:ext cx="91083" cy="75903"/>
          </a:xfrm>
          <a:custGeom>
            <a:avLst/>
            <a:gdLst>
              <a:gd name="T0" fmla="*/ 4 w 102"/>
              <a:gd name="T1" fmla="*/ 45 h 85"/>
              <a:gd name="T2" fmla="*/ 0 w 102"/>
              <a:gd name="T3" fmla="*/ 58 h 85"/>
              <a:gd name="T4" fmla="*/ 4 w 102"/>
              <a:gd name="T5" fmla="*/ 71 h 85"/>
              <a:gd name="T6" fmla="*/ 9 w 102"/>
              <a:gd name="T7" fmla="*/ 76 h 85"/>
              <a:gd name="T8" fmla="*/ 9 w 102"/>
              <a:gd name="T9" fmla="*/ 80 h 85"/>
              <a:gd name="T10" fmla="*/ 17 w 102"/>
              <a:gd name="T11" fmla="*/ 80 h 85"/>
              <a:gd name="T12" fmla="*/ 31 w 102"/>
              <a:gd name="T13" fmla="*/ 80 h 85"/>
              <a:gd name="T14" fmla="*/ 44 w 102"/>
              <a:gd name="T15" fmla="*/ 85 h 85"/>
              <a:gd name="T16" fmla="*/ 53 w 102"/>
              <a:gd name="T17" fmla="*/ 85 h 85"/>
              <a:gd name="T18" fmla="*/ 62 w 102"/>
              <a:gd name="T19" fmla="*/ 85 h 85"/>
              <a:gd name="T20" fmla="*/ 71 w 102"/>
              <a:gd name="T21" fmla="*/ 80 h 85"/>
              <a:gd name="T22" fmla="*/ 80 w 102"/>
              <a:gd name="T23" fmla="*/ 71 h 85"/>
              <a:gd name="T24" fmla="*/ 93 w 102"/>
              <a:gd name="T25" fmla="*/ 67 h 85"/>
              <a:gd name="T26" fmla="*/ 97 w 102"/>
              <a:gd name="T27" fmla="*/ 67 h 85"/>
              <a:gd name="T28" fmla="*/ 102 w 102"/>
              <a:gd name="T29" fmla="*/ 58 h 85"/>
              <a:gd name="T30" fmla="*/ 102 w 102"/>
              <a:gd name="T31" fmla="*/ 49 h 85"/>
              <a:gd name="T32" fmla="*/ 102 w 102"/>
              <a:gd name="T33" fmla="*/ 40 h 85"/>
              <a:gd name="T34" fmla="*/ 97 w 102"/>
              <a:gd name="T35" fmla="*/ 40 h 85"/>
              <a:gd name="T36" fmla="*/ 97 w 102"/>
              <a:gd name="T37" fmla="*/ 36 h 85"/>
              <a:gd name="T38" fmla="*/ 88 w 102"/>
              <a:gd name="T39" fmla="*/ 36 h 85"/>
              <a:gd name="T40" fmla="*/ 84 w 102"/>
              <a:gd name="T41" fmla="*/ 31 h 85"/>
              <a:gd name="T42" fmla="*/ 80 w 102"/>
              <a:gd name="T43" fmla="*/ 31 h 85"/>
              <a:gd name="T44" fmla="*/ 75 w 102"/>
              <a:gd name="T45" fmla="*/ 27 h 85"/>
              <a:gd name="T46" fmla="*/ 71 w 102"/>
              <a:gd name="T47" fmla="*/ 22 h 85"/>
              <a:gd name="T48" fmla="*/ 71 w 102"/>
              <a:gd name="T49" fmla="*/ 5 h 85"/>
              <a:gd name="T50" fmla="*/ 66 w 102"/>
              <a:gd name="T51" fmla="*/ 0 h 85"/>
              <a:gd name="T52" fmla="*/ 62 w 102"/>
              <a:gd name="T53" fmla="*/ 0 h 85"/>
              <a:gd name="T54" fmla="*/ 57 w 102"/>
              <a:gd name="T55" fmla="*/ 0 h 85"/>
              <a:gd name="T56" fmla="*/ 53 w 102"/>
              <a:gd name="T57" fmla="*/ 5 h 85"/>
              <a:gd name="T58" fmla="*/ 49 w 102"/>
              <a:gd name="T59" fmla="*/ 9 h 85"/>
              <a:gd name="T60" fmla="*/ 40 w 102"/>
              <a:gd name="T61" fmla="*/ 22 h 85"/>
              <a:gd name="T62" fmla="*/ 31 w 102"/>
              <a:gd name="T63" fmla="*/ 27 h 85"/>
              <a:gd name="T64" fmla="*/ 26 w 102"/>
              <a:gd name="T65" fmla="*/ 27 h 85"/>
              <a:gd name="T66" fmla="*/ 17 w 102"/>
              <a:gd name="T67" fmla="*/ 27 h 85"/>
              <a:gd name="T68" fmla="*/ 9 w 102"/>
              <a:gd name="T69" fmla="*/ 3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85">
                <a:moveTo>
                  <a:pt x="9" y="36"/>
                </a:moveTo>
                <a:lnTo>
                  <a:pt x="4" y="45"/>
                </a:lnTo>
                <a:lnTo>
                  <a:pt x="0" y="54"/>
                </a:lnTo>
                <a:lnTo>
                  <a:pt x="0" y="58"/>
                </a:lnTo>
                <a:lnTo>
                  <a:pt x="0" y="71"/>
                </a:lnTo>
                <a:lnTo>
                  <a:pt x="4" y="71"/>
                </a:lnTo>
                <a:lnTo>
                  <a:pt x="4" y="71"/>
                </a:lnTo>
                <a:lnTo>
                  <a:pt x="9" y="76"/>
                </a:lnTo>
                <a:lnTo>
                  <a:pt x="4" y="80"/>
                </a:lnTo>
                <a:lnTo>
                  <a:pt x="9" y="80"/>
                </a:lnTo>
                <a:lnTo>
                  <a:pt x="13" y="80"/>
                </a:lnTo>
                <a:lnTo>
                  <a:pt x="17" y="80"/>
                </a:lnTo>
                <a:lnTo>
                  <a:pt x="22" y="80"/>
                </a:lnTo>
                <a:lnTo>
                  <a:pt x="31" y="80"/>
                </a:lnTo>
                <a:lnTo>
                  <a:pt x="35" y="80"/>
                </a:lnTo>
                <a:lnTo>
                  <a:pt x="44" y="85"/>
                </a:lnTo>
                <a:lnTo>
                  <a:pt x="49" y="85"/>
                </a:lnTo>
                <a:lnTo>
                  <a:pt x="53" y="85"/>
                </a:lnTo>
                <a:lnTo>
                  <a:pt x="57" y="85"/>
                </a:lnTo>
                <a:lnTo>
                  <a:pt x="62" y="85"/>
                </a:lnTo>
                <a:lnTo>
                  <a:pt x="66" y="80"/>
                </a:lnTo>
                <a:lnTo>
                  <a:pt x="71" y="80"/>
                </a:lnTo>
                <a:lnTo>
                  <a:pt x="75" y="76"/>
                </a:lnTo>
                <a:lnTo>
                  <a:pt x="80" y="71"/>
                </a:lnTo>
                <a:lnTo>
                  <a:pt x="84" y="71"/>
                </a:lnTo>
                <a:lnTo>
                  <a:pt x="93" y="67"/>
                </a:lnTo>
                <a:lnTo>
                  <a:pt x="93" y="67"/>
                </a:lnTo>
                <a:lnTo>
                  <a:pt x="97" y="67"/>
                </a:lnTo>
                <a:lnTo>
                  <a:pt x="102" y="67"/>
                </a:lnTo>
                <a:lnTo>
                  <a:pt x="102" y="58"/>
                </a:lnTo>
                <a:lnTo>
                  <a:pt x="102" y="54"/>
                </a:lnTo>
                <a:lnTo>
                  <a:pt x="102" y="49"/>
                </a:lnTo>
                <a:lnTo>
                  <a:pt x="102" y="40"/>
                </a:lnTo>
                <a:lnTo>
                  <a:pt x="102" y="40"/>
                </a:lnTo>
                <a:lnTo>
                  <a:pt x="97" y="45"/>
                </a:lnTo>
                <a:lnTo>
                  <a:pt x="97" y="40"/>
                </a:lnTo>
                <a:lnTo>
                  <a:pt x="97" y="36"/>
                </a:lnTo>
                <a:lnTo>
                  <a:pt x="97" y="36"/>
                </a:lnTo>
                <a:lnTo>
                  <a:pt x="93" y="36"/>
                </a:lnTo>
                <a:lnTo>
                  <a:pt x="88" y="36"/>
                </a:lnTo>
                <a:lnTo>
                  <a:pt x="88" y="36"/>
                </a:lnTo>
                <a:lnTo>
                  <a:pt x="84" y="31"/>
                </a:lnTo>
                <a:lnTo>
                  <a:pt x="80" y="31"/>
                </a:lnTo>
                <a:lnTo>
                  <a:pt x="80" y="31"/>
                </a:lnTo>
                <a:lnTo>
                  <a:pt x="80" y="27"/>
                </a:lnTo>
                <a:lnTo>
                  <a:pt x="75" y="27"/>
                </a:lnTo>
                <a:lnTo>
                  <a:pt x="75" y="27"/>
                </a:lnTo>
                <a:lnTo>
                  <a:pt x="71" y="22"/>
                </a:lnTo>
                <a:lnTo>
                  <a:pt x="66" y="18"/>
                </a:lnTo>
                <a:lnTo>
                  <a:pt x="71" y="5"/>
                </a:lnTo>
                <a:lnTo>
                  <a:pt x="71" y="0"/>
                </a:lnTo>
                <a:lnTo>
                  <a:pt x="66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57" y="0"/>
                </a:lnTo>
                <a:lnTo>
                  <a:pt x="57" y="5"/>
                </a:lnTo>
                <a:lnTo>
                  <a:pt x="53" y="5"/>
                </a:lnTo>
                <a:lnTo>
                  <a:pt x="49" y="9"/>
                </a:lnTo>
                <a:lnTo>
                  <a:pt x="49" y="9"/>
                </a:lnTo>
                <a:lnTo>
                  <a:pt x="44" y="14"/>
                </a:lnTo>
                <a:lnTo>
                  <a:pt x="40" y="22"/>
                </a:lnTo>
                <a:lnTo>
                  <a:pt x="35" y="22"/>
                </a:lnTo>
                <a:lnTo>
                  <a:pt x="31" y="27"/>
                </a:lnTo>
                <a:lnTo>
                  <a:pt x="26" y="27"/>
                </a:lnTo>
                <a:lnTo>
                  <a:pt x="26" y="27"/>
                </a:lnTo>
                <a:lnTo>
                  <a:pt x="22" y="27"/>
                </a:lnTo>
                <a:lnTo>
                  <a:pt x="17" y="27"/>
                </a:lnTo>
                <a:lnTo>
                  <a:pt x="13" y="31"/>
                </a:lnTo>
                <a:lnTo>
                  <a:pt x="9" y="36"/>
                </a:lnTo>
                <a:lnTo>
                  <a:pt x="9" y="36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8" name="Freeform 675">
            <a:extLst>
              <a:ext uri="{FF2B5EF4-FFF2-40B4-BE49-F238E27FC236}">
                <a16:creationId xmlns:a16="http://schemas.microsoft.com/office/drawing/2014/main" id="{3DFB600E-9B3E-4766-8922-E81FAC2B8A9E}"/>
              </a:ext>
            </a:extLst>
          </p:cNvPr>
          <p:cNvSpPr>
            <a:spLocks/>
          </p:cNvSpPr>
          <p:nvPr/>
        </p:nvSpPr>
        <p:spPr bwMode="auto">
          <a:xfrm>
            <a:off x="7550653" y="2426308"/>
            <a:ext cx="91083" cy="75903"/>
          </a:xfrm>
          <a:custGeom>
            <a:avLst/>
            <a:gdLst>
              <a:gd name="T0" fmla="*/ 4 w 102"/>
              <a:gd name="T1" fmla="*/ 45 h 85"/>
              <a:gd name="T2" fmla="*/ 0 w 102"/>
              <a:gd name="T3" fmla="*/ 58 h 85"/>
              <a:gd name="T4" fmla="*/ 4 w 102"/>
              <a:gd name="T5" fmla="*/ 71 h 85"/>
              <a:gd name="T6" fmla="*/ 9 w 102"/>
              <a:gd name="T7" fmla="*/ 76 h 85"/>
              <a:gd name="T8" fmla="*/ 9 w 102"/>
              <a:gd name="T9" fmla="*/ 80 h 85"/>
              <a:gd name="T10" fmla="*/ 17 w 102"/>
              <a:gd name="T11" fmla="*/ 80 h 85"/>
              <a:gd name="T12" fmla="*/ 31 w 102"/>
              <a:gd name="T13" fmla="*/ 80 h 85"/>
              <a:gd name="T14" fmla="*/ 44 w 102"/>
              <a:gd name="T15" fmla="*/ 85 h 85"/>
              <a:gd name="T16" fmla="*/ 53 w 102"/>
              <a:gd name="T17" fmla="*/ 85 h 85"/>
              <a:gd name="T18" fmla="*/ 62 w 102"/>
              <a:gd name="T19" fmla="*/ 85 h 85"/>
              <a:gd name="T20" fmla="*/ 71 w 102"/>
              <a:gd name="T21" fmla="*/ 80 h 85"/>
              <a:gd name="T22" fmla="*/ 80 w 102"/>
              <a:gd name="T23" fmla="*/ 71 h 85"/>
              <a:gd name="T24" fmla="*/ 93 w 102"/>
              <a:gd name="T25" fmla="*/ 67 h 85"/>
              <a:gd name="T26" fmla="*/ 97 w 102"/>
              <a:gd name="T27" fmla="*/ 67 h 85"/>
              <a:gd name="T28" fmla="*/ 102 w 102"/>
              <a:gd name="T29" fmla="*/ 58 h 85"/>
              <a:gd name="T30" fmla="*/ 102 w 102"/>
              <a:gd name="T31" fmla="*/ 49 h 85"/>
              <a:gd name="T32" fmla="*/ 102 w 102"/>
              <a:gd name="T33" fmla="*/ 40 h 85"/>
              <a:gd name="T34" fmla="*/ 97 w 102"/>
              <a:gd name="T35" fmla="*/ 40 h 85"/>
              <a:gd name="T36" fmla="*/ 97 w 102"/>
              <a:gd name="T37" fmla="*/ 36 h 85"/>
              <a:gd name="T38" fmla="*/ 88 w 102"/>
              <a:gd name="T39" fmla="*/ 36 h 85"/>
              <a:gd name="T40" fmla="*/ 84 w 102"/>
              <a:gd name="T41" fmla="*/ 31 h 85"/>
              <a:gd name="T42" fmla="*/ 80 w 102"/>
              <a:gd name="T43" fmla="*/ 31 h 85"/>
              <a:gd name="T44" fmla="*/ 75 w 102"/>
              <a:gd name="T45" fmla="*/ 27 h 85"/>
              <a:gd name="T46" fmla="*/ 71 w 102"/>
              <a:gd name="T47" fmla="*/ 22 h 85"/>
              <a:gd name="T48" fmla="*/ 71 w 102"/>
              <a:gd name="T49" fmla="*/ 5 h 85"/>
              <a:gd name="T50" fmla="*/ 66 w 102"/>
              <a:gd name="T51" fmla="*/ 0 h 85"/>
              <a:gd name="T52" fmla="*/ 62 w 102"/>
              <a:gd name="T53" fmla="*/ 0 h 85"/>
              <a:gd name="T54" fmla="*/ 57 w 102"/>
              <a:gd name="T55" fmla="*/ 0 h 85"/>
              <a:gd name="T56" fmla="*/ 53 w 102"/>
              <a:gd name="T57" fmla="*/ 5 h 85"/>
              <a:gd name="T58" fmla="*/ 49 w 102"/>
              <a:gd name="T59" fmla="*/ 9 h 85"/>
              <a:gd name="T60" fmla="*/ 40 w 102"/>
              <a:gd name="T61" fmla="*/ 22 h 85"/>
              <a:gd name="T62" fmla="*/ 31 w 102"/>
              <a:gd name="T63" fmla="*/ 27 h 85"/>
              <a:gd name="T64" fmla="*/ 26 w 102"/>
              <a:gd name="T65" fmla="*/ 27 h 85"/>
              <a:gd name="T66" fmla="*/ 17 w 102"/>
              <a:gd name="T67" fmla="*/ 27 h 85"/>
              <a:gd name="T68" fmla="*/ 9 w 102"/>
              <a:gd name="T69" fmla="*/ 3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85">
                <a:moveTo>
                  <a:pt x="9" y="36"/>
                </a:moveTo>
                <a:lnTo>
                  <a:pt x="4" y="45"/>
                </a:lnTo>
                <a:lnTo>
                  <a:pt x="0" y="54"/>
                </a:lnTo>
                <a:lnTo>
                  <a:pt x="0" y="58"/>
                </a:lnTo>
                <a:lnTo>
                  <a:pt x="0" y="71"/>
                </a:lnTo>
                <a:lnTo>
                  <a:pt x="4" y="71"/>
                </a:lnTo>
                <a:lnTo>
                  <a:pt x="4" y="71"/>
                </a:lnTo>
                <a:lnTo>
                  <a:pt x="9" y="76"/>
                </a:lnTo>
                <a:lnTo>
                  <a:pt x="4" y="80"/>
                </a:lnTo>
                <a:lnTo>
                  <a:pt x="9" y="80"/>
                </a:lnTo>
                <a:lnTo>
                  <a:pt x="13" y="80"/>
                </a:lnTo>
                <a:lnTo>
                  <a:pt x="17" y="80"/>
                </a:lnTo>
                <a:lnTo>
                  <a:pt x="22" y="80"/>
                </a:lnTo>
                <a:lnTo>
                  <a:pt x="31" y="80"/>
                </a:lnTo>
                <a:lnTo>
                  <a:pt x="35" y="80"/>
                </a:lnTo>
                <a:lnTo>
                  <a:pt x="44" y="85"/>
                </a:lnTo>
                <a:lnTo>
                  <a:pt x="49" y="85"/>
                </a:lnTo>
                <a:lnTo>
                  <a:pt x="53" y="85"/>
                </a:lnTo>
                <a:lnTo>
                  <a:pt x="57" y="85"/>
                </a:lnTo>
                <a:lnTo>
                  <a:pt x="62" y="85"/>
                </a:lnTo>
                <a:lnTo>
                  <a:pt x="66" y="80"/>
                </a:lnTo>
                <a:lnTo>
                  <a:pt x="71" y="80"/>
                </a:lnTo>
                <a:lnTo>
                  <a:pt x="75" y="76"/>
                </a:lnTo>
                <a:lnTo>
                  <a:pt x="80" y="71"/>
                </a:lnTo>
                <a:lnTo>
                  <a:pt x="84" y="71"/>
                </a:lnTo>
                <a:lnTo>
                  <a:pt x="93" y="67"/>
                </a:lnTo>
                <a:lnTo>
                  <a:pt x="93" y="67"/>
                </a:lnTo>
                <a:lnTo>
                  <a:pt x="97" y="67"/>
                </a:lnTo>
                <a:lnTo>
                  <a:pt x="102" y="67"/>
                </a:lnTo>
                <a:lnTo>
                  <a:pt x="102" y="58"/>
                </a:lnTo>
                <a:lnTo>
                  <a:pt x="102" y="54"/>
                </a:lnTo>
                <a:lnTo>
                  <a:pt x="102" y="49"/>
                </a:lnTo>
                <a:lnTo>
                  <a:pt x="102" y="40"/>
                </a:lnTo>
                <a:lnTo>
                  <a:pt x="102" y="40"/>
                </a:lnTo>
                <a:lnTo>
                  <a:pt x="97" y="45"/>
                </a:lnTo>
                <a:lnTo>
                  <a:pt x="97" y="40"/>
                </a:lnTo>
                <a:lnTo>
                  <a:pt x="97" y="36"/>
                </a:lnTo>
                <a:lnTo>
                  <a:pt x="97" y="36"/>
                </a:lnTo>
                <a:lnTo>
                  <a:pt x="93" y="36"/>
                </a:lnTo>
                <a:lnTo>
                  <a:pt x="88" y="36"/>
                </a:lnTo>
                <a:lnTo>
                  <a:pt x="88" y="36"/>
                </a:lnTo>
                <a:lnTo>
                  <a:pt x="84" y="31"/>
                </a:lnTo>
                <a:lnTo>
                  <a:pt x="80" y="31"/>
                </a:lnTo>
                <a:lnTo>
                  <a:pt x="80" y="31"/>
                </a:lnTo>
                <a:lnTo>
                  <a:pt x="80" y="27"/>
                </a:lnTo>
                <a:lnTo>
                  <a:pt x="75" y="27"/>
                </a:lnTo>
                <a:lnTo>
                  <a:pt x="75" y="27"/>
                </a:lnTo>
                <a:lnTo>
                  <a:pt x="71" y="22"/>
                </a:lnTo>
                <a:lnTo>
                  <a:pt x="66" y="18"/>
                </a:lnTo>
                <a:lnTo>
                  <a:pt x="71" y="5"/>
                </a:lnTo>
                <a:lnTo>
                  <a:pt x="71" y="0"/>
                </a:lnTo>
                <a:lnTo>
                  <a:pt x="66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57" y="0"/>
                </a:lnTo>
                <a:lnTo>
                  <a:pt x="57" y="5"/>
                </a:lnTo>
                <a:lnTo>
                  <a:pt x="53" y="5"/>
                </a:lnTo>
                <a:lnTo>
                  <a:pt x="49" y="9"/>
                </a:lnTo>
                <a:lnTo>
                  <a:pt x="49" y="9"/>
                </a:lnTo>
                <a:lnTo>
                  <a:pt x="44" y="14"/>
                </a:lnTo>
                <a:lnTo>
                  <a:pt x="40" y="22"/>
                </a:lnTo>
                <a:lnTo>
                  <a:pt x="35" y="22"/>
                </a:lnTo>
                <a:lnTo>
                  <a:pt x="31" y="27"/>
                </a:lnTo>
                <a:lnTo>
                  <a:pt x="26" y="27"/>
                </a:lnTo>
                <a:lnTo>
                  <a:pt x="26" y="27"/>
                </a:lnTo>
                <a:lnTo>
                  <a:pt x="22" y="27"/>
                </a:lnTo>
                <a:lnTo>
                  <a:pt x="17" y="27"/>
                </a:lnTo>
                <a:lnTo>
                  <a:pt x="13" y="31"/>
                </a:lnTo>
                <a:lnTo>
                  <a:pt x="9" y="36"/>
                </a:lnTo>
                <a:lnTo>
                  <a:pt x="9" y="3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39" name="Freeform 676">
            <a:extLst>
              <a:ext uri="{FF2B5EF4-FFF2-40B4-BE49-F238E27FC236}">
                <a16:creationId xmlns:a16="http://schemas.microsoft.com/office/drawing/2014/main" id="{F5B6A809-B0B3-4BCF-A81E-DE1BB1BDE3E8}"/>
              </a:ext>
            </a:extLst>
          </p:cNvPr>
          <p:cNvSpPr>
            <a:spLocks/>
          </p:cNvSpPr>
          <p:nvPr/>
        </p:nvSpPr>
        <p:spPr bwMode="auto">
          <a:xfrm>
            <a:off x="7550653" y="2426308"/>
            <a:ext cx="91083" cy="75903"/>
          </a:xfrm>
          <a:custGeom>
            <a:avLst/>
            <a:gdLst>
              <a:gd name="T0" fmla="*/ 4 w 102"/>
              <a:gd name="T1" fmla="*/ 45 h 85"/>
              <a:gd name="T2" fmla="*/ 0 w 102"/>
              <a:gd name="T3" fmla="*/ 58 h 85"/>
              <a:gd name="T4" fmla="*/ 4 w 102"/>
              <a:gd name="T5" fmla="*/ 71 h 85"/>
              <a:gd name="T6" fmla="*/ 9 w 102"/>
              <a:gd name="T7" fmla="*/ 76 h 85"/>
              <a:gd name="T8" fmla="*/ 9 w 102"/>
              <a:gd name="T9" fmla="*/ 80 h 85"/>
              <a:gd name="T10" fmla="*/ 17 w 102"/>
              <a:gd name="T11" fmla="*/ 80 h 85"/>
              <a:gd name="T12" fmla="*/ 31 w 102"/>
              <a:gd name="T13" fmla="*/ 80 h 85"/>
              <a:gd name="T14" fmla="*/ 44 w 102"/>
              <a:gd name="T15" fmla="*/ 85 h 85"/>
              <a:gd name="T16" fmla="*/ 53 w 102"/>
              <a:gd name="T17" fmla="*/ 85 h 85"/>
              <a:gd name="T18" fmla="*/ 62 w 102"/>
              <a:gd name="T19" fmla="*/ 85 h 85"/>
              <a:gd name="T20" fmla="*/ 71 w 102"/>
              <a:gd name="T21" fmla="*/ 80 h 85"/>
              <a:gd name="T22" fmla="*/ 80 w 102"/>
              <a:gd name="T23" fmla="*/ 71 h 85"/>
              <a:gd name="T24" fmla="*/ 93 w 102"/>
              <a:gd name="T25" fmla="*/ 67 h 85"/>
              <a:gd name="T26" fmla="*/ 97 w 102"/>
              <a:gd name="T27" fmla="*/ 67 h 85"/>
              <a:gd name="T28" fmla="*/ 102 w 102"/>
              <a:gd name="T29" fmla="*/ 58 h 85"/>
              <a:gd name="T30" fmla="*/ 102 w 102"/>
              <a:gd name="T31" fmla="*/ 49 h 85"/>
              <a:gd name="T32" fmla="*/ 102 w 102"/>
              <a:gd name="T33" fmla="*/ 40 h 85"/>
              <a:gd name="T34" fmla="*/ 97 w 102"/>
              <a:gd name="T35" fmla="*/ 40 h 85"/>
              <a:gd name="T36" fmla="*/ 97 w 102"/>
              <a:gd name="T37" fmla="*/ 36 h 85"/>
              <a:gd name="T38" fmla="*/ 88 w 102"/>
              <a:gd name="T39" fmla="*/ 36 h 85"/>
              <a:gd name="T40" fmla="*/ 84 w 102"/>
              <a:gd name="T41" fmla="*/ 31 h 85"/>
              <a:gd name="T42" fmla="*/ 80 w 102"/>
              <a:gd name="T43" fmla="*/ 31 h 85"/>
              <a:gd name="T44" fmla="*/ 75 w 102"/>
              <a:gd name="T45" fmla="*/ 27 h 85"/>
              <a:gd name="T46" fmla="*/ 71 w 102"/>
              <a:gd name="T47" fmla="*/ 22 h 85"/>
              <a:gd name="T48" fmla="*/ 71 w 102"/>
              <a:gd name="T49" fmla="*/ 5 h 85"/>
              <a:gd name="T50" fmla="*/ 66 w 102"/>
              <a:gd name="T51" fmla="*/ 0 h 85"/>
              <a:gd name="T52" fmla="*/ 62 w 102"/>
              <a:gd name="T53" fmla="*/ 0 h 85"/>
              <a:gd name="T54" fmla="*/ 57 w 102"/>
              <a:gd name="T55" fmla="*/ 0 h 85"/>
              <a:gd name="T56" fmla="*/ 53 w 102"/>
              <a:gd name="T57" fmla="*/ 5 h 85"/>
              <a:gd name="T58" fmla="*/ 49 w 102"/>
              <a:gd name="T59" fmla="*/ 9 h 85"/>
              <a:gd name="T60" fmla="*/ 40 w 102"/>
              <a:gd name="T61" fmla="*/ 22 h 85"/>
              <a:gd name="T62" fmla="*/ 31 w 102"/>
              <a:gd name="T63" fmla="*/ 27 h 85"/>
              <a:gd name="T64" fmla="*/ 26 w 102"/>
              <a:gd name="T65" fmla="*/ 27 h 85"/>
              <a:gd name="T66" fmla="*/ 17 w 102"/>
              <a:gd name="T67" fmla="*/ 27 h 85"/>
              <a:gd name="T68" fmla="*/ 9 w 102"/>
              <a:gd name="T69" fmla="*/ 3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85">
                <a:moveTo>
                  <a:pt x="9" y="36"/>
                </a:moveTo>
                <a:lnTo>
                  <a:pt x="4" y="45"/>
                </a:lnTo>
                <a:lnTo>
                  <a:pt x="0" y="54"/>
                </a:lnTo>
                <a:lnTo>
                  <a:pt x="0" y="58"/>
                </a:lnTo>
                <a:lnTo>
                  <a:pt x="0" y="71"/>
                </a:lnTo>
                <a:lnTo>
                  <a:pt x="4" y="71"/>
                </a:lnTo>
                <a:lnTo>
                  <a:pt x="4" y="71"/>
                </a:lnTo>
                <a:lnTo>
                  <a:pt x="9" y="76"/>
                </a:lnTo>
                <a:lnTo>
                  <a:pt x="4" y="80"/>
                </a:lnTo>
                <a:lnTo>
                  <a:pt x="9" y="80"/>
                </a:lnTo>
                <a:lnTo>
                  <a:pt x="13" y="80"/>
                </a:lnTo>
                <a:lnTo>
                  <a:pt x="17" y="80"/>
                </a:lnTo>
                <a:lnTo>
                  <a:pt x="22" y="80"/>
                </a:lnTo>
                <a:lnTo>
                  <a:pt x="31" y="80"/>
                </a:lnTo>
                <a:lnTo>
                  <a:pt x="35" y="80"/>
                </a:lnTo>
                <a:lnTo>
                  <a:pt x="44" y="85"/>
                </a:lnTo>
                <a:lnTo>
                  <a:pt x="49" y="85"/>
                </a:lnTo>
                <a:lnTo>
                  <a:pt x="53" y="85"/>
                </a:lnTo>
                <a:lnTo>
                  <a:pt x="57" y="85"/>
                </a:lnTo>
                <a:lnTo>
                  <a:pt x="62" y="85"/>
                </a:lnTo>
                <a:lnTo>
                  <a:pt x="66" y="80"/>
                </a:lnTo>
                <a:lnTo>
                  <a:pt x="71" y="80"/>
                </a:lnTo>
                <a:lnTo>
                  <a:pt x="75" y="76"/>
                </a:lnTo>
                <a:lnTo>
                  <a:pt x="80" y="71"/>
                </a:lnTo>
                <a:lnTo>
                  <a:pt x="84" y="71"/>
                </a:lnTo>
                <a:lnTo>
                  <a:pt x="93" y="67"/>
                </a:lnTo>
                <a:lnTo>
                  <a:pt x="93" y="67"/>
                </a:lnTo>
                <a:lnTo>
                  <a:pt x="97" y="67"/>
                </a:lnTo>
                <a:lnTo>
                  <a:pt x="102" y="67"/>
                </a:lnTo>
                <a:lnTo>
                  <a:pt x="102" y="58"/>
                </a:lnTo>
                <a:lnTo>
                  <a:pt x="102" y="54"/>
                </a:lnTo>
                <a:lnTo>
                  <a:pt x="102" y="49"/>
                </a:lnTo>
                <a:lnTo>
                  <a:pt x="102" y="40"/>
                </a:lnTo>
                <a:lnTo>
                  <a:pt x="102" y="40"/>
                </a:lnTo>
                <a:lnTo>
                  <a:pt x="97" y="45"/>
                </a:lnTo>
                <a:lnTo>
                  <a:pt x="97" y="40"/>
                </a:lnTo>
                <a:lnTo>
                  <a:pt x="97" y="36"/>
                </a:lnTo>
                <a:lnTo>
                  <a:pt x="97" y="36"/>
                </a:lnTo>
                <a:lnTo>
                  <a:pt x="93" y="36"/>
                </a:lnTo>
                <a:lnTo>
                  <a:pt x="88" y="36"/>
                </a:lnTo>
                <a:lnTo>
                  <a:pt x="88" y="36"/>
                </a:lnTo>
                <a:lnTo>
                  <a:pt x="84" y="31"/>
                </a:lnTo>
                <a:lnTo>
                  <a:pt x="80" y="31"/>
                </a:lnTo>
                <a:lnTo>
                  <a:pt x="80" y="31"/>
                </a:lnTo>
                <a:lnTo>
                  <a:pt x="80" y="27"/>
                </a:lnTo>
                <a:lnTo>
                  <a:pt x="75" y="27"/>
                </a:lnTo>
                <a:lnTo>
                  <a:pt x="75" y="27"/>
                </a:lnTo>
                <a:lnTo>
                  <a:pt x="71" y="22"/>
                </a:lnTo>
                <a:lnTo>
                  <a:pt x="66" y="18"/>
                </a:lnTo>
                <a:lnTo>
                  <a:pt x="71" y="5"/>
                </a:lnTo>
                <a:lnTo>
                  <a:pt x="71" y="0"/>
                </a:lnTo>
                <a:lnTo>
                  <a:pt x="66" y="0"/>
                </a:lnTo>
                <a:lnTo>
                  <a:pt x="62" y="0"/>
                </a:lnTo>
                <a:lnTo>
                  <a:pt x="62" y="0"/>
                </a:lnTo>
                <a:lnTo>
                  <a:pt x="62" y="0"/>
                </a:lnTo>
                <a:lnTo>
                  <a:pt x="57" y="0"/>
                </a:lnTo>
                <a:lnTo>
                  <a:pt x="57" y="5"/>
                </a:lnTo>
                <a:lnTo>
                  <a:pt x="53" y="5"/>
                </a:lnTo>
                <a:lnTo>
                  <a:pt x="49" y="9"/>
                </a:lnTo>
                <a:lnTo>
                  <a:pt x="49" y="9"/>
                </a:lnTo>
                <a:lnTo>
                  <a:pt x="44" y="14"/>
                </a:lnTo>
                <a:lnTo>
                  <a:pt x="40" y="22"/>
                </a:lnTo>
                <a:lnTo>
                  <a:pt x="35" y="22"/>
                </a:lnTo>
                <a:lnTo>
                  <a:pt x="31" y="27"/>
                </a:lnTo>
                <a:lnTo>
                  <a:pt x="26" y="27"/>
                </a:lnTo>
                <a:lnTo>
                  <a:pt x="26" y="27"/>
                </a:lnTo>
                <a:lnTo>
                  <a:pt x="22" y="27"/>
                </a:lnTo>
                <a:lnTo>
                  <a:pt x="17" y="27"/>
                </a:lnTo>
                <a:lnTo>
                  <a:pt x="13" y="31"/>
                </a:lnTo>
                <a:lnTo>
                  <a:pt x="9" y="36"/>
                </a:lnTo>
                <a:lnTo>
                  <a:pt x="9" y="3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0" name="Rectangle 677">
            <a:extLst>
              <a:ext uri="{FF2B5EF4-FFF2-40B4-BE49-F238E27FC236}">
                <a16:creationId xmlns:a16="http://schemas.microsoft.com/office/drawing/2014/main" id="{21DC1CB6-6A90-498D-96C1-3680FD03C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6340" y="2830154"/>
            <a:ext cx="550962" cy="482205"/>
          </a:xfrm>
          <a:prstGeom prst="rect">
            <a:avLst/>
          </a:prstGeom>
          <a:noFill/>
          <a:ln w="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1" name="Freeform 678">
            <a:extLst>
              <a:ext uri="{FF2B5EF4-FFF2-40B4-BE49-F238E27FC236}">
                <a16:creationId xmlns:a16="http://schemas.microsoft.com/office/drawing/2014/main" id="{2D121780-9BEC-4AC8-B313-AD43D311FB49}"/>
              </a:ext>
            </a:extLst>
          </p:cNvPr>
          <p:cNvSpPr>
            <a:spLocks/>
          </p:cNvSpPr>
          <p:nvPr/>
        </p:nvSpPr>
        <p:spPr bwMode="auto">
          <a:xfrm>
            <a:off x="7134531" y="4117149"/>
            <a:ext cx="201811" cy="209848"/>
          </a:xfrm>
          <a:custGeom>
            <a:avLst/>
            <a:gdLst>
              <a:gd name="T0" fmla="*/ 4 w 226"/>
              <a:gd name="T1" fmla="*/ 93 h 235"/>
              <a:gd name="T2" fmla="*/ 13 w 226"/>
              <a:gd name="T3" fmla="*/ 98 h 235"/>
              <a:gd name="T4" fmla="*/ 31 w 226"/>
              <a:gd name="T5" fmla="*/ 115 h 235"/>
              <a:gd name="T6" fmla="*/ 35 w 226"/>
              <a:gd name="T7" fmla="*/ 124 h 235"/>
              <a:gd name="T8" fmla="*/ 44 w 226"/>
              <a:gd name="T9" fmla="*/ 133 h 235"/>
              <a:gd name="T10" fmla="*/ 44 w 226"/>
              <a:gd name="T11" fmla="*/ 137 h 235"/>
              <a:gd name="T12" fmla="*/ 40 w 226"/>
              <a:gd name="T13" fmla="*/ 151 h 235"/>
              <a:gd name="T14" fmla="*/ 35 w 226"/>
              <a:gd name="T15" fmla="*/ 160 h 235"/>
              <a:gd name="T16" fmla="*/ 40 w 226"/>
              <a:gd name="T17" fmla="*/ 169 h 235"/>
              <a:gd name="T18" fmla="*/ 44 w 226"/>
              <a:gd name="T19" fmla="*/ 177 h 235"/>
              <a:gd name="T20" fmla="*/ 53 w 226"/>
              <a:gd name="T21" fmla="*/ 177 h 235"/>
              <a:gd name="T22" fmla="*/ 62 w 226"/>
              <a:gd name="T23" fmla="*/ 177 h 235"/>
              <a:gd name="T24" fmla="*/ 71 w 226"/>
              <a:gd name="T25" fmla="*/ 177 h 235"/>
              <a:gd name="T26" fmla="*/ 80 w 226"/>
              <a:gd name="T27" fmla="*/ 186 h 235"/>
              <a:gd name="T28" fmla="*/ 84 w 226"/>
              <a:gd name="T29" fmla="*/ 191 h 235"/>
              <a:gd name="T30" fmla="*/ 97 w 226"/>
              <a:gd name="T31" fmla="*/ 204 h 235"/>
              <a:gd name="T32" fmla="*/ 106 w 226"/>
              <a:gd name="T33" fmla="*/ 213 h 235"/>
              <a:gd name="T34" fmla="*/ 120 w 226"/>
              <a:gd name="T35" fmla="*/ 213 h 235"/>
              <a:gd name="T36" fmla="*/ 133 w 226"/>
              <a:gd name="T37" fmla="*/ 217 h 235"/>
              <a:gd name="T38" fmla="*/ 133 w 226"/>
              <a:gd name="T39" fmla="*/ 217 h 235"/>
              <a:gd name="T40" fmla="*/ 142 w 226"/>
              <a:gd name="T41" fmla="*/ 226 h 235"/>
              <a:gd name="T42" fmla="*/ 155 w 226"/>
              <a:gd name="T43" fmla="*/ 226 h 235"/>
              <a:gd name="T44" fmla="*/ 164 w 226"/>
              <a:gd name="T45" fmla="*/ 235 h 235"/>
              <a:gd name="T46" fmla="*/ 164 w 226"/>
              <a:gd name="T47" fmla="*/ 222 h 235"/>
              <a:gd name="T48" fmla="*/ 199 w 226"/>
              <a:gd name="T49" fmla="*/ 217 h 235"/>
              <a:gd name="T50" fmla="*/ 208 w 226"/>
              <a:gd name="T51" fmla="*/ 208 h 235"/>
              <a:gd name="T52" fmla="*/ 222 w 226"/>
              <a:gd name="T53" fmla="*/ 182 h 235"/>
              <a:gd name="T54" fmla="*/ 226 w 226"/>
              <a:gd name="T55" fmla="*/ 182 h 235"/>
              <a:gd name="T56" fmla="*/ 222 w 226"/>
              <a:gd name="T57" fmla="*/ 177 h 235"/>
              <a:gd name="T58" fmla="*/ 213 w 226"/>
              <a:gd name="T59" fmla="*/ 169 h 235"/>
              <a:gd name="T60" fmla="*/ 217 w 226"/>
              <a:gd name="T61" fmla="*/ 164 h 235"/>
              <a:gd name="T62" fmla="*/ 208 w 226"/>
              <a:gd name="T63" fmla="*/ 155 h 235"/>
              <a:gd name="T64" fmla="*/ 195 w 226"/>
              <a:gd name="T65" fmla="*/ 137 h 235"/>
              <a:gd name="T66" fmla="*/ 199 w 226"/>
              <a:gd name="T67" fmla="*/ 111 h 235"/>
              <a:gd name="T68" fmla="*/ 186 w 226"/>
              <a:gd name="T69" fmla="*/ 71 h 235"/>
              <a:gd name="T70" fmla="*/ 186 w 226"/>
              <a:gd name="T71" fmla="*/ 58 h 235"/>
              <a:gd name="T72" fmla="*/ 177 w 226"/>
              <a:gd name="T73" fmla="*/ 49 h 235"/>
              <a:gd name="T74" fmla="*/ 177 w 226"/>
              <a:gd name="T75" fmla="*/ 36 h 235"/>
              <a:gd name="T76" fmla="*/ 177 w 226"/>
              <a:gd name="T77" fmla="*/ 27 h 235"/>
              <a:gd name="T78" fmla="*/ 177 w 226"/>
              <a:gd name="T79" fmla="*/ 22 h 235"/>
              <a:gd name="T80" fmla="*/ 155 w 226"/>
              <a:gd name="T81" fmla="*/ 13 h 235"/>
              <a:gd name="T82" fmla="*/ 151 w 226"/>
              <a:gd name="T83" fmla="*/ 13 h 235"/>
              <a:gd name="T84" fmla="*/ 146 w 226"/>
              <a:gd name="T85" fmla="*/ 9 h 235"/>
              <a:gd name="T86" fmla="*/ 137 w 226"/>
              <a:gd name="T87" fmla="*/ 5 h 235"/>
              <a:gd name="T88" fmla="*/ 124 w 226"/>
              <a:gd name="T89" fmla="*/ 0 h 235"/>
              <a:gd name="T90" fmla="*/ 115 w 226"/>
              <a:gd name="T91" fmla="*/ 13 h 235"/>
              <a:gd name="T92" fmla="*/ 111 w 226"/>
              <a:gd name="T93" fmla="*/ 22 h 235"/>
              <a:gd name="T94" fmla="*/ 97 w 226"/>
              <a:gd name="T95" fmla="*/ 27 h 235"/>
              <a:gd name="T96" fmla="*/ 84 w 226"/>
              <a:gd name="T97" fmla="*/ 22 h 235"/>
              <a:gd name="T98" fmla="*/ 75 w 226"/>
              <a:gd name="T99" fmla="*/ 22 h 235"/>
              <a:gd name="T100" fmla="*/ 71 w 226"/>
              <a:gd name="T101" fmla="*/ 22 h 235"/>
              <a:gd name="T102" fmla="*/ 62 w 226"/>
              <a:gd name="T103" fmla="*/ 40 h 235"/>
              <a:gd name="T104" fmla="*/ 66 w 226"/>
              <a:gd name="T105" fmla="*/ 49 h 235"/>
              <a:gd name="T106" fmla="*/ 62 w 226"/>
              <a:gd name="T107" fmla="*/ 49 h 235"/>
              <a:gd name="T108" fmla="*/ 40 w 226"/>
              <a:gd name="T109" fmla="*/ 49 h 235"/>
              <a:gd name="T110" fmla="*/ 31 w 226"/>
              <a:gd name="T111" fmla="*/ 53 h 235"/>
              <a:gd name="T112" fmla="*/ 26 w 226"/>
              <a:gd name="T113" fmla="*/ 49 h 235"/>
              <a:gd name="T114" fmla="*/ 17 w 226"/>
              <a:gd name="T115" fmla="*/ 53 h 235"/>
              <a:gd name="T116" fmla="*/ 13 w 226"/>
              <a:gd name="T117" fmla="*/ 53 h 235"/>
              <a:gd name="T118" fmla="*/ 4 w 226"/>
              <a:gd name="T119" fmla="*/ 62 h 235"/>
              <a:gd name="T120" fmla="*/ 0 w 226"/>
              <a:gd name="T121" fmla="*/ 71 h 235"/>
              <a:gd name="T122" fmla="*/ 9 w 226"/>
              <a:gd name="T123" fmla="*/ 84 h 235"/>
              <a:gd name="T124" fmla="*/ 0 w 226"/>
              <a:gd name="T125" fmla="*/ 8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" h="235">
                <a:moveTo>
                  <a:pt x="0" y="84"/>
                </a:moveTo>
                <a:lnTo>
                  <a:pt x="4" y="93"/>
                </a:lnTo>
                <a:lnTo>
                  <a:pt x="9" y="98"/>
                </a:lnTo>
                <a:lnTo>
                  <a:pt x="13" y="98"/>
                </a:lnTo>
                <a:lnTo>
                  <a:pt x="17" y="111"/>
                </a:lnTo>
                <a:lnTo>
                  <a:pt x="31" y="115"/>
                </a:lnTo>
                <a:lnTo>
                  <a:pt x="31" y="115"/>
                </a:lnTo>
                <a:lnTo>
                  <a:pt x="35" y="124"/>
                </a:lnTo>
                <a:lnTo>
                  <a:pt x="40" y="129"/>
                </a:lnTo>
                <a:lnTo>
                  <a:pt x="44" y="133"/>
                </a:lnTo>
                <a:lnTo>
                  <a:pt x="49" y="133"/>
                </a:lnTo>
                <a:lnTo>
                  <a:pt x="44" y="137"/>
                </a:lnTo>
                <a:lnTo>
                  <a:pt x="44" y="142"/>
                </a:lnTo>
                <a:lnTo>
                  <a:pt x="40" y="151"/>
                </a:lnTo>
                <a:lnTo>
                  <a:pt x="35" y="160"/>
                </a:lnTo>
                <a:lnTo>
                  <a:pt x="35" y="160"/>
                </a:lnTo>
                <a:lnTo>
                  <a:pt x="40" y="164"/>
                </a:lnTo>
                <a:lnTo>
                  <a:pt x="40" y="169"/>
                </a:lnTo>
                <a:lnTo>
                  <a:pt x="44" y="173"/>
                </a:lnTo>
                <a:lnTo>
                  <a:pt x="44" y="177"/>
                </a:lnTo>
                <a:lnTo>
                  <a:pt x="49" y="177"/>
                </a:lnTo>
                <a:lnTo>
                  <a:pt x="53" y="177"/>
                </a:lnTo>
                <a:lnTo>
                  <a:pt x="57" y="177"/>
                </a:lnTo>
                <a:lnTo>
                  <a:pt x="62" y="177"/>
                </a:lnTo>
                <a:lnTo>
                  <a:pt x="62" y="177"/>
                </a:lnTo>
                <a:lnTo>
                  <a:pt x="71" y="177"/>
                </a:lnTo>
                <a:lnTo>
                  <a:pt x="71" y="182"/>
                </a:lnTo>
                <a:lnTo>
                  <a:pt x="80" y="186"/>
                </a:lnTo>
                <a:lnTo>
                  <a:pt x="80" y="191"/>
                </a:lnTo>
                <a:lnTo>
                  <a:pt x="84" y="191"/>
                </a:lnTo>
                <a:lnTo>
                  <a:pt x="93" y="204"/>
                </a:lnTo>
                <a:lnTo>
                  <a:pt x="97" y="204"/>
                </a:lnTo>
                <a:lnTo>
                  <a:pt x="102" y="213"/>
                </a:lnTo>
                <a:lnTo>
                  <a:pt x="106" y="213"/>
                </a:lnTo>
                <a:lnTo>
                  <a:pt x="115" y="208"/>
                </a:lnTo>
                <a:lnTo>
                  <a:pt x="120" y="213"/>
                </a:lnTo>
                <a:lnTo>
                  <a:pt x="124" y="217"/>
                </a:lnTo>
                <a:lnTo>
                  <a:pt x="133" y="217"/>
                </a:lnTo>
                <a:lnTo>
                  <a:pt x="133" y="217"/>
                </a:lnTo>
                <a:lnTo>
                  <a:pt x="133" y="217"/>
                </a:lnTo>
                <a:lnTo>
                  <a:pt x="137" y="217"/>
                </a:lnTo>
                <a:lnTo>
                  <a:pt x="142" y="226"/>
                </a:lnTo>
                <a:lnTo>
                  <a:pt x="146" y="222"/>
                </a:lnTo>
                <a:lnTo>
                  <a:pt x="155" y="226"/>
                </a:lnTo>
                <a:lnTo>
                  <a:pt x="155" y="231"/>
                </a:lnTo>
                <a:lnTo>
                  <a:pt x="164" y="235"/>
                </a:lnTo>
                <a:lnTo>
                  <a:pt x="164" y="226"/>
                </a:lnTo>
                <a:lnTo>
                  <a:pt x="164" y="222"/>
                </a:lnTo>
                <a:lnTo>
                  <a:pt x="177" y="217"/>
                </a:lnTo>
                <a:lnTo>
                  <a:pt x="199" y="217"/>
                </a:lnTo>
                <a:lnTo>
                  <a:pt x="199" y="217"/>
                </a:lnTo>
                <a:lnTo>
                  <a:pt x="208" y="208"/>
                </a:lnTo>
                <a:lnTo>
                  <a:pt x="222" y="191"/>
                </a:lnTo>
                <a:lnTo>
                  <a:pt x="222" y="182"/>
                </a:lnTo>
                <a:lnTo>
                  <a:pt x="226" y="182"/>
                </a:lnTo>
                <a:lnTo>
                  <a:pt x="226" y="182"/>
                </a:lnTo>
                <a:lnTo>
                  <a:pt x="226" y="182"/>
                </a:lnTo>
                <a:lnTo>
                  <a:pt x="222" y="177"/>
                </a:lnTo>
                <a:lnTo>
                  <a:pt x="222" y="177"/>
                </a:lnTo>
                <a:lnTo>
                  <a:pt x="213" y="169"/>
                </a:lnTo>
                <a:lnTo>
                  <a:pt x="217" y="164"/>
                </a:lnTo>
                <a:lnTo>
                  <a:pt x="217" y="164"/>
                </a:lnTo>
                <a:lnTo>
                  <a:pt x="213" y="160"/>
                </a:lnTo>
                <a:lnTo>
                  <a:pt x="208" y="155"/>
                </a:lnTo>
                <a:lnTo>
                  <a:pt x="204" y="146"/>
                </a:lnTo>
                <a:lnTo>
                  <a:pt x="195" y="137"/>
                </a:lnTo>
                <a:lnTo>
                  <a:pt x="199" y="124"/>
                </a:lnTo>
                <a:lnTo>
                  <a:pt x="199" y="111"/>
                </a:lnTo>
                <a:lnTo>
                  <a:pt x="186" y="80"/>
                </a:lnTo>
                <a:lnTo>
                  <a:pt x="186" y="71"/>
                </a:lnTo>
                <a:lnTo>
                  <a:pt x="186" y="58"/>
                </a:lnTo>
                <a:lnTo>
                  <a:pt x="186" y="58"/>
                </a:lnTo>
                <a:lnTo>
                  <a:pt x="186" y="53"/>
                </a:lnTo>
                <a:lnTo>
                  <a:pt x="177" y="49"/>
                </a:lnTo>
                <a:lnTo>
                  <a:pt x="182" y="49"/>
                </a:lnTo>
                <a:lnTo>
                  <a:pt x="177" y="36"/>
                </a:lnTo>
                <a:lnTo>
                  <a:pt x="177" y="31"/>
                </a:lnTo>
                <a:lnTo>
                  <a:pt x="177" y="27"/>
                </a:lnTo>
                <a:lnTo>
                  <a:pt x="177" y="22"/>
                </a:lnTo>
                <a:lnTo>
                  <a:pt x="177" y="22"/>
                </a:lnTo>
                <a:lnTo>
                  <a:pt x="164" y="18"/>
                </a:lnTo>
                <a:lnTo>
                  <a:pt x="155" y="13"/>
                </a:lnTo>
                <a:lnTo>
                  <a:pt x="151" y="13"/>
                </a:lnTo>
                <a:lnTo>
                  <a:pt x="151" y="13"/>
                </a:lnTo>
                <a:lnTo>
                  <a:pt x="146" y="9"/>
                </a:lnTo>
                <a:lnTo>
                  <a:pt x="146" y="9"/>
                </a:lnTo>
                <a:lnTo>
                  <a:pt x="142" y="9"/>
                </a:lnTo>
                <a:lnTo>
                  <a:pt x="137" y="5"/>
                </a:lnTo>
                <a:lnTo>
                  <a:pt x="133" y="0"/>
                </a:lnTo>
                <a:lnTo>
                  <a:pt x="124" y="0"/>
                </a:lnTo>
                <a:lnTo>
                  <a:pt x="120" y="9"/>
                </a:lnTo>
                <a:lnTo>
                  <a:pt x="115" y="13"/>
                </a:lnTo>
                <a:lnTo>
                  <a:pt x="111" y="18"/>
                </a:lnTo>
                <a:lnTo>
                  <a:pt x="111" y="22"/>
                </a:lnTo>
                <a:lnTo>
                  <a:pt x="102" y="22"/>
                </a:lnTo>
                <a:lnTo>
                  <a:pt x="97" y="27"/>
                </a:lnTo>
                <a:lnTo>
                  <a:pt x="88" y="27"/>
                </a:lnTo>
                <a:lnTo>
                  <a:pt x="84" y="22"/>
                </a:lnTo>
                <a:lnTo>
                  <a:pt x="80" y="22"/>
                </a:lnTo>
                <a:lnTo>
                  <a:pt x="75" y="22"/>
                </a:lnTo>
                <a:lnTo>
                  <a:pt x="71" y="22"/>
                </a:lnTo>
                <a:lnTo>
                  <a:pt x="71" y="22"/>
                </a:lnTo>
                <a:lnTo>
                  <a:pt x="62" y="22"/>
                </a:lnTo>
                <a:lnTo>
                  <a:pt x="62" y="40"/>
                </a:lnTo>
                <a:lnTo>
                  <a:pt x="66" y="40"/>
                </a:lnTo>
                <a:lnTo>
                  <a:pt x="66" y="49"/>
                </a:lnTo>
                <a:lnTo>
                  <a:pt x="62" y="49"/>
                </a:lnTo>
                <a:lnTo>
                  <a:pt x="62" y="49"/>
                </a:lnTo>
                <a:lnTo>
                  <a:pt x="57" y="53"/>
                </a:lnTo>
                <a:lnTo>
                  <a:pt x="40" y="49"/>
                </a:lnTo>
                <a:lnTo>
                  <a:pt x="35" y="53"/>
                </a:lnTo>
                <a:lnTo>
                  <a:pt x="31" y="53"/>
                </a:lnTo>
                <a:lnTo>
                  <a:pt x="31" y="53"/>
                </a:lnTo>
                <a:lnTo>
                  <a:pt x="26" y="49"/>
                </a:lnTo>
                <a:lnTo>
                  <a:pt x="22" y="53"/>
                </a:lnTo>
                <a:lnTo>
                  <a:pt x="17" y="53"/>
                </a:lnTo>
                <a:lnTo>
                  <a:pt x="17" y="53"/>
                </a:lnTo>
                <a:lnTo>
                  <a:pt x="13" y="53"/>
                </a:lnTo>
                <a:lnTo>
                  <a:pt x="13" y="53"/>
                </a:lnTo>
                <a:lnTo>
                  <a:pt x="4" y="62"/>
                </a:lnTo>
                <a:lnTo>
                  <a:pt x="4" y="67"/>
                </a:lnTo>
                <a:lnTo>
                  <a:pt x="0" y="71"/>
                </a:lnTo>
                <a:lnTo>
                  <a:pt x="9" y="80"/>
                </a:lnTo>
                <a:lnTo>
                  <a:pt x="9" y="84"/>
                </a:lnTo>
                <a:lnTo>
                  <a:pt x="4" y="84"/>
                </a:lnTo>
                <a:lnTo>
                  <a:pt x="0" y="84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2" name="Freeform 679">
            <a:extLst>
              <a:ext uri="{FF2B5EF4-FFF2-40B4-BE49-F238E27FC236}">
                <a16:creationId xmlns:a16="http://schemas.microsoft.com/office/drawing/2014/main" id="{BD8A8F31-F3B0-4D2E-9313-37B31016A33D}"/>
              </a:ext>
            </a:extLst>
          </p:cNvPr>
          <p:cNvSpPr>
            <a:spLocks/>
          </p:cNvSpPr>
          <p:nvPr/>
        </p:nvSpPr>
        <p:spPr bwMode="auto">
          <a:xfrm>
            <a:off x="7134531" y="4117149"/>
            <a:ext cx="201811" cy="209848"/>
          </a:xfrm>
          <a:custGeom>
            <a:avLst/>
            <a:gdLst>
              <a:gd name="T0" fmla="*/ 4 w 226"/>
              <a:gd name="T1" fmla="*/ 93 h 235"/>
              <a:gd name="T2" fmla="*/ 13 w 226"/>
              <a:gd name="T3" fmla="*/ 98 h 235"/>
              <a:gd name="T4" fmla="*/ 31 w 226"/>
              <a:gd name="T5" fmla="*/ 115 h 235"/>
              <a:gd name="T6" fmla="*/ 35 w 226"/>
              <a:gd name="T7" fmla="*/ 124 h 235"/>
              <a:gd name="T8" fmla="*/ 44 w 226"/>
              <a:gd name="T9" fmla="*/ 133 h 235"/>
              <a:gd name="T10" fmla="*/ 44 w 226"/>
              <a:gd name="T11" fmla="*/ 137 h 235"/>
              <a:gd name="T12" fmla="*/ 40 w 226"/>
              <a:gd name="T13" fmla="*/ 151 h 235"/>
              <a:gd name="T14" fmla="*/ 35 w 226"/>
              <a:gd name="T15" fmla="*/ 160 h 235"/>
              <a:gd name="T16" fmla="*/ 40 w 226"/>
              <a:gd name="T17" fmla="*/ 169 h 235"/>
              <a:gd name="T18" fmla="*/ 44 w 226"/>
              <a:gd name="T19" fmla="*/ 177 h 235"/>
              <a:gd name="T20" fmla="*/ 53 w 226"/>
              <a:gd name="T21" fmla="*/ 177 h 235"/>
              <a:gd name="T22" fmla="*/ 62 w 226"/>
              <a:gd name="T23" fmla="*/ 177 h 235"/>
              <a:gd name="T24" fmla="*/ 71 w 226"/>
              <a:gd name="T25" fmla="*/ 177 h 235"/>
              <a:gd name="T26" fmla="*/ 80 w 226"/>
              <a:gd name="T27" fmla="*/ 186 h 235"/>
              <a:gd name="T28" fmla="*/ 84 w 226"/>
              <a:gd name="T29" fmla="*/ 191 h 235"/>
              <a:gd name="T30" fmla="*/ 97 w 226"/>
              <a:gd name="T31" fmla="*/ 204 h 235"/>
              <a:gd name="T32" fmla="*/ 106 w 226"/>
              <a:gd name="T33" fmla="*/ 213 h 235"/>
              <a:gd name="T34" fmla="*/ 120 w 226"/>
              <a:gd name="T35" fmla="*/ 213 h 235"/>
              <a:gd name="T36" fmla="*/ 133 w 226"/>
              <a:gd name="T37" fmla="*/ 217 h 235"/>
              <a:gd name="T38" fmla="*/ 133 w 226"/>
              <a:gd name="T39" fmla="*/ 217 h 235"/>
              <a:gd name="T40" fmla="*/ 142 w 226"/>
              <a:gd name="T41" fmla="*/ 226 h 235"/>
              <a:gd name="T42" fmla="*/ 155 w 226"/>
              <a:gd name="T43" fmla="*/ 226 h 235"/>
              <a:gd name="T44" fmla="*/ 164 w 226"/>
              <a:gd name="T45" fmla="*/ 235 h 235"/>
              <a:gd name="T46" fmla="*/ 164 w 226"/>
              <a:gd name="T47" fmla="*/ 222 h 235"/>
              <a:gd name="T48" fmla="*/ 199 w 226"/>
              <a:gd name="T49" fmla="*/ 217 h 235"/>
              <a:gd name="T50" fmla="*/ 208 w 226"/>
              <a:gd name="T51" fmla="*/ 208 h 235"/>
              <a:gd name="T52" fmla="*/ 222 w 226"/>
              <a:gd name="T53" fmla="*/ 182 h 235"/>
              <a:gd name="T54" fmla="*/ 226 w 226"/>
              <a:gd name="T55" fmla="*/ 182 h 235"/>
              <a:gd name="T56" fmla="*/ 222 w 226"/>
              <a:gd name="T57" fmla="*/ 177 h 235"/>
              <a:gd name="T58" fmla="*/ 213 w 226"/>
              <a:gd name="T59" fmla="*/ 169 h 235"/>
              <a:gd name="T60" fmla="*/ 217 w 226"/>
              <a:gd name="T61" fmla="*/ 164 h 235"/>
              <a:gd name="T62" fmla="*/ 208 w 226"/>
              <a:gd name="T63" fmla="*/ 155 h 235"/>
              <a:gd name="T64" fmla="*/ 195 w 226"/>
              <a:gd name="T65" fmla="*/ 137 h 235"/>
              <a:gd name="T66" fmla="*/ 199 w 226"/>
              <a:gd name="T67" fmla="*/ 111 h 235"/>
              <a:gd name="T68" fmla="*/ 186 w 226"/>
              <a:gd name="T69" fmla="*/ 71 h 235"/>
              <a:gd name="T70" fmla="*/ 186 w 226"/>
              <a:gd name="T71" fmla="*/ 58 h 235"/>
              <a:gd name="T72" fmla="*/ 177 w 226"/>
              <a:gd name="T73" fmla="*/ 49 h 235"/>
              <a:gd name="T74" fmla="*/ 177 w 226"/>
              <a:gd name="T75" fmla="*/ 36 h 235"/>
              <a:gd name="T76" fmla="*/ 177 w 226"/>
              <a:gd name="T77" fmla="*/ 27 h 235"/>
              <a:gd name="T78" fmla="*/ 177 w 226"/>
              <a:gd name="T79" fmla="*/ 22 h 235"/>
              <a:gd name="T80" fmla="*/ 155 w 226"/>
              <a:gd name="T81" fmla="*/ 13 h 235"/>
              <a:gd name="T82" fmla="*/ 151 w 226"/>
              <a:gd name="T83" fmla="*/ 13 h 235"/>
              <a:gd name="T84" fmla="*/ 146 w 226"/>
              <a:gd name="T85" fmla="*/ 9 h 235"/>
              <a:gd name="T86" fmla="*/ 137 w 226"/>
              <a:gd name="T87" fmla="*/ 5 h 235"/>
              <a:gd name="T88" fmla="*/ 124 w 226"/>
              <a:gd name="T89" fmla="*/ 0 h 235"/>
              <a:gd name="T90" fmla="*/ 115 w 226"/>
              <a:gd name="T91" fmla="*/ 13 h 235"/>
              <a:gd name="T92" fmla="*/ 111 w 226"/>
              <a:gd name="T93" fmla="*/ 22 h 235"/>
              <a:gd name="T94" fmla="*/ 97 w 226"/>
              <a:gd name="T95" fmla="*/ 27 h 235"/>
              <a:gd name="T96" fmla="*/ 84 w 226"/>
              <a:gd name="T97" fmla="*/ 22 h 235"/>
              <a:gd name="T98" fmla="*/ 75 w 226"/>
              <a:gd name="T99" fmla="*/ 22 h 235"/>
              <a:gd name="T100" fmla="*/ 71 w 226"/>
              <a:gd name="T101" fmla="*/ 22 h 235"/>
              <a:gd name="T102" fmla="*/ 62 w 226"/>
              <a:gd name="T103" fmla="*/ 40 h 235"/>
              <a:gd name="T104" fmla="*/ 66 w 226"/>
              <a:gd name="T105" fmla="*/ 49 h 235"/>
              <a:gd name="T106" fmla="*/ 62 w 226"/>
              <a:gd name="T107" fmla="*/ 49 h 235"/>
              <a:gd name="T108" fmla="*/ 40 w 226"/>
              <a:gd name="T109" fmla="*/ 49 h 235"/>
              <a:gd name="T110" fmla="*/ 31 w 226"/>
              <a:gd name="T111" fmla="*/ 53 h 235"/>
              <a:gd name="T112" fmla="*/ 26 w 226"/>
              <a:gd name="T113" fmla="*/ 49 h 235"/>
              <a:gd name="T114" fmla="*/ 17 w 226"/>
              <a:gd name="T115" fmla="*/ 53 h 235"/>
              <a:gd name="T116" fmla="*/ 13 w 226"/>
              <a:gd name="T117" fmla="*/ 53 h 235"/>
              <a:gd name="T118" fmla="*/ 4 w 226"/>
              <a:gd name="T119" fmla="*/ 62 h 235"/>
              <a:gd name="T120" fmla="*/ 0 w 226"/>
              <a:gd name="T121" fmla="*/ 71 h 235"/>
              <a:gd name="T122" fmla="*/ 9 w 226"/>
              <a:gd name="T123" fmla="*/ 84 h 235"/>
              <a:gd name="T124" fmla="*/ 0 w 226"/>
              <a:gd name="T125" fmla="*/ 8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" h="235">
                <a:moveTo>
                  <a:pt x="0" y="84"/>
                </a:moveTo>
                <a:lnTo>
                  <a:pt x="4" y="93"/>
                </a:lnTo>
                <a:lnTo>
                  <a:pt x="9" y="98"/>
                </a:lnTo>
                <a:lnTo>
                  <a:pt x="13" y="98"/>
                </a:lnTo>
                <a:lnTo>
                  <a:pt x="17" y="111"/>
                </a:lnTo>
                <a:lnTo>
                  <a:pt x="31" y="115"/>
                </a:lnTo>
                <a:lnTo>
                  <a:pt x="31" y="115"/>
                </a:lnTo>
                <a:lnTo>
                  <a:pt x="35" y="124"/>
                </a:lnTo>
                <a:lnTo>
                  <a:pt x="40" y="129"/>
                </a:lnTo>
                <a:lnTo>
                  <a:pt x="44" y="133"/>
                </a:lnTo>
                <a:lnTo>
                  <a:pt x="49" y="133"/>
                </a:lnTo>
                <a:lnTo>
                  <a:pt x="44" y="137"/>
                </a:lnTo>
                <a:lnTo>
                  <a:pt x="44" y="142"/>
                </a:lnTo>
                <a:lnTo>
                  <a:pt x="40" y="151"/>
                </a:lnTo>
                <a:lnTo>
                  <a:pt x="35" y="160"/>
                </a:lnTo>
                <a:lnTo>
                  <a:pt x="35" y="160"/>
                </a:lnTo>
                <a:lnTo>
                  <a:pt x="40" y="164"/>
                </a:lnTo>
                <a:lnTo>
                  <a:pt x="40" y="169"/>
                </a:lnTo>
                <a:lnTo>
                  <a:pt x="44" y="173"/>
                </a:lnTo>
                <a:lnTo>
                  <a:pt x="44" y="177"/>
                </a:lnTo>
                <a:lnTo>
                  <a:pt x="49" y="177"/>
                </a:lnTo>
                <a:lnTo>
                  <a:pt x="53" y="177"/>
                </a:lnTo>
                <a:lnTo>
                  <a:pt x="57" y="177"/>
                </a:lnTo>
                <a:lnTo>
                  <a:pt x="62" y="177"/>
                </a:lnTo>
                <a:lnTo>
                  <a:pt x="62" y="177"/>
                </a:lnTo>
                <a:lnTo>
                  <a:pt x="71" y="177"/>
                </a:lnTo>
                <a:lnTo>
                  <a:pt x="71" y="182"/>
                </a:lnTo>
                <a:lnTo>
                  <a:pt x="80" y="186"/>
                </a:lnTo>
                <a:lnTo>
                  <a:pt x="80" y="191"/>
                </a:lnTo>
                <a:lnTo>
                  <a:pt x="84" y="191"/>
                </a:lnTo>
                <a:lnTo>
                  <a:pt x="93" y="204"/>
                </a:lnTo>
                <a:lnTo>
                  <a:pt x="97" y="204"/>
                </a:lnTo>
                <a:lnTo>
                  <a:pt x="102" y="213"/>
                </a:lnTo>
                <a:lnTo>
                  <a:pt x="106" y="213"/>
                </a:lnTo>
                <a:lnTo>
                  <a:pt x="115" y="208"/>
                </a:lnTo>
                <a:lnTo>
                  <a:pt x="120" y="213"/>
                </a:lnTo>
                <a:lnTo>
                  <a:pt x="124" y="217"/>
                </a:lnTo>
                <a:lnTo>
                  <a:pt x="133" y="217"/>
                </a:lnTo>
                <a:lnTo>
                  <a:pt x="133" y="217"/>
                </a:lnTo>
                <a:lnTo>
                  <a:pt x="133" y="217"/>
                </a:lnTo>
                <a:lnTo>
                  <a:pt x="137" y="217"/>
                </a:lnTo>
                <a:lnTo>
                  <a:pt x="142" y="226"/>
                </a:lnTo>
                <a:lnTo>
                  <a:pt x="146" y="222"/>
                </a:lnTo>
                <a:lnTo>
                  <a:pt x="155" y="226"/>
                </a:lnTo>
                <a:lnTo>
                  <a:pt x="155" y="231"/>
                </a:lnTo>
                <a:lnTo>
                  <a:pt x="164" y="235"/>
                </a:lnTo>
                <a:lnTo>
                  <a:pt x="164" y="226"/>
                </a:lnTo>
                <a:lnTo>
                  <a:pt x="164" y="222"/>
                </a:lnTo>
                <a:lnTo>
                  <a:pt x="177" y="217"/>
                </a:lnTo>
                <a:lnTo>
                  <a:pt x="199" y="217"/>
                </a:lnTo>
                <a:lnTo>
                  <a:pt x="199" y="217"/>
                </a:lnTo>
                <a:lnTo>
                  <a:pt x="208" y="208"/>
                </a:lnTo>
                <a:lnTo>
                  <a:pt x="222" y="191"/>
                </a:lnTo>
                <a:lnTo>
                  <a:pt x="222" y="182"/>
                </a:lnTo>
                <a:lnTo>
                  <a:pt x="226" y="182"/>
                </a:lnTo>
                <a:lnTo>
                  <a:pt x="226" y="182"/>
                </a:lnTo>
                <a:lnTo>
                  <a:pt x="226" y="182"/>
                </a:lnTo>
                <a:lnTo>
                  <a:pt x="222" y="177"/>
                </a:lnTo>
                <a:lnTo>
                  <a:pt x="222" y="177"/>
                </a:lnTo>
                <a:lnTo>
                  <a:pt x="213" y="169"/>
                </a:lnTo>
                <a:lnTo>
                  <a:pt x="217" y="164"/>
                </a:lnTo>
                <a:lnTo>
                  <a:pt x="217" y="164"/>
                </a:lnTo>
                <a:lnTo>
                  <a:pt x="213" y="160"/>
                </a:lnTo>
                <a:lnTo>
                  <a:pt x="208" y="155"/>
                </a:lnTo>
                <a:lnTo>
                  <a:pt x="204" y="146"/>
                </a:lnTo>
                <a:lnTo>
                  <a:pt x="195" y="137"/>
                </a:lnTo>
                <a:lnTo>
                  <a:pt x="199" y="124"/>
                </a:lnTo>
                <a:lnTo>
                  <a:pt x="199" y="111"/>
                </a:lnTo>
                <a:lnTo>
                  <a:pt x="186" y="80"/>
                </a:lnTo>
                <a:lnTo>
                  <a:pt x="186" y="71"/>
                </a:lnTo>
                <a:lnTo>
                  <a:pt x="186" y="58"/>
                </a:lnTo>
                <a:lnTo>
                  <a:pt x="186" y="58"/>
                </a:lnTo>
                <a:lnTo>
                  <a:pt x="186" y="53"/>
                </a:lnTo>
                <a:lnTo>
                  <a:pt x="177" y="49"/>
                </a:lnTo>
                <a:lnTo>
                  <a:pt x="182" y="49"/>
                </a:lnTo>
                <a:lnTo>
                  <a:pt x="177" y="36"/>
                </a:lnTo>
                <a:lnTo>
                  <a:pt x="177" y="31"/>
                </a:lnTo>
                <a:lnTo>
                  <a:pt x="177" y="27"/>
                </a:lnTo>
                <a:lnTo>
                  <a:pt x="177" y="22"/>
                </a:lnTo>
                <a:lnTo>
                  <a:pt x="177" y="22"/>
                </a:lnTo>
                <a:lnTo>
                  <a:pt x="164" y="18"/>
                </a:lnTo>
                <a:lnTo>
                  <a:pt x="155" y="13"/>
                </a:lnTo>
                <a:lnTo>
                  <a:pt x="151" y="13"/>
                </a:lnTo>
                <a:lnTo>
                  <a:pt x="151" y="13"/>
                </a:lnTo>
                <a:lnTo>
                  <a:pt x="146" y="9"/>
                </a:lnTo>
                <a:lnTo>
                  <a:pt x="146" y="9"/>
                </a:lnTo>
                <a:lnTo>
                  <a:pt x="142" y="9"/>
                </a:lnTo>
                <a:lnTo>
                  <a:pt x="137" y="5"/>
                </a:lnTo>
                <a:lnTo>
                  <a:pt x="133" y="0"/>
                </a:lnTo>
                <a:lnTo>
                  <a:pt x="124" y="0"/>
                </a:lnTo>
                <a:lnTo>
                  <a:pt x="120" y="9"/>
                </a:lnTo>
                <a:lnTo>
                  <a:pt x="115" y="13"/>
                </a:lnTo>
                <a:lnTo>
                  <a:pt x="111" y="18"/>
                </a:lnTo>
                <a:lnTo>
                  <a:pt x="111" y="22"/>
                </a:lnTo>
                <a:lnTo>
                  <a:pt x="102" y="22"/>
                </a:lnTo>
                <a:lnTo>
                  <a:pt x="97" y="27"/>
                </a:lnTo>
                <a:lnTo>
                  <a:pt x="88" y="27"/>
                </a:lnTo>
                <a:lnTo>
                  <a:pt x="84" y="22"/>
                </a:lnTo>
                <a:lnTo>
                  <a:pt x="80" y="22"/>
                </a:lnTo>
                <a:lnTo>
                  <a:pt x="75" y="22"/>
                </a:lnTo>
                <a:lnTo>
                  <a:pt x="71" y="22"/>
                </a:lnTo>
                <a:lnTo>
                  <a:pt x="71" y="22"/>
                </a:lnTo>
                <a:lnTo>
                  <a:pt x="62" y="22"/>
                </a:lnTo>
                <a:lnTo>
                  <a:pt x="62" y="40"/>
                </a:lnTo>
                <a:lnTo>
                  <a:pt x="66" y="40"/>
                </a:lnTo>
                <a:lnTo>
                  <a:pt x="66" y="49"/>
                </a:lnTo>
                <a:lnTo>
                  <a:pt x="62" y="49"/>
                </a:lnTo>
                <a:lnTo>
                  <a:pt x="62" y="49"/>
                </a:lnTo>
                <a:lnTo>
                  <a:pt x="57" y="53"/>
                </a:lnTo>
                <a:lnTo>
                  <a:pt x="40" y="49"/>
                </a:lnTo>
                <a:lnTo>
                  <a:pt x="35" y="53"/>
                </a:lnTo>
                <a:lnTo>
                  <a:pt x="31" y="53"/>
                </a:lnTo>
                <a:lnTo>
                  <a:pt x="31" y="53"/>
                </a:lnTo>
                <a:lnTo>
                  <a:pt x="26" y="49"/>
                </a:lnTo>
                <a:lnTo>
                  <a:pt x="22" y="53"/>
                </a:lnTo>
                <a:lnTo>
                  <a:pt x="17" y="53"/>
                </a:lnTo>
                <a:lnTo>
                  <a:pt x="17" y="53"/>
                </a:lnTo>
                <a:lnTo>
                  <a:pt x="13" y="53"/>
                </a:lnTo>
                <a:lnTo>
                  <a:pt x="13" y="53"/>
                </a:lnTo>
                <a:lnTo>
                  <a:pt x="4" y="62"/>
                </a:lnTo>
                <a:lnTo>
                  <a:pt x="4" y="67"/>
                </a:lnTo>
                <a:lnTo>
                  <a:pt x="0" y="71"/>
                </a:lnTo>
                <a:lnTo>
                  <a:pt x="9" y="80"/>
                </a:lnTo>
                <a:lnTo>
                  <a:pt x="9" y="84"/>
                </a:lnTo>
                <a:lnTo>
                  <a:pt x="4" y="84"/>
                </a:lnTo>
                <a:lnTo>
                  <a:pt x="0" y="8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3" name="Freeform 680">
            <a:extLst>
              <a:ext uri="{FF2B5EF4-FFF2-40B4-BE49-F238E27FC236}">
                <a16:creationId xmlns:a16="http://schemas.microsoft.com/office/drawing/2014/main" id="{7B71C83B-116D-4F0D-A92E-108B133501A3}"/>
              </a:ext>
            </a:extLst>
          </p:cNvPr>
          <p:cNvSpPr>
            <a:spLocks/>
          </p:cNvSpPr>
          <p:nvPr/>
        </p:nvSpPr>
        <p:spPr bwMode="auto">
          <a:xfrm>
            <a:off x="7134531" y="4117149"/>
            <a:ext cx="201811" cy="209848"/>
          </a:xfrm>
          <a:custGeom>
            <a:avLst/>
            <a:gdLst>
              <a:gd name="T0" fmla="*/ 4 w 226"/>
              <a:gd name="T1" fmla="*/ 93 h 235"/>
              <a:gd name="T2" fmla="*/ 13 w 226"/>
              <a:gd name="T3" fmla="*/ 98 h 235"/>
              <a:gd name="T4" fmla="*/ 31 w 226"/>
              <a:gd name="T5" fmla="*/ 115 h 235"/>
              <a:gd name="T6" fmla="*/ 35 w 226"/>
              <a:gd name="T7" fmla="*/ 124 h 235"/>
              <a:gd name="T8" fmla="*/ 44 w 226"/>
              <a:gd name="T9" fmla="*/ 133 h 235"/>
              <a:gd name="T10" fmla="*/ 44 w 226"/>
              <a:gd name="T11" fmla="*/ 137 h 235"/>
              <a:gd name="T12" fmla="*/ 40 w 226"/>
              <a:gd name="T13" fmla="*/ 151 h 235"/>
              <a:gd name="T14" fmla="*/ 35 w 226"/>
              <a:gd name="T15" fmla="*/ 160 h 235"/>
              <a:gd name="T16" fmla="*/ 40 w 226"/>
              <a:gd name="T17" fmla="*/ 169 h 235"/>
              <a:gd name="T18" fmla="*/ 44 w 226"/>
              <a:gd name="T19" fmla="*/ 177 h 235"/>
              <a:gd name="T20" fmla="*/ 53 w 226"/>
              <a:gd name="T21" fmla="*/ 177 h 235"/>
              <a:gd name="T22" fmla="*/ 62 w 226"/>
              <a:gd name="T23" fmla="*/ 177 h 235"/>
              <a:gd name="T24" fmla="*/ 71 w 226"/>
              <a:gd name="T25" fmla="*/ 177 h 235"/>
              <a:gd name="T26" fmla="*/ 80 w 226"/>
              <a:gd name="T27" fmla="*/ 186 h 235"/>
              <a:gd name="T28" fmla="*/ 84 w 226"/>
              <a:gd name="T29" fmla="*/ 191 h 235"/>
              <a:gd name="T30" fmla="*/ 97 w 226"/>
              <a:gd name="T31" fmla="*/ 204 h 235"/>
              <a:gd name="T32" fmla="*/ 106 w 226"/>
              <a:gd name="T33" fmla="*/ 213 h 235"/>
              <a:gd name="T34" fmla="*/ 120 w 226"/>
              <a:gd name="T35" fmla="*/ 213 h 235"/>
              <a:gd name="T36" fmla="*/ 133 w 226"/>
              <a:gd name="T37" fmla="*/ 217 h 235"/>
              <a:gd name="T38" fmla="*/ 133 w 226"/>
              <a:gd name="T39" fmla="*/ 217 h 235"/>
              <a:gd name="T40" fmla="*/ 142 w 226"/>
              <a:gd name="T41" fmla="*/ 226 h 235"/>
              <a:gd name="T42" fmla="*/ 155 w 226"/>
              <a:gd name="T43" fmla="*/ 226 h 235"/>
              <a:gd name="T44" fmla="*/ 164 w 226"/>
              <a:gd name="T45" fmla="*/ 235 h 235"/>
              <a:gd name="T46" fmla="*/ 164 w 226"/>
              <a:gd name="T47" fmla="*/ 222 h 235"/>
              <a:gd name="T48" fmla="*/ 199 w 226"/>
              <a:gd name="T49" fmla="*/ 217 h 235"/>
              <a:gd name="T50" fmla="*/ 208 w 226"/>
              <a:gd name="T51" fmla="*/ 208 h 235"/>
              <a:gd name="T52" fmla="*/ 222 w 226"/>
              <a:gd name="T53" fmla="*/ 182 h 235"/>
              <a:gd name="T54" fmla="*/ 226 w 226"/>
              <a:gd name="T55" fmla="*/ 182 h 235"/>
              <a:gd name="T56" fmla="*/ 222 w 226"/>
              <a:gd name="T57" fmla="*/ 177 h 235"/>
              <a:gd name="T58" fmla="*/ 213 w 226"/>
              <a:gd name="T59" fmla="*/ 169 h 235"/>
              <a:gd name="T60" fmla="*/ 217 w 226"/>
              <a:gd name="T61" fmla="*/ 164 h 235"/>
              <a:gd name="T62" fmla="*/ 208 w 226"/>
              <a:gd name="T63" fmla="*/ 155 h 235"/>
              <a:gd name="T64" fmla="*/ 195 w 226"/>
              <a:gd name="T65" fmla="*/ 137 h 235"/>
              <a:gd name="T66" fmla="*/ 199 w 226"/>
              <a:gd name="T67" fmla="*/ 111 h 235"/>
              <a:gd name="T68" fmla="*/ 186 w 226"/>
              <a:gd name="T69" fmla="*/ 71 h 235"/>
              <a:gd name="T70" fmla="*/ 186 w 226"/>
              <a:gd name="T71" fmla="*/ 58 h 235"/>
              <a:gd name="T72" fmla="*/ 177 w 226"/>
              <a:gd name="T73" fmla="*/ 49 h 235"/>
              <a:gd name="T74" fmla="*/ 177 w 226"/>
              <a:gd name="T75" fmla="*/ 36 h 235"/>
              <a:gd name="T76" fmla="*/ 177 w 226"/>
              <a:gd name="T77" fmla="*/ 27 h 235"/>
              <a:gd name="T78" fmla="*/ 177 w 226"/>
              <a:gd name="T79" fmla="*/ 22 h 235"/>
              <a:gd name="T80" fmla="*/ 155 w 226"/>
              <a:gd name="T81" fmla="*/ 13 h 235"/>
              <a:gd name="T82" fmla="*/ 151 w 226"/>
              <a:gd name="T83" fmla="*/ 13 h 235"/>
              <a:gd name="T84" fmla="*/ 146 w 226"/>
              <a:gd name="T85" fmla="*/ 9 h 235"/>
              <a:gd name="T86" fmla="*/ 137 w 226"/>
              <a:gd name="T87" fmla="*/ 5 h 235"/>
              <a:gd name="T88" fmla="*/ 124 w 226"/>
              <a:gd name="T89" fmla="*/ 0 h 235"/>
              <a:gd name="T90" fmla="*/ 115 w 226"/>
              <a:gd name="T91" fmla="*/ 13 h 235"/>
              <a:gd name="T92" fmla="*/ 111 w 226"/>
              <a:gd name="T93" fmla="*/ 22 h 235"/>
              <a:gd name="T94" fmla="*/ 97 w 226"/>
              <a:gd name="T95" fmla="*/ 27 h 235"/>
              <a:gd name="T96" fmla="*/ 84 w 226"/>
              <a:gd name="T97" fmla="*/ 22 h 235"/>
              <a:gd name="T98" fmla="*/ 75 w 226"/>
              <a:gd name="T99" fmla="*/ 22 h 235"/>
              <a:gd name="T100" fmla="*/ 71 w 226"/>
              <a:gd name="T101" fmla="*/ 22 h 235"/>
              <a:gd name="T102" fmla="*/ 62 w 226"/>
              <a:gd name="T103" fmla="*/ 40 h 235"/>
              <a:gd name="T104" fmla="*/ 66 w 226"/>
              <a:gd name="T105" fmla="*/ 49 h 235"/>
              <a:gd name="T106" fmla="*/ 62 w 226"/>
              <a:gd name="T107" fmla="*/ 49 h 235"/>
              <a:gd name="T108" fmla="*/ 40 w 226"/>
              <a:gd name="T109" fmla="*/ 49 h 235"/>
              <a:gd name="T110" fmla="*/ 31 w 226"/>
              <a:gd name="T111" fmla="*/ 53 h 235"/>
              <a:gd name="T112" fmla="*/ 26 w 226"/>
              <a:gd name="T113" fmla="*/ 49 h 235"/>
              <a:gd name="T114" fmla="*/ 17 w 226"/>
              <a:gd name="T115" fmla="*/ 53 h 235"/>
              <a:gd name="T116" fmla="*/ 13 w 226"/>
              <a:gd name="T117" fmla="*/ 53 h 235"/>
              <a:gd name="T118" fmla="*/ 4 w 226"/>
              <a:gd name="T119" fmla="*/ 62 h 235"/>
              <a:gd name="T120" fmla="*/ 0 w 226"/>
              <a:gd name="T121" fmla="*/ 71 h 235"/>
              <a:gd name="T122" fmla="*/ 9 w 226"/>
              <a:gd name="T123" fmla="*/ 84 h 235"/>
              <a:gd name="T124" fmla="*/ 0 w 226"/>
              <a:gd name="T125" fmla="*/ 8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" h="235">
                <a:moveTo>
                  <a:pt x="0" y="84"/>
                </a:moveTo>
                <a:lnTo>
                  <a:pt x="4" y="93"/>
                </a:lnTo>
                <a:lnTo>
                  <a:pt x="9" y="98"/>
                </a:lnTo>
                <a:lnTo>
                  <a:pt x="13" y="98"/>
                </a:lnTo>
                <a:lnTo>
                  <a:pt x="17" y="111"/>
                </a:lnTo>
                <a:lnTo>
                  <a:pt x="31" y="115"/>
                </a:lnTo>
                <a:lnTo>
                  <a:pt x="31" y="115"/>
                </a:lnTo>
                <a:lnTo>
                  <a:pt x="35" y="124"/>
                </a:lnTo>
                <a:lnTo>
                  <a:pt x="40" y="129"/>
                </a:lnTo>
                <a:lnTo>
                  <a:pt x="44" y="133"/>
                </a:lnTo>
                <a:lnTo>
                  <a:pt x="49" y="133"/>
                </a:lnTo>
                <a:lnTo>
                  <a:pt x="44" y="137"/>
                </a:lnTo>
                <a:lnTo>
                  <a:pt x="44" y="142"/>
                </a:lnTo>
                <a:lnTo>
                  <a:pt x="40" y="151"/>
                </a:lnTo>
                <a:lnTo>
                  <a:pt x="35" y="160"/>
                </a:lnTo>
                <a:lnTo>
                  <a:pt x="35" y="160"/>
                </a:lnTo>
                <a:lnTo>
                  <a:pt x="40" y="164"/>
                </a:lnTo>
                <a:lnTo>
                  <a:pt x="40" y="169"/>
                </a:lnTo>
                <a:lnTo>
                  <a:pt x="44" y="173"/>
                </a:lnTo>
                <a:lnTo>
                  <a:pt x="44" y="177"/>
                </a:lnTo>
                <a:lnTo>
                  <a:pt x="49" y="177"/>
                </a:lnTo>
                <a:lnTo>
                  <a:pt x="53" y="177"/>
                </a:lnTo>
                <a:lnTo>
                  <a:pt x="57" y="177"/>
                </a:lnTo>
                <a:lnTo>
                  <a:pt x="62" y="177"/>
                </a:lnTo>
                <a:lnTo>
                  <a:pt x="62" y="177"/>
                </a:lnTo>
                <a:lnTo>
                  <a:pt x="71" y="177"/>
                </a:lnTo>
                <a:lnTo>
                  <a:pt x="71" y="182"/>
                </a:lnTo>
                <a:lnTo>
                  <a:pt x="80" y="186"/>
                </a:lnTo>
                <a:lnTo>
                  <a:pt x="80" y="191"/>
                </a:lnTo>
                <a:lnTo>
                  <a:pt x="84" y="191"/>
                </a:lnTo>
                <a:lnTo>
                  <a:pt x="93" y="204"/>
                </a:lnTo>
                <a:lnTo>
                  <a:pt x="97" y="204"/>
                </a:lnTo>
                <a:lnTo>
                  <a:pt x="102" y="213"/>
                </a:lnTo>
                <a:lnTo>
                  <a:pt x="106" y="213"/>
                </a:lnTo>
                <a:lnTo>
                  <a:pt x="115" y="208"/>
                </a:lnTo>
                <a:lnTo>
                  <a:pt x="120" y="213"/>
                </a:lnTo>
                <a:lnTo>
                  <a:pt x="124" y="217"/>
                </a:lnTo>
                <a:lnTo>
                  <a:pt x="133" y="217"/>
                </a:lnTo>
                <a:lnTo>
                  <a:pt x="133" y="217"/>
                </a:lnTo>
                <a:lnTo>
                  <a:pt x="133" y="217"/>
                </a:lnTo>
                <a:lnTo>
                  <a:pt x="137" y="217"/>
                </a:lnTo>
                <a:lnTo>
                  <a:pt x="142" y="226"/>
                </a:lnTo>
                <a:lnTo>
                  <a:pt x="146" y="222"/>
                </a:lnTo>
                <a:lnTo>
                  <a:pt x="155" y="226"/>
                </a:lnTo>
                <a:lnTo>
                  <a:pt x="155" y="231"/>
                </a:lnTo>
                <a:lnTo>
                  <a:pt x="164" y="235"/>
                </a:lnTo>
                <a:lnTo>
                  <a:pt x="164" y="226"/>
                </a:lnTo>
                <a:lnTo>
                  <a:pt x="164" y="222"/>
                </a:lnTo>
                <a:lnTo>
                  <a:pt x="177" y="217"/>
                </a:lnTo>
                <a:lnTo>
                  <a:pt x="199" y="217"/>
                </a:lnTo>
                <a:lnTo>
                  <a:pt x="199" y="217"/>
                </a:lnTo>
                <a:lnTo>
                  <a:pt x="208" y="208"/>
                </a:lnTo>
                <a:lnTo>
                  <a:pt x="222" y="191"/>
                </a:lnTo>
                <a:lnTo>
                  <a:pt x="222" y="182"/>
                </a:lnTo>
                <a:lnTo>
                  <a:pt x="226" y="182"/>
                </a:lnTo>
                <a:lnTo>
                  <a:pt x="226" y="182"/>
                </a:lnTo>
                <a:lnTo>
                  <a:pt x="226" y="182"/>
                </a:lnTo>
                <a:lnTo>
                  <a:pt x="222" y="177"/>
                </a:lnTo>
                <a:lnTo>
                  <a:pt x="222" y="177"/>
                </a:lnTo>
                <a:lnTo>
                  <a:pt x="213" y="169"/>
                </a:lnTo>
                <a:lnTo>
                  <a:pt x="217" y="164"/>
                </a:lnTo>
                <a:lnTo>
                  <a:pt x="217" y="164"/>
                </a:lnTo>
                <a:lnTo>
                  <a:pt x="213" y="160"/>
                </a:lnTo>
                <a:lnTo>
                  <a:pt x="208" y="155"/>
                </a:lnTo>
                <a:lnTo>
                  <a:pt x="204" y="146"/>
                </a:lnTo>
                <a:lnTo>
                  <a:pt x="195" y="137"/>
                </a:lnTo>
                <a:lnTo>
                  <a:pt x="199" y="124"/>
                </a:lnTo>
                <a:lnTo>
                  <a:pt x="199" y="111"/>
                </a:lnTo>
                <a:lnTo>
                  <a:pt x="186" y="80"/>
                </a:lnTo>
                <a:lnTo>
                  <a:pt x="186" y="71"/>
                </a:lnTo>
                <a:lnTo>
                  <a:pt x="186" y="58"/>
                </a:lnTo>
                <a:lnTo>
                  <a:pt x="186" y="58"/>
                </a:lnTo>
                <a:lnTo>
                  <a:pt x="186" y="53"/>
                </a:lnTo>
                <a:lnTo>
                  <a:pt x="177" y="49"/>
                </a:lnTo>
                <a:lnTo>
                  <a:pt x="182" y="49"/>
                </a:lnTo>
                <a:lnTo>
                  <a:pt x="177" y="36"/>
                </a:lnTo>
                <a:lnTo>
                  <a:pt x="177" y="31"/>
                </a:lnTo>
                <a:lnTo>
                  <a:pt x="177" y="27"/>
                </a:lnTo>
                <a:lnTo>
                  <a:pt x="177" y="22"/>
                </a:lnTo>
                <a:lnTo>
                  <a:pt x="177" y="22"/>
                </a:lnTo>
                <a:lnTo>
                  <a:pt x="164" y="18"/>
                </a:lnTo>
                <a:lnTo>
                  <a:pt x="155" y="13"/>
                </a:lnTo>
                <a:lnTo>
                  <a:pt x="151" y="13"/>
                </a:lnTo>
                <a:lnTo>
                  <a:pt x="151" y="13"/>
                </a:lnTo>
                <a:lnTo>
                  <a:pt x="146" y="9"/>
                </a:lnTo>
                <a:lnTo>
                  <a:pt x="146" y="9"/>
                </a:lnTo>
                <a:lnTo>
                  <a:pt x="142" y="9"/>
                </a:lnTo>
                <a:lnTo>
                  <a:pt x="137" y="5"/>
                </a:lnTo>
                <a:lnTo>
                  <a:pt x="133" y="0"/>
                </a:lnTo>
                <a:lnTo>
                  <a:pt x="124" y="0"/>
                </a:lnTo>
                <a:lnTo>
                  <a:pt x="120" y="9"/>
                </a:lnTo>
                <a:lnTo>
                  <a:pt x="115" y="13"/>
                </a:lnTo>
                <a:lnTo>
                  <a:pt x="111" y="18"/>
                </a:lnTo>
                <a:lnTo>
                  <a:pt x="111" y="22"/>
                </a:lnTo>
                <a:lnTo>
                  <a:pt x="102" y="22"/>
                </a:lnTo>
                <a:lnTo>
                  <a:pt x="97" y="27"/>
                </a:lnTo>
                <a:lnTo>
                  <a:pt x="88" y="27"/>
                </a:lnTo>
                <a:lnTo>
                  <a:pt x="84" y="22"/>
                </a:lnTo>
                <a:lnTo>
                  <a:pt x="80" y="22"/>
                </a:lnTo>
                <a:lnTo>
                  <a:pt x="75" y="22"/>
                </a:lnTo>
                <a:lnTo>
                  <a:pt x="71" y="22"/>
                </a:lnTo>
                <a:lnTo>
                  <a:pt x="71" y="22"/>
                </a:lnTo>
                <a:lnTo>
                  <a:pt x="62" y="22"/>
                </a:lnTo>
                <a:lnTo>
                  <a:pt x="62" y="40"/>
                </a:lnTo>
                <a:lnTo>
                  <a:pt x="66" y="40"/>
                </a:lnTo>
                <a:lnTo>
                  <a:pt x="66" y="49"/>
                </a:lnTo>
                <a:lnTo>
                  <a:pt x="62" y="49"/>
                </a:lnTo>
                <a:lnTo>
                  <a:pt x="62" y="49"/>
                </a:lnTo>
                <a:lnTo>
                  <a:pt x="57" y="53"/>
                </a:lnTo>
                <a:lnTo>
                  <a:pt x="40" y="49"/>
                </a:lnTo>
                <a:lnTo>
                  <a:pt x="35" y="53"/>
                </a:lnTo>
                <a:lnTo>
                  <a:pt x="31" y="53"/>
                </a:lnTo>
                <a:lnTo>
                  <a:pt x="31" y="53"/>
                </a:lnTo>
                <a:lnTo>
                  <a:pt x="26" y="49"/>
                </a:lnTo>
                <a:lnTo>
                  <a:pt x="22" y="53"/>
                </a:lnTo>
                <a:lnTo>
                  <a:pt x="17" y="53"/>
                </a:lnTo>
                <a:lnTo>
                  <a:pt x="17" y="53"/>
                </a:lnTo>
                <a:lnTo>
                  <a:pt x="13" y="53"/>
                </a:lnTo>
                <a:lnTo>
                  <a:pt x="13" y="53"/>
                </a:lnTo>
                <a:lnTo>
                  <a:pt x="4" y="62"/>
                </a:lnTo>
                <a:lnTo>
                  <a:pt x="4" y="67"/>
                </a:lnTo>
                <a:lnTo>
                  <a:pt x="0" y="71"/>
                </a:lnTo>
                <a:lnTo>
                  <a:pt x="9" y="80"/>
                </a:lnTo>
                <a:lnTo>
                  <a:pt x="9" y="84"/>
                </a:lnTo>
                <a:lnTo>
                  <a:pt x="4" y="84"/>
                </a:lnTo>
                <a:lnTo>
                  <a:pt x="0" y="84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4" name="Freeform 681">
            <a:extLst>
              <a:ext uri="{FF2B5EF4-FFF2-40B4-BE49-F238E27FC236}">
                <a16:creationId xmlns:a16="http://schemas.microsoft.com/office/drawing/2014/main" id="{78ACF606-09A6-40D4-AC06-3DEA4640104F}"/>
              </a:ext>
            </a:extLst>
          </p:cNvPr>
          <p:cNvSpPr>
            <a:spLocks/>
          </p:cNvSpPr>
          <p:nvPr/>
        </p:nvSpPr>
        <p:spPr bwMode="auto">
          <a:xfrm>
            <a:off x="7134531" y="4117149"/>
            <a:ext cx="201811" cy="209848"/>
          </a:xfrm>
          <a:custGeom>
            <a:avLst/>
            <a:gdLst>
              <a:gd name="T0" fmla="*/ 4 w 226"/>
              <a:gd name="T1" fmla="*/ 93 h 235"/>
              <a:gd name="T2" fmla="*/ 13 w 226"/>
              <a:gd name="T3" fmla="*/ 98 h 235"/>
              <a:gd name="T4" fmla="*/ 31 w 226"/>
              <a:gd name="T5" fmla="*/ 115 h 235"/>
              <a:gd name="T6" fmla="*/ 35 w 226"/>
              <a:gd name="T7" fmla="*/ 124 h 235"/>
              <a:gd name="T8" fmla="*/ 44 w 226"/>
              <a:gd name="T9" fmla="*/ 133 h 235"/>
              <a:gd name="T10" fmla="*/ 44 w 226"/>
              <a:gd name="T11" fmla="*/ 137 h 235"/>
              <a:gd name="T12" fmla="*/ 40 w 226"/>
              <a:gd name="T13" fmla="*/ 151 h 235"/>
              <a:gd name="T14" fmla="*/ 35 w 226"/>
              <a:gd name="T15" fmla="*/ 160 h 235"/>
              <a:gd name="T16" fmla="*/ 40 w 226"/>
              <a:gd name="T17" fmla="*/ 169 h 235"/>
              <a:gd name="T18" fmla="*/ 44 w 226"/>
              <a:gd name="T19" fmla="*/ 177 h 235"/>
              <a:gd name="T20" fmla="*/ 53 w 226"/>
              <a:gd name="T21" fmla="*/ 177 h 235"/>
              <a:gd name="T22" fmla="*/ 62 w 226"/>
              <a:gd name="T23" fmla="*/ 177 h 235"/>
              <a:gd name="T24" fmla="*/ 71 w 226"/>
              <a:gd name="T25" fmla="*/ 177 h 235"/>
              <a:gd name="T26" fmla="*/ 80 w 226"/>
              <a:gd name="T27" fmla="*/ 186 h 235"/>
              <a:gd name="T28" fmla="*/ 84 w 226"/>
              <a:gd name="T29" fmla="*/ 191 h 235"/>
              <a:gd name="T30" fmla="*/ 97 w 226"/>
              <a:gd name="T31" fmla="*/ 204 h 235"/>
              <a:gd name="T32" fmla="*/ 106 w 226"/>
              <a:gd name="T33" fmla="*/ 213 h 235"/>
              <a:gd name="T34" fmla="*/ 120 w 226"/>
              <a:gd name="T35" fmla="*/ 213 h 235"/>
              <a:gd name="T36" fmla="*/ 133 w 226"/>
              <a:gd name="T37" fmla="*/ 217 h 235"/>
              <a:gd name="T38" fmla="*/ 133 w 226"/>
              <a:gd name="T39" fmla="*/ 217 h 235"/>
              <a:gd name="T40" fmla="*/ 142 w 226"/>
              <a:gd name="T41" fmla="*/ 226 h 235"/>
              <a:gd name="T42" fmla="*/ 155 w 226"/>
              <a:gd name="T43" fmla="*/ 226 h 235"/>
              <a:gd name="T44" fmla="*/ 164 w 226"/>
              <a:gd name="T45" fmla="*/ 235 h 235"/>
              <a:gd name="T46" fmla="*/ 164 w 226"/>
              <a:gd name="T47" fmla="*/ 222 h 235"/>
              <a:gd name="T48" fmla="*/ 199 w 226"/>
              <a:gd name="T49" fmla="*/ 217 h 235"/>
              <a:gd name="T50" fmla="*/ 208 w 226"/>
              <a:gd name="T51" fmla="*/ 208 h 235"/>
              <a:gd name="T52" fmla="*/ 222 w 226"/>
              <a:gd name="T53" fmla="*/ 182 h 235"/>
              <a:gd name="T54" fmla="*/ 226 w 226"/>
              <a:gd name="T55" fmla="*/ 182 h 235"/>
              <a:gd name="T56" fmla="*/ 222 w 226"/>
              <a:gd name="T57" fmla="*/ 177 h 235"/>
              <a:gd name="T58" fmla="*/ 213 w 226"/>
              <a:gd name="T59" fmla="*/ 169 h 235"/>
              <a:gd name="T60" fmla="*/ 217 w 226"/>
              <a:gd name="T61" fmla="*/ 164 h 235"/>
              <a:gd name="T62" fmla="*/ 208 w 226"/>
              <a:gd name="T63" fmla="*/ 155 h 235"/>
              <a:gd name="T64" fmla="*/ 195 w 226"/>
              <a:gd name="T65" fmla="*/ 137 h 235"/>
              <a:gd name="T66" fmla="*/ 199 w 226"/>
              <a:gd name="T67" fmla="*/ 111 h 235"/>
              <a:gd name="T68" fmla="*/ 186 w 226"/>
              <a:gd name="T69" fmla="*/ 71 h 235"/>
              <a:gd name="T70" fmla="*/ 186 w 226"/>
              <a:gd name="T71" fmla="*/ 58 h 235"/>
              <a:gd name="T72" fmla="*/ 177 w 226"/>
              <a:gd name="T73" fmla="*/ 49 h 235"/>
              <a:gd name="T74" fmla="*/ 177 w 226"/>
              <a:gd name="T75" fmla="*/ 36 h 235"/>
              <a:gd name="T76" fmla="*/ 177 w 226"/>
              <a:gd name="T77" fmla="*/ 27 h 235"/>
              <a:gd name="T78" fmla="*/ 177 w 226"/>
              <a:gd name="T79" fmla="*/ 22 h 235"/>
              <a:gd name="T80" fmla="*/ 155 w 226"/>
              <a:gd name="T81" fmla="*/ 13 h 235"/>
              <a:gd name="T82" fmla="*/ 151 w 226"/>
              <a:gd name="T83" fmla="*/ 13 h 235"/>
              <a:gd name="T84" fmla="*/ 146 w 226"/>
              <a:gd name="T85" fmla="*/ 9 h 235"/>
              <a:gd name="T86" fmla="*/ 137 w 226"/>
              <a:gd name="T87" fmla="*/ 5 h 235"/>
              <a:gd name="T88" fmla="*/ 124 w 226"/>
              <a:gd name="T89" fmla="*/ 0 h 235"/>
              <a:gd name="T90" fmla="*/ 115 w 226"/>
              <a:gd name="T91" fmla="*/ 13 h 235"/>
              <a:gd name="T92" fmla="*/ 111 w 226"/>
              <a:gd name="T93" fmla="*/ 22 h 235"/>
              <a:gd name="T94" fmla="*/ 97 w 226"/>
              <a:gd name="T95" fmla="*/ 27 h 235"/>
              <a:gd name="T96" fmla="*/ 84 w 226"/>
              <a:gd name="T97" fmla="*/ 22 h 235"/>
              <a:gd name="T98" fmla="*/ 75 w 226"/>
              <a:gd name="T99" fmla="*/ 22 h 235"/>
              <a:gd name="T100" fmla="*/ 71 w 226"/>
              <a:gd name="T101" fmla="*/ 22 h 235"/>
              <a:gd name="T102" fmla="*/ 62 w 226"/>
              <a:gd name="T103" fmla="*/ 40 h 235"/>
              <a:gd name="T104" fmla="*/ 66 w 226"/>
              <a:gd name="T105" fmla="*/ 49 h 235"/>
              <a:gd name="T106" fmla="*/ 62 w 226"/>
              <a:gd name="T107" fmla="*/ 49 h 235"/>
              <a:gd name="T108" fmla="*/ 40 w 226"/>
              <a:gd name="T109" fmla="*/ 49 h 235"/>
              <a:gd name="T110" fmla="*/ 31 w 226"/>
              <a:gd name="T111" fmla="*/ 53 h 235"/>
              <a:gd name="T112" fmla="*/ 26 w 226"/>
              <a:gd name="T113" fmla="*/ 49 h 235"/>
              <a:gd name="T114" fmla="*/ 17 w 226"/>
              <a:gd name="T115" fmla="*/ 53 h 235"/>
              <a:gd name="T116" fmla="*/ 13 w 226"/>
              <a:gd name="T117" fmla="*/ 53 h 235"/>
              <a:gd name="T118" fmla="*/ 4 w 226"/>
              <a:gd name="T119" fmla="*/ 62 h 235"/>
              <a:gd name="T120" fmla="*/ 0 w 226"/>
              <a:gd name="T121" fmla="*/ 71 h 235"/>
              <a:gd name="T122" fmla="*/ 9 w 226"/>
              <a:gd name="T123" fmla="*/ 84 h 235"/>
              <a:gd name="T124" fmla="*/ 0 w 226"/>
              <a:gd name="T125" fmla="*/ 8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" h="235">
                <a:moveTo>
                  <a:pt x="0" y="84"/>
                </a:moveTo>
                <a:lnTo>
                  <a:pt x="4" y="93"/>
                </a:lnTo>
                <a:lnTo>
                  <a:pt x="9" y="98"/>
                </a:lnTo>
                <a:lnTo>
                  <a:pt x="13" y="98"/>
                </a:lnTo>
                <a:lnTo>
                  <a:pt x="17" y="111"/>
                </a:lnTo>
                <a:lnTo>
                  <a:pt x="31" y="115"/>
                </a:lnTo>
                <a:lnTo>
                  <a:pt x="31" y="115"/>
                </a:lnTo>
                <a:lnTo>
                  <a:pt x="35" y="124"/>
                </a:lnTo>
                <a:lnTo>
                  <a:pt x="40" y="129"/>
                </a:lnTo>
                <a:lnTo>
                  <a:pt x="44" y="133"/>
                </a:lnTo>
                <a:lnTo>
                  <a:pt x="49" y="133"/>
                </a:lnTo>
                <a:lnTo>
                  <a:pt x="44" y="137"/>
                </a:lnTo>
                <a:lnTo>
                  <a:pt x="44" y="142"/>
                </a:lnTo>
                <a:lnTo>
                  <a:pt x="40" y="151"/>
                </a:lnTo>
                <a:lnTo>
                  <a:pt x="35" y="160"/>
                </a:lnTo>
                <a:lnTo>
                  <a:pt x="35" y="160"/>
                </a:lnTo>
                <a:lnTo>
                  <a:pt x="40" y="164"/>
                </a:lnTo>
                <a:lnTo>
                  <a:pt x="40" y="169"/>
                </a:lnTo>
                <a:lnTo>
                  <a:pt x="44" y="173"/>
                </a:lnTo>
                <a:lnTo>
                  <a:pt x="44" y="177"/>
                </a:lnTo>
                <a:lnTo>
                  <a:pt x="49" y="177"/>
                </a:lnTo>
                <a:lnTo>
                  <a:pt x="53" y="177"/>
                </a:lnTo>
                <a:lnTo>
                  <a:pt x="57" y="177"/>
                </a:lnTo>
                <a:lnTo>
                  <a:pt x="62" y="177"/>
                </a:lnTo>
                <a:lnTo>
                  <a:pt x="62" y="177"/>
                </a:lnTo>
                <a:lnTo>
                  <a:pt x="71" y="177"/>
                </a:lnTo>
                <a:lnTo>
                  <a:pt x="71" y="182"/>
                </a:lnTo>
                <a:lnTo>
                  <a:pt x="80" y="186"/>
                </a:lnTo>
                <a:lnTo>
                  <a:pt x="80" y="191"/>
                </a:lnTo>
                <a:lnTo>
                  <a:pt x="84" y="191"/>
                </a:lnTo>
                <a:lnTo>
                  <a:pt x="93" y="204"/>
                </a:lnTo>
                <a:lnTo>
                  <a:pt x="97" y="204"/>
                </a:lnTo>
                <a:lnTo>
                  <a:pt x="102" y="213"/>
                </a:lnTo>
                <a:lnTo>
                  <a:pt x="106" y="213"/>
                </a:lnTo>
                <a:lnTo>
                  <a:pt x="115" y="208"/>
                </a:lnTo>
                <a:lnTo>
                  <a:pt x="120" y="213"/>
                </a:lnTo>
                <a:lnTo>
                  <a:pt x="124" y="217"/>
                </a:lnTo>
                <a:lnTo>
                  <a:pt x="133" y="217"/>
                </a:lnTo>
                <a:lnTo>
                  <a:pt x="133" y="217"/>
                </a:lnTo>
                <a:lnTo>
                  <a:pt x="133" y="217"/>
                </a:lnTo>
                <a:lnTo>
                  <a:pt x="137" y="217"/>
                </a:lnTo>
                <a:lnTo>
                  <a:pt x="142" y="226"/>
                </a:lnTo>
                <a:lnTo>
                  <a:pt x="146" y="222"/>
                </a:lnTo>
                <a:lnTo>
                  <a:pt x="155" y="226"/>
                </a:lnTo>
                <a:lnTo>
                  <a:pt x="155" y="231"/>
                </a:lnTo>
                <a:lnTo>
                  <a:pt x="164" y="235"/>
                </a:lnTo>
                <a:lnTo>
                  <a:pt x="164" y="226"/>
                </a:lnTo>
                <a:lnTo>
                  <a:pt x="164" y="222"/>
                </a:lnTo>
                <a:lnTo>
                  <a:pt x="177" y="217"/>
                </a:lnTo>
                <a:lnTo>
                  <a:pt x="199" y="217"/>
                </a:lnTo>
                <a:lnTo>
                  <a:pt x="199" y="217"/>
                </a:lnTo>
                <a:lnTo>
                  <a:pt x="208" y="208"/>
                </a:lnTo>
                <a:lnTo>
                  <a:pt x="222" y="191"/>
                </a:lnTo>
                <a:lnTo>
                  <a:pt x="222" y="182"/>
                </a:lnTo>
                <a:lnTo>
                  <a:pt x="226" y="182"/>
                </a:lnTo>
                <a:lnTo>
                  <a:pt x="226" y="182"/>
                </a:lnTo>
                <a:lnTo>
                  <a:pt x="226" y="182"/>
                </a:lnTo>
                <a:lnTo>
                  <a:pt x="222" y="177"/>
                </a:lnTo>
                <a:lnTo>
                  <a:pt x="222" y="177"/>
                </a:lnTo>
                <a:lnTo>
                  <a:pt x="213" y="169"/>
                </a:lnTo>
                <a:lnTo>
                  <a:pt x="217" y="164"/>
                </a:lnTo>
                <a:lnTo>
                  <a:pt x="217" y="164"/>
                </a:lnTo>
                <a:lnTo>
                  <a:pt x="213" y="160"/>
                </a:lnTo>
                <a:lnTo>
                  <a:pt x="208" y="155"/>
                </a:lnTo>
                <a:lnTo>
                  <a:pt x="204" y="146"/>
                </a:lnTo>
                <a:lnTo>
                  <a:pt x="195" y="137"/>
                </a:lnTo>
                <a:lnTo>
                  <a:pt x="199" y="124"/>
                </a:lnTo>
                <a:lnTo>
                  <a:pt x="199" y="111"/>
                </a:lnTo>
                <a:lnTo>
                  <a:pt x="186" y="80"/>
                </a:lnTo>
                <a:lnTo>
                  <a:pt x="186" y="71"/>
                </a:lnTo>
                <a:lnTo>
                  <a:pt x="186" y="58"/>
                </a:lnTo>
                <a:lnTo>
                  <a:pt x="186" y="58"/>
                </a:lnTo>
                <a:lnTo>
                  <a:pt x="186" y="53"/>
                </a:lnTo>
                <a:lnTo>
                  <a:pt x="177" y="49"/>
                </a:lnTo>
                <a:lnTo>
                  <a:pt x="182" y="49"/>
                </a:lnTo>
                <a:lnTo>
                  <a:pt x="177" y="36"/>
                </a:lnTo>
                <a:lnTo>
                  <a:pt x="177" y="31"/>
                </a:lnTo>
                <a:lnTo>
                  <a:pt x="177" y="27"/>
                </a:lnTo>
                <a:lnTo>
                  <a:pt x="177" y="22"/>
                </a:lnTo>
                <a:lnTo>
                  <a:pt x="177" y="22"/>
                </a:lnTo>
                <a:lnTo>
                  <a:pt x="164" y="18"/>
                </a:lnTo>
                <a:lnTo>
                  <a:pt x="155" y="13"/>
                </a:lnTo>
                <a:lnTo>
                  <a:pt x="151" y="13"/>
                </a:lnTo>
                <a:lnTo>
                  <a:pt x="151" y="13"/>
                </a:lnTo>
                <a:lnTo>
                  <a:pt x="146" y="9"/>
                </a:lnTo>
                <a:lnTo>
                  <a:pt x="146" y="9"/>
                </a:lnTo>
                <a:lnTo>
                  <a:pt x="142" y="9"/>
                </a:lnTo>
                <a:lnTo>
                  <a:pt x="137" y="5"/>
                </a:lnTo>
                <a:lnTo>
                  <a:pt x="133" y="0"/>
                </a:lnTo>
                <a:lnTo>
                  <a:pt x="124" y="0"/>
                </a:lnTo>
                <a:lnTo>
                  <a:pt x="120" y="9"/>
                </a:lnTo>
                <a:lnTo>
                  <a:pt x="115" y="13"/>
                </a:lnTo>
                <a:lnTo>
                  <a:pt x="111" y="18"/>
                </a:lnTo>
                <a:lnTo>
                  <a:pt x="111" y="22"/>
                </a:lnTo>
                <a:lnTo>
                  <a:pt x="102" y="22"/>
                </a:lnTo>
                <a:lnTo>
                  <a:pt x="97" y="27"/>
                </a:lnTo>
                <a:lnTo>
                  <a:pt x="88" y="27"/>
                </a:lnTo>
                <a:lnTo>
                  <a:pt x="84" y="22"/>
                </a:lnTo>
                <a:lnTo>
                  <a:pt x="80" y="22"/>
                </a:lnTo>
                <a:lnTo>
                  <a:pt x="75" y="22"/>
                </a:lnTo>
                <a:lnTo>
                  <a:pt x="71" y="22"/>
                </a:lnTo>
                <a:lnTo>
                  <a:pt x="71" y="22"/>
                </a:lnTo>
                <a:lnTo>
                  <a:pt x="62" y="22"/>
                </a:lnTo>
                <a:lnTo>
                  <a:pt x="62" y="40"/>
                </a:lnTo>
                <a:lnTo>
                  <a:pt x="66" y="40"/>
                </a:lnTo>
                <a:lnTo>
                  <a:pt x="66" y="49"/>
                </a:lnTo>
                <a:lnTo>
                  <a:pt x="62" y="49"/>
                </a:lnTo>
                <a:lnTo>
                  <a:pt x="62" y="49"/>
                </a:lnTo>
                <a:lnTo>
                  <a:pt x="57" y="53"/>
                </a:lnTo>
                <a:lnTo>
                  <a:pt x="40" y="49"/>
                </a:lnTo>
                <a:lnTo>
                  <a:pt x="35" y="53"/>
                </a:lnTo>
                <a:lnTo>
                  <a:pt x="31" y="53"/>
                </a:lnTo>
                <a:lnTo>
                  <a:pt x="31" y="53"/>
                </a:lnTo>
                <a:lnTo>
                  <a:pt x="26" y="49"/>
                </a:lnTo>
                <a:lnTo>
                  <a:pt x="22" y="53"/>
                </a:lnTo>
                <a:lnTo>
                  <a:pt x="17" y="53"/>
                </a:lnTo>
                <a:lnTo>
                  <a:pt x="17" y="53"/>
                </a:lnTo>
                <a:lnTo>
                  <a:pt x="13" y="53"/>
                </a:lnTo>
                <a:lnTo>
                  <a:pt x="13" y="53"/>
                </a:lnTo>
                <a:lnTo>
                  <a:pt x="4" y="62"/>
                </a:lnTo>
                <a:lnTo>
                  <a:pt x="4" y="67"/>
                </a:lnTo>
                <a:lnTo>
                  <a:pt x="0" y="71"/>
                </a:lnTo>
                <a:lnTo>
                  <a:pt x="9" y="80"/>
                </a:lnTo>
                <a:lnTo>
                  <a:pt x="9" y="84"/>
                </a:lnTo>
                <a:lnTo>
                  <a:pt x="4" y="84"/>
                </a:lnTo>
                <a:lnTo>
                  <a:pt x="0" y="8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5" name="Freeform 682">
            <a:extLst>
              <a:ext uri="{FF2B5EF4-FFF2-40B4-BE49-F238E27FC236}">
                <a16:creationId xmlns:a16="http://schemas.microsoft.com/office/drawing/2014/main" id="{01F8C7F6-7E02-4C56-BBE4-CEE674557CD0}"/>
              </a:ext>
            </a:extLst>
          </p:cNvPr>
          <p:cNvSpPr>
            <a:spLocks/>
          </p:cNvSpPr>
          <p:nvPr/>
        </p:nvSpPr>
        <p:spPr bwMode="auto">
          <a:xfrm>
            <a:off x="7423851" y="4045710"/>
            <a:ext cx="118766" cy="67866"/>
          </a:xfrm>
          <a:custGeom>
            <a:avLst/>
            <a:gdLst>
              <a:gd name="T0" fmla="*/ 0 w 133"/>
              <a:gd name="T1" fmla="*/ 45 h 76"/>
              <a:gd name="T2" fmla="*/ 13 w 133"/>
              <a:gd name="T3" fmla="*/ 49 h 76"/>
              <a:gd name="T4" fmla="*/ 26 w 133"/>
              <a:gd name="T5" fmla="*/ 53 h 76"/>
              <a:gd name="T6" fmla="*/ 26 w 133"/>
              <a:gd name="T7" fmla="*/ 58 h 76"/>
              <a:gd name="T8" fmla="*/ 26 w 133"/>
              <a:gd name="T9" fmla="*/ 67 h 76"/>
              <a:gd name="T10" fmla="*/ 31 w 133"/>
              <a:gd name="T11" fmla="*/ 67 h 76"/>
              <a:gd name="T12" fmla="*/ 35 w 133"/>
              <a:gd name="T13" fmla="*/ 67 h 76"/>
              <a:gd name="T14" fmla="*/ 49 w 133"/>
              <a:gd name="T15" fmla="*/ 76 h 76"/>
              <a:gd name="T16" fmla="*/ 53 w 133"/>
              <a:gd name="T17" fmla="*/ 76 h 76"/>
              <a:gd name="T18" fmla="*/ 57 w 133"/>
              <a:gd name="T19" fmla="*/ 76 h 76"/>
              <a:gd name="T20" fmla="*/ 62 w 133"/>
              <a:gd name="T21" fmla="*/ 76 h 76"/>
              <a:gd name="T22" fmla="*/ 66 w 133"/>
              <a:gd name="T23" fmla="*/ 76 h 76"/>
              <a:gd name="T24" fmla="*/ 71 w 133"/>
              <a:gd name="T25" fmla="*/ 76 h 76"/>
              <a:gd name="T26" fmla="*/ 80 w 133"/>
              <a:gd name="T27" fmla="*/ 67 h 76"/>
              <a:gd name="T28" fmla="*/ 88 w 133"/>
              <a:gd name="T29" fmla="*/ 58 h 76"/>
              <a:gd name="T30" fmla="*/ 93 w 133"/>
              <a:gd name="T31" fmla="*/ 58 h 76"/>
              <a:gd name="T32" fmla="*/ 93 w 133"/>
              <a:gd name="T33" fmla="*/ 53 h 76"/>
              <a:gd name="T34" fmla="*/ 97 w 133"/>
              <a:gd name="T35" fmla="*/ 49 h 76"/>
              <a:gd name="T36" fmla="*/ 106 w 133"/>
              <a:gd name="T37" fmla="*/ 45 h 76"/>
              <a:gd name="T38" fmla="*/ 120 w 133"/>
              <a:gd name="T39" fmla="*/ 36 h 76"/>
              <a:gd name="T40" fmla="*/ 128 w 133"/>
              <a:gd name="T41" fmla="*/ 27 h 76"/>
              <a:gd name="T42" fmla="*/ 128 w 133"/>
              <a:gd name="T43" fmla="*/ 27 h 76"/>
              <a:gd name="T44" fmla="*/ 128 w 133"/>
              <a:gd name="T45" fmla="*/ 22 h 76"/>
              <a:gd name="T46" fmla="*/ 133 w 133"/>
              <a:gd name="T47" fmla="*/ 22 h 76"/>
              <a:gd name="T48" fmla="*/ 128 w 133"/>
              <a:gd name="T49" fmla="*/ 18 h 76"/>
              <a:gd name="T50" fmla="*/ 124 w 133"/>
              <a:gd name="T51" fmla="*/ 14 h 76"/>
              <a:gd name="T52" fmla="*/ 111 w 133"/>
              <a:gd name="T53" fmla="*/ 14 h 76"/>
              <a:gd name="T54" fmla="*/ 106 w 133"/>
              <a:gd name="T55" fmla="*/ 9 h 76"/>
              <a:gd name="T56" fmla="*/ 93 w 133"/>
              <a:gd name="T57" fmla="*/ 9 h 76"/>
              <a:gd name="T58" fmla="*/ 88 w 133"/>
              <a:gd name="T59" fmla="*/ 5 h 76"/>
              <a:gd name="T60" fmla="*/ 88 w 133"/>
              <a:gd name="T61" fmla="*/ 5 h 76"/>
              <a:gd name="T62" fmla="*/ 84 w 133"/>
              <a:gd name="T63" fmla="*/ 0 h 76"/>
              <a:gd name="T64" fmla="*/ 80 w 133"/>
              <a:gd name="T65" fmla="*/ 0 h 76"/>
              <a:gd name="T66" fmla="*/ 71 w 133"/>
              <a:gd name="T67" fmla="*/ 5 h 76"/>
              <a:gd name="T68" fmla="*/ 66 w 133"/>
              <a:gd name="T69" fmla="*/ 9 h 76"/>
              <a:gd name="T70" fmla="*/ 62 w 133"/>
              <a:gd name="T71" fmla="*/ 9 h 76"/>
              <a:gd name="T72" fmla="*/ 57 w 133"/>
              <a:gd name="T73" fmla="*/ 5 h 76"/>
              <a:gd name="T74" fmla="*/ 53 w 133"/>
              <a:gd name="T75" fmla="*/ 5 h 76"/>
              <a:gd name="T76" fmla="*/ 53 w 133"/>
              <a:gd name="T77" fmla="*/ 5 h 76"/>
              <a:gd name="T78" fmla="*/ 49 w 133"/>
              <a:gd name="T79" fmla="*/ 9 h 76"/>
              <a:gd name="T80" fmla="*/ 40 w 133"/>
              <a:gd name="T81" fmla="*/ 5 h 76"/>
              <a:gd name="T82" fmla="*/ 35 w 133"/>
              <a:gd name="T83" fmla="*/ 9 h 76"/>
              <a:gd name="T84" fmla="*/ 35 w 133"/>
              <a:gd name="T85" fmla="*/ 22 h 76"/>
              <a:gd name="T86" fmla="*/ 35 w 133"/>
              <a:gd name="T87" fmla="*/ 22 h 76"/>
              <a:gd name="T88" fmla="*/ 31 w 133"/>
              <a:gd name="T89" fmla="*/ 22 h 76"/>
              <a:gd name="T90" fmla="*/ 31 w 133"/>
              <a:gd name="T91" fmla="*/ 22 h 76"/>
              <a:gd name="T92" fmla="*/ 22 w 133"/>
              <a:gd name="T93" fmla="*/ 22 h 76"/>
              <a:gd name="T94" fmla="*/ 17 w 133"/>
              <a:gd name="T95" fmla="*/ 18 h 76"/>
              <a:gd name="T96" fmla="*/ 13 w 133"/>
              <a:gd name="T97" fmla="*/ 18 h 76"/>
              <a:gd name="T98" fmla="*/ 4 w 133"/>
              <a:gd name="T99" fmla="*/ 31 h 76"/>
              <a:gd name="T100" fmla="*/ 0 w 133"/>
              <a:gd name="T101" fmla="*/ 4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3" h="76">
                <a:moveTo>
                  <a:pt x="0" y="45"/>
                </a:moveTo>
                <a:lnTo>
                  <a:pt x="13" y="49"/>
                </a:lnTo>
                <a:lnTo>
                  <a:pt x="26" y="53"/>
                </a:lnTo>
                <a:lnTo>
                  <a:pt x="26" y="58"/>
                </a:lnTo>
                <a:lnTo>
                  <a:pt x="26" y="67"/>
                </a:lnTo>
                <a:lnTo>
                  <a:pt x="31" y="67"/>
                </a:lnTo>
                <a:lnTo>
                  <a:pt x="35" y="67"/>
                </a:lnTo>
                <a:lnTo>
                  <a:pt x="49" y="76"/>
                </a:lnTo>
                <a:lnTo>
                  <a:pt x="53" y="76"/>
                </a:lnTo>
                <a:lnTo>
                  <a:pt x="57" y="76"/>
                </a:lnTo>
                <a:lnTo>
                  <a:pt x="62" y="76"/>
                </a:lnTo>
                <a:lnTo>
                  <a:pt x="66" y="76"/>
                </a:lnTo>
                <a:lnTo>
                  <a:pt x="71" y="76"/>
                </a:lnTo>
                <a:lnTo>
                  <a:pt x="80" y="67"/>
                </a:lnTo>
                <a:lnTo>
                  <a:pt x="88" y="58"/>
                </a:lnTo>
                <a:lnTo>
                  <a:pt x="93" y="58"/>
                </a:lnTo>
                <a:lnTo>
                  <a:pt x="93" y="53"/>
                </a:lnTo>
                <a:lnTo>
                  <a:pt x="97" y="49"/>
                </a:lnTo>
                <a:lnTo>
                  <a:pt x="106" y="45"/>
                </a:lnTo>
                <a:lnTo>
                  <a:pt x="120" y="36"/>
                </a:lnTo>
                <a:lnTo>
                  <a:pt x="128" y="27"/>
                </a:lnTo>
                <a:lnTo>
                  <a:pt x="128" y="27"/>
                </a:lnTo>
                <a:lnTo>
                  <a:pt x="128" y="22"/>
                </a:lnTo>
                <a:lnTo>
                  <a:pt x="133" y="22"/>
                </a:lnTo>
                <a:lnTo>
                  <a:pt x="128" y="18"/>
                </a:lnTo>
                <a:lnTo>
                  <a:pt x="124" y="14"/>
                </a:lnTo>
                <a:lnTo>
                  <a:pt x="111" y="14"/>
                </a:lnTo>
                <a:lnTo>
                  <a:pt x="106" y="9"/>
                </a:lnTo>
                <a:lnTo>
                  <a:pt x="93" y="9"/>
                </a:lnTo>
                <a:lnTo>
                  <a:pt x="88" y="5"/>
                </a:lnTo>
                <a:lnTo>
                  <a:pt x="88" y="5"/>
                </a:lnTo>
                <a:lnTo>
                  <a:pt x="84" y="0"/>
                </a:lnTo>
                <a:lnTo>
                  <a:pt x="80" y="0"/>
                </a:lnTo>
                <a:lnTo>
                  <a:pt x="71" y="5"/>
                </a:lnTo>
                <a:lnTo>
                  <a:pt x="66" y="9"/>
                </a:lnTo>
                <a:lnTo>
                  <a:pt x="62" y="9"/>
                </a:lnTo>
                <a:lnTo>
                  <a:pt x="57" y="5"/>
                </a:lnTo>
                <a:lnTo>
                  <a:pt x="53" y="5"/>
                </a:lnTo>
                <a:lnTo>
                  <a:pt x="53" y="5"/>
                </a:lnTo>
                <a:lnTo>
                  <a:pt x="49" y="9"/>
                </a:lnTo>
                <a:lnTo>
                  <a:pt x="40" y="5"/>
                </a:lnTo>
                <a:lnTo>
                  <a:pt x="35" y="9"/>
                </a:lnTo>
                <a:lnTo>
                  <a:pt x="35" y="22"/>
                </a:lnTo>
                <a:lnTo>
                  <a:pt x="35" y="22"/>
                </a:lnTo>
                <a:lnTo>
                  <a:pt x="31" y="22"/>
                </a:lnTo>
                <a:lnTo>
                  <a:pt x="31" y="22"/>
                </a:lnTo>
                <a:lnTo>
                  <a:pt x="22" y="22"/>
                </a:lnTo>
                <a:lnTo>
                  <a:pt x="17" y="18"/>
                </a:lnTo>
                <a:lnTo>
                  <a:pt x="13" y="18"/>
                </a:lnTo>
                <a:lnTo>
                  <a:pt x="4" y="31"/>
                </a:lnTo>
                <a:lnTo>
                  <a:pt x="0" y="45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6" name="Freeform 683">
            <a:extLst>
              <a:ext uri="{FF2B5EF4-FFF2-40B4-BE49-F238E27FC236}">
                <a16:creationId xmlns:a16="http://schemas.microsoft.com/office/drawing/2014/main" id="{9ECD07B9-A15F-49BD-AA85-9E68292E2D6D}"/>
              </a:ext>
            </a:extLst>
          </p:cNvPr>
          <p:cNvSpPr>
            <a:spLocks/>
          </p:cNvSpPr>
          <p:nvPr/>
        </p:nvSpPr>
        <p:spPr bwMode="auto">
          <a:xfrm>
            <a:off x="7423851" y="4045710"/>
            <a:ext cx="118766" cy="67866"/>
          </a:xfrm>
          <a:custGeom>
            <a:avLst/>
            <a:gdLst>
              <a:gd name="T0" fmla="*/ 0 w 133"/>
              <a:gd name="T1" fmla="*/ 45 h 76"/>
              <a:gd name="T2" fmla="*/ 13 w 133"/>
              <a:gd name="T3" fmla="*/ 49 h 76"/>
              <a:gd name="T4" fmla="*/ 26 w 133"/>
              <a:gd name="T5" fmla="*/ 53 h 76"/>
              <a:gd name="T6" fmla="*/ 26 w 133"/>
              <a:gd name="T7" fmla="*/ 58 h 76"/>
              <a:gd name="T8" fmla="*/ 26 w 133"/>
              <a:gd name="T9" fmla="*/ 67 h 76"/>
              <a:gd name="T10" fmla="*/ 31 w 133"/>
              <a:gd name="T11" fmla="*/ 67 h 76"/>
              <a:gd name="T12" fmla="*/ 35 w 133"/>
              <a:gd name="T13" fmla="*/ 67 h 76"/>
              <a:gd name="T14" fmla="*/ 49 w 133"/>
              <a:gd name="T15" fmla="*/ 76 h 76"/>
              <a:gd name="T16" fmla="*/ 53 w 133"/>
              <a:gd name="T17" fmla="*/ 76 h 76"/>
              <a:gd name="T18" fmla="*/ 57 w 133"/>
              <a:gd name="T19" fmla="*/ 76 h 76"/>
              <a:gd name="T20" fmla="*/ 62 w 133"/>
              <a:gd name="T21" fmla="*/ 76 h 76"/>
              <a:gd name="T22" fmla="*/ 66 w 133"/>
              <a:gd name="T23" fmla="*/ 76 h 76"/>
              <a:gd name="T24" fmla="*/ 71 w 133"/>
              <a:gd name="T25" fmla="*/ 76 h 76"/>
              <a:gd name="T26" fmla="*/ 80 w 133"/>
              <a:gd name="T27" fmla="*/ 67 h 76"/>
              <a:gd name="T28" fmla="*/ 88 w 133"/>
              <a:gd name="T29" fmla="*/ 58 h 76"/>
              <a:gd name="T30" fmla="*/ 93 w 133"/>
              <a:gd name="T31" fmla="*/ 58 h 76"/>
              <a:gd name="T32" fmla="*/ 93 w 133"/>
              <a:gd name="T33" fmla="*/ 53 h 76"/>
              <a:gd name="T34" fmla="*/ 97 w 133"/>
              <a:gd name="T35" fmla="*/ 49 h 76"/>
              <a:gd name="T36" fmla="*/ 106 w 133"/>
              <a:gd name="T37" fmla="*/ 45 h 76"/>
              <a:gd name="T38" fmla="*/ 120 w 133"/>
              <a:gd name="T39" fmla="*/ 36 h 76"/>
              <a:gd name="T40" fmla="*/ 128 w 133"/>
              <a:gd name="T41" fmla="*/ 27 h 76"/>
              <a:gd name="T42" fmla="*/ 128 w 133"/>
              <a:gd name="T43" fmla="*/ 27 h 76"/>
              <a:gd name="T44" fmla="*/ 128 w 133"/>
              <a:gd name="T45" fmla="*/ 22 h 76"/>
              <a:gd name="T46" fmla="*/ 133 w 133"/>
              <a:gd name="T47" fmla="*/ 22 h 76"/>
              <a:gd name="T48" fmla="*/ 128 w 133"/>
              <a:gd name="T49" fmla="*/ 18 h 76"/>
              <a:gd name="T50" fmla="*/ 124 w 133"/>
              <a:gd name="T51" fmla="*/ 14 h 76"/>
              <a:gd name="T52" fmla="*/ 111 w 133"/>
              <a:gd name="T53" fmla="*/ 14 h 76"/>
              <a:gd name="T54" fmla="*/ 106 w 133"/>
              <a:gd name="T55" fmla="*/ 9 h 76"/>
              <a:gd name="T56" fmla="*/ 93 w 133"/>
              <a:gd name="T57" fmla="*/ 9 h 76"/>
              <a:gd name="T58" fmla="*/ 88 w 133"/>
              <a:gd name="T59" fmla="*/ 5 h 76"/>
              <a:gd name="T60" fmla="*/ 88 w 133"/>
              <a:gd name="T61" fmla="*/ 5 h 76"/>
              <a:gd name="T62" fmla="*/ 84 w 133"/>
              <a:gd name="T63" fmla="*/ 0 h 76"/>
              <a:gd name="T64" fmla="*/ 80 w 133"/>
              <a:gd name="T65" fmla="*/ 0 h 76"/>
              <a:gd name="T66" fmla="*/ 71 w 133"/>
              <a:gd name="T67" fmla="*/ 5 h 76"/>
              <a:gd name="T68" fmla="*/ 66 w 133"/>
              <a:gd name="T69" fmla="*/ 9 h 76"/>
              <a:gd name="T70" fmla="*/ 62 w 133"/>
              <a:gd name="T71" fmla="*/ 9 h 76"/>
              <a:gd name="T72" fmla="*/ 57 w 133"/>
              <a:gd name="T73" fmla="*/ 5 h 76"/>
              <a:gd name="T74" fmla="*/ 53 w 133"/>
              <a:gd name="T75" fmla="*/ 5 h 76"/>
              <a:gd name="T76" fmla="*/ 53 w 133"/>
              <a:gd name="T77" fmla="*/ 5 h 76"/>
              <a:gd name="T78" fmla="*/ 49 w 133"/>
              <a:gd name="T79" fmla="*/ 9 h 76"/>
              <a:gd name="T80" fmla="*/ 40 w 133"/>
              <a:gd name="T81" fmla="*/ 5 h 76"/>
              <a:gd name="T82" fmla="*/ 35 w 133"/>
              <a:gd name="T83" fmla="*/ 9 h 76"/>
              <a:gd name="T84" fmla="*/ 35 w 133"/>
              <a:gd name="T85" fmla="*/ 22 h 76"/>
              <a:gd name="T86" fmla="*/ 35 w 133"/>
              <a:gd name="T87" fmla="*/ 22 h 76"/>
              <a:gd name="T88" fmla="*/ 31 w 133"/>
              <a:gd name="T89" fmla="*/ 22 h 76"/>
              <a:gd name="T90" fmla="*/ 31 w 133"/>
              <a:gd name="T91" fmla="*/ 22 h 76"/>
              <a:gd name="T92" fmla="*/ 22 w 133"/>
              <a:gd name="T93" fmla="*/ 22 h 76"/>
              <a:gd name="T94" fmla="*/ 17 w 133"/>
              <a:gd name="T95" fmla="*/ 18 h 76"/>
              <a:gd name="T96" fmla="*/ 13 w 133"/>
              <a:gd name="T97" fmla="*/ 18 h 76"/>
              <a:gd name="T98" fmla="*/ 4 w 133"/>
              <a:gd name="T99" fmla="*/ 31 h 76"/>
              <a:gd name="T100" fmla="*/ 0 w 133"/>
              <a:gd name="T101" fmla="*/ 4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3" h="76">
                <a:moveTo>
                  <a:pt x="0" y="45"/>
                </a:moveTo>
                <a:lnTo>
                  <a:pt x="13" y="49"/>
                </a:lnTo>
                <a:lnTo>
                  <a:pt x="26" y="53"/>
                </a:lnTo>
                <a:lnTo>
                  <a:pt x="26" y="58"/>
                </a:lnTo>
                <a:lnTo>
                  <a:pt x="26" y="67"/>
                </a:lnTo>
                <a:lnTo>
                  <a:pt x="31" y="67"/>
                </a:lnTo>
                <a:lnTo>
                  <a:pt x="35" y="67"/>
                </a:lnTo>
                <a:lnTo>
                  <a:pt x="49" y="76"/>
                </a:lnTo>
                <a:lnTo>
                  <a:pt x="53" y="76"/>
                </a:lnTo>
                <a:lnTo>
                  <a:pt x="57" y="76"/>
                </a:lnTo>
                <a:lnTo>
                  <a:pt x="62" y="76"/>
                </a:lnTo>
                <a:lnTo>
                  <a:pt x="66" y="76"/>
                </a:lnTo>
                <a:lnTo>
                  <a:pt x="71" y="76"/>
                </a:lnTo>
                <a:lnTo>
                  <a:pt x="80" y="67"/>
                </a:lnTo>
                <a:lnTo>
                  <a:pt x="88" y="58"/>
                </a:lnTo>
                <a:lnTo>
                  <a:pt x="93" y="58"/>
                </a:lnTo>
                <a:lnTo>
                  <a:pt x="93" y="53"/>
                </a:lnTo>
                <a:lnTo>
                  <a:pt x="97" y="49"/>
                </a:lnTo>
                <a:lnTo>
                  <a:pt x="106" y="45"/>
                </a:lnTo>
                <a:lnTo>
                  <a:pt x="120" y="36"/>
                </a:lnTo>
                <a:lnTo>
                  <a:pt x="128" y="27"/>
                </a:lnTo>
                <a:lnTo>
                  <a:pt x="128" y="27"/>
                </a:lnTo>
                <a:lnTo>
                  <a:pt x="128" y="22"/>
                </a:lnTo>
                <a:lnTo>
                  <a:pt x="133" y="22"/>
                </a:lnTo>
                <a:lnTo>
                  <a:pt x="128" y="18"/>
                </a:lnTo>
                <a:lnTo>
                  <a:pt x="124" y="14"/>
                </a:lnTo>
                <a:lnTo>
                  <a:pt x="111" y="14"/>
                </a:lnTo>
                <a:lnTo>
                  <a:pt x="106" y="9"/>
                </a:lnTo>
                <a:lnTo>
                  <a:pt x="93" y="9"/>
                </a:lnTo>
                <a:lnTo>
                  <a:pt x="88" y="5"/>
                </a:lnTo>
                <a:lnTo>
                  <a:pt x="88" y="5"/>
                </a:lnTo>
                <a:lnTo>
                  <a:pt x="84" y="0"/>
                </a:lnTo>
                <a:lnTo>
                  <a:pt x="80" y="0"/>
                </a:lnTo>
                <a:lnTo>
                  <a:pt x="71" y="5"/>
                </a:lnTo>
                <a:lnTo>
                  <a:pt x="66" y="9"/>
                </a:lnTo>
                <a:lnTo>
                  <a:pt x="62" y="9"/>
                </a:lnTo>
                <a:lnTo>
                  <a:pt x="57" y="5"/>
                </a:lnTo>
                <a:lnTo>
                  <a:pt x="53" y="5"/>
                </a:lnTo>
                <a:lnTo>
                  <a:pt x="53" y="5"/>
                </a:lnTo>
                <a:lnTo>
                  <a:pt x="49" y="9"/>
                </a:lnTo>
                <a:lnTo>
                  <a:pt x="40" y="5"/>
                </a:lnTo>
                <a:lnTo>
                  <a:pt x="35" y="9"/>
                </a:lnTo>
                <a:lnTo>
                  <a:pt x="35" y="22"/>
                </a:lnTo>
                <a:lnTo>
                  <a:pt x="35" y="22"/>
                </a:lnTo>
                <a:lnTo>
                  <a:pt x="31" y="22"/>
                </a:lnTo>
                <a:lnTo>
                  <a:pt x="31" y="22"/>
                </a:lnTo>
                <a:lnTo>
                  <a:pt x="22" y="22"/>
                </a:lnTo>
                <a:lnTo>
                  <a:pt x="17" y="18"/>
                </a:lnTo>
                <a:lnTo>
                  <a:pt x="13" y="18"/>
                </a:lnTo>
                <a:lnTo>
                  <a:pt x="4" y="31"/>
                </a:lnTo>
                <a:lnTo>
                  <a:pt x="0" y="4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7" name="Freeform 684">
            <a:extLst>
              <a:ext uri="{FF2B5EF4-FFF2-40B4-BE49-F238E27FC236}">
                <a16:creationId xmlns:a16="http://schemas.microsoft.com/office/drawing/2014/main" id="{4078F661-167D-4B91-A848-0D08E76C96DE}"/>
              </a:ext>
            </a:extLst>
          </p:cNvPr>
          <p:cNvSpPr>
            <a:spLocks/>
          </p:cNvSpPr>
          <p:nvPr/>
        </p:nvSpPr>
        <p:spPr bwMode="auto">
          <a:xfrm>
            <a:off x="7138102" y="4520769"/>
            <a:ext cx="329506" cy="193775"/>
          </a:xfrm>
          <a:custGeom>
            <a:avLst/>
            <a:gdLst>
              <a:gd name="T0" fmla="*/ 22 w 369"/>
              <a:gd name="T1" fmla="*/ 89 h 217"/>
              <a:gd name="T2" fmla="*/ 58 w 369"/>
              <a:gd name="T3" fmla="*/ 102 h 217"/>
              <a:gd name="T4" fmla="*/ 89 w 369"/>
              <a:gd name="T5" fmla="*/ 107 h 217"/>
              <a:gd name="T6" fmla="*/ 124 w 369"/>
              <a:gd name="T7" fmla="*/ 120 h 217"/>
              <a:gd name="T8" fmla="*/ 138 w 369"/>
              <a:gd name="T9" fmla="*/ 129 h 217"/>
              <a:gd name="T10" fmla="*/ 142 w 369"/>
              <a:gd name="T11" fmla="*/ 120 h 217"/>
              <a:gd name="T12" fmla="*/ 124 w 369"/>
              <a:gd name="T13" fmla="*/ 98 h 217"/>
              <a:gd name="T14" fmla="*/ 102 w 369"/>
              <a:gd name="T15" fmla="*/ 84 h 217"/>
              <a:gd name="T16" fmla="*/ 102 w 369"/>
              <a:gd name="T17" fmla="*/ 89 h 217"/>
              <a:gd name="T18" fmla="*/ 93 w 369"/>
              <a:gd name="T19" fmla="*/ 93 h 217"/>
              <a:gd name="T20" fmla="*/ 89 w 369"/>
              <a:gd name="T21" fmla="*/ 80 h 217"/>
              <a:gd name="T22" fmla="*/ 89 w 369"/>
              <a:gd name="T23" fmla="*/ 76 h 217"/>
              <a:gd name="T24" fmla="*/ 71 w 369"/>
              <a:gd name="T25" fmla="*/ 62 h 217"/>
              <a:gd name="T26" fmla="*/ 67 w 369"/>
              <a:gd name="T27" fmla="*/ 45 h 217"/>
              <a:gd name="T28" fmla="*/ 71 w 369"/>
              <a:gd name="T29" fmla="*/ 45 h 217"/>
              <a:gd name="T30" fmla="*/ 89 w 369"/>
              <a:gd name="T31" fmla="*/ 45 h 217"/>
              <a:gd name="T32" fmla="*/ 102 w 369"/>
              <a:gd name="T33" fmla="*/ 31 h 217"/>
              <a:gd name="T34" fmla="*/ 120 w 369"/>
              <a:gd name="T35" fmla="*/ 31 h 217"/>
              <a:gd name="T36" fmla="*/ 142 w 369"/>
              <a:gd name="T37" fmla="*/ 36 h 217"/>
              <a:gd name="T38" fmla="*/ 164 w 369"/>
              <a:gd name="T39" fmla="*/ 45 h 217"/>
              <a:gd name="T40" fmla="*/ 195 w 369"/>
              <a:gd name="T41" fmla="*/ 22 h 217"/>
              <a:gd name="T42" fmla="*/ 204 w 369"/>
              <a:gd name="T43" fmla="*/ 14 h 217"/>
              <a:gd name="T44" fmla="*/ 226 w 369"/>
              <a:gd name="T45" fmla="*/ 18 h 217"/>
              <a:gd name="T46" fmla="*/ 226 w 369"/>
              <a:gd name="T47" fmla="*/ 0 h 217"/>
              <a:gd name="T48" fmla="*/ 235 w 369"/>
              <a:gd name="T49" fmla="*/ 18 h 217"/>
              <a:gd name="T50" fmla="*/ 258 w 369"/>
              <a:gd name="T51" fmla="*/ 27 h 217"/>
              <a:gd name="T52" fmla="*/ 249 w 369"/>
              <a:gd name="T53" fmla="*/ 14 h 217"/>
              <a:gd name="T54" fmla="*/ 258 w 369"/>
              <a:gd name="T55" fmla="*/ 9 h 217"/>
              <a:gd name="T56" fmla="*/ 271 w 369"/>
              <a:gd name="T57" fmla="*/ 14 h 217"/>
              <a:gd name="T58" fmla="*/ 280 w 369"/>
              <a:gd name="T59" fmla="*/ 31 h 217"/>
              <a:gd name="T60" fmla="*/ 289 w 369"/>
              <a:gd name="T61" fmla="*/ 31 h 217"/>
              <a:gd name="T62" fmla="*/ 302 w 369"/>
              <a:gd name="T63" fmla="*/ 27 h 217"/>
              <a:gd name="T64" fmla="*/ 315 w 369"/>
              <a:gd name="T65" fmla="*/ 31 h 217"/>
              <a:gd name="T66" fmla="*/ 329 w 369"/>
              <a:gd name="T67" fmla="*/ 22 h 217"/>
              <a:gd name="T68" fmla="*/ 355 w 369"/>
              <a:gd name="T69" fmla="*/ 27 h 217"/>
              <a:gd name="T70" fmla="*/ 369 w 369"/>
              <a:gd name="T71" fmla="*/ 45 h 217"/>
              <a:gd name="T72" fmla="*/ 364 w 369"/>
              <a:gd name="T73" fmla="*/ 58 h 217"/>
              <a:gd name="T74" fmla="*/ 360 w 369"/>
              <a:gd name="T75" fmla="*/ 71 h 217"/>
              <a:gd name="T76" fmla="*/ 355 w 369"/>
              <a:gd name="T77" fmla="*/ 84 h 217"/>
              <a:gd name="T78" fmla="*/ 337 w 369"/>
              <a:gd name="T79" fmla="*/ 80 h 217"/>
              <a:gd name="T80" fmla="*/ 320 w 369"/>
              <a:gd name="T81" fmla="*/ 71 h 217"/>
              <a:gd name="T82" fmla="*/ 324 w 369"/>
              <a:gd name="T83" fmla="*/ 80 h 217"/>
              <a:gd name="T84" fmla="*/ 329 w 369"/>
              <a:gd name="T85" fmla="*/ 93 h 217"/>
              <a:gd name="T86" fmla="*/ 337 w 369"/>
              <a:gd name="T87" fmla="*/ 111 h 217"/>
              <a:gd name="T88" fmla="*/ 346 w 369"/>
              <a:gd name="T89" fmla="*/ 124 h 217"/>
              <a:gd name="T90" fmla="*/ 364 w 369"/>
              <a:gd name="T91" fmla="*/ 164 h 217"/>
              <a:gd name="T92" fmla="*/ 342 w 369"/>
              <a:gd name="T93" fmla="*/ 178 h 217"/>
              <a:gd name="T94" fmla="*/ 320 w 369"/>
              <a:gd name="T95" fmla="*/ 191 h 217"/>
              <a:gd name="T96" fmla="*/ 302 w 369"/>
              <a:gd name="T97" fmla="*/ 204 h 217"/>
              <a:gd name="T98" fmla="*/ 280 w 369"/>
              <a:gd name="T99" fmla="*/ 217 h 217"/>
              <a:gd name="T100" fmla="*/ 249 w 369"/>
              <a:gd name="T101" fmla="*/ 204 h 217"/>
              <a:gd name="T102" fmla="*/ 226 w 369"/>
              <a:gd name="T103" fmla="*/ 178 h 217"/>
              <a:gd name="T104" fmla="*/ 200 w 369"/>
              <a:gd name="T105" fmla="*/ 173 h 217"/>
              <a:gd name="T106" fmla="*/ 191 w 369"/>
              <a:gd name="T107" fmla="*/ 182 h 217"/>
              <a:gd name="T108" fmla="*/ 173 w 369"/>
              <a:gd name="T109" fmla="*/ 173 h 217"/>
              <a:gd name="T110" fmla="*/ 142 w 369"/>
              <a:gd name="T111" fmla="*/ 147 h 217"/>
              <a:gd name="T112" fmla="*/ 102 w 369"/>
              <a:gd name="T113" fmla="*/ 124 h 217"/>
              <a:gd name="T114" fmla="*/ 49 w 369"/>
              <a:gd name="T115" fmla="*/ 102 h 217"/>
              <a:gd name="T116" fmla="*/ 27 w 369"/>
              <a:gd name="T117" fmla="*/ 98 h 217"/>
              <a:gd name="T118" fmla="*/ 13 w 369"/>
              <a:gd name="T119" fmla="*/ 93 h 217"/>
              <a:gd name="T120" fmla="*/ 0 w 369"/>
              <a:gd name="T121" fmla="*/ 8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9" h="217">
                <a:moveTo>
                  <a:pt x="0" y="89"/>
                </a:moveTo>
                <a:lnTo>
                  <a:pt x="9" y="89"/>
                </a:lnTo>
                <a:lnTo>
                  <a:pt x="18" y="89"/>
                </a:lnTo>
                <a:lnTo>
                  <a:pt x="22" y="89"/>
                </a:lnTo>
                <a:lnTo>
                  <a:pt x="31" y="93"/>
                </a:lnTo>
                <a:lnTo>
                  <a:pt x="40" y="98"/>
                </a:lnTo>
                <a:lnTo>
                  <a:pt x="49" y="98"/>
                </a:lnTo>
                <a:lnTo>
                  <a:pt x="58" y="102"/>
                </a:lnTo>
                <a:lnTo>
                  <a:pt x="71" y="107"/>
                </a:lnTo>
                <a:lnTo>
                  <a:pt x="76" y="107"/>
                </a:lnTo>
                <a:lnTo>
                  <a:pt x="84" y="111"/>
                </a:lnTo>
                <a:lnTo>
                  <a:pt x="89" y="107"/>
                </a:lnTo>
                <a:lnTo>
                  <a:pt x="89" y="107"/>
                </a:lnTo>
                <a:lnTo>
                  <a:pt x="98" y="111"/>
                </a:lnTo>
                <a:lnTo>
                  <a:pt x="107" y="115"/>
                </a:lnTo>
                <a:lnTo>
                  <a:pt x="124" y="120"/>
                </a:lnTo>
                <a:lnTo>
                  <a:pt x="129" y="124"/>
                </a:lnTo>
                <a:lnTo>
                  <a:pt x="133" y="129"/>
                </a:lnTo>
                <a:lnTo>
                  <a:pt x="138" y="129"/>
                </a:lnTo>
                <a:lnTo>
                  <a:pt x="138" y="129"/>
                </a:lnTo>
                <a:lnTo>
                  <a:pt x="142" y="129"/>
                </a:lnTo>
                <a:lnTo>
                  <a:pt x="142" y="124"/>
                </a:lnTo>
                <a:lnTo>
                  <a:pt x="142" y="124"/>
                </a:lnTo>
                <a:lnTo>
                  <a:pt x="142" y="120"/>
                </a:lnTo>
                <a:lnTo>
                  <a:pt x="133" y="111"/>
                </a:lnTo>
                <a:lnTo>
                  <a:pt x="129" y="107"/>
                </a:lnTo>
                <a:lnTo>
                  <a:pt x="124" y="98"/>
                </a:lnTo>
                <a:lnTo>
                  <a:pt x="124" y="98"/>
                </a:lnTo>
                <a:lnTo>
                  <a:pt x="120" y="93"/>
                </a:lnTo>
                <a:lnTo>
                  <a:pt x="111" y="89"/>
                </a:lnTo>
                <a:lnTo>
                  <a:pt x="107" y="84"/>
                </a:lnTo>
                <a:lnTo>
                  <a:pt x="102" y="84"/>
                </a:lnTo>
                <a:lnTo>
                  <a:pt x="102" y="84"/>
                </a:lnTo>
                <a:lnTo>
                  <a:pt x="102" y="84"/>
                </a:lnTo>
                <a:lnTo>
                  <a:pt x="102" y="89"/>
                </a:lnTo>
                <a:lnTo>
                  <a:pt x="102" y="89"/>
                </a:lnTo>
                <a:lnTo>
                  <a:pt x="107" y="89"/>
                </a:lnTo>
                <a:lnTo>
                  <a:pt x="102" y="93"/>
                </a:lnTo>
                <a:lnTo>
                  <a:pt x="98" y="93"/>
                </a:lnTo>
                <a:lnTo>
                  <a:pt x="93" y="93"/>
                </a:lnTo>
                <a:lnTo>
                  <a:pt x="89" y="89"/>
                </a:lnTo>
                <a:lnTo>
                  <a:pt x="89" y="84"/>
                </a:lnTo>
                <a:lnTo>
                  <a:pt x="89" y="84"/>
                </a:lnTo>
                <a:lnTo>
                  <a:pt x="89" y="80"/>
                </a:lnTo>
                <a:lnTo>
                  <a:pt x="93" y="80"/>
                </a:lnTo>
                <a:lnTo>
                  <a:pt x="93" y="80"/>
                </a:lnTo>
                <a:lnTo>
                  <a:pt x="93" y="76"/>
                </a:lnTo>
                <a:lnTo>
                  <a:pt x="89" y="76"/>
                </a:lnTo>
                <a:lnTo>
                  <a:pt x="84" y="76"/>
                </a:lnTo>
                <a:lnTo>
                  <a:pt x="80" y="71"/>
                </a:lnTo>
                <a:lnTo>
                  <a:pt x="76" y="67"/>
                </a:lnTo>
                <a:lnTo>
                  <a:pt x="71" y="62"/>
                </a:lnTo>
                <a:lnTo>
                  <a:pt x="71" y="58"/>
                </a:lnTo>
                <a:lnTo>
                  <a:pt x="67" y="53"/>
                </a:lnTo>
                <a:lnTo>
                  <a:pt x="67" y="49"/>
                </a:lnTo>
                <a:lnTo>
                  <a:pt x="67" y="45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5"/>
                </a:lnTo>
                <a:lnTo>
                  <a:pt x="71" y="45"/>
                </a:lnTo>
                <a:lnTo>
                  <a:pt x="80" y="45"/>
                </a:lnTo>
                <a:lnTo>
                  <a:pt x="84" y="45"/>
                </a:lnTo>
                <a:lnTo>
                  <a:pt x="89" y="45"/>
                </a:lnTo>
                <a:lnTo>
                  <a:pt x="93" y="45"/>
                </a:lnTo>
                <a:lnTo>
                  <a:pt x="98" y="36"/>
                </a:lnTo>
                <a:lnTo>
                  <a:pt x="98" y="36"/>
                </a:lnTo>
                <a:lnTo>
                  <a:pt x="102" y="31"/>
                </a:lnTo>
                <a:lnTo>
                  <a:pt x="107" y="31"/>
                </a:lnTo>
                <a:lnTo>
                  <a:pt x="111" y="31"/>
                </a:lnTo>
                <a:lnTo>
                  <a:pt x="116" y="31"/>
                </a:lnTo>
                <a:lnTo>
                  <a:pt x="120" y="31"/>
                </a:lnTo>
                <a:lnTo>
                  <a:pt x="129" y="31"/>
                </a:lnTo>
                <a:lnTo>
                  <a:pt x="129" y="31"/>
                </a:lnTo>
                <a:lnTo>
                  <a:pt x="138" y="31"/>
                </a:lnTo>
                <a:lnTo>
                  <a:pt x="142" y="36"/>
                </a:lnTo>
                <a:lnTo>
                  <a:pt x="147" y="36"/>
                </a:lnTo>
                <a:lnTo>
                  <a:pt x="151" y="45"/>
                </a:lnTo>
                <a:lnTo>
                  <a:pt x="160" y="45"/>
                </a:lnTo>
                <a:lnTo>
                  <a:pt x="164" y="45"/>
                </a:lnTo>
                <a:lnTo>
                  <a:pt x="178" y="31"/>
                </a:lnTo>
                <a:lnTo>
                  <a:pt x="182" y="36"/>
                </a:lnTo>
                <a:lnTo>
                  <a:pt x="195" y="31"/>
                </a:lnTo>
                <a:lnTo>
                  <a:pt x="195" y="22"/>
                </a:lnTo>
                <a:lnTo>
                  <a:pt x="195" y="22"/>
                </a:lnTo>
                <a:lnTo>
                  <a:pt x="200" y="22"/>
                </a:lnTo>
                <a:lnTo>
                  <a:pt x="200" y="14"/>
                </a:lnTo>
                <a:lnTo>
                  <a:pt x="204" y="14"/>
                </a:lnTo>
                <a:lnTo>
                  <a:pt x="209" y="18"/>
                </a:lnTo>
                <a:lnTo>
                  <a:pt x="213" y="18"/>
                </a:lnTo>
                <a:lnTo>
                  <a:pt x="222" y="18"/>
                </a:lnTo>
                <a:lnTo>
                  <a:pt x="226" y="18"/>
                </a:lnTo>
                <a:lnTo>
                  <a:pt x="226" y="18"/>
                </a:lnTo>
                <a:lnTo>
                  <a:pt x="222" y="9"/>
                </a:lnTo>
                <a:lnTo>
                  <a:pt x="222" y="5"/>
                </a:lnTo>
                <a:lnTo>
                  <a:pt x="226" y="0"/>
                </a:lnTo>
                <a:lnTo>
                  <a:pt x="226" y="5"/>
                </a:lnTo>
                <a:lnTo>
                  <a:pt x="231" y="9"/>
                </a:lnTo>
                <a:lnTo>
                  <a:pt x="231" y="18"/>
                </a:lnTo>
                <a:lnTo>
                  <a:pt x="235" y="18"/>
                </a:lnTo>
                <a:lnTo>
                  <a:pt x="240" y="18"/>
                </a:lnTo>
                <a:lnTo>
                  <a:pt x="249" y="22"/>
                </a:lnTo>
                <a:lnTo>
                  <a:pt x="253" y="27"/>
                </a:lnTo>
                <a:lnTo>
                  <a:pt x="258" y="27"/>
                </a:lnTo>
                <a:lnTo>
                  <a:pt x="262" y="27"/>
                </a:lnTo>
                <a:lnTo>
                  <a:pt x="262" y="22"/>
                </a:lnTo>
                <a:lnTo>
                  <a:pt x="253" y="18"/>
                </a:lnTo>
                <a:lnTo>
                  <a:pt x="249" y="14"/>
                </a:lnTo>
                <a:lnTo>
                  <a:pt x="253" y="9"/>
                </a:lnTo>
                <a:lnTo>
                  <a:pt x="253" y="5"/>
                </a:lnTo>
                <a:lnTo>
                  <a:pt x="258" y="5"/>
                </a:lnTo>
                <a:lnTo>
                  <a:pt x="258" y="9"/>
                </a:lnTo>
                <a:lnTo>
                  <a:pt x="258" y="9"/>
                </a:lnTo>
                <a:lnTo>
                  <a:pt x="262" y="9"/>
                </a:lnTo>
                <a:lnTo>
                  <a:pt x="266" y="9"/>
                </a:lnTo>
                <a:lnTo>
                  <a:pt x="271" y="14"/>
                </a:lnTo>
                <a:lnTo>
                  <a:pt x="275" y="22"/>
                </a:lnTo>
                <a:lnTo>
                  <a:pt x="275" y="27"/>
                </a:lnTo>
                <a:lnTo>
                  <a:pt x="280" y="31"/>
                </a:lnTo>
                <a:lnTo>
                  <a:pt x="280" y="31"/>
                </a:lnTo>
                <a:lnTo>
                  <a:pt x="284" y="31"/>
                </a:lnTo>
                <a:lnTo>
                  <a:pt x="284" y="36"/>
                </a:lnTo>
                <a:lnTo>
                  <a:pt x="284" y="31"/>
                </a:lnTo>
                <a:lnTo>
                  <a:pt x="289" y="31"/>
                </a:lnTo>
                <a:lnTo>
                  <a:pt x="289" y="27"/>
                </a:lnTo>
                <a:lnTo>
                  <a:pt x="293" y="27"/>
                </a:lnTo>
                <a:lnTo>
                  <a:pt x="298" y="27"/>
                </a:lnTo>
                <a:lnTo>
                  <a:pt x="302" y="27"/>
                </a:lnTo>
                <a:lnTo>
                  <a:pt x="306" y="27"/>
                </a:lnTo>
                <a:lnTo>
                  <a:pt x="306" y="31"/>
                </a:lnTo>
                <a:lnTo>
                  <a:pt x="311" y="31"/>
                </a:lnTo>
                <a:lnTo>
                  <a:pt x="315" y="31"/>
                </a:lnTo>
                <a:lnTo>
                  <a:pt x="315" y="31"/>
                </a:lnTo>
                <a:lnTo>
                  <a:pt x="320" y="31"/>
                </a:lnTo>
                <a:lnTo>
                  <a:pt x="324" y="27"/>
                </a:lnTo>
                <a:lnTo>
                  <a:pt x="329" y="22"/>
                </a:lnTo>
                <a:lnTo>
                  <a:pt x="329" y="22"/>
                </a:lnTo>
                <a:lnTo>
                  <a:pt x="333" y="22"/>
                </a:lnTo>
                <a:lnTo>
                  <a:pt x="346" y="22"/>
                </a:lnTo>
                <a:lnTo>
                  <a:pt x="355" y="27"/>
                </a:lnTo>
                <a:lnTo>
                  <a:pt x="360" y="36"/>
                </a:lnTo>
                <a:lnTo>
                  <a:pt x="364" y="36"/>
                </a:lnTo>
                <a:lnTo>
                  <a:pt x="369" y="40"/>
                </a:lnTo>
                <a:lnTo>
                  <a:pt x="369" y="45"/>
                </a:lnTo>
                <a:lnTo>
                  <a:pt x="369" y="49"/>
                </a:lnTo>
                <a:lnTo>
                  <a:pt x="364" y="49"/>
                </a:lnTo>
                <a:lnTo>
                  <a:pt x="364" y="53"/>
                </a:lnTo>
                <a:lnTo>
                  <a:pt x="364" y="58"/>
                </a:lnTo>
                <a:lnTo>
                  <a:pt x="360" y="58"/>
                </a:lnTo>
                <a:lnTo>
                  <a:pt x="360" y="62"/>
                </a:lnTo>
                <a:lnTo>
                  <a:pt x="364" y="67"/>
                </a:lnTo>
                <a:lnTo>
                  <a:pt x="360" y="71"/>
                </a:lnTo>
                <a:lnTo>
                  <a:pt x="360" y="71"/>
                </a:lnTo>
                <a:lnTo>
                  <a:pt x="360" y="76"/>
                </a:lnTo>
                <a:lnTo>
                  <a:pt x="355" y="80"/>
                </a:lnTo>
                <a:lnTo>
                  <a:pt x="355" y="84"/>
                </a:lnTo>
                <a:lnTo>
                  <a:pt x="351" y="84"/>
                </a:lnTo>
                <a:lnTo>
                  <a:pt x="346" y="80"/>
                </a:lnTo>
                <a:lnTo>
                  <a:pt x="342" y="80"/>
                </a:lnTo>
                <a:lnTo>
                  <a:pt x="337" y="80"/>
                </a:lnTo>
                <a:lnTo>
                  <a:pt x="333" y="80"/>
                </a:lnTo>
                <a:lnTo>
                  <a:pt x="329" y="76"/>
                </a:lnTo>
                <a:lnTo>
                  <a:pt x="324" y="76"/>
                </a:lnTo>
                <a:lnTo>
                  <a:pt x="320" y="71"/>
                </a:lnTo>
                <a:lnTo>
                  <a:pt x="320" y="71"/>
                </a:lnTo>
                <a:lnTo>
                  <a:pt x="320" y="71"/>
                </a:lnTo>
                <a:lnTo>
                  <a:pt x="320" y="76"/>
                </a:lnTo>
                <a:lnTo>
                  <a:pt x="324" y="80"/>
                </a:lnTo>
                <a:lnTo>
                  <a:pt x="329" y="84"/>
                </a:lnTo>
                <a:lnTo>
                  <a:pt x="333" y="89"/>
                </a:lnTo>
                <a:lnTo>
                  <a:pt x="329" y="93"/>
                </a:lnTo>
                <a:lnTo>
                  <a:pt x="329" y="93"/>
                </a:lnTo>
                <a:lnTo>
                  <a:pt x="329" y="98"/>
                </a:lnTo>
                <a:lnTo>
                  <a:pt x="329" y="98"/>
                </a:lnTo>
                <a:lnTo>
                  <a:pt x="333" y="107"/>
                </a:lnTo>
                <a:lnTo>
                  <a:pt x="337" y="111"/>
                </a:lnTo>
                <a:lnTo>
                  <a:pt x="337" y="115"/>
                </a:lnTo>
                <a:lnTo>
                  <a:pt x="342" y="115"/>
                </a:lnTo>
                <a:lnTo>
                  <a:pt x="346" y="120"/>
                </a:lnTo>
                <a:lnTo>
                  <a:pt x="346" y="124"/>
                </a:lnTo>
                <a:lnTo>
                  <a:pt x="346" y="129"/>
                </a:lnTo>
                <a:lnTo>
                  <a:pt x="342" y="129"/>
                </a:lnTo>
                <a:lnTo>
                  <a:pt x="355" y="147"/>
                </a:lnTo>
                <a:lnTo>
                  <a:pt x="364" y="164"/>
                </a:lnTo>
                <a:lnTo>
                  <a:pt x="364" y="169"/>
                </a:lnTo>
                <a:lnTo>
                  <a:pt x="364" y="173"/>
                </a:lnTo>
                <a:lnTo>
                  <a:pt x="355" y="178"/>
                </a:lnTo>
                <a:lnTo>
                  <a:pt x="342" y="178"/>
                </a:lnTo>
                <a:lnTo>
                  <a:pt x="333" y="178"/>
                </a:lnTo>
                <a:lnTo>
                  <a:pt x="329" y="182"/>
                </a:lnTo>
                <a:lnTo>
                  <a:pt x="324" y="191"/>
                </a:lnTo>
                <a:lnTo>
                  <a:pt x="320" y="191"/>
                </a:lnTo>
                <a:lnTo>
                  <a:pt x="311" y="204"/>
                </a:lnTo>
                <a:lnTo>
                  <a:pt x="306" y="204"/>
                </a:lnTo>
                <a:lnTo>
                  <a:pt x="306" y="204"/>
                </a:lnTo>
                <a:lnTo>
                  <a:pt x="302" y="204"/>
                </a:lnTo>
                <a:lnTo>
                  <a:pt x="302" y="213"/>
                </a:lnTo>
                <a:lnTo>
                  <a:pt x="293" y="213"/>
                </a:lnTo>
                <a:lnTo>
                  <a:pt x="284" y="217"/>
                </a:lnTo>
                <a:lnTo>
                  <a:pt x="280" y="217"/>
                </a:lnTo>
                <a:lnTo>
                  <a:pt x="271" y="213"/>
                </a:lnTo>
                <a:lnTo>
                  <a:pt x="266" y="213"/>
                </a:lnTo>
                <a:lnTo>
                  <a:pt x="262" y="213"/>
                </a:lnTo>
                <a:lnTo>
                  <a:pt x="249" y="204"/>
                </a:lnTo>
                <a:lnTo>
                  <a:pt x="240" y="200"/>
                </a:lnTo>
                <a:lnTo>
                  <a:pt x="235" y="191"/>
                </a:lnTo>
                <a:lnTo>
                  <a:pt x="231" y="182"/>
                </a:lnTo>
                <a:lnTo>
                  <a:pt x="226" y="178"/>
                </a:lnTo>
                <a:lnTo>
                  <a:pt x="218" y="173"/>
                </a:lnTo>
                <a:lnTo>
                  <a:pt x="213" y="173"/>
                </a:lnTo>
                <a:lnTo>
                  <a:pt x="204" y="173"/>
                </a:lnTo>
                <a:lnTo>
                  <a:pt x="200" y="173"/>
                </a:lnTo>
                <a:lnTo>
                  <a:pt x="200" y="173"/>
                </a:lnTo>
                <a:lnTo>
                  <a:pt x="200" y="178"/>
                </a:lnTo>
                <a:lnTo>
                  <a:pt x="200" y="178"/>
                </a:lnTo>
                <a:lnTo>
                  <a:pt x="191" y="182"/>
                </a:lnTo>
                <a:lnTo>
                  <a:pt x="187" y="178"/>
                </a:lnTo>
                <a:lnTo>
                  <a:pt x="182" y="173"/>
                </a:lnTo>
                <a:lnTo>
                  <a:pt x="178" y="173"/>
                </a:lnTo>
                <a:lnTo>
                  <a:pt x="173" y="173"/>
                </a:lnTo>
                <a:lnTo>
                  <a:pt x="169" y="169"/>
                </a:lnTo>
                <a:lnTo>
                  <a:pt x="160" y="160"/>
                </a:lnTo>
                <a:lnTo>
                  <a:pt x="147" y="155"/>
                </a:lnTo>
                <a:lnTo>
                  <a:pt x="142" y="147"/>
                </a:lnTo>
                <a:lnTo>
                  <a:pt x="138" y="147"/>
                </a:lnTo>
                <a:lnTo>
                  <a:pt x="129" y="133"/>
                </a:lnTo>
                <a:lnTo>
                  <a:pt x="116" y="129"/>
                </a:lnTo>
                <a:lnTo>
                  <a:pt x="102" y="124"/>
                </a:lnTo>
                <a:lnTo>
                  <a:pt x="89" y="120"/>
                </a:lnTo>
                <a:lnTo>
                  <a:pt x="80" y="115"/>
                </a:lnTo>
                <a:lnTo>
                  <a:pt x="62" y="111"/>
                </a:lnTo>
                <a:lnTo>
                  <a:pt x="49" y="102"/>
                </a:lnTo>
                <a:lnTo>
                  <a:pt x="45" y="102"/>
                </a:lnTo>
                <a:lnTo>
                  <a:pt x="36" y="98"/>
                </a:lnTo>
                <a:lnTo>
                  <a:pt x="31" y="98"/>
                </a:lnTo>
                <a:lnTo>
                  <a:pt x="27" y="98"/>
                </a:lnTo>
                <a:lnTo>
                  <a:pt x="22" y="98"/>
                </a:lnTo>
                <a:lnTo>
                  <a:pt x="22" y="93"/>
                </a:lnTo>
                <a:lnTo>
                  <a:pt x="18" y="93"/>
                </a:lnTo>
                <a:lnTo>
                  <a:pt x="13" y="93"/>
                </a:lnTo>
                <a:lnTo>
                  <a:pt x="13" y="93"/>
                </a:lnTo>
                <a:lnTo>
                  <a:pt x="9" y="93"/>
                </a:lnTo>
                <a:lnTo>
                  <a:pt x="0" y="93"/>
                </a:lnTo>
                <a:lnTo>
                  <a:pt x="0" y="8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8" name="Freeform 685">
            <a:extLst>
              <a:ext uri="{FF2B5EF4-FFF2-40B4-BE49-F238E27FC236}">
                <a16:creationId xmlns:a16="http://schemas.microsoft.com/office/drawing/2014/main" id="{150BF62F-BB07-4D83-8C07-B7F6C3FFC5DC}"/>
              </a:ext>
            </a:extLst>
          </p:cNvPr>
          <p:cNvSpPr>
            <a:spLocks/>
          </p:cNvSpPr>
          <p:nvPr/>
        </p:nvSpPr>
        <p:spPr bwMode="auto">
          <a:xfrm>
            <a:off x="7138102" y="4520769"/>
            <a:ext cx="329506" cy="193775"/>
          </a:xfrm>
          <a:custGeom>
            <a:avLst/>
            <a:gdLst>
              <a:gd name="T0" fmla="*/ 22 w 369"/>
              <a:gd name="T1" fmla="*/ 89 h 217"/>
              <a:gd name="T2" fmla="*/ 58 w 369"/>
              <a:gd name="T3" fmla="*/ 102 h 217"/>
              <a:gd name="T4" fmla="*/ 89 w 369"/>
              <a:gd name="T5" fmla="*/ 107 h 217"/>
              <a:gd name="T6" fmla="*/ 124 w 369"/>
              <a:gd name="T7" fmla="*/ 120 h 217"/>
              <a:gd name="T8" fmla="*/ 138 w 369"/>
              <a:gd name="T9" fmla="*/ 129 h 217"/>
              <a:gd name="T10" fmla="*/ 142 w 369"/>
              <a:gd name="T11" fmla="*/ 120 h 217"/>
              <a:gd name="T12" fmla="*/ 124 w 369"/>
              <a:gd name="T13" fmla="*/ 98 h 217"/>
              <a:gd name="T14" fmla="*/ 102 w 369"/>
              <a:gd name="T15" fmla="*/ 84 h 217"/>
              <a:gd name="T16" fmla="*/ 102 w 369"/>
              <a:gd name="T17" fmla="*/ 89 h 217"/>
              <a:gd name="T18" fmla="*/ 93 w 369"/>
              <a:gd name="T19" fmla="*/ 93 h 217"/>
              <a:gd name="T20" fmla="*/ 89 w 369"/>
              <a:gd name="T21" fmla="*/ 80 h 217"/>
              <a:gd name="T22" fmla="*/ 89 w 369"/>
              <a:gd name="T23" fmla="*/ 76 h 217"/>
              <a:gd name="T24" fmla="*/ 71 w 369"/>
              <a:gd name="T25" fmla="*/ 62 h 217"/>
              <a:gd name="T26" fmla="*/ 67 w 369"/>
              <a:gd name="T27" fmla="*/ 45 h 217"/>
              <a:gd name="T28" fmla="*/ 71 w 369"/>
              <a:gd name="T29" fmla="*/ 45 h 217"/>
              <a:gd name="T30" fmla="*/ 89 w 369"/>
              <a:gd name="T31" fmla="*/ 45 h 217"/>
              <a:gd name="T32" fmla="*/ 102 w 369"/>
              <a:gd name="T33" fmla="*/ 31 h 217"/>
              <a:gd name="T34" fmla="*/ 120 w 369"/>
              <a:gd name="T35" fmla="*/ 31 h 217"/>
              <a:gd name="T36" fmla="*/ 142 w 369"/>
              <a:gd name="T37" fmla="*/ 36 h 217"/>
              <a:gd name="T38" fmla="*/ 164 w 369"/>
              <a:gd name="T39" fmla="*/ 45 h 217"/>
              <a:gd name="T40" fmla="*/ 195 w 369"/>
              <a:gd name="T41" fmla="*/ 22 h 217"/>
              <a:gd name="T42" fmla="*/ 204 w 369"/>
              <a:gd name="T43" fmla="*/ 14 h 217"/>
              <a:gd name="T44" fmla="*/ 226 w 369"/>
              <a:gd name="T45" fmla="*/ 18 h 217"/>
              <a:gd name="T46" fmla="*/ 226 w 369"/>
              <a:gd name="T47" fmla="*/ 0 h 217"/>
              <a:gd name="T48" fmla="*/ 235 w 369"/>
              <a:gd name="T49" fmla="*/ 18 h 217"/>
              <a:gd name="T50" fmla="*/ 258 w 369"/>
              <a:gd name="T51" fmla="*/ 27 h 217"/>
              <a:gd name="T52" fmla="*/ 249 w 369"/>
              <a:gd name="T53" fmla="*/ 14 h 217"/>
              <a:gd name="T54" fmla="*/ 258 w 369"/>
              <a:gd name="T55" fmla="*/ 9 h 217"/>
              <a:gd name="T56" fmla="*/ 271 w 369"/>
              <a:gd name="T57" fmla="*/ 14 h 217"/>
              <a:gd name="T58" fmla="*/ 280 w 369"/>
              <a:gd name="T59" fmla="*/ 31 h 217"/>
              <a:gd name="T60" fmla="*/ 289 w 369"/>
              <a:gd name="T61" fmla="*/ 31 h 217"/>
              <a:gd name="T62" fmla="*/ 302 w 369"/>
              <a:gd name="T63" fmla="*/ 27 h 217"/>
              <a:gd name="T64" fmla="*/ 315 w 369"/>
              <a:gd name="T65" fmla="*/ 31 h 217"/>
              <a:gd name="T66" fmla="*/ 329 w 369"/>
              <a:gd name="T67" fmla="*/ 22 h 217"/>
              <a:gd name="T68" fmla="*/ 355 w 369"/>
              <a:gd name="T69" fmla="*/ 27 h 217"/>
              <a:gd name="T70" fmla="*/ 369 w 369"/>
              <a:gd name="T71" fmla="*/ 45 h 217"/>
              <a:gd name="T72" fmla="*/ 364 w 369"/>
              <a:gd name="T73" fmla="*/ 58 h 217"/>
              <a:gd name="T74" fmla="*/ 360 w 369"/>
              <a:gd name="T75" fmla="*/ 71 h 217"/>
              <a:gd name="T76" fmla="*/ 355 w 369"/>
              <a:gd name="T77" fmla="*/ 84 h 217"/>
              <a:gd name="T78" fmla="*/ 337 w 369"/>
              <a:gd name="T79" fmla="*/ 80 h 217"/>
              <a:gd name="T80" fmla="*/ 320 w 369"/>
              <a:gd name="T81" fmla="*/ 71 h 217"/>
              <a:gd name="T82" fmla="*/ 324 w 369"/>
              <a:gd name="T83" fmla="*/ 80 h 217"/>
              <a:gd name="T84" fmla="*/ 329 w 369"/>
              <a:gd name="T85" fmla="*/ 93 h 217"/>
              <a:gd name="T86" fmla="*/ 337 w 369"/>
              <a:gd name="T87" fmla="*/ 111 h 217"/>
              <a:gd name="T88" fmla="*/ 346 w 369"/>
              <a:gd name="T89" fmla="*/ 124 h 217"/>
              <a:gd name="T90" fmla="*/ 364 w 369"/>
              <a:gd name="T91" fmla="*/ 164 h 217"/>
              <a:gd name="T92" fmla="*/ 342 w 369"/>
              <a:gd name="T93" fmla="*/ 178 h 217"/>
              <a:gd name="T94" fmla="*/ 320 w 369"/>
              <a:gd name="T95" fmla="*/ 191 h 217"/>
              <a:gd name="T96" fmla="*/ 302 w 369"/>
              <a:gd name="T97" fmla="*/ 204 h 217"/>
              <a:gd name="T98" fmla="*/ 280 w 369"/>
              <a:gd name="T99" fmla="*/ 217 h 217"/>
              <a:gd name="T100" fmla="*/ 249 w 369"/>
              <a:gd name="T101" fmla="*/ 204 h 217"/>
              <a:gd name="T102" fmla="*/ 226 w 369"/>
              <a:gd name="T103" fmla="*/ 178 h 217"/>
              <a:gd name="T104" fmla="*/ 200 w 369"/>
              <a:gd name="T105" fmla="*/ 173 h 217"/>
              <a:gd name="T106" fmla="*/ 191 w 369"/>
              <a:gd name="T107" fmla="*/ 182 h 217"/>
              <a:gd name="T108" fmla="*/ 173 w 369"/>
              <a:gd name="T109" fmla="*/ 173 h 217"/>
              <a:gd name="T110" fmla="*/ 142 w 369"/>
              <a:gd name="T111" fmla="*/ 147 h 217"/>
              <a:gd name="T112" fmla="*/ 102 w 369"/>
              <a:gd name="T113" fmla="*/ 124 h 217"/>
              <a:gd name="T114" fmla="*/ 49 w 369"/>
              <a:gd name="T115" fmla="*/ 102 h 217"/>
              <a:gd name="T116" fmla="*/ 27 w 369"/>
              <a:gd name="T117" fmla="*/ 98 h 217"/>
              <a:gd name="T118" fmla="*/ 13 w 369"/>
              <a:gd name="T119" fmla="*/ 93 h 217"/>
              <a:gd name="T120" fmla="*/ 0 w 369"/>
              <a:gd name="T121" fmla="*/ 8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9" h="217">
                <a:moveTo>
                  <a:pt x="0" y="89"/>
                </a:moveTo>
                <a:lnTo>
                  <a:pt x="9" y="89"/>
                </a:lnTo>
                <a:lnTo>
                  <a:pt x="18" y="89"/>
                </a:lnTo>
                <a:lnTo>
                  <a:pt x="22" y="89"/>
                </a:lnTo>
                <a:lnTo>
                  <a:pt x="31" y="93"/>
                </a:lnTo>
                <a:lnTo>
                  <a:pt x="40" y="98"/>
                </a:lnTo>
                <a:lnTo>
                  <a:pt x="49" y="98"/>
                </a:lnTo>
                <a:lnTo>
                  <a:pt x="58" y="102"/>
                </a:lnTo>
                <a:lnTo>
                  <a:pt x="71" y="107"/>
                </a:lnTo>
                <a:lnTo>
                  <a:pt x="76" y="107"/>
                </a:lnTo>
                <a:lnTo>
                  <a:pt x="84" y="111"/>
                </a:lnTo>
                <a:lnTo>
                  <a:pt x="89" y="107"/>
                </a:lnTo>
                <a:lnTo>
                  <a:pt x="89" y="107"/>
                </a:lnTo>
                <a:lnTo>
                  <a:pt x="98" y="111"/>
                </a:lnTo>
                <a:lnTo>
                  <a:pt x="107" y="115"/>
                </a:lnTo>
                <a:lnTo>
                  <a:pt x="124" y="120"/>
                </a:lnTo>
                <a:lnTo>
                  <a:pt x="129" y="124"/>
                </a:lnTo>
                <a:lnTo>
                  <a:pt x="133" y="129"/>
                </a:lnTo>
                <a:lnTo>
                  <a:pt x="138" y="129"/>
                </a:lnTo>
                <a:lnTo>
                  <a:pt x="138" y="129"/>
                </a:lnTo>
                <a:lnTo>
                  <a:pt x="142" y="129"/>
                </a:lnTo>
                <a:lnTo>
                  <a:pt x="142" y="124"/>
                </a:lnTo>
                <a:lnTo>
                  <a:pt x="142" y="124"/>
                </a:lnTo>
                <a:lnTo>
                  <a:pt x="142" y="120"/>
                </a:lnTo>
                <a:lnTo>
                  <a:pt x="133" y="111"/>
                </a:lnTo>
                <a:lnTo>
                  <a:pt x="129" y="107"/>
                </a:lnTo>
                <a:lnTo>
                  <a:pt x="124" y="98"/>
                </a:lnTo>
                <a:lnTo>
                  <a:pt x="124" y="98"/>
                </a:lnTo>
                <a:lnTo>
                  <a:pt x="120" y="93"/>
                </a:lnTo>
                <a:lnTo>
                  <a:pt x="111" y="89"/>
                </a:lnTo>
                <a:lnTo>
                  <a:pt x="107" y="84"/>
                </a:lnTo>
                <a:lnTo>
                  <a:pt x="102" y="84"/>
                </a:lnTo>
                <a:lnTo>
                  <a:pt x="102" y="84"/>
                </a:lnTo>
                <a:lnTo>
                  <a:pt x="102" y="84"/>
                </a:lnTo>
                <a:lnTo>
                  <a:pt x="102" y="89"/>
                </a:lnTo>
                <a:lnTo>
                  <a:pt x="102" y="89"/>
                </a:lnTo>
                <a:lnTo>
                  <a:pt x="107" y="89"/>
                </a:lnTo>
                <a:lnTo>
                  <a:pt x="102" y="93"/>
                </a:lnTo>
                <a:lnTo>
                  <a:pt x="98" y="93"/>
                </a:lnTo>
                <a:lnTo>
                  <a:pt x="93" y="93"/>
                </a:lnTo>
                <a:lnTo>
                  <a:pt x="89" y="89"/>
                </a:lnTo>
                <a:lnTo>
                  <a:pt x="89" y="84"/>
                </a:lnTo>
                <a:lnTo>
                  <a:pt x="89" y="84"/>
                </a:lnTo>
                <a:lnTo>
                  <a:pt x="89" y="80"/>
                </a:lnTo>
                <a:lnTo>
                  <a:pt x="93" y="80"/>
                </a:lnTo>
                <a:lnTo>
                  <a:pt x="93" y="80"/>
                </a:lnTo>
                <a:lnTo>
                  <a:pt x="93" y="76"/>
                </a:lnTo>
                <a:lnTo>
                  <a:pt x="89" y="76"/>
                </a:lnTo>
                <a:lnTo>
                  <a:pt x="84" y="76"/>
                </a:lnTo>
                <a:lnTo>
                  <a:pt x="80" y="71"/>
                </a:lnTo>
                <a:lnTo>
                  <a:pt x="76" y="67"/>
                </a:lnTo>
                <a:lnTo>
                  <a:pt x="71" y="62"/>
                </a:lnTo>
                <a:lnTo>
                  <a:pt x="71" y="58"/>
                </a:lnTo>
                <a:lnTo>
                  <a:pt x="67" y="53"/>
                </a:lnTo>
                <a:lnTo>
                  <a:pt x="67" y="49"/>
                </a:lnTo>
                <a:lnTo>
                  <a:pt x="67" y="45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5"/>
                </a:lnTo>
                <a:lnTo>
                  <a:pt x="71" y="45"/>
                </a:lnTo>
                <a:lnTo>
                  <a:pt x="80" y="45"/>
                </a:lnTo>
                <a:lnTo>
                  <a:pt x="84" y="45"/>
                </a:lnTo>
                <a:lnTo>
                  <a:pt x="89" y="45"/>
                </a:lnTo>
                <a:lnTo>
                  <a:pt x="93" y="45"/>
                </a:lnTo>
                <a:lnTo>
                  <a:pt x="98" y="36"/>
                </a:lnTo>
                <a:lnTo>
                  <a:pt x="98" y="36"/>
                </a:lnTo>
                <a:lnTo>
                  <a:pt x="102" y="31"/>
                </a:lnTo>
                <a:lnTo>
                  <a:pt x="107" y="31"/>
                </a:lnTo>
                <a:lnTo>
                  <a:pt x="111" y="31"/>
                </a:lnTo>
                <a:lnTo>
                  <a:pt x="116" y="31"/>
                </a:lnTo>
                <a:lnTo>
                  <a:pt x="120" y="31"/>
                </a:lnTo>
                <a:lnTo>
                  <a:pt x="129" y="31"/>
                </a:lnTo>
                <a:lnTo>
                  <a:pt x="129" y="31"/>
                </a:lnTo>
                <a:lnTo>
                  <a:pt x="138" y="31"/>
                </a:lnTo>
                <a:lnTo>
                  <a:pt x="142" y="36"/>
                </a:lnTo>
                <a:lnTo>
                  <a:pt x="147" y="36"/>
                </a:lnTo>
                <a:lnTo>
                  <a:pt x="151" y="45"/>
                </a:lnTo>
                <a:lnTo>
                  <a:pt x="160" y="45"/>
                </a:lnTo>
                <a:lnTo>
                  <a:pt x="164" y="45"/>
                </a:lnTo>
                <a:lnTo>
                  <a:pt x="178" y="31"/>
                </a:lnTo>
                <a:lnTo>
                  <a:pt x="182" y="36"/>
                </a:lnTo>
                <a:lnTo>
                  <a:pt x="195" y="31"/>
                </a:lnTo>
                <a:lnTo>
                  <a:pt x="195" y="22"/>
                </a:lnTo>
                <a:lnTo>
                  <a:pt x="195" y="22"/>
                </a:lnTo>
                <a:lnTo>
                  <a:pt x="200" y="22"/>
                </a:lnTo>
                <a:lnTo>
                  <a:pt x="200" y="14"/>
                </a:lnTo>
                <a:lnTo>
                  <a:pt x="204" y="14"/>
                </a:lnTo>
                <a:lnTo>
                  <a:pt x="209" y="18"/>
                </a:lnTo>
                <a:lnTo>
                  <a:pt x="213" y="18"/>
                </a:lnTo>
                <a:lnTo>
                  <a:pt x="222" y="18"/>
                </a:lnTo>
                <a:lnTo>
                  <a:pt x="226" y="18"/>
                </a:lnTo>
                <a:lnTo>
                  <a:pt x="226" y="18"/>
                </a:lnTo>
                <a:lnTo>
                  <a:pt x="222" y="9"/>
                </a:lnTo>
                <a:lnTo>
                  <a:pt x="222" y="5"/>
                </a:lnTo>
                <a:lnTo>
                  <a:pt x="226" y="0"/>
                </a:lnTo>
                <a:lnTo>
                  <a:pt x="226" y="5"/>
                </a:lnTo>
                <a:lnTo>
                  <a:pt x="231" y="9"/>
                </a:lnTo>
                <a:lnTo>
                  <a:pt x="231" y="18"/>
                </a:lnTo>
                <a:lnTo>
                  <a:pt x="235" y="18"/>
                </a:lnTo>
                <a:lnTo>
                  <a:pt x="240" y="18"/>
                </a:lnTo>
                <a:lnTo>
                  <a:pt x="249" y="22"/>
                </a:lnTo>
                <a:lnTo>
                  <a:pt x="253" y="27"/>
                </a:lnTo>
                <a:lnTo>
                  <a:pt x="258" y="27"/>
                </a:lnTo>
                <a:lnTo>
                  <a:pt x="262" y="27"/>
                </a:lnTo>
                <a:lnTo>
                  <a:pt x="262" y="22"/>
                </a:lnTo>
                <a:lnTo>
                  <a:pt x="253" y="18"/>
                </a:lnTo>
                <a:lnTo>
                  <a:pt x="249" y="14"/>
                </a:lnTo>
                <a:lnTo>
                  <a:pt x="253" y="9"/>
                </a:lnTo>
                <a:lnTo>
                  <a:pt x="253" y="5"/>
                </a:lnTo>
                <a:lnTo>
                  <a:pt x="258" y="5"/>
                </a:lnTo>
                <a:lnTo>
                  <a:pt x="258" y="9"/>
                </a:lnTo>
                <a:lnTo>
                  <a:pt x="258" y="9"/>
                </a:lnTo>
                <a:lnTo>
                  <a:pt x="262" y="9"/>
                </a:lnTo>
                <a:lnTo>
                  <a:pt x="266" y="9"/>
                </a:lnTo>
                <a:lnTo>
                  <a:pt x="271" y="14"/>
                </a:lnTo>
                <a:lnTo>
                  <a:pt x="275" y="22"/>
                </a:lnTo>
                <a:lnTo>
                  <a:pt x="275" y="27"/>
                </a:lnTo>
                <a:lnTo>
                  <a:pt x="280" y="31"/>
                </a:lnTo>
                <a:lnTo>
                  <a:pt x="280" y="31"/>
                </a:lnTo>
                <a:lnTo>
                  <a:pt x="284" y="31"/>
                </a:lnTo>
                <a:lnTo>
                  <a:pt x="284" y="36"/>
                </a:lnTo>
                <a:lnTo>
                  <a:pt x="284" y="31"/>
                </a:lnTo>
                <a:lnTo>
                  <a:pt x="289" y="31"/>
                </a:lnTo>
                <a:lnTo>
                  <a:pt x="289" y="27"/>
                </a:lnTo>
                <a:lnTo>
                  <a:pt x="293" y="27"/>
                </a:lnTo>
                <a:lnTo>
                  <a:pt x="298" y="27"/>
                </a:lnTo>
                <a:lnTo>
                  <a:pt x="302" y="27"/>
                </a:lnTo>
                <a:lnTo>
                  <a:pt x="306" y="27"/>
                </a:lnTo>
                <a:lnTo>
                  <a:pt x="306" y="31"/>
                </a:lnTo>
                <a:lnTo>
                  <a:pt x="311" y="31"/>
                </a:lnTo>
                <a:lnTo>
                  <a:pt x="315" y="31"/>
                </a:lnTo>
                <a:lnTo>
                  <a:pt x="315" y="31"/>
                </a:lnTo>
                <a:lnTo>
                  <a:pt x="320" y="31"/>
                </a:lnTo>
                <a:lnTo>
                  <a:pt x="324" y="27"/>
                </a:lnTo>
                <a:lnTo>
                  <a:pt x="329" y="22"/>
                </a:lnTo>
                <a:lnTo>
                  <a:pt x="329" y="22"/>
                </a:lnTo>
                <a:lnTo>
                  <a:pt x="333" y="22"/>
                </a:lnTo>
                <a:lnTo>
                  <a:pt x="346" y="22"/>
                </a:lnTo>
                <a:lnTo>
                  <a:pt x="355" y="27"/>
                </a:lnTo>
                <a:lnTo>
                  <a:pt x="360" y="36"/>
                </a:lnTo>
                <a:lnTo>
                  <a:pt x="364" y="36"/>
                </a:lnTo>
                <a:lnTo>
                  <a:pt x="369" y="40"/>
                </a:lnTo>
                <a:lnTo>
                  <a:pt x="369" y="45"/>
                </a:lnTo>
                <a:lnTo>
                  <a:pt x="369" y="49"/>
                </a:lnTo>
                <a:lnTo>
                  <a:pt x="364" y="49"/>
                </a:lnTo>
                <a:lnTo>
                  <a:pt x="364" y="53"/>
                </a:lnTo>
                <a:lnTo>
                  <a:pt x="364" y="58"/>
                </a:lnTo>
                <a:lnTo>
                  <a:pt x="360" y="58"/>
                </a:lnTo>
                <a:lnTo>
                  <a:pt x="360" y="62"/>
                </a:lnTo>
                <a:lnTo>
                  <a:pt x="364" y="67"/>
                </a:lnTo>
                <a:lnTo>
                  <a:pt x="360" y="71"/>
                </a:lnTo>
                <a:lnTo>
                  <a:pt x="360" y="71"/>
                </a:lnTo>
                <a:lnTo>
                  <a:pt x="360" y="76"/>
                </a:lnTo>
                <a:lnTo>
                  <a:pt x="355" y="80"/>
                </a:lnTo>
                <a:lnTo>
                  <a:pt x="355" y="84"/>
                </a:lnTo>
                <a:lnTo>
                  <a:pt x="351" y="84"/>
                </a:lnTo>
                <a:lnTo>
                  <a:pt x="346" y="80"/>
                </a:lnTo>
                <a:lnTo>
                  <a:pt x="342" y="80"/>
                </a:lnTo>
                <a:lnTo>
                  <a:pt x="337" y="80"/>
                </a:lnTo>
                <a:lnTo>
                  <a:pt x="333" y="80"/>
                </a:lnTo>
                <a:lnTo>
                  <a:pt x="329" y="76"/>
                </a:lnTo>
                <a:lnTo>
                  <a:pt x="324" y="76"/>
                </a:lnTo>
                <a:lnTo>
                  <a:pt x="320" y="71"/>
                </a:lnTo>
                <a:lnTo>
                  <a:pt x="320" y="71"/>
                </a:lnTo>
                <a:lnTo>
                  <a:pt x="320" y="71"/>
                </a:lnTo>
                <a:lnTo>
                  <a:pt x="320" y="76"/>
                </a:lnTo>
                <a:lnTo>
                  <a:pt x="324" y="80"/>
                </a:lnTo>
                <a:lnTo>
                  <a:pt x="329" y="84"/>
                </a:lnTo>
                <a:lnTo>
                  <a:pt x="333" y="89"/>
                </a:lnTo>
                <a:lnTo>
                  <a:pt x="329" y="93"/>
                </a:lnTo>
                <a:lnTo>
                  <a:pt x="329" y="93"/>
                </a:lnTo>
                <a:lnTo>
                  <a:pt x="329" y="98"/>
                </a:lnTo>
                <a:lnTo>
                  <a:pt x="329" y="98"/>
                </a:lnTo>
                <a:lnTo>
                  <a:pt x="333" y="107"/>
                </a:lnTo>
                <a:lnTo>
                  <a:pt x="337" y="111"/>
                </a:lnTo>
                <a:lnTo>
                  <a:pt x="337" y="115"/>
                </a:lnTo>
                <a:lnTo>
                  <a:pt x="342" y="115"/>
                </a:lnTo>
                <a:lnTo>
                  <a:pt x="346" y="120"/>
                </a:lnTo>
                <a:lnTo>
                  <a:pt x="346" y="124"/>
                </a:lnTo>
                <a:lnTo>
                  <a:pt x="346" y="129"/>
                </a:lnTo>
                <a:lnTo>
                  <a:pt x="342" y="129"/>
                </a:lnTo>
                <a:lnTo>
                  <a:pt x="355" y="147"/>
                </a:lnTo>
                <a:lnTo>
                  <a:pt x="364" y="164"/>
                </a:lnTo>
                <a:lnTo>
                  <a:pt x="364" y="169"/>
                </a:lnTo>
                <a:lnTo>
                  <a:pt x="364" y="173"/>
                </a:lnTo>
                <a:lnTo>
                  <a:pt x="355" y="178"/>
                </a:lnTo>
                <a:lnTo>
                  <a:pt x="342" y="178"/>
                </a:lnTo>
                <a:lnTo>
                  <a:pt x="333" y="178"/>
                </a:lnTo>
                <a:lnTo>
                  <a:pt x="329" y="182"/>
                </a:lnTo>
                <a:lnTo>
                  <a:pt x="324" y="191"/>
                </a:lnTo>
                <a:lnTo>
                  <a:pt x="320" y="191"/>
                </a:lnTo>
                <a:lnTo>
                  <a:pt x="311" y="204"/>
                </a:lnTo>
                <a:lnTo>
                  <a:pt x="306" y="204"/>
                </a:lnTo>
                <a:lnTo>
                  <a:pt x="306" y="204"/>
                </a:lnTo>
                <a:lnTo>
                  <a:pt x="302" y="204"/>
                </a:lnTo>
                <a:lnTo>
                  <a:pt x="302" y="213"/>
                </a:lnTo>
                <a:lnTo>
                  <a:pt x="293" y="213"/>
                </a:lnTo>
                <a:lnTo>
                  <a:pt x="284" y="217"/>
                </a:lnTo>
                <a:lnTo>
                  <a:pt x="280" y="217"/>
                </a:lnTo>
                <a:lnTo>
                  <a:pt x="271" y="213"/>
                </a:lnTo>
                <a:lnTo>
                  <a:pt x="266" y="213"/>
                </a:lnTo>
                <a:lnTo>
                  <a:pt x="262" y="213"/>
                </a:lnTo>
                <a:lnTo>
                  <a:pt x="249" y="204"/>
                </a:lnTo>
                <a:lnTo>
                  <a:pt x="240" y="200"/>
                </a:lnTo>
                <a:lnTo>
                  <a:pt x="235" y="191"/>
                </a:lnTo>
                <a:lnTo>
                  <a:pt x="231" y="182"/>
                </a:lnTo>
                <a:lnTo>
                  <a:pt x="226" y="178"/>
                </a:lnTo>
                <a:lnTo>
                  <a:pt x="218" y="173"/>
                </a:lnTo>
                <a:lnTo>
                  <a:pt x="213" y="173"/>
                </a:lnTo>
                <a:lnTo>
                  <a:pt x="204" y="173"/>
                </a:lnTo>
                <a:lnTo>
                  <a:pt x="200" y="173"/>
                </a:lnTo>
                <a:lnTo>
                  <a:pt x="200" y="173"/>
                </a:lnTo>
                <a:lnTo>
                  <a:pt x="200" y="178"/>
                </a:lnTo>
                <a:lnTo>
                  <a:pt x="200" y="178"/>
                </a:lnTo>
                <a:lnTo>
                  <a:pt x="191" y="182"/>
                </a:lnTo>
                <a:lnTo>
                  <a:pt x="187" y="178"/>
                </a:lnTo>
                <a:lnTo>
                  <a:pt x="182" y="173"/>
                </a:lnTo>
                <a:lnTo>
                  <a:pt x="178" y="173"/>
                </a:lnTo>
                <a:lnTo>
                  <a:pt x="173" y="173"/>
                </a:lnTo>
                <a:lnTo>
                  <a:pt x="169" y="169"/>
                </a:lnTo>
                <a:lnTo>
                  <a:pt x="160" y="160"/>
                </a:lnTo>
                <a:lnTo>
                  <a:pt x="147" y="155"/>
                </a:lnTo>
                <a:lnTo>
                  <a:pt x="142" y="147"/>
                </a:lnTo>
                <a:lnTo>
                  <a:pt x="138" y="147"/>
                </a:lnTo>
                <a:lnTo>
                  <a:pt x="129" y="133"/>
                </a:lnTo>
                <a:lnTo>
                  <a:pt x="116" y="129"/>
                </a:lnTo>
                <a:lnTo>
                  <a:pt x="102" y="124"/>
                </a:lnTo>
                <a:lnTo>
                  <a:pt x="89" y="120"/>
                </a:lnTo>
                <a:lnTo>
                  <a:pt x="80" y="115"/>
                </a:lnTo>
                <a:lnTo>
                  <a:pt x="62" y="111"/>
                </a:lnTo>
                <a:lnTo>
                  <a:pt x="49" y="102"/>
                </a:lnTo>
                <a:lnTo>
                  <a:pt x="45" y="102"/>
                </a:lnTo>
                <a:lnTo>
                  <a:pt x="36" y="98"/>
                </a:lnTo>
                <a:lnTo>
                  <a:pt x="31" y="98"/>
                </a:lnTo>
                <a:lnTo>
                  <a:pt x="27" y="98"/>
                </a:lnTo>
                <a:lnTo>
                  <a:pt x="22" y="98"/>
                </a:lnTo>
                <a:lnTo>
                  <a:pt x="22" y="93"/>
                </a:lnTo>
                <a:lnTo>
                  <a:pt x="18" y="93"/>
                </a:lnTo>
                <a:lnTo>
                  <a:pt x="13" y="93"/>
                </a:lnTo>
                <a:lnTo>
                  <a:pt x="13" y="93"/>
                </a:lnTo>
                <a:lnTo>
                  <a:pt x="9" y="93"/>
                </a:lnTo>
                <a:lnTo>
                  <a:pt x="0" y="93"/>
                </a:lnTo>
                <a:lnTo>
                  <a:pt x="0" y="8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9" name="Freeform 686">
            <a:extLst>
              <a:ext uri="{FF2B5EF4-FFF2-40B4-BE49-F238E27FC236}">
                <a16:creationId xmlns:a16="http://schemas.microsoft.com/office/drawing/2014/main" id="{D56956B4-2E3B-4D94-A4AB-859E1AC14E71}"/>
              </a:ext>
            </a:extLst>
          </p:cNvPr>
          <p:cNvSpPr>
            <a:spLocks/>
          </p:cNvSpPr>
          <p:nvPr/>
        </p:nvSpPr>
        <p:spPr bwMode="auto">
          <a:xfrm>
            <a:off x="7427422" y="4608280"/>
            <a:ext cx="261641" cy="185738"/>
          </a:xfrm>
          <a:custGeom>
            <a:avLst/>
            <a:gdLst>
              <a:gd name="T0" fmla="*/ 9 w 293"/>
              <a:gd name="T1" fmla="*/ 177 h 208"/>
              <a:gd name="T2" fmla="*/ 13 w 293"/>
              <a:gd name="T3" fmla="*/ 173 h 208"/>
              <a:gd name="T4" fmla="*/ 9 w 293"/>
              <a:gd name="T5" fmla="*/ 164 h 208"/>
              <a:gd name="T6" fmla="*/ 13 w 293"/>
              <a:gd name="T7" fmla="*/ 146 h 208"/>
              <a:gd name="T8" fmla="*/ 27 w 293"/>
              <a:gd name="T9" fmla="*/ 142 h 208"/>
              <a:gd name="T10" fmla="*/ 18 w 293"/>
              <a:gd name="T11" fmla="*/ 133 h 208"/>
              <a:gd name="T12" fmla="*/ 18 w 293"/>
              <a:gd name="T13" fmla="*/ 119 h 208"/>
              <a:gd name="T14" fmla="*/ 27 w 293"/>
              <a:gd name="T15" fmla="*/ 111 h 208"/>
              <a:gd name="T16" fmla="*/ 36 w 293"/>
              <a:gd name="T17" fmla="*/ 106 h 208"/>
              <a:gd name="T18" fmla="*/ 49 w 293"/>
              <a:gd name="T19" fmla="*/ 102 h 208"/>
              <a:gd name="T20" fmla="*/ 45 w 293"/>
              <a:gd name="T21" fmla="*/ 84 h 208"/>
              <a:gd name="T22" fmla="*/ 67 w 293"/>
              <a:gd name="T23" fmla="*/ 97 h 208"/>
              <a:gd name="T24" fmla="*/ 84 w 293"/>
              <a:gd name="T25" fmla="*/ 97 h 208"/>
              <a:gd name="T26" fmla="*/ 111 w 293"/>
              <a:gd name="T27" fmla="*/ 88 h 208"/>
              <a:gd name="T28" fmla="*/ 111 w 293"/>
              <a:gd name="T29" fmla="*/ 102 h 208"/>
              <a:gd name="T30" fmla="*/ 111 w 293"/>
              <a:gd name="T31" fmla="*/ 111 h 208"/>
              <a:gd name="T32" fmla="*/ 129 w 293"/>
              <a:gd name="T33" fmla="*/ 97 h 208"/>
              <a:gd name="T34" fmla="*/ 142 w 293"/>
              <a:gd name="T35" fmla="*/ 88 h 208"/>
              <a:gd name="T36" fmla="*/ 155 w 293"/>
              <a:gd name="T37" fmla="*/ 80 h 208"/>
              <a:gd name="T38" fmla="*/ 133 w 293"/>
              <a:gd name="T39" fmla="*/ 84 h 208"/>
              <a:gd name="T40" fmla="*/ 120 w 293"/>
              <a:gd name="T41" fmla="*/ 84 h 208"/>
              <a:gd name="T42" fmla="*/ 111 w 293"/>
              <a:gd name="T43" fmla="*/ 75 h 208"/>
              <a:gd name="T44" fmla="*/ 111 w 293"/>
              <a:gd name="T45" fmla="*/ 62 h 208"/>
              <a:gd name="T46" fmla="*/ 116 w 293"/>
              <a:gd name="T47" fmla="*/ 49 h 208"/>
              <a:gd name="T48" fmla="*/ 107 w 293"/>
              <a:gd name="T49" fmla="*/ 44 h 208"/>
              <a:gd name="T50" fmla="*/ 102 w 293"/>
              <a:gd name="T51" fmla="*/ 35 h 208"/>
              <a:gd name="T52" fmla="*/ 98 w 293"/>
              <a:gd name="T53" fmla="*/ 26 h 208"/>
              <a:gd name="T54" fmla="*/ 89 w 293"/>
              <a:gd name="T55" fmla="*/ 26 h 208"/>
              <a:gd name="T56" fmla="*/ 89 w 293"/>
              <a:gd name="T57" fmla="*/ 9 h 208"/>
              <a:gd name="T58" fmla="*/ 116 w 293"/>
              <a:gd name="T59" fmla="*/ 22 h 208"/>
              <a:gd name="T60" fmla="*/ 142 w 293"/>
              <a:gd name="T61" fmla="*/ 40 h 208"/>
              <a:gd name="T62" fmla="*/ 173 w 293"/>
              <a:gd name="T63" fmla="*/ 35 h 208"/>
              <a:gd name="T64" fmla="*/ 200 w 293"/>
              <a:gd name="T65" fmla="*/ 35 h 208"/>
              <a:gd name="T66" fmla="*/ 244 w 293"/>
              <a:gd name="T67" fmla="*/ 40 h 208"/>
              <a:gd name="T68" fmla="*/ 275 w 293"/>
              <a:gd name="T69" fmla="*/ 57 h 208"/>
              <a:gd name="T70" fmla="*/ 289 w 293"/>
              <a:gd name="T71" fmla="*/ 88 h 208"/>
              <a:gd name="T72" fmla="*/ 289 w 293"/>
              <a:gd name="T73" fmla="*/ 115 h 208"/>
              <a:gd name="T74" fmla="*/ 275 w 293"/>
              <a:gd name="T75" fmla="*/ 124 h 208"/>
              <a:gd name="T76" fmla="*/ 249 w 293"/>
              <a:gd name="T77" fmla="*/ 119 h 208"/>
              <a:gd name="T78" fmla="*/ 222 w 293"/>
              <a:gd name="T79" fmla="*/ 111 h 208"/>
              <a:gd name="T80" fmla="*/ 164 w 293"/>
              <a:gd name="T81" fmla="*/ 106 h 208"/>
              <a:gd name="T82" fmla="*/ 129 w 293"/>
              <a:gd name="T83" fmla="*/ 128 h 208"/>
              <a:gd name="T84" fmla="*/ 111 w 293"/>
              <a:gd name="T85" fmla="*/ 150 h 208"/>
              <a:gd name="T86" fmla="*/ 89 w 293"/>
              <a:gd name="T87" fmla="*/ 182 h 208"/>
              <a:gd name="T88" fmla="*/ 71 w 293"/>
              <a:gd name="T89" fmla="*/ 204 h 208"/>
              <a:gd name="T90" fmla="*/ 53 w 293"/>
              <a:gd name="T91" fmla="*/ 208 h 208"/>
              <a:gd name="T92" fmla="*/ 31 w 293"/>
              <a:gd name="T93" fmla="*/ 208 h 208"/>
              <a:gd name="T94" fmla="*/ 22 w 293"/>
              <a:gd name="T95" fmla="*/ 195 h 208"/>
              <a:gd name="T96" fmla="*/ 18 w 293"/>
              <a:gd name="T97" fmla="*/ 186 h 208"/>
              <a:gd name="T98" fmla="*/ 27 w 293"/>
              <a:gd name="T99" fmla="*/ 190 h 208"/>
              <a:gd name="T100" fmla="*/ 31 w 293"/>
              <a:gd name="T101" fmla="*/ 182 h 208"/>
              <a:gd name="T102" fmla="*/ 18 w 293"/>
              <a:gd name="T103" fmla="*/ 182 h 208"/>
              <a:gd name="T104" fmla="*/ 0 w 293"/>
              <a:gd name="T105" fmla="*/ 177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3" h="208">
                <a:moveTo>
                  <a:pt x="0" y="177"/>
                </a:moveTo>
                <a:lnTo>
                  <a:pt x="5" y="177"/>
                </a:lnTo>
                <a:lnTo>
                  <a:pt x="5" y="177"/>
                </a:lnTo>
                <a:lnTo>
                  <a:pt x="9" y="177"/>
                </a:lnTo>
                <a:lnTo>
                  <a:pt x="13" y="177"/>
                </a:lnTo>
                <a:lnTo>
                  <a:pt x="13" y="173"/>
                </a:lnTo>
                <a:lnTo>
                  <a:pt x="13" y="173"/>
                </a:lnTo>
                <a:lnTo>
                  <a:pt x="13" y="173"/>
                </a:lnTo>
                <a:lnTo>
                  <a:pt x="13" y="168"/>
                </a:lnTo>
                <a:lnTo>
                  <a:pt x="9" y="168"/>
                </a:lnTo>
                <a:lnTo>
                  <a:pt x="9" y="164"/>
                </a:lnTo>
                <a:lnTo>
                  <a:pt x="9" y="164"/>
                </a:lnTo>
                <a:lnTo>
                  <a:pt x="9" y="164"/>
                </a:lnTo>
                <a:lnTo>
                  <a:pt x="9" y="159"/>
                </a:lnTo>
                <a:lnTo>
                  <a:pt x="9" y="150"/>
                </a:lnTo>
                <a:lnTo>
                  <a:pt x="13" y="146"/>
                </a:lnTo>
                <a:lnTo>
                  <a:pt x="18" y="146"/>
                </a:lnTo>
                <a:lnTo>
                  <a:pt x="18" y="146"/>
                </a:lnTo>
                <a:lnTo>
                  <a:pt x="22" y="142"/>
                </a:lnTo>
                <a:lnTo>
                  <a:pt x="27" y="142"/>
                </a:lnTo>
                <a:lnTo>
                  <a:pt x="31" y="137"/>
                </a:lnTo>
                <a:lnTo>
                  <a:pt x="27" y="137"/>
                </a:lnTo>
                <a:lnTo>
                  <a:pt x="22" y="133"/>
                </a:lnTo>
                <a:lnTo>
                  <a:pt x="18" y="133"/>
                </a:lnTo>
                <a:lnTo>
                  <a:pt x="13" y="124"/>
                </a:lnTo>
                <a:lnTo>
                  <a:pt x="13" y="119"/>
                </a:lnTo>
                <a:lnTo>
                  <a:pt x="13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5"/>
                </a:lnTo>
                <a:lnTo>
                  <a:pt x="22" y="111"/>
                </a:lnTo>
                <a:lnTo>
                  <a:pt x="27" y="111"/>
                </a:lnTo>
                <a:lnTo>
                  <a:pt x="27" y="111"/>
                </a:lnTo>
                <a:lnTo>
                  <a:pt x="27" y="111"/>
                </a:lnTo>
                <a:lnTo>
                  <a:pt x="31" y="106"/>
                </a:lnTo>
                <a:lnTo>
                  <a:pt x="36" y="106"/>
                </a:lnTo>
                <a:lnTo>
                  <a:pt x="40" y="106"/>
                </a:lnTo>
                <a:lnTo>
                  <a:pt x="45" y="106"/>
                </a:lnTo>
                <a:lnTo>
                  <a:pt x="49" y="106"/>
                </a:lnTo>
                <a:lnTo>
                  <a:pt x="49" y="102"/>
                </a:lnTo>
                <a:lnTo>
                  <a:pt x="45" y="97"/>
                </a:lnTo>
                <a:lnTo>
                  <a:pt x="45" y="93"/>
                </a:lnTo>
                <a:lnTo>
                  <a:pt x="40" y="88"/>
                </a:lnTo>
                <a:lnTo>
                  <a:pt x="45" y="84"/>
                </a:lnTo>
                <a:lnTo>
                  <a:pt x="49" y="88"/>
                </a:lnTo>
                <a:lnTo>
                  <a:pt x="58" y="93"/>
                </a:lnTo>
                <a:lnTo>
                  <a:pt x="67" y="93"/>
                </a:lnTo>
                <a:lnTo>
                  <a:pt x="67" y="97"/>
                </a:lnTo>
                <a:lnTo>
                  <a:pt x="67" y="102"/>
                </a:lnTo>
                <a:lnTo>
                  <a:pt x="71" y="106"/>
                </a:lnTo>
                <a:lnTo>
                  <a:pt x="80" y="102"/>
                </a:lnTo>
                <a:lnTo>
                  <a:pt x="84" y="97"/>
                </a:lnTo>
                <a:lnTo>
                  <a:pt x="93" y="97"/>
                </a:lnTo>
                <a:lnTo>
                  <a:pt x="98" y="88"/>
                </a:lnTo>
                <a:lnTo>
                  <a:pt x="102" y="88"/>
                </a:lnTo>
                <a:lnTo>
                  <a:pt x="111" y="88"/>
                </a:lnTo>
                <a:lnTo>
                  <a:pt x="116" y="88"/>
                </a:lnTo>
                <a:lnTo>
                  <a:pt x="116" y="93"/>
                </a:lnTo>
                <a:lnTo>
                  <a:pt x="116" y="97"/>
                </a:lnTo>
                <a:lnTo>
                  <a:pt x="111" y="102"/>
                </a:lnTo>
                <a:lnTo>
                  <a:pt x="111" y="102"/>
                </a:lnTo>
                <a:lnTo>
                  <a:pt x="111" y="106"/>
                </a:lnTo>
                <a:lnTo>
                  <a:pt x="111" y="106"/>
                </a:lnTo>
                <a:lnTo>
                  <a:pt x="111" y="111"/>
                </a:lnTo>
                <a:lnTo>
                  <a:pt x="120" y="106"/>
                </a:lnTo>
                <a:lnTo>
                  <a:pt x="124" y="106"/>
                </a:lnTo>
                <a:lnTo>
                  <a:pt x="124" y="102"/>
                </a:lnTo>
                <a:lnTo>
                  <a:pt x="129" y="97"/>
                </a:lnTo>
                <a:lnTo>
                  <a:pt x="129" y="93"/>
                </a:lnTo>
                <a:lnTo>
                  <a:pt x="133" y="93"/>
                </a:lnTo>
                <a:lnTo>
                  <a:pt x="138" y="88"/>
                </a:lnTo>
                <a:lnTo>
                  <a:pt x="142" y="88"/>
                </a:lnTo>
                <a:lnTo>
                  <a:pt x="151" y="88"/>
                </a:lnTo>
                <a:lnTo>
                  <a:pt x="160" y="84"/>
                </a:lnTo>
                <a:lnTo>
                  <a:pt x="160" y="84"/>
                </a:lnTo>
                <a:lnTo>
                  <a:pt x="155" y="80"/>
                </a:lnTo>
                <a:lnTo>
                  <a:pt x="151" y="80"/>
                </a:lnTo>
                <a:lnTo>
                  <a:pt x="142" y="80"/>
                </a:lnTo>
                <a:lnTo>
                  <a:pt x="138" y="84"/>
                </a:lnTo>
                <a:lnTo>
                  <a:pt x="133" y="84"/>
                </a:lnTo>
                <a:lnTo>
                  <a:pt x="129" y="84"/>
                </a:lnTo>
                <a:lnTo>
                  <a:pt x="129" y="80"/>
                </a:lnTo>
                <a:lnTo>
                  <a:pt x="124" y="75"/>
                </a:lnTo>
                <a:lnTo>
                  <a:pt x="120" y="84"/>
                </a:lnTo>
                <a:lnTo>
                  <a:pt x="120" y="84"/>
                </a:lnTo>
                <a:lnTo>
                  <a:pt x="116" y="84"/>
                </a:lnTo>
                <a:lnTo>
                  <a:pt x="116" y="80"/>
                </a:lnTo>
                <a:lnTo>
                  <a:pt x="111" y="75"/>
                </a:lnTo>
                <a:lnTo>
                  <a:pt x="111" y="75"/>
                </a:lnTo>
                <a:lnTo>
                  <a:pt x="107" y="71"/>
                </a:lnTo>
                <a:lnTo>
                  <a:pt x="107" y="66"/>
                </a:lnTo>
                <a:lnTo>
                  <a:pt x="111" y="62"/>
                </a:lnTo>
                <a:lnTo>
                  <a:pt x="116" y="53"/>
                </a:lnTo>
                <a:lnTo>
                  <a:pt x="116" y="49"/>
                </a:lnTo>
                <a:lnTo>
                  <a:pt x="116" y="44"/>
                </a:lnTo>
                <a:lnTo>
                  <a:pt x="116" y="49"/>
                </a:lnTo>
                <a:lnTo>
                  <a:pt x="111" y="49"/>
                </a:lnTo>
                <a:lnTo>
                  <a:pt x="107" y="44"/>
                </a:lnTo>
                <a:lnTo>
                  <a:pt x="107" y="44"/>
                </a:lnTo>
                <a:lnTo>
                  <a:pt x="107" y="44"/>
                </a:lnTo>
                <a:lnTo>
                  <a:pt x="107" y="40"/>
                </a:lnTo>
                <a:lnTo>
                  <a:pt x="107" y="40"/>
                </a:lnTo>
                <a:lnTo>
                  <a:pt x="107" y="35"/>
                </a:lnTo>
                <a:lnTo>
                  <a:pt x="102" y="35"/>
                </a:lnTo>
                <a:lnTo>
                  <a:pt x="102" y="31"/>
                </a:lnTo>
                <a:lnTo>
                  <a:pt x="102" y="31"/>
                </a:lnTo>
                <a:lnTo>
                  <a:pt x="98" y="31"/>
                </a:lnTo>
                <a:lnTo>
                  <a:pt x="98" y="26"/>
                </a:lnTo>
                <a:lnTo>
                  <a:pt x="98" y="26"/>
                </a:lnTo>
                <a:lnTo>
                  <a:pt x="93" y="26"/>
                </a:lnTo>
                <a:lnTo>
                  <a:pt x="93" y="26"/>
                </a:lnTo>
                <a:lnTo>
                  <a:pt x="89" y="26"/>
                </a:lnTo>
                <a:lnTo>
                  <a:pt x="84" y="17"/>
                </a:lnTo>
                <a:lnTo>
                  <a:pt x="84" y="13"/>
                </a:lnTo>
                <a:lnTo>
                  <a:pt x="89" y="13"/>
                </a:lnTo>
                <a:lnTo>
                  <a:pt x="89" y="9"/>
                </a:lnTo>
                <a:lnTo>
                  <a:pt x="93" y="4"/>
                </a:lnTo>
                <a:lnTo>
                  <a:pt x="98" y="0"/>
                </a:lnTo>
                <a:lnTo>
                  <a:pt x="111" y="13"/>
                </a:lnTo>
                <a:lnTo>
                  <a:pt x="116" y="22"/>
                </a:lnTo>
                <a:lnTo>
                  <a:pt x="120" y="31"/>
                </a:lnTo>
                <a:lnTo>
                  <a:pt x="129" y="35"/>
                </a:lnTo>
                <a:lnTo>
                  <a:pt x="138" y="35"/>
                </a:lnTo>
                <a:lnTo>
                  <a:pt x="142" y="40"/>
                </a:lnTo>
                <a:lnTo>
                  <a:pt x="151" y="35"/>
                </a:lnTo>
                <a:lnTo>
                  <a:pt x="155" y="35"/>
                </a:lnTo>
                <a:lnTo>
                  <a:pt x="164" y="35"/>
                </a:lnTo>
                <a:lnTo>
                  <a:pt x="173" y="35"/>
                </a:lnTo>
                <a:lnTo>
                  <a:pt x="178" y="35"/>
                </a:lnTo>
                <a:lnTo>
                  <a:pt x="182" y="31"/>
                </a:lnTo>
                <a:lnTo>
                  <a:pt x="191" y="35"/>
                </a:lnTo>
                <a:lnTo>
                  <a:pt x="200" y="35"/>
                </a:lnTo>
                <a:lnTo>
                  <a:pt x="209" y="40"/>
                </a:lnTo>
                <a:lnTo>
                  <a:pt x="218" y="35"/>
                </a:lnTo>
                <a:lnTo>
                  <a:pt x="231" y="35"/>
                </a:lnTo>
                <a:lnTo>
                  <a:pt x="244" y="40"/>
                </a:lnTo>
                <a:lnTo>
                  <a:pt x="253" y="44"/>
                </a:lnTo>
                <a:lnTo>
                  <a:pt x="262" y="49"/>
                </a:lnTo>
                <a:lnTo>
                  <a:pt x="271" y="53"/>
                </a:lnTo>
                <a:lnTo>
                  <a:pt x="275" y="57"/>
                </a:lnTo>
                <a:lnTo>
                  <a:pt x="280" y="62"/>
                </a:lnTo>
                <a:lnTo>
                  <a:pt x="284" y="71"/>
                </a:lnTo>
                <a:lnTo>
                  <a:pt x="289" y="84"/>
                </a:lnTo>
                <a:lnTo>
                  <a:pt x="289" y="88"/>
                </a:lnTo>
                <a:lnTo>
                  <a:pt x="293" y="97"/>
                </a:lnTo>
                <a:lnTo>
                  <a:pt x="293" y="102"/>
                </a:lnTo>
                <a:lnTo>
                  <a:pt x="293" y="106"/>
                </a:lnTo>
                <a:lnTo>
                  <a:pt x="289" y="115"/>
                </a:lnTo>
                <a:lnTo>
                  <a:pt x="289" y="119"/>
                </a:lnTo>
                <a:lnTo>
                  <a:pt x="284" y="124"/>
                </a:lnTo>
                <a:lnTo>
                  <a:pt x="280" y="124"/>
                </a:lnTo>
                <a:lnTo>
                  <a:pt x="275" y="124"/>
                </a:lnTo>
                <a:lnTo>
                  <a:pt x="271" y="124"/>
                </a:lnTo>
                <a:lnTo>
                  <a:pt x="266" y="124"/>
                </a:lnTo>
                <a:lnTo>
                  <a:pt x="262" y="124"/>
                </a:lnTo>
                <a:lnTo>
                  <a:pt x="249" y="119"/>
                </a:lnTo>
                <a:lnTo>
                  <a:pt x="244" y="119"/>
                </a:lnTo>
                <a:lnTo>
                  <a:pt x="240" y="115"/>
                </a:lnTo>
                <a:lnTo>
                  <a:pt x="235" y="115"/>
                </a:lnTo>
                <a:lnTo>
                  <a:pt x="222" y="111"/>
                </a:lnTo>
                <a:lnTo>
                  <a:pt x="209" y="106"/>
                </a:lnTo>
                <a:lnTo>
                  <a:pt x="195" y="106"/>
                </a:lnTo>
                <a:lnTo>
                  <a:pt x="178" y="106"/>
                </a:lnTo>
                <a:lnTo>
                  <a:pt x="164" y="106"/>
                </a:lnTo>
                <a:lnTo>
                  <a:pt x="155" y="111"/>
                </a:lnTo>
                <a:lnTo>
                  <a:pt x="142" y="119"/>
                </a:lnTo>
                <a:lnTo>
                  <a:pt x="133" y="124"/>
                </a:lnTo>
                <a:lnTo>
                  <a:pt x="129" y="128"/>
                </a:lnTo>
                <a:lnTo>
                  <a:pt x="124" y="133"/>
                </a:lnTo>
                <a:lnTo>
                  <a:pt x="120" y="137"/>
                </a:lnTo>
                <a:lnTo>
                  <a:pt x="111" y="142"/>
                </a:lnTo>
                <a:lnTo>
                  <a:pt x="111" y="150"/>
                </a:lnTo>
                <a:lnTo>
                  <a:pt x="102" y="159"/>
                </a:lnTo>
                <a:lnTo>
                  <a:pt x="98" y="168"/>
                </a:lnTo>
                <a:lnTo>
                  <a:pt x="89" y="173"/>
                </a:lnTo>
                <a:lnTo>
                  <a:pt x="89" y="182"/>
                </a:lnTo>
                <a:lnTo>
                  <a:pt x="84" y="190"/>
                </a:lnTo>
                <a:lnTo>
                  <a:pt x="80" y="195"/>
                </a:lnTo>
                <a:lnTo>
                  <a:pt x="76" y="199"/>
                </a:lnTo>
                <a:lnTo>
                  <a:pt x="71" y="204"/>
                </a:lnTo>
                <a:lnTo>
                  <a:pt x="67" y="204"/>
                </a:lnTo>
                <a:lnTo>
                  <a:pt x="62" y="204"/>
                </a:lnTo>
                <a:lnTo>
                  <a:pt x="58" y="208"/>
                </a:lnTo>
                <a:lnTo>
                  <a:pt x="53" y="208"/>
                </a:lnTo>
                <a:lnTo>
                  <a:pt x="45" y="208"/>
                </a:lnTo>
                <a:lnTo>
                  <a:pt x="40" y="204"/>
                </a:lnTo>
                <a:lnTo>
                  <a:pt x="36" y="208"/>
                </a:lnTo>
                <a:lnTo>
                  <a:pt x="31" y="208"/>
                </a:lnTo>
                <a:lnTo>
                  <a:pt x="27" y="204"/>
                </a:lnTo>
                <a:lnTo>
                  <a:pt x="27" y="199"/>
                </a:lnTo>
                <a:lnTo>
                  <a:pt x="27" y="199"/>
                </a:lnTo>
                <a:lnTo>
                  <a:pt x="22" y="195"/>
                </a:lnTo>
                <a:lnTo>
                  <a:pt x="22" y="190"/>
                </a:lnTo>
                <a:lnTo>
                  <a:pt x="18" y="190"/>
                </a:lnTo>
                <a:lnTo>
                  <a:pt x="18" y="186"/>
                </a:lnTo>
                <a:lnTo>
                  <a:pt x="18" y="186"/>
                </a:lnTo>
                <a:lnTo>
                  <a:pt x="22" y="186"/>
                </a:lnTo>
                <a:lnTo>
                  <a:pt x="22" y="186"/>
                </a:lnTo>
                <a:lnTo>
                  <a:pt x="27" y="190"/>
                </a:lnTo>
                <a:lnTo>
                  <a:pt x="27" y="190"/>
                </a:lnTo>
                <a:lnTo>
                  <a:pt x="31" y="190"/>
                </a:lnTo>
                <a:lnTo>
                  <a:pt x="31" y="186"/>
                </a:lnTo>
                <a:lnTo>
                  <a:pt x="31" y="186"/>
                </a:lnTo>
                <a:lnTo>
                  <a:pt x="31" y="182"/>
                </a:lnTo>
                <a:lnTo>
                  <a:pt x="27" y="182"/>
                </a:lnTo>
                <a:lnTo>
                  <a:pt x="22" y="186"/>
                </a:lnTo>
                <a:lnTo>
                  <a:pt x="22" y="182"/>
                </a:lnTo>
                <a:lnTo>
                  <a:pt x="18" y="182"/>
                </a:lnTo>
                <a:lnTo>
                  <a:pt x="13" y="182"/>
                </a:lnTo>
                <a:lnTo>
                  <a:pt x="9" y="182"/>
                </a:lnTo>
                <a:lnTo>
                  <a:pt x="5" y="182"/>
                </a:lnTo>
                <a:lnTo>
                  <a:pt x="0" y="177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0" name="Freeform 687">
            <a:extLst>
              <a:ext uri="{FF2B5EF4-FFF2-40B4-BE49-F238E27FC236}">
                <a16:creationId xmlns:a16="http://schemas.microsoft.com/office/drawing/2014/main" id="{A7054A36-75F9-40EF-BC18-227C5DB19715}"/>
              </a:ext>
            </a:extLst>
          </p:cNvPr>
          <p:cNvSpPr>
            <a:spLocks/>
          </p:cNvSpPr>
          <p:nvPr/>
        </p:nvSpPr>
        <p:spPr bwMode="auto">
          <a:xfrm>
            <a:off x="7427422" y="4608280"/>
            <a:ext cx="261641" cy="185738"/>
          </a:xfrm>
          <a:custGeom>
            <a:avLst/>
            <a:gdLst>
              <a:gd name="T0" fmla="*/ 9 w 293"/>
              <a:gd name="T1" fmla="*/ 177 h 208"/>
              <a:gd name="T2" fmla="*/ 13 w 293"/>
              <a:gd name="T3" fmla="*/ 173 h 208"/>
              <a:gd name="T4" fmla="*/ 9 w 293"/>
              <a:gd name="T5" fmla="*/ 164 h 208"/>
              <a:gd name="T6" fmla="*/ 13 w 293"/>
              <a:gd name="T7" fmla="*/ 146 h 208"/>
              <a:gd name="T8" fmla="*/ 27 w 293"/>
              <a:gd name="T9" fmla="*/ 142 h 208"/>
              <a:gd name="T10" fmla="*/ 18 w 293"/>
              <a:gd name="T11" fmla="*/ 133 h 208"/>
              <a:gd name="T12" fmla="*/ 18 w 293"/>
              <a:gd name="T13" fmla="*/ 119 h 208"/>
              <a:gd name="T14" fmla="*/ 27 w 293"/>
              <a:gd name="T15" fmla="*/ 111 h 208"/>
              <a:gd name="T16" fmla="*/ 36 w 293"/>
              <a:gd name="T17" fmla="*/ 106 h 208"/>
              <a:gd name="T18" fmla="*/ 49 w 293"/>
              <a:gd name="T19" fmla="*/ 102 h 208"/>
              <a:gd name="T20" fmla="*/ 45 w 293"/>
              <a:gd name="T21" fmla="*/ 84 h 208"/>
              <a:gd name="T22" fmla="*/ 67 w 293"/>
              <a:gd name="T23" fmla="*/ 97 h 208"/>
              <a:gd name="T24" fmla="*/ 84 w 293"/>
              <a:gd name="T25" fmla="*/ 97 h 208"/>
              <a:gd name="T26" fmla="*/ 111 w 293"/>
              <a:gd name="T27" fmla="*/ 88 h 208"/>
              <a:gd name="T28" fmla="*/ 111 w 293"/>
              <a:gd name="T29" fmla="*/ 102 h 208"/>
              <a:gd name="T30" fmla="*/ 111 w 293"/>
              <a:gd name="T31" fmla="*/ 111 h 208"/>
              <a:gd name="T32" fmla="*/ 129 w 293"/>
              <a:gd name="T33" fmla="*/ 97 h 208"/>
              <a:gd name="T34" fmla="*/ 142 w 293"/>
              <a:gd name="T35" fmla="*/ 88 h 208"/>
              <a:gd name="T36" fmla="*/ 155 w 293"/>
              <a:gd name="T37" fmla="*/ 80 h 208"/>
              <a:gd name="T38" fmla="*/ 133 w 293"/>
              <a:gd name="T39" fmla="*/ 84 h 208"/>
              <a:gd name="T40" fmla="*/ 120 w 293"/>
              <a:gd name="T41" fmla="*/ 84 h 208"/>
              <a:gd name="T42" fmla="*/ 111 w 293"/>
              <a:gd name="T43" fmla="*/ 75 h 208"/>
              <a:gd name="T44" fmla="*/ 111 w 293"/>
              <a:gd name="T45" fmla="*/ 62 h 208"/>
              <a:gd name="T46" fmla="*/ 116 w 293"/>
              <a:gd name="T47" fmla="*/ 49 h 208"/>
              <a:gd name="T48" fmla="*/ 107 w 293"/>
              <a:gd name="T49" fmla="*/ 44 h 208"/>
              <a:gd name="T50" fmla="*/ 102 w 293"/>
              <a:gd name="T51" fmla="*/ 35 h 208"/>
              <a:gd name="T52" fmla="*/ 98 w 293"/>
              <a:gd name="T53" fmla="*/ 26 h 208"/>
              <a:gd name="T54" fmla="*/ 89 w 293"/>
              <a:gd name="T55" fmla="*/ 26 h 208"/>
              <a:gd name="T56" fmla="*/ 89 w 293"/>
              <a:gd name="T57" fmla="*/ 9 h 208"/>
              <a:gd name="T58" fmla="*/ 116 w 293"/>
              <a:gd name="T59" fmla="*/ 22 h 208"/>
              <a:gd name="T60" fmla="*/ 142 w 293"/>
              <a:gd name="T61" fmla="*/ 40 h 208"/>
              <a:gd name="T62" fmla="*/ 173 w 293"/>
              <a:gd name="T63" fmla="*/ 35 h 208"/>
              <a:gd name="T64" fmla="*/ 200 w 293"/>
              <a:gd name="T65" fmla="*/ 35 h 208"/>
              <a:gd name="T66" fmla="*/ 244 w 293"/>
              <a:gd name="T67" fmla="*/ 40 h 208"/>
              <a:gd name="T68" fmla="*/ 275 w 293"/>
              <a:gd name="T69" fmla="*/ 57 h 208"/>
              <a:gd name="T70" fmla="*/ 289 w 293"/>
              <a:gd name="T71" fmla="*/ 88 h 208"/>
              <a:gd name="T72" fmla="*/ 289 w 293"/>
              <a:gd name="T73" fmla="*/ 115 h 208"/>
              <a:gd name="T74" fmla="*/ 275 w 293"/>
              <a:gd name="T75" fmla="*/ 124 h 208"/>
              <a:gd name="T76" fmla="*/ 249 w 293"/>
              <a:gd name="T77" fmla="*/ 119 h 208"/>
              <a:gd name="T78" fmla="*/ 222 w 293"/>
              <a:gd name="T79" fmla="*/ 111 h 208"/>
              <a:gd name="T80" fmla="*/ 164 w 293"/>
              <a:gd name="T81" fmla="*/ 106 h 208"/>
              <a:gd name="T82" fmla="*/ 129 w 293"/>
              <a:gd name="T83" fmla="*/ 128 h 208"/>
              <a:gd name="T84" fmla="*/ 111 w 293"/>
              <a:gd name="T85" fmla="*/ 150 h 208"/>
              <a:gd name="T86" fmla="*/ 89 w 293"/>
              <a:gd name="T87" fmla="*/ 182 h 208"/>
              <a:gd name="T88" fmla="*/ 71 w 293"/>
              <a:gd name="T89" fmla="*/ 204 h 208"/>
              <a:gd name="T90" fmla="*/ 53 w 293"/>
              <a:gd name="T91" fmla="*/ 208 h 208"/>
              <a:gd name="T92" fmla="*/ 31 w 293"/>
              <a:gd name="T93" fmla="*/ 208 h 208"/>
              <a:gd name="T94" fmla="*/ 22 w 293"/>
              <a:gd name="T95" fmla="*/ 195 h 208"/>
              <a:gd name="T96" fmla="*/ 18 w 293"/>
              <a:gd name="T97" fmla="*/ 186 h 208"/>
              <a:gd name="T98" fmla="*/ 27 w 293"/>
              <a:gd name="T99" fmla="*/ 190 h 208"/>
              <a:gd name="T100" fmla="*/ 31 w 293"/>
              <a:gd name="T101" fmla="*/ 182 h 208"/>
              <a:gd name="T102" fmla="*/ 18 w 293"/>
              <a:gd name="T103" fmla="*/ 182 h 208"/>
              <a:gd name="T104" fmla="*/ 0 w 293"/>
              <a:gd name="T105" fmla="*/ 177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3" h="208">
                <a:moveTo>
                  <a:pt x="0" y="177"/>
                </a:moveTo>
                <a:lnTo>
                  <a:pt x="5" y="177"/>
                </a:lnTo>
                <a:lnTo>
                  <a:pt x="5" y="177"/>
                </a:lnTo>
                <a:lnTo>
                  <a:pt x="9" y="177"/>
                </a:lnTo>
                <a:lnTo>
                  <a:pt x="13" y="177"/>
                </a:lnTo>
                <a:lnTo>
                  <a:pt x="13" y="173"/>
                </a:lnTo>
                <a:lnTo>
                  <a:pt x="13" y="173"/>
                </a:lnTo>
                <a:lnTo>
                  <a:pt x="13" y="173"/>
                </a:lnTo>
                <a:lnTo>
                  <a:pt x="13" y="168"/>
                </a:lnTo>
                <a:lnTo>
                  <a:pt x="9" y="168"/>
                </a:lnTo>
                <a:lnTo>
                  <a:pt x="9" y="164"/>
                </a:lnTo>
                <a:lnTo>
                  <a:pt x="9" y="164"/>
                </a:lnTo>
                <a:lnTo>
                  <a:pt x="9" y="164"/>
                </a:lnTo>
                <a:lnTo>
                  <a:pt x="9" y="159"/>
                </a:lnTo>
                <a:lnTo>
                  <a:pt x="9" y="150"/>
                </a:lnTo>
                <a:lnTo>
                  <a:pt x="13" y="146"/>
                </a:lnTo>
                <a:lnTo>
                  <a:pt x="18" y="146"/>
                </a:lnTo>
                <a:lnTo>
                  <a:pt x="18" y="146"/>
                </a:lnTo>
                <a:lnTo>
                  <a:pt x="22" y="142"/>
                </a:lnTo>
                <a:lnTo>
                  <a:pt x="27" y="142"/>
                </a:lnTo>
                <a:lnTo>
                  <a:pt x="31" y="137"/>
                </a:lnTo>
                <a:lnTo>
                  <a:pt x="27" y="137"/>
                </a:lnTo>
                <a:lnTo>
                  <a:pt x="22" y="133"/>
                </a:lnTo>
                <a:lnTo>
                  <a:pt x="18" y="133"/>
                </a:lnTo>
                <a:lnTo>
                  <a:pt x="13" y="124"/>
                </a:lnTo>
                <a:lnTo>
                  <a:pt x="13" y="119"/>
                </a:lnTo>
                <a:lnTo>
                  <a:pt x="13" y="119"/>
                </a:lnTo>
                <a:lnTo>
                  <a:pt x="18" y="119"/>
                </a:lnTo>
                <a:lnTo>
                  <a:pt x="18" y="119"/>
                </a:lnTo>
                <a:lnTo>
                  <a:pt x="18" y="115"/>
                </a:lnTo>
                <a:lnTo>
                  <a:pt x="22" y="111"/>
                </a:lnTo>
                <a:lnTo>
                  <a:pt x="27" y="111"/>
                </a:lnTo>
                <a:lnTo>
                  <a:pt x="27" y="111"/>
                </a:lnTo>
                <a:lnTo>
                  <a:pt x="27" y="111"/>
                </a:lnTo>
                <a:lnTo>
                  <a:pt x="31" y="106"/>
                </a:lnTo>
                <a:lnTo>
                  <a:pt x="36" y="106"/>
                </a:lnTo>
                <a:lnTo>
                  <a:pt x="40" y="106"/>
                </a:lnTo>
                <a:lnTo>
                  <a:pt x="45" y="106"/>
                </a:lnTo>
                <a:lnTo>
                  <a:pt x="49" y="106"/>
                </a:lnTo>
                <a:lnTo>
                  <a:pt x="49" y="102"/>
                </a:lnTo>
                <a:lnTo>
                  <a:pt x="45" y="97"/>
                </a:lnTo>
                <a:lnTo>
                  <a:pt x="45" y="93"/>
                </a:lnTo>
                <a:lnTo>
                  <a:pt x="40" y="88"/>
                </a:lnTo>
                <a:lnTo>
                  <a:pt x="45" y="84"/>
                </a:lnTo>
                <a:lnTo>
                  <a:pt x="49" y="88"/>
                </a:lnTo>
                <a:lnTo>
                  <a:pt x="58" y="93"/>
                </a:lnTo>
                <a:lnTo>
                  <a:pt x="67" y="93"/>
                </a:lnTo>
                <a:lnTo>
                  <a:pt x="67" y="97"/>
                </a:lnTo>
                <a:lnTo>
                  <a:pt x="67" y="102"/>
                </a:lnTo>
                <a:lnTo>
                  <a:pt x="71" y="106"/>
                </a:lnTo>
                <a:lnTo>
                  <a:pt x="80" y="102"/>
                </a:lnTo>
                <a:lnTo>
                  <a:pt x="84" y="97"/>
                </a:lnTo>
                <a:lnTo>
                  <a:pt x="93" y="97"/>
                </a:lnTo>
                <a:lnTo>
                  <a:pt x="98" y="88"/>
                </a:lnTo>
                <a:lnTo>
                  <a:pt x="102" y="88"/>
                </a:lnTo>
                <a:lnTo>
                  <a:pt x="111" y="88"/>
                </a:lnTo>
                <a:lnTo>
                  <a:pt x="116" y="88"/>
                </a:lnTo>
                <a:lnTo>
                  <a:pt x="116" y="93"/>
                </a:lnTo>
                <a:lnTo>
                  <a:pt x="116" y="97"/>
                </a:lnTo>
                <a:lnTo>
                  <a:pt x="111" y="102"/>
                </a:lnTo>
                <a:lnTo>
                  <a:pt x="111" y="102"/>
                </a:lnTo>
                <a:lnTo>
                  <a:pt x="111" y="106"/>
                </a:lnTo>
                <a:lnTo>
                  <a:pt x="111" y="106"/>
                </a:lnTo>
                <a:lnTo>
                  <a:pt x="111" y="111"/>
                </a:lnTo>
                <a:lnTo>
                  <a:pt x="120" y="106"/>
                </a:lnTo>
                <a:lnTo>
                  <a:pt x="124" y="106"/>
                </a:lnTo>
                <a:lnTo>
                  <a:pt x="124" y="102"/>
                </a:lnTo>
                <a:lnTo>
                  <a:pt x="129" y="97"/>
                </a:lnTo>
                <a:lnTo>
                  <a:pt x="129" y="93"/>
                </a:lnTo>
                <a:lnTo>
                  <a:pt x="133" y="93"/>
                </a:lnTo>
                <a:lnTo>
                  <a:pt x="138" y="88"/>
                </a:lnTo>
                <a:lnTo>
                  <a:pt x="142" y="88"/>
                </a:lnTo>
                <a:lnTo>
                  <a:pt x="151" y="88"/>
                </a:lnTo>
                <a:lnTo>
                  <a:pt x="160" y="84"/>
                </a:lnTo>
                <a:lnTo>
                  <a:pt x="160" y="84"/>
                </a:lnTo>
                <a:lnTo>
                  <a:pt x="155" y="80"/>
                </a:lnTo>
                <a:lnTo>
                  <a:pt x="151" y="80"/>
                </a:lnTo>
                <a:lnTo>
                  <a:pt x="142" y="80"/>
                </a:lnTo>
                <a:lnTo>
                  <a:pt x="138" y="84"/>
                </a:lnTo>
                <a:lnTo>
                  <a:pt x="133" y="84"/>
                </a:lnTo>
                <a:lnTo>
                  <a:pt x="129" y="84"/>
                </a:lnTo>
                <a:lnTo>
                  <a:pt x="129" y="80"/>
                </a:lnTo>
                <a:lnTo>
                  <a:pt x="124" y="75"/>
                </a:lnTo>
                <a:lnTo>
                  <a:pt x="120" y="84"/>
                </a:lnTo>
                <a:lnTo>
                  <a:pt x="120" y="84"/>
                </a:lnTo>
                <a:lnTo>
                  <a:pt x="116" y="84"/>
                </a:lnTo>
                <a:lnTo>
                  <a:pt x="116" y="80"/>
                </a:lnTo>
                <a:lnTo>
                  <a:pt x="111" y="75"/>
                </a:lnTo>
                <a:lnTo>
                  <a:pt x="111" y="75"/>
                </a:lnTo>
                <a:lnTo>
                  <a:pt x="107" y="71"/>
                </a:lnTo>
                <a:lnTo>
                  <a:pt x="107" y="66"/>
                </a:lnTo>
                <a:lnTo>
                  <a:pt x="111" y="62"/>
                </a:lnTo>
                <a:lnTo>
                  <a:pt x="116" y="53"/>
                </a:lnTo>
                <a:lnTo>
                  <a:pt x="116" y="49"/>
                </a:lnTo>
                <a:lnTo>
                  <a:pt x="116" y="44"/>
                </a:lnTo>
                <a:lnTo>
                  <a:pt x="116" y="49"/>
                </a:lnTo>
                <a:lnTo>
                  <a:pt x="111" y="49"/>
                </a:lnTo>
                <a:lnTo>
                  <a:pt x="107" y="44"/>
                </a:lnTo>
                <a:lnTo>
                  <a:pt x="107" y="44"/>
                </a:lnTo>
                <a:lnTo>
                  <a:pt x="107" y="44"/>
                </a:lnTo>
                <a:lnTo>
                  <a:pt x="107" y="40"/>
                </a:lnTo>
                <a:lnTo>
                  <a:pt x="107" y="40"/>
                </a:lnTo>
                <a:lnTo>
                  <a:pt x="107" y="35"/>
                </a:lnTo>
                <a:lnTo>
                  <a:pt x="102" y="35"/>
                </a:lnTo>
                <a:lnTo>
                  <a:pt x="102" y="31"/>
                </a:lnTo>
                <a:lnTo>
                  <a:pt x="102" y="31"/>
                </a:lnTo>
                <a:lnTo>
                  <a:pt x="98" y="31"/>
                </a:lnTo>
                <a:lnTo>
                  <a:pt x="98" y="26"/>
                </a:lnTo>
                <a:lnTo>
                  <a:pt x="98" y="26"/>
                </a:lnTo>
                <a:lnTo>
                  <a:pt x="93" y="26"/>
                </a:lnTo>
                <a:lnTo>
                  <a:pt x="93" y="26"/>
                </a:lnTo>
                <a:lnTo>
                  <a:pt x="89" y="26"/>
                </a:lnTo>
                <a:lnTo>
                  <a:pt x="84" y="17"/>
                </a:lnTo>
                <a:lnTo>
                  <a:pt x="84" y="13"/>
                </a:lnTo>
                <a:lnTo>
                  <a:pt x="89" y="13"/>
                </a:lnTo>
                <a:lnTo>
                  <a:pt x="89" y="9"/>
                </a:lnTo>
                <a:lnTo>
                  <a:pt x="93" y="4"/>
                </a:lnTo>
                <a:lnTo>
                  <a:pt x="98" y="0"/>
                </a:lnTo>
                <a:lnTo>
                  <a:pt x="111" y="13"/>
                </a:lnTo>
                <a:lnTo>
                  <a:pt x="116" y="22"/>
                </a:lnTo>
                <a:lnTo>
                  <a:pt x="120" y="31"/>
                </a:lnTo>
                <a:lnTo>
                  <a:pt x="129" y="35"/>
                </a:lnTo>
                <a:lnTo>
                  <a:pt x="138" y="35"/>
                </a:lnTo>
                <a:lnTo>
                  <a:pt x="142" y="40"/>
                </a:lnTo>
                <a:lnTo>
                  <a:pt x="151" y="35"/>
                </a:lnTo>
                <a:lnTo>
                  <a:pt x="155" y="35"/>
                </a:lnTo>
                <a:lnTo>
                  <a:pt x="164" y="35"/>
                </a:lnTo>
                <a:lnTo>
                  <a:pt x="173" y="35"/>
                </a:lnTo>
                <a:lnTo>
                  <a:pt x="178" y="35"/>
                </a:lnTo>
                <a:lnTo>
                  <a:pt x="182" y="31"/>
                </a:lnTo>
                <a:lnTo>
                  <a:pt x="191" y="35"/>
                </a:lnTo>
                <a:lnTo>
                  <a:pt x="200" y="35"/>
                </a:lnTo>
                <a:lnTo>
                  <a:pt x="209" y="40"/>
                </a:lnTo>
                <a:lnTo>
                  <a:pt x="218" y="35"/>
                </a:lnTo>
                <a:lnTo>
                  <a:pt x="231" y="35"/>
                </a:lnTo>
                <a:lnTo>
                  <a:pt x="244" y="40"/>
                </a:lnTo>
                <a:lnTo>
                  <a:pt x="253" y="44"/>
                </a:lnTo>
                <a:lnTo>
                  <a:pt x="262" y="49"/>
                </a:lnTo>
                <a:lnTo>
                  <a:pt x="271" y="53"/>
                </a:lnTo>
                <a:lnTo>
                  <a:pt x="275" y="57"/>
                </a:lnTo>
                <a:lnTo>
                  <a:pt x="280" y="62"/>
                </a:lnTo>
                <a:lnTo>
                  <a:pt x="284" y="71"/>
                </a:lnTo>
                <a:lnTo>
                  <a:pt x="289" y="84"/>
                </a:lnTo>
                <a:lnTo>
                  <a:pt x="289" y="88"/>
                </a:lnTo>
                <a:lnTo>
                  <a:pt x="293" y="97"/>
                </a:lnTo>
                <a:lnTo>
                  <a:pt x="293" y="102"/>
                </a:lnTo>
                <a:lnTo>
                  <a:pt x="293" y="106"/>
                </a:lnTo>
                <a:lnTo>
                  <a:pt x="289" y="115"/>
                </a:lnTo>
                <a:lnTo>
                  <a:pt x="289" y="119"/>
                </a:lnTo>
                <a:lnTo>
                  <a:pt x="284" y="124"/>
                </a:lnTo>
                <a:lnTo>
                  <a:pt x="280" y="124"/>
                </a:lnTo>
                <a:lnTo>
                  <a:pt x="275" y="124"/>
                </a:lnTo>
                <a:lnTo>
                  <a:pt x="271" y="124"/>
                </a:lnTo>
                <a:lnTo>
                  <a:pt x="266" y="124"/>
                </a:lnTo>
                <a:lnTo>
                  <a:pt x="262" y="124"/>
                </a:lnTo>
                <a:lnTo>
                  <a:pt x="249" y="119"/>
                </a:lnTo>
                <a:lnTo>
                  <a:pt x="244" y="119"/>
                </a:lnTo>
                <a:lnTo>
                  <a:pt x="240" y="115"/>
                </a:lnTo>
                <a:lnTo>
                  <a:pt x="235" y="115"/>
                </a:lnTo>
                <a:lnTo>
                  <a:pt x="222" y="111"/>
                </a:lnTo>
                <a:lnTo>
                  <a:pt x="209" y="106"/>
                </a:lnTo>
                <a:lnTo>
                  <a:pt x="195" y="106"/>
                </a:lnTo>
                <a:lnTo>
                  <a:pt x="178" y="106"/>
                </a:lnTo>
                <a:lnTo>
                  <a:pt x="164" y="106"/>
                </a:lnTo>
                <a:lnTo>
                  <a:pt x="155" y="111"/>
                </a:lnTo>
                <a:lnTo>
                  <a:pt x="142" y="119"/>
                </a:lnTo>
                <a:lnTo>
                  <a:pt x="133" y="124"/>
                </a:lnTo>
                <a:lnTo>
                  <a:pt x="129" y="128"/>
                </a:lnTo>
                <a:lnTo>
                  <a:pt x="124" y="133"/>
                </a:lnTo>
                <a:lnTo>
                  <a:pt x="120" y="137"/>
                </a:lnTo>
                <a:lnTo>
                  <a:pt x="111" y="142"/>
                </a:lnTo>
                <a:lnTo>
                  <a:pt x="111" y="150"/>
                </a:lnTo>
                <a:lnTo>
                  <a:pt x="102" y="159"/>
                </a:lnTo>
                <a:lnTo>
                  <a:pt x="98" y="168"/>
                </a:lnTo>
                <a:lnTo>
                  <a:pt x="89" y="173"/>
                </a:lnTo>
                <a:lnTo>
                  <a:pt x="89" y="182"/>
                </a:lnTo>
                <a:lnTo>
                  <a:pt x="84" y="190"/>
                </a:lnTo>
                <a:lnTo>
                  <a:pt x="80" y="195"/>
                </a:lnTo>
                <a:lnTo>
                  <a:pt x="76" y="199"/>
                </a:lnTo>
                <a:lnTo>
                  <a:pt x="71" y="204"/>
                </a:lnTo>
                <a:lnTo>
                  <a:pt x="67" y="204"/>
                </a:lnTo>
                <a:lnTo>
                  <a:pt x="62" y="204"/>
                </a:lnTo>
                <a:lnTo>
                  <a:pt x="58" y="208"/>
                </a:lnTo>
                <a:lnTo>
                  <a:pt x="53" y="208"/>
                </a:lnTo>
                <a:lnTo>
                  <a:pt x="45" y="208"/>
                </a:lnTo>
                <a:lnTo>
                  <a:pt x="40" y="204"/>
                </a:lnTo>
                <a:lnTo>
                  <a:pt x="36" y="208"/>
                </a:lnTo>
                <a:lnTo>
                  <a:pt x="31" y="208"/>
                </a:lnTo>
                <a:lnTo>
                  <a:pt x="27" y="204"/>
                </a:lnTo>
                <a:lnTo>
                  <a:pt x="27" y="199"/>
                </a:lnTo>
                <a:lnTo>
                  <a:pt x="27" y="199"/>
                </a:lnTo>
                <a:lnTo>
                  <a:pt x="22" y="195"/>
                </a:lnTo>
                <a:lnTo>
                  <a:pt x="22" y="190"/>
                </a:lnTo>
                <a:lnTo>
                  <a:pt x="18" y="190"/>
                </a:lnTo>
                <a:lnTo>
                  <a:pt x="18" y="186"/>
                </a:lnTo>
                <a:lnTo>
                  <a:pt x="18" y="186"/>
                </a:lnTo>
                <a:lnTo>
                  <a:pt x="22" y="186"/>
                </a:lnTo>
                <a:lnTo>
                  <a:pt x="22" y="186"/>
                </a:lnTo>
                <a:lnTo>
                  <a:pt x="27" y="190"/>
                </a:lnTo>
                <a:lnTo>
                  <a:pt x="27" y="190"/>
                </a:lnTo>
                <a:lnTo>
                  <a:pt x="31" y="190"/>
                </a:lnTo>
                <a:lnTo>
                  <a:pt x="31" y="186"/>
                </a:lnTo>
                <a:lnTo>
                  <a:pt x="31" y="186"/>
                </a:lnTo>
                <a:lnTo>
                  <a:pt x="31" y="182"/>
                </a:lnTo>
                <a:lnTo>
                  <a:pt x="27" y="182"/>
                </a:lnTo>
                <a:lnTo>
                  <a:pt x="22" y="186"/>
                </a:lnTo>
                <a:lnTo>
                  <a:pt x="22" y="182"/>
                </a:lnTo>
                <a:lnTo>
                  <a:pt x="18" y="182"/>
                </a:lnTo>
                <a:lnTo>
                  <a:pt x="13" y="182"/>
                </a:lnTo>
                <a:lnTo>
                  <a:pt x="9" y="182"/>
                </a:lnTo>
                <a:lnTo>
                  <a:pt x="5" y="182"/>
                </a:lnTo>
                <a:lnTo>
                  <a:pt x="0" y="177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1" name="Freeform 688">
            <a:extLst>
              <a:ext uri="{FF2B5EF4-FFF2-40B4-BE49-F238E27FC236}">
                <a16:creationId xmlns:a16="http://schemas.microsoft.com/office/drawing/2014/main" id="{88F4F51F-2C0A-4E3F-9457-8D89FBA92D8B}"/>
              </a:ext>
            </a:extLst>
          </p:cNvPr>
          <p:cNvSpPr>
            <a:spLocks/>
          </p:cNvSpPr>
          <p:nvPr/>
        </p:nvSpPr>
        <p:spPr bwMode="auto">
          <a:xfrm>
            <a:off x="7292586" y="4683289"/>
            <a:ext cx="16073" cy="19646"/>
          </a:xfrm>
          <a:custGeom>
            <a:avLst/>
            <a:gdLst>
              <a:gd name="T0" fmla="*/ 0 w 18"/>
              <a:gd name="T1" fmla="*/ 0 h 22"/>
              <a:gd name="T2" fmla="*/ 5 w 18"/>
              <a:gd name="T3" fmla="*/ 0 h 22"/>
              <a:gd name="T4" fmla="*/ 9 w 18"/>
              <a:gd name="T5" fmla="*/ 0 h 22"/>
              <a:gd name="T6" fmla="*/ 14 w 18"/>
              <a:gd name="T7" fmla="*/ 9 h 22"/>
              <a:gd name="T8" fmla="*/ 18 w 18"/>
              <a:gd name="T9" fmla="*/ 18 h 22"/>
              <a:gd name="T10" fmla="*/ 14 w 18"/>
              <a:gd name="T11" fmla="*/ 22 h 22"/>
              <a:gd name="T12" fmla="*/ 14 w 18"/>
              <a:gd name="T13" fmla="*/ 22 h 22"/>
              <a:gd name="T14" fmla="*/ 9 w 18"/>
              <a:gd name="T15" fmla="*/ 18 h 22"/>
              <a:gd name="T16" fmla="*/ 0 w 18"/>
              <a:gd name="T17" fmla="*/ 9 h 22"/>
              <a:gd name="T18" fmla="*/ 0 w 18"/>
              <a:gd name="T1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2">
                <a:moveTo>
                  <a:pt x="0" y="0"/>
                </a:moveTo>
                <a:lnTo>
                  <a:pt x="5" y="0"/>
                </a:lnTo>
                <a:lnTo>
                  <a:pt x="9" y="0"/>
                </a:lnTo>
                <a:lnTo>
                  <a:pt x="14" y="9"/>
                </a:lnTo>
                <a:lnTo>
                  <a:pt x="18" y="18"/>
                </a:lnTo>
                <a:lnTo>
                  <a:pt x="14" y="22"/>
                </a:lnTo>
                <a:lnTo>
                  <a:pt x="14" y="22"/>
                </a:lnTo>
                <a:lnTo>
                  <a:pt x="9" y="18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2" name="Freeform 689">
            <a:extLst>
              <a:ext uri="{FF2B5EF4-FFF2-40B4-BE49-F238E27FC236}">
                <a16:creationId xmlns:a16="http://schemas.microsoft.com/office/drawing/2014/main" id="{7320299A-CC04-4849-B612-E025CAB59BD9}"/>
              </a:ext>
            </a:extLst>
          </p:cNvPr>
          <p:cNvSpPr>
            <a:spLocks/>
          </p:cNvSpPr>
          <p:nvPr/>
        </p:nvSpPr>
        <p:spPr bwMode="auto">
          <a:xfrm>
            <a:off x="7292586" y="4683289"/>
            <a:ext cx="16073" cy="19646"/>
          </a:xfrm>
          <a:custGeom>
            <a:avLst/>
            <a:gdLst>
              <a:gd name="T0" fmla="*/ 0 w 18"/>
              <a:gd name="T1" fmla="*/ 0 h 22"/>
              <a:gd name="T2" fmla="*/ 5 w 18"/>
              <a:gd name="T3" fmla="*/ 0 h 22"/>
              <a:gd name="T4" fmla="*/ 9 w 18"/>
              <a:gd name="T5" fmla="*/ 0 h 22"/>
              <a:gd name="T6" fmla="*/ 14 w 18"/>
              <a:gd name="T7" fmla="*/ 9 h 22"/>
              <a:gd name="T8" fmla="*/ 18 w 18"/>
              <a:gd name="T9" fmla="*/ 18 h 22"/>
              <a:gd name="T10" fmla="*/ 14 w 18"/>
              <a:gd name="T11" fmla="*/ 22 h 22"/>
              <a:gd name="T12" fmla="*/ 14 w 18"/>
              <a:gd name="T13" fmla="*/ 22 h 22"/>
              <a:gd name="T14" fmla="*/ 9 w 18"/>
              <a:gd name="T15" fmla="*/ 18 h 22"/>
              <a:gd name="T16" fmla="*/ 0 w 18"/>
              <a:gd name="T17" fmla="*/ 9 h 22"/>
              <a:gd name="T18" fmla="*/ 0 w 18"/>
              <a:gd name="T1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2">
                <a:moveTo>
                  <a:pt x="0" y="0"/>
                </a:moveTo>
                <a:lnTo>
                  <a:pt x="5" y="0"/>
                </a:lnTo>
                <a:lnTo>
                  <a:pt x="9" y="0"/>
                </a:lnTo>
                <a:lnTo>
                  <a:pt x="14" y="9"/>
                </a:lnTo>
                <a:lnTo>
                  <a:pt x="18" y="18"/>
                </a:lnTo>
                <a:lnTo>
                  <a:pt x="14" y="22"/>
                </a:lnTo>
                <a:lnTo>
                  <a:pt x="14" y="22"/>
                </a:lnTo>
                <a:lnTo>
                  <a:pt x="9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3" name="Freeform 690">
            <a:extLst>
              <a:ext uri="{FF2B5EF4-FFF2-40B4-BE49-F238E27FC236}">
                <a16:creationId xmlns:a16="http://schemas.microsoft.com/office/drawing/2014/main" id="{6B9F2E21-F6C2-482D-A208-7F6F0DCF2C1F}"/>
              </a:ext>
            </a:extLst>
          </p:cNvPr>
          <p:cNvSpPr>
            <a:spLocks/>
          </p:cNvSpPr>
          <p:nvPr/>
        </p:nvSpPr>
        <p:spPr bwMode="auto">
          <a:xfrm>
            <a:off x="7427425" y="4683289"/>
            <a:ext cx="16073" cy="19646"/>
          </a:xfrm>
          <a:custGeom>
            <a:avLst/>
            <a:gdLst>
              <a:gd name="T0" fmla="*/ 0 w 18"/>
              <a:gd name="T1" fmla="*/ 18 h 22"/>
              <a:gd name="T2" fmla="*/ 5 w 18"/>
              <a:gd name="T3" fmla="*/ 18 h 22"/>
              <a:gd name="T4" fmla="*/ 9 w 18"/>
              <a:gd name="T5" fmla="*/ 9 h 22"/>
              <a:gd name="T6" fmla="*/ 9 w 18"/>
              <a:gd name="T7" fmla="*/ 9 h 22"/>
              <a:gd name="T8" fmla="*/ 9 w 18"/>
              <a:gd name="T9" fmla="*/ 4 h 22"/>
              <a:gd name="T10" fmla="*/ 13 w 18"/>
              <a:gd name="T11" fmla="*/ 4 h 22"/>
              <a:gd name="T12" fmla="*/ 13 w 18"/>
              <a:gd name="T13" fmla="*/ 4 h 22"/>
              <a:gd name="T14" fmla="*/ 13 w 18"/>
              <a:gd name="T15" fmla="*/ 0 h 22"/>
              <a:gd name="T16" fmla="*/ 18 w 18"/>
              <a:gd name="T17" fmla="*/ 4 h 22"/>
              <a:gd name="T18" fmla="*/ 18 w 18"/>
              <a:gd name="T19" fmla="*/ 4 h 22"/>
              <a:gd name="T20" fmla="*/ 13 w 18"/>
              <a:gd name="T21" fmla="*/ 9 h 22"/>
              <a:gd name="T22" fmla="*/ 13 w 18"/>
              <a:gd name="T23" fmla="*/ 13 h 22"/>
              <a:gd name="T24" fmla="*/ 9 w 18"/>
              <a:gd name="T25" fmla="*/ 18 h 22"/>
              <a:gd name="T26" fmla="*/ 9 w 18"/>
              <a:gd name="T27" fmla="*/ 22 h 22"/>
              <a:gd name="T28" fmla="*/ 9 w 18"/>
              <a:gd name="T29" fmla="*/ 22 h 22"/>
              <a:gd name="T30" fmla="*/ 5 w 18"/>
              <a:gd name="T31" fmla="*/ 22 h 22"/>
              <a:gd name="T32" fmla="*/ 5 w 18"/>
              <a:gd name="T33" fmla="*/ 22 h 22"/>
              <a:gd name="T34" fmla="*/ 0 w 18"/>
              <a:gd name="T35" fmla="*/ 22 h 22"/>
              <a:gd name="T36" fmla="*/ 0 w 18"/>
              <a:gd name="T37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22">
                <a:moveTo>
                  <a:pt x="0" y="18"/>
                </a:moveTo>
                <a:lnTo>
                  <a:pt x="5" y="18"/>
                </a:lnTo>
                <a:lnTo>
                  <a:pt x="9" y="9"/>
                </a:lnTo>
                <a:lnTo>
                  <a:pt x="9" y="9"/>
                </a:lnTo>
                <a:lnTo>
                  <a:pt x="9" y="4"/>
                </a:lnTo>
                <a:lnTo>
                  <a:pt x="13" y="4"/>
                </a:lnTo>
                <a:lnTo>
                  <a:pt x="13" y="4"/>
                </a:lnTo>
                <a:lnTo>
                  <a:pt x="13" y="0"/>
                </a:lnTo>
                <a:lnTo>
                  <a:pt x="18" y="4"/>
                </a:lnTo>
                <a:lnTo>
                  <a:pt x="18" y="4"/>
                </a:lnTo>
                <a:lnTo>
                  <a:pt x="13" y="9"/>
                </a:lnTo>
                <a:lnTo>
                  <a:pt x="13" y="13"/>
                </a:lnTo>
                <a:lnTo>
                  <a:pt x="9" y="18"/>
                </a:lnTo>
                <a:lnTo>
                  <a:pt x="9" y="22"/>
                </a:lnTo>
                <a:lnTo>
                  <a:pt x="9" y="22"/>
                </a:lnTo>
                <a:lnTo>
                  <a:pt x="5" y="22"/>
                </a:lnTo>
                <a:lnTo>
                  <a:pt x="5" y="22"/>
                </a:lnTo>
                <a:lnTo>
                  <a:pt x="0" y="22"/>
                </a:lnTo>
                <a:lnTo>
                  <a:pt x="0" y="18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4" name="Freeform 691">
            <a:extLst>
              <a:ext uri="{FF2B5EF4-FFF2-40B4-BE49-F238E27FC236}">
                <a16:creationId xmlns:a16="http://schemas.microsoft.com/office/drawing/2014/main" id="{841B064E-26F7-47F0-BA81-3077B8206946}"/>
              </a:ext>
            </a:extLst>
          </p:cNvPr>
          <p:cNvSpPr>
            <a:spLocks/>
          </p:cNvSpPr>
          <p:nvPr/>
        </p:nvSpPr>
        <p:spPr bwMode="auto">
          <a:xfrm>
            <a:off x="7427425" y="4683289"/>
            <a:ext cx="16073" cy="19646"/>
          </a:xfrm>
          <a:custGeom>
            <a:avLst/>
            <a:gdLst>
              <a:gd name="T0" fmla="*/ 0 w 18"/>
              <a:gd name="T1" fmla="*/ 18 h 22"/>
              <a:gd name="T2" fmla="*/ 5 w 18"/>
              <a:gd name="T3" fmla="*/ 18 h 22"/>
              <a:gd name="T4" fmla="*/ 9 w 18"/>
              <a:gd name="T5" fmla="*/ 9 h 22"/>
              <a:gd name="T6" fmla="*/ 9 w 18"/>
              <a:gd name="T7" fmla="*/ 9 h 22"/>
              <a:gd name="T8" fmla="*/ 9 w 18"/>
              <a:gd name="T9" fmla="*/ 4 h 22"/>
              <a:gd name="T10" fmla="*/ 13 w 18"/>
              <a:gd name="T11" fmla="*/ 4 h 22"/>
              <a:gd name="T12" fmla="*/ 13 w 18"/>
              <a:gd name="T13" fmla="*/ 4 h 22"/>
              <a:gd name="T14" fmla="*/ 13 w 18"/>
              <a:gd name="T15" fmla="*/ 0 h 22"/>
              <a:gd name="T16" fmla="*/ 18 w 18"/>
              <a:gd name="T17" fmla="*/ 4 h 22"/>
              <a:gd name="T18" fmla="*/ 18 w 18"/>
              <a:gd name="T19" fmla="*/ 4 h 22"/>
              <a:gd name="T20" fmla="*/ 13 w 18"/>
              <a:gd name="T21" fmla="*/ 9 h 22"/>
              <a:gd name="T22" fmla="*/ 13 w 18"/>
              <a:gd name="T23" fmla="*/ 13 h 22"/>
              <a:gd name="T24" fmla="*/ 9 w 18"/>
              <a:gd name="T25" fmla="*/ 18 h 22"/>
              <a:gd name="T26" fmla="*/ 9 w 18"/>
              <a:gd name="T27" fmla="*/ 22 h 22"/>
              <a:gd name="T28" fmla="*/ 9 w 18"/>
              <a:gd name="T29" fmla="*/ 22 h 22"/>
              <a:gd name="T30" fmla="*/ 5 w 18"/>
              <a:gd name="T31" fmla="*/ 22 h 22"/>
              <a:gd name="T32" fmla="*/ 5 w 18"/>
              <a:gd name="T33" fmla="*/ 22 h 22"/>
              <a:gd name="T34" fmla="*/ 0 w 18"/>
              <a:gd name="T35" fmla="*/ 22 h 22"/>
              <a:gd name="T36" fmla="*/ 0 w 18"/>
              <a:gd name="T37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22">
                <a:moveTo>
                  <a:pt x="0" y="18"/>
                </a:moveTo>
                <a:lnTo>
                  <a:pt x="5" y="18"/>
                </a:lnTo>
                <a:lnTo>
                  <a:pt x="9" y="9"/>
                </a:lnTo>
                <a:lnTo>
                  <a:pt x="9" y="9"/>
                </a:lnTo>
                <a:lnTo>
                  <a:pt x="9" y="4"/>
                </a:lnTo>
                <a:lnTo>
                  <a:pt x="13" y="4"/>
                </a:lnTo>
                <a:lnTo>
                  <a:pt x="13" y="4"/>
                </a:lnTo>
                <a:lnTo>
                  <a:pt x="13" y="0"/>
                </a:lnTo>
                <a:lnTo>
                  <a:pt x="18" y="4"/>
                </a:lnTo>
                <a:lnTo>
                  <a:pt x="18" y="4"/>
                </a:lnTo>
                <a:lnTo>
                  <a:pt x="13" y="9"/>
                </a:lnTo>
                <a:lnTo>
                  <a:pt x="13" y="13"/>
                </a:lnTo>
                <a:lnTo>
                  <a:pt x="9" y="18"/>
                </a:lnTo>
                <a:lnTo>
                  <a:pt x="9" y="22"/>
                </a:lnTo>
                <a:lnTo>
                  <a:pt x="9" y="22"/>
                </a:lnTo>
                <a:lnTo>
                  <a:pt x="5" y="22"/>
                </a:lnTo>
                <a:lnTo>
                  <a:pt x="5" y="22"/>
                </a:lnTo>
                <a:lnTo>
                  <a:pt x="0" y="22"/>
                </a:lnTo>
                <a:lnTo>
                  <a:pt x="0" y="18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5" name="Freeform 692">
            <a:extLst>
              <a:ext uri="{FF2B5EF4-FFF2-40B4-BE49-F238E27FC236}">
                <a16:creationId xmlns:a16="http://schemas.microsoft.com/office/drawing/2014/main" id="{7727F319-54C7-437E-A8E5-F54388C7BCA9}"/>
              </a:ext>
            </a:extLst>
          </p:cNvPr>
          <p:cNvSpPr>
            <a:spLocks/>
          </p:cNvSpPr>
          <p:nvPr/>
        </p:nvSpPr>
        <p:spPr bwMode="auto">
          <a:xfrm>
            <a:off x="7404205" y="4714545"/>
            <a:ext cx="27683" cy="12502"/>
          </a:xfrm>
          <a:custGeom>
            <a:avLst/>
            <a:gdLst>
              <a:gd name="T0" fmla="*/ 0 w 31"/>
              <a:gd name="T1" fmla="*/ 9 h 14"/>
              <a:gd name="T2" fmla="*/ 4 w 31"/>
              <a:gd name="T3" fmla="*/ 9 h 14"/>
              <a:gd name="T4" fmla="*/ 8 w 31"/>
              <a:gd name="T5" fmla="*/ 5 h 14"/>
              <a:gd name="T6" fmla="*/ 13 w 31"/>
              <a:gd name="T7" fmla="*/ 5 h 14"/>
              <a:gd name="T8" fmla="*/ 17 w 31"/>
              <a:gd name="T9" fmla="*/ 5 h 14"/>
              <a:gd name="T10" fmla="*/ 17 w 31"/>
              <a:gd name="T11" fmla="*/ 0 h 14"/>
              <a:gd name="T12" fmla="*/ 22 w 31"/>
              <a:gd name="T13" fmla="*/ 0 h 14"/>
              <a:gd name="T14" fmla="*/ 26 w 31"/>
              <a:gd name="T15" fmla="*/ 0 h 14"/>
              <a:gd name="T16" fmla="*/ 31 w 31"/>
              <a:gd name="T17" fmla="*/ 0 h 14"/>
              <a:gd name="T18" fmla="*/ 26 w 31"/>
              <a:gd name="T19" fmla="*/ 5 h 14"/>
              <a:gd name="T20" fmla="*/ 26 w 31"/>
              <a:gd name="T21" fmla="*/ 9 h 14"/>
              <a:gd name="T22" fmla="*/ 26 w 31"/>
              <a:gd name="T23" fmla="*/ 9 h 14"/>
              <a:gd name="T24" fmla="*/ 22 w 31"/>
              <a:gd name="T25" fmla="*/ 9 h 14"/>
              <a:gd name="T26" fmla="*/ 22 w 31"/>
              <a:gd name="T27" fmla="*/ 9 h 14"/>
              <a:gd name="T28" fmla="*/ 17 w 31"/>
              <a:gd name="T29" fmla="*/ 9 h 14"/>
              <a:gd name="T30" fmla="*/ 13 w 31"/>
              <a:gd name="T31" fmla="*/ 9 h 14"/>
              <a:gd name="T32" fmla="*/ 8 w 31"/>
              <a:gd name="T33" fmla="*/ 14 h 14"/>
              <a:gd name="T34" fmla="*/ 4 w 31"/>
              <a:gd name="T35" fmla="*/ 14 h 14"/>
              <a:gd name="T36" fmla="*/ 0 w 31"/>
              <a:gd name="T37" fmla="*/ 14 h 14"/>
              <a:gd name="T38" fmla="*/ 0 w 31"/>
              <a:gd name="T39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14">
                <a:moveTo>
                  <a:pt x="0" y="9"/>
                </a:moveTo>
                <a:lnTo>
                  <a:pt x="4" y="9"/>
                </a:lnTo>
                <a:lnTo>
                  <a:pt x="8" y="5"/>
                </a:lnTo>
                <a:lnTo>
                  <a:pt x="13" y="5"/>
                </a:lnTo>
                <a:lnTo>
                  <a:pt x="17" y="5"/>
                </a:lnTo>
                <a:lnTo>
                  <a:pt x="17" y="0"/>
                </a:lnTo>
                <a:lnTo>
                  <a:pt x="22" y="0"/>
                </a:lnTo>
                <a:lnTo>
                  <a:pt x="26" y="0"/>
                </a:lnTo>
                <a:lnTo>
                  <a:pt x="31" y="0"/>
                </a:lnTo>
                <a:lnTo>
                  <a:pt x="26" y="5"/>
                </a:lnTo>
                <a:lnTo>
                  <a:pt x="26" y="9"/>
                </a:lnTo>
                <a:lnTo>
                  <a:pt x="26" y="9"/>
                </a:lnTo>
                <a:lnTo>
                  <a:pt x="22" y="9"/>
                </a:lnTo>
                <a:lnTo>
                  <a:pt x="22" y="9"/>
                </a:lnTo>
                <a:lnTo>
                  <a:pt x="17" y="9"/>
                </a:lnTo>
                <a:lnTo>
                  <a:pt x="13" y="9"/>
                </a:lnTo>
                <a:lnTo>
                  <a:pt x="8" y="14"/>
                </a:lnTo>
                <a:lnTo>
                  <a:pt x="4" y="14"/>
                </a:lnTo>
                <a:lnTo>
                  <a:pt x="0" y="14"/>
                </a:lnTo>
                <a:lnTo>
                  <a:pt x="0" y="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6" name="Freeform 693">
            <a:extLst>
              <a:ext uri="{FF2B5EF4-FFF2-40B4-BE49-F238E27FC236}">
                <a16:creationId xmlns:a16="http://schemas.microsoft.com/office/drawing/2014/main" id="{288D677A-E413-403F-8DC0-1617A7CA4519}"/>
              </a:ext>
            </a:extLst>
          </p:cNvPr>
          <p:cNvSpPr>
            <a:spLocks/>
          </p:cNvSpPr>
          <p:nvPr/>
        </p:nvSpPr>
        <p:spPr bwMode="auto">
          <a:xfrm>
            <a:off x="7404205" y="4714545"/>
            <a:ext cx="27683" cy="12502"/>
          </a:xfrm>
          <a:custGeom>
            <a:avLst/>
            <a:gdLst>
              <a:gd name="T0" fmla="*/ 0 w 31"/>
              <a:gd name="T1" fmla="*/ 9 h 14"/>
              <a:gd name="T2" fmla="*/ 4 w 31"/>
              <a:gd name="T3" fmla="*/ 9 h 14"/>
              <a:gd name="T4" fmla="*/ 8 w 31"/>
              <a:gd name="T5" fmla="*/ 5 h 14"/>
              <a:gd name="T6" fmla="*/ 13 w 31"/>
              <a:gd name="T7" fmla="*/ 5 h 14"/>
              <a:gd name="T8" fmla="*/ 17 w 31"/>
              <a:gd name="T9" fmla="*/ 5 h 14"/>
              <a:gd name="T10" fmla="*/ 17 w 31"/>
              <a:gd name="T11" fmla="*/ 0 h 14"/>
              <a:gd name="T12" fmla="*/ 22 w 31"/>
              <a:gd name="T13" fmla="*/ 0 h 14"/>
              <a:gd name="T14" fmla="*/ 26 w 31"/>
              <a:gd name="T15" fmla="*/ 0 h 14"/>
              <a:gd name="T16" fmla="*/ 31 w 31"/>
              <a:gd name="T17" fmla="*/ 0 h 14"/>
              <a:gd name="T18" fmla="*/ 26 w 31"/>
              <a:gd name="T19" fmla="*/ 5 h 14"/>
              <a:gd name="T20" fmla="*/ 26 w 31"/>
              <a:gd name="T21" fmla="*/ 9 h 14"/>
              <a:gd name="T22" fmla="*/ 26 w 31"/>
              <a:gd name="T23" fmla="*/ 9 h 14"/>
              <a:gd name="T24" fmla="*/ 22 w 31"/>
              <a:gd name="T25" fmla="*/ 9 h 14"/>
              <a:gd name="T26" fmla="*/ 22 w 31"/>
              <a:gd name="T27" fmla="*/ 9 h 14"/>
              <a:gd name="T28" fmla="*/ 17 w 31"/>
              <a:gd name="T29" fmla="*/ 9 h 14"/>
              <a:gd name="T30" fmla="*/ 13 w 31"/>
              <a:gd name="T31" fmla="*/ 9 h 14"/>
              <a:gd name="T32" fmla="*/ 8 w 31"/>
              <a:gd name="T33" fmla="*/ 14 h 14"/>
              <a:gd name="T34" fmla="*/ 4 w 31"/>
              <a:gd name="T35" fmla="*/ 14 h 14"/>
              <a:gd name="T36" fmla="*/ 0 w 31"/>
              <a:gd name="T37" fmla="*/ 14 h 14"/>
              <a:gd name="T38" fmla="*/ 0 w 31"/>
              <a:gd name="T39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14">
                <a:moveTo>
                  <a:pt x="0" y="9"/>
                </a:moveTo>
                <a:lnTo>
                  <a:pt x="4" y="9"/>
                </a:lnTo>
                <a:lnTo>
                  <a:pt x="8" y="5"/>
                </a:lnTo>
                <a:lnTo>
                  <a:pt x="13" y="5"/>
                </a:lnTo>
                <a:lnTo>
                  <a:pt x="17" y="5"/>
                </a:lnTo>
                <a:lnTo>
                  <a:pt x="17" y="0"/>
                </a:lnTo>
                <a:lnTo>
                  <a:pt x="22" y="0"/>
                </a:lnTo>
                <a:lnTo>
                  <a:pt x="26" y="0"/>
                </a:lnTo>
                <a:lnTo>
                  <a:pt x="31" y="0"/>
                </a:lnTo>
                <a:lnTo>
                  <a:pt x="26" y="5"/>
                </a:lnTo>
                <a:lnTo>
                  <a:pt x="26" y="9"/>
                </a:lnTo>
                <a:lnTo>
                  <a:pt x="26" y="9"/>
                </a:lnTo>
                <a:lnTo>
                  <a:pt x="22" y="9"/>
                </a:lnTo>
                <a:lnTo>
                  <a:pt x="22" y="9"/>
                </a:lnTo>
                <a:lnTo>
                  <a:pt x="17" y="9"/>
                </a:lnTo>
                <a:lnTo>
                  <a:pt x="13" y="9"/>
                </a:lnTo>
                <a:lnTo>
                  <a:pt x="8" y="14"/>
                </a:lnTo>
                <a:lnTo>
                  <a:pt x="4" y="14"/>
                </a:lnTo>
                <a:lnTo>
                  <a:pt x="0" y="14"/>
                </a:lnTo>
                <a:lnTo>
                  <a:pt x="0" y="9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7" name="Freeform 694">
            <a:extLst>
              <a:ext uri="{FF2B5EF4-FFF2-40B4-BE49-F238E27FC236}">
                <a16:creationId xmlns:a16="http://schemas.microsoft.com/office/drawing/2014/main" id="{B2D94FB4-4B43-4CF4-B98E-464065EFD5B0}"/>
              </a:ext>
            </a:extLst>
          </p:cNvPr>
          <p:cNvSpPr>
            <a:spLocks/>
          </p:cNvSpPr>
          <p:nvPr/>
        </p:nvSpPr>
        <p:spPr bwMode="auto">
          <a:xfrm>
            <a:off x="7360452" y="4722582"/>
            <a:ext cx="58936" cy="43756"/>
          </a:xfrm>
          <a:custGeom>
            <a:avLst/>
            <a:gdLst>
              <a:gd name="T0" fmla="*/ 0 w 66"/>
              <a:gd name="T1" fmla="*/ 0 h 49"/>
              <a:gd name="T2" fmla="*/ 0 w 66"/>
              <a:gd name="T3" fmla="*/ 0 h 49"/>
              <a:gd name="T4" fmla="*/ 0 w 66"/>
              <a:gd name="T5" fmla="*/ 0 h 49"/>
              <a:gd name="T6" fmla="*/ 9 w 66"/>
              <a:gd name="T7" fmla="*/ 0 h 49"/>
              <a:gd name="T8" fmla="*/ 9 w 66"/>
              <a:gd name="T9" fmla="*/ 5 h 49"/>
              <a:gd name="T10" fmla="*/ 9 w 66"/>
              <a:gd name="T11" fmla="*/ 5 h 49"/>
              <a:gd name="T12" fmla="*/ 13 w 66"/>
              <a:gd name="T13" fmla="*/ 14 h 49"/>
              <a:gd name="T14" fmla="*/ 17 w 66"/>
              <a:gd name="T15" fmla="*/ 18 h 49"/>
              <a:gd name="T16" fmla="*/ 17 w 66"/>
              <a:gd name="T17" fmla="*/ 18 h 49"/>
              <a:gd name="T18" fmla="*/ 17 w 66"/>
              <a:gd name="T19" fmla="*/ 22 h 49"/>
              <a:gd name="T20" fmla="*/ 22 w 66"/>
              <a:gd name="T21" fmla="*/ 22 h 49"/>
              <a:gd name="T22" fmla="*/ 26 w 66"/>
              <a:gd name="T23" fmla="*/ 22 h 49"/>
              <a:gd name="T24" fmla="*/ 26 w 66"/>
              <a:gd name="T25" fmla="*/ 18 h 49"/>
              <a:gd name="T26" fmla="*/ 26 w 66"/>
              <a:gd name="T27" fmla="*/ 18 h 49"/>
              <a:gd name="T28" fmla="*/ 31 w 66"/>
              <a:gd name="T29" fmla="*/ 18 h 49"/>
              <a:gd name="T30" fmla="*/ 35 w 66"/>
              <a:gd name="T31" fmla="*/ 18 h 49"/>
              <a:gd name="T32" fmla="*/ 53 w 66"/>
              <a:gd name="T33" fmla="*/ 14 h 49"/>
              <a:gd name="T34" fmla="*/ 57 w 66"/>
              <a:gd name="T35" fmla="*/ 18 h 49"/>
              <a:gd name="T36" fmla="*/ 62 w 66"/>
              <a:gd name="T37" fmla="*/ 22 h 49"/>
              <a:gd name="T38" fmla="*/ 66 w 66"/>
              <a:gd name="T39" fmla="*/ 27 h 49"/>
              <a:gd name="T40" fmla="*/ 66 w 66"/>
              <a:gd name="T41" fmla="*/ 31 h 49"/>
              <a:gd name="T42" fmla="*/ 66 w 66"/>
              <a:gd name="T43" fmla="*/ 36 h 49"/>
              <a:gd name="T44" fmla="*/ 62 w 66"/>
              <a:gd name="T45" fmla="*/ 45 h 49"/>
              <a:gd name="T46" fmla="*/ 66 w 66"/>
              <a:gd name="T47" fmla="*/ 49 h 49"/>
              <a:gd name="T48" fmla="*/ 62 w 66"/>
              <a:gd name="T49" fmla="*/ 49 h 49"/>
              <a:gd name="T50" fmla="*/ 53 w 66"/>
              <a:gd name="T51" fmla="*/ 49 h 49"/>
              <a:gd name="T52" fmla="*/ 49 w 66"/>
              <a:gd name="T53" fmla="*/ 45 h 49"/>
              <a:gd name="T54" fmla="*/ 40 w 66"/>
              <a:gd name="T55" fmla="*/ 45 h 49"/>
              <a:gd name="T56" fmla="*/ 40 w 66"/>
              <a:gd name="T57" fmla="*/ 45 h 49"/>
              <a:gd name="T58" fmla="*/ 35 w 66"/>
              <a:gd name="T59" fmla="*/ 40 h 49"/>
              <a:gd name="T60" fmla="*/ 26 w 66"/>
              <a:gd name="T61" fmla="*/ 40 h 49"/>
              <a:gd name="T62" fmla="*/ 13 w 66"/>
              <a:gd name="T63" fmla="*/ 36 h 49"/>
              <a:gd name="T64" fmla="*/ 13 w 66"/>
              <a:gd name="T65" fmla="*/ 36 h 49"/>
              <a:gd name="T66" fmla="*/ 9 w 66"/>
              <a:gd name="T67" fmla="*/ 27 h 49"/>
              <a:gd name="T68" fmla="*/ 9 w 66"/>
              <a:gd name="T69" fmla="*/ 22 h 49"/>
              <a:gd name="T70" fmla="*/ 9 w 66"/>
              <a:gd name="T71" fmla="*/ 18 h 49"/>
              <a:gd name="T72" fmla="*/ 9 w 66"/>
              <a:gd name="T73" fmla="*/ 14 h 49"/>
              <a:gd name="T74" fmla="*/ 4 w 66"/>
              <a:gd name="T75" fmla="*/ 9 h 49"/>
              <a:gd name="T76" fmla="*/ 4 w 66"/>
              <a:gd name="T77" fmla="*/ 9 h 49"/>
              <a:gd name="T78" fmla="*/ 0 w 66"/>
              <a:gd name="T79" fmla="*/ 5 h 49"/>
              <a:gd name="T80" fmla="*/ 0 w 66"/>
              <a:gd name="T8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" h="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9" y="0"/>
                </a:lnTo>
                <a:lnTo>
                  <a:pt x="9" y="5"/>
                </a:lnTo>
                <a:lnTo>
                  <a:pt x="9" y="5"/>
                </a:lnTo>
                <a:lnTo>
                  <a:pt x="13" y="14"/>
                </a:lnTo>
                <a:lnTo>
                  <a:pt x="17" y="18"/>
                </a:lnTo>
                <a:lnTo>
                  <a:pt x="17" y="18"/>
                </a:lnTo>
                <a:lnTo>
                  <a:pt x="17" y="22"/>
                </a:lnTo>
                <a:lnTo>
                  <a:pt x="22" y="22"/>
                </a:lnTo>
                <a:lnTo>
                  <a:pt x="26" y="22"/>
                </a:lnTo>
                <a:lnTo>
                  <a:pt x="26" y="18"/>
                </a:lnTo>
                <a:lnTo>
                  <a:pt x="26" y="18"/>
                </a:lnTo>
                <a:lnTo>
                  <a:pt x="31" y="18"/>
                </a:lnTo>
                <a:lnTo>
                  <a:pt x="35" y="18"/>
                </a:lnTo>
                <a:lnTo>
                  <a:pt x="53" y="14"/>
                </a:lnTo>
                <a:lnTo>
                  <a:pt x="57" y="18"/>
                </a:lnTo>
                <a:lnTo>
                  <a:pt x="62" y="22"/>
                </a:lnTo>
                <a:lnTo>
                  <a:pt x="66" y="27"/>
                </a:lnTo>
                <a:lnTo>
                  <a:pt x="66" y="31"/>
                </a:lnTo>
                <a:lnTo>
                  <a:pt x="66" y="36"/>
                </a:lnTo>
                <a:lnTo>
                  <a:pt x="62" y="45"/>
                </a:lnTo>
                <a:lnTo>
                  <a:pt x="66" y="49"/>
                </a:lnTo>
                <a:lnTo>
                  <a:pt x="62" y="49"/>
                </a:lnTo>
                <a:lnTo>
                  <a:pt x="53" y="49"/>
                </a:lnTo>
                <a:lnTo>
                  <a:pt x="49" y="45"/>
                </a:lnTo>
                <a:lnTo>
                  <a:pt x="40" y="45"/>
                </a:lnTo>
                <a:lnTo>
                  <a:pt x="40" y="45"/>
                </a:lnTo>
                <a:lnTo>
                  <a:pt x="35" y="40"/>
                </a:lnTo>
                <a:lnTo>
                  <a:pt x="26" y="40"/>
                </a:lnTo>
                <a:lnTo>
                  <a:pt x="13" y="36"/>
                </a:lnTo>
                <a:lnTo>
                  <a:pt x="13" y="36"/>
                </a:lnTo>
                <a:lnTo>
                  <a:pt x="9" y="27"/>
                </a:lnTo>
                <a:lnTo>
                  <a:pt x="9" y="22"/>
                </a:lnTo>
                <a:lnTo>
                  <a:pt x="9" y="18"/>
                </a:lnTo>
                <a:lnTo>
                  <a:pt x="9" y="14"/>
                </a:lnTo>
                <a:lnTo>
                  <a:pt x="4" y="9"/>
                </a:lnTo>
                <a:lnTo>
                  <a:pt x="4" y="9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8" name="Freeform 695">
            <a:extLst>
              <a:ext uri="{FF2B5EF4-FFF2-40B4-BE49-F238E27FC236}">
                <a16:creationId xmlns:a16="http://schemas.microsoft.com/office/drawing/2014/main" id="{EAA38BF9-B394-4E2C-BF58-7F15427D833C}"/>
              </a:ext>
            </a:extLst>
          </p:cNvPr>
          <p:cNvSpPr>
            <a:spLocks/>
          </p:cNvSpPr>
          <p:nvPr/>
        </p:nvSpPr>
        <p:spPr bwMode="auto">
          <a:xfrm>
            <a:off x="7360452" y="4722582"/>
            <a:ext cx="58936" cy="43756"/>
          </a:xfrm>
          <a:custGeom>
            <a:avLst/>
            <a:gdLst>
              <a:gd name="T0" fmla="*/ 0 w 66"/>
              <a:gd name="T1" fmla="*/ 0 h 49"/>
              <a:gd name="T2" fmla="*/ 0 w 66"/>
              <a:gd name="T3" fmla="*/ 0 h 49"/>
              <a:gd name="T4" fmla="*/ 0 w 66"/>
              <a:gd name="T5" fmla="*/ 0 h 49"/>
              <a:gd name="T6" fmla="*/ 9 w 66"/>
              <a:gd name="T7" fmla="*/ 0 h 49"/>
              <a:gd name="T8" fmla="*/ 9 w 66"/>
              <a:gd name="T9" fmla="*/ 5 h 49"/>
              <a:gd name="T10" fmla="*/ 9 w 66"/>
              <a:gd name="T11" fmla="*/ 5 h 49"/>
              <a:gd name="T12" fmla="*/ 13 w 66"/>
              <a:gd name="T13" fmla="*/ 14 h 49"/>
              <a:gd name="T14" fmla="*/ 17 w 66"/>
              <a:gd name="T15" fmla="*/ 18 h 49"/>
              <a:gd name="T16" fmla="*/ 17 w 66"/>
              <a:gd name="T17" fmla="*/ 18 h 49"/>
              <a:gd name="T18" fmla="*/ 17 w 66"/>
              <a:gd name="T19" fmla="*/ 22 h 49"/>
              <a:gd name="T20" fmla="*/ 22 w 66"/>
              <a:gd name="T21" fmla="*/ 22 h 49"/>
              <a:gd name="T22" fmla="*/ 26 w 66"/>
              <a:gd name="T23" fmla="*/ 22 h 49"/>
              <a:gd name="T24" fmla="*/ 26 w 66"/>
              <a:gd name="T25" fmla="*/ 18 h 49"/>
              <a:gd name="T26" fmla="*/ 26 w 66"/>
              <a:gd name="T27" fmla="*/ 18 h 49"/>
              <a:gd name="T28" fmla="*/ 31 w 66"/>
              <a:gd name="T29" fmla="*/ 18 h 49"/>
              <a:gd name="T30" fmla="*/ 35 w 66"/>
              <a:gd name="T31" fmla="*/ 18 h 49"/>
              <a:gd name="T32" fmla="*/ 53 w 66"/>
              <a:gd name="T33" fmla="*/ 14 h 49"/>
              <a:gd name="T34" fmla="*/ 57 w 66"/>
              <a:gd name="T35" fmla="*/ 18 h 49"/>
              <a:gd name="T36" fmla="*/ 62 w 66"/>
              <a:gd name="T37" fmla="*/ 22 h 49"/>
              <a:gd name="T38" fmla="*/ 66 w 66"/>
              <a:gd name="T39" fmla="*/ 27 h 49"/>
              <a:gd name="T40" fmla="*/ 66 w 66"/>
              <a:gd name="T41" fmla="*/ 31 h 49"/>
              <a:gd name="T42" fmla="*/ 66 w 66"/>
              <a:gd name="T43" fmla="*/ 36 h 49"/>
              <a:gd name="T44" fmla="*/ 62 w 66"/>
              <a:gd name="T45" fmla="*/ 45 h 49"/>
              <a:gd name="T46" fmla="*/ 66 w 66"/>
              <a:gd name="T47" fmla="*/ 49 h 49"/>
              <a:gd name="T48" fmla="*/ 62 w 66"/>
              <a:gd name="T49" fmla="*/ 49 h 49"/>
              <a:gd name="T50" fmla="*/ 53 w 66"/>
              <a:gd name="T51" fmla="*/ 49 h 49"/>
              <a:gd name="T52" fmla="*/ 49 w 66"/>
              <a:gd name="T53" fmla="*/ 45 h 49"/>
              <a:gd name="T54" fmla="*/ 40 w 66"/>
              <a:gd name="T55" fmla="*/ 45 h 49"/>
              <a:gd name="T56" fmla="*/ 40 w 66"/>
              <a:gd name="T57" fmla="*/ 45 h 49"/>
              <a:gd name="T58" fmla="*/ 35 w 66"/>
              <a:gd name="T59" fmla="*/ 40 h 49"/>
              <a:gd name="T60" fmla="*/ 26 w 66"/>
              <a:gd name="T61" fmla="*/ 40 h 49"/>
              <a:gd name="T62" fmla="*/ 13 w 66"/>
              <a:gd name="T63" fmla="*/ 36 h 49"/>
              <a:gd name="T64" fmla="*/ 13 w 66"/>
              <a:gd name="T65" fmla="*/ 36 h 49"/>
              <a:gd name="T66" fmla="*/ 9 w 66"/>
              <a:gd name="T67" fmla="*/ 27 h 49"/>
              <a:gd name="T68" fmla="*/ 9 w 66"/>
              <a:gd name="T69" fmla="*/ 22 h 49"/>
              <a:gd name="T70" fmla="*/ 9 w 66"/>
              <a:gd name="T71" fmla="*/ 18 h 49"/>
              <a:gd name="T72" fmla="*/ 9 w 66"/>
              <a:gd name="T73" fmla="*/ 14 h 49"/>
              <a:gd name="T74" fmla="*/ 4 w 66"/>
              <a:gd name="T75" fmla="*/ 9 h 49"/>
              <a:gd name="T76" fmla="*/ 4 w 66"/>
              <a:gd name="T77" fmla="*/ 9 h 49"/>
              <a:gd name="T78" fmla="*/ 0 w 66"/>
              <a:gd name="T79" fmla="*/ 5 h 49"/>
              <a:gd name="T80" fmla="*/ 0 w 66"/>
              <a:gd name="T8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" h="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9" y="0"/>
                </a:lnTo>
                <a:lnTo>
                  <a:pt x="9" y="5"/>
                </a:lnTo>
                <a:lnTo>
                  <a:pt x="9" y="5"/>
                </a:lnTo>
                <a:lnTo>
                  <a:pt x="13" y="14"/>
                </a:lnTo>
                <a:lnTo>
                  <a:pt x="17" y="18"/>
                </a:lnTo>
                <a:lnTo>
                  <a:pt x="17" y="18"/>
                </a:lnTo>
                <a:lnTo>
                  <a:pt x="17" y="22"/>
                </a:lnTo>
                <a:lnTo>
                  <a:pt x="22" y="22"/>
                </a:lnTo>
                <a:lnTo>
                  <a:pt x="26" y="22"/>
                </a:lnTo>
                <a:lnTo>
                  <a:pt x="26" y="18"/>
                </a:lnTo>
                <a:lnTo>
                  <a:pt x="26" y="18"/>
                </a:lnTo>
                <a:lnTo>
                  <a:pt x="31" y="18"/>
                </a:lnTo>
                <a:lnTo>
                  <a:pt x="35" y="18"/>
                </a:lnTo>
                <a:lnTo>
                  <a:pt x="53" y="14"/>
                </a:lnTo>
                <a:lnTo>
                  <a:pt x="57" y="18"/>
                </a:lnTo>
                <a:lnTo>
                  <a:pt x="62" y="22"/>
                </a:lnTo>
                <a:lnTo>
                  <a:pt x="66" y="27"/>
                </a:lnTo>
                <a:lnTo>
                  <a:pt x="66" y="31"/>
                </a:lnTo>
                <a:lnTo>
                  <a:pt x="66" y="36"/>
                </a:lnTo>
                <a:lnTo>
                  <a:pt x="62" y="45"/>
                </a:lnTo>
                <a:lnTo>
                  <a:pt x="66" y="49"/>
                </a:lnTo>
                <a:lnTo>
                  <a:pt x="62" y="49"/>
                </a:lnTo>
                <a:lnTo>
                  <a:pt x="53" y="49"/>
                </a:lnTo>
                <a:lnTo>
                  <a:pt x="49" y="45"/>
                </a:lnTo>
                <a:lnTo>
                  <a:pt x="40" y="45"/>
                </a:lnTo>
                <a:lnTo>
                  <a:pt x="40" y="45"/>
                </a:lnTo>
                <a:lnTo>
                  <a:pt x="35" y="40"/>
                </a:lnTo>
                <a:lnTo>
                  <a:pt x="26" y="40"/>
                </a:lnTo>
                <a:lnTo>
                  <a:pt x="13" y="36"/>
                </a:lnTo>
                <a:lnTo>
                  <a:pt x="13" y="36"/>
                </a:lnTo>
                <a:lnTo>
                  <a:pt x="9" y="27"/>
                </a:lnTo>
                <a:lnTo>
                  <a:pt x="9" y="22"/>
                </a:lnTo>
                <a:lnTo>
                  <a:pt x="9" y="18"/>
                </a:lnTo>
                <a:lnTo>
                  <a:pt x="9" y="14"/>
                </a:lnTo>
                <a:lnTo>
                  <a:pt x="4" y="9"/>
                </a:lnTo>
                <a:lnTo>
                  <a:pt x="4" y="9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59" name="Freeform 696">
            <a:extLst>
              <a:ext uri="{FF2B5EF4-FFF2-40B4-BE49-F238E27FC236}">
                <a16:creationId xmlns:a16="http://schemas.microsoft.com/office/drawing/2014/main" id="{723E8EC9-5950-442D-87DB-4D39E88B7B6A}"/>
              </a:ext>
            </a:extLst>
          </p:cNvPr>
          <p:cNvSpPr>
            <a:spLocks/>
          </p:cNvSpPr>
          <p:nvPr/>
        </p:nvSpPr>
        <p:spPr bwMode="auto">
          <a:xfrm>
            <a:off x="6829135" y="4172511"/>
            <a:ext cx="250031" cy="325041"/>
          </a:xfrm>
          <a:custGeom>
            <a:avLst/>
            <a:gdLst>
              <a:gd name="T0" fmla="*/ 4 w 280"/>
              <a:gd name="T1" fmla="*/ 182 h 364"/>
              <a:gd name="T2" fmla="*/ 13 w 280"/>
              <a:gd name="T3" fmla="*/ 169 h 364"/>
              <a:gd name="T4" fmla="*/ 22 w 280"/>
              <a:gd name="T5" fmla="*/ 169 h 364"/>
              <a:gd name="T6" fmla="*/ 49 w 280"/>
              <a:gd name="T7" fmla="*/ 160 h 364"/>
              <a:gd name="T8" fmla="*/ 75 w 280"/>
              <a:gd name="T9" fmla="*/ 138 h 364"/>
              <a:gd name="T10" fmla="*/ 62 w 280"/>
              <a:gd name="T11" fmla="*/ 111 h 364"/>
              <a:gd name="T12" fmla="*/ 62 w 280"/>
              <a:gd name="T13" fmla="*/ 62 h 364"/>
              <a:gd name="T14" fmla="*/ 102 w 280"/>
              <a:gd name="T15" fmla="*/ 58 h 364"/>
              <a:gd name="T16" fmla="*/ 133 w 280"/>
              <a:gd name="T17" fmla="*/ 40 h 364"/>
              <a:gd name="T18" fmla="*/ 169 w 280"/>
              <a:gd name="T19" fmla="*/ 53 h 364"/>
              <a:gd name="T20" fmla="*/ 204 w 280"/>
              <a:gd name="T21" fmla="*/ 13 h 364"/>
              <a:gd name="T22" fmla="*/ 235 w 280"/>
              <a:gd name="T23" fmla="*/ 22 h 364"/>
              <a:gd name="T24" fmla="*/ 226 w 280"/>
              <a:gd name="T25" fmla="*/ 40 h 364"/>
              <a:gd name="T26" fmla="*/ 244 w 280"/>
              <a:gd name="T27" fmla="*/ 53 h 364"/>
              <a:gd name="T28" fmla="*/ 262 w 280"/>
              <a:gd name="T29" fmla="*/ 80 h 364"/>
              <a:gd name="T30" fmla="*/ 266 w 280"/>
              <a:gd name="T31" fmla="*/ 111 h 364"/>
              <a:gd name="T32" fmla="*/ 253 w 280"/>
              <a:gd name="T33" fmla="*/ 129 h 364"/>
              <a:gd name="T34" fmla="*/ 244 w 280"/>
              <a:gd name="T35" fmla="*/ 138 h 364"/>
              <a:gd name="T36" fmla="*/ 262 w 280"/>
              <a:gd name="T37" fmla="*/ 160 h 364"/>
              <a:gd name="T38" fmla="*/ 266 w 280"/>
              <a:gd name="T39" fmla="*/ 182 h 364"/>
              <a:gd name="T40" fmla="*/ 253 w 280"/>
              <a:gd name="T41" fmla="*/ 200 h 364"/>
              <a:gd name="T42" fmla="*/ 226 w 280"/>
              <a:gd name="T43" fmla="*/ 244 h 364"/>
              <a:gd name="T44" fmla="*/ 240 w 280"/>
              <a:gd name="T45" fmla="*/ 253 h 364"/>
              <a:gd name="T46" fmla="*/ 257 w 280"/>
              <a:gd name="T47" fmla="*/ 288 h 364"/>
              <a:gd name="T48" fmla="*/ 271 w 280"/>
              <a:gd name="T49" fmla="*/ 333 h 364"/>
              <a:gd name="T50" fmla="*/ 275 w 280"/>
              <a:gd name="T51" fmla="*/ 350 h 364"/>
              <a:gd name="T52" fmla="*/ 253 w 280"/>
              <a:gd name="T53" fmla="*/ 346 h 364"/>
              <a:gd name="T54" fmla="*/ 240 w 280"/>
              <a:gd name="T55" fmla="*/ 337 h 364"/>
              <a:gd name="T56" fmla="*/ 222 w 280"/>
              <a:gd name="T57" fmla="*/ 328 h 364"/>
              <a:gd name="T58" fmla="*/ 200 w 280"/>
              <a:gd name="T59" fmla="*/ 346 h 364"/>
              <a:gd name="T60" fmla="*/ 177 w 280"/>
              <a:gd name="T61" fmla="*/ 350 h 364"/>
              <a:gd name="T62" fmla="*/ 164 w 280"/>
              <a:gd name="T63" fmla="*/ 350 h 364"/>
              <a:gd name="T64" fmla="*/ 146 w 280"/>
              <a:gd name="T65" fmla="*/ 346 h 364"/>
              <a:gd name="T66" fmla="*/ 164 w 280"/>
              <a:gd name="T67" fmla="*/ 359 h 364"/>
              <a:gd name="T68" fmla="*/ 151 w 280"/>
              <a:gd name="T69" fmla="*/ 359 h 364"/>
              <a:gd name="T70" fmla="*/ 129 w 280"/>
              <a:gd name="T71" fmla="*/ 355 h 364"/>
              <a:gd name="T72" fmla="*/ 106 w 280"/>
              <a:gd name="T73" fmla="*/ 350 h 364"/>
              <a:gd name="T74" fmla="*/ 98 w 280"/>
              <a:gd name="T75" fmla="*/ 333 h 364"/>
              <a:gd name="T76" fmla="*/ 93 w 280"/>
              <a:gd name="T77" fmla="*/ 306 h 364"/>
              <a:gd name="T78" fmla="*/ 111 w 280"/>
              <a:gd name="T79" fmla="*/ 310 h 364"/>
              <a:gd name="T80" fmla="*/ 129 w 280"/>
              <a:gd name="T81" fmla="*/ 306 h 364"/>
              <a:gd name="T82" fmla="*/ 115 w 280"/>
              <a:gd name="T83" fmla="*/ 306 h 364"/>
              <a:gd name="T84" fmla="*/ 106 w 280"/>
              <a:gd name="T85" fmla="*/ 302 h 364"/>
              <a:gd name="T86" fmla="*/ 93 w 280"/>
              <a:gd name="T87" fmla="*/ 275 h 364"/>
              <a:gd name="T88" fmla="*/ 75 w 280"/>
              <a:gd name="T89" fmla="*/ 248 h 364"/>
              <a:gd name="T90" fmla="*/ 49 w 280"/>
              <a:gd name="T91" fmla="*/ 235 h 364"/>
              <a:gd name="T92" fmla="*/ 27 w 280"/>
              <a:gd name="T93" fmla="*/ 213 h 364"/>
              <a:gd name="T94" fmla="*/ 53 w 280"/>
              <a:gd name="T95" fmla="*/ 213 h 364"/>
              <a:gd name="T96" fmla="*/ 71 w 280"/>
              <a:gd name="T97" fmla="*/ 204 h 364"/>
              <a:gd name="T98" fmla="*/ 62 w 280"/>
              <a:gd name="T99" fmla="*/ 191 h 364"/>
              <a:gd name="T100" fmla="*/ 44 w 280"/>
              <a:gd name="T101" fmla="*/ 191 h 364"/>
              <a:gd name="T102" fmla="*/ 35 w 280"/>
              <a:gd name="T103" fmla="*/ 204 h 364"/>
              <a:gd name="T104" fmla="*/ 18 w 280"/>
              <a:gd name="T105" fmla="*/ 200 h 364"/>
              <a:gd name="T106" fmla="*/ 0 w 280"/>
              <a:gd name="T107" fmla="*/ 19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0" h="364">
                <a:moveTo>
                  <a:pt x="0" y="191"/>
                </a:moveTo>
                <a:lnTo>
                  <a:pt x="0" y="186"/>
                </a:lnTo>
                <a:lnTo>
                  <a:pt x="0" y="186"/>
                </a:lnTo>
                <a:lnTo>
                  <a:pt x="0" y="182"/>
                </a:lnTo>
                <a:lnTo>
                  <a:pt x="4" y="182"/>
                </a:lnTo>
                <a:lnTo>
                  <a:pt x="4" y="182"/>
                </a:lnTo>
                <a:lnTo>
                  <a:pt x="4" y="177"/>
                </a:lnTo>
                <a:lnTo>
                  <a:pt x="4" y="173"/>
                </a:lnTo>
                <a:lnTo>
                  <a:pt x="9" y="173"/>
                </a:lnTo>
                <a:lnTo>
                  <a:pt x="9" y="169"/>
                </a:lnTo>
                <a:lnTo>
                  <a:pt x="9" y="169"/>
                </a:lnTo>
                <a:lnTo>
                  <a:pt x="13" y="169"/>
                </a:lnTo>
                <a:lnTo>
                  <a:pt x="13" y="169"/>
                </a:lnTo>
                <a:lnTo>
                  <a:pt x="13" y="169"/>
                </a:lnTo>
                <a:lnTo>
                  <a:pt x="18" y="169"/>
                </a:lnTo>
                <a:lnTo>
                  <a:pt x="18" y="173"/>
                </a:lnTo>
                <a:lnTo>
                  <a:pt x="22" y="169"/>
                </a:lnTo>
                <a:lnTo>
                  <a:pt x="22" y="169"/>
                </a:lnTo>
                <a:lnTo>
                  <a:pt x="27" y="169"/>
                </a:lnTo>
                <a:lnTo>
                  <a:pt x="27" y="169"/>
                </a:lnTo>
                <a:lnTo>
                  <a:pt x="31" y="169"/>
                </a:lnTo>
                <a:lnTo>
                  <a:pt x="40" y="164"/>
                </a:lnTo>
                <a:lnTo>
                  <a:pt x="44" y="160"/>
                </a:lnTo>
                <a:lnTo>
                  <a:pt x="49" y="160"/>
                </a:lnTo>
                <a:lnTo>
                  <a:pt x="53" y="155"/>
                </a:lnTo>
                <a:lnTo>
                  <a:pt x="58" y="151"/>
                </a:lnTo>
                <a:lnTo>
                  <a:pt x="67" y="151"/>
                </a:lnTo>
                <a:lnTo>
                  <a:pt x="71" y="146"/>
                </a:lnTo>
                <a:lnTo>
                  <a:pt x="75" y="142"/>
                </a:lnTo>
                <a:lnTo>
                  <a:pt x="75" y="138"/>
                </a:lnTo>
                <a:lnTo>
                  <a:pt x="80" y="133"/>
                </a:lnTo>
                <a:lnTo>
                  <a:pt x="75" y="124"/>
                </a:lnTo>
                <a:lnTo>
                  <a:pt x="75" y="124"/>
                </a:lnTo>
                <a:lnTo>
                  <a:pt x="71" y="120"/>
                </a:lnTo>
                <a:lnTo>
                  <a:pt x="67" y="115"/>
                </a:lnTo>
                <a:lnTo>
                  <a:pt x="62" y="111"/>
                </a:lnTo>
                <a:lnTo>
                  <a:pt x="62" y="107"/>
                </a:lnTo>
                <a:lnTo>
                  <a:pt x="67" y="98"/>
                </a:lnTo>
                <a:lnTo>
                  <a:pt x="67" y="89"/>
                </a:lnTo>
                <a:lnTo>
                  <a:pt x="67" y="71"/>
                </a:lnTo>
                <a:lnTo>
                  <a:pt x="62" y="67"/>
                </a:lnTo>
                <a:lnTo>
                  <a:pt x="62" y="62"/>
                </a:lnTo>
                <a:lnTo>
                  <a:pt x="58" y="62"/>
                </a:lnTo>
                <a:lnTo>
                  <a:pt x="67" y="53"/>
                </a:lnTo>
                <a:lnTo>
                  <a:pt x="80" y="53"/>
                </a:lnTo>
                <a:lnTo>
                  <a:pt x="89" y="49"/>
                </a:lnTo>
                <a:lnTo>
                  <a:pt x="98" y="53"/>
                </a:lnTo>
                <a:lnTo>
                  <a:pt x="102" y="58"/>
                </a:lnTo>
                <a:lnTo>
                  <a:pt x="106" y="58"/>
                </a:lnTo>
                <a:lnTo>
                  <a:pt x="111" y="58"/>
                </a:lnTo>
                <a:lnTo>
                  <a:pt x="120" y="49"/>
                </a:lnTo>
                <a:lnTo>
                  <a:pt x="129" y="49"/>
                </a:lnTo>
                <a:lnTo>
                  <a:pt x="133" y="44"/>
                </a:lnTo>
                <a:lnTo>
                  <a:pt x="133" y="40"/>
                </a:lnTo>
                <a:lnTo>
                  <a:pt x="142" y="40"/>
                </a:lnTo>
                <a:lnTo>
                  <a:pt x="146" y="49"/>
                </a:lnTo>
                <a:lnTo>
                  <a:pt x="146" y="62"/>
                </a:lnTo>
                <a:lnTo>
                  <a:pt x="160" y="58"/>
                </a:lnTo>
                <a:lnTo>
                  <a:pt x="164" y="58"/>
                </a:lnTo>
                <a:lnTo>
                  <a:pt x="169" y="53"/>
                </a:lnTo>
                <a:lnTo>
                  <a:pt x="177" y="49"/>
                </a:lnTo>
                <a:lnTo>
                  <a:pt x="186" y="31"/>
                </a:lnTo>
                <a:lnTo>
                  <a:pt x="186" y="22"/>
                </a:lnTo>
                <a:lnTo>
                  <a:pt x="191" y="18"/>
                </a:lnTo>
                <a:lnTo>
                  <a:pt x="200" y="18"/>
                </a:lnTo>
                <a:lnTo>
                  <a:pt x="204" y="13"/>
                </a:lnTo>
                <a:lnTo>
                  <a:pt x="209" y="13"/>
                </a:lnTo>
                <a:lnTo>
                  <a:pt x="213" y="9"/>
                </a:lnTo>
                <a:lnTo>
                  <a:pt x="217" y="0"/>
                </a:lnTo>
                <a:lnTo>
                  <a:pt x="226" y="9"/>
                </a:lnTo>
                <a:lnTo>
                  <a:pt x="235" y="9"/>
                </a:lnTo>
                <a:lnTo>
                  <a:pt x="235" y="22"/>
                </a:lnTo>
                <a:lnTo>
                  <a:pt x="240" y="22"/>
                </a:lnTo>
                <a:lnTo>
                  <a:pt x="240" y="27"/>
                </a:lnTo>
                <a:lnTo>
                  <a:pt x="235" y="31"/>
                </a:lnTo>
                <a:lnTo>
                  <a:pt x="235" y="36"/>
                </a:lnTo>
                <a:lnTo>
                  <a:pt x="226" y="36"/>
                </a:lnTo>
                <a:lnTo>
                  <a:pt x="226" y="40"/>
                </a:lnTo>
                <a:lnTo>
                  <a:pt x="231" y="40"/>
                </a:lnTo>
                <a:lnTo>
                  <a:pt x="235" y="44"/>
                </a:lnTo>
                <a:lnTo>
                  <a:pt x="235" y="44"/>
                </a:lnTo>
                <a:lnTo>
                  <a:pt x="235" y="49"/>
                </a:lnTo>
                <a:lnTo>
                  <a:pt x="240" y="49"/>
                </a:lnTo>
                <a:lnTo>
                  <a:pt x="244" y="53"/>
                </a:lnTo>
                <a:lnTo>
                  <a:pt x="248" y="53"/>
                </a:lnTo>
                <a:lnTo>
                  <a:pt x="253" y="58"/>
                </a:lnTo>
                <a:lnTo>
                  <a:pt x="257" y="67"/>
                </a:lnTo>
                <a:lnTo>
                  <a:pt x="257" y="67"/>
                </a:lnTo>
                <a:lnTo>
                  <a:pt x="257" y="71"/>
                </a:lnTo>
                <a:lnTo>
                  <a:pt x="262" y="80"/>
                </a:lnTo>
                <a:lnTo>
                  <a:pt x="262" y="84"/>
                </a:lnTo>
                <a:lnTo>
                  <a:pt x="257" y="93"/>
                </a:lnTo>
                <a:lnTo>
                  <a:pt x="257" y="98"/>
                </a:lnTo>
                <a:lnTo>
                  <a:pt x="257" y="111"/>
                </a:lnTo>
                <a:lnTo>
                  <a:pt x="262" y="111"/>
                </a:lnTo>
                <a:lnTo>
                  <a:pt x="266" y="111"/>
                </a:lnTo>
                <a:lnTo>
                  <a:pt x="262" y="115"/>
                </a:lnTo>
                <a:lnTo>
                  <a:pt x="257" y="115"/>
                </a:lnTo>
                <a:lnTo>
                  <a:pt x="257" y="120"/>
                </a:lnTo>
                <a:lnTo>
                  <a:pt x="257" y="124"/>
                </a:lnTo>
                <a:lnTo>
                  <a:pt x="257" y="129"/>
                </a:lnTo>
                <a:lnTo>
                  <a:pt x="253" y="129"/>
                </a:lnTo>
                <a:lnTo>
                  <a:pt x="253" y="124"/>
                </a:lnTo>
                <a:lnTo>
                  <a:pt x="248" y="124"/>
                </a:lnTo>
                <a:lnTo>
                  <a:pt x="240" y="129"/>
                </a:lnTo>
                <a:lnTo>
                  <a:pt x="235" y="133"/>
                </a:lnTo>
                <a:lnTo>
                  <a:pt x="240" y="138"/>
                </a:lnTo>
                <a:lnTo>
                  <a:pt x="244" y="138"/>
                </a:lnTo>
                <a:lnTo>
                  <a:pt x="248" y="142"/>
                </a:lnTo>
                <a:lnTo>
                  <a:pt x="248" y="146"/>
                </a:lnTo>
                <a:lnTo>
                  <a:pt x="253" y="151"/>
                </a:lnTo>
                <a:lnTo>
                  <a:pt x="257" y="151"/>
                </a:lnTo>
                <a:lnTo>
                  <a:pt x="262" y="155"/>
                </a:lnTo>
                <a:lnTo>
                  <a:pt x="262" y="160"/>
                </a:lnTo>
                <a:lnTo>
                  <a:pt x="266" y="164"/>
                </a:lnTo>
                <a:lnTo>
                  <a:pt x="271" y="164"/>
                </a:lnTo>
                <a:lnTo>
                  <a:pt x="271" y="169"/>
                </a:lnTo>
                <a:lnTo>
                  <a:pt x="266" y="173"/>
                </a:lnTo>
                <a:lnTo>
                  <a:pt x="266" y="173"/>
                </a:lnTo>
                <a:lnTo>
                  <a:pt x="266" y="182"/>
                </a:lnTo>
                <a:lnTo>
                  <a:pt x="262" y="182"/>
                </a:lnTo>
                <a:lnTo>
                  <a:pt x="257" y="182"/>
                </a:lnTo>
                <a:lnTo>
                  <a:pt x="257" y="186"/>
                </a:lnTo>
                <a:lnTo>
                  <a:pt x="253" y="191"/>
                </a:lnTo>
                <a:lnTo>
                  <a:pt x="253" y="195"/>
                </a:lnTo>
                <a:lnTo>
                  <a:pt x="253" y="200"/>
                </a:lnTo>
                <a:lnTo>
                  <a:pt x="244" y="204"/>
                </a:lnTo>
                <a:lnTo>
                  <a:pt x="244" y="204"/>
                </a:lnTo>
                <a:lnTo>
                  <a:pt x="240" y="222"/>
                </a:lnTo>
                <a:lnTo>
                  <a:pt x="240" y="231"/>
                </a:lnTo>
                <a:lnTo>
                  <a:pt x="235" y="235"/>
                </a:lnTo>
                <a:lnTo>
                  <a:pt x="226" y="244"/>
                </a:lnTo>
                <a:lnTo>
                  <a:pt x="226" y="244"/>
                </a:lnTo>
                <a:lnTo>
                  <a:pt x="222" y="248"/>
                </a:lnTo>
                <a:lnTo>
                  <a:pt x="226" y="253"/>
                </a:lnTo>
                <a:lnTo>
                  <a:pt x="231" y="257"/>
                </a:lnTo>
                <a:lnTo>
                  <a:pt x="231" y="257"/>
                </a:lnTo>
                <a:lnTo>
                  <a:pt x="240" y="253"/>
                </a:lnTo>
                <a:lnTo>
                  <a:pt x="240" y="253"/>
                </a:lnTo>
                <a:lnTo>
                  <a:pt x="248" y="275"/>
                </a:lnTo>
                <a:lnTo>
                  <a:pt x="248" y="279"/>
                </a:lnTo>
                <a:lnTo>
                  <a:pt x="253" y="284"/>
                </a:lnTo>
                <a:lnTo>
                  <a:pt x="253" y="284"/>
                </a:lnTo>
                <a:lnTo>
                  <a:pt x="257" y="288"/>
                </a:lnTo>
                <a:lnTo>
                  <a:pt x="257" y="297"/>
                </a:lnTo>
                <a:lnTo>
                  <a:pt x="262" y="310"/>
                </a:lnTo>
                <a:lnTo>
                  <a:pt x="262" y="315"/>
                </a:lnTo>
                <a:lnTo>
                  <a:pt x="262" y="328"/>
                </a:lnTo>
                <a:lnTo>
                  <a:pt x="266" y="333"/>
                </a:lnTo>
                <a:lnTo>
                  <a:pt x="271" y="333"/>
                </a:lnTo>
                <a:lnTo>
                  <a:pt x="271" y="333"/>
                </a:lnTo>
                <a:lnTo>
                  <a:pt x="275" y="346"/>
                </a:lnTo>
                <a:lnTo>
                  <a:pt x="280" y="350"/>
                </a:lnTo>
                <a:lnTo>
                  <a:pt x="280" y="355"/>
                </a:lnTo>
                <a:lnTo>
                  <a:pt x="280" y="350"/>
                </a:lnTo>
                <a:lnTo>
                  <a:pt x="275" y="350"/>
                </a:lnTo>
                <a:lnTo>
                  <a:pt x="271" y="350"/>
                </a:lnTo>
                <a:lnTo>
                  <a:pt x="262" y="350"/>
                </a:lnTo>
                <a:lnTo>
                  <a:pt x="262" y="350"/>
                </a:lnTo>
                <a:lnTo>
                  <a:pt x="257" y="346"/>
                </a:lnTo>
                <a:lnTo>
                  <a:pt x="253" y="346"/>
                </a:lnTo>
                <a:lnTo>
                  <a:pt x="253" y="346"/>
                </a:lnTo>
                <a:lnTo>
                  <a:pt x="248" y="346"/>
                </a:lnTo>
                <a:lnTo>
                  <a:pt x="244" y="341"/>
                </a:lnTo>
                <a:lnTo>
                  <a:pt x="244" y="341"/>
                </a:lnTo>
                <a:lnTo>
                  <a:pt x="244" y="337"/>
                </a:lnTo>
                <a:lnTo>
                  <a:pt x="240" y="337"/>
                </a:lnTo>
                <a:lnTo>
                  <a:pt x="240" y="337"/>
                </a:lnTo>
                <a:lnTo>
                  <a:pt x="240" y="333"/>
                </a:lnTo>
                <a:lnTo>
                  <a:pt x="235" y="333"/>
                </a:lnTo>
                <a:lnTo>
                  <a:pt x="235" y="337"/>
                </a:lnTo>
                <a:lnTo>
                  <a:pt x="231" y="333"/>
                </a:lnTo>
                <a:lnTo>
                  <a:pt x="226" y="333"/>
                </a:lnTo>
                <a:lnTo>
                  <a:pt x="222" y="328"/>
                </a:lnTo>
                <a:lnTo>
                  <a:pt x="213" y="337"/>
                </a:lnTo>
                <a:lnTo>
                  <a:pt x="213" y="341"/>
                </a:lnTo>
                <a:lnTo>
                  <a:pt x="209" y="346"/>
                </a:lnTo>
                <a:lnTo>
                  <a:pt x="209" y="346"/>
                </a:lnTo>
                <a:lnTo>
                  <a:pt x="204" y="346"/>
                </a:lnTo>
                <a:lnTo>
                  <a:pt x="200" y="346"/>
                </a:lnTo>
                <a:lnTo>
                  <a:pt x="195" y="346"/>
                </a:lnTo>
                <a:lnTo>
                  <a:pt x="195" y="350"/>
                </a:lnTo>
                <a:lnTo>
                  <a:pt x="191" y="355"/>
                </a:lnTo>
                <a:lnTo>
                  <a:pt x="186" y="355"/>
                </a:lnTo>
                <a:lnTo>
                  <a:pt x="182" y="355"/>
                </a:lnTo>
                <a:lnTo>
                  <a:pt x="177" y="350"/>
                </a:lnTo>
                <a:lnTo>
                  <a:pt x="177" y="346"/>
                </a:lnTo>
                <a:lnTo>
                  <a:pt x="173" y="341"/>
                </a:lnTo>
                <a:lnTo>
                  <a:pt x="169" y="341"/>
                </a:lnTo>
                <a:lnTo>
                  <a:pt x="164" y="346"/>
                </a:lnTo>
                <a:lnTo>
                  <a:pt x="164" y="350"/>
                </a:lnTo>
                <a:lnTo>
                  <a:pt x="164" y="350"/>
                </a:lnTo>
                <a:lnTo>
                  <a:pt x="160" y="350"/>
                </a:lnTo>
                <a:lnTo>
                  <a:pt x="160" y="350"/>
                </a:lnTo>
                <a:lnTo>
                  <a:pt x="160" y="346"/>
                </a:lnTo>
                <a:lnTo>
                  <a:pt x="155" y="341"/>
                </a:lnTo>
                <a:lnTo>
                  <a:pt x="151" y="341"/>
                </a:lnTo>
                <a:lnTo>
                  <a:pt x="146" y="346"/>
                </a:lnTo>
                <a:lnTo>
                  <a:pt x="146" y="350"/>
                </a:lnTo>
                <a:lnTo>
                  <a:pt x="146" y="355"/>
                </a:lnTo>
                <a:lnTo>
                  <a:pt x="151" y="359"/>
                </a:lnTo>
                <a:lnTo>
                  <a:pt x="151" y="359"/>
                </a:lnTo>
                <a:lnTo>
                  <a:pt x="160" y="359"/>
                </a:lnTo>
                <a:lnTo>
                  <a:pt x="164" y="359"/>
                </a:lnTo>
                <a:lnTo>
                  <a:pt x="164" y="359"/>
                </a:lnTo>
                <a:lnTo>
                  <a:pt x="169" y="359"/>
                </a:lnTo>
                <a:lnTo>
                  <a:pt x="169" y="364"/>
                </a:lnTo>
                <a:lnTo>
                  <a:pt x="164" y="364"/>
                </a:lnTo>
                <a:lnTo>
                  <a:pt x="155" y="359"/>
                </a:lnTo>
                <a:lnTo>
                  <a:pt x="151" y="359"/>
                </a:lnTo>
                <a:lnTo>
                  <a:pt x="146" y="359"/>
                </a:lnTo>
                <a:lnTo>
                  <a:pt x="142" y="359"/>
                </a:lnTo>
                <a:lnTo>
                  <a:pt x="138" y="364"/>
                </a:lnTo>
                <a:lnTo>
                  <a:pt x="133" y="364"/>
                </a:lnTo>
                <a:lnTo>
                  <a:pt x="133" y="359"/>
                </a:lnTo>
                <a:lnTo>
                  <a:pt x="129" y="355"/>
                </a:lnTo>
                <a:lnTo>
                  <a:pt x="129" y="355"/>
                </a:lnTo>
                <a:lnTo>
                  <a:pt x="124" y="355"/>
                </a:lnTo>
                <a:lnTo>
                  <a:pt x="115" y="355"/>
                </a:lnTo>
                <a:lnTo>
                  <a:pt x="111" y="355"/>
                </a:lnTo>
                <a:lnTo>
                  <a:pt x="111" y="350"/>
                </a:lnTo>
                <a:lnTo>
                  <a:pt x="106" y="350"/>
                </a:lnTo>
                <a:lnTo>
                  <a:pt x="106" y="350"/>
                </a:lnTo>
                <a:lnTo>
                  <a:pt x="102" y="346"/>
                </a:lnTo>
                <a:lnTo>
                  <a:pt x="102" y="346"/>
                </a:lnTo>
                <a:lnTo>
                  <a:pt x="102" y="341"/>
                </a:lnTo>
                <a:lnTo>
                  <a:pt x="98" y="337"/>
                </a:lnTo>
                <a:lnTo>
                  <a:pt x="98" y="333"/>
                </a:lnTo>
                <a:lnTo>
                  <a:pt x="102" y="333"/>
                </a:lnTo>
                <a:lnTo>
                  <a:pt x="102" y="333"/>
                </a:lnTo>
                <a:lnTo>
                  <a:pt x="106" y="328"/>
                </a:lnTo>
                <a:lnTo>
                  <a:pt x="98" y="315"/>
                </a:lnTo>
                <a:lnTo>
                  <a:pt x="93" y="310"/>
                </a:lnTo>
                <a:lnTo>
                  <a:pt x="93" y="306"/>
                </a:lnTo>
                <a:lnTo>
                  <a:pt x="98" y="306"/>
                </a:lnTo>
                <a:lnTo>
                  <a:pt x="102" y="306"/>
                </a:lnTo>
                <a:lnTo>
                  <a:pt x="102" y="306"/>
                </a:lnTo>
                <a:lnTo>
                  <a:pt x="102" y="310"/>
                </a:lnTo>
                <a:lnTo>
                  <a:pt x="106" y="310"/>
                </a:lnTo>
                <a:lnTo>
                  <a:pt x="111" y="310"/>
                </a:lnTo>
                <a:lnTo>
                  <a:pt x="111" y="310"/>
                </a:lnTo>
                <a:lnTo>
                  <a:pt x="115" y="315"/>
                </a:lnTo>
                <a:lnTo>
                  <a:pt x="124" y="315"/>
                </a:lnTo>
                <a:lnTo>
                  <a:pt x="124" y="315"/>
                </a:lnTo>
                <a:lnTo>
                  <a:pt x="129" y="310"/>
                </a:lnTo>
                <a:lnTo>
                  <a:pt x="129" y="306"/>
                </a:lnTo>
                <a:lnTo>
                  <a:pt x="129" y="302"/>
                </a:lnTo>
                <a:lnTo>
                  <a:pt x="129" y="297"/>
                </a:lnTo>
                <a:lnTo>
                  <a:pt x="124" y="302"/>
                </a:lnTo>
                <a:lnTo>
                  <a:pt x="120" y="302"/>
                </a:lnTo>
                <a:lnTo>
                  <a:pt x="120" y="306"/>
                </a:lnTo>
                <a:lnTo>
                  <a:pt x="115" y="306"/>
                </a:lnTo>
                <a:lnTo>
                  <a:pt x="115" y="310"/>
                </a:lnTo>
                <a:lnTo>
                  <a:pt x="115" y="310"/>
                </a:lnTo>
                <a:lnTo>
                  <a:pt x="111" y="306"/>
                </a:lnTo>
                <a:lnTo>
                  <a:pt x="111" y="302"/>
                </a:lnTo>
                <a:lnTo>
                  <a:pt x="106" y="302"/>
                </a:lnTo>
                <a:lnTo>
                  <a:pt x="106" y="302"/>
                </a:lnTo>
                <a:lnTo>
                  <a:pt x="98" y="297"/>
                </a:lnTo>
                <a:lnTo>
                  <a:pt x="98" y="293"/>
                </a:lnTo>
                <a:lnTo>
                  <a:pt x="98" y="288"/>
                </a:lnTo>
                <a:lnTo>
                  <a:pt x="98" y="284"/>
                </a:lnTo>
                <a:lnTo>
                  <a:pt x="98" y="279"/>
                </a:lnTo>
                <a:lnTo>
                  <a:pt x="93" y="275"/>
                </a:lnTo>
                <a:lnTo>
                  <a:pt x="93" y="271"/>
                </a:lnTo>
                <a:lnTo>
                  <a:pt x="93" y="266"/>
                </a:lnTo>
                <a:lnTo>
                  <a:pt x="93" y="257"/>
                </a:lnTo>
                <a:lnTo>
                  <a:pt x="84" y="253"/>
                </a:lnTo>
                <a:lnTo>
                  <a:pt x="80" y="248"/>
                </a:lnTo>
                <a:lnTo>
                  <a:pt x="75" y="248"/>
                </a:lnTo>
                <a:lnTo>
                  <a:pt x="75" y="244"/>
                </a:lnTo>
                <a:lnTo>
                  <a:pt x="67" y="240"/>
                </a:lnTo>
                <a:lnTo>
                  <a:pt x="62" y="240"/>
                </a:lnTo>
                <a:lnTo>
                  <a:pt x="58" y="235"/>
                </a:lnTo>
                <a:lnTo>
                  <a:pt x="53" y="240"/>
                </a:lnTo>
                <a:lnTo>
                  <a:pt x="49" y="235"/>
                </a:lnTo>
                <a:lnTo>
                  <a:pt x="44" y="231"/>
                </a:lnTo>
                <a:lnTo>
                  <a:pt x="35" y="222"/>
                </a:lnTo>
                <a:lnTo>
                  <a:pt x="31" y="217"/>
                </a:lnTo>
                <a:lnTo>
                  <a:pt x="27" y="217"/>
                </a:lnTo>
                <a:lnTo>
                  <a:pt x="22" y="217"/>
                </a:lnTo>
                <a:lnTo>
                  <a:pt x="27" y="213"/>
                </a:lnTo>
                <a:lnTo>
                  <a:pt x="27" y="208"/>
                </a:lnTo>
                <a:lnTo>
                  <a:pt x="31" y="208"/>
                </a:lnTo>
                <a:lnTo>
                  <a:pt x="35" y="208"/>
                </a:lnTo>
                <a:lnTo>
                  <a:pt x="40" y="213"/>
                </a:lnTo>
                <a:lnTo>
                  <a:pt x="44" y="213"/>
                </a:lnTo>
                <a:lnTo>
                  <a:pt x="53" y="213"/>
                </a:lnTo>
                <a:lnTo>
                  <a:pt x="58" y="213"/>
                </a:lnTo>
                <a:lnTo>
                  <a:pt x="62" y="213"/>
                </a:lnTo>
                <a:lnTo>
                  <a:pt x="62" y="213"/>
                </a:lnTo>
                <a:lnTo>
                  <a:pt x="62" y="208"/>
                </a:lnTo>
                <a:lnTo>
                  <a:pt x="67" y="204"/>
                </a:lnTo>
                <a:lnTo>
                  <a:pt x="71" y="204"/>
                </a:lnTo>
                <a:lnTo>
                  <a:pt x="71" y="204"/>
                </a:lnTo>
                <a:lnTo>
                  <a:pt x="75" y="200"/>
                </a:lnTo>
                <a:lnTo>
                  <a:pt x="75" y="195"/>
                </a:lnTo>
                <a:lnTo>
                  <a:pt x="71" y="191"/>
                </a:lnTo>
                <a:lnTo>
                  <a:pt x="67" y="191"/>
                </a:lnTo>
                <a:lnTo>
                  <a:pt x="62" y="191"/>
                </a:lnTo>
                <a:lnTo>
                  <a:pt x="58" y="186"/>
                </a:lnTo>
                <a:lnTo>
                  <a:pt x="53" y="182"/>
                </a:lnTo>
                <a:lnTo>
                  <a:pt x="49" y="182"/>
                </a:lnTo>
                <a:lnTo>
                  <a:pt x="44" y="182"/>
                </a:lnTo>
                <a:lnTo>
                  <a:pt x="44" y="186"/>
                </a:lnTo>
                <a:lnTo>
                  <a:pt x="44" y="191"/>
                </a:lnTo>
                <a:lnTo>
                  <a:pt x="44" y="195"/>
                </a:lnTo>
                <a:lnTo>
                  <a:pt x="44" y="200"/>
                </a:lnTo>
                <a:lnTo>
                  <a:pt x="44" y="200"/>
                </a:lnTo>
                <a:lnTo>
                  <a:pt x="40" y="204"/>
                </a:lnTo>
                <a:lnTo>
                  <a:pt x="35" y="204"/>
                </a:lnTo>
                <a:lnTo>
                  <a:pt x="35" y="204"/>
                </a:lnTo>
                <a:lnTo>
                  <a:pt x="31" y="204"/>
                </a:lnTo>
                <a:lnTo>
                  <a:pt x="27" y="204"/>
                </a:lnTo>
                <a:lnTo>
                  <a:pt x="27" y="204"/>
                </a:lnTo>
                <a:lnTo>
                  <a:pt x="22" y="204"/>
                </a:lnTo>
                <a:lnTo>
                  <a:pt x="18" y="204"/>
                </a:lnTo>
                <a:lnTo>
                  <a:pt x="18" y="200"/>
                </a:lnTo>
                <a:lnTo>
                  <a:pt x="13" y="200"/>
                </a:lnTo>
                <a:lnTo>
                  <a:pt x="13" y="195"/>
                </a:lnTo>
                <a:lnTo>
                  <a:pt x="9" y="191"/>
                </a:lnTo>
                <a:lnTo>
                  <a:pt x="4" y="191"/>
                </a:lnTo>
                <a:lnTo>
                  <a:pt x="4" y="191"/>
                </a:lnTo>
                <a:lnTo>
                  <a:pt x="0" y="191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0" name="Freeform 697">
            <a:extLst>
              <a:ext uri="{FF2B5EF4-FFF2-40B4-BE49-F238E27FC236}">
                <a16:creationId xmlns:a16="http://schemas.microsoft.com/office/drawing/2014/main" id="{21EA9256-CB6D-45E7-802D-E7C37C069919}"/>
              </a:ext>
            </a:extLst>
          </p:cNvPr>
          <p:cNvSpPr>
            <a:spLocks/>
          </p:cNvSpPr>
          <p:nvPr/>
        </p:nvSpPr>
        <p:spPr bwMode="auto">
          <a:xfrm>
            <a:off x="6829135" y="4172511"/>
            <a:ext cx="250031" cy="325041"/>
          </a:xfrm>
          <a:custGeom>
            <a:avLst/>
            <a:gdLst>
              <a:gd name="T0" fmla="*/ 4 w 280"/>
              <a:gd name="T1" fmla="*/ 182 h 364"/>
              <a:gd name="T2" fmla="*/ 13 w 280"/>
              <a:gd name="T3" fmla="*/ 169 h 364"/>
              <a:gd name="T4" fmla="*/ 22 w 280"/>
              <a:gd name="T5" fmla="*/ 169 h 364"/>
              <a:gd name="T6" fmla="*/ 49 w 280"/>
              <a:gd name="T7" fmla="*/ 160 h 364"/>
              <a:gd name="T8" fmla="*/ 75 w 280"/>
              <a:gd name="T9" fmla="*/ 138 h 364"/>
              <a:gd name="T10" fmla="*/ 62 w 280"/>
              <a:gd name="T11" fmla="*/ 111 h 364"/>
              <a:gd name="T12" fmla="*/ 62 w 280"/>
              <a:gd name="T13" fmla="*/ 62 h 364"/>
              <a:gd name="T14" fmla="*/ 102 w 280"/>
              <a:gd name="T15" fmla="*/ 58 h 364"/>
              <a:gd name="T16" fmla="*/ 133 w 280"/>
              <a:gd name="T17" fmla="*/ 40 h 364"/>
              <a:gd name="T18" fmla="*/ 169 w 280"/>
              <a:gd name="T19" fmla="*/ 53 h 364"/>
              <a:gd name="T20" fmla="*/ 204 w 280"/>
              <a:gd name="T21" fmla="*/ 13 h 364"/>
              <a:gd name="T22" fmla="*/ 235 w 280"/>
              <a:gd name="T23" fmla="*/ 22 h 364"/>
              <a:gd name="T24" fmla="*/ 226 w 280"/>
              <a:gd name="T25" fmla="*/ 40 h 364"/>
              <a:gd name="T26" fmla="*/ 244 w 280"/>
              <a:gd name="T27" fmla="*/ 53 h 364"/>
              <a:gd name="T28" fmla="*/ 262 w 280"/>
              <a:gd name="T29" fmla="*/ 80 h 364"/>
              <a:gd name="T30" fmla="*/ 266 w 280"/>
              <a:gd name="T31" fmla="*/ 111 h 364"/>
              <a:gd name="T32" fmla="*/ 253 w 280"/>
              <a:gd name="T33" fmla="*/ 129 h 364"/>
              <a:gd name="T34" fmla="*/ 244 w 280"/>
              <a:gd name="T35" fmla="*/ 138 h 364"/>
              <a:gd name="T36" fmla="*/ 262 w 280"/>
              <a:gd name="T37" fmla="*/ 160 h 364"/>
              <a:gd name="T38" fmla="*/ 266 w 280"/>
              <a:gd name="T39" fmla="*/ 182 h 364"/>
              <a:gd name="T40" fmla="*/ 253 w 280"/>
              <a:gd name="T41" fmla="*/ 200 h 364"/>
              <a:gd name="T42" fmla="*/ 226 w 280"/>
              <a:gd name="T43" fmla="*/ 244 h 364"/>
              <a:gd name="T44" fmla="*/ 240 w 280"/>
              <a:gd name="T45" fmla="*/ 253 h 364"/>
              <a:gd name="T46" fmla="*/ 257 w 280"/>
              <a:gd name="T47" fmla="*/ 288 h 364"/>
              <a:gd name="T48" fmla="*/ 271 w 280"/>
              <a:gd name="T49" fmla="*/ 333 h 364"/>
              <a:gd name="T50" fmla="*/ 275 w 280"/>
              <a:gd name="T51" fmla="*/ 350 h 364"/>
              <a:gd name="T52" fmla="*/ 253 w 280"/>
              <a:gd name="T53" fmla="*/ 346 h 364"/>
              <a:gd name="T54" fmla="*/ 240 w 280"/>
              <a:gd name="T55" fmla="*/ 337 h 364"/>
              <a:gd name="T56" fmla="*/ 222 w 280"/>
              <a:gd name="T57" fmla="*/ 328 h 364"/>
              <a:gd name="T58" fmla="*/ 200 w 280"/>
              <a:gd name="T59" fmla="*/ 346 h 364"/>
              <a:gd name="T60" fmla="*/ 177 w 280"/>
              <a:gd name="T61" fmla="*/ 350 h 364"/>
              <a:gd name="T62" fmla="*/ 164 w 280"/>
              <a:gd name="T63" fmla="*/ 350 h 364"/>
              <a:gd name="T64" fmla="*/ 146 w 280"/>
              <a:gd name="T65" fmla="*/ 346 h 364"/>
              <a:gd name="T66" fmla="*/ 164 w 280"/>
              <a:gd name="T67" fmla="*/ 359 h 364"/>
              <a:gd name="T68" fmla="*/ 151 w 280"/>
              <a:gd name="T69" fmla="*/ 359 h 364"/>
              <a:gd name="T70" fmla="*/ 129 w 280"/>
              <a:gd name="T71" fmla="*/ 355 h 364"/>
              <a:gd name="T72" fmla="*/ 106 w 280"/>
              <a:gd name="T73" fmla="*/ 350 h 364"/>
              <a:gd name="T74" fmla="*/ 98 w 280"/>
              <a:gd name="T75" fmla="*/ 333 h 364"/>
              <a:gd name="T76" fmla="*/ 93 w 280"/>
              <a:gd name="T77" fmla="*/ 306 h 364"/>
              <a:gd name="T78" fmla="*/ 111 w 280"/>
              <a:gd name="T79" fmla="*/ 310 h 364"/>
              <a:gd name="T80" fmla="*/ 129 w 280"/>
              <a:gd name="T81" fmla="*/ 306 h 364"/>
              <a:gd name="T82" fmla="*/ 115 w 280"/>
              <a:gd name="T83" fmla="*/ 306 h 364"/>
              <a:gd name="T84" fmla="*/ 106 w 280"/>
              <a:gd name="T85" fmla="*/ 302 h 364"/>
              <a:gd name="T86" fmla="*/ 93 w 280"/>
              <a:gd name="T87" fmla="*/ 275 h 364"/>
              <a:gd name="T88" fmla="*/ 75 w 280"/>
              <a:gd name="T89" fmla="*/ 248 h 364"/>
              <a:gd name="T90" fmla="*/ 49 w 280"/>
              <a:gd name="T91" fmla="*/ 235 h 364"/>
              <a:gd name="T92" fmla="*/ 27 w 280"/>
              <a:gd name="T93" fmla="*/ 213 h 364"/>
              <a:gd name="T94" fmla="*/ 53 w 280"/>
              <a:gd name="T95" fmla="*/ 213 h 364"/>
              <a:gd name="T96" fmla="*/ 71 w 280"/>
              <a:gd name="T97" fmla="*/ 204 h 364"/>
              <a:gd name="T98" fmla="*/ 62 w 280"/>
              <a:gd name="T99" fmla="*/ 191 h 364"/>
              <a:gd name="T100" fmla="*/ 44 w 280"/>
              <a:gd name="T101" fmla="*/ 191 h 364"/>
              <a:gd name="T102" fmla="*/ 35 w 280"/>
              <a:gd name="T103" fmla="*/ 204 h 364"/>
              <a:gd name="T104" fmla="*/ 18 w 280"/>
              <a:gd name="T105" fmla="*/ 200 h 364"/>
              <a:gd name="T106" fmla="*/ 0 w 280"/>
              <a:gd name="T107" fmla="*/ 19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0" h="364">
                <a:moveTo>
                  <a:pt x="0" y="191"/>
                </a:moveTo>
                <a:lnTo>
                  <a:pt x="0" y="186"/>
                </a:lnTo>
                <a:lnTo>
                  <a:pt x="0" y="186"/>
                </a:lnTo>
                <a:lnTo>
                  <a:pt x="0" y="182"/>
                </a:lnTo>
                <a:lnTo>
                  <a:pt x="4" y="182"/>
                </a:lnTo>
                <a:lnTo>
                  <a:pt x="4" y="182"/>
                </a:lnTo>
                <a:lnTo>
                  <a:pt x="4" y="177"/>
                </a:lnTo>
                <a:lnTo>
                  <a:pt x="4" y="173"/>
                </a:lnTo>
                <a:lnTo>
                  <a:pt x="9" y="173"/>
                </a:lnTo>
                <a:lnTo>
                  <a:pt x="9" y="169"/>
                </a:lnTo>
                <a:lnTo>
                  <a:pt x="9" y="169"/>
                </a:lnTo>
                <a:lnTo>
                  <a:pt x="13" y="169"/>
                </a:lnTo>
                <a:lnTo>
                  <a:pt x="13" y="169"/>
                </a:lnTo>
                <a:lnTo>
                  <a:pt x="13" y="169"/>
                </a:lnTo>
                <a:lnTo>
                  <a:pt x="18" y="169"/>
                </a:lnTo>
                <a:lnTo>
                  <a:pt x="18" y="173"/>
                </a:lnTo>
                <a:lnTo>
                  <a:pt x="22" y="169"/>
                </a:lnTo>
                <a:lnTo>
                  <a:pt x="22" y="169"/>
                </a:lnTo>
                <a:lnTo>
                  <a:pt x="27" y="169"/>
                </a:lnTo>
                <a:lnTo>
                  <a:pt x="27" y="169"/>
                </a:lnTo>
                <a:lnTo>
                  <a:pt x="31" y="169"/>
                </a:lnTo>
                <a:lnTo>
                  <a:pt x="40" y="164"/>
                </a:lnTo>
                <a:lnTo>
                  <a:pt x="44" y="160"/>
                </a:lnTo>
                <a:lnTo>
                  <a:pt x="49" y="160"/>
                </a:lnTo>
                <a:lnTo>
                  <a:pt x="53" y="155"/>
                </a:lnTo>
                <a:lnTo>
                  <a:pt x="58" y="151"/>
                </a:lnTo>
                <a:lnTo>
                  <a:pt x="67" y="151"/>
                </a:lnTo>
                <a:lnTo>
                  <a:pt x="71" y="146"/>
                </a:lnTo>
                <a:lnTo>
                  <a:pt x="75" y="142"/>
                </a:lnTo>
                <a:lnTo>
                  <a:pt x="75" y="138"/>
                </a:lnTo>
                <a:lnTo>
                  <a:pt x="80" y="133"/>
                </a:lnTo>
                <a:lnTo>
                  <a:pt x="75" y="124"/>
                </a:lnTo>
                <a:lnTo>
                  <a:pt x="75" y="124"/>
                </a:lnTo>
                <a:lnTo>
                  <a:pt x="71" y="120"/>
                </a:lnTo>
                <a:lnTo>
                  <a:pt x="67" y="115"/>
                </a:lnTo>
                <a:lnTo>
                  <a:pt x="62" y="111"/>
                </a:lnTo>
                <a:lnTo>
                  <a:pt x="62" y="107"/>
                </a:lnTo>
                <a:lnTo>
                  <a:pt x="67" y="98"/>
                </a:lnTo>
                <a:lnTo>
                  <a:pt x="67" y="89"/>
                </a:lnTo>
                <a:lnTo>
                  <a:pt x="67" y="71"/>
                </a:lnTo>
                <a:lnTo>
                  <a:pt x="62" y="67"/>
                </a:lnTo>
                <a:lnTo>
                  <a:pt x="62" y="62"/>
                </a:lnTo>
                <a:lnTo>
                  <a:pt x="58" y="62"/>
                </a:lnTo>
                <a:lnTo>
                  <a:pt x="67" y="53"/>
                </a:lnTo>
                <a:lnTo>
                  <a:pt x="80" y="53"/>
                </a:lnTo>
                <a:lnTo>
                  <a:pt x="89" y="49"/>
                </a:lnTo>
                <a:lnTo>
                  <a:pt x="98" y="53"/>
                </a:lnTo>
                <a:lnTo>
                  <a:pt x="102" y="58"/>
                </a:lnTo>
                <a:lnTo>
                  <a:pt x="106" y="58"/>
                </a:lnTo>
                <a:lnTo>
                  <a:pt x="111" y="58"/>
                </a:lnTo>
                <a:lnTo>
                  <a:pt x="120" y="49"/>
                </a:lnTo>
                <a:lnTo>
                  <a:pt x="129" y="49"/>
                </a:lnTo>
                <a:lnTo>
                  <a:pt x="133" y="44"/>
                </a:lnTo>
                <a:lnTo>
                  <a:pt x="133" y="40"/>
                </a:lnTo>
                <a:lnTo>
                  <a:pt x="142" y="40"/>
                </a:lnTo>
                <a:lnTo>
                  <a:pt x="146" y="49"/>
                </a:lnTo>
                <a:lnTo>
                  <a:pt x="146" y="62"/>
                </a:lnTo>
                <a:lnTo>
                  <a:pt x="160" y="58"/>
                </a:lnTo>
                <a:lnTo>
                  <a:pt x="164" y="58"/>
                </a:lnTo>
                <a:lnTo>
                  <a:pt x="169" y="53"/>
                </a:lnTo>
                <a:lnTo>
                  <a:pt x="177" y="49"/>
                </a:lnTo>
                <a:lnTo>
                  <a:pt x="186" y="31"/>
                </a:lnTo>
                <a:lnTo>
                  <a:pt x="186" y="22"/>
                </a:lnTo>
                <a:lnTo>
                  <a:pt x="191" y="18"/>
                </a:lnTo>
                <a:lnTo>
                  <a:pt x="200" y="18"/>
                </a:lnTo>
                <a:lnTo>
                  <a:pt x="204" y="13"/>
                </a:lnTo>
                <a:lnTo>
                  <a:pt x="209" y="13"/>
                </a:lnTo>
                <a:lnTo>
                  <a:pt x="213" y="9"/>
                </a:lnTo>
                <a:lnTo>
                  <a:pt x="217" y="0"/>
                </a:lnTo>
                <a:lnTo>
                  <a:pt x="226" y="9"/>
                </a:lnTo>
                <a:lnTo>
                  <a:pt x="235" y="9"/>
                </a:lnTo>
                <a:lnTo>
                  <a:pt x="235" y="22"/>
                </a:lnTo>
                <a:lnTo>
                  <a:pt x="240" y="22"/>
                </a:lnTo>
                <a:lnTo>
                  <a:pt x="240" y="27"/>
                </a:lnTo>
                <a:lnTo>
                  <a:pt x="235" y="31"/>
                </a:lnTo>
                <a:lnTo>
                  <a:pt x="235" y="36"/>
                </a:lnTo>
                <a:lnTo>
                  <a:pt x="226" y="36"/>
                </a:lnTo>
                <a:lnTo>
                  <a:pt x="226" y="40"/>
                </a:lnTo>
                <a:lnTo>
                  <a:pt x="231" y="40"/>
                </a:lnTo>
                <a:lnTo>
                  <a:pt x="235" y="44"/>
                </a:lnTo>
                <a:lnTo>
                  <a:pt x="235" y="44"/>
                </a:lnTo>
                <a:lnTo>
                  <a:pt x="235" y="49"/>
                </a:lnTo>
                <a:lnTo>
                  <a:pt x="240" y="49"/>
                </a:lnTo>
                <a:lnTo>
                  <a:pt x="244" y="53"/>
                </a:lnTo>
                <a:lnTo>
                  <a:pt x="248" y="53"/>
                </a:lnTo>
                <a:lnTo>
                  <a:pt x="253" y="58"/>
                </a:lnTo>
                <a:lnTo>
                  <a:pt x="257" y="67"/>
                </a:lnTo>
                <a:lnTo>
                  <a:pt x="257" y="67"/>
                </a:lnTo>
                <a:lnTo>
                  <a:pt x="257" y="71"/>
                </a:lnTo>
                <a:lnTo>
                  <a:pt x="262" y="80"/>
                </a:lnTo>
                <a:lnTo>
                  <a:pt x="262" y="84"/>
                </a:lnTo>
                <a:lnTo>
                  <a:pt x="257" y="93"/>
                </a:lnTo>
                <a:lnTo>
                  <a:pt x="257" y="98"/>
                </a:lnTo>
                <a:lnTo>
                  <a:pt x="257" y="111"/>
                </a:lnTo>
                <a:lnTo>
                  <a:pt x="262" y="111"/>
                </a:lnTo>
                <a:lnTo>
                  <a:pt x="266" y="111"/>
                </a:lnTo>
                <a:lnTo>
                  <a:pt x="262" y="115"/>
                </a:lnTo>
                <a:lnTo>
                  <a:pt x="257" y="115"/>
                </a:lnTo>
                <a:lnTo>
                  <a:pt x="257" y="120"/>
                </a:lnTo>
                <a:lnTo>
                  <a:pt x="257" y="124"/>
                </a:lnTo>
                <a:lnTo>
                  <a:pt x="257" y="129"/>
                </a:lnTo>
                <a:lnTo>
                  <a:pt x="253" y="129"/>
                </a:lnTo>
                <a:lnTo>
                  <a:pt x="253" y="124"/>
                </a:lnTo>
                <a:lnTo>
                  <a:pt x="248" y="124"/>
                </a:lnTo>
                <a:lnTo>
                  <a:pt x="240" y="129"/>
                </a:lnTo>
                <a:lnTo>
                  <a:pt x="235" y="133"/>
                </a:lnTo>
                <a:lnTo>
                  <a:pt x="240" y="138"/>
                </a:lnTo>
                <a:lnTo>
                  <a:pt x="244" y="138"/>
                </a:lnTo>
                <a:lnTo>
                  <a:pt x="248" y="142"/>
                </a:lnTo>
                <a:lnTo>
                  <a:pt x="248" y="146"/>
                </a:lnTo>
                <a:lnTo>
                  <a:pt x="253" y="151"/>
                </a:lnTo>
                <a:lnTo>
                  <a:pt x="257" y="151"/>
                </a:lnTo>
                <a:lnTo>
                  <a:pt x="262" y="155"/>
                </a:lnTo>
                <a:lnTo>
                  <a:pt x="262" y="160"/>
                </a:lnTo>
                <a:lnTo>
                  <a:pt x="266" y="164"/>
                </a:lnTo>
                <a:lnTo>
                  <a:pt x="271" y="164"/>
                </a:lnTo>
                <a:lnTo>
                  <a:pt x="271" y="169"/>
                </a:lnTo>
                <a:lnTo>
                  <a:pt x="266" y="173"/>
                </a:lnTo>
                <a:lnTo>
                  <a:pt x="266" y="173"/>
                </a:lnTo>
                <a:lnTo>
                  <a:pt x="266" y="182"/>
                </a:lnTo>
                <a:lnTo>
                  <a:pt x="262" y="182"/>
                </a:lnTo>
                <a:lnTo>
                  <a:pt x="257" y="182"/>
                </a:lnTo>
                <a:lnTo>
                  <a:pt x="257" y="186"/>
                </a:lnTo>
                <a:lnTo>
                  <a:pt x="253" y="191"/>
                </a:lnTo>
                <a:lnTo>
                  <a:pt x="253" y="195"/>
                </a:lnTo>
                <a:lnTo>
                  <a:pt x="253" y="200"/>
                </a:lnTo>
                <a:lnTo>
                  <a:pt x="244" y="204"/>
                </a:lnTo>
                <a:lnTo>
                  <a:pt x="244" y="204"/>
                </a:lnTo>
                <a:lnTo>
                  <a:pt x="240" y="222"/>
                </a:lnTo>
                <a:lnTo>
                  <a:pt x="240" y="231"/>
                </a:lnTo>
                <a:lnTo>
                  <a:pt x="235" y="235"/>
                </a:lnTo>
                <a:lnTo>
                  <a:pt x="226" y="244"/>
                </a:lnTo>
                <a:lnTo>
                  <a:pt x="226" y="244"/>
                </a:lnTo>
                <a:lnTo>
                  <a:pt x="222" y="248"/>
                </a:lnTo>
                <a:lnTo>
                  <a:pt x="226" y="253"/>
                </a:lnTo>
                <a:lnTo>
                  <a:pt x="231" y="257"/>
                </a:lnTo>
                <a:lnTo>
                  <a:pt x="231" y="257"/>
                </a:lnTo>
                <a:lnTo>
                  <a:pt x="240" y="253"/>
                </a:lnTo>
                <a:lnTo>
                  <a:pt x="240" y="253"/>
                </a:lnTo>
                <a:lnTo>
                  <a:pt x="248" y="275"/>
                </a:lnTo>
                <a:lnTo>
                  <a:pt x="248" y="279"/>
                </a:lnTo>
                <a:lnTo>
                  <a:pt x="253" y="284"/>
                </a:lnTo>
                <a:lnTo>
                  <a:pt x="253" y="284"/>
                </a:lnTo>
                <a:lnTo>
                  <a:pt x="257" y="288"/>
                </a:lnTo>
                <a:lnTo>
                  <a:pt x="257" y="297"/>
                </a:lnTo>
                <a:lnTo>
                  <a:pt x="262" y="310"/>
                </a:lnTo>
                <a:lnTo>
                  <a:pt x="262" y="315"/>
                </a:lnTo>
                <a:lnTo>
                  <a:pt x="262" y="328"/>
                </a:lnTo>
                <a:lnTo>
                  <a:pt x="266" y="333"/>
                </a:lnTo>
                <a:lnTo>
                  <a:pt x="271" y="333"/>
                </a:lnTo>
                <a:lnTo>
                  <a:pt x="271" y="333"/>
                </a:lnTo>
                <a:lnTo>
                  <a:pt x="275" y="346"/>
                </a:lnTo>
                <a:lnTo>
                  <a:pt x="280" y="350"/>
                </a:lnTo>
                <a:lnTo>
                  <a:pt x="280" y="355"/>
                </a:lnTo>
                <a:lnTo>
                  <a:pt x="280" y="350"/>
                </a:lnTo>
                <a:lnTo>
                  <a:pt x="275" y="350"/>
                </a:lnTo>
                <a:lnTo>
                  <a:pt x="271" y="350"/>
                </a:lnTo>
                <a:lnTo>
                  <a:pt x="262" y="350"/>
                </a:lnTo>
                <a:lnTo>
                  <a:pt x="262" y="350"/>
                </a:lnTo>
                <a:lnTo>
                  <a:pt x="257" y="346"/>
                </a:lnTo>
                <a:lnTo>
                  <a:pt x="253" y="346"/>
                </a:lnTo>
                <a:lnTo>
                  <a:pt x="253" y="346"/>
                </a:lnTo>
                <a:lnTo>
                  <a:pt x="248" y="346"/>
                </a:lnTo>
                <a:lnTo>
                  <a:pt x="244" y="341"/>
                </a:lnTo>
                <a:lnTo>
                  <a:pt x="244" y="341"/>
                </a:lnTo>
                <a:lnTo>
                  <a:pt x="244" y="337"/>
                </a:lnTo>
                <a:lnTo>
                  <a:pt x="240" y="337"/>
                </a:lnTo>
                <a:lnTo>
                  <a:pt x="240" y="337"/>
                </a:lnTo>
                <a:lnTo>
                  <a:pt x="240" y="333"/>
                </a:lnTo>
                <a:lnTo>
                  <a:pt x="235" y="333"/>
                </a:lnTo>
                <a:lnTo>
                  <a:pt x="235" y="337"/>
                </a:lnTo>
                <a:lnTo>
                  <a:pt x="231" y="333"/>
                </a:lnTo>
                <a:lnTo>
                  <a:pt x="226" y="333"/>
                </a:lnTo>
                <a:lnTo>
                  <a:pt x="222" y="328"/>
                </a:lnTo>
                <a:lnTo>
                  <a:pt x="213" y="337"/>
                </a:lnTo>
                <a:lnTo>
                  <a:pt x="213" y="341"/>
                </a:lnTo>
                <a:lnTo>
                  <a:pt x="209" y="346"/>
                </a:lnTo>
                <a:lnTo>
                  <a:pt x="209" y="346"/>
                </a:lnTo>
                <a:lnTo>
                  <a:pt x="204" y="346"/>
                </a:lnTo>
                <a:lnTo>
                  <a:pt x="200" y="346"/>
                </a:lnTo>
                <a:lnTo>
                  <a:pt x="195" y="346"/>
                </a:lnTo>
                <a:lnTo>
                  <a:pt x="195" y="350"/>
                </a:lnTo>
                <a:lnTo>
                  <a:pt x="191" y="355"/>
                </a:lnTo>
                <a:lnTo>
                  <a:pt x="186" y="355"/>
                </a:lnTo>
                <a:lnTo>
                  <a:pt x="182" y="355"/>
                </a:lnTo>
                <a:lnTo>
                  <a:pt x="177" y="350"/>
                </a:lnTo>
                <a:lnTo>
                  <a:pt x="177" y="346"/>
                </a:lnTo>
                <a:lnTo>
                  <a:pt x="173" y="341"/>
                </a:lnTo>
                <a:lnTo>
                  <a:pt x="169" y="341"/>
                </a:lnTo>
                <a:lnTo>
                  <a:pt x="164" y="346"/>
                </a:lnTo>
                <a:lnTo>
                  <a:pt x="164" y="350"/>
                </a:lnTo>
                <a:lnTo>
                  <a:pt x="164" y="350"/>
                </a:lnTo>
                <a:lnTo>
                  <a:pt x="160" y="350"/>
                </a:lnTo>
                <a:lnTo>
                  <a:pt x="160" y="350"/>
                </a:lnTo>
                <a:lnTo>
                  <a:pt x="160" y="346"/>
                </a:lnTo>
                <a:lnTo>
                  <a:pt x="155" y="341"/>
                </a:lnTo>
                <a:lnTo>
                  <a:pt x="151" y="341"/>
                </a:lnTo>
                <a:lnTo>
                  <a:pt x="146" y="346"/>
                </a:lnTo>
                <a:lnTo>
                  <a:pt x="146" y="350"/>
                </a:lnTo>
                <a:lnTo>
                  <a:pt x="146" y="355"/>
                </a:lnTo>
                <a:lnTo>
                  <a:pt x="151" y="359"/>
                </a:lnTo>
                <a:lnTo>
                  <a:pt x="151" y="359"/>
                </a:lnTo>
                <a:lnTo>
                  <a:pt x="160" y="359"/>
                </a:lnTo>
                <a:lnTo>
                  <a:pt x="164" y="359"/>
                </a:lnTo>
                <a:lnTo>
                  <a:pt x="164" y="359"/>
                </a:lnTo>
                <a:lnTo>
                  <a:pt x="169" y="359"/>
                </a:lnTo>
                <a:lnTo>
                  <a:pt x="169" y="364"/>
                </a:lnTo>
                <a:lnTo>
                  <a:pt x="164" y="364"/>
                </a:lnTo>
                <a:lnTo>
                  <a:pt x="155" y="359"/>
                </a:lnTo>
                <a:lnTo>
                  <a:pt x="151" y="359"/>
                </a:lnTo>
                <a:lnTo>
                  <a:pt x="146" y="359"/>
                </a:lnTo>
                <a:lnTo>
                  <a:pt x="142" y="359"/>
                </a:lnTo>
                <a:lnTo>
                  <a:pt x="138" y="364"/>
                </a:lnTo>
                <a:lnTo>
                  <a:pt x="133" y="364"/>
                </a:lnTo>
                <a:lnTo>
                  <a:pt x="133" y="359"/>
                </a:lnTo>
                <a:lnTo>
                  <a:pt x="129" y="355"/>
                </a:lnTo>
                <a:lnTo>
                  <a:pt x="129" y="355"/>
                </a:lnTo>
                <a:lnTo>
                  <a:pt x="124" y="355"/>
                </a:lnTo>
                <a:lnTo>
                  <a:pt x="115" y="355"/>
                </a:lnTo>
                <a:lnTo>
                  <a:pt x="111" y="355"/>
                </a:lnTo>
                <a:lnTo>
                  <a:pt x="111" y="350"/>
                </a:lnTo>
                <a:lnTo>
                  <a:pt x="106" y="350"/>
                </a:lnTo>
                <a:lnTo>
                  <a:pt x="106" y="350"/>
                </a:lnTo>
                <a:lnTo>
                  <a:pt x="102" y="346"/>
                </a:lnTo>
                <a:lnTo>
                  <a:pt x="102" y="346"/>
                </a:lnTo>
                <a:lnTo>
                  <a:pt x="102" y="341"/>
                </a:lnTo>
                <a:lnTo>
                  <a:pt x="98" y="337"/>
                </a:lnTo>
                <a:lnTo>
                  <a:pt x="98" y="333"/>
                </a:lnTo>
                <a:lnTo>
                  <a:pt x="102" y="333"/>
                </a:lnTo>
                <a:lnTo>
                  <a:pt x="102" y="333"/>
                </a:lnTo>
                <a:lnTo>
                  <a:pt x="106" y="328"/>
                </a:lnTo>
                <a:lnTo>
                  <a:pt x="98" y="315"/>
                </a:lnTo>
                <a:lnTo>
                  <a:pt x="93" y="310"/>
                </a:lnTo>
                <a:lnTo>
                  <a:pt x="93" y="306"/>
                </a:lnTo>
                <a:lnTo>
                  <a:pt x="98" y="306"/>
                </a:lnTo>
                <a:lnTo>
                  <a:pt x="102" y="306"/>
                </a:lnTo>
                <a:lnTo>
                  <a:pt x="102" y="306"/>
                </a:lnTo>
                <a:lnTo>
                  <a:pt x="102" y="310"/>
                </a:lnTo>
                <a:lnTo>
                  <a:pt x="106" y="310"/>
                </a:lnTo>
                <a:lnTo>
                  <a:pt x="111" y="310"/>
                </a:lnTo>
                <a:lnTo>
                  <a:pt x="111" y="310"/>
                </a:lnTo>
                <a:lnTo>
                  <a:pt x="115" y="315"/>
                </a:lnTo>
                <a:lnTo>
                  <a:pt x="124" y="315"/>
                </a:lnTo>
                <a:lnTo>
                  <a:pt x="124" y="315"/>
                </a:lnTo>
                <a:lnTo>
                  <a:pt x="129" y="310"/>
                </a:lnTo>
                <a:lnTo>
                  <a:pt x="129" y="306"/>
                </a:lnTo>
                <a:lnTo>
                  <a:pt x="129" y="302"/>
                </a:lnTo>
                <a:lnTo>
                  <a:pt x="129" y="297"/>
                </a:lnTo>
                <a:lnTo>
                  <a:pt x="124" y="302"/>
                </a:lnTo>
                <a:lnTo>
                  <a:pt x="120" y="302"/>
                </a:lnTo>
                <a:lnTo>
                  <a:pt x="120" y="306"/>
                </a:lnTo>
                <a:lnTo>
                  <a:pt x="115" y="306"/>
                </a:lnTo>
                <a:lnTo>
                  <a:pt x="115" y="310"/>
                </a:lnTo>
                <a:lnTo>
                  <a:pt x="115" y="310"/>
                </a:lnTo>
                <a:lnTo>
                  <a:pt x="111" y="306"/>
                </a:lnTo>
                <a:lnTo>
                  <a:pt x="111" y="302"/>
                </a:lnTo>
                <a:lnTo>
                  <a:pt x="106" y="302"/>
                </a:lnTo>
                <a:lnTo>
                  <a:pt x="106" y="302"/>
                </a:lnTo>
                <a:lnTo>
                  <a:pt x="98" y="297"/>
                </a:lnTo>
                <a:lnTo>
                  <a:pt x="98" y="293"/>
                </a:lnTo>
                <a:lnTo>
                  <a:pt x="98" y="288"/>
                </a:lnTo>
                <a:lnTo>
                  <a:pt x="98" y="284"/>
                </a:lnTo>
                <a:lnTo>
                  <a:pt x="98" y="279"/>
                </a:lnTo>
                <a:lnTo>
                  <a:pt x="93" y="275"/>
                </a:lnTo>
                <a:lnTo>
                  <a:pt x="93" y="271"/>
                </a:lnTo>
                <a:lnTo>
                  <a:pt x="93" y="266"/>
                </a:lnTo>
                <a:lnTo>
                  <a:pt x="93" y="257"/>
                </a:lnTo>
                <a:lnTo>
                  <a:pt x="84" y="253"/>
                </a:lnTo>
                <a:lnTo>
                  <a:pt x="80" y="248"/>
                </a:lnTo>
                <a:lnTo>
                  <a:pt x="75" y="248"/>
                </a:lnTo>
                <a:lnTo>
                  <a:pt x="75" y="244"/>
                </a:lnTo>
                <a:lnTo>
                  <a:pt x="67" y="240"/>
                </a:lnTo>
                <a:lnTo>
                  <a:pt x="62" y="240"/>
                </a:lnTo>
                <a:lnTo>
                  <a:pt x="58" y="235"/>
                </a:lnTo>
                <a:lnTo>
                  <a:pt x="53" y="240"/>
                </a:lnTo>
                <a:lnTo>
                  <a:pt x="49" y="235"/>
                </a:lnTo>
                <a:lnTo>
                  <a:pt x="44" y="231"/>
                </a:lnTo>
                <a:lnTo>
                  <a:pt x="35" y="222"/>
                </a:lnTo>
                <a:lnTo>
                  <a:pt x="31" y="217"/>
                </a:lnTo>
                <a:lnTo>
                  <a:pt x="27" y="217"/>
                </a:lnTo>
                <a:lnTo>
                  <a:pt x="22" y="217"/>
                </a:lnTo>
                <a:lnTo>
                  <a:pt x="27" y="213"/>
                </a:lnTo>
                <a:lnTo>
                  <a:pt x="27" y="208"/>
                </a:lnTo>
                <a:lnTo>
                  <a:pt x="31" y="208"/>
                </a:lnTo>
                <a:lnTo>
                  <a:pt x="35" y="208"/>
                </a:lnTo>
                <a:lnTo>
                  <a:pt x="40" y="213"/>
                </a:lnTo>
                <a:lnTo>
                  <a:pt x="44" y="213"/>
                </a:lnTo>
                <a:lnTo>
                  <a:pt x="53" y="213"/>
                </a:lnTo>
                <a:lnTo>
                  <a:pt x="58" y="213"/>
                </a:lnTo>
                <a:lnTo>
                  <a:pt x="62" y="213"/>
                </a:lnTo>
                <a:lnTo>
                  <a:pt x="62" y="213"/>
                </a:lnTo>
                <a:lnTo>
                  <a:pt x="62" y="208"/>
                </a:lnTo>
                <a:lnTo>
                  <a:pt x="67" y="204"/>
                </a:lnTo>
                <a:lnTo>
                  <a:pt x="71" y="204"/>
                </a:lnTo>
                <a:lnTo>
                  <a:pt x="71" y="204"/>
                </a:lnTo>
                <a:lnTo>
                  <a:pt x="75" y="200"/>
                </a:lnTo>
                <a:lnTo>
                  <a:pt x="75" y="195"/>
                </a:lnTo>
                <a:lnTo>
                  <a:pt x="71" y="191"/>
                </a:lnTo>
                <a:lnTo>
                  <a:pt x="67" y="191"/>
                </a:lnTo>
                <a:lnTo>
                  <a:pt x="62" y="191"/>
                </a:lnTo>
                <a:lnTo>
                  <a:pt x="58" y="186"/>
                </a:lnTo>
                <a:lnTo>
                  <a:pt x="53" y="182"/>
                </a:lnTo>
                <a:lnTo>
                  <a:pt x="49" y="182"/>
                </a:lnTo>
                <a:lnTo>
                  <a:pt x="44" y="182"/>
                </a:lnTo>
                <a:lnTo>
                  <a:pt x="44" y="186"/>
                </a:lnTo>
                <a:lnTo>
                  <a:pt x="44" y="191"/>
                </a:lnTo>
                <a:lnTo>
                  <a:pt x="44" y="195"/>
                </a:lnTo>
                <a:lnTo>
                  <a:pt x="44" y="200"/>
                </a:lnTo>
                <a:lnTo>
                  <a:pt x="44" y="200"/>
                </a:lnTo>
                <a:lnTo>
                  <a:pt x="40" y="204"/>
                </a:lnTo>
                <a:lnTo>
                  <a:pt x="35" y="204"/>
                </a:lnTo>
                <a:lnTo>
                  <a:pt x="35" y="204"/>
                </a:lnTo>
                <a:lnTo>
                  <a:pt x="31" y="204"/>
                </a:lnTo>
                <a:lnTo>
                  <a:pt x="27" y="204"/>
                </a:lnTo>
                <a:lnTo>
                  <a:pt x="27" y="204"/>
                </a:lnTo>
                <a:lnTo>
                  <a:pt x="22" y="204"/>
                </a:lnTo>
                <a:lnTo>
                  <a:pt x="18" y="204"/>
                </a:lnTo>
                <a:lnTo>
                  <a:pt x="18" y="200"/>
                </a:lnTo>
                <a:lnTo>
                  <a:pt x="13" y="200"/>
                </a:lnTo>
                <a:lnTo>
                  <a:pt x="13" y="195"/>
                </a:lnTo>
                <a:lnTo>
                  <a:pt x="9" y="191"/>
                </a:lnTo>
                <a:lnTo>
                  <a:pt x="4" y="191"/>
                </a:lnTo>
                <a:lnTo>
                  <a:pt x="4" y="191"/>
                </a:lnTo>
                <a:lnTo>
                  <a:pt x="0" y="19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1" name="Freeform 698">
            <a:extLst>
              <a:ext uri="{FF2B5EF4-FFF2-40B4-BE49-F238E27FC236}">
                <a16:creationId xmlns:a16="http://schemas.microsoft.com/office/drawing/2014/main" id="{59C96B7B-BAC7-4942-8B58-4D04EC47AD78}"/>
              </a:ext>
            </a:extLst>
          </p:cNvPr>
          <p:cNvSpPr>
            <a:spLocks/>
          </p:cNvSpPr>
          <p:nvPr/>
        </p:nvSpPr>
        <p:spPr bwMode="auto">
          <a:xfrm>
            <a:off x="6829135" y="4172511"/>
            <a:ext cx="250031" cy="325041"/>
          </a:xfrm>
          <a:custGeom>
            <a:avLst/>
            <a:gdLst>
              <a:gd name="T0" fmla="*/ 4 w 280"/>
              <a:gd name="T1" fmla="*/ 182 h 364"/>
              <a:gd name="T2" fmla="*/ 13 w 280"/>
              <a:gd name="T3" fmla="*/ 169 h 364"/>
              <a:gd name="T4" fmla="*/ 22 w 280"/>
              <a:gd name="T5" fmla="*/ 169 h 364"/>
              <a:gd name="T6" fmla="*/ 49 w 280"/>
              <a:gd name="T7" fmla="*/ 160 h 364"/>
              <a:gd name="T8" fmla="*/ 75 w 280"/>
              <a:gd name="T9" fmla="*/ 138 h 364"/>
              <a:gd name="T10" fmla="*/ 62 w 280"/>
              <a:gd name="T11" fmla="*/ 111 h 364"/>
              <a:gd name="T12" fmla="*/ 62 w 280"/>
              <a:gd name="T13" fmla="*/ 62 h 364"/>
              <a:gd name="T14" fmla="*/ 102 w 280"/>
              <a:gd name="T15" fmla="*/ 58 h 364"/>
              <a:gd name="T16" fmla="*/ 133 w 280"/>
              <a:gd name="T17" fmla="*/ 40 h 364"/>
              <a:gd name="T18" fmla="*/ 169 w 280"/>
              <a:gd name="T19" fmla="*/ 53 h 364"/>
              <a:gd name="T20" fmla="*/ 204 w 280"/>
              <a:gd name="T21" fmla="*/ 13 h 364"/>
              <a:gd name="T22" fmla="*/ 235 w 280"/>
              <a:gd name="T23" fmla="*/ 22 h 364"/>
              <a:gd name="T24" fmla="*/ 226 w 280"/>
              <a:gd name="T25" fmla="*/ 40 h 364"/>
              <a:gd name="T26" fmla="*/ 244 w 280"/>
              <a:gd name="T27" fmla="*/ 53 h 364"/>
              <a:gd name="T28" fmla="*/ 262 w 280"/>
              <a:gd name="T29" fmla="*/ 80 h 364"/>
              <a:gd name="T30" fmla="*/ 266 w 280"/>
              <a:gd name="T31" fmla="*/ 111 h 364"/>
              <a:gd name="T32" fmla="*/ 253 w 280"/>
              <a:gd name="T33" fmla="*/ 129 h 364"/>
              <a:gd name="T34" fmla="*/ 244 w 280"/>
              <a:gd name="T35" fmla="*/ 138 h 364"/>
              <a:gd name="T36" fmla="*/ 262 w 280"/>
              <a:gd name="T37" fmla="*/ 160 h 364"/>
              <a:gd name="T38" fmla="*/ 266 w 280"/>
              <a:gd name="T39" fmla="*/ 182 h 364"/>
              <a:gd name="T40" fmla="*/ 253 w 280"/>
              <a:gd name="T41" fmla="*/ 200 h 364"/>
              <a:gd name="T42" fmla="*/ 226 w 280"/>
              <a:gd name="T43" fmla="*/ 244 h 364"/>
              <a:gd name="T44" fmla="*/ 240 w 280"/>
              <a:gd name="T45" fmla="*/ 253 h 364"/>
              <a:gd name="T46" fmla="*/ 257 w 280"/>
              <a:gd name="T47" fmla="*/ 288 h 364"/>
              <a:gd name="T48" fmla="*/ 271 w 280"/>
              <a:gd name="T49" fmla="*/ 333 h 364"/>
              <a:gd name="T50" fmla="*/ 275 w 280"/>
              <a:gd name="T51" fmla="*/ 350 h 364"/>
              <a:gd name="T52" fmla="*/ 253 w 280"/>
              <a:gd name="T53" fmla="*/ 346 h 364"/>
              <a:gd name="T54" fmla="*/ 240 w 280"/>
              <a:gd name="T55" fmla="*/ 337 h 364"/>
              <a:gd name="T56" fmla="*/ 222 w 280"/>
              <a:gd name="T57" fmla="*/ 328 h 364"/>
              <a:gd name="T58" fmla="*/ 200 w 280"/>
              <a:gd name="T59" fmla="*/ 346 h 364"/>
              <a:gd name="T60" fmla="*/ 177 w 280"/>
              <a:gd name="T61" fmla="*/ 350 h 364"/>
              <a:gd name="T62" fmla="*/ 164 w 280"/>
              <a:gd name="T63" fmla="*/ 350 h 364"/>
              <a:gd name="T64" fmla="*/ 146 w 280"/>
              <a:gd name="T65" fmla="*/ 346 h 364"/>
              <a:gd name="T66" fmla="*/ 164 w 280"/>
              <a:gd name="T67" fmla="*/ 359 h 364"/>
              <a:gd name="T68" fmla="*/ 151 w 280"/>
              <a:gd name="T69" fmla="*/ 359 h 364"/>
              <a:gd name="T70" fmla="*/ 129 w 280"/>
              <a:gd name="T71" fmla="*/ 355 h 364"/>
              <a:gd name="T72" fmla="*/ 106 w 280"/>
              <a:gd name="T73" fmla="*/ 350 h 364"/>
              <a:gd name="T74" fmla="*/ 98 w 280"/>
              <a:gd name="T75" fmla="*/ 333 h 364"/>
              <a:gd name="T76" fmla="*/ 93 w 280"/>
              <a:gd name="T77" fmla="*/ 306 h 364"/>
              <a:gd name="T78" fmla="*/ 111 w 280"/>
              <a:gd name="T79" fmla="*/ 310 h 364"/>
              <a:gd name="T80" fmla="*/ 129 w 280"/>
              <a:gd name="T81" fmla="*/ 306 h 364"/>
              <a:gd name="T82" fmla="*/ 115 w 280"/>
              <a:gd name="T83" fmla="*/ 306 h 364"/>
              <a:gd name="T84" fmla="*/ 106 w 280"/>
              <a:gd name="T85" fmla="*/ 302 h 364"/>
              <a:gd name="T86" fmla="*/ 93 w 280"/>
              <a:gd name="T87" fmla="*/ 275 h 364"/>
              <a:gd name="T88" fmla="*/ 75 w 280"/>
              <a:gd name="T89" fmla="*/ 248 h 364"/>
              <a:gd name="T90" fmla="*/ 49 w 280"/>
              <a:gd name="T91" fmla="*/ 235 h 364"/>
              <a:gd name="T92" fmla="*/ 27 w 280"/>
              <a:gd name="T93" fmla="*/ 213 h 364"/>
              <a:gd name="T94" fmla="*/ 53 w 280"/>
              <a:gd name="T95" fmla="*/ 213 h 364"/>
              <a:gd name="T96" fmla="*/ 71 w 280"/>
              <a:gd name="T97" fmla="*/ 204 h 364"/>
              <a:gd name="T98" fmla="*/ 62 w 280"/>
              <a:gd name="T99" fmla="*/ 191 h 364"/>
              <a:gd name="T100" fmla="*/ 44 w 280"/>
              <a:gd name="T101" fmla="*/ 191 h 364"/>
              <a:gd name="T102" fmla="*/ 35 w 280"/>
              <a:gd name="T103" fmla="*/ 204 h 364"/>
              <a:gd name="T104" fmla="*/ 18 w 280"/>
              <a:gd name="T105" fmla="*/ 200 h 364"/>
              <a:gd name="T106" fmla="*/ 0 w 280"/>
              <a:gd name="T107" fmla="*/ 19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0" h="364">
                <a:moveTo>
                  <a:pt x="0" y="191"/>
                </a:moveTo>
                <a:lnTo>
                  <a:pt x="0" y="186"/>
                </a:lnTo>
                <a:lnTo>
                  <a:pt x="0" y="186"/>
                </a:lnTo>
                <a:lnTo>
                  <a:pt x="0" y="182"/>
                </a:lnTo>
                <a:lnTo>
                  <a:pt x="4" y="182"/>
                </a:lnTo>
                <a:lnTo>
                  <a:pt x="4" y="182"/>
                </a:lnTo>
                <a:lnTo>
                  <a:pt x="4" y="177"/>
                </a:lnTo>
                <a:lnTo>
                  <a:pt x="4" y="173"/>
                </a:lnTo>
                <a:lnTo>
                  <a:pt x="9" y="173"/>
                </a:lnTo>
                <a:lnTo>
                  <a:pt x="9" y="169"/>
                </a:lnTo>
                <a:lnTo>
                  <a:pt x="9" y="169"/>
                </a:lnTo>
                <a:lnTo>
                  <a:pt x="13" y="169"/>
                </a:lnTo>
                <a:lnTo>
                  <a:pt x="13" y="169"/>
                </a:lnTo>
                <a:lnTo>
                  <a:pt x="13" y="169"/>
                </a:lnTo>
                <a:lnTo>
                  <a:pt x="18" y="169"/>
                </a:lnTo>
                <a:lnTo>
                  <a:pt x="18" y="173"/>
                </a:lnTo>
                <a:lnTo>
                  <a:pt x="22" y="169"/>
                </a:lnTo>
                <a:lnTo>
                  <a:pt x="22" y="169"/>
                </a:lnTo>
                <a:lnTo>
                  <a:pt x="27" y="169"/>
                </a:lnTo>
                <a:lnTo>
                  <a:pt x="27" y="169"/>
                </a:lnTo>
                <a:lnTo>
                  <a:pt x="31" y="169"/>
                </a:lnTo>
                <a:lnTo>
                  <a:pt x="40" y="164"/>
                </a:lnTo>
                <a:lnTo>
                  <a:pt x="44" y="160"/>
                </a:lnTo>
                <a:lnTo>
                  <a:pt x="49" y="160"/>
                </a:lnTo>
                <a:lnTo>
                  <a:pt x="53" y="155"/>
                </a:lnTo>
                <a:lnTo>
                  <a:pt x="58" y="151"/>
                </a:lnTo>
                <a:lnTo>
                  <a:pt x="67" y="151"/>
                </a:lnTo>
                <a:lnTo>
                  <a:pt x="71" y="146"/>
                </a:lnTo>
                <a:lnTo>
                  <a:pt x="75" y="142"/>
                </a:lnTo>
                <a:lnTo>
                  <a:pt x="75" y="138"/>
                </a:lnTo>
                <a:lnTo>
                  <a:pt x="80" y="133"/>
                </a:lnTo>
                <a:lnTo>
                  <a:pt x="75" y="124"/>
                </a:lnTo>
                <a:lnTo>
                  <a:pt x="75" y="124"/>
                </a:lnTo>
                <a:lnTo>
                  <a:pt x="71" y="120"/>
                </a:lnTo>
                <a:lnTo>
                  <a:pt x="67" y="115"/>
                </a:lnTo>
                <a:lnTo>
                  <a:pt x="62" y="111"/>
                </a:lnTo>
                <a:lnTo>
                  <a:pt x="62" y="107"/>
                </a:lnTo>
                <a:lnTo>
                  <a:pt x="67" y="98"/>
                </a:lnTo>
                <a:lnTo>
                  <a:pt x="67" y="89"/>
                </a:lnTo>
                <a:lnTo>
                  <a:pt x="67" y="71"/>
                </a:lnTo>
                <a:lnTo>
                  <a:pt x="62" y="67"/>
                </a:lnTo>
                <a:lnTo>
                  <a:pt x="62" y="62"/>
                </a:lnTo>
                <a:lnTo>
                  <a:pt x="58" y="62"/>
                </a:lnTo>
                <a:lnTo>
                  <a:pt x="67" y="53"/>
                </a:lnTo>
                <a:lnTo>
                  <a:pt x="80" y="53"/>
                </a:lnTo>
                <a:lnTo>
                  <a:pt x="89" y="49"/>
                </a:lnTo>
                <a:lnTo>
                  <a:pt x="98" y="53"/>
                </a:lnTo>
                <a:lnTo>
                  <a:pt x="102" y="58"/>
                </a:lnTo>
                <a:lnTo>
                  <a:pt x="106" y="58"/>
                </a:lnTo>
                <a:lnTo>
                  <a:pt x="111" y="58"/>
                </a:lnTo>
                <a:lnTo>
                  <a:pt x="120" y="49"/>
                </a:lnTo>
                <a:lnTo>
                  <a:pt x="129" y="49"/>
                </a:lnTo>
                <a:lnTo>
                  <a:pt x="133" y="44"/>
                </a:lnTo>
                <a:lnTo>
                  <a:pt x="133" y="40"/>
                </a:lnTo>
                <a:lnTo>
                  <a:pt x="142" y="40"/>
                </a:lnTo>
                <a:lnTo>
                  <a:pt x="146" y="49"/>
                </a:lnTo>
                <a:lnTo>
                  <a:pt x="146" y="62"/>
                </a:lnTo>
                <a:lnTo>
                  <a:pt x="160" y="58"/>
                </a:lnTo>
                <a:lnTo>
                  <a:pt x="164" y="58"/>
                </a:lnTo>
                <a:lnTo>
                  <a:pt x="169" y="53"/>
                </a:lnTo>
                <a:lnTo>
                  <a:pt x="177" y="49"/>
                </a:lnTo>
                <a:lnTo>
                  <a:pt x="186" y="31"/>
                </a:lnTo>
                <a:lnTo>
                  <a:pt x="186" y="22"/>
                </a:lnTo>
                <a:lnTo>
                  <a:pt x="191" y="18"/>
                </a:lnTo>
                <a:lnTo>
                  <a:pt x="200" y="18"/>
                </a:lnTo>
                <a:lnTo>
                  <a:pt x="204" y="13"/>
                </a:lnTo>
                <a:lnTo>
                  <a:pt x="209" y="13"/>
                </a:lnTo>
                <a:lnTo>
                  <a:pt x="213" y="9"/>
                </a:lnTo>
                <a:lnTo>
                  <a:pt x="217" y="0"/>
                </a:lnTo>
                <a:lnTo>
                  <a:pt x="226" y="9"/>
                </a:lnTo>
                <a:lnTo>
                  <a:pt x="235" y="9"/>
                </a:lnTo>
                <a:lnTo>
                  <a:pt x="235" y="22"/>
                </a:lnTo>
                <a:lnTo>
                  <a:pt x="240" y="22"/>
                </a:lnTo>
                <a:lnTo>
                  <a:pt x="240" y="27"/>
                </a:lnTo>
                <a:lnTo>
                  <a:pt x="235" y="31"/>
                </a:lnTo>
                <a:lnTo>
                  <a:pt x="235" y="36"/>
                </a:lnTo>
                <a:lnTo>
                  <a:pt x="226" y="36"/>
                </a:lnTo>
                <a:lnTo>
                  <a:pt x="226" y="40"/>
                </a:lnTo>
                <a:lnTo>
                  <a:pt x="231" y="40"/>
                </a:lnTo>
                <a:lnTo>
                  <a:pt x="235" y="44"/>
                </a:lnTo>
                <a:lnTo>
                  <a:pt x="235" y="44"/>
                </a:lnTo>
                <a:lnTo>
                  <a:pt x="235" y="49"/>
                </a:lnTo>
                <a:lnTo>
                  <a:pt x="240" y="49"/>
                </a:lnTo>
                <a:lnTo>
                  <a:pt x="244" y="53"/>
                </a:lnTo>
                <a:lnTo>
                  <a:pt x="248" y="53"/>
                </a:lnTo>
                <a:lnTo>
                  <a:pt x="253" y="58"/>
                </a:lnTo>
                <a:lnTo>
                  <a:pt x="257" y="67"/>
                </a:lnTo>
                <a:lnTo>
                  <a:pt x="257" y="67"/>
                </a:lnTo>
                <a:lnTo>
                  <a:pt x="257" y="71"/>
                </a:lnTo>
                <a:lnTo>
                  <a:pt x="262" y="80"/>
                </a:lnTo>
                <a:lnTo>
                  <a:pt x="262" y="84"/>
                </a:lnTo>
                <a:lnTo>
                  <a:pt x="257" y="93"/>
                </a:lnTo>
                <a:lnTo>
                  <a:pt x="257" y="98"/>
                </a:lnTo>
                <a:lnTo>
                  <a:pt x="257" y="111"/>
                </a:lnTo>
                <a:lnTo>
                  <a:pt x="262" y="111"/>
                </a:lnTo>
                <a:lnTo>
                  <a:pt x="266" y="111"/>
                </a:lnTo>
                <a:lnTo>
                  <a:pt x="262" y="115"/>
                </a:lnTo>
                <a:lnTo>
                  <a:pt x="257" y="115"/>
                </a:lnTo>
                <a:lnTo>
                  <a:pt x="257" y="120"/>
                </a:lnTo>
                <a:lnTo>
                  <a:pt x="257" y="124"/>
                </a:lnTo>
                <a:lnTo>
                  <a:pt x="257" y="129"/>
                </a:lnTo>
                <a:lnTo>
                  <a:pt x="253" y="129"/>
                </a:lnTo>
                <a:lnTo>
                  <a:pt x="253" y="124"/>
                </a:lnTo>
                <a:lnTo>
                  <a:pt x="248" y="124"/>
                </a:lnTo>
                <a:lnTo>
                  <a:pt x="240" y="129"/>
                </a:lnTo>
                <a:lnTo>
                  <a:pt x="235" y="133"/>
                </a:lnTo>
                <a:lnTo>
                  <a:pt x="240" y="138"/>
                </a:lnTo>
                <a:lnTo>
                  <a:pt x="244" y="138"/>
                </a:lnTo>
                <a:lnTo>
                  <a:pt x="248" y="142"/>
                </a:lnTo>
                <a:lnTo>
                  <a:pt x="248" y="146"/>
                </a:lnTo>
                <a:lnTo>
                  <a:pt x="253" y="151"/>
                </a:lnTo>
                <a:lnTo>
                  <a:pt x="257" y="151"/>
                </a:lnTo>
                <a:lnTo>
                  <a:pt x="262" y="155"/>
                </a:lnTo>
                <a:lnTo>
                  <a:pt x="262" y="160"/>
                </a:lnTo>
                <a:lnTo>
                  <a:pt x="266" y="164"/>
                </a:lnTo>
                <a:lnTo>
                  <a:pt x="271" y="164"/>
                </a:lnTo>
                <a:lnTo>
                  <a:pt x="271" y="169"/>
                </a:lnTo>
                <a:lnTo>
                  <a:pt x="266" y="173"/>
                </a:lnTo>
                <a:lnTo>
                  <a:pt x="266" y="173"/>
                </a:lnTo>
                <a:lnTo>
                  <a:pt x="266" y="182"/>
                </a:lnTo>
                <a:lnTo>
                  <a:pt x="262" y="182"/>
                </a:lnTo>
                <a:lnTo>
                  <a:pt x="257" y="182"/>
                </a:lnTo>
                <a:lnTo>
                  <a:pt x="257" y="186"/>
                </a:lnTo>
                <a:lnTo>
                  <a:pt x="253" y="191"/>
                </a:lnTo>
                <a:lnTo>
                  <a:pt x="253" y="195"/>
                </a:lnTo>
                <a:lnTo>
                  <a:pt x="253" y="200"/>
                </a:lnTo>
                <a:lnTo>
                  <a:pt x="244" y="204"/>
                </a:lnTo>
                <a:lnTo>
                  <a:pt x="244" y="204"/>
                </a:lnTo>
                <a:lnTo>
                  <a:pt x="240" y="222"/>
                </a:lnTo>
                <a:lnTo>
                  <a:pt x="240" y="231"/>
                </a:lnTo>
                <a:lnTo>
                  <a:pt x="235" y="235"/>
                </a:lnTo>
                <a:lnTo>
                  <a:pt x="226" y="244"/>
                </a:lnTo>
                <a:lnTo>
                  <a:pt x="226" y="244"/>
                </a:lnTo>
                <a:lnTo>
                  <a:pt x="222" y="248"/>
                </a:lnTo>
                <a:lnTo>
                  <a:pt x="226" y="253"/>
                </a:lnTo>
                <a:lnTo>
                  <a:pt x="231" y="257"/>
                </a:lnTo>
                <a:lnTo>
                  <a:pt x="231" y="257"/>
                </a:lnTo>
                <a:lnTo>
                  <a:pt x="240" y="253"/>
                </a:lnTo>
                <a:lnTo>
                  <a:pt x="240" y="253"/>
                </a:lnTo>
                <a:lnTo>
                  <a:pt x="248" y="275"/>
                </a:lnTo>
                <a:lnTo>
                  <a:pt x="248" y="279"/>
                </a:lnTo>
                <a:lnTo>
                  <a:pt x="253" y="284"/>
                </a:lnTo>
                <a:lnTo>
                  <a:pt x="253" y="284"/>
                </a:lnTo>
                <a:lnTo>
                  <a:pt x="257" y="288"/>
                </a:lnTo>
                <a:lnTo>
                  <a:pt x="257" y="297"/>
                </a:lnTo>
                <a:lnTo>
                  <a:pt x="262" y="310"/>
                </a:lnTo>
                <a:lnTo>
                  <a:pt x="262" y="315"/>
                </a:lnTo>
                <a:lnTo>
                  <a:pt x="262" y="328"/>
                </a:lnTo>
                <a:lnTo>
                  <a:pt x="266" y="333"/>
                </a:lnTo>
                <a:lnTo>
                  <a:pt x="271" y="333"/>
                </a:lnTo>
                <a:lnTo>
                  <a:pt x="271" y="333"/>
                </a:lnTo>
                <a:lnTo>
                  <a:pt x="275" y="346"/>
                </a:lnTo>
                <a:lnTo>
                  <a:pt x="280" y="350"/>
                </a:lnTo>
                <a:lnTo>
                  <a:pt x="280" y="355"/>
                </a:lnTo>
                <a:lnTo>
                  <a:pt x="280" y="350"/>
                </a:lnTo>
                <a:lnTo>
                  <a:pt x="275" y="350"/>
                </a:lnTo>
                <a:lnTo>
                  <a:pt x="271" y="350"/>
                </a:lnTo>
                <a:lnTo>
                  <a:pt x="262" y="350"/>
                </a:lnTo>
                <a:lnTo>
                  <a:pt x="262" y="350"/>
                </a:lnTo>
                <a:lnTo>
                  <a:pt x="257" y="346"/>
                </a:lnTo>
                <a:lnTo>
                  <a:pt x="253" y="346"/>
                </a:lnTo>
                <a:lnTo>
                  <a:pt x="253" y="346"/>
                </a:lnTo>
                <a:lnTo>
                  <a:pt x="248" y="346"/>
                </a:lnTo>
                <a:lnTo>
                  <a:pt x="244" y="341"/>
                </a:lnTo>
                <a:lnTo>
                  <a:pt x="244" y="341"/>
                </a:lnTo>
                <a:lnTo>
                  <a:pt x="244" y="337"/>
                </a:lnTo>
                <a:lnTo>
                  <a:pt x="240" y="337"/>
                </a:lnTo>
                <a:lnTo>
                  <a:pt x="240" y="337"/>
                </a:lnTo>
                <a:lnTo>
                  <a:pt x="240" y="333"/>
                </a:lnTo>
                <a:lnTo>
                  <a:pt x="235" y="333"/>
                </a:lnTo>
                <a:lnTo>
                  <a:pt x="235" y="337"/>
                </a:lnTo>
                <a:lnTo>
                  <a:pt x="231" y="333"/>
                </a:lnTo>
                <a:lnTo>
                  <a:pt x="226" y="333"/>
                </a:lnTo>
                <a:lnTo>
                  <a:pt x="222" y="328"/>
                </a:lnTo>
                <a:lnTo>
                  <a:pt x="213" y="337"/>
                </a:lnTo>
                <a:lnTo>
                  <a:pt x="213" y="341"/>
                </a:lnTo>
                <a:lnTo>
                  <a:pt x="209" y="346"/>
                </a:lnTo>
                <a:lnTo>
                  <a:pt x="209" y="346"/>
                </a:lnTo>
                <a:lnTo>
                  <a:pt x="204" y="346"/>
                </a:lnTo>
                <a:lnTo>
                  <a:pt x="200" y="346"/>
                </a:lnTo>
                <a:lnTo>
                  <a:pt x="195" y="346"/>
                </a:lnTo>
                <a:lnTo>
                  <a:pt x="195" y="350"/>
                </a:lnTo>
                <a:lnTo>
                  <a:pt x="191" y="355"/>
                </a:lnTo>
                <a:lnTo>
                  <a:pt x="186" y="355"/>
                </a:lnTo>
                <a:lnTo>
                  <a:pt x="182" y="355"/>
                </a:lnTo>
                <a:lnTo>
                  <a:pt x="177" y="350"/>
                </a:lnTo>
                <a:lnTo>
                  <a:pt x="177" y="346"/>
                </a:lnTo>
                <a:lnTo>
                  <a:pt x="173" y="341"/>
                </a:lnTo>
                <a:lnTo>
                  <a:pt x="169" y="341"/>
                </a:lnTo>
                <a:lnTo>
                  <a:pt x="164" y="346"/>
                </a:lnTo>
                <a:lnTo>
                  <a:pt x="164" y="350"/>
                </a:lnTo>
                <a:lnTo>
                  <a:pt x="164" y="350"/>
                </a:lnTo>
                <a:lnTo>
                  <a:pt x="160" y="350"/>
                </a:lnTo>
                <a:lnTo>
                  <a:pt x="160" y="350"/>
                </a:lnTo>
                <a:lnTo>
                  <a:pt x="160" y="346"/>
                </a:lnTo>
                <a:lnTo>
                  <a:pt x="155" y="341"/>
                </a:lnTo>
                <a:lnTo>
                  <a:pt x="151" y="341"/>
                </a:lnTo>
                <a:lnTo>
                  <a:pt x="146" y="346"/>
                </a:lnTo>
                <a:lnTo>
                  <a:pt x="146" y="350"/>
                </a:lnTo>
                <a:lnTo>
                  <a:pt x="146" y="355"/>
                </a:lnTo>
                <a:lnTo>
                  <a:pt x="151" y="359"/>
                </a:lnTo>
                <a:lnTo>
                  <a:pt x="151" y="359"/>
                </a:lnTo>
                <a:lnTo>
                  <a:pt x="160" y="359"/>
                </a:lnTo>
                <a:lnTo>
                  <a:pt x="164" y="359"/>
                </a:lnTo>
                <a:lnTo>
                  <a:pt x="164" y="359"/>
                </a:lnTo>
                <a:lnTo>
                  <a:pt x="169" y="359"/>
                </a:lnTo>
                <a:lnTo>
                  <a:pt x="169" y="364"/>
                </a:lnTo>
                <a:lnTo>
                  <a:pt x="164" y="364"/>
                </a:lnTo>
                <a:lnTo>
                  <a:pt x="155" y="359"/>
                </a:lnTo>
                <a:lnTo>
                  <a:pt x="151" y="359"/>
                </a:lnTo>
                <a:lnTo>
                  <a:pt x="146" y="359"/>
                </a:lnTo>
                <a:lnTo>
                  <a:pt x="142" y="359"/>
                </a:lnTo>
                <a:lnTo>
                  <a:pt x="138" y="364"/>
                </a:lnTo>
                <a:lnTo>
                  <a:pt x="133" y="364"/>
                </a:lnTo>
                <a:lnTo>
                  <a:pt x="133" y="359"/>
                </a:lnTo>
                <a:lnTo>
                  <a:pt x="129" y="355"/>
                </a:lnTo>
                <a:lnTo>
                  <a:pt x="129" y="355"/>
                </a:lnTo>
                <a:lnTo>
                  <a:pt x="124" y="355"/>
                </a:lnTo>
                <a:lnTo>
                  <a:pt x="115" y="355"/>
                </a:lnTo>
                <a:lnTo>
                  <a:pt x="111" y="355"/>
                </a:lnTo>
                <a:lnTo>
                  <a:pt x="111" y="350"/>
                </a:lnTo>
                <a:lnTo>
                  <a:pt x="106" y="350"/>
                </a:lnTo>
                <a:lnTo>
                  <a:pt x="106" y="350"/>
                </a:lnTo>
                <a:lnTo>
                  <a:pt x="102" y="346"/>
                </a:lnTo>
                <a:lnTo>
                  <a:pt x="102" y="346"/>
                </a:lnTo>
                <a:lnTo>
                  <a:pt x="102" y="341"/>
                </a:lnTo>
                <a:lnTo>
                  <a:pt x="98" y="337"/>
                </a:lnTo>
                <a:lnTo>
                  <a:pt x="98" y="333"/>
                </a:lnTo>
                <a:lnTo>
                  <a:pt x="102" y="333"/>
                </a:lnTo>
                <a:lnTo>
                  <a:pt x="102" y="333"/>
                </a:lnTo>
                <a:lnTo>
                  <a:pt x="106" y="328"/>
                </a:lnTo>
                <a:lnTo>
                  <a:pt x="98" y="315"/>
                </a:lnTo>
                <a:lnTo>
                  <a:pt x="93" y="310"/>
                </a:lnTo>
                <a:lnTo>
                  <a:pt x="93" y="306"/>
                </a:lnTo>
                <a:lnTo>
                  <a:pt x="98" y="306"/>
                </a:lnTo>
                <a:lnTo>
                  <a:pt x="102" y="306"/>
                </a:lnTo>
                <a:lnTo>
                  <a:pt x="102" y="306"/>
                </a:lnTo>
                <a:lnTo>
                  <a:pt x="102" y="310"/>
                </a:lnTo>
                <a:lnTo>
                  <a:pt x="106" y="310"/>
                </a:lnTo>
                <a:lnTo>
                  <a:pt x="111" y="310"/>
                </a:lnTo>
                <a:lnTo>
                  <a:pt x="111" y="310"/>
                </a:lnTo>
                <a:lnTo>
                  <a:pt x="115" y="315"/>
                </a:lnTo>
                <a:lnTo>
                  <a:pt x="124" y="315"/>
                </a:lnTo>
                <a:lnTo>
                  <a:pt x="124" y="315"/>
                </a:lnTo>
                <a:lnTo>
                  <a:pt x="129" y="310"/>
                </a:lnTo>
                <a:lnTo>
                  <a:pt x="129" y="306"/>
                </a:lnTo>
                <a:lnTo>
                  <a:pt x="129" y="302"/>
                </a:lnTo>
                <a:lnTo>
                  <a:pt x="129" y="297"/>
                </a:lnTo>
                <a:lnTo>
                  <a:pt x="124" y="302"/>
                </a:lnTo>
                <a:lnTo>
                  <a:pt x="120" y="302"/>
                </a:lnTo>
                <a:lnTo>
                  <a:pt x="120" y="306"/>
                </a:lnTo>
                <a:lnTo>
                  <a:pt x="115" y="306"/>
                </a:lnTo>
                <a:lnTo>
                  <a:pt x="115" y="310"/>
                </a:lnTo>
                <a:lnTo>
                  <a:pt x="115" y="310"/>
                </a:lnTo>
                <a:lnTo>
                  <a:pt x="111" y="306"/>
                </a:lnTo>
                <a:lnTo>
                  <a:pt x="111" y="302"/>
                </a:lnTo>
                <a:lnTo>
                  <a:pt x="106" y="302"/>
                </a:lnTo>
                <a:lnTo>
                  <a:pt x="106" y="302"/>
                </a:lnTo>
                <a:lnTo>
                  <a:pt x="98" y="297"/>
                </a:lnTo>
                <a:lnTo>
                  <a:pt x="98" y="293"/>
                </a:lnTo>
                <a:lnTo>
                  <a:pt x="98" y="288"/>
                </a:lnTo>
                <a:lnTo>
                  <a:pt x="98" y="284"/>
                </a:lnTo>
                <a:lnTo>
                  <a:pt x="98" y="279"/>
                </a:lnTo>
                <a:lnTo>
                  <a:pt x="93" y="275"/>
                </a:lnTo>
                <a:lnTo>
                  <a:pt x="93" y="271"/>
                </a:lnTo>
                <a:lnTo>
                  <a:pt x="93" y="266"/>
                </a:lnTo>
                <a:lnTo>
                  <a:pt x="93" y="257"/>
                </a:lnTo>
                <a:lnTo>
                  <a:pt x="84" y="253"/>
                </a:lnTo>
                <a:lnTo>
                  <a:pt x="80" y="248"/>
                </a:lnTo>
                <a:lnTo>
                  <a:pt x="75" y="248"/>
                </a:lnTo>
                <a:lnTo>
                  <a:pt x="75" y="244"/>
                </a:lnTo>
                <a:lnTo>
                  <a:pt x="67" y="240"/>
                </a:lnTo>
                <a:lnTo>
                  <a:pt x="62" y="240"/>
                </a:lnTo>
                <a:lnTo>
                  <a:pt x="58" y="235"/>
                </a:lnTo>
                <a:lnTo>
                  <a:pt x="53" y="240"/>
                </a:lnTo>
                <a:lnTo>
                  <a:pt x="49" y="235"/>
                </a:lnTo>
                <a:lnTo>
                  <a:pt x="44" y="231"/>
                </a:lnTo>
                <a:lnTo>
                  <a:pt x="35" y="222"/>
                </a:lnTo>
                <a:lnTo>
                  <a:pt x="31" y="217"/>
                </a:lnTo>
                <a:lnTo>
                  <a:pt x="27" y="217"/>
                </a:lnTo>
                <a:lnTo>
                  <a:pt x="22" y="217"/>
                </a:lnTo>
                <a:lnTo>
                  <a:pt x="27" y="213"/>
                </a:lnTo>
                <a:lnTo>
                  <a:pt x="27" y="208"/>
                </a:lnTo>
                <a:lnTo>
                  <a:pt x="31" y="208"/>
                </a:lnTo>
                <a:lnTo>
                  <a:pt x="35" y="208"/>
                </a:lnTo>
                <a:lnTo>
                  <a:pt x="40" y="213"/>
                </a:lnTo>
                <a:lnTo>
                  <a:pt x="44" y="213"/>
                </a:lnTo>
                <a:lnTo>
                  <a:pt x="53" y="213"/>
                </a:lnTo>
                <a:lnTo>
                  <a:pt x="58" y="213"/>
                </a:lnTo>
                <a:lnTo>
                  <a:pt x="62" y="213"/>
                </a:lnTo>
                <a:lnTo>
                  <a:pt x="62" y="213"/>
                </a:lnTo>
                <a:lnTo>
                  <a:pt x="62" y="208"/>
                </a:lnTo>
                <a:lnTo>
                  <a:pt x="67" y="204"/>
                </a:lnTo>
                <a:lnTo>
                  <a:pt x="71" y="204"/>
                </a:lnTo>
                <a:lnTo>
                  <a:pt x="71" y="204"/>
                </a:lnTo>
                <a:lnTo>
                  <a:pt x="75" y="200"/>
                </a:lnTo>
                <a:lnTo>
                  <a:pt x="75" y="195"/>
                </a:lnTo>
                <a:lnTo>
                  <a:pt x="71" y="191"/>
                </a:lnTo>
                <a:lnTo>
                  <a:pt x="67" y="191"/>
                </a:lnTo>
                <a:lnTo>
                  <a:pt x="62" y="191"/>
                </a:lnTo>
                <a:lnTo>
                  <a:pt x="58" y="186"/>
                </a:lnTo>
                <a:lnTo>
                  <a:pt x="53" y="182"/>
                </a:lnTo>
                <a:lnTo>
                  <a:pt x="49" y="182"/>
                </a:lnTo>
                <a:lnTo>
                  <a:pt x="44" y="182"/>
                </a:lnTo>
                <a:lnTo>
                  <a:pt x="44" y="186"/>
                </a:lnTo>
                <a:lnTo>
                  <a:pt x="44" y="191"/>
                </a:lnTo>
                <a:lnTo>
                  <a:pt x="44" y="195"/>
                </a:lnTo>
                <a:lnTo>
                  <a:pt x="44" y="200"/>
                </a:lnTo>
                <a:lnTo>
                  <a:pt x="44" y="200"/>
                </a:lnTo>
                <a:lnTo>
                  <a:pt x="40" y="204"/>
                </a:lnTo>
                <a:lnTo>
                  <a:pt x="35" y="204"/>
                </a:lnTo>
                <a:lnTo>
                  <a:pt x="35" y="204"/>
                </a:lnTo>
                <a:lnTo>
                  <a:pt x="31" y="204"/>
                </a:lnTo>
                <a:lnTo>
                  <a:pt x="27" y="204"/>
                </a:lnTo>
                <a:lnTo>
                  <a:pt x="27" y="204"/>
                </a:lnTo>
                <a:lnTo>
                  <a:pt x="22" y="204"/>
                </a:lnTo>
                <a:lnTo>
                  <a:pt x="18" y="204"/>
                </a:lnTo>
                <a:lnTo>
                  <a:pt x="18" y="200"/>
                </a:lnTo>
                <a:lnTo>
                  <a:pt x="13" y="200"/>
                </a:lnTo>
                <a:lnTo>
                  <a:pt x="13" y="195"/>
                </a:lnTo>
                <a:lnTo>
                  <a:pt x="9" y="191"/>
                </a:lnTo>
                <a:lnTo>
                  <a:pt x="4" y="191"/>
                </a:lnTo>
                <a:lnTo>
                  <a:pt x="4" y="191"/>
                </a:lnTo>
                <a:lnTo>
                  <a:pt x="0" y="191"/>
                </a:lnTo>
                <a:close/>
              </a:path>
            </a:pathLst>
          </a:custGeom>
          <a:solidFill>
            <a:srgbClr val="7BB5DA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2" name="Freeform 699">
            <a:extLst>
              <a:ext uri="{FF2B5EF4-FFF2-40B4-BE49-F238E27FC236}">
                <a16:creationId xmlns:a16="http://schemas.microsoft.com/office/drawing/2014/main" id="{63CDCAE1-B08B-45DC-9742-DFA805A14000}"/>
              </a:ext>
            </a:extLst>
          </p:cNvPr>
          <p:cNvSpPr>
            <a:spLocks/>
          </p:cNvSpPr>
          <p:nvPr/>
        </p:nvSpPr>
        <p:spPr bwMode="auto">
          <a:xfrm>
            <a:off x="6829135" y="4172511"/>
            <a:ext cx="250031" cy="325041"/>
          </a:xfrm>
          <a:custGeom>
            <a:avLst/>
            <a:gdLst>
              <a:gd name="T0" fmla="*/ 4 w 280"/>
              <a:gd name="T1" fmla="*/ 182 h 364"/>
              <a:gd name="T2" fmla="*/ 13 w 280"/>
              <a:gd name="T3" fmla="*/ 169 h 364"/>
              <a:gd name="T4" fmla="*/ 22 w 280"/>
              <a:gd name="T5" fmla="*/ 169 h 364"/>
              <a:gd name="T6" fmla="*/ 49 w 280"/>
              <a:gd name="T7" fmla="*/ 160 h 364"/>
              <a:gd name="T8" fmla="*/ 75 w 280"/>
              <a:gd name="T9" fmla="*/ 138 h 364"/>
              <a:gd name="T10" fmla="*/ 62 w 280"/>
              <a:gd name="T11" fmla="*/ 111 h 364"/>
              <a:gd name="T12" fmla="*/ 62 w 280"/>
              <a:gd name="T13" fmla="*/ 62 h 364"/>
              <a:gd name="T14" fmla="*/ 102 w 280"/>
              <a:gd name="T15" fmla="*/ 58 h 364"/>
              <a:gd name="T16" fmla="*/ 133 w 280"/>
              <a:gd name="T17" fmla="*/ 40 h 364"/>
              <a:gd name="T18" fmla="*/ 169 w 280"/>
              <a:gd name="T19" fmla="*/ 53 h 364"/>
              <a:gd name="T20" fmla="*/ 204 w 280"/>
              <a:gd name="T21" fmla="*/ 13 h 364"/>
              <a:gd name="T22" fmla="*/ 235 w 280"/>
              <a:gd name="T23" fmla="*/ 22 h 364"/>
              <a:gd name="T24" fmla="*/ 226 w 280"/>
              <a:gd name="T25" fmla="*/ 40 h 364"/>
              <a:gd name="T26" fmla="*/ 244 w 280"/>
              <a:gd name="T27" fmla="*/ 53 h 364"/>
              <a:gd name="T28" fmla="*/ 262 w 280"/>
              <a:gd name="T29" fmla="*/ 80 h 364"/>
              <a:gd name="T30" fmla="*/ 266 w 280"/>
              <a:gd name="T31" fmla="*/ 111 h 364"/>
              <a:gd name="T32" fmla="*/ 253 w 280"/>
              <a:gd name="T33" fmla="*/ 129 h 364"/>
              <a:gd name="T34" fmla="*/ 244 w 280"/>
              <a:gd name="T35" fmla="*/ 138 h 364"/>
              <a:gd name="T36" fmla="*/ 262 w 280"/>
              <a:gd name="T37" fmla="*/ 160 h 364"/>
              <a:gd name="T38" fmla="*/ 266 w 280"/>
              <a:gd name="T39" fmla="*/ 182 h 364"/>
              <a:gd name="T40" fmla="*/ 253 w 280"/>
              <a:gd name="T41" fmla="*/ 200 h 364"/>
              <a:gd name="T42" fmla="*/ 226 w 280"/>
              <a:gd name="T43" fmla="*/ 244 h 364"/>
              <a:gd name="T44" fmla="*/ 240 w 280"/>
              <a:gd name="T45" fmla="*/ 253 h 364"/>
              <a:gd name="T46" fmla="*/ 257 w 280"/>
              <a:gd name="T47" fmla="*/ 288 h 364"/>
              <a:gd name="T48" fmla="*/ 271 w 280"/>
              <a:gd name="T49" fmla="*/ 333 h 364"/>
              <a:gd name="T50" fmla="*/ 275 w 280"/>
              <a:gd name="T51" fmla="*/ 350 h 364"/>
              <a:gd name="T52" fmla="*/ 253 w 280"/>
              <a:gd name="T53" fmla="*/ 346 h 364"/>
              <a:gd name="T54" fmla="*/ 240 w 280"/>
              <a:gd name="T55" fmla="*/ 337 h 364"/>
              <a:gd name="T56" fmla="*/ 222 w 280"/>
              <a:gd name="T57" fmla="*/ 328 h 364"/>
              <a:gd name="T58" fmla="*/ 200 w 280"/>
              <a:gd name="T59" fmla="*/ 346 h 364"/>
              <a:gd name="T60" fmla="*/ 177 w 280"/>
              <a:gd name="T61" fmla="*/ 350 h 364"/>
              <a:gd name="T62" fmla="*/ 164 w 280"/>
              <a:gd name="T63" fmla="*/ 350 h 364"/>
              <a:gd name="T64" fmla="*/ 146 w 280"/>
              <a:gd name="T65" fmla="*/ 346 h 364"/>
              <a:gd name="T66" fmla="*/ 164 w 280"/>
              <a:gd name="T67" fmla="*/ 359 h 364"/>
              <a:gd name="T68" fmla="*/ 151 w 280"/>
              <a:gd name="T69" fmla="*/ 359 h 364"/>
              <a:gd name="T70" fmla="*/ 129 w 280"/>
              <a:gd name="T71" fmla="*/ 355 h 364"/>
              <a:gd name="T72" fmla="*/ 106 w 280"/>
              <a:gd name="T73" fmla="*/ 350 h 364"/>
              <a:gd name="T74" fmla="*/ 98 w 280"/>
              <a:gd name="T75" fmla="*/ 333 h 364"/>
              <a:gd name="T76" fmla="*/ 93 w 280"/>
              <a:gd name="T77" fmla="*/ 306 h 364"/>
              <a:gd name="T78" fmla="*/ 111 w 280"/>
              <a:gd name="T79" fmla="*/ 310 h 364"/>
              <a:gd name="T80" fmla="*/ 129 w 280"/>
              <a:gd name="T81" fmla="*/ 306 h 364"/>
              <a:gd name="T82" fmla="*/ 115 w 280"/>
              <a:gd name="T83" fmla="*/ 306 h 364"/>
              <a:gd name="T84" fmla="*/ 106 w 280"/>
              <a:gd name="T85" fmla="*/ 302 h 364"/>
              <a:gd name="T86" fmla="*/ 93 w 280"/>
              <a:gd name="T87" fmla="*/ 275 h 364"/>
              <a:gd name="T88" fmla="*/ 75 w 280"/>
              <a:gd name="T89" fmla="*/ 248 h 364"/>
              <a:gd name="T90" fmla="*/ 49 w 280"/>
              <a:gd name="T91" fmla="*/ 235 h 364"/>
              <a:gd name="T92" fmla="*/ 27 w 280"/>
              <a:gd name="T93" fmla="*/ 213 h 364"/>
              <a:gd name="T94" fmla="*/ 53 w 280"/>
              <a:gd name="T95" fmla="*/ 213 h 364"/>
              <a:gd name="T96" fmla="*/ 71 w 280"/>
              <a:gd name="T97" fmla="*/ 204 h 364"/>
              <a:gd name="T98" fmla="*/ 62 w 280"/>
              <a:gd name="T99" fmla="*/ 191 h 364"/>
              <a:gd name="T100" fmla="*/ 44 w 280"/>
              <a:gd name="T101" fmla="*/ 191 h 364"/>
              <a:gd name="T102" fmla="*/ 35 w 280"/>
              <a:gd name="T103" fmla="*/ 204 h 364"/>
              <a:gd name="T104" fmla="*/ 18 w 280"/>
              <a:gd name="T105" fmla="*/ 200 h 364"/>
              <a:gd name="T106" fmla="*/ 0 w 280"/>
              <a:gd name="T107" fmla="*/ 19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0" h="364">
                <a:moveTo>
                  <a:pt x="0" y="191"/>
                </a:moveTo>
                <a:lnTo>
                  <a:pt x="0" y="186"/>
                </a:lnTo>
                <a:lnTo>
                  <a:pt x="0" y="186"/>
                </a:lnTo>
                <a:lnTo>
                  <a:pt x="0" y="182"/>
                </a:lnTo>
                <a:lnTo>
                  <a:pt x="4" y="182"/>
                </a:lnTo>
                <a:lnTo>
                  <a:pt x="4" y="182"/>
                </a:lnTo>
                <a:lnTo>
                  <a:pt x="4" y="177"/>
                </a:lnTo>
                <a:lnTo>
                  <a:pt x="4" y="173"/>
                </a:lnTo>
                <a:lnTo>
                  <a:pt x="9" y="173"/>
                </a:lnTo>
                <a:lnTo>
                  <a:pt x="9" y="169"/>
                </a:lnTo>
                <a:lnTo>
                  <a:pt x="9" y="169"/>
                </a:lnTo>
                <a:lnTo>
                  <a:pt x="13" y="169"/>
                </a:lnTo>
                <a:lnTo>
                  <a:pt x="13" y="169"/>
                </a:lnTo>
                <a:lnTo>
                  <a:pt x="13" y="169"/>
                </a:lnTo>
                <a:lnTo>
                  <a:pt x="18" y="169"/>
                </a:lnTo>
                <a:lnTo>
                  <a:pt x="18" y="173"/>
                </a:lnTo>
                <a:lnTo>
                  <a:pt x="22" y="169"/>
                </a:lnTo>
                <a:lnTo>
                  <a:pt x="22" y="169"/>
                </a:lnTo>
                <a:lnTo>
                  <a:pt x="27" y="169"/>
                </a:lnTo>
                <a:lnTo>
                  <a:pt x="27" y="169"/>
                </a:lnTo>
                <a:lnTo>
                  <a:pt x="31" y="169"/>
                </a:lnTo>
                <a:lnTo>
                  <a:pt x="40" y="164"/>
                </a:lnTo>
                <a:lnTo>
                  <a:pt x="44" y="160"/>
                </a:lnTo>
                <a:lnTo>
                  <a:pt x="49" y="160"/>
                </a:lnTo>
                <a:lnTo>
                  <a:pt x="53" y="155"/>
                </a:lnTo>
                <a:lnTo>
                  <a:pt x="58" y="151"/>
                </a:lnTo>
                <a:lnTo>
                  <a:pt x="67" y="151"/>
                </a:lnTo>
                <a:lnTo>
                  <a:pt x="71" y="146"/>
                </a:lnTo>
                <a:lnTo>
                  <a:pt x="75" y="142"/>
                </a:lnTo>
                <a:lnTo>
                  <a:pt x="75" y="138"/>
                </a:lnTo>
                <a:lnTo>
                  <a:pt x="80" y="133"/>
                </a:lnTo>
                <a:lnTo>
                  <a:pt x="75" y="124"/>
                </a:lnTo>
                <a:lnTo>
                  <a:pt x="75" y="124"/>
                </a:lnTo>
                <a:lnTo>
                  <a:pt x="71" y="120"/>
                </a:lnTo>
                <a:lnTo>
                  <a:pt x="67" y="115"/>
                </a:lnTo>
                <a:lnTo>
                  <a:pt x="62" y="111"/>
                </a:lnTo>
                <a:lnTo>
                  <a:pt x="62" y="107"/>
                </a:lnTo>
                <a:lnTo>
                  <a:pt x="67" y="98"/>
                </a:lnTo>
                <a:lnTo>
                  <a:pt x="67" y="89"/>
                </a:lnTo>
                <a:lnTo>
                  <a:pt x="67" y="71"/>
                </a:lnTo>
                <a:lnTo>
                  <a:pt x="62" y="67"/>
                </a:lnTo>
                <a:lnTo>
                  <a:pt x="62" y="62"/>
                </a:lnTo>
                <a:lnTo>
                  <a:pt x="58" y="62"/>
                </a:lnTo>
                <a:lnTo>
                  <a:pt x="67" y="53"/>
                </a:lnTo>
                <a:lnTo>
                  <a:pt x="80" y="53"/>
                </a:lnTo>
                <a:lnTo>
                  <a:pt x="89" y="49"/>
                </a:lnTo>
                <a:lnTo>
                  <a:pt x="98" y="53"/>
                </a:lnTo>
                <a:lnTo>
                  <a:pt x="102" y="58"/>
                </a:lnTo>
                <a:lnTo>
                  <a:pt x="106" y="58"/>
                </a:lnTo>
                <a:lnTo>
                  <a:pt x="111" y="58"/>
                </a:lnTo>
                <a:lnTo>
                  <a:pt x="120" y="49"/>
                </a:lnTo>
                <a:lnTo>
                  <a:pt x="129" y="49"/>
                </a:lnTo>
                <a:lnTo>
                  <a:pt x="133" y="44"/>
                </a:lnTo>
                <a:lnTo>
                  <a:pt x="133" y="40"/>
                </a:lnTo>
                <a:lnTo>
                  <a:pt x="142" y="40"/>
                </a:lnTo>
                <a:lnTo>
                  <a:pt x="146" y="49"/>
                </a:lnTo>
                <a:lnTo>
                  <a:pt x="146" y="62"/>
                </a:lnTo>
                <a:lnTo>
                  <a:pt x="160" y="58"/>
                </a:lnTo>
                <a:lnTo>
                  <a:pt x="164" y="58"/>
                </a:lnTo>
                <a:lnTo>
                  <a:pt x="169" y="53"/>
                </a:lnTo>
                <a:lnTo>
                  <a:pt x="177" y="49"/>
                </a:lnTo>
                <a:lnTo>
                  <a:pt x="186" y="31"/>
                </a:lnTo>
                <a:lnTo>
                  <a:pt x="186" y="22"/>
                </a:lnTo>
                <a:lnTo>
                  <a:pt x="191" y="18"/>
                </a:lnTo>
                <a:lnTo>
                  <a:pt x="200" y="18"/>
                </a:lnTo>
                <a:lnTo>
                  <a:pt x="204" y="13"/>
                </a:lnTo>
                <a:lnTo>
                  <a:pt x="209" y="13"/>
                </a:lnTo>
                <a:lnTo>
                  <a:pt x="213" y="9"/>
                </a:lnTo>
                <a:lnTo>
                  <a:pt x="217" y="0"/>
                </a:lnTo>
                <a:lnTo>
                  <a:pt x="226" y="9"/>
                </a:lnTo>
                <a:lnTo>
                  <a:pt x="235" y="9"/>
                </a:lnTo>
                <a:lnTo>
                  <a:pt x="235" y="22"/>
                </a:lnTo>
                <a:lnTo>
                  <a:pt x="240" y="22"/>
                </a:lnTo>
                <a:lnTo>
                  <a:pt x="240" y="27"/>
                </a:lnTo>
                <a:lnTo>
                  <a:pt x="235" y="31"/>
                </a:lnTo>
                <a:lnTo>
                  <a:pt x="235" y="36"/>
                </a:lnTo>
                <a:lnTo>
                  <a:pt x="226" y="36"/>
                </a:lnTo>
                <a:lnTo>
                  <a:pt x="226" y="40"/>
                </a:lnTo>
                <a:lnTo>
                  <a:pt x="231" y="40"/>
                </a:lnTo>
                <a:lnTo>
                  <a:pt x="235" y="44"/>
                </a:lnTo>
                <a:lnTo>
                  <a:pt x="235" y="44"/>
                </a:lnTo>
                <a:lnTo>
                  <a:pt x="235" y="49"/>
                </a:lnTo>
                <a:lnTo>
                  <a:pt x="240" y="49"/>
                </a:lnTo>
                <a:lnTo>
                  <a:pt x="244" y="53"/>
                </a:lnTo>
                <a:lnTo>
                  <a:pt x="248" y="53"/>
                </a:lnTo>
                <a:lnTo>
                  <a:pt x="253" y="58"/>
                </a:lnTo>
                <a:lnTo>
                  <a:pt x="257" y="67"/>
                </a:lnTo>
                <a:lnTo>
                  <a:pt x="257" y="67"/>
                </a:lnTo>
                <a:lnTo>
                  <a:pt x="257" y="71"/>
                </a:lnTo>
                <a:lnTo>
                  <a:pt x="262" y="80"/>
                </a:lnTo>
                <a:lnTo>
                  <a:pt x="262" y="84"/>
                </a:lnTo>
                <a:lnTo>
                  <a:pt x="257" y="93"/>
                </a:lnTo>
                <a:lnTo>
                  <a:pt x="257" y="98"/>
                </a:lnTo>
                <a:lnTo>
                  <a:pt x="257" y="111"/>
                </a:lnTo>
                <a:lnTo>
                  <a:pt x="262" y="111"/>
                </a:lnTo>
                <a:lnTo>
                  <a:pt x="266" y="111"/>
                </a:lnTo>
                <a:lnTo>
                  <a:pt x="262" y="115"/>
                </a:lnTo>
                <a:lnTo>
                  <a:pt x="257" y="115"/>
                </a:lnTo>
                <a:lnTo>
                  <a:pt x="257" y="120"/>
                </a:lnTo>
                <a:lnTo>
                  <a:pt x="257" y="124"/>
                </a:lnTo>
                <a:lnTo>
                  <a:pt x="257" y="129"/>
                </a:lnTo>
                <a:lnTo>
                  <a:pt x="253" y="129"/>
                </a:lnTo>
                <a:lnTo>
                  <a:pt x="253" y="124"/>
                </a:lnTo>
                <a:lnTo>
                  <a:pt x="248" y="124"/>
                </a:lnTo>
                <a:lnTo>
                  <a:pt x="240" y="129"/>
                </a:lnTo>
                <a:lnTo>
                  <a:pt x="235" y="133"/>
                </a:lnTo>
                <a:lnTo>
                  <a:pt x="240" y="138"/>
                </a:lnTo>
                <a:lnTo>
                  <a:pt x="244" y="138"/>
                </a:lnTo>
                <a:lnTo>
                  <a:pt x="248" y="142"/>
                </a:lnTo>
                <a:lnTo>
                  <a:pt x="248" y="146"/>
                </a:lnTo>
                <a:lnTo>
                  <a:pt x="253" y="151"/>
                </a:lnTo>
                <a:lnTo>
                  <a:pt x="257" y="151"/>
                </a:lnTo>
                <a:lnTo>
                  <a:pt x="262" y="155"/>
                </a:lnTo>
                <a:lnTo>
                  <a:pt x="262" y="160"/>
                </a:lnTo>
                <a:lnTo>
                  <a:pt x="266" y="164"/>
                </a:lnTo>
                <a:lnTo>
                  <a:pt x="271" y="164"/>
                </a:lnTo>
                <a:lnTo>
                  <a:pt x="271" y="169"/>
                </a:lnTo>
                <a:lnTo>
                  <a:pt x="266" y="173"/>
                </a:lnTo>
                <a:lnTo>
                  <a:pt x="266" y="173"/>
                </a:lnTo>
                <a:lnTo>
                  <a:pt x="266" y="182"/>
                </a:lnTo>
                <a:lnTo>
                  <a:pt x="262" y="182"/>
                </a:lnTo>
                <a:lnTo>
                  <a:pt x="257" y="182"/>
                </a:lnTo>
                <a:lnTo>
                  <a:pt x="257" y="186"/>
                </a:lnTo>
                <a:lnTo>
                  <a:pt x="253" y="191"/>
                </a:lnTo>
                <a:lnTo>
                  <a:pt x="253" y="195"/>
                </a:lnTo>
                <a:lnTo>
                  <a:pt x="253" y="200"/>
                </a:lnTo>
                <a:lnTo>
                  <a:pt x="244" y="204"/>
                </a:lnTo>
                <a:lnTo>
                  <a:pt x="244" y="204"/>
                </a:lnTo>
                <a:lnTo>
                  <a:pt x="240" y="222"/>
                </a:lnTo>
                <a:lnTo>
                  <a:pt x="240" y="231"/>
                </a:lnTo>
                <a:lnTo>
                  <a:pt x="235" y="235"/>
                </a:lnTo>
                <a:lnTo>
                  <a:pt x="226" y="244"/>
                </a:lnTo>
                <a:lnTo>
                  <a:pt x="226" y="244"/>
                </a:lnTo>
                <a:lnTo>
                  <a:pt x="222" y="248"/>
                </a:lnTo>
                <a:lnTo>
                  <a:pt x="226" y="253"/>
                </a:lnTo>
                <a:lnTo>
                  <a:pt x="231" y="257"/>
                </a:lnTo>
                <a:lnTo>
                  <a:pt x="231" y="257"/>
                </a:lnTo>
                <a:lnTo>
                  <a:pt x="240" y="253"/>
                </a:lnTo>
                <a:lnTo>
                  <a:pt x="240" y="253"/>
                </a:lnTo>
                <a:lnTo>
                  <a:pt x="248" y="275"/>
                </a:lnTo>
                <a:lnTo>
                  <a:pt x="248" y="279"/>
                </a:lnTo>
                <a:lnTo>
                  <a:pt x="253" y="284"/>
                </a:lnTo>
                <a:lnTo>
                  <a:pt x="253" y="284"/>
                </a:lnTo>
                <a:lnTo>
                  <a:pt x="257" y="288"/>
                </a:lnTo>
                <a:lnTo>
                  <a:pt x="257" y="297"/>
                </a:lnTo>
                <a:lnTo>
                  <a:pt x="262" y="310"/>
                </a:lnTo>
                <a:lnTo>
                  <a:pt x="262" y="315"/>
                </a:lnTo>
                <a:lnTo>
                  <a:pt x="262" y="328"/>
                </a:lnTo>
                <a:lnTo>
                  <a:pt x="266" y="333"/>
                </a:lnTo>
                <a:lnTo>
                  <a:pt x="271" y="333"/>
                </a:lnTo>
                <a:lnTo>
                  <a:pt x="271" y="333"/>
                </a:lnTo>
                <a:lnTo>
                  <a:pt x="275" y="346"/>
                </a:lnTo>
                <a:lnTo>
                  <a:pt x="280" y="350"/>
                </a:lnTo>
                <a:lnTo>
                  <a:pt x="280" y="355"/>
                </a:lnTo>
                <a:lnTo>
                  <a:pt x="280" y="350"/>
                </a:lnTo>
                <a:lnTo>
                  <a:pt x="275" y="350"/>
                </a:lnTo>
                <a:lnTo>
                  <a:pt x="271" y="350"/>
                </a:lnTo>
                <a:lnTo>
                  <a:pt x="262" y="350"/>
                </a:lnTo>
                <a:lnTo>
                  <a:pt x="262" y="350"/>
                </a:lnTo>
                <a:lnTo>
                  <a:pt x="257" y="346"/>
                </a:lnTo>
                <a:lnTo>
                  <a:pt x="253" y="346"/>
                </a:lnTo>
                <a:lnTo>
                  <a:pt x="253" y="346"/>
                </a:lnTo>
                <a:lnTo>
                  <a:pt x="248" y="346"/>
                </a:lnTo>
                <a:lnTo>
                  <a:pt x="244" y="341"/>
                </a:lnTo>
                <a:lnTo>
                  <a:pt x="244" y="341"/>
                </a:lnTo>
                <a:lnTo>
                  <a:pt x="244" y="337"/>
                </a:lnTo>
                <a:lnTo>
                  <a:pt x="240" y="337"/>
                </a:lnTo>
                <a:lnTo>
                  <a:pt x="240" y="337"/>
                </a:lnTo>
                <a:lnTo>
                  <a:pt x="240" y="333"/>
                </a:lnTo>
                <a:lnTo>
                  <a:pt x="235" y="333"/>
                </a:lnTo>
                <a:lnTo>
                  <a:pt x="235" y="337"/>
                </a:lnTo>
                <a:lnTo>
                  <a:pt x="231" y="333"/>
                </a:lnTo>
                <a:lnTo>
                  <a:pt x="226" y="333"/>
                </a:lnTo>
                <a:lnTo>
                  <a:pt x="222" y="328"/>
                </a:lnTo>
                <a:lnTo>
                  <a:pt x="213" y="337"/>
                </a:lnTo>
                <a:lnTo>
                  <a:pt x="213" y="341"/>
                </a:lnTo>
                <a:lnTo>
                  <a:pt x="209" y="346"/>
                </a:lnTo>
                <a:lnTo>
                  <a:pt x="209" y="346"/>
                </a:lnTo>
                <a:lnTo>
                  <a:pt x="204" y="346"/>
                </a:lnTo>
                <a:lnTo>
                  <a:pt x="200" y="346"/>
                </a:lnTo>
                <a:lnTo>
                  <a:pt x="195" y="346"/>
                </a:lnTo>
                <a:lnTo>
                  <a:pt x="195" y="350"/>
                </a:lnTo>
                <a:lnTo>
                  <a:pt x="191" y="355"/>
                </a:lnTo>
                <a:lnTo>
                  <a:pt x="186" y="355"/>
                </a:lnTo>
                <a:lnTo>
                  <a:pt x="182" y="355"/>
                </a:lnTo>
                <a:lnTo>
                  <a:pt x="177" y="350"/>
                </a:lnTo>
                <a:lnTo>
                  <a:pt x="177" y="346"/>
                </a:lnTo>
                <a:lnTo>
                  <a:pt x="173" y="341"/>
                </a:lnTo>
                <a:lnTo>
                  <a:pt x="169" y="341"/>
                </a:lnTo>
                <a:lnTo>
                  <a:pt x="164" y="346"/>
                </a:lnTo>
                <a:lnTo>
                  <a:pt x="164" y="350"/>
                </a:lnTo>
                <a:lnTo>
                  <a:pt x="164" y="350"/>
                </a:lnTo>
                <a:lnTo>
                  <a:pt x="160" y="350"/>
                </a:lnTo>
                <a:lnTo>
                  <a:pt x="160" y="350"/>
                </a:lnTo>
                <a:lnTo>
                  <a:pt x="160" y="346"/>
                </a:lnTo>
                <a:lnTo>
                  <a:pt x="155" y="341"/>
                </a:lnTo>
                <a:lnTo>
                  <a:pt x="151" y="341"/>
                </a:lnTo>
                <a:lnTo>
                  <a:pt x="146" y="346"/>
                </a:lnTo>
                <a:lnTo>
                  <a:pt x="146" y="350"/>
                </a:lnTo>
                <a:lnTo>
                  <a:pt x="146" y="355"/>
                </a:lnTo>
                <a:lnTo>
                  <a:pt x="151" y="359"/>
                </a:lnTo>
                <a:lnTo>
                  <a:pt x="151" y="359"/>
                </a:lnTo>
                <a:lnTo>
                  <a:pt x="160" y="359"/>
                </a:lnTo>
                <a:lnTo>
                  <a:pt x="164" y="359"/>
                </a:lnTo>
                <a:lnTo>
                  <a:pt x="164" y="359"/>
                </a:lnTo>
                <a:lnTo>
                  <a:pt x="169" y="359"/>
                </a:lnTo>
                <a:lnTo>
                  <a:pt x="169" y="364"/>
                </a:lnTo>
                <a:lnTo>
                  <a:pt x="164" y="364"/>
                </a:lnTo>
                <a:lnTo>
                  <a:pt x="155" y="359"/>
                </a:lnTo>
                <a:lnTo>
                  <a:pt x="151" y="359"/>
                </a:lnTo>
                <a:lnTo>
                  <a:pt x="146" y="359"/>
                </a:lnTo>
                <a:lnTo>
                  <a:pt x="142" y="359"/>
                </a:lnTo>
                <a:lnTo>
                  <a:pt x="138" y="364"/>
                </a:lnTo>
                <a:lnTo>
                  <a:pt x="133" y="364"/>
                </a:lnTo>
                <a:lnTo>
                  <a:pt x="133" y="359"/>
                </a:lnTo>
                <a:lnTo>
                  <a:pt x="129" y="355"/>
                </a:lnTo>
                <a:lnTo>
                  <a:pt x="129" y="355"/>
                </a:lnTo>
                <a:lnTo>
                  <a:pt x="124" y="355"/>
                </a:lnTo>
                <a:lnTo>
                  <a:pt x="115" y="355"/>
                </a:lnTo>
                <a:lnTo>
                  <a:pt x="111" y="355"/>
                </a:lnTo>
                <a:lnTo>
                  <a:pt x="111" y="350"/>
                </a:lnTo>
                <a:lnTo>
                  <a:pt x="106" y="350"/>
                </a:lnTo>
                <a:lnTo>
                  <a:pt x="106" y="350"/>
                </a:lnTo>
                <a:lnTo>
                  <a:pt x="102" y="346"/>
                </a:lnTo>
                <a:lnTo>
                  <a:pt x="102" y="346"/>
                </a:lnTo>
                <a:lnTo>
                  <a:pt x="102" y="341"/>
                </a:lnTo>
                <a:lnTo>
                  <a:pt x="98" y="337"/>
                </a:lnTo>
                <a:lnTo>
                  <a:pt x="98" y="333"/>
                </a:lnTo>
                <a:lnTo>
                  <a:pt x="102" y="333"/>
                </a:lnTo>
                <a:lnTo>
                  <a:pt x="102" y="333"/>
                </a:lnTo>
                <a:lnTo>
                  <a:pt x="106" y="328"/>
                </a:lnTo>
                <a:lnTo>
                  <a:pt x="98" y="315"/>
                </a:lnTo>
                <a:lnTo>
                  <a:pt x="93" y="310"/>
                </a:lnTo>
                <a:lnTo>
                  <a:pt x="93" y="306"/>
                </a:lnTo>
                <a:lnTo>
                  <a:pt x="98" y="306"/>
                </a:lnTo>
                <a:lnTo>
                  <a:pt x="102" y="306"/>
                </a:lnTo>
                <a:lnTo>
                  <a:pt x="102" y="306"/>
                </a:lnTo>
                <a:lnTo>
                  <a:pt x="102" y="310"/>
                </a:lnTo>
                <a:lnTo>
                  <a:pt x="106" y="310"/>
                </a:lnTo>
                <a:lnTo>
                  <a:pt x="111" y="310"/>
                </a:lnTo>
                <a:lnTo>
                  <a:pt x="111" y="310"/>
                </a:lnTo>
                <a:lnTo>
                  <a:pt x="115" y="315"/>
                </a:lnTo>
                <a:lnTo>
                  <a:pt x="124" y="315"/>
                </a:lnTo>
                <a:lnTo>
                  <a:pt x="124" y="315"/>
                </a:lnTo>
                <a:lnTo>
                  <a:pt x="129" y="310"/>
                </a:lnTo>
                <a:lnTo>
                  <a:pt x="129" y="306"/>
                </a:lnTo>
                <a:lnTo>
                  <a:pt x="129" y="302"/>
                </a:lnTo>
                <a:lnTo>
                  <a:pt x="129" y="297"/>
                </a:lnTo>
                <a:lnTo>
                  <a:pt x="124" y="302"/>
                </a:lnTo>
                <a:lnTo>
                  <a:pt x="120" y="302"/>
                </a:lnTo>
                <a:lnTo>
                  <a:pt x="120" y="306"/>
                </a:lnTo>
                <a:lnTo>
                  <a:pt x="115" y="306"/>
                </a:lnTo>
                <a:lnTo>
                  <a:pt x="115" y="310"/>
                </a:lnTo>
                <a:lnTo>
                  <a:pt x="115" y="310"/>
                </a:lnTo>
                <a:lnTo>
                  <a:pt x="111" y="306"/>
                </a:lnTo>
                <a:lnTo>
                  <a:pt x="111" y="302"/>
                </a:lnTo>
                <a:lnTo>
                  <a:pt x="106" y="302"/>
                </a:lnTo>
                <a:lnTo>
                  <a:pt x="106" y="302"/>
                </a:lnTo>
                <a:lnTo>
                  <a:pt x="98" y="297"/>
                </a:lnTo>
                <a:lnTo>
                  <a:pt x="98" y="293"/>
                </a:lnTo>
                <a:lnTo>
                  <a:pt x="98" y="288"/>
                </a:lnTo>
                <a:lnTo>
                  <a:pt x="98" y="284"/>
                </a:lnTo>
                <a:lnTo>
                  <a:pt x="98" y="279"/>
                </a:lnTo>
                <a:lnTo>
                  <a:pt x="93" y="275"/>
                </a:lnTo>
                <a:lnTo>
                  <a:pt x="93" y="271"/>
                </a:lnTo>
                <a:lnTo>
                  <a:pt x="93" y="266"/>
                </a:lnTo>
                <a:lnTo>
                  <a:pt x="93" y="257"/>
                </a:lnTo>
                <a:lnTo>
                  <a:pt x="84" y="253"/>
                </a:lnTo>
                <a:lnTo>
                  <a:pt x="80" y="248"/>
                </a:lnTo>
                <a:lnTo>
                  <a:pt x="75" y="248"/>
                </a:lnTo>
                <a:lnTo>
                  <a:pt x="75" y="244"/>
                </a:lnTo>
                <a:lnTo>
                  <a:pt x="67" y="240"/>
                </a:lnTo>
                <a:lnTo>
                  <a:pt x="62" y="240"/>
                </a:lnTo>
                <a:lnTo>
                  <a:pt x="58" y="235"/>
                </a:lnTo>
                <a:lnTo>
                  <a:pt x="53" y="240"/>
                </a:lnTo>
                <a:lnTo>
                  <a:pt x="49" y="235"/>
                </a:lnTo>
                <a:lnTo>
                  <a:pt x="44" y="231"/>
                </a:lnTo>
                <a:lnTo>
                  <a:pt x="35" y="222"/>
                </a:lnTo>
                <a:lnTo>
                  <a:pt x="31" y="217"/>
                </a:lnTo>
                <a:lnTo>
                  <a:pt x="27" y="217"/>
                </a:lnTo>
                <a:lnTo>
                  <a:pt x="22" y="217"/>
                </a:lnTo>
                <a:lnTo>
                  <a:pt x="27" y="213"/>
                </a:lnTo>
                <a:lnTo>
                  <a:pt x="27" y="208"/>
                </a:lnTo>
                <a:lnTo>
                  <a:pt x="31" y="208"/>
                </a:lnTo>
                <a:lnTo>
                  <a:pt x="35" y="208"/>
                </a:lnTo>
                <a:lnTo>
                  <a:pt x="40" y="213"/>
                </a:lnTo>
                <a:lnTo>
                  <a:pt x="44" y="213"/>
                </a:lnTo>
                <a:lnTo>
                  <a:pt x="53" y="213"/>
                </a:lnTo>
                <a:lnTo>
                  <a:pt x="58" y="213"/>
                </a:lnTo>
                <a:lnTo>
                  <a:pt x="62" y="213"/>
                </a:lnTo>
                <a:lnTo>
                  <a:pt x="62" y="213"/>
                </a:lnTo>
                <a:lnTo>
                  <a:pt x="62" y="208"/>
                </a:lnTo>
                <a:lnTo>
                  <a:pt x="67" y="204"/>
                </a:lnTo>
                <a:lnTo>
                  <a:pt x="71" y="204"/>
                </a:lnTo>
                <a:lnTo>
                  <a:pt x="71" y="204"/>
                </a:lnTo>
                <a:lnTo>
                  <a:pt x="75" y="200"/>
                </a:lnTo>
                <a:lnTo>
                  <a:pt x="75" y="195"/>
                </a:lnTo>
                <a:lnTo>
                  <a:pt x="71" y="191"/>
                </a:lnTo>
                <a:lnTo>
                  <a:pt x="67" y="191"/>
                </a:lnTo>
                <a:lnTo>
                  <a:pt x="62" y="191"/>
                </a:lnTo>
                <a:lnTo>
                  <a:pt x="58" y="186"/>
                </a:lnTo>
                <a:lnTo>
                  <a:pt x="53" y="182"/>
                </a:lnTo>
                <a:lnTo>
                  <a:pt x="49" y="182"/>
                </a:lnTo>
                <a:lnTo>
                  <a:pt x="44" y="182"/>
                </a:lnTo>
                <a:lnTo>
                  <a:pt x="44" y="186"/>
                </a:lnTo>
                <a:lnTo>
                  <a:pt x="44" y="191"/>
                </a:lnTo>
                <a:lnTo>
                  <a:pt x="44" y="195"/>
                </a:lnTo>
                <a:lnTo>
                  <a:pt x="44" y="200"/>
                </a:lnTo>
                <a:lnTo>
                  <a:pt x="44" y="200"/>
                </a:lnTo>
                <a:lnTo>
                  <a:pt x="40" y="204"/>
                </a:lnTo>
                <a:lnTo>
                  <a:pt x="35" y="204"/>
                </a:lnTo>
                <a:lnTo>
                  <a:pt x="35" y="204"/>
                </a:lnTo>
                <a:lnTo>
                  <a:pt x="31" y="204"/>
                </a:lnTo>
                <a:lnTo>
                  <a:pt x="27" y="204"/>
                </a:lnTo>
                <a:lnTo>
                  <a:pt x="27" y="204"/>
                </a:lnTo>
                <a:lnTo>
                  <a:pt x="22" y="204"/>
                </a:lnTo>
                <a:lnTo>
                  <a:pt x="18" y="204"/>
                </a:lnTo>
                <a:lnTo>
                  <a:pt x="18" y="200"/>
                </a:lnTo>
                <a:lnTo>
                  <a:pt x="13" y="200"/>
                </a:lnTo>
                <a:lnTo>
                  <a:pt x="13" y="195"/>
                </a:lnTo>
                <a:lnTo>
                  <a:pt x="9" y="191"/>
                </a:lnTo>
                <a:lnTo>
                  <a:pt x="4" y="191"/>
                </a:lnTo>
                <a:lnTo>
                  <a:pt x="4" y="191"/>
                </a:lnTo>
                <a:lnTo>
                  <a:pt x="0" y="19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3" name="Freeform 700">
            <a:extLst>
              <a:ext uri="{FF2B5EF4-FFF2-40B4-BE49-F238E27FC236}">
                <a16:creationId xmlns:a16="http://schemas.microsoft.com/office/drawing/2014/main" id="{BC6520EE-89DD-41A5-B227-FAC76E912CB1}"/>
              </a:ext>
            </a:extLst>
          </p:cNvPr>
          <p:cNvSpPr>
            <a:spLocks/>
          </p:cNvSpPr>
          <p:nvPr/>
        </p:nvSpPr>
        <p:spPr bwMode="auto">
          <a:xfrm>
            <a:off x="6876462" y="4437723"/>
            <a:ext cx="32147" cy="67866"/>
          </a:xfrm>
          <a:custGeom>
            <a:avLst/>
            <a:gdLst>
              <a:gd name="T0" fmla="*/ 0 w 36"/>
              <a:gd name="T1" fmla="*/ 31 h 76"/>
              <a:gd name="T2" fmla="*/ 5 w 36"/>
              <a:gd name="T3" fmla="*/ 18 h 76"/>
              <a:gd name="T4" fmla="*/ 5 w 36"/>
              <a:gd name="T5" fmla="*/ 13 h 76"/>
              <a:gd name="T6" fmla="*/ 5 w 36"/>
              <a:gd name="T7" fmla="*/ 9 h 76"/>
              <a:gd name="T8" fmla="*/ 5 w 36"/>
              <a:gd name="T9" fmla="*/ 9 h 76"/>
              <a:gd name="T10" fmla="*/ 0 w 36"/>
              <a:gd name="T11" fmla="*/ 0 h 76"/>
              <a:gd name="T12" fmla="*/ 5 w 36"/>
              <a:gd name="T13" fmla="*/ 0 h 76"/>
              <a:gd name="T14" fmla="*/ 9 w 36"/>
              <a:gd name="T15" fmla="*/ 5 h 76"/>
              <a:gd name="T16" fmla="*/ 14 w 36"/>
              <a:gd name="T17" fmla="*/ 5 h 76"/>
              <a:gd name="T18" fmla="*/ 14 w 36"/>
              <a:gd name="T19" fmla="*/ 13 h 76"/>
              <a:gd name="T20" fmla="*/ 9 w 36"/>
              <a:gd name="T21" fmla="*/ 13 h 76"/>
              <a:gd name="T22" fmla="*/ 9 w 36"/>
              <a:gd name="T23" fmla="*/ 13 h 76"/>
              <a:gd name="T24" fmla="*/ 9 w 36"/>
              <a:gd name="T25" fmla="*/ 18 h 76"/>
              <a:gd name="T26" fmla="*/ 9 w 36"/>
              <a:gd name="T27" fmla="*/ 18 h 76"/>
              <a:gd name="T28" fmla="*/ 5 w 36"/>
              <a:gd name="T29" fmla="*/ 22 h 76"/>
              <a:gd name="T30" fmla="*/ 9 w 36"/>
              <a:gd name="T31" fmla="*/ 27 h 76"/>
              <a:gd name="T32" fmla="*/ 14 w 36"/>
              <a:gd name="T33" fmla="*/ 31 h 76"/>
              <a:gd name="T34" fmla="*/ 18 w 36"/>
              <a:gd name="T35" fmla="*/ 31 h 76"/>
              <a:gd name="T36" fmla="*/ 18 w 36"/>
              <a:gd name="T37" fmla="*/ 36 h 76"/>
              <a:gd name="T38" fmla="*/ 18 w 36"/>
              <a:gd name="T39" fmla="*/ 40 h 76"/>
              <a:gd name="T40" fmla="*/ 22 w 36"/>
              <a:gd name="T41" fmla="*/ 49 h 76"/>
              <a:gd name="T42" fmla="*/ 22 w 36"/>
              <a:gd name="T43" fmla="*/ 53 h 76"/>
              <a:gd name="T44" fmla="*/ 27 w 36"/>
              <a:gd name="T45" fmla="*/ 58 h 76"/>
              <a:gd name="T46" fmla="*/ 22 w 36"/>
              <a:gd name="T47" fmla="*/ 62 h 76"/>
              <a:gd name="T48" fmla="*/ 22 w 36"/>
              <a:gd name="T49" fmla="*/ 62 h 76"/>
              <a:gd name="T50" fmla="*/ 22 w 36"/>
              <a:gd name="T51" fmla="*/ 67 h 76"/>
              <a:gd name="T52" fmla="*/ 22 w 36"/>
              <a:gd name="T53" fmla="*/ 67 h 76"/>
              <a:gd name="T54" fmla="*/ 31 w 36"/>
              <a:gd name="T55" fmla="*/ 71 h 76"/>
              <a:gd name="T56" fmla="*/ 31 w 36"/>
              <a:gd name="T57" fmla="*/ 67 h 76"/>
              <a:gd name="T58" fmla="*/ 31 w 36"/>
              <a:gd name="T59" fmla="*/ 67 h 76"/>
              <a:gd name="T60" fmla="*/ 31 w 36"/>
              <a:gd name="T61" fmla="*/ 62 h 76"/>
              <a:gd name="T62" fmla="*/ 36 w 36"/>
              <a:gd name="T63" fmla="*/ 62 h 76"/>
              <a:gd name="T64" fmla="*/ 36 w 36"/>
              <a:gd name="T65" fmla="*/ 67 h 76"/>
              <a:gd name="T66" fmla="*/ 36 w 36"/>
              <a:gd name="T67" fmla="*/ 71 h 76"/>
              <a:gd name="T68" fmla="*/ 31 w 36"/>
              <a:gd name="T69" fmla="*/ 76 h 76"/>
              <a:gd name="T70" fmla="*/ 31 w 36"/>
              <a:gd name="T71" fmla="*/ 76 h 76"/>
              <a:gd name="T72" fmla="*/ 27 w 36"/>
              <a:gd name="T73" fmla="*/ 76 h 76"/>
              <a:gd name="T74" fmla="*/ 22 w 36"/>
              <a:gd name="T75" fmla="*/ 71 h 76"/>
              <a:gd name="T76" fmla="*/ 18 w 36"/>
              <a:gd name="T77" fmla="*/ 67 h 76"/>
              <a:gd name="T78" fmla="*/ 14 w 36"/>
              <a:gd name="T79" fmla="*/ 62 h 76"/>
              <a:gd name="T80" fmla="*/ 5 w 36"/>
              <a:gd name="T81" fmla="*/ 62 h 76"/>
              <a:gd name="T82" fmla="*/ 5 w 36"/>
              <a:gd name="T83" fmla="*/ 53 h 76"/>
              <a:gd name="T84" fmla="*/ 0 w 36"/>
              <a:gd name="T85" fmla="*/ 44 h 76"/>
              <a:gd name="T86" fmla="*/ 0 w 36"/>
              <a:gd name="T87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" h="76">
                <a:moveTo>
                  <a:pt x="0" y="31"/>
                </a:moveTo>
                <a:lnTo>
                  <a:pt x="5" y="18"/>
                </a:lnTo>
                <a:lnTo>
                  <a:pt x="5" y="13"/>
                </a:lnTo>
                <a:lnTo>
                  <a:pt x="5" y="9"/>
                </a:lnTo>
                <a:lnTo>
                  <a:pt x="5" y="9"/>
                </a:lnTo>
                <a:lnTo>
                  <a:pt x="0" y="0"/>
                </a:lnTo>
                <a:lnTo>
                  <a:pt x="5" y="0"/>
                </a:lnTo>
                <a:lnTo>
                  <a:pt x="9" y="5"/>
                </a:lnTo>
                <a:lnTo>
                  <a:pt x="14" y="5"/>
                </a:lnTo>
                <a:lnTo>
                  <a:pt x="14" y="13"/>
                </a:lnTo>
                <a:lnTo>
                  <a:pt x="9" y="13"/>
                </a:lnTo>
                <a:lnTo>
                  <a:pt x="9" y="13"/>
                </a:lnTo>
                <a:lnTo>
                  <a:pt x="9" y="18"/>
                </a:lnTo>
                <a:lnTo>
                  <a:pt x="9" y="18"/>
                </a:lnTo>
                <a:lnTo>
                  <a:pt x="5" y="22"/>
                </a:lnTo>
                <a:lnTo>
                  <a:pt x="9" y="27"/>
                </a:lnTo>
                <a:lnTo>
                  <a:pt x="14" y="31"/>
                </a:lnTo>
                <a:lnTo>
                  <a:pt x="18" y="31"/>
                </a:lnTo>
                <a:lnTo>
                  <a:pt x="18" y="36"/>
                </a:lnTo>
                <a:lnTo>
                  <a:pt x="18" y="40"/>
                </a:lnTo>
                <a:lnTo>
                  <a:pt x="22" y="49"/>
                </a:lnTo>
                <a:lnTo>
                  <a:pt x="22" y="53"/>
                </a:lnTo>
                <a:lnTo>
                  <a:pt x="27" y="58"/>
                </a:lnTo>
                <a:lnTo>
                  <a:pt x="22" y="62"/>
                </a:lnTo>
                <a:lnTo>
                  <a:pt x="22" y="62"/>
                </a:lnTo>
                <a:lnTo>
                  <a:pt x="22" y="67"/>
                </a:lnTo>
                <a:lnTo>
                  <a:pt x="22" y="67"/>
                </a:lnTo>
                <a:lnTo>
                  <a:pt x="31" y="71"/>
                </a:lnTo>
                <a:lnTo>
                  <a:pt x="31" y="67"/>
                </a:lnTo>
                <a:lnTo>
                  <a:pt x="31" y="67"/>
                </a:lnTo>
                <a:lnTo>
                  <a:pt x="31" y="62"/>
                </a:lnTo>
                <a:lnTo>
                  <a:pt x="36" y="62"/>
                </a:lnTo>
                <a:lnTo>
                  <a:pt x="36" y="67"/>
                </a:lnTo>
                <a:lnTo>
                  <a:pt x="36" y="71"/>
                </a:lnTo>
                <a:lnTo>
                  <a:pt x="31" y="76"/>
                </a:lnTo>
                <a:lnTo>
                  <a:pt x="31" y="76"/>
                </a:lnTo>
                <a:lnTo>
                  <a:pt x="27" y="76"/>
                </a:lnTo>
                <a:lnTo>
                  <a:pt x="22" y="71"/>
                </a:lnTo>
                <a:lnTo>
                  <a:pt x="18" y="67"/>
                </a:lnTo>
                <a:lnTo>
                  <a:pt x="14" y="62"/>
                </a:lnTo>
                <a:lnTo>
                  <a:pt x="5" y="62"/>
                </a:lnTo>
                <a:lnTo>
                  <a:pt x="5" y="53"/>
                </a:lnTo>
                <a:lnTo>
                  <a:pt x="0" y="44"/>
                </a:lnTo>
                <a:lnTo>
                  <a:pt x="0" y="31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4" name="Freeform 701">
            <a:extLst>
              <a:ext uri="{FF2B5EF4-FFF2-40B4-BE49-F238E27FC236}">
                <a16:creationId xmlns:a16="http://schemas.microsoft.com/office/drawing/2014/main" id="{BE63FB99-F27E-4631-A6BE-06236D92F2A4}"/>
              </a:ext>
            </a:extLst>
          </p:cNvPr>
          <p:cNvSpPr>
            <a:spLocks/>
          </p:cNvSpPr>
          <p:nvPr/>
        </p:nvSpPr>
        <p:spPr bwMode="auto">
          <a:xfrm>
            <a:off x="6876462" y="4437723"/>
            <a:ext cx="32147" cy="67866"/>
          </a:xfrm>
          <a:custGeom>
            <a:avLst/>
            <a:gdLst>
              <a:gd name="T0" fmla="*/ 0 w 36"/>
              <a:gd name="T1" fmla="*/ 31 h 76"/>
              <a:gd name="T2" fmla="*/ 5 w 36"/>
              <a:gd name="T3" fmla="*/ 18 h 76"/>
              <a:gd name="T4" fmla="*/ 5 w 36"/>
              <a:gd name="T5" fmla="*/ 13 h 76"/>
              <a:gd name="T6" fmla="*/ 5 w 36"/>
              <a:gd name="T7" fmla="*/ 9 h 76"/>
              <a:gd name="T8" fmla="*/ 5 w 36"/>
              <a:gd name="T9" fmla="*/ 9 h 76"/>
              <a:gd name="T10" fmla="*/ 0 w 36"/>
              <a:gd name="T11" fmla="*/ 0 h 76"/>
              <a:gd name="T12" fmla="*/ 5 w 36"/>
              <a:gd name="T13" fmla="*/ 0 h 76"/>
              <a:gd name="T14" fmla="*/ 9 w 36"/>
              <a:gd name="T15" fmla="*/ 5 h 76"/>
              <a:gd name="T16" fmla="*/ 14 w 36"/>
              <a:gd name="T17" fmla="*/ 5 h 76"/>
              <a:gd name="T18" fmla="*/ 14 w 36"/>
              <a:gd name="T19" fmla="*/ 13 h 76"/>
              <a:gd name="T20" fmla="*/ 9 w 36"/>
              <a:gd name="T21" fmla="*/ 13 h 76"/>
              <a:gd name="T22" fmla="*/ 9 w 36"/>
              <a:gd name="T23" fmla="*/ 13 h 76"/>
              <a:gd name="T24" fmla="*/ 9 w 36"/>
              <a:gd name="T25" fmla="*/ 18 h 76"/>
              <a:gd name="T26" fmla="*/ 9 w 36"/>
              <a:gd name="T27" fmla="*/ 18 h 76"/>
              <a:gd name="T28" fmla="*/ 5 w 36"/>
              <a:gd name="T29" fmla="*/ 22 h 76"/>
              <a:gd name="T30" fmla="*/ 9 w 36"/>
              <a:gd name="T31" fmla="*/ 27 h 76"/>
              <a:gd name="T32" fmla="*/ 14 w 36"/>
              <a:gd name="T33" fmla="*/ 31 h 76"/>
              <a:gd name="T34" fmla="*/ 18 w 36"/>
              <a:gd name="T35" fmla="*/ 31 h 76"/>
              <a:gd name="T36" fmla="*/ 18 w 36"/>
              <a:gd name="T37" fmla="*/ 36 h 76"/>
              <a:gd name="T38" fmla="*/ 18 w 36"/>
              <a:gd name="T39" fmla="*/ 40 h 76"/>
              <a:gd name="T40" fmla="*/ 22 w 36"/>
              <a:gd name="T41" fmla="*/ 49 h 76"/>
              <a:gd name="T42" fmla="*/ 22 w 36"/>
              <a:gd name="T43" fmla="*/ 53 h 76"/>
              <a:gd name="T44" fmla="*/ 27 w 36"/>
              <a:gd name="T45" fmla="*/ 58 h 76"/>
              <a:gd name="T46" fmla="*/ 22 w 36"/>
              <a:gd name="T47" fmla="*/ 62 h 76"/>
              <a:gd name="T48" fmla="*/ 22 w 36"/>
              <a:gd name="T49" fmla="*/ 62 h 76"/>
              <a:gd name="T50" fmla="*/ 22 w 36"/>
              <a:gd name="T51" fmla="*/ 67 h 76"/>
              <a:gd name="T52" fmla="*/ 22 w 36"/>
              <a:gd name="T53" fmla="*/ 67 h 76"/>
              <a:gd name="T54" fmla="*/ 31 w 36"/>
              <a:gd name="T55" fmla="*/ 71 h 76"/>
              <a:gd name="T56" fmla="*/ 31 w 36"/>
              <a:gd name="T57" fmla="*/ 67 h 76"/>
              <a:gd name="T58" fmla="*/ 31 w 36"/>
              <a:gd name="T59" fmla="*/ 67 h 76"/>
              <a:gd name="T60" fmla="*/ 31 w 36"/>
              <a:gd name="T61" fmla="*/ 62 h 76"/>
              <a:gd name="T62" fmla="*/ 36 w 36"/>
              <a:gd name="T63" fmla="*/ 62 h 76"/>
              <a:gd name="T64" fmla="*/ 36 w 36"/>
              <a:gd name="T65" fmla="*/ 67 h 76"/>
              <a:gd name="T66" fmla="*/ 36 w 36"/>
              <a:gd name="T67" fmla="*/ 71 h 76"/>
              <a:gd name="T68" fmla="*/ 31 w 36"/>
              <a:gd name="T69" fmla="*/ 76 h 76"/>
              <a:gd name="T70" fmla="*/ 31 w 36"/>
              <a:gd name="T71" fmla="*/ 76 h 76"/>
              <a:gd name="T72" fmla="*/ 27 w 36"/>
              <a:gd name="T73" fmla="*/ 76 h 76"/>
              <a:gd name="T74" fmla="*/ 22 w 36"/>
              <a:gd name="T75" fmla="*/ 71 h 76"/>
              <a:gd name="T76" fmla="*/ 18 w 36"/>
              <a:gd name="T77" fmla="*/ 67 h 76"/>
              <a:gd name="T78" fmla="*/ 14 w 36"/>
              <a:gd name="T79" fmla="*/ 62 h 76"/>
              <a:gd name="T80" fmla="*/ 5 w 36"/>
              <a:gd name="T81" fmla="*/ 62 h 76"/>
              <a:gd name="T82" fmla="*/ 5 w 36"/>
              <a:gd name="T83" fmla="*/ 53 h 76"/>
              <a:gd name="T84" fmla="*/ 0 w 36"/>
              <a:gd name="T85" fmla="*/ 44 h 76"/>
              <a:gd name="T86" fmla="*/ 0 w 36"/>
              <a:gd name="T87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" h="76">
                <a:moveTo>
                  <a:pt x="0" y="31"/>
                </a:moveTo>
                <a:lnTo>
                  <a:pt x="5" y="18"/>
                </a:lnTo>
                <a:lnTo>
                  <a:pt x="5" y="13"/>
                </a:lnTo>
                <a:lnTo>
                  <a:pt x="5" y="9"/>
                </a:lnTo>
                <a:lnTo>
                  <a:pt x="5" y="9"/>
                </a:lnTo>
                <a:lnTo>
                  <a:pt x="0" y="0"/>
                </a:lnTo>
                <a:lnTo>
                  <a:pt x="5" y="0"/>
                </a:lnTo>
                <a:lnTo>
                  <a:pt x="9" y="5"/>
                </a:lnTo>
                <a:lnTo>
                  <a:pt x="14" y="5"/>
                </a:lnTo>
                <a:lnTo>
                  <a:pt x="14" y="13"/>
                </a:lnTo>
                <a:lnTo>
                  <a:pt x="9" y="13"/>
                </a:lnTo>
                <a:lnTo>
                  <a:pt x="9" y="13"/>
                </a:lnTo>
                <a:lnTo>
                  <a:pt x="9" y="18"/>
                </a:lnTo>
                <a:lnTo>
                  <a:pt x="9" y="18"/>
                </a:lnTo>
                <a:lnTo>
                  <a:pt x="5" y="22"/>
                </a:lnTo>
                <a:lnTo>
                  <a:pt x="9" y="27"/>
                </a:lnTo>
                <a:lnTo>
                  <a:pt x="14" y="31"/>
                </a:lnTo>
                <a:lnTo>
                  <a:pt x="18" y="31"/>
                </a:lnTo>
                <a:lnTo>
                  <a:pt x="18" y="36"/>
                </a:lnTo>
                <a:lnTo>
                  <a:pt x="18" y="40"/>
                </a:lnTo>
                <a:lnTo>
                  <a:pt x="22" y="49"/>
                </a:lnTo>
                <a:lnTo>
                  <a:pt x="22" y="53"/>
                </a:lnTo>
                <a:lnTo>
                  <a:pt x="27" y="58"/>
                </a:lnTo>
                <a:lnTo>
                  <a:pt x="22" y="62"/>
                </a:lnTo>
                <a:lnTo>
                  <a:pt x="22" y="62"/>
                </a:lnTo>
                <a:lnTo>
                  <a:pt x="22" y="67"/>
                </a:lnTo>
                <a:lnTo>
                  <a:pt x="22" y="67"/>
                </a:lnTo>
                <a:lnTo>
                  <a:pt x="31" y="71"/>
                </a:lnTo>
                <a:lnTo>
                  <a:pt x="31" y="67"/>
                </a:lnTo>
                <a:lnTo>
                  <a:pt x="31" y="67"/>
                </a:lnTo>
                <a:lnTo>
                  <a:pt x="31" y="62"/>
                </a:lnTo>
                <a:lnTo>
                  <a:pt x="36" y="62"/>
                </a:lnTo>
                <a:lnTo>
                  <a:pt x="36" y="67"/>
                </a:lnTo>
                <a:lnTo>
                  <a:pt x="36" y="71"/>
                </a:lnTo>
                <a:lnTo>
                  <a:pt x="31" y="76"/>
                </a:lnTo>
                <a:lnTo>
                  <a:pt x="31" y="76"/>
                </a:lnTo>
                <a:lnTo>
                  <a:pt x="27" y="76"/>
                </a:lnTo>
                <a:lnTo>
                  <a:pt x="22" y="71"/>
                </a:lnTo>
                <a:lnTo>
                  <a:pt x="18" y="67"/>
                </a:lnTo>
                <a:lnTo>
                  <a:pt x="14" y="62"/>
                </a:lnTo>
                <a:lnTo>
                  <a:pt x="5" y="62"/>
                </a:lnTo>
                <a:lnTo>
                  <a:pt x="5" y="53"/>
                </a:lnTo>
                <a:lnTo>
                  <a:pt x="0" y="44"/>
                </a:lnTo>
                <a:lnTo>
                  <a:pt x="0" y="31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5" name="Freeform 702">
            <a:extLst>
              <a:ext uri="{FF2B5EF4-FFF2-40B4-BE49-F238E27FC236}">
                <a16:creationId xmlns:a16="http://schemas.microsoft.com/office/drawing/2014/main" id="{F148B7CE-FA59-40EC-8C35-078728FFE58E}"/>
              </a:ext>
            </a:extLst>
          </p:cNvPr>
          <p:cNvSpPr>
            <a:spLocks/>
          </p:cNvSpPr>
          <p:nvPr/>
        </p:nvSpPr>
        <p:spPr bwMode="auto">
          <a:xfrm>
            <a:off x="6876462" y="4437723"/>
            <a:ext cx="32147" cy="67866"/>
          </a:xfrm>
          <a:custGeom>
            <a:avLst/>
            <a:gdLst>
              <a:gd name="T0" fmla="*/ 0 w 36"/>
              <a:gd name="T1" fmla="*/ 31 h 76"/>
              <a:gd name="T2" fmla="*/ 5 w 36"/>
              <a:gd name="T3" fmla="*/ 18 h 76"/>
              <a:gd name="T4" fmla="*/ 5 w 36"/>
              <a:gd name="T5" fmla="*/ 13 h 76"/>
              <a:gd name="T6" fmla="*/ 5 w 36"/>
              <a:gd name="T7" fmla="*/ 9 h 76"/>
              <a:gd name="T8" fmla="*/ 5 w 36"/>
              <a:gd name="T9" fmla="*/ 9 h 76"/>
              <a:gd name="T10" fmla="*/ 0 w 36"/>
              <a:gd name="T11" fmla="*/ 0 h 76"/>
              <a:gd name="T12" fmla="*/ 5 w 36"/>
              <a:gd name="T13" fmla="*/ 0 h 76"/>
              <a:gd name="T14" fmla="*/ 9 w 36"/>
              <a:gd name="T15" fmla="*/ 5 h 76"/>
              <a:gd name="T16" fmla="*/ 14 w 36"/>
              <a:gd name="T17" fmla="*/ 5 h 76"/>
              <a:gd name="T18" fmla="*/ 14 w 36"/>
              <a:gd name="T19" fmla="*/ 13 h 76"/>
              <a:gd name="T20" fmla="*/ 9 w 36"/>
              <a:gd name="T21" fmla="*/ 13 h 76"/>
              <a:gd name="T22" fmla="*/ 9 w 36"/>
              <a:gd name="T23" fmla="*/ 13 h 76"/>
              <a:gd name="T24" fmla="*/ 9 w 36"/>
              <a:gd name="T25" fmla="*/ 18 h 76"/>
              <a:gd name="T26" fmla="*/ 9 w 36"/>
              <a:gd name="T27" fmla="*/ 18 h 76"/>
              <a:gd name="T28" fmla="*/ 5 w 36"/>
              <a:gd name="T29" fmla="*/ 22 h 76"/>
              <a:gd name="T30" fmla="*/ 9 w 36"/>
              <a:gd name="T31" fmla="*/ 27 h 76"/>
              <a:gd name="T32" fmla="*/ 14 w 36"/>
              <a:gd name="T33" fmla="*/ 31 h 76"/>
              <a:gd name="T34" fmla="*/ 18 w 36"/>
              <a:gd name="T35" fmla="*/ 31 h 76"/>
              <a:gd name="T36" fmla="*/ 18 w 36"/>
              <a:gd name="T37" fmla="*/ 36 h 76"/>
              <a:gd name="T38" fmla="*/ 18 w 36"/>
              <a:gd name="T39" fmla="*/ 40 h 76"/>
              <a:gd name="T40" fmla="*/ 22 w 36"/>
              <a:gd name="T41" fmla="*/ 49 h 76"/>
              <a:gd name="T42" fmla="*/ 22 w 36"/>
              <a:gd name="T43" fmla="*/ 53 h 76"/>
              <a:gd name="T44" fmla="*/ 27 w 36"/>
              <a:gd name="T45" fmla="*/ 58 h 76"/>
              <a:gd name="T46" fmla="*/ 22 w 36"/>
              <a:gd name="T47" fmla="*/ 62 h 76"/>
              <a:gd name="T48" fmla="*/ 22 w 36"/>
              <a:gd name="T49" fmla="*/ 62 h 76"/>
              <a:gd name="T50" fmla="*/ 22 w 36"/>
              <a:gd name="T51" fmla="*/ 67 h 76"/>
              <a:gd name="T52" fmla="*/ 22 w 36"/>
              <a:gd name="T53" fmla="*/ 67 h 76"/>
              <a:gd name="T54" fmla="*/ 31 w 36"/>
              <a:gd name="T55" fmla="*/ 71 h 76"/>
              <a:gd name="T56" fmla="*/ 31 w 36"/>
              <a:gd name="T57" fmla="*/ 67 h 76"/>
              <a:gd name="T58" fmla="*/ 31 w 36"/>
              <a:gd name="T59" fmla="*/ 67 h 76"/>
              <a:gd name="T60" fmla="*/ 31 w 36"/>
              <a:gd name="T61" fmla="*/ 62 h 76"/>
              <a:gd name="T62" fmla="*/ 36 w 36"/>
              <a:gd name="T63" fmla="*/ 62 h 76"/>
              <a:gd name="T64" fmla="*/ 36 w 36"/>
              <a:gd name="T65" fmla="*/ 67 h 76"/>
              <a:gd name="T66" fmla="*/ 36 w 36"/>
              <a:gd name="T67" fmla="*/ 71 h 76"/>
              <a:gd name="T68" fmla="*/ 31 w 36"/>
              <a:gd name="T69" fmla="*/ 76 h 76"/>
              <a:gd name="T70" fmla="*/ 31 w 36"/>
              <a:gd name="T71" fmla="*/ 76 h 76"/>
              <a:gd name="T72" fmla="*/ 27 w 36"/>
              <a:gd name="T73" fmla="*/ 76 h 76"/>
              <a:gd name="T74" fmla="*/ 22 w 36"/>
              <a:gd name="T75" fmla="*/ 71 h 76"/>
              <a:gd name="T76" fmla="*/ 18 w 36"/>
              <a:gd name="T77" fmla="*/ 67 h 76"/>
              <a:gd name="T78" fmla="*/ 14 w 36"/>
              <a:gd name="T79" fmla="*/ 62 h 76"/>
              <a:gd name="T80" fmla="*/ 5 w 36"/>
              <a:gd name="T81" fmla="*/ 62 h 76"/>
              <a:gd name="T82" fmla="*/ 5 w 36"/>
              <a:gd name="T83" fmla="*/ 53 h 76"/>
              <a:gd name="T84" fmla="*/ 0 w 36"/>
              <a:gd name="T85" fmla="*/ 44 h 76"/>
              <a:gd name="T86" fmla="*/ 0 w 36"/>
              <a:gd name="T87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" h="76">
                <a:moveTo>
                  <a:pt x="0" y="31"/>
                </a:moveTo>
                <a:lnTo>
                  <a:pt x="5" y="18"/>
                </a:lnTo>
                <a:lnTo>
                  <a:pt x="5" y="13"/>
                </a:lnTo>
                <a:lnTo>
                  <a:pt x="5" y="9"/>
                </a:lnTo>
                <a:lnTo>
                  <a:pt x="5" y="9"/>
                </a:lnTo>
                <a:lnTo>
                  <a:pt x="0" y="0"/>
                </a:lnTo>
                <a:lnTo>
                  <a:pt x="5" y="0"/>
                </a:lnTo>
                <a:lnTo>
                  <a:pt x="9" y="5"/>
                </a:lnTo>
                <a:lnTo>
                  <a:pt x="14" y="5"/>
                </a:lnTo>
                <a:lnTo>
                  <a:pt x="14" y="13"/>
                </a:lnTo>
                <a:lnTo>
                  <a:pt x="9" y="13"/>
                </a:lnTo>
                <a:lnTo>
                  <a:pt x="9" y="13"/>
                </a:lnTo>
                <a:lnTo>
                  <a:pt x="9" y="18"/>
                </a:lnTo>
                <a:lnTo>
                  <a:pt x="9" y="18"/>
                </a:lnTo>
                <a:lnTo>
                  <a:pt x="5" y="22"/>
                </a:lnTo>
                <a:lnTo>
                  <a:pt x="9" y="27"/>
                </a:lnTo>
                <a:lnTo>
                  <a:pt x="14" y="31"/>
                </a:lnTo>
                <a:lnTo>
                  <a:pt x="18" y="31"/>
                </a:lnTo>
                <a:lnTo>
                  <a:pt x="18" y="36"/>
                </a:lnTo>
                <a:lnTo>
                  <a:pt x="18" y="40"/>
                </a:lnTo>
                <a:lnTo>
                  <a:pt x="22" y="49"/>
                </a:lnTo>
                <a:lnTo>
                  <a:pt x="22" y="53"/>
                </a:lnTo>
                <a:lnTo>
                  <a:pt x="27" y="58"/>
                </a:lnTo>
                <a:lnTo>
                  <a:pt x="22" y="62"/>
                </a:lnTo>
                <a:lnTo>
                  <a:pt x="22" y="62"/>
                </a:lnTo>
                <a:lnTo>
                  <a:pt x="22" y="67"/>
                </a:lnTo>
                <a:lnTo>
                  <a:pt x="22" y="67"/>
                </a:lnTo>
                <a:lnTo>
                  <a:pt x="31" y="71"/>
                </a:lnTo>
                <a:lnTo>
                  <a:pt x="31" y="67"/>
                </a:lnTo>
                <a:lnTo>
                  <a:pt x="31" y="67"/>
                </a:lnTo>
                <a:lnTo>
                  <a:pt x="31" y="62"/>
                </a:lnTo>
                <a:lnTo>
                  <a:pt x="36" y="62"/>
                </a:lnTo>
                <a:lnTo>
                  <a:pt x="36" y="67"/>
                </a:lnTo>
                <a:lnTo>
                  <a:pt x="36" y="71"/>
                </a:lnTo>
                <a:lnTo>
                  <a:pt x="31" y="76"/>
                </a:lnTo>
                <a:lnTo>
                  <a:pt x="31" y="76"/>
                </a:lnTo>
                <a:lnTo>
                  <a:pt x="27" y="76"/>
                </a:lnTo>
                <a:lnTo>
                  <a:pt x="22" y="71"/>
                </a:lnTo>
                <a:lnTo>
                  <a:pt x="18" y="67"/>
                </a:lnTo>
                <a:lnTo>
                  <a:pt x="14" y="62"/>
                </a:lnTo>
                <a:lnTo>
                  <a:pt x="5" y="62"/>
                </a:lnTo>
                <a:lnTo>
                  <a:pt x="5" y="53"/>
                </a:lnTo>
                <a:lnTo>
                  <a:pt x="0" y="44"/>
                </a:lnTo>
                <a:lnTo>
                  <a:pt x="0" y="31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6" name="Freeform 703">
            <a:extLst>
              <a:ext uri="{FF2B5EF4-FFF2-40B4-BE49-F238E27FC236}">
                <a16:creationId xmlns:a16="http://schemas.microsoft.com/office/drawing/2014/main" id="{EC5B34FC-6226-4B20-B969-23C5CB29B207}"/>
              </a:ext>
            </a:extLst>
          </p:cNvPr>
          <p:cNvSpPr>
            <a:spLocks/>
          </p:cNvSpPr>
          <p:nvPr/>
        </p:nvSpPr>
        <p:spPr bwMode="auto">
          <a:xfrm>
            <a:off x="6876462" y="4437723"/>
            <a:ext cx="32147" cy="67866"/>
          </a:xfrm>
          <a:custGeom>
            <a:avLst/>
            <a:gdLst>
              <a:gd name="T0" fmla="*/ 0 w 36"/>
              <a:gd name="T1" fmla="*/ 31 h 76"/>
              <a:gd name="T2" fmla="*/ 5 w 36"/>
              <a:gd name="T3" fmla="*/ 18 h 76"/>
              <a:gd name="T4" fmla="*/ 5 w 36"/>
              <a:gd name="T5" fmla="*/ 13 h 76"/>
              <a:gd name="T6" fmla="*/ 5 w 36"/>
              <a:gd name="T7" fmla="*/ 9 h 76"/>
              <a:gd name="T8" fmla="*/ 5 w 36"/>
              <a:gd name="T9" fmla="*/ 9 h 76"/>
              <a:gd name="T10" fmla="*/ 0 w 36"/>
              <a:gd name="T11" fmla="*/ 0 h 76"/>
              <a:gd name="T12" fmla="*/ 5 w 36"/>
              <a:gd name="T13" fmla="*/ 0 h 76"/>
              <a:gd name="T14" fmla="*/ 9 w 36"/>
              <a:gd name="T15" fmla="*/ 5 h 76"/>
              <a:gd name="T16" fmla="*/ 14 w 36"/>
              <a:gd name="T17" fmla="*/ 5 h 76"/>
              <a:gd name="T18" fmla="*/ 14 w 36"/>
              <a:gd name="T19" fmla="*/ 13 h 76"/>
              <a:gd name="T20" fmla="*/ 9 w 36"/>
              <a:gd name="T21" fmla="*/ 13 h 76"/>
              <a:gd name="T22" fmla="*/ 9 w 36"/>
              <a:gd name="T23" fmla="*/ 13 h 76"/>
              <a:gd name="T24" fmla="*/ 9 w 36"/>
              <a:gd name="T25" fmla="*/ 18 h 76"/>
              <a:gd name="T26" fmla="*/ 9 w 36"/>
              <a:gd name="T27" fmla="*/ 18 h 76"/>
              <a:gd name="T28" fmla="*/ 5 w 36"/>
              <a:gd name="T29" fmla="*/ 22 h 76"/>
              <a:gd name="T30" fmla="*/ 9 w 36"/>
              <a:gd name="T31" fmla="*/ 27 h 76"/>
              <a:gd name="T32" fmla="*/ 14 w 36"/>
              <a:gd name="T33" fmla="*/ 31 h 76"/>
              <a:gd name="T34" fmla="*/ 18 w 36"/>
              <a:gd name="T35" fmla="*/ 31 h 76"/>
              <a:gd name="T36" fmla="*/ 18 w 36"/>
              <a:gd name="T37" fmla="*/ 36 h 76"/>
              <a:gd name="T38" fmla="*/ 18 w 36"/>
              <a:gd name="T39" fmla="*/ 40 h 76"/>
              <a:gd name="T40" fmla="*/ 22 w 36"/>
              <a:gd name="T41" fmla="*/ 49 h 76"/>
              <a:gd name="T42" fmla="*/ 22 w 36"/>
              <a:gd name="T43" fmla="*/ 53 h 76"/>
              <a:gd name="T44" fmla="*/ 27 w 36"/>
              <a:gd name="T45" fmla="*/ 58 h 76"/>
              <a:gd name="T46" fmla="*/ 22 w 36"/>
              <a:gd name="T47" fmla="*/ 62 h 76"/>
              <a:gd name="T48" fmla="*/ 22 w 36"/>
              <a:gd name="T49" fmla="*/ 62 h 76"/>
              <a:gd name="T50" fmla="*/ 22 w 36"/>
              <a:gd name="T51" fmla="*/ 67 h 76"/>
              <a:gd name="T52" fmla="*/ 22 w 36"/>
              <a:gd name="T53" fmla="*/ 67 h 76"/>
              <a:gd name="T54" fmla="*/ 31 w 36"/>
              <a:gd name="T55" fmla="*/ 71 h 76"/>
              <a:gd name="T56" fmla="*/ 31 w 36"/>
              <a:gd name="T57" fmla="*/ 67 h 76"/>
              <a:gd name="T58" fmla="*/ 31 w 36"/>
              <a:gd name="T59" fmla="*/ 67 h 76"/>
              <a:gd name="T60" fmla="*/ 31 w 36"/>
              <a:gd name="T61" fmla="*/ 62 h 76"/>
              <a:gd name="T62" fmla="*/ 36 w 36"/>
              <a:gd name="T63" fmla="*/ 62 h 76"/>
              <a:gd name="T64" fmla="*/ 36 w 36"/>
              <a:gd name="T65" fmla="*/ 67 h 76"/>
              <a:gd name="T66" fmla="*/ 36 w 36"/>
              <a:gd name="T67" fmla="*/ 71 h 76"/>
              <a:gd name="T68" fmla="*/ 31 w 36"/>
              <a:gd name="T69" fmla="*/ 76 h 76"/>
              <a:gd name="T70" fmla="*/ 31 w 36"/>
              <a:gd name="T71" fmla="*/ 76 h 76"/>
              <a:gd name="T72" fmla="*/ 27 w 36"/>
              <a:gd name="T73" fmla="*/ 76 h 76"/>
              <a:gd name="T74" fmla="*/ 22 w 36"/>
              <a:gd name="T75" fmla="*/ 71 h 76"/>
              <a:gd name="T76" fmla="*/ 18 w 36"/>
              <a:gd name="T77" fmla="*/ 67 h 76"/>
              <a:gd name="T78" fmla="*/ 14 w 36"/>
              <a:gd name="T79" fmla="*/ 62 h 76"/>
              <a:gd name="T80" fmla="*/ 5 w 36"/>
              <a:gd name="T81" fmla="*/ 62 h 76"/>
              <a:gd name="T82" fmla="*/ 5 w 36"/>
              <a:gd name="T83" fmla="*/ 53 h 76"/>
              <a:gd name="T84" fmla="*/ 0 w 36"/>
              <a:gd name="T85" fmla="*/ 44 h 76"/>
              <a:gd name="T86" fmla="*/ 0 w 36"/>
              <a:gd name="T87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" h="76">
                <a:moveTo>
                  <a:pt x="0" y="31"/>
                </a:moveTo>
                <a:lnTo>
                  <a:pt x="5" y="18"/>
                </a:lnTo>
                <a:lnTo>
                  <a:pt x="5" y="13"/>
                </a:lnTo>
                <a:lnTo>
                  <a:pt x="5" y="9"/>
                </a:lnTo>
                <a:lnTo>
                  <a:pt x="5" y="9"/>
                </a:lnTo>
                <a:lnTo>
                  <a:pt x="0" y="0"/>
                </a:lnTo>
                <a:lnTo>
                  <a:pt x="5" y="0"/>
                </a:lnTo>
                <a:lnTo>
                  <a:pt x="9" y="5"/>
                </a:lnTo>
                <a:lnTo>
                  <a:pt x="14" y="5"/>
                </a:lnTo>
                <a:lnTo>
                  <a:pt x="14" y="13"/>
                </a:lnTo>
                <a:lnTo>
                  <a:pt x="9" y="13"/>
                </a:lnTo>
                <a:lnTo>
                  <a:pt x="9" y="13"/>
                </a:lnTo>
                <a:lnTo>
                  <a:pt x="9" y="18"/>
                </a:lnTo>
                <a:lnTo>
                  <a:pt x="9" y="18"/>
                </a:lnTo>
                <a:lnTo>
                  <a:pt x="5" y="22"/>
                </a:lnTo>
                <a:lnTo>
                  <a:pt x="9" y="27"/>
                </a:lnTo>
                <a:lnTo>
                  <a:pt x="14" y="31"/>
                </a:lnTo>
                <a:lnTo>
                  <a:pt x="18" y="31"/>
                </a:lnTo>
                <a:lnTo>
                  <a:pt x="18" y="36"/>
                </a:lnTo>
                <a:lnTo>
                  <a:pt x="18" y="40"/>
                </a:lnTo>
                <a:lnTo>
                  <a:pt x="22" y="49"/>
                </a:lnTo>
                <a:lnTo>
                  <a:pt x="22" y="53"/>
                </a:lnTo>
                <a:lnTo>
                  <a:pt x="27" y="58"/>
                </a:lnTo>
                <a:lnTo>
                  <a:pt x="22" y="62"/>
                </a:lnTo>
                <a:lnTo>
                  <a:pt x="22" y="62"/>
                </a:lnTo>
                <a:lnTo>
                  <a:pt x="22" y="67"/>
                </a:lnTo>
                <a:lnTo>
                  <a:pt x="22" y="67"/>
                </a:lnTo>
                <a:lnTo>
                  <a:pt x="31" y="71"/>
                </a:lnTo>
                <a:lnTo>
                  <a:pt x="31" y="67"/>
                </a:lnTo>
                <a:lnTo>
                  <a:pt x="31" y="67"/>
                </a:lnTo>
                <a:lnTo>
                  <a:pt x="31" y="62"/>
                </a:lnTo>
                <a:lnTo>
                  <a:pt x="36" y="62"/>
                </a:lnTo>
                <a:lnTo>
                  <a:pt x="36" y="67"/>
                </a:lnTo>
                <a:lnTo>
                  <a:pt x="36" y="71"/>
                </a:lnTo>
                <a:lnTo>
                  <a:pt x="31" y="76"/>
                </a:lnTo>
                <a:lnTo>
                  <a:pt x="31" y="76"/>
                </a:lnTo>
                <a:lnTo>
                  <a:pt x="27" y="76"/>
                </a:lnTo>
                <a:lnTo>
                  <a:pt x="22" y="71"/>
                </a:lnTo>
                <a:lnTo>
                  <a:pt x="18" y="67"/>
                </a:lnTo>
                <a:lnTo>
                  <a:pt x="14" y="62"/>
                </a:lnTo>
                <a:lnTo>
                  <a:pt x="5" y="62"/>
                </a:lnTo>
                <a:lnTo>
                  <a:pt x="5" y="53"/>
                </a:lnTo>
                <a:lnTo>
                  <a:pt x="0" y="44"/>
                </a:lnTo>
                <a:lnTo>
                  <a:pt x="0" y="31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7" name="Freeform 704">
            <a:extLst>
              <a:ext uri="{FF2B5EF4-FFF2-40B4-BE49-F238E27FC236}">
                <a16:creationId xmlns:a16="http://schemas.microsoft.com/office/drawing/2014/main" id="{324FEBD7-9ECA-4497-A7AF-56A89CE7DE6D}"/>
              </a:ext>
            </a:extLst>
          </p:cNvPr>
          <p:cNvSpPr>
            <a:spLocks/>
          </p:cNvSpPr>
          <p:nvPr/>
        </p:nvSpPr>
        <p:spPr bwMode="auto">
          <a:xfrm>
            <a:off x="7003263" y="4477016"/>
            <a:ext cx="59829" cy="24110"/>
          </a:xfrm>
          <a:custGeom>
            <a:avLst/>
            <a:gdLst>
              <a:gd name="T0" fmla="*/ 0 w 67"/>
              <a:gd name="T1" fmla="*/ 23 h 27"/>
              <a:gd name="T2" fmla="*/ 0 w 67"/>
              <a:gd name="T3" fmla="*/ 23 h 27"/>
              <a:gd name="T4" fmla="*/ 5 w 67"/>
              <a:gd name="T5" fmla="*/ 18 h 27"/>
              <a:gd name="T6" fmla="*/ 5 w 67"/>
              <a:gd name="T7" fmla="*/ 14 h 27"/>
              <a:gd name="T8" fmla="*/ 5 w 67"/>
              <a:gd name="T9" fmla="*/ 14 h 27"/>
              <a:gd name="T10" fmla="*/ 9 w 67"/>
              <a:gd name="T11" fmla="*/ 14 h 27"/>
              <a:gd name="T12" fmla="*/ 9 w 67"/>
              <a:gd name="T13" fmla="*/ 14 h 27"/>
              <a:gd name="T14" fmla="*/ 9 w 67"/>
              <a:gd name="T15" fmla="*/ 18 h 27"/>
              <a:gd name="T16" fmla="*/ 14 w 67"/>
              <a:gd name="T17" fmla="*/ 18 h 27"/>
              <a:gd name="T18" fmla="*/ 14 w 67"/>
              <a:gd name="T19" fmla="*/ 18 h 27"/>
              <a:gd name="T20" fmla="*/ 18 w 67"/>
              <a:gd name="T21" fmla="*/ 18 h 27"/>
              <a:gd name="T22" fmla="*/ 18 w 67"/>
              <a:gd name="T23" fmla="*/ 18 h 27"/>
              <a:gd name="T24" fmla="*/ 22 w 67"/>
              <a:gd name="T25" fmla="*/ 18 h 27"/>
              <a:gd name="T26" fmla="*/ 22 w 67"/>
              <a:gd name="T27" fmla="*/ 18 h 27"/>
              <a:gd name="T28" fmla="*/ 22 w 67"/>
              <a:gd name="T29" fmla="*/ 18 h 27"/>
              <a:gd name="T30" fmla="*/ 22 w 67"/>
              <a:gd name="T31" fmla="*/ 14 h 27"/>
              <a:gd name="T32" fmla="*/ 22 w 67"/>
              <a:gd name="T33" fmla="*/ 14 h 27"/>
              <a:gd name="T34" fmla="*/ 18 w 67"/>
              <a:gd name="T35" fmla="*/ 9 h 27"/>
              <a:gd name="T36" fmla="*/ 18 w 67"/>
              <a:gd name="T37" fmla="*/ 9 h 27"/>
              <a:gd name="T38" fmla="*/ 18 w 67"/>
              <a:gd name="T39" fmla="*/ 5 h 27"/>
              <a:gd name="T40" fmla="*/ 18 w 67"/>
              <a:gd name="T41" fmla="*/ 5 h 27"/>
              <a:gd name="T42" fmla="*/ 22 w 67"/>
              <a:gd name="T43" fmla="*/ 5 h 27"/>
              <a:gd name="T44" fmla="*/ 22 w 67"/>
              <a:gd name="T45" fmla="*/ 5 h 27"/>
              <a:gd name="T46" fmla="*/ 22 w 67"/>
              <a:gd name="T47" fmla="*/ 5 h 27"/>
              <a:gd name="T48" fmla="*/ 27 w 67"/>
              <a:gd name="T49" fmla="*/ 0 h 27"/>
              <a:gd name="T50" fmla="*/ 27 w 67"/>
              <a:gd name="T51" fmla="*/ 0 h 27"/>
              <a:gd name="T52" fmla="*/ 27 w 67"/>
              <a:gd name="T53" fmla="*/ 0 h 27"/>
              <a:gd name="T54" fmla="*/ 31 w 67"/>
              <a:gd name="T55" fmla="*/ 5 h 27"/>
              <a:gd name="T56" fmla="*/ 31 w 67"/>
              <a:gd name="T57" fmla="*/ 0 h 27"/>
              <a:gd name="T58" fmla="*/ 40 w 67"/>
              <a:gd name="T59" fmla="*/ 5 h 27"/>
              <a:gd name="T60" fmla="*/ 40 w 67"/>
              <a:gd name="T61" fmla="*/ 5 h 27"/>
              <a:gd name="T62" fmla="*/ 40 w 67"/>
              <a:gd name="T63" fmla="*/ 9 h 27"/>
              <a:gd name="T64" fmla="*/ 40 w 67"/>
              <a:gd name="T65" fmla="*/ 9 h 27"/>
              <a:gd name="T66" fmla="*/ 45 w 67"/>
              <a:gd name="T67" fmla="*/ 14 h 27"/>
              <a:gd name="T68" fmla="*/ 45 w 67"/>
              <a:gd name="T69" fmla="*/ 14 h 27"/>
              <a:gd name="T70" fmla="*/ 45 w 67"/>
              <a:gd name="T71" fmla="*/ 18 h 27"/>
              <a:gd name="T72" fmla="*/ 49 w 67"/>
              <a:gd name="T73" fmla="*/ 18 h 27"/>
              <a:gd name="T74" fmla="*/ 53 w 67"/>
              <a:gd name="T75" fmla="*/ 18 h 27"/>
              <a:gd name="T76" fmla="*/ 53 w 67"/>
              <a:gd name="T77" fmla="*/ 18 h 27"/>
              <a:gd name="T78" fmla="*/ 53 w 67"/>
              <a:gd name="T79" fmla="*/ 14 h 27"/>
              <a:gd name="T80" fmla="*/ 58 w 67"/>
              <a:gd name="T81" fmla="*/ 14 h 27"/>
              <a:gd name="T82" fmla="*/ 62 w 67"/>
              <a:gd name="T83" fmla="*/ 9 h 27"/>
              <a:gd name="T84" fmla="*/ 67 w 67"/>
              <a:gd name="T85" fmla="*/ 9 h 27"/>
              <a:gd name="T86" fmla="*/ 62 w 67"/>
              <a:gd name="T87" fmla="*/ 14 h 27"/>
              <a:gd name="T88" fmla="*/ 58 w 67"/>
              <a:gd name="T89" fmla="*/ 18 h 27"/>
              <a:gd name="T90" fmla="*/ 53 w 67"/>
              <a:gd name="T91" fmla="*/ 18 h 27"/>
              <a:gd name="T92" fmla="*/ 53 w 67"/>
              <a:gd name="T93" fmla="*/ 23 h 27"/>
              <a:gd name="T94" fmla="*/ 49 w 67"/>
              <a:gd name="T95" fmla="*/ 23 h 27"/>
              <a:gd name="T96" fmla="*/ 40 w 67"/>
              <a:gd name="T97" fmla="*/ 27 h 27"/>
              <a:gd name="T98" fmla="*/ 36 w 67"/>
              <a:gd name="T99" fmla="*/ 27 h 27"/>
              <a:gd name="T100" fmla="*/ 31 w 67"/>
              <a:gd name="T101" fmla="*/ 27 h 27"/>
              <a:gd name="T102" fmla="*/ 27 w 67"/>
              <a:gd name="T103" fmla="*/ 23 h 27"/>
              <a:gd name="T104" fmla="*/ 22 w 67"/>
              <a:gd name="T105" fmla="*/ 23 h 27"/>
              <a:gd name="T106" fmla="*/ 18 w 67"/>
              <a:gd name="T107" fmla="*/ 23 h 27"/>
              <a:gd name="T108" fmla="*/ 14 w 67"/>
              <a:gd name="T109" fmla="*/ 18 h 27"/>
              <a:gd name="T110" fmla="*/ 9 w 67"/>
              <a:gd name="T111" fmla="*/ 23 h 27"/>
              <a:gd name="T112" fmla="*/ 5 w 67"/>
              <a:gd name="T113" fmla="*/ 23 h 27"/>
              <a:gd name="T114" fmla="*/ 0 w 67"/>
              <a:gd name="T115" fmla="*/ 23 h 27"/>
              <a:gd name="T116" fmla="*/ 0 w 67"/>
              <a:gd name="T117" fmla="*/ 2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" h="27">
                <a:moveTo>
                  <a:pt x="0" y="23"/>
                </a:moveTo>
                <a:lnTo>
                  <a:pt x="0" y="23"/>
                </a:lnTo>
                <a:lnTo>
                  <a:pt x="5" y="18"/>
                </a:lnTo>
                <a:lnTo>
                  <a:pt x="5" y="14"/>
                </a:lnTo>
                <a:lnTo>
                  <a:pt x="5" y="14"/>
                </a:lnTo>
                <a:lnTo>
                  <a:pt x="9" y="14"/>
                </a:lnTo>
                <a:lnTo>
                  <a:pt x="9" y="14"/>
                </a:lnTo>
                <a:lnTo>
                  <a:pt x="9" y="18"/>
                </a:lnTo>
                <a:lnTo>
                  <a:pt x="14" y="18"/>
                </a:lnTo>
                <a:lnTo>
                  <a:pt x="14" y="18"/>
                </a:lnTo>
                <a:lnTo>
                  <a:pt x="18" y="18"/>
                </a:lnTo>
                <a:lnTo>
                  <a:pt x="18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4"/>
                </a:lnTo>
                <a:lnTo>
                  <a:pt x="22" y="14"/>
                </a:lnTo>
                <a:lnTo>
                  <a:pt x="18" y="9"/>
                </a:lnTo>
                <a:lnTo>
                  <a:pt x="18" y="9"/>
                </a:lnTo>
                <a:lnTo>
                  <a:pt x="18" y="5"/>
                </a:lnTo>
                <a:lnTo>
                  <a:pt x="18" y="5"/>
                </a:lnTo>
                <a:lnTo>
                  <a:pt x="22" y="5"/>
                </a:lnTo>
                <a:lnTo>
                  <a:pt x="22" y="5"/>
                </a:lnTo>
                <a:lnTo>
                  <a:pt x="22" y="5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31" y="5"/>
                </a:lnTo>
                <a:lnTo>
                  <a:pt x="31" y="0"/>
                </a:lnTo>
                <a:lnTo>
                  <a:pt x="40" y="5"/>
                </a:lnTo>
                <a:lnTo>
                  <a:pt x="40" y="5"/>
                </a:lnTo>
                <a:lnTo>
                  <a:pt x="40" y="9"/>
                </a:lnTo>
                <a:lnTo>
                  <a:pt x="40" y="9"/>
                </a:lnTo>
                <a:lnTo>
                  <a:pt x="45" y="14"/>
                </a:lnTo>
                <a:lnTo>
                  <a:pt x="45" y="14"/>
                </a:lnTo>
                <a:lnTo>
                  <a:pt x="45" y="18"/>
                </a:lnTo>
                <a:lnTo>
                  <a:pt x="49" y="18"/>
                </a:lnTo>
                <a:lnTo>
                  <a:pt x="53" y="18"/>
                </a:lnTo>
                <a:lnTo>
                  <a:pt x="53" y="18"/>
                </a:lnTo>
                <a:lnTo>
                  <a:pt x="53" y="14"/>
                </a:lnTo>
                <a:lnTo>
                  <a:pt x="58" y="14"/>
                </a:lnTo>
                <a:lnTo>
                  <a:pt x="62" y="9"/>
                </a:lnTo>
                <a:lnTo>
                  <a:pt x="67" y="9"/>
                </a:lnTo>
                <a:lnTo>
                  <a:pt x="62" y="14"/>
                </a:lnTo>
                <a:lnTo>
                  <a:pt x="58" y="18"/>
                </a:lnTo>
                <a:lnTo>
                  <a:pt x="53" y="18"/>
                </a:lnTo>
                <a:lnTo>
                  <a:pt x="53" y="23"/>
                </a:lnTo>
                <a:lnTo>
                  <a:pt x="49" y="23"/>
                </a:lnTo>
                <a:lnTo>
                  <a:pt x="40" y="27"/>
                </a:lnTo>
                <a:lnTo>
                  <a:pt x="36" y="27"/>
                </a:lnTo>
                <a:lnTo>
                  <a:pt x="31" y="27"/>
                </a:lnTo>
                <a:lnTo>
                  <a:pt x="27" y="23"/>
                </a:lnTo>
                <a:lnTo>
                  <a:pt x="22" y="23"/>
                </a:lnTo>
                <a:lnTo>
                  <a:pt x="18" y="23"/>
                </a:lnTo>
                <a:lnTo>
                  <a:pt x="14" y="18"/>
                </a:lnTo>
                <a:lnTo>
                  <a:pt x="9" y="23"/>
                </a:lnTo>
                <a:lnTo>
                  <a:pt x="5" y="23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8" name="Freeform 705">
            <a:extLst>
              <a:ext uri="{FF2B5EF4-FFF2-40B4-BE49-F238E27FC236}">
                <a16:creationId xmlns:a16="http://schemas.microsoft.com/office/drawing/2014/main" id="{1D1F2EE1-700F-4C95-A911-2C33936C3820}"/>
              </a:ext>
            </a:extLst>
          </p:cNvPr>
          <p:cNvSpPr>
            <a:spLocks/>
          </p:cNvSpPr>
          <p:nvPr/>
        </p:nvSpPr>
        <p:spPr bwMode="auto">
          <a:xfrm>
            <a:off x="7003263" y="4477016"/>
            <a:ext cx="59829" cy="24110"/>
          </a:xfrm>
          <a:custGeom>
            <a:avLst/>
            <a:gdLst>
              <a:gd name="T0" fmla="*/ 0 w 67"/>
              <a:gd name="T1" fmla="*/ 23 h 27"/>
              <a:gd name="T2" fmla="*/ 0 w 67"/>
              <a:gd name="T3" fmla="*/ 23 h 27"/>
              <a:gd name="T4" fmla="*/ 5 w 67"/>
              <a:gd name="T5" fmla="*/ 18 h 27"/>
              <a:gd name="T6" fmla="*/ 5 w 67"/>
              <a:gd name="T7" fmla="*/ 14 h 27"/>
              <a:gd name="T8" fmla="*/ 5 w 67"/>
              <a:gd name="T9" fmla="*/ 14 h 27"/>
              <a:gd name="T10" fmla="*/ 9 w 67"/>
              <a:gd name="T11" fmla="*/ 14 h 27"/>
              <a:gd name="T12" fmla="*/ 9 w 67"/>
              <a:gd name="T13" fmla="*/ 14 h 27"/>
              <a:gd name="T14" fmla="*/ 9 w 67"/>
              <a:gd name="T15" fmla="*/ 18 h 27"/>
              <a:gd name="T16" fmla="*/ 14 w 67"/>
              <a:gd name="T17" fmla="*/ 18 h 27"/>
              <a:gd name="T18" fmla="*/ 14 w 67"/>
              <a:gd name="T19" fmla="*/ 18 h 27"/>
              <a:gd name="T20" fmla="*/ 18 w 67"/>
              <a:gd name="T21" fmla="*/ 18 h 27"/>
              <a:gd name="T22" fmla="*/ 18 w 67"/>
              <a:gd name="T23" fmla="*/ 18 h 27"/>
              <a:gd name="T24" fmla="*/ 22 w 67"/>
              <a:gd name="T25" fmla="*/ 18 h 27"/>
              <a:gd name="T26" fmla="*/ 22 w 67"/>
              <a:gd name="T27" fmla="*/ 18 h 27"/>
              <a:gd name="T28" fmla="*/ 22 w 67"/>
              <a:gd name="T29" fmla="*/ 18 h 27"/>
              <a:gd name="T30" fmla="*/ 22 w 67"/>
              <a:gd name="T31" fmla="*/ 14 h 27"/>
              <a:gd name="T32" fmla="*/ 22 w 67"/>
              <a:gd name="T33" fmla="*/ 14 h 27"/>
              <a:gd name="T34" fmla="*/ 18 w 67"/>
              <a:gd name="T35" fmla="*/ 9 h 27"/>
              <a:gd name="T36" fmla="*/ 18 w 67"/>
              <a:gd name="T37" fmla="*/ 9 h 27"/>
              <a:gd name="T38" fmla="*/ 18 w 67"/>
              <a:gd name="T39" fmla="*/ 5 h 27"/>
              <a:gd name="T40" fmla="*/ 18 w 67"/>
              <a:gd name="T41" fmla="*/ 5 h 27"/>
              <a:gd name="T42" fmla="*/ 22 w 67"/>
              <a:gd name="T43" fmla="*/ 5 h 27"/>
              <a:gd name="T44" fmla="*/ 22 w 67"/>
              <a:gd name="T45" fmla="*/ 5 h 27"/>
              <a:gd name="T46" fmla="*/ 22 w 67"/>
              <a:gd name="T47" fmla="*/ 5 h 27"/>
              <a:gd name="T48" fmla="*/ 27 w 67"/>
              <a:gd name="T49" fmla="*/ 0 h 27"/>
              <a:gd name="T50" fmla="*/ 27 w 67"/>
              <a:gd name="T51" fmla="*/ 0 h 27"/>
              <a:gd name="T52" fmla="*/ 27 w 67"/>
              <a:gd name="T53" fmla="*/ 0 h 27"/>
              <a:gd name="T54" fmla="*/ 31 w 67"/>
              <a:gd name="T55" fmla="*/ 5 h 27"/>
              <a:gd name="T56" fmla="*/ 31 w 67"/>
              <a:gd name="T57" fmla="*/ 0 h 27"/>
              <a:gd name="T58" fmla="*/ 40 w 67"/>
              <a:gd name="T59" fmla="*/ 5 h 27"/>
              <a:gd name="T60" fmla="*/ 40 w 67"/>
              <a:gd name="T61" fmla="*/ 5 h 27"/>
              <a:gd name="T62" fmla="*/ 40 w 67"/>
              <a:gd name="T63" fmla="*/ 9 h 27"/>
              <a:gd name="T64" fmla="*/ 40 w 67"/>
              <a:gd name="T65" fmla="*/ 9 h 27"/>
              <a:gd name="T66" fmla="*/ 45 w 67"/>
              <a:gd name="T67" fmla="*/ 14 h 27"/>
              <a:gd name="T68" fmla="*/ 45 w 67"/>
              <a:gd name="T69" fmla="*/ 14 h 27"/>
              <a:gd name="T70" fmla="*/ 45 w 67"/>
              <a:gd name="T71" fmla="*/ 18 h 27"/>
              <a:gd name="T72" fmla="*/ 49 w 67"/>
              <a:gd name="T73" fmla="*/ 18 h 27"/>
              <a:gd name="T74" fmla="*/ 53 w 67"/>
              <a:gd name="T75" fmla="*/ 18 h 27"/>
              <a:gd name="T76" fmla="*/ 53 w 67"/>
              <a:gd name="T77" fmla="*/ 18 h 27"/>
              <a:gd name="T78" fmla="*/ 53 w 67"/>
              <a:gd name="T79" fmla="*/ 14 h 27"/>
              <a:gd name="T80" fmla="*/ 58 w 67"/>
              <a:gd name="T81" fmla="*/ 14 h 27"/>
              <a:gd name="T82" fmla="*/ 62 w 67"/>
              <a:gd name="T83" fmla="*/ 9 h 27"/>
              <a:gd name="T84" fmla="*/ 67 w 67"/>
              <a:gd name="T85" fmla="*/ 9 h 27"/>
              <a:gd name="T86" fmla="*/ 62 w 67"/>
              <a:gd name="T87" fmla="*/ 14 h 27"/>
              <a:gd name="T88" fmla="*/ 58 w 67"/>
              <a:gd name="T89" fmla="*/ 18 h 27"/>
              <a:gd name="T90" fmla="*/ 53 w 67"/>
              <a:gd name="T91" fmla="*/ 18 h 27"/>
              <a:gd name="T92" fmla="*/ 53 w 67"/>
              <a:gd name="T93" fmla="*/ 23 h 27"/>
              <a:gd name="T94" fmla="*/ 49 w 67"/>
              <a:gd name="T95" fmla="*/ 23 h 27"/>
              <a:gd name="T96" fmla="*/ 40 w 67"/>
              <a:gd name="T97" fmla="*/ 27 h 27"/>
              <a:gd name="T98" fmla="*/ 36 w 67"/>
              <a:gd name="T99" fmla="*/ 27 h 27"/>
              <a:gd name="T100" fmla="*/ 31 w 67"/>
              <a:gd name="T101" fmla="*/ 27 h 27"/>
              <a:gd name="T102" fmla="*/ 27 w 67"/>
              <a:gd name="T103" fmla="*/ 23 h 27"/>
              <a:gd name="T104" fmla="*/ 22 w 67"/>
              <a:gd name="T105" fmla="*/ 23 h 27"/>
              <a:gd name="T106" fmla="*/ 18 w 67"/>
              <a:gd name="T107" fmla="*/ 23 h 27"/>
              <a:gd name="T108" fmla="*/ 14 w 67"/>
              <a:gd name="T109" fmla="*/ 18 h 27"/>
              <a:gd name="T110" fmla="*/ 9 w 67"/>
              <a:gd name="T111" fmla="*/ 23 h 27"/>
              <a:gd name="T112" fmla="*/ 5 w 67"/>
              <a:gd name="T113" fmla="*/ 23 h 27"/>
              <a:gd name="T114" fmla="*/ 0 w 67"/>
              <a:gd name="T115" fmla="*/ 23 h 27"/>
              <a:gd name="T116" fmla="*/ 0 w 67"/>
              <a:gd name="T117" fmla="*/ 2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" h="27">
                <a:moveTo>
                  <a:pt x="0" y="23"/>
                </a:moveTo>
                <a:lnTo>
                  <a:pt x="0" y="23"/>
                </a:lnTo>
                <a:lnTo>
                  <a:pt x="5" y="18"/>
                </a:lnTo>
                <a:lnTo>
                  <a:pt x="5" y="14"/>
                </a:lnTo>
                <a:lnTo>
                  <a:pt x="5" y="14"/>
                </a:lnTo>
                <a:lnTo>
                  <a:pt x="9" y="14"/>
                </a:lnTo>
                <a:lnTo>
                  <a:pt x="9" y="14"/>
                </a:lnTo>
                <a:lnTo>
                  <a:pt x="9" y="18"/>
                </a:lnTo>
                <a:lnTo>
                  <a:pt x="14" y="18"/>
                </a:lnTo>
                <a:lnTo>
                  <a:pt x="14" y="18"/>
                </a:lnTo>
                <a:lnTo>
                  <a:pt x="18" y="18"/>
                </a:lnTo>
                <a:lnTo>
                  <a:pt x="18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4"/>
                </a:lnTo>
                <a:lnTo>
                  <a:pt x="22" y="14"/>
                </a:lnTo>
                <a:lnTo>
                  <a:pt x="18" y="9"/>
                </a:lnTo>
                <a:lnTo>
                  <a:pt x="18" y="9"/>
                </a:lnTo>
                <a:lnTo>
                  <a:pt x="18" y="5"/>
                </a:lnTo>
                <a:lnTo>
                  <a:pt x="18" y="5"/>
                </a:lnTo>
                <a:lnTo>
                  <a:pt x="22" y="5"/>
                </a:lnTo>
                <a:lnTo>
                  <a:pt x="22" y="5"/>
                </a:lnTo>
                <a:lnTo>
                  <a:pt x="22" y="5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31" y="5"/>
                </a:lnTo>
                <a:lnTo>
                  <a:pt x="31" y="0"/>
                </a:lnTo>
                <a:lnTo>
                  <a:pt x="40" y="5"/>
                </a:lnTo>
                <a:lnTo>
                  <a:pt x="40" y="5"/>
                </a:lnTo>
                <a:lnTo>
                  <a:pt x="40" y="9"/>
                </a:lnTo>
                <a:lnTo>
                  <a:pt x="40" y="9"/>
                </a:lnTo>
                <a:lnTo>
                  <a:pt x="45" y="14"/>
                </a:lnTo>
                <a:lnTo>
                  <a:pt x="45" y="14"/>
                </a:lnTo>
                <a:lnTo>
                  <a:pt x="45" y="18"/>
                </a:lnTo>
                <a:lnTo>
                  <a:pt x="49" y="18"/>
                </a:lnTo>
                <a:lnTo>
                  <a:pt x="53" y="18"/>
                </a:lnTo>
                <a:lnTo>
                  <a:pt x="53" y="18"/>
                </a:lnTo>
                <a:lnTo>
                  <a:pt x="53" y="14"/>
                </a:lnTo>
                <a:lnTo>
                  <a:pt x="58" y="14"/>
                </a:lnTo>
                <a:lnTo>
                  <a:pt x="62" y="9"/>
                </a:lnTo>
                <a:lnTo>
                  <a:pt x="67" y="9"/>
                </a:lnTo>
                <a:lnTo>
                  <a:pt x="62" y="14"/>
                </a:lnTo>
                <a:lnTo>
                  <a:pt x="58" y="18"/>
                </a:lnTo>
                <a:lnTo>
                  <a:pt x="53" y="18"/>
                </a:lnTo>
                <a:lnTo>
                  <a:pt x="53" y="23"/>
                </a:lnTo>
                <a:lnTo>
                  <a:pt x="49" y="23"/>
                </a:lnTo>
                <a:lnTo>
                  <a:pt x="40" y="27"/>
                </a:lnTo>
                <a:lnTo>
                  <a:pt x="36" y="27"/>
                </a:lnTo>
                <a:lnTo>
                  <a:pt x="31" y="27"/>
                </a:lnTo>
                <a:lnTo>
                  <a:pt x="27" y="23"/>
                </a:lnTo>
                <a:lnTo>
                  <a:pt x="22" y="23"/>
                </a:lnTo>
                <a:lnTo>
                  <a:pt x="18" y="23"/>
                </a:lnTo>
                <a:lnTo>
                  <a:pt x="14" y="18"/>
                </a:lnTo>
                <a:lnTo>
                  <a:pt x="9" y="23"/>
                </a:lnTo>
                <a:lnTo>
                  <a:pt x="5" y="23"/>
                </a:lnTo>
                <a:lnTo>
                  <a:pt x="0" y="23"/>
                </a:lnTo>
                <a:lnTo>
                  <a:pt x="0" y="23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69" name="Freeform 706">
            <a:extLst>
              <a:ext uri="{FF2B5EF4-FFF2-40B4-BE49-F238E27FC236}">
                <a16:creationId xmlns:a16="http://schemas.microsoft.com/office/drawing/2014/main" id="{1A098A9A-56D4-49B0-9AED-BF02DCF8E7A7}"/>
              </a:ext>
            </a:extLst>
          </p:cNvPr>
          <p:cNvSpPr>
            <a:spLocks/>
          </p:cNvSpPr>
          <p:nvPr/>
        </p:nvSpPr>
        <p:spPr bwMode="auto">
          <a:xfrm>
            <a:off x="7003263" y="4477016"/>
            <a:ext cx="59829" cy="24110"/>
          </a:xfrm>
          <a:custGeom>
            <a:avLst/>
            <a:gdLst>
              <a:gd name="T0" fmla="*/ 0 w 67"/>
              <a:gd name="T1" fmla="*/ 23 h 27"/>
              <a:gd name="T2" fmla="*/ 0 w 67"/>
              <a:gd name="T3" fmla="*/ 23 h 27"/>
              <a:gd name="T4" fmla="*/ 5 w 67"/>
              <a:gd name="T5" fmla="*/ 18 h 27"/>
              <a:gd name="T6" fmla="*/ 5 w 67"/>
              <a:gd name="T7" fmla="*/ 14 h 27"/>
              <a:gd name="T8" fmla="*/ 5 w 67"/>
              <a:gd name="T9" fmla="*/ 14 h 27"/>
              <a:gd name="T10" fmla="*/ 9 w 67"/>
              <a:gd name="T11" fmla="*/ 14 h 27"/>
              <a:gd name="T12" fmla="*/ 9 w 67"/>
              <a:gd name="T13" fmla="*/ 14 h 27"/>
              <a:gd name="T14" fmla="*/ 9 w 67"/>
              <a:gd name="T15" fmla="*/ 18 h 27"/>
              <a:gd name="T16" fmla="*/ 14 w 67"/>
              <a:gd name="T17" fmla="*/ 18 h 27"/>
              <a:gd name="T18" fmla="*/ 14 w 67"/>
              <a:gd name="T19" fmla="*/ 18 h 27"/>
              <a:gd name="T20" fmla="*/ 18 w 67"/>
              <a:gd name="T21" fmla="*/ 18 h 27"/>
              <a:gd name="T22" fmla="*/ 18 w 67"/>
              <a:gd name="T23" fmla="*/ 18 h 27"/>
              <a:gd name="T24" fmla="*/ 22 w 67"/>
              <a:gd name="T25" fmla="*/ 18 h 27"/>
              <a:gd name="T26" fmla="*/ 22 w 67"/>
              <a:gd name="T27" fmla="*/ 18 h 27"/>
              <a:gd name="T28" fmla="*/ 22 w 67"/>
              <a:gd name="T29" fmla="*/ 18 h 27"/>
              <a:gd name="T30" fmla="*/ 22 w 67"/>
              <a:gd name="T31" fmla="*/ 14 h 27"/>
              <a:gd name="T32" fmla="*/ 22 w 67"/>
              <a:gd name="T33" fmla="*/ 14 h 27"/>
              <a:gd name="T34" fmla="*/ 18 w 67"/>
              <a:gd name="T35" fmla="*/ 9 h 27"/>
              <a:gd name="T36" fmla="*/ 18 w 67"/>
              <a:gd name="T37" fmla="*/ 9 h 27"/>
              <a:gd name="T38" fmla="*/ 18 w 67"/>
              <a:gd name="T39" fmla="*/ 5 h 27"/>
              <a:gd name="T40" fmla="*/ 18 w 67"/>
              <a:gd name="T41" fmla="*/ 5 h 27"/>
              <a:gd name="T42" fmla="*/ 22 w 67"/>
              <a:gd name="T43" fmla="*/ 5 h 27"/>
              <a:gd name="T44" fmla="*/ 22 w 67"/>
              <a:gd name="T45" fmla="*/ 5 h 27"/>
              <a:gd name="T46" fmla="*/ 22 w 67"/>
              <a:gd name="T47" fmla="*/ 5 h 27"/>
              <a:gd name="T48" fmla="*/ 27 w 67"/>
              <a:gd name="T49" fmla="*/ 0 h 27"/>
              <a:gd name="T50" fmla="*/ 27 w 67"/>
              <a:gd name="T51" fmla="*/ 0 h 27"/>
              <a:gd name="T52" fmla="*/ 27 w 67"/>
              <a:gd name="T53" fmla="*/ 0 h 27"/>
              <a:gd name="T54" fmla="*/ 31 w 67"/>
              <a:gd name="T55" fmla="*/ 5 h 27"/>
              <a:gd name="T56" fmla="*/ 31 w 67"/>
              <a:gd name="T57" fmla="*/ 0 h 27"/>
              <a:gd name="T58" fmla="*/ 40 w 67"/>
              <a:gd name="T59" fmla="*/ 5 h 27"/>
              <a:gd name="T60" fmla="*/ 40 w 67"/>
              <a:gd name="T61" fmla="*/ 5 h 27"/>
              <a:gd name="T62" fmla="*/ 40 w 67"/>
              <a:gd name="T63" fmla="*/ 9 h 27"/>
              <a:gd name="T64" fmla="*/ 40 w 67"/>
              <a:gd name="T65" fmla="*/ 9 h 27"/>
              <a:gd name="T66" fmla="*/ 45 w 67"/>
              <a:gd name="T67" fmla="*/ 14 h 27"/>
              <a:gd name="T68" fmla="*/ 45 w 67"/>
              <a:gd name="T69" fmla="*/ 14 h 27"/>
              <a:gd name="T70" fmla="*/ 45 w 67"/>
              <a:gd name="T71" fmla="*/ 18 h 27"/>
              <a:gd name="T72" fmla="*/ 49 w 67"/>
              <a:gd name="T73" fmla="*/ 18 h 27"/>
              <a:gd name="T74" fmla="*/ 53 w 67"/>
              <a:gd name="T75" fmla="*/ 18 h 27"/>
              <a:gd name="T76" fmla="*/ 53 w 67"/>
              <a:gd name="T77" fmla="*/ 18 h 27"/>
              <a:gd name="T78" fmla="*/ 53 w 67"/>
              <a:gd name="T79" fmla="*/ 14 h 27"/>
              <a:gd name="T80" fmla="*/ 58 w 67"/>
              <a:gd name="T81" fmla="*/ 14 h 27"/>
              <a:gd name="T82" fmla="*/ 62 w 67"/>
              <a:gd name="T83" fmla="*/ 9 h 27"/>
              <a:gd name="T84" fmla="*/ 67 w 67"/>
              <a:gd name="T85" fmla="*/ 9 h 27"/>
              <a:gd name="T86" fmla="*/ 62 w 67"/>
              <a:gd name="T87" fmla="*/ 14 h 27"/>
              <a:gd name="T88" fmla="*/ 58 w 67"/>
              <a:gd name="T89" fmla="*/ 18 h 27"/>
              <a:gd name="T90" fmla="*/ 53 w 67"/>
              <a:gd name="T91" fmla="*/ 18 h 27"/>
              <a:gd name="T92" fmla="*/ 53 w 67"/>
              <a:gd name="T93" fmla="*/ 23 h 27"/>
              <a:gd name="T94" fmla="*/ 49 w 67"/>
              <a:gd name="T95" fmla="*/ 23 h 27"/>
              <a:gd name="T96" fmla="*/ 40 w 67"/>
              <a:gd name="T97" fmla="*/ 27 h 27"/>
              <a:gd name="T98" fmla="*/ 36 w 67"/>
              <a:gd name="T99" fmla="*/ 27 h 27"/>
              <a:gd name="T100" fmla="*/ 31 w 67"/>
              <a:gd name="T101" fmla="*/ 27 h 27"/>
              <a:gd name="T102" fmla="*/ 27 w 67"/>
              <a:gd name="T103" fmla="*/ 23 h 27"/>
              <a:gd name="T104" fmla="*/ 22 w 67"/>
              <a:gd name="T105" fmla="*/ 23 h 27"/>
              <a:gd name="T106" fmla="*/ 18 w 67"/>
              <a:gd name="T107" fmla="*/ 23 h 27"/>
              <a:gd name="T108" fmla="*/ 14 w 67"/>
              <a:gd name="T109" fmla="*/ 18 h 27"/>
              <a:gd name="T110" fmla="*/ 9 w 67"/>
              <a:gd name="T111" fmla="*/ 23 h 27"/>
              <a:gd name="T112" fmla="*/ 5 w 67"/>
              <a:gd name="T113" fmla="*/ 23 h 27"/>
              <a:gd name="T114" fmla="*/ 0 w 67"/>
              <a:gd name="T115" fmla="*/ 23 h 27"/>
              <a:gd name="T116" fmla="*/ 0 w 67"/>
              <a:gd name="T117" fmla="*/ 2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" h="27">
                <a:moveTo>
                  <a:pt x="0" y="23"/>
                </a:moveTo>
                <a:lnTo>
                  <a:pt x="0" y="23"/>
                </a:lnTo>
                <a:lnTo>
                  <a:pt x="5" y="18"/>
                </a:lnTo>
                <a:lnTo>
                  <a:pt x="5" y="14"/>
                </a:lnTo>
                <a:lnTo>
                  <a:pt x="5" y="14"/>
                </a:lnTo>
                <a:lnTo>
                  <a:pt x="9" y="14"/>
                </a:lnTo>
                <a:lnTo>
                  <a:pt x="9" y="14"/>
                </a:lnTo>
                <a:lnTo>
                  <a:pt x="9" y="18"/>
                </a:lnTo>
                <a:lnTo>
                  <a:pt x="14" y="18"/>
                </a:lnTo>
                <a:lnTo>
                  <a:pt x="14" y="18"/>
                </a:lnTo>
                <a:lnTo>
                  <a:pt x="18" y="18"/>
                </a:lnTo>
                <a:lnTo>
                  <a:pt x="18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4"/>
                </a:lnTo>
                <a:lnTo>
                  <a:pt x="22" y="14"/>
                </a:lnTo>
                <a:lnTo>
                  <a:pt x="18" y="9"/>
                </a:lnTo>
                <a:lnTo>
                  <a:pt x="18" y="9"/>
                </a:lnTo>
                <a:lnTo>
                  <a:pt x="18" y="5"/>
                </a:lnTo>
                <a:lnTo>
                  <a:pt x="18" y="5"/>
                </a:lnTo>
                <a:lnTo>
                  <a:pt x="22" y="5"/>
                </a:lnTo>
                <a:lnTo>
                  <a:pt x="22" y="5"/>
                </a:lnTo>
                <a:lnTo>
                  <a:pt x="22" y="5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31" y="5"/>
                </a:lnTo>
                <a:lnTo>
                  <a:pt x="31" y="0"/>
                </a:lnTo>
                <a:lnTo>
                  <a:pt x="40" y="5"/>
                </a:lnTo>
                <a:lnTo>
                  <a:pt x="40" y="5"/>
                </a:lnTo>
                <a:lnTo>
                  <a:pt x="40" y="9"/>
                </a:lnTo>
                <a:lnTo>
                  <a:pt x="40" y="9"/>
                </a:lnTo>
                <a:lnTo>
                  <a:pt x="45" y="14"/>
                </a:lnTo>
                <a:lnTo>
                  <a:pt x="45" y="14"/>
                </a:lnTo>
                <a:lnTo>
                  <a:pt x="45" y="18"/>
                </a:lnTo>
                <a:lnTo>
                  <a:pt x="49" y="18"/>
                </a:lnTo>
                <a:lnTo>
                  <a:pt x="53" y="18"/>
                </a:lnTo>
                <a:lnTo>
                  <a:pt x="53" y="18"/>
                </a:lnTo>
                <a:lnTo>
                  <a:pt x="53" y="14"/>
                </a:lnTo>
                <a:lnTo>
                  <a:pt x="58" y="14"/>
                </a:lnTo>
                <a:lnTo>
                  <a:pt x="62" y="9"/>
                </a:lnTo>
                <a:lnTo>
                  <a:pt x="67" y="9"/>
                </a:lnTo>
                <a:lnTo>
                  <a:pt x="62" y="14"/>
                </a:lnTo>
                <a:lnTo>
                  <a:pt x="58" y="18"/>
                </a:lnTo>
                <a:lnTo>
                  <a:pt x="53" y="18"/>
                </a:lnTo>
                <a:lnTo>
                  <a:pt x="53" y="23"/>
                </a:lnTo>
                <a:lnTo>
                  <a:pt x="49" y="23"/>
                </a:lnTo>
                <a:lnTo>
                  <a:pt x="40" y="27"/>
                </a:lnTo>
                <a:lnTo>
                  <a:pt x="36" y="27"/>
                </a:lnTo>
                <a:lnTo>
                  <a:pt x="31" y="27"/>
                </a:lnTo>
                <a:lnTo>
                  <a:pt x="27" y="23"/>
                </a:lnTo>
                <a:lnTo>
                  <a:pt x="22" y="23"/>
                </a:lnTo>
                <a:lnTo>
                  <a:pt x="18" y="23"/>
                </a:lnTo>
                <a:lnTo>
                  <a:pt x="14" y="18"/>
                </a:lnTo>
                <a:lnTo>
                  <a:pt x="9" y="23"/>
                </a:lnTo>
                <a:lnTo>
                  <a:pt x="5" y="23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0" name="Freeform 707">
            <a:extLst>
              <a:ext uri="{FF2B5EF4-FFF2-40B4-BE49-F238E27FC236}">
                <a16:creationId xmlns:a16="http://schemas.microsoft.com/office/drawing/2014/main" id="{DCF022B7-0278-4B27-B549-13658365C6B2}"/>
              </a:ext>
            </a:extLst>
          </p:cNvPr>
          <p:cNvSpPr>
            <a:spLocks/>
          </p:cNvSpPr>
          <p:nvPr/>
        </p:nvSpPr>
        <p:spPr bwMode="auto">
          <a:xfrm>
            <a:off x="7003263" y="4477016"/>
            <a:ext cx="59829" cy="24110"/>
          </a:xfrm>
          <a:custGeom>
            <a:avLst/>
            <a:gdLst>
              <a:gd name="T0" fmla="*/ 0 w 67"/>
              <a:gd name="T1" fmla="*/ 23 h 27"/>
              <a:gd name="T2" fmla="*/ 0 w 67"/>
              <a:gd name="T3" fmla="*/ 23 h 27"/>
              <a:gd name="T4" fmla="*/ 5 w 67"/>
              <a:gd name="T5" fmla="*/ 18 h 27"/>
              <a:gd name="T6" fmla="*/ 5 w 67"/>
              <a:gd name="T7" fmla="*/ 14 h 27"/>
              <a:gd name="T8" fmla="*/ 5 w 67"/>
              <a:gd name="T9" fmla="*/ 14 h 27"/>
              <a:gd name="T10" fmla="*/ 9 w 67"/>
              <a:gd name="T11" fmla="*/ 14 h 27"/>
              <a:gd name="T12" fmla="*/ 9 w 67"/>
              <a:gd name="T13" fmla="*/ 14 h 27"/>
              <a:gd name="T14" fmla="*/ 9 w 67"/>
              <a:gd name="T15" fmla="*/ 18 h 27"/>
              <a:gd name="T16" fmla="*/ 14 w 67"/>
              <a:gd name="T17" fmla="*/ 18 h 27"/>
              <a:gd name="T18" fmla="*/ 14 w 67"/>
              <a:gd name="T19" fmla="*/ 18 h 27"/>
              <a:gd name="T20" fmla="*/ 18 w 67"/>
              <a:gd name="T21" fmla="*/ 18 h 27"/>
              <a:gd name="T22" fmla="*/ 18 w 67"/>
              <a:gd name="T23" fmla="*/ 18 h 27"/>
              <a:gd name="T24" fmla="*/ 22 w 67"/>
              <a:gd name="T25" fmla="*/ 18 h 27"/>
              <a:gd name="T26" fmla="*/ 22 w 67"/>
              <a:gd name="T27" fmla="*/ 18 h 27"/>
              <a:gd name="T28" fmla="*/ 22 w 67"/>
              <a:gd name="T29" fmla="*/ 18 h 27"/>
              <a:gd name="T30" fmla="*/ 22 w 67"/>
              <a:gd name="T31" fmla="*/ 14 h 27"/>
              <a:gd name="T32" fmla="*/ 22 w 67"/>
              <a:gd name="T33" fmla="*/ 14 h 27"/>
              <a:gd name="T34" fmla="*/ 18 w 67"/>
              <a:gd name="T35" fmla="*/ 9 h 27"/>
              <a:gd name="T36" fmla="*/ 18 w 67"/>
              <a:gd name="T37" fmla="*/ 9 h 27"/>
              <a:gd name="T38" fmla="*/ 18 w 67"/>
              <a:gd name="T39" fmla="*/ 5 h 27"/>
              <a:gd name="T40" fmla="*/ 18 w 67"/>
              <a:gd name="T41" fmla="*/ 5 h 27"/>
              <a:gd name="T42" fmla="*/ 22 w 67"/>
              <a:gd name="T43" fmla="*/ 5 h 27"/>
              <a:gd name="T44" fmla="*/ 22 w 67"/>
              <a:gd name="T45" fmla="*/ 5 h 27"/>
              <a:gd name="T46" fmla="*/ 22 w 67"/>
              <a:gd name="T47" fmla="*/ 5 h 27"/>
              <a:gd name="T48" fmla="*/ 27 w 67"/>
              <a:gd name="T49" fmla="*/ 0 h 27"/>
              <a:gd name="T50" fmla="*/ 27 w 67"/>
              <a:gd name="T51" fmla="*/ 0 h 27"/>
              <a:gd name="T52" fmla="*/ 27 w 67"/>
              <a:gd name="T53" fmla="*/ 0 h 27"/>
              <a:gd name="T54" fmla="*/ 31 w 67"/>
              <a:gd name="T55" fmla="*/ 5 h 27"/>
              <a:gd name="T56" fmla="*/ 31 w 67"/>
              <a:gd name="T57" fmla="*/ 0 h 27"/>
              <a:gd name="T58" fmla="*/ 40 w 67"/>
              <a:gd name="T59" fmla="*/ 5 h 27"/>
              <a:gd name="T60" fmla="*/ 40 w 67"/>
              <a:gd name="T61" fmla="*/ 5 h 27"/>
              <a:gd name="T62" fmla="*/ 40 w 67"/>
              <a:gd name="T63" fmla="*/ 9 h 27"/>
              <a:gd name="T64" fmla="*/ 40 w 67"/>
              <a:gd name="T65" fmla="*/ 9 h 27"/>
              <a:gd name="T66" fmla="*/ 45 w 67"/>
              <a:gd name="T67" fmla="*/ 14 h 27"/>
              <a:gd name="T68" fmla="*/ 45 w 67"/>
              <a:gd name="T69" fmla="*/ 14 h 27"/>
              <a:gd name="T70" fmla="*/ 45 w 67"/>
              <a:gd name="T71" fmla="*/ 18 h 27"/>
              <a:gd name="T72" fmla="*/ 49 w 67"/>
              <a:gd name="T73" fmla="*/ 18 h 27"/>
              <a:gd name="T74" fmla="*/ 53 w 67"/>
              <a:gd name="T75" fmla="*/ 18 h 27"/>
              <a:gd name="T76" fmla="*/ 53 w 67"/>
              <a:gd name="T77" fmla="*/ 18 h 27"/>
              <a:gd name="T78" fmla="*/ 53 w 67"/>
              <a:gd name="T79" fmla="*/ 14 h 27"/>
              <a:gd name="T80" fmla="*/ 58 w 67"/>
              <a:gd name="T81" fmla="*/ 14 h 27"/>
              <a:gd name="T82" fmla="*/ 62 w 67"/>
              <a:gd name="T83" fmla="*/ 9 h 27"/>
              <a:gd name="T84" fmla="*/ 67 w 67"/>
              <a:gd name="T85" fmla="*/ 9 h 27"/>
              <a:gd name="T86" fmla="*/ 62 w 67"/>
              <a:gd name="T87" fmla="*/ 14 h 27"/>
              <a:gd name="T88" fmla="*/ 58 w 67"/>
              <a:gd name="T89" fmla="*/ 18 h 27"/>
              <a:gd name="T90" fmla="*/ 53 w 67"/>
              <a:gd name="T91" fmla="*/ 18 h 27"/>
              <a:gd name="T92" fmla="*/ 53 w 67"/>
              <a:gd name="T93" fmla="*/ 23 h 27"/>
              <a:gd name="T94" fmla="*/ 49 w 67"/>
              <a:gd name="T95" fmla="*/ 23 h 27"/>
              <a:gd name="T96" fmla="*/ 40 w 67"/>
              <a:gd name="T97" fmla="*/ 27 h 27"/>
              <a:gd name="T98" fmla="*/ 36 w 67"/>
              <a:gd name="T99" fmla="*/ 27 h 27"/>
              <a:gd name="T100" fmla="*/ 31 w 67"/>
              <a:gd name="T101" fmla="*/ 27 h 27"/>
              <a:gd name="T102" fmla="*/ 27 w 67"/>
              <a:gd name="T103" fmla="*/ 23 h 27"/>
              <a:gd name="T104" fmla="*/ 22 w 67"/>
              <a:gd name="T105" fmla="*/ 23 h 27"/>
              <a:gd name="T106" fmla="*/ 18 w 67"/>
              <a:gd name="T107" fmla="*/ 23 h 27"/>
              <a:gd name="T108" fmla="*/ 14 w 67"/>
              <a:gd name="T109" fmla="*/ 18 h 27"/>
              <a:gd name="T110" fmla="*/ 9 w 67"/>
              <a:gd name="T111" fmla="*/ 23 h 27"/>
              <a:gd name="T112" fmla="*/ 5 w 67"/>
              <a:gd name="T113" fmla="*/ 23 h 27"/>
              <a:gd name="T114" fmla="*/ 0 w 67"/>
              <a:gd name="T115" fmla="*/ 23 h 27"/>
              <a:gd name="T116" fmla="*/ 0 w 67"/>
              <a:gd name="T117" fmla="*/ 2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" h="27">
                <a:moveTo>
                  <a:pt x="0" y="23"/>
                </a:moveTo>
                <a:lnTo>
                  <a:pt x="0" y="23"/>
                </a:lnTo>
                <a:lnTo>
                  <a:pt x="5" y="18"/>
                </a:lnTo>
                <a:lnTo>
                  <a:pt x="5" y="14"/>
                </a:lnTo>
                <a:lnTo>
                  <a:pt x="5" y="14"/>
                </a:lnTo>
                <a:lnTo>
                  <a:pt x="9" y="14"/>
                </a:lnTo>
                <a:lnTo>
                  <a:pt x="9" y="14"/>
                </a:lnTo>
                <a:lnTo>
                  <a:pt x="9" y="18"/>
                </a:lnTo>
                <a:lnTo>
                  <a:pt x="14" y="18"/>
                </a:lnTo>
                <a:lnTo>
                  <a:pt x="14" y="18"/>
                </a:lnTo>
                <a:lnTo>
                  <a:pt x="18" y="18"/>
                </a:lnTo>
                <a:lnTo>
                  <a:pt x="18" y="18"/>
                </a:lnTo>
                <a:lnTo>
                  <a:pt x="22" y="18"/>
                </a:lnTo>
                <a:lnTo>
                  <a:pt x="22" y="18"/>
                </a:lnTo>
                <a:lnTo>
                  <a:pt x="22" y="18"/>
                </a:lnTo>
                <a:lnTo>
                  <a:pt x="22" y="14"/>
                </a:lnTo>
                <a:lnTo>
                  <a:pt x="22" y="14"/>
                </a:lnTo>
                <a:lnTo>
                  <a:pt x="18" y="9"/>
                </a:lnTo>
                <a:lnTo>
                  <a:pt x="18" y="9"/>
                </a:lnTo>
                <a:lnTo>
                  <a:pt x="18" y="5"/>
                </a:lnTo>
                <a:lnTo>
                  <a:pt x="18" y="5"/>
                </a:lnTo>
                <a:lnTo>
                  <a:pt x="22" y="5"/>
                </a:lnTo>
                <a:lnTo>
                  <a:pt x="22" y="5"/>
                </a:lnTo>
                <a:lnTo>
                  <a:pt x="22" y="5"/>
                </a:lnTo>
                <a:lnTo>
                  <a:pt x="27" y="0"/>
                </a:lnTo>
                <a:lnTo>
                  <a:pt x="27" y="0"/>
                </a:lnTo>
                <a:lnTo>
                  <a:pt x="27" y="0"/>
                </a:lnTo>
                <a:lnTo>
                  <a:pt x="31" y="5"/>
                </a:lnTo>
                <a:lnTo>
                  <a:pt x="31" y="0"/>
                </a:lnTo>
                <a:lnTo>
                  <a:pt x="40" y="5"/>
                </a:lnTo>
                <a:lnTo>
                  <a:pt x="40" y="5"/>
                </a:lnTo>
                <a:lnTo>
                  <a:pt x="40" y="9"/>
                </a:lnTo>
                <a:lnTo>
                  <a:pt x="40" y="9"/>
                </a:lnTo>
                <a:lnTo>
                  <a:pt x="45" y="14"/>
                </a:lnTo>
                <a:lnTo>
                  <a:pt x="45" y="14"/>
                </a:lnTo>
                <a:lnTo>
                  <a:pt x="45" y="18"/>
                </a:lnTo>
                <a:lnTo>
                  <a:pt x="49" y="18"/>
                </a:lnTo>
                <a:lnTo>
                  <a:pt x="53" y="18"/>
                </a:lnTo>
                <a:lnTo>
                  <a:pt x="53" y="18"/>
                </a:lnTo>
                <a:lnTo>
                  <a:pt x="53" y="14"/>
                </a:lnTo>
                <a:lnTo>
                  <a:pt x="58" y="14"/>
                </a:lnTo>
                <a:lnTo>
                  <a:pt x="62" y="9"/>
                </a:lnTo>
                <a:lnTo>
                  <a:pt x="67" y="9"/>
                </a:lnTo>
                <a:lnTo>
                  <a:pt x="62" y="14"/>
                </a:lnTo>
                <a:lnTo>
                  <a:pt x="58" y="18"/>
                </a:lnTo>
                <a:lnTo>
                  <a:pt x="53" y="18"/>
                </a:lnTo>
                <a:lnTo>
                  <a:pt x="53" y="23"/>
                </a:lnTo>
                <a:lnTo>
                  <a:pt x="49" y="23"/>
                </a:lnTo>
                <a:lnTo>
                  <a:pt x="40" y="27"/>
                </a:lnTo>
                <a:lnTo>
                  <a:pt x="36" y="27"/>
                </a:lnTo>
                <a:lnTo>
                  <a:pt x="31" y="27"/>
                </a:lnTo>
                <a:lnTo>
                  <a:pt x="27" y="23"/>
                </a:lnTo>
                <a:lnTo>
                  <a:pt x="22" y="23"/>
                </a:lnTo>
                <a:lnTo>
                  <a:pt x="18" y="23"/>
                </a:lnTo>
                <a:lnTo>
                  <a:pt x="14" y="18"/>
                </a:lnTo>
                <a:lnTo>
                  <a:pt x="9" y="23"/>
                </a:lnTo>
                <a:lnTo>
                  <a:pt x="5" y="23"/>
                </a:lnTo>
                <a:lnTo>
                  <a:pt x="0" y="23"/>
                </a:lnTo>
                <a:lnTo>
                  <a:pt x="0" y="23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1" name="Freeform 708">
            <a:extLst>
              <a:ext uri="{FF2B5EF4-FFF2-40B4-BE49-F238E27FC236}">
                <a16:creationId xmlns:a16="http://schemas.microsoft.com/office/drawing/2014/main" id="{6A7A6396-5254-443D-9A9D-EDDECF27ABA4}"/>
              </a:ext>
            </a:extLst>
          </p:cNvPr>
          <p:cNvSpPr>
            <a:spLocks/>
          </p:cNvSpPr>
          <p:nvPr/>
        </p:nvSpPr>
        <p:spPr bwMode="auto">
          <a:xfrm>
            <a:off x="6983618" y="4493087"/>
            <a:ext cx="3572" cy="4466"/>
          </a:xfrm>
          <a:custGeom>
            <a:avLst/>
            <a:gdLst>
              <a:gd name="T0" fmla="*/ 0 w 4"/>
              <a:gd name="T1" fmla="*/ 0 h 5"/>
              <a:gd name="T2" fmla="*/ 0 w 4"/>
              <a:gd name="T3" fmla="*/ 0 h 5"/>
              <a:gd name="T4" fmla="*/ 4 w 4"/>
              <a:gd name="T5" fmla="*/ 5 h 5"/>
              <a:gd name="T6" fmla="*/ 0 w 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0" y="0"/>
                </a:moveTo>
                <a:lnTo>
                  <a:pt x="0" y="0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2" name="Freeform 709">
            <a:extLst>
              <a:ext uri="{FF2B5EF4-FFF2-40B4-BE49-F238E27FC236}">
                <a16:creationId xmlns:a16="http://schemas.microsoft.com/office/drawing/2014/main" id="{AD6F1934-05A3-4998-B40B-1C9636B8AC1E}"/>
              </a:ext>
            </a:extLst>
          </p:cNvPr>
          <p:cNvSpPr>
            <a:spLocks/>
          </p:cNvSpPr>
          <p:nvPr/>
        </p:nvSpPr>
        <p:spPr bwMode="auto">
          <a:xfrm>
            <a:off x="6983618" y="4493087"/>
            <a:ext cx="3572" cy="4466"/>
          </a:xfrm>
          <a:custGeom>
            <a:avLst/>
            <a:gdLst>
              <a:gd name="T0" fmla="*/ 0 w 4"/>
              <a:gd name="T1" fmla="*/ 0 h 5"/>
              <a:gd name="T2" fmla="*/ 0 w 4"/>
              <a:gd name="T3" fmla="*/ 0 h 5"/>
              <a:gd name="T4" fmla="*/ 4 w 4"/>
              <a:gd name="T5" fmla="*/ 5 h 5"/>
              <a:gd name="T6" fmla="*/ 0 w 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0" y="0"/>
                </a:moveTo>
                <a:lnTo>
                  <a:pt x="0" y="0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3" name="Freeform 710">
            <a:extLst>
              <a:ext uri="{FF2B5EF4-FFF2-40B4-BE49-F238E27FC236}">
                <a16:creationId xmlns:a16="http://schemas.microsoft.com/office/drawing/2014/main" id="{71BDEBEE-3855-430A-8217-ABEDC31E214F}"/>
              </a:ext>
            </a:extLst>
          </p:cNvPr>
          <p:cNvSpPr>
            <a:spLocks/>
          </p:cNvSpPr>
          <p:nvPr/>
        </p:nvSpPr>
        <p:spPr bwMode="auto">
          <a:xfrm>
            <a:off x="6983618" y="4493087"/>
            <a:ext cx="3572" cy="4466"/>
          </a:xfrm>
          <a:custGeom>
            <a:avLst/>
            <a:gdLst>
              <a:gd name="T0" fmla="*/ 0 w 4"/>
              <a:gd name="T1" fmla="*/ 0 h 5"/>
              <a:gd name="T2" fmla="*/ 0 w 4"/>
              <a:gd name="T3" fmla="*/ 0 h 5"/>
              <a:gd name="T4" fmla="*/ 4 w 4"/>
              <a:gd name="T5" fmla="*/ 5 h 5"/>
              <a:gd name="T6" fmla="*/ 0 w 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0" y="0"/>
                </a:moveTo>
                <a:lnTo>
                  <a:pt x="0" y="0"/>
                </a:lnTo>
                <a:lnTo>
                  <a:pt x="4" y="5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4" name="Freeform 711">
            <a:extLst>
              <a:ext uri="{FF2B5EF4-FFF2-40B4-BE49-F238E27FC236}">
                <a16:creationId xmlns:a16="http://schemas.microsoft.com/office/drawing/2014/main" id="{E604029F-23E9-4C8F-B8DE-46D145DA9552}"/>
              </a:ext>
            </a:extLst>
          </p:cNvPr>
          <p:cNvSpPr>
            <a:spLocks/>
          </p:cNvSpPr>
          <p:nvPr/>
        </p:nvSpPr>
        <p:spPr bwMode="auto">
          <a:xfrm>
            <a:off x="6983618" y="4493087"/>
            <a:ext cx="3572" cy="4466"/>
          </a:xfrm>
          <a:custGeom>
            <a:avLst/>
            <a:gdLst>
              <a:gd name="T0" fmla="*/ 0 w 4"/>
              <a:gd name="T1" fmla="*/ 0 h 5"/>
              <a:gd name="T2" fmla="*/ 0 w 4"/>
              <a:gd name="T3" fmla="*/ 0 h 5"/>
              <a:gd name="T4" fmla="*/ 4 w 4"/>
              <a:gd name="T5" fmla="*/ 5 h 5"/>
              <a:gd name="T6" fmla="*/ 0 w 4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5">
                <a:moveTo>
                  <a:pt x="0" y="0"/>
                </a:moveTo>
                <a:lnTo>
                  <a:pt x="0" y="0"/>
                </a:lnTo>
                <a:lnTo>
                  <a:pt x="4" y="5"/>
                </a:lnTo>
                <a:lnTo>
                  <a:pt x="0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5" name="Freeform 712">
            <a:extLst>
              <a:ext uri="{FF2B5EF4-FFF2-40B4-BE49-F238E27FC236}">
                <a16:creationId xmlns:a16="http://schemas.microsoft.com/office/drawing/2014/main" id="{0DCA2B36-A360-4C3E-815A-25671F5FD06F}"/>
              </a:ext>
            </a:extLst>
          </p:cNvPr>
          <p:cNvSpPr>
            <a:spLocks/>
          </p:cNvSpPr>
          <p:nvPr/>
        </p:nvSpPr>
        <p:spPr bwMode="auto">
          <a:xfrm>
            <a:off x="6860389" y="4512734"/>
            <a:ext cx="24110" cy="40184"/>
          </a:xfrm>
          <a:custGeom>
            <a:avLst/>
            <a:gdLst>
              <a:gd name="T0" fmla="*/ 0 w 27"/>
              <a:gd name="T1" fmla="*/ 18 h 45"/>
              <a:gd name="T2" fmla="*/ 5 w 27"/>
              <a:gd name="T3" fmla="*/ 18 h 45"/>
              <a:gd name="T4" fmla="*/ 5 w 27"/>
              <a:gd name="T5" fmla="*/ 18 h 45"/>
              <a:gd name="T6" fmla="*/ 9 w 27"/>
              <a:gd name="T7" fmla="*/ 14 h 45"/>
              <a:gd name="T8" fmla="*/ 9 w 27"/>
              <a:gd name="T9" fmla="*/ 9 h 45"/>
              <a:gd name="T10" fmla="*/ 14 w 27"/>
              <a:gd name="T11" fmla="*/ 9 h 45"/>
              <a:gd name="T12" fmla="*/ 18 w 27"/>
              <a:gd name="T13" fmla="*/ 5 h 45"/>
              <a:gd name="T14" fmla="*/ 18 w 27"/>
              <a:gd name="T15" fmla="*/ 9 h 45"/>
              <a:gd name="T16" fmla="*/ 18 w 27"/>
              <a:gd name="T17" fmla="*/ 9 h 45"/>
              <a:gd name="T18" fmla="*/ 23 w 27"/>
              <a:gd name="T19" fmla="*/ 5 h 45"/>
              <a:gd name="T20" fmla="*/ 27 w 27"/>
              <a:gd name="T21" fmla="*/ 0 h 45"/>
              <a:gd name="T22" fmla="*/ 27 w 27"/>
              <a:gd name="T23" fmla="*/ 5 h 45"/>
              <a:gd name="T24" fmla="*/ 27 w 27"/>
              <a:gd name="T25" fmla="*/ 14 h 45"/>
              <a:gd name="T26" fmla="*/ 27 w 27"/>
              <a:gd name="T27" fmla="*/ 14 h 45"/>
              <a:gd name="T28" fmla="*/ 27 w 27"/>
              <a:gd name="T29" fmla="*/ 14 h 45"/>
              <a:gd name="T30" fmla="*/ 18 w 27"/>
              <a:gd name="T31" fmla="*/ 18 h 45"/>
              <a:gd name="T32" fmla="*/ 18 w 27"/>
              <a:gd name="T33" fmla="*/ 23 h 45"/>
              <a:gd name="T34" fmla="*/ 18 w 27"/>
              <a:gd name="T35" fmla="*/ 23 h 45"/>
              <a:gd name="T36" fmla="*/ 14 w 27"/>
              <a:gd name="T37" fmla="*/ 31 h 45"/>
              <a:gd name="T38" fmla="*/ 14 w 27"/>
              <a:gd name="T39" fmla="*/ 36 h 45"/>
              <a:gd name="T40" fmla="*/ 9 w 27"/>
              <a:gd name="T41" fmla="*/ 45 h 45"/>
              <a:gd name="T42" fmla="*/ 9 w 27"/>
              <a:gd name="T43" fmla="*/ 40 h 45"/>
              <a:gd name="T44" fmla="*/ 5 w 27"/>
              <a:gd name="T45" fmla="*/ 36 h 45"/>
              <a:gd name="T46" fmla="*/ 5 w 27"/>
              <a:gd name="T47" fmla="*/ 31 h 45"/>
              <a:gd name="T48" fmla="*/ 5 w 27"/>
              <a:gd name="T49" fmla="*/ 27 h 45"/>
              <a:gd name="T50" fmla="*/ 0 w 27"/>
              <a:gd name="T51" fmla="*/ 23 h 45"/>
              <a:gd name="T52" fmla="*/ 0 w 27"/>
              <a:gd name="T53" fmla="*/ 23 h 45"/>
              <a:gd name="T54" fmla="*/ 0 w 27"/>
              <a:gd name="T55" fmla="*/ 1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5">
                <a:moveTo>
                  <a:pt x="0" y="18"/>
                </a:moveTo>
                <a:lnTo>
                  <a:pt x="5" y="18"/>
                </a:lnTo>
                <a:lnTo>
                  <a:pt x="5" y="18"/>
                </a:lnTo>
                <a:lnTo>
                  <a:pt x="9" y="14"/>
                </a:lnTo>
                <a:lnTo>
                  <a:pt x="9" y="9"/>
                </a:lnTo>
                <a:lnTo>
                  <a:pt x="14" y="9"/>
                </a:lnTo>
                <a:lnTo>
                  <a:pt x="18" y="5"/>
                </a:lnTo>
                <a:lnTo>
                  <a:pt x="18" y="9"/>
                </a:lnTo>
                <a:lnTo>
                  <a:pt x="18" y="9"/>
                </a:lnTo>
                <a:lnTo>
                  <a:pt x="23" y="5"/>
                </a:lnTo>
                <a:lnTo>
                  <a:pt x="27" y="0"/>
                </a:lnTo>
                <a:lnTo>
                  <a:pt x="27" y="5"/>
                </a:lnTo>
                <a:lnTo>
                  <a:pt x="27" y="14"/>
                </a:lnTo>
                <a:lnTo>
                  <a:pt x="27" y="14"/>
                </a:lnTo>
                <a:lnTo>
                  <a:pt x="27" y="14"/>
                </a:lnTo>
                <a:lnTo>
                  <a:pt x="18" y="18"/>
                </a:lnTo>
                <a:lnTo>
                  <a:pt x="18" y="23"/>
                </a:lnTo>
                <a:lnTo>
                  <a:pt x="18" y="23"/>
                </a:lnTo>
                <a:lnTo>
                  <a:pt x="14" y="31"/>
                </a:lnTo>
                <a:lnTo>
                  <a:pt x="14" y="36"/>
                </a:lnTo>
                <a:lnTo>
                  <a:pt x="9" y="45"/>
                </a:lnTo>
                <a:lnTo>
                  <a:pt x="9" y="40"/>
                </a:lnTo>
                <a:lnTo>
                  <a:pt x="5" y="36"/>
                </a:lnTo>
                <a:lnTo>
                  <a:pt x="5" y="31"/>
                </a:lnTo>
                <a:lnTo>
                  <a:pt x="5" y="27"/>
                </a:lnTo>
                <a:lnTo>
                  <a:pt x="0" y="23"/>
                </a:lnTo>
                <a:lnTo>
                  <a:pt x="0" y="23"/>
                </a:lnTo>
                <a:lnTo>
                  <a:pt x="0" y="18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6" name="Freeform 713">
            <a:extLst>
              <a:ext uri="{FF2B5EF4-FFF2-40B4-BE49-F238E27FC236}">
                <a16:creationId xmlns:a16="http://schemas.microsoft.com/office/drawing/2014/main" id="{70417D2A-A08F-4835-8199-73BF9DF2509B}"/>
              </a:ext>
            </a:extLst>
          </p:cNvPr>
          <p:cNvSpPr>
            <a:spLocks/>
          </p:cNvSpPr>
          <p:nvPr/>
        </p:nvSpPr>
        <p:spPr bwMode="auto">
          <a:xfrm>
            <a:off x="6860389" y="4512734"/>
            <a:ext cx="24110" cy="40184"/>
          </a:xfrm>
          <a:custGeom>
            <a:avLst/>
            <a:gdLst>
              <a:gd name="T0" fmla="*/ 0 w 27"/>
              <a:gd name="T1" fmla="*/ 18 h 45"/>
              <a:gd name="T2" fmla="*/ 5 w 27"/>
              <a:gd name="T3" fmla="*/ 18 h 45"/>
              <a:gd name="T4" fmla="*/ 5 w 27"/>
              <a:gd name="T5" fmla="*/ 18 h 45"/>
              <a:gd name="T6" fmla="*/ 9 w 27"/>
              <a:gd name="T7" fmla="*/ 14 h 45"/>
              <a:gd name="T8" fmla="*/ 9 w 27"/>
              <a:gd name="T9" fmla="*/ 9 h 45"/>
              <a:gd name="T10" fmla="*/ 14 w 27"/>
              <a:gd name="T11" fmla="*/ 9 h 45"/>
              <a:gd name="T12" fmla="*/ 18 w 27"/>
              <a:gd name="T13" fmla="*/ 5 h 45"/>
              <a:gd name="T14" fmla="*/ 18 w 27"/>
              <a:gd name="T15" fmla="*/ 9 h 45"/>
              <a:gd name="T16" fmla="*/ 18 w 27"/>
              <a:gd name="T17" fmla="*/ 9 h 45"/>
              <a:gd name="T18" fmla="*/ 23 w 27"/>
              <a:gd name="T19" fmla="*/ 5 h 45"/>
              <a:gd name="T20" fmla="*/ 27 w 27"/>
              <a:gd name="T21" fmla="*/ 0 h 45"/>
              <a:gd name="T22" fmla="*/ 27 w 27"/>
              <a:gd name="T23" fmla="*/ 5 h 45"/>
              <a:gd name="T24" fmla="*/ 27 w 27"/>
              <a:gd name="T25" fmla="*/ 14 h 45"/>
              <a:gd name="T26" fmla="*/ 27 w 27"/>
              <a:gd name="T27" fmla="*/ 14 h 45"/>
              <a:gd name="T28" fmla="*/ 27 w 27"/>
              <a:gd name="T29" fmla="*/ 14 h 45"/>
              <a:gd name="T30" fmla="*/ 18 w 27"/>
              <a:gd name="T31" fmla="*/ 18 h 45"/>
              <a:gd name="T32" fmla="*/ 18 w 27"/>
              <a:gd name="T33" fmla="*/ 23 h 45"/>
              <a:gd name="T34" fmla="*/ 18 w 27"/>
              <a:gd name="T35" fmla="*/ 23 h 45"/>
              <a:gd name="T36" fmla="*/ 14 w 27"/>
              <a:gd name="T37" fmla="*/ 31 h 45"/>
              <a:gd name="T38" fmla="*/ 14 w 27"/>
              <a:gd name="T39" fmla="*/ 36 h 45"/>
              <a:gd name="T40" fmla="*/ 9 w 27"/>
              <a:gd name="T41" fmla="*/ 45 h 45"/>
              <a:gd name="T42" fmla="*/ 9 w 27"/>
              <a:gd name="T43" fmla="*/ 40 h 45"/>
              <a:gd name="T44" fmla="*/ 5 w 27"/>
              <a:gd name="T45" fmla="*/ 36 h 45"/>
              <a:gd name="T46" fmla="*/ 5 w 27"/>
              <a:gd name="T47" fmla="*/ 31 h 45"/>
              <a:gd name="T48" fmla="*/ 5 w 27"/>
              <a:gd name="T49" fmla="*/ 27 h 45"/>
              <a:gd name="T50" fmla="*/ 0 w 27"/>
              <a:gd name="T51" fmla="*/ 23 h 45"/>
              <a:gd name="T52" fmla="*/ 0 w 27"/>
              <a:gd name="T53" fmla="*/ 23 h 45"/>
              <a:gd name="T54" fmla="*/ 0 w 27"/>
              <a:gd name="T55" fmla="*/ 1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" h="45">
                <a:moveTo>
                  <a:pt x="0" y="18"/>
                </a:moveTo>
                <a:lnTo>
                  <a:pt x="5" y="18"/>
                </a:lnTo>
                <a:lnTo>
                  <a:pt x="5" y="18"/>
                </a:lnTo>
                <a:lnTo>
                  <a:pt x="9" y="14"/>
                </a:lnTo>
                <a:lnTo>
                  <a:pt x="9" y="9"/>
                </a:lnTo>
                <a:lnTo>
                  <a:pt x="14" y="9"/>
                </a:lnTo>
                <a:lnTo>
                  <a:pt x="18" y="5"/>
                </a:lnTo>
                <a:lnTo>
                  <a:pt x="18" y="9"/>
                </a:lnTo>
                <a:lnTo>
                  <a:pt x="18" y="9"/>
                </a:lnTo>
                <a:lnTo>
                  <a:pt x="23" y="5"/>
                </a:lnTo>
                <a:lnTo>
                  <a:pt x="27" y="0"/>
                </a:lnTo>
                <a:lnTo>
                  <a:pt x="27" y="5"/>
                </a:lnTo>
                <a:lnTo>
                  <a:pt x="27" y="14"/>
                </a:lnTo>
                <a:lnTo>
                  <a:pt x="27" y="14"/>
                </a:lnTo>
                <a:lnTo>
                  <a:pt x="27" y="14"/>
                </a:lnTo>
                <a:lnTo>
                  <a:pt x="18" y="18"/>
                </a:lnTo>
                <a:lnTo>
                  <a:pt x="18" y="23"/>
                </a:lnTo>
                <a:lnTo>
                  <a:pt x="18" y="23"/>
                </a:lnTo>
                <a:lnTo>
                  <a:pt x="14" y="31"/>
                </a:lnTo>
                <a:lnTo>
                  <a:pt x="14" y="36"/>
                </a:lnTo>
                <a:lnTo>
                  <a:pt x="9" y="45"/>
                </a:lnTo>
                <a:lnTo>
                  <a:pt x="9" y="40"/>
                </a:lnTo>
                <a:lnTo>
                  <a:pt x="5" y="36"/>
                </a:lnTo>
                <a:lnTo>
                  <a:pt x="5" y="31"/>
                </a:lnTo>
                <a:lnTo>
                  <a:pt x="5" y="27"/>
                </a:lnTo>
                <a:lnTo>
                  <a:pt x="0" y="23"/>
                </a:lnTo>
                <a:lnTo>
                  <a:pt x="0" y="23"/>
                </a:lnTo>
                <a:lnTo>
                  <a:pt x="0" y="18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7" name="Freeform 714">
            <a:extLst>
              <a:ext uri="{FF2B5EF4-FFF2-40B4-BE49-F238E27FC236}">
                <a16:creationId xmlns:a16="http://schemas.microsoft.com/office/drawing/2014/main" id="{D56BBC3E-8D4A-49A2-9D74-4CE518354968}"/>
              </a:ext>
            </a:extLst>
          </p:cNvPr>
          <p:cNvSpPr>
            <a:spLocks/>
          </p:cNvSpPr>
          <p:nvPr/>
        </p:nvSpPr>
        <p:spPr bwMode="auto">
          <a:xfrm>
            <a:off x="7197931" y="4710973"/>
            <a:ext cx="273248" cy="411659"/>
          </a:xfrm>
          <a:custGeom>
            <a:avLst/>
            <a:gdLst>
              <a:gd name="T0" fmla="*/ 9 w 306"/>
              <a:gd name="T1" fmla="*/ 35 h 461"/>
              <a:gd name="T2" fmla="*/ 17 w 306"/>
              <a:gd name="T3" fmla="*/ 31 h 461"/>
              <a:gd name="T4" fmla="*/ 17 w 306"/>
              <a:gd name="T5" fmla="*/ 27 h 461"/>
              <a:gd name="T6" fmla="*/ 35 w 306"/>
              <a:gd name="T7" fmla="*/ 9 h 461"/>
              <a:gd name="T8" fmla="*/ 62 w 306"/>
              <a:gd name="T9" fmla="*/ 35 h 461"/>
              <a:gd name="T10" fmla="*/ 75 w 306"/>
              <a:gd name="T11" fmla="*/ 22 h 461"/>
              <a:gd name="T12" fmla="*/ 75 w 306"/>
              <a:gd name="T13" fmla="*/ 0 h 461"/>
              <a:gd name="T14" fmla="*/ 93 w 306"/>
              <a:gd name="T15" fmla="*/ 9 h 461"/>
              <a:gd name="T16" fmla="*/ 111 w 306"/>
              <a:gd name="T17" fmla="*/ 27 h 461"/>
              <a:gd name="T18" fmla="*/ 111 w 306"/>
              <a:gd name="T19" fmla="*/ 31 h 461"/>
              <a:gd name="T20" fmla="*/ 120 w 306"/>
              <a:gd name="T21" fmla="*/ 49 h 461"/>
              <a:gd name="T22" fmla="*/ 137 w 306"/>
              <a:gd name="T23" fmla="*/ 58 h 461"/>
              <a:gd name="T24" fmla="*/ 142 w 306"/>
              <a:gd name="T25" fmla="*/ 49 h 461"/>
              <a:gd name="T26" fmla="*/ 142 w 306"/>
              <a:gd name="T27" fmla="*/ 35 h 461"/>
              <a:gd name="T28" fmla="*/ 164 w 306"/>
              <a:gd name="T29" fmla="*/ 31 h 461"/>
              <a:gd name="T30" fmla="*/ 182 w 306"/>
              <a:gd name="T31" fmla="*/ 49 h 461"/>
              <a:gd name="T32" fmla="*/ 186 w 306"/>
              <a:gd name="T33" fmla="*/ 71 h 461"/>
              <a:gd name="T34" fmla="*/ 222 w 306"/>
              <a:gd name="T35" fmla="*/ 80 h 461"/>
              <a:gd name="T36" fmla="*/ 253 w 306"/>
              <a:gd name="T37" fmla="*/ 84 h 461"/>
              <a:gd name="T38" fmla="*/ 275 w 306"/>
              <a:gd name="T39" fmla="*/ 102 h 461"/>
              <a:gd name="T40" fmla="*/ 302 w 306"/>
              <a:gd name="T41" fmla="*/ 129 h 461"/>
              <a:gd name="T42" fmla="*/ 297 w 306"/>
              <a:gd name="T43" fmla="*/ 151 h 461"/>
              <a:gd name="T44" fmla="*/ 279 w 306"/>
              <a:gd name="T45" fmla="*/ 173 h 461"/>
              <a:gd name="T46" fmla="*/ 253 w 306"/>
              <a:gd name="T47" fmla="*/ 195 h 461"/>
              <a:gd name="T48" fmla="*/ 231 w 306"/>
              <a:gd name="T49" fmla="*/ 231 h 461"/>
              <a:gd name="T50" fmla="*/ 213 w 306"/>
              <a:gd name="T51" fmla="*/ 270 h 461"/>
              <a:gd name="T52" fmla="*/ 182 w 306"/>
              <a:gd name="T53" fmla="*/ 328 h 461"/>
              <a:gd name="T54" fmla="*/ 191 w 306"/>
              <a:gd name="T55" fmla="*/ 417 h 461"/>
              <a:gd name="T56" fmla="*/ 191 w 306"/>
              <a:gd name="T57" fmla="*/ 461 h 461"/>
              <a:gd name="T58" fmla="*/ 159 w 306"/>
              <a:gd name="T59" fmla="*/ 443 h 461"/>
              <a:gd name="T60" fmla="*/ 151 w 306"/>
              <a:gd name="T61" fmla="*/ 408 h 461"/>
              <a:gd name="T62" fmla="*/ 120 w 306"/>
              <a:gd name="T63" fmla="*/ 364 h 461"/>
              <a:gd name="T64" fmla="*/ 120 w 306"/>
              <a:gd name="T65" fmla="*/ 328 h 461"/>
              <a:gd name="T66" fmla="*/ 128 w 306"/>
              <a:gd name="T67" fmla="*/ 306 h 461"/>
              <a:gd name="T68" fmla="*/ 142 w 306"/>
              <a:gd name="T69" fmla="*/ 288 h 461"/>
              <a:gd name="T70" fmla="*/ 124 w 306"/>
              <a:gd name="T71" fmla="*/ 275 h 461"/>
              <a:gd name="T72" fmla="*/ 115 w 306"/>
              <a:gd name="T73" fmla="*/ 266 h 461"/>
              <a:gd name="T74" fmla="*/ 120 w 306"/>
              <a:gd name="T75" fmla="*/ 262 h 461"/>
              <a:gd name="T76" fmla="*/ 124 w 306"/>
              <a:gd name="T77" fmla="*/ 248 h 461"/>
              <a:gd name="T78" fmla="*/ 115 w 306"/>
              <a:gd name="T79" fmla="*/ 235 h 461"/>
              <a:gd name="T80" fmla="*/ 106 w 306"/>
              <a:gd name="T81" fmla="*/ 213 h 461"/>
              <a:gd name="T82" fmla="*/ 88 w 306"/>
              <a:gd name="T83" fmla="*/ 204 h 461"/>
              <a:gd name="T84" fmla="*/ 71 w 306"/>
              <a:gd name="T85" fmla="*/ 191 h 461"/>
              <a:gd name="T86" fmla="*/ 66 w 306"/>
              <a:gd name="T87" fmla="*/ 173 h 461"/>
              <a:gd name="T88" fmla="*/ 71 w 306"/>
              <a:gd name="T89" fmla="*/ 168 h 461"/>
              <a:gd name="T90" fmla="*/ 66 w 306"/>
              <a:gd name="T91" fmla="*/ 151 h 461"/>
              <a:gd name="T92" fmla="*/ 66 w 306"/>
              <a:gd name="T93" fmla="*/ 142 h 461"/>
              <a:gd name="T94" fmla="*/ 49 w 306"/>
              <a:gd name="T95" fmla="*/ 129 h 461"/>
              <a:gd name="T96" fmla="*/ 35 w 306"/>
              <a:gd name="T97" fmla="*/ 124 h 461"/>
              <a:gd name="T98" fmla="*/ 35 w 306"/>
              <a:gd name="T99" fmla="*/ 111 h 461"/>
              <a:gd name="T100" fmla="*/ 26 w 306"/>
              <a:gd name="T101" fmla="*/ 93 h 461"/>
              <a:gd name="T102" fmla="*/ 31 w 306"/>
              <a:gd name="T103" fmla="*/ 67 h 461"/>
              <a:gd name="T104" fmla="*/ 22 w 306"/>
              <a:gd name="T105" fmla="*/ 4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6" h="461">
                <a:moveTo>
                  <a:pt x="0" y="44"/>
                </a:moveTo>
                <a:lnTo>
                  <a:pt x="0" y="44"/>
                </a:lnTo>
                <a:lnTo>
                  <a:pt x="4" y="40"/>
                </a:lnTo>
                <a:lnTo>
                  <a:pt x="4" y="35"/>
                </a:lnTo>
                <a:lnTo>
                  <a:pt x="9" y="35"/>
                </a:lnTo>
                <a:lnTo>
                  <a:pt x="9" y="31"/>
                </a:lnTo>
                <a:lnTo>
                  <a:pt x="13" y="31"/>
                </a:lnTo>
                <a:lnTo>
                  <a:pt x="13" y="31"/>
                </a:lnTo>
                <a:lnTo>
                  <a:pt x="17" y="31"/>
                </a:lnTo>
                <a:lnTo>
                  <a:pt x="17" y="31"/>
                </a:lnTo>
                <a:lnTo>
                  <a:pt x="22" y="31"/>
                </a:lnTo>
                <a:lnTo>
                  <a:pt x="22" y="27"/>
                </a:lnTo>
                <a:lnTo>
                  <a:pt x="22" y="27"/>
                </a:lnTo>
                <a:lnTo>
                  <a:pt x="17" y="27"/>
                </a:lnTo>
                <a:lnTo>
                  <a:pt x="17" y="27"/>
                </a:lnTo>
                <a:lnTo>
                  <a:pt x="17" y="22"/>
                </a:lnTo>
                <a:lnTo>
                  <a:pt x="22" y="18"/>
                </a:lnTo>
                <a:lnTo>
                  <a:pt x="22" y="13"/>
                </a:lnTo>
                <a:lnTo>
                  <a:pt x="26" y="13"/>
                </a:lnTo>
                <a:lnTo>
                  <a:pt x="35" y="9"/>
                </a:lnTo>
                <a:lnTo>
                  <a:pt x="40" y="9"/>
                </a:lnTo>
                <a:lnTo>
                  <a:pt x="49" y="13"/>
                </a:lnTo>
                <a:lnTo>
                  <a:pt x="53" y="22"/>
                </a:lnTo>
                <a:lnTo>
                  <a:pt x="57" y="27"/>
                </a:lnTo>
                <a:lnTo>
                  <a:pt x="62" y="35"/>
                </a:lnTo>
                <a:lnTo>
                  <a:pt x="71" y="35"/>
                </a:lnTo>
                <a:lnTo>
                  <a:pt x="71" y="31"/>
                </a:lnTo>
                <a:lnTo>
                  <a:pt x="71" y="31"/>
                </a:lnTo>
                <a:lnTo>
                  <a:pt x="75" y="31"/>
                </a:lnTo>
                <a:lnTo>
                  <a:pt x="75" y="22"/>
                </a:lnTo>
                <a:lnTo>
                  <a:pt x="80" y="18"/>
                </a:lnTo>
                <a:lnTo>
                  <a:pt x="80" y="13"/>
                </a:lnTo>
                <a:lnTo>
                  <a:pt x="75" y="9"/>
                </a:lnTo>
                <a:lnTo>
                  <a:pt x="75" y="4"/>
                </a:lnTo>
                <a:lnTo>
                  <a:pt x="75" y="0"/>
                </a:lnTo>
                <a:lnTo>
                  <a:pt x="80" y="4"/>
                </a:lnTo>
                <a:lnTo>
                  <a:pt x="84" y="9"/>
                </a:lnTo>
                <a:lnTo>
                  <a:pt x="84" y="13"/>
                </a:lnTo>
                <a:lnTo>
                  <a:pt x="88" y="13"/>
                </a:lnTo>
                <a:lnTo>
                  <a:pt x="93" y="9"/>
                </a:lnTo>
                <a:lnTo>
                  <a:pt x="97" y="13"/>
                </a:lnTo>
                <a:lnTo>
                  <a:pt x="97" y="18"/>
                </a:lnTo>
                <a:lnTo>
                  <a:pt x="102" y="18"/>
                </a:lnTo>
                <a:lnTo>
                  <a:pt x="106" y="22"/>
                </a:lnTo>
                <a:lnTo>
                  <a:pt x="111" y="27"/>
                </a:lnTo>
                <a:lnTo>
                  <a:pt x="111" y="27"/>
                </a:lnTo>
                <a:lnTo>
                  <a:pt x="115" y="27"/>
                </a:lnTo>
                <a:lnTo>
                  <a:pt x="111" y="27"/>
                </a:lnTo>
                <a:lnTo>
                  <a:pt x="111" y="31"/>
                </a:lnTo>
                <a:lnTo>
                  <a:pt x="111" y="31"/>
                </a:lnTo>
                <a:lnTo>
                  <a:pt x="111" y="35"/>
                </a:lnTo>
                <a:lnTo>
                  <a:pt x="115" y="40"/>
                </a:lnTo>
                <a:lnTo>
                  <a:pt x="115" y="40"/>
                </a:lnTo>
                <a:lnTo>
                  <a:pt x="120" y="44"/>
                </a:lnTo>
                <a:lnTo>
                  <a:pt x="120" y="49"/>
                </a:lnTo>
                <a:lnTo>
                  <a:pt x="120" y="53"/>
                </a:lnTo>
                <a:lnTo>
                  <a:pt x="124" y="53"/>
                </a:lnTo>
                <a:lnTo>
                  <a:pt x="128" y="53"/>
                </a:lnTo>
                <a:lnTo>
                  <a:pt x="133" y="58"/>
                </a:lnTo>
                <a:lnTo>
                  <a:pt x="137" y="58"/>
                </a:lnTo>
                <a:lnTo>
                  <a:pt x="137" y="58"/>
                </a:lnTo>
                <a:lnTo>
                  <a:pt x="142" y="58"/>
                </a:lnTo>
                <a:lnTo>
                  <a:pt x="137" y="53"/>
                </a:lnTo>
                <a:lnTo>
                  <a:pt x="137" y="49"/>
                </a:lnTo>
                <a:lnTo>
                  <a:pt x="142" y="49"/>
                </a:lnTo>
                <a:lnTo>
                  <a:pt x="142" y="49"/>
                </a:lnTo>
                <a:lnTo>
                  <a:pt x="142" y="44"/>
                </a:lnTo>
                <a:lnTo>
                  <a:pt x="142" y="40"/>
                </a:lnTo>
                <a:lnTo>
                  <a:pt x="142" y="35"/>
                </a:lnTo>
                <a:lnTo>
                  <a:pt x="142" y="35"/>
                </a:lnTo>
                <a:lnTo>
                  <a:pt x="142" y="31"/>
                </a:lnTo>
                <a:lnTo>
                  <a:pt x="146" y="35"/>
                </a:lnTo>
                <a:lnTo>
                  <a:pt x="151" y="35"/>
                </a:lnTo>
                <a:lnTo>
                  <a:pt x="164" y="31"/>
                </a:lnTo>
                <a:lnTo>
                  <a:pt x="164" y="31"/>
                </a:lnTo>
                <a:lnTo>
                  <a:pt x="177" y="35"/>
                </a:lnTo>
                <a:lnTo>
                  <a:pt x="177" y="40"/>
                </a:lnTo>
                <a:lnTo>
                  <a:pt x="177" y="44"/>
                </a:lnTo>
                <a:lnTo>
                  <a:pt x="182" y="44"/>
                </a:lnTo>
                <a:lnTo>
                  <a:pt x="182" y="49"/>
                </a:lnTo>
                <a:lnTo>
                  <a:pt x="177" y="53"/>
                </a:lnTo>
                <a:lnTo>
                  <a:pt x="182" y="58"/>
                </a:lnTo>
                <a:lnTo>
                  <a:pt x="186" y="62"/>
                </a:lnTo>
                <a:lnTo>
                  <a:pt x="182" y="67"/>
                </a:lnTo>
                <a:lnTo>
                  <a:pt x="186" y="71"/>
                </a:lnTo>
                <a:lnTo>
                  <a:pt x="195" y="80"/>
                </a:lnTo>
                <a:lnTo>
                  <a:pt x="199" y="80"/>
                </a:lnTo>
                <a:lnTo>
                  <a:pt x="208" y="84"/>
                </a:lnTo>
                <a:lnTo>
                  <a:pt x="217" y="80"/>
                </a:lnTo>
                <a:lnTo>
                  <a:pt x="222" y="80"/>
                </a:lnTo>
                <a:lnTo>
                  <a:pt x="231" y="84"/>
                </a:lnTo>
                <a:lnTo>
                  <a:pt x="235" y="84"/>
                </a:lnTo>
                <a:lnTo>
                  <a:pt x="239" y="80"/>
                </a:lnTo>
                <a:lnTo>
                  <a:pt x="248" y="80"/>
                </a:lnTo>
                <a:lnTo>
                  <a:pt x="253" y="84"/>
                </a:lnTo>
                <a:lnTo>
                  <a:pt x="262" y="84"/>
                </a:lnTo>
                <a:lnTo>
                  <a:pt x="266" y="84"/>
                </a:lnTo>
                <a:lnTo>
                  <a:pt x="275" y="84"/>
                </a:lnTo>
                <a:lnTo>
                  <a:pt x="275" y="93"/>
                </a:lnTo>
                <a:lnTo>
                  <a:pt x="275" y="102"/>
                </a:lnTo>
                <a:lnTo>
                  <a:pt x="279" y="106"/>
                </a:lnTo>
                <a:lnTo>
                  <a:pt x="288" y="115"/>
                </a:lnTo>
                <a:lnTo>
                  <a:pt x="293" y="124"/>
                </a:lnTo>
                <a:lnTo>
                  <a:pt x="297" y="129"/>
                </a:lnTo>
                <a:lnTo>
                  <a:pt x="302" y="129"/>
                </a:lnTo>
                <a:lnTo>
                  <a:pt x="306" y="142"/>
                </a:lnTo>
                <a:lnTo>
                  <a:pt x="306" y="142"/>
                </a:lnTo>
                <a:lnTo>
                  <a:pt x="302" y="146"/>
                </a:lnTo>
                <a:lnTo>
                  <a:pt x="302" y="151"/>
                </a:lnTo>
                <a:lnTo>
                  <a:pt x="297" y="151"/>
                </a:lnTo>
                <a:lnTo>
                  <a:pt x="293" y="155"/>
                </a:lnTo>
                <a:lnTo>
                  <a:pt x="288" y="155"/>
                </a:lnTo>
                <a:lnTo>
                  <a:pt x="284" y="160"/>
                </a:lnTo>
                <a:lnTo>
                  <a:pt x="284" y="168"/>
                </a:lnTo>
                <a:lnTo>
                  <a:pt x="279" y="173"/>
                </a:lnTo>
                <a:lnTo>
                  <a:pt x="279" y="182"/>
                </a:lnTo>
                <a:lnTo>
                  <a:pt x="275" y="186"/>
                </a:lnTo>
                <a:lnTo>
                  <a:pt x="266" y="191"/>
                </a:lnTo>
                <a:lnTo>
                  <a:pt x="262" y="191"/>
                </a:lnTo>
                <a:lnTo>
                  <a:pt x="253" y="195"/>
                </a:lnTo>
                <a:lnTo>
                  <a:pt x="244" y="208"/>
                </a:lnTo>
                <a:lnTo>
                  <a:pt x="239" y="213"/>
                </a:lnTo>
                <a:lnTo>
                  <a:pt x="235" y="217"/>
                </a:lnTo>
                <a:lnTo>
                  <a:pt x="235" y="226"/>
                </a:lnTo>
                <a:lnTo>
                  <a:pt x="231" y="231"/>
                </a:lnTo>
                <a:lnTo>
                  <a:pt x="222" y="244"/>
                </a:lnTo>
                <a:lnTo>
                  <a:pt x="222" y="244"/>
                </a:lnTo>
                <a:lnTo>
                  <a:pt x="217" y="257"/>
                </a:lnTo>
                <a:lnTo>
                  <a:pt x="217" y="262"/>
                </a:lnTo>
                <a:lnTo>
                  <a:pt x="213" y="270"/>
                </a:lnTo>
                <a:lnTo>
                  <a:pt x="204" y="279"/>
                </a:lnTo>
                <a:lnTo>
                  <a:pt x="195" y="288"/>
                </a:lnTo>
                <a:lnTo>
                  <a:pt x="191" y="297"/>
                </a:lnTo>
                <a:lnTo>
                  <a:pt x="182" y="310"/>
                </a:lnTo>
                <a:lnTo>
                  <a:pt x="182" y="328"/>
                </a:lnTo>
                <a:lnTo>
                  <a:pt x="182" y="346"/>
                </a:lnTo>
                <a:lnTo>
                  <a:pt x="182" y="359"/>
                </a:lnTo>
                <a:lnTo>
                  <a:pt x="182" y="377"/>
                </a:lnTo>
                <a:lnTo>
                  <a:pt x="186" y="403"/>
                </a:lnTo>
                <a:lnTo>
                  <a:pt x="191" y="417"/>
                </a:lnTo>
                <a:lnTo>
                  <a:pt x="191" y="430"/>
                </a:lnTo>
                <a:lnTo>
                  <a:pt x="195" y="439"/>
                </a:lnTo>
                <a:lnTo>
                  <a:pt x="195" y="452"/>
                </a:lnTo>
                <a:lnTo>
                  <a:pt x="191" y="457"/>
                </a:lnTo>
                <a:lnTo>
                  <a:pt x="191" y="461"/>
                </a:lnTo>
                <a:lnTo>
                  <a:pt x="186" y="457"/>
                </a:lnTo>
                <a:lnTo>
                  <a:pt x="164" y="448"/>
                </a:lnTo>
                <a:lnTo>
                  <a:pt x="159" y="448"/>
                </a:lnTo>
                <a:lnTo>
                  <a:pt x="159" y="443"/>
                </a:lnTo>
                <a:lnTo>
                  <a:pt x="159" y="443"/>
                </a:lnTo>
                <a:lnTo>
                  <a:pt x="155" y="443"/>
                </a:lnTo>
                <a:lnTo>
                  <a:pt x="155" y="443"/>
                </a:lnTo>
                <a:lnTo>
                  <a:pt x="155" y="434"/>
                </a:lnTo>
                <a:lnTo>
                  <a:pt x="155" y="417"/>
                </a:lnTo>
                <a:lnTo>
                  <a:pt x="151" y="408"/>
                </a:lnTo>
                <a:lnTo>
                  <a:pt x="142" y="395"/>
                </a:lnTo>
                <a:lnTo>
                  <a:pt x="137" y="386"/>
                </a:lnTo>
                <a:lnTo>
                  <a:pt x="137" y="381"/>
                </a:lnTo>
                <a:lnTo>
                  <a:pt x="133" y="377"/>
                </a:lnTo>
                <a:lnTo>
                  <a:pt x="120" y="364"/>
                </a:lnTo>
                <a:lnTo>
                  <a:pt x="120" y="355"/>
                </a:lnTo>
                <a:lnTo>
                  <a:pt x="120" y="350"/>
                </a:lnTo>
                <a:lnTo>
                  <a:pt x="120" y="346"/>
                </a:lnTo>
                <a:lnTo>
                  <a:pt x="120" y="337"/>
                </a:lnTo>
                <a:lnTo>
                  <a:pt x="120" y="328"/>
                </a:lnTo>
                <a:lnTo>
                  <a:pt x="124" y="324"/>
                </a:lnTo>
                <a:lnTo>
                  <a:pt x="124" y="319"/>
                </a:lnTo>
                <a:lnTo>
                  <a:pt x="120" y="315"/>
                </a:lnTo>
                <a:lnTo>
                  <a:pt x="124" y="310"/>
                </a:lnTo>
                <a:lnTo>
                  <a:pt x="128" y="306"/>
                </a:lnTo>
                <a:lnTo>
                  <a:pt x="133" y="301"/>
                </a:lnTo>
                <a:lnTo>
                  <a:pt x="137" y="297"/>
                </a:lnTo>
                <a:lnTo>
                  <a:pt x="137" y="293"/>
                </a:lnTo>
                <a:lnTo>
                  <a:pt x="137" y="293"/>
                </a:lnTo>
                <a:lnTo>
                  <a:pt x="142" y="288"/>
                </a:lnTo>
                <a:lnTo>
                  <a:pt x="142" y="284"/>
                </a:lnTo>
                <a:lnTo>
                  <a:pt x="142" y="284"/>
                </a:lnTo>
                <a:lnTo>
                  <a:pt x="137" y="279"/>
                </a:lnTo>
                <a:lnTo>
                  <a:pt x="128" y="279"/>
                </a:lnTo>
                <a:lnTo>
                  <a:pt x="124" y="275"/>
                </a:lnTo>
                <a:lnTo>
                  <a:pt x="120" y="275"/>
                </a:lnTo>
                <a:lnTo>
                  <a:pt x="115" y="275"/>
                </a:lnTo>
                <a:lnTo>
                  <a:pt x="115" y="270"/>
                </a:lnTo>
                <a:lnTo>
                  <a:pt x="115" y="270"/>
                </a:lnTo>
                <a:lnTo>
                  <a:pt x="115" y="266"/>
                </a:lnTo>
                <a:lnTo>
                  <a:pt x="120" y="266"/>
                </a:lnTo>
                <a:lnTo>
                  <a:pt x="120" y="262"/>
                </a:lnTo>
                <a:lnTo>
                  <a:pt x="120" y="262"/>
                </a:lnTo>
                <a:lnTo>
                  <a:pt x="120" y="262"/>
                </a:lnTo>
                <a:lnTo>
                  <a:pt x="120" y="262"/>
                </a:lnTo>
                <a:lnTo>
                  <a:pt x="120" y="257"/>
                </a:lnTo>
                <a:lnTo>
                  <a:pt x="120" y="257"/>
                </a:lnTo>
                <a:lnTo>
                  <a:pt x="120" y="253"/>
                </a:lnTo>
                <a:lnTo>
                  <a:pt x="120" y="253"/>
                </a:lnTo>
                <a:lnTo>
                  <a:pt x="124" y="248"/>
                </a:lnTo>
                <a:lnTo>
                  <a:pt x="124" y="244"/>
                </a:lnTo>
                <a:lnTo>
                  <a:pt x="120" y="239"/>
                </a:lnTo>
                <a:lnTo>
                  <a:pt x="115" y="239"/>
                </a:lnTo>
                <a:lnTo>
                  <a:pt x="115" y="235"/>
                </a:lnTo>
                <a:lnTo>
                  <a:pt x="115" y="235"/>
                </a:lnTo>
                <a:lnTo>
                  <a:pt x="111" y="231"/>
                </a:lnTo>
                <a:lnTo>
                  <a:pt x="111" y="226"/>
                </a:lnTo>
                <a:lnTo>
                  <a:pt x="111" y="222"/>
                </a:lnTo>
                <a:lnTo>
                  <a:pt x="106" y="217"/>
                </a:lnTo>
                <a:lnTo>
                  <a:pt x="106" y="213"/>
                </a:lnTo>
                <a:lnTo>
                  <a:pt x="102" y="208"/>
                </a:lnTo>
                <a:lnTo>
                  <a:pt x="97" y="208"/>
                </a:lnTo>
                <a:lnTo>
                  <a:pt x="97" y="204"/>
                </a:lnTo>
                <a:lnTo>
                  <a:pt x="93" y="204"/>
                </a:lnTo>
                <a:lnTo>
                  <a:pt x="88" y="204"/>
                </a:lnTo>
                <a:lnTo>
                  <a:pt x="88" y="200"/>
                </a:lnTo>
                <a:lnTo>
                  <a:pt x="84" y="195"/>
                </a:lnTo>
                <a:lnTo>
                  <a:pt x="80" y="191"/>
                </a:lnTo>
                <a:lnTo>
                  <a:pt x="75" y="191"/>
                </a:lnTo>
                <a:lnTo>
                  <a:pt x="71" y="191"/>
                </a:lnTo>
                <a:lnTo>
                  <a:pt x="66" y="186"/>
                </a:lnTo>
                <a:lnTo>
                  <a:pt x="66" y="182"/>
                </a:lnTo>
                <a:lnTo>
                  <a:pt x="62" y="182"/>
                </a:lnTo>
                <a:lnTo>
                  <a:pt x="66" y="177"/>
                </a:lnTo>
                <a:lnTo>
                  <a:pt x="66" y="173"/>
                </a:lnTo>
                <a:lnTo>
                  <a:pt x="71" y="173"/>
                </a:lnTo>
                <a:lnTo>
                  <a:pt x="71" y="168"/>
                </a:lnTo>
                <a:lnTo>
                  <a:pt x="71" y="168"/>
                </a:lnTo>
                <a:lnTo>
                  <a:pt x="71" y="168"/>
                </a:lnTo>
                <a:lnTo>
                  <a:pt x="71" y="168"/>
                </a:lnTo>
                <a:lnTo>
                  <a:pt x="71" y="164"/>
                </a:lnTo>
                <a:lnTo>
                  <a:pt x="75" y="160"/>
                </a:lnTo>
                <a:lnTo>
                  <a:pt x="75" y="155"/>
                </a:lnTo>
                <a:lnTo>
                  <a:pt x="71" y="155"/>
                </a:lnTo>
                <a:lnTo>
                  <a:pt x="66" y="151"/>
                </a:lnTo>
                <a:lnTo>
                  <a:pt x="66" y="151"/>
                </a:lnTo>
                <a:lnTo>
                  <a:pt x="66" y="146"/>
                </a:lnTo>
                <a:lnTo>
                  <a:pt x="71" y="142"/>
                </a:lnTo>
                <a:lnTo>
                  <a:pt x="71" y="142"/>
                </a:lnTo>
                <a:lnTo>
                  <a:pt x="66" y="142"/>
                </a:lnTo>
                <a:lnTo>
                  <a:pt x="62" y="137"/>
                </a:lnTo>
                <a:lnTo>
                  <a:pt x="57" y="137"/>
                </a:lnTo>
                <a:lnTo>
                  <a:pt x="57" y="133"/>
                </a:lnTo>
                <a:lnTo>
                  <a:pt x="53" y="129"/>
                </a:lnTo>
                <a:lnTo>
                  <a:pt x="49" y="129"/>
                </a:lnTo>
                <a:lnTo>
                  <a:pt x="44" y="129"/>
                </a:lnTo>
                <a:lnTo>
                  <a:pt x="40" y="129"/>
                </a:lnTo>
                <a:lnTo>
                  <a:pt x="40" y="129"/>
                </a:lnTo>
                <a:lnTo>
                  <a:pt x="35" y="129"/>
                </a:lnTo>
                <a:lnTo>
                  <a:pt x="35" y="124"/>
                </a:lnTo>
                <a:lnTo>
                  <a:pt x="35" y="124"/>
                </a:lnTo>
                <a:lnTo>
                  <a:pt x="35" y="120"/>
                </a:lnTo>
                <a:lnTo>
                  <a:pt x="35" y="115"/>
                </a:lnTo>
                <a:lnTo>
                  <a:pt x="35" y="111"/>
                </a:lnTo>
                <a:lnTo>
                  <a:pt x="35" y="111"/>
                </a:lnTo>
                <a:lnTo>
                  <a:pt x="35" y="106"/>
                </a:lnTo>
                <a:lnTo>
                  <a:pt x="35" y="102"/>
                </a:lnTo>
                <a:lnTo>
                  <a:pt x="35" y="98"/>
                </a:lnTo>
                <a:lnTo>
                  <a:pt x="31" y="98"/>
                </a:lnTo>
                <a:lnTo>
                  <a:pt x="26" y="93"/>
                </a:lnTo>
                <a:lnTo>
                  <a:pt x="26" y="84"/>
                </a:lnTo>
                <a:lnTo>
                  <a:pt x="26" y="80"/>
                </a:lnTo>
                <a:lnTo>
                  <a:pt x="26" y="75"/>
                </a:lnTo>
                <a:lnTo>
                  <a:pt x="31" y="71"/>
                </a:lnTo>
                <a:lnTo>
                  <a:pt x="31" y="67"/>
                </a:lnTo>
                <a:lnTo>
                  <a:pt x="31" y="67"/>
                </a:lnTo>
                <a:lnTo>
                  <a:pt x="35" y="62"/>
                </a:lnTo>
                <a:lnTo>
                  <a:pt x="31" y="49"/>
                </a:lnTo>
                <a:lnTo>
                  <a:pt x="26" y="49"/>
                </a:lnTo>
                <a:lnTo>
                  <a:pt x="22" y="49"/>
                </a:lnTo>
                <a:lnTo>
                  <a:pt x="13" y="49"/>
                </a:lnTo>
                <a:lnTo>
                  <a:pt x="4" y="49"/>
                </a:lnTo>
                <a:lnTo>
                  <a:pt x="0" y="44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8" name="Freeform 715">
            <a:extLst>
              <a:ext uri="{FF2B5EF4-FFF2-40B4-BE49-F238E27FC236}">
                <a16:creationId xmlns:a16="http://schemas.microsoft.com/office/drawing/2014/main" id="{A8F447D8-58A2-47DD-847B-B3C695FCB7E7}"/>
              </a:ext>
            </a:extLst>
          </p:cNvPr>
          <p:cNvSpPr>
            <a:spLocks/>
          </p:cNvSpPr>
          <p:nvPr/>
        </p:nvSpPr>
        <p:spPr bwMode="auto">
          <a:xfrm>
            <a:off x="7197931" y="4710973"/>
            <a:ext cx="273248" cy="411659"/>
          </a:xfrm>
          <a:custGeom>
            <a:avLst/>
            <a:gdLst>
              <a:gd name="T0" fmla="*/ 9 w 306"/>
              <a:gd name="T1" fmla="*/ 35 h 461"/>
              <a:gd name="T2" fmla="*/ 17 w 306"/>
              <a:gd name="T3" fmla="*/ 31 h 461"/>
              <a:gd name="T4" fmla="*/ 17 w 306"/>
              <a:gd name="T5" fmla="*/ 27 h 461"/>
              <a:gd name="T6" fmla="*/ 35 w 306"/>
              <a:gd name="T7" fmla="*/ 9 h 461"/>
              <a:gd name="T8" fmla="*/ 62 w 306"/>
              <a:gd name="T9" fmla="*/ 35 h 461"/>
              <a:gd name="T10" fmla="*/ 75 w 306"/>
              <a:gd name="T11" fmla="*/ 22 h 461"/>
              <a:gd name="T12" fmla="*/ 75 w 306"/>
              <a:gd name="T13" fmla="*/ 0 h 461"/>
              <a:gd name="T14" fmla="*/ 93 w 306"/>
              <a:gd name="T15" fmla="*/ 9 h 461"/>
              <a:gd name="T16" fmla="*/ 111 w 306"/>
              <a:gd name="T17" fmla="*/ 27 h 461"/>
              <a:gd name="T18" fmla="*/ 111 w 306"/>
              <a:gd name="T19" fmla="*/ 31 h 461"/>
              <a:gd name="T20" fmla="*/ 120 w 306"/>
              <a:gd name="T21" fmla="*/ 49 h 461"/>
              <a:gd name="T22" fmla="*/ 137 w 306"/>
              <a:gd name="T23" fmla="*/ 58 h 461"/>
              <a:gd name="T24" fmla="*/ 142 w 306"/>
              <a:gd name="T25" fmla="*/ 49 h 461"/>
              <a:gd name="T26" fmla="*/ 142 w 306"/>
              <a:gd name="T27" fmla="*/ 35 h 461"/>
              <a:gd name="T28" fmla="*/ 164 w 306"/>
              <a:gd name="T29" fmla="*/ 31 h 461"/>
              <a:gd name="T30" fmla="*/ 182 w 306"/>
              <a:gd name="T31" fmla="*/ 49 h 461"/>
              <a:gd name="T32" fmla="*/ 186 w 306"/>
              <a:gd name="T33" fmla="*/ 71 h 461"/>
              <a:gd name="T34" fmla="*/ 222 w 306"/>
              <a:gd name="T35" fmla="*/ 80 h 461"/>
              <a:gd name="T36" fmla="*/ 253 w 306"/>
              <a:gd name="T37" fmla="*/ 84 h 461"/>
              <a:gd name="T38" fmla="*/ 275 w 306"/>
              <a:gd name="T39" fmla="*/ 102 h 461"/>
              <a:gd name="T40" fmla="*/ 302 w 306"/>
              <a:gd name="T41" fmla="*/ 129 h 461"/>
              <a:gd name="T42" fmla="*/ 297 w 306"/>
              <a:gd name="T43" fmla="*/ 151 h 461"/>
              <a:gd name="T44" fmla="*/ 279 w 306"/>
              <a:gd name="T45" fmla="*/ 173 h 461"/>
              <a:gd name="T46" fmla="*/ 253 w 306"/>
              <a:gd name="T47" fmla="*/ 195 h 461"/>
              <a:gd name="T48" fmla="*/ 231 w 306"/>
              <a:gd name="T49" fmla="*/ 231 h 461"/>
              <a:gd name="T50" fmla="*/ 213 w 306"/>
              <a:gd name="T51" fmla="*/ 270 h 461"/>
              <a:gd name="T52" fmla="*/ 182 w 306"/>
              <a:gd name="T53" fmla="*/ 328 h 461"/>
              <a:gd name="T54" fmla="*/ 191 w 306"/>
              <a:gd name="T55" fmla="*/ 417 h 461"/>
              <a:gd name="T56" fmla="*/ 191 w 306"/>
              <a:gd name="T57" fmla="*/ 461 h 461"/>
              <a:gd name="T58" fmla="*/ 159 w 306"/>
              <a:gd name="T59" fmla="*/ 443 h 461"/>
              <a:gd name="T60" fmla="*/ 151 w 306"/>
              <a:gd name="T61" fmla="*/ 408 h 461"/>
              <a:gd name="T62" fmla="*/ 120 w 306"/>
              <a:gd name="T63" fmla="*/ 364 h 461"/>
              <a:gd name="T64" fmla="*/ 120 w 306"/>
              <a:gd name="T65" fmla="*/ 328 h 461"/>
              <a:gd name="T66" fmla="*/ 128 w 306"/>
              <a:gd name="T67" fmla="*/ 306 h 461"/>
              <a:gd name="T68" fmla="*/ 142 w 306"/>
              <a:gd name="T69" fmla="*/ 288 h 461"/>
              <a:gd name="T70" fmla="*/ 124 w 306"/>
              <a:gd name="T71" fmla="*/ 275 h 461"/>
              <a:gd name="T72" fmla="*/ 115 w 306"/>
              <a:gd name="T73" fmla="*/ 266 h 461"/>
              <a:gd name="T74" fmla="*/ 120 w 306"/>
              <a:gd name="T75" fmla="*/ 262 h 461"/>
              <a:gd name="T76" fmla="*/ 124 w 306"/>
              <a:gd name="T77" fmla="*/ 248 h 461"/>
              <a:gd name="T78" fmla="*/ 115 w 306"/>
              <a:gd name="T79" fmla="*/ 235 h 461"/>
              <a:gd name="T80" fmla="*/ 106 w 306"/>
              <a:gd name="T81" fmla="*/ 213 h 461"/>
              <a:gd name="T82" fmla="*/ 88 w 306"/>
              <a:gd name="T83" fmla="*/ 204 h 461"/>
              <a:gd name="T84" fmla="*/ 71 w 306"/>
              <a:gd name="T85" fmla="*/ 191 h 461"/>
              <a:gd name="T86" fmla="*/ 66 w 306"/>
              <a:gd name="T87" fmla="*/ 173 h 461"/>
              <a:gd name="T88" fmla="*/ 71 w 306"/>
              <a:gd name="T89" fmla="*/ 168 h 461"/>
              <a:gd name="T90" fmla="*/ 66 w 306"/>
              <a:gd name="T91" fmla="*/ 151 h 461"/>
              <a:gd name="T92" fmla="*/ 66 w 306"/>
              <a:gd name="T93" fmla="*/ 142 h 461"/>
              <a:gd name="T94" fmla="*/ 49 w 306"/>
              <a:gd name="T95" fmla="*/ 129 h 461"/>
              <a:gd name="T96" fmla="*/ 35 w 306"/>
              <a:gd name="T97" fmla="*/ 124 h 461"/>
              <a:gd name="T98" fmla="*/ 35 w 306"/>
              <a:gd name="T99" fmla="*/ 111 h 461"/>
              <a:gd name="T100" fmla="*/ 26 w 306"/>
              <a:gd name="T101" fmla="*/ 93 h 461"/>
              <a:gd name="T102" fmla="*/ 31 w 306"/>
              <a:gd name="T103" fmla="*/ 67 h 461"/>
              <a:gd name="T104" fmla="*/ 22 w 306"/>
              <a:gd name="T105" fmla="*/ 49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6" h="461">
                <a:moveTo>
                  <a:pt x="0" y="44"/>
                </a:moveTo>
                <a:lnTo>
                  <a:pt x="0" y="44"/>
                </a:lnTo>
                <a:lnTo>
                  <a:pt x="4" y="40"/>
                </a:lnTo>
                <a:lnTo>
                  <a:pt x="4" y="35"/>
                </a:lnTo>
                <a:lnTo>
                  <a:pt x="9" y="35"/>
                </a:lnTo>
                <a:lnTo>
                  <a:pt x="9" y="31"/>
                </a:lnTo>
                <a:lnTo>
                  <a:pt x="13" y="31"/>
                </a:lnTo>
                <a:lnTo>
                  <a:pt x="13" y="31"/>
                </a:lnTo>
                <a:lnTo>
                  <a:pt x="17" y="31"/>
                </a:lnTo>
                <a:lnTo>
                  <a:pt x="17" y="31"/>
                </a:lnTo>
                <a:lnTo>
                  <a:pt x="22" y="31"/>
                </a:lnTo>
                <a:lnTo>
                  <a:pt x="22" y="27"/>
                </a:lnTo>
                <a:lnTo>
                  <a:pt x="22" y="27"/>
                </a:lnTo>
                <a:lnTo>
                  <a:pt x="17" y="27"/>
                </a:lnTo>
                <a:lnTo>
                  <a:pt x="17" y="27"/>
                </a:lnTo>
                <a:lnTo>
                  <a:pt x="17" y="22"/>
                </a:lnTo>
                <a:lnTo>
                  <a:pt x="22" y="18"/>
                </a:lnTo>
                <a:lnTo>
                  <a:pt x="22" y="13"/>
                </a:lnTo>
                <a:lnTo>
                  <a:pt x="26" y="13"/>
                </a:lnTo>
                <a:lnTo>
                  <a:pt x="35" y="9"/>
                </a:lnTo>
                <a:lnTo>
                  <a:pt x="40" y="9"/>
                </a:lnTo>
                <a:lnTo>
                  <a:pt x="49" y="13"/>
                </a:lnTo>
                <a:lnTo>
                  <a:pt x="53" y="22"/>
                </a:lnTo>
                <a:lnTo>
                  <a:pt x="57" y="27"/>
                </a:lnTo>
                <a:lnTo>
                  <a:pt x="62" y="35"/>
                </a:lnTo>
                <a:lnTo>
                  <a:pt x="71" y="35"/>
                </a:lnTo>
                <a:lnTo>
                  <a:pt x="71" y="31"/>
                </a:lnTo>
                <a:lnTo>
                  <a:pt x="71" y="31"/>
                </a:lnTo>
                <a:lnTo>
                  <a:pt x="75" y="31"/>
                </a:lnTo>
                <a:lnTo>
                  <a:pt x="75" y="22"/>
                </a:lnTo>
                <a:lnTo>
                  <a:pt x="80" y="18"/>
                </a:lnTo>
                <a:lnTo>
                  <a:pt x="80" y="13"/>
                </a:lnTo>
                <a:lnTo>
                  <a:pt x="75" y="9"/>
                </a:lnTo>
                <a:lnTo>
                  <a:pt x="75" y="4"/>
                </a:lnTo>
                <a:lnTo>
                  <a:pt x="75" y="0"/>
                </a:lnTo>
                <a:lnTo>
                  <a:pt x="80" y="4"/>
                </a:lnTo>
                <a:lnTo>
                  <a:pt x="84" y="9"/>
                </a:lnTo>
                <a:lnTo>
                  <a:pt x="84" y="13"/>
                </a:lnTo>
                <a:lnTo>
                  <a:pt x="88" y="13"/>
                </a:lnTo>
                <a:lnTo>
                  <a:pt x="93" y="9"/>
                </a:lnTo>
                <a:lnTo>
                  <a:pt x="97" y="13"/>
                </a:lnTo>
                <a:lnTo>
                  <a:pt x="97" y="18"/>
                </a:lnTo>
                <a:lnTo>
                  <a:pt x="102" y="18"/>
                </a:lnTo>
                <a:lnTo>
                  <a:pt x="106" y="22"/>
                </a:lnTo>
                <a:lnTo>
                  <a:pt x="111" y="27"/>
                </a:lnTo>
                <a:lnTo>
                  <a:pt x="111" y="27"/>
                </a:lnTo>
                <a:lnTo>
                  <a:pt x="115" y="27"/>
                </a:lnTo>
                <a:lnTo>
                  <a:pt x="111" y="27"/>
                </a:lnTo>
                <a:lnTo>
                  <a:pt x="111" y="31"/>
                </a:lnTo>
                <a:lnTo>
                  <a:pt x="111" y="31"/>
                </a:lnTo>
                <a:lnTo>
                  <a:pt x="111" y="35"/>
                </a:lnTo>
                <a:lnTo>
                  <a:pt x="115" y="40"/>
                </a:lnTo>
                <a:lnTo>
                  <a:pt x="115" y="40"/>
                </a:lnTo>
                <a:lnTo>
                  <a:pt x="120" y="44"/>
                </a:lnTo>
                <a:lnTo>
                  <a:pt x="120" y="49"/>
                </a:lnTo>
                <a:lnTo>
                  <a:pt x="120" y="53"/>
                </a:lnTo>
                <a:lnTo>
                  <a:pt x="124" y="53"/>
                </a:lnTo>
                <a:lnTo>
                  <a:pt x="128" y="53"/>
                </a:lnTo>
                <a:lnTo>
                  <a:pt x="133" y="58"/>
                </a:lnTo>
                <a:lnTo>
                  <a:pt x="137" y="58"/>
                </a:lnTo>
                <a:lnTo>
                  <a:pt x="137" y="58"/>
                </a:lnTo>
                <a:lnTo>
                  <a:pt x="142" y="58"/>
                </a:lnTo>
                <a:lnTo>
                  <a:pt x="137" y="53"/>
                </a:lnTo>
                <a:lnTo>
                  <a:pt x="137" y="49"/>
                </a:lnTo>
                <a:lnTo>
                  <a:pt x="142" y="49"/>
                </a:lnTo>
                <a:lnTo>
                  <a:pt x="142" y="49"/>
                </a:lnTo>
                <a:lnTo>
                  <a:pt x="142" y="44"/>
                </a:lnTo>
                <a:lnTo>
                  <a:pt x="142" y="40"/>
                </a:lnTo>
                <a:lnTo>
                  <a:pt x="142" y="35"/>
                </a:lnTo>
                <a:lnTo>
                  <a:pt x="142" y="35"/>
                </a:lnTo>
                <a:lnTo>
                  <a:pt x="142" y="31"/>
                </a:lnTo>
                <a:lnTo>
                  <a:pt x="146" y="35"/>
                </a:lnTo>
                <a:lnTo>
                  <a:pt x="151" y="35"/>
                </a:lnTo>
                <a:lnTo>
                  <a:pt x="164" y="31"/>
                </a:lnTo>
                <a:lnTo>
                  <a:pt x="164" y="31"/>
                </a:lnTo>
                <a:lnTo>
                  <a:pt x="177" y="35"/>
                </a:lnTo>
                <a:lnTo>
                  <a:pt x="177" y="40"/>
                </a:lnTo>
                <a:lnTo>
                  <a:pt x="177" y="44"/>
                </a:lnTo>
                <a:lnTo>
                  <a:pt x="182" y="44"/>
                </a:lnTo>
                <a:lnTo>
                  <a:pt x="182" y="49"/>
                </a:lnTo>
                <a:lnTo>
                  <a:pt x="177" y="53"/>
                </a:lnTo>
                <a:lnTo>
                  <a:pt x="182" y="58"/>
                </a:lnTo>
                <a:lnTo>
                  <a:pt x="186" y="62"/>
                </a:lnTo>
                <a:lnTo>
                  <a:pt x="182" y="67"/>
                </a:lnTo>
                <a:lnTo>
                  <a:pt x="186" y="71"/>
                </a:lnTo>
                <a:lnTo>
                  <a:pt x="195" y="80"/>
                </a:lnTo>
                <a:lnTo>
                  <a:pt x="199" y="80"/>
                </a:lnTo>
                <a:lnTo>
                  <a:pt x="208" y="84"/>
                </a:lnTo>
                <a:lnTo>
                  <a:pt x="217" y="80"/>
                </a:lnTo>
                <a:lnTo>
                  <a:pt x="222" y="80"/>
                </a:lnTo>
                <a:lnTo>
                  <a:pt x="231" y="84"/>
                </a:lnTo>
                <a:lnTo>
                  <a:pt x="235" y="84"/>
                </a:lnTo>
                <a:lnTo>
                  <a:pt x="239" y="80"/>
                </a:lnTo>
                <a:lnTo>
                  <a:pt x="248" y="80"/>
                </a:lnTo>
                <a:lnTo>
                  <a:pt x="253" y="84"/>
                </a:lnTo>
                <a:lnTo>
                  <a:pt x="262" y="84"/>
                </a:lnTo>
                <a:lnTo>
                  <a:pt x="266" y="84"/>
                </a:lnTo>
                <a:lnTo>
                  <a:pt x="275" y="84"/>
                </a:lnTo>
                <a:lnTo>
                  <a:pt x="275" y="93"/>
                </a:lnTo>
                <a:lnTo>
                  <a:pt x="275" y="102"/>
                </a:lnTo>
                <a:lnTo>
                  <a:pt x="279" y="106"/>
                </a:lnTo>
                <a:lnTo>
                  <a:pt x="288" y="115"/>
                </a:lnTo>
                <a:lnTo>
                  <a:pt x="293" y="124"/>
                </a:lnTo>
                <a:lnTo>
                  <a:pt x="297" y="129"/>
                </a:lnTo>
                <a:lnTo>
                  <a:pt x="302" y="129"/>
                </a:lnTo>
                <a:lnTo>
                  <a:pt x="306" y="142"/>
                </a:lnTo>
                <a:lnTo>
                  <a:pt x="306" y="142"/>
                </a:lnTo>
                <a:lnTo>
                  <a:pt x="302" y="146"/>
                </a:lnTo>
                <a:lnTo>
                  <a:pt x="302" y="151"/>
                </a:lnTo>
                <a:lnTo>
                  <a:pt x="297" y="151"/>
                </a:lnTo>
                <a:lnTo>
                  <a:pt x="293" y="155"/>
                </a:lnTo>
                <a:lnTo>
                  <a:pt x="288" y="155"/>
                </a:lnTo>
                <a:lnTo>
                  <a:pt x="284" y="160"/>
                </a:lnTo>
                <a:lnTo>
                  <a:pt x="284" y="168"/>
                </a:lnTo>
                <a:lnTo>
                  <a:pt x="279" y="173"/>
                </a:lnTo>
                <a:lnTo>
                  <a:pt x="279" y="182"/>
                </a:lnTo>
                <a:lnTo>
                  <a:pt x="275" y="186"/>
                </a:lnTo>
                <a:lnTo>
                  <a:pt x="266" y="191"/>
                </a:lnTo>
                <a:lnTo>
                  <a:pt x="262" y="191"/>
                </a:lnTo>
                <a:lnTo>
                  <a:pt x="253" y="195"/>
                </a:lnTo>
                <a:lnTo>
                  <a:pt x="244" y="208"/>
                </a:lnTo>
                <a:lnTo>
                  <a:pt x="239" y="213"/>
                </a:lnTo>
                <a:lnTo>
                  <a:pt x="235" y="217"/>
                </a:lnTo>
                <a:lnTo>
                  <a:pt x="235" y="226"/>
                </a:lnTo>
                <a:lnTo>
                  <a:pt x="231" y="231"/>
                </a:lnTo>
                <a:lnTo>
                  <a:pt x="222" y="244"/>
                </a:lnTo>
                <a:lnTo>
                  <a:pt x="222" y="244"/>
                </a:lnTo>
                <a:lnTo>
                  <a:pt x="217" y="257"/>
                </a:lnTo>
                <a:lnTo>
                  <a:pt x="217" y="262"/>
                </a:lnTo>
                <a:lnTo>
                  <a:pt x="213" y="270"/>
                </a:lnTo>
                <a:lnTo>
                  <a:pt x="204" y="279"/>
                </a:lnTo>
                <a:lnTo>
                  <a:pt x="195" y="288"/>
                </a:lnTo>
                <a:lnTo>
                  <a:pt x="191" y="297"/>
                </a:lnTo>
                <a:lnTo>
                  <a:pt x="182" y="310"/>
                </a:lnTo>
                <a:lnTo>
                  <a:pt x="182" y="328"/>
                </a:lnTo>
                <a:lnTo>
                  <a:pt x="182" y="346"/>
                </a:lnTo>
                <a:lnTo>
                  <a:pt x="182" y="359"/>
                </a:lnTo>
                <a:lnTo>
                  <a:pt x="182" y="377"/>
                </a:lnTo>
                <a:lnTo>
                  <a:pt x="186" y="403"/>
                </a:lnTo>
                <a:lnTo>
                  <a:pt x="191" y="417"/>
                </a:lnTo>
                <a:lnTo>
                  <a:pt x="191" y="430"/>
                </a:lnTo>
                <a:lnTo>
                  <a:pt x="195" y="439"/>
                </a:lnTo>
                <a:lnTo>
                  <a:pt x="195" y="452"/>
                </a:lnTo>
                <a:lnTo>
                  <a:pt x="191" y="457"/>
                </a:lnTo>
                <a:lnTo>
                  <a:pt x="191" y="461"/>
                </a:lnTo>
                <a:lnTo>
                  <a:pt x="186" y="457"/>
                </a:lnTo>
                <a:lnTo>
                  <a:pt x="164" y="448"/>
                </a:lnTo>
                <a:lnTo>
                  <a:pt x="159" y="448"/>
                </a:lnTo>
                <a:lnTo>
                  <a:pt x="159" y="443"/>
                </a:lnTo>
                <a:lnTo>
                  <a:pt x="159" y="443"/>
                </a:lnTo>
                <a:lnTo>
                  <a:pt x="155" y="443"/>
                </a:lnTo>
                <a:lnTo>
                  <a:pt x="155" y="443"/>
                </a:lnTo>
                <a:lnTo>
                  <a:pt x="155" y="434"/>
                </a:lnTo>
                <a:lnTo>
                  <a:pt x="155" y="417"/>
                </a:lnTo>
                <a:lnTo>
                  <a:pt x="151" y="408"/>
                </a:lnTo>
                <a:lnTo>
                  <a:pt x="142" y="395"/>
                </a:lnTo>
                <a:lnTo>
                  <a:pt x="137" y="386"/>
                </a:lnTo>
                <a:lnTo>
                  <a:pt x="137" y="381"/>
                </a:lnTo>
                <a:lnTo>
                  <a:pt x="133" y="377"/>
                </a:lnTo>
                <a:lnTo>
                  <a:pt x="120" y="364"/>
                </a:lnTo>
                <a:lnTo>
                  <a:pt x="120" y="355"/>
                </a:lnTo>
                <a:lnTo>
                  <a:pt x="120" y="350"/>
                </a:lnTo>
                <a:lnTo>
                  <a:pt x="120" y="346"/>
                </a:lnTo>
                <a:lnTo>
                  <a:pt x="120" y="337"/>
                </a:lnTo>
                <a:lnTo>
                  <a:pt x="120" y="328"/>
                </a:lnTo>
                <a:lnTo>
                  <a:pt x="124" y="324"/>
                </a:lnTo>
                <a:lnTo>
                  <a:pt x="124" y="319"/>
                </a:lnTo>
                <a:lnTo>
                  <a:pt x="120" y="315"/>
                </a:lnTo>
                <a:lnTo>
                  <a:pt x="124" y="310"/>
                </a:lnTo>
                <a:lnTo>
                  <a:pt x="128" y="306"/>
                </a:lnTo>
                <a:lnTo>
                  <a:pt x="133" y="301"/>
                </a:lnTo>
                <a:lnTo>
                  <a:pt x="137" y="297"/>
                </a:lnTo>
                <a:lnTo>
                  <a:pt x="137" y="293"/>
                </a:lnTo>
                <a:lnTo>
                  <a:pt x="137" y="293"/>
                </a:lnTo>
                <a:lnTo>
                  <a:pt x="142" y="288"/>
                </a:lnTo>
                <a:lnTo>
                  <a:pt x="142" y="284"/>
                </a:lnTo>
                <a:lnTo>
                  <a:pt x="142" y="284"/>
                </a:lnTo>
                <a:lnTo>
                  <a:pt x="137" y="279"/>
                </a:lnTo>
                <a:lnTo>
                  <a:pt x="128" y="279"/>
                </a:lnTo>
                <a:lnTo>
                  <a:pt x="124" y="275"/>
                </a:lnTo>
                <a:lnTo>
                  <a:pt x="120" y="275"/>
                </a:lnTo>
                <a:lnTo>
                  <a:pt x="115" y="275"/>
                </a:lnTo>
                <a:lnTo>
                  <a:pt x="115" y="270"/>
                </a:lnTo>
                <a:lnTo>
                  <a:pt x="115" y="270"/>
                </a:lnTo>
                <a:lnTo>
                  <a:pt x="115" y="266"/>
                </a:lnTo>
                <a:lnTo>
                  <a:pt x="120" y="266"/>
                </a:lnTo>
                <a:lnTo>
                  <a:pt x="120" y="262"/>
                </a:lnTo>
                <a:lnTo>
                  <a:pt x="120" y="262"/>
                </a:lnTo>
                <a:lnTo>
                  <a:pt x="120" y="262"/>
                </a:lnTo>
                <a:lnTo>
                  <a:pt x="120" y="262"/>
                </a:lnTo>
                <a:lnTo>
                  <a:pt x="120" y="257"/>
                </a:lnTo>
                <a:lnTo>
                  <a:pt x="120" y="257"/>
                </a:lnTo>
                <a:lnTo>
                  <a:pt x="120" y="253"/>
                </a:lnTo>
                <a:lnTo>
                  <a:pt x="120" y="253"/>
                </a:lnTo>
                <a:lnTo>
                  <a:pt x="124" y="248"/>
                </a:lnTo>
                <a:lnTo>
                  <a:pt x="124" y="244"/>
                </a:lnTo>
                <a:lnTo>
                  <a:pt x="120" y="239"/>
                </a:lnTo>
                <a:lnTo>
                  <a:pt x="115" y="239"/>
                </a:lnTo>
                <a:lnTo>
                  <a:pt x="115" y="235"/>
                </a:lnTo>
                <a:lnTo>
                  <a:pt x="115" y="235"/>
                </a:lnTo>
                <a:lnTo>
                  <a:pt x="111" y="231"/>
                </a:lnTo>
                <a:lnTo>
                  <a:pt x="111" y="226"/>
                </a:lnTo>
                <a:lnTo>
                  <a:pt x="111" y="222"/>
                </a:lnTo>
                <a:lnTo>
                  <a:pt x="106" y="217"/>
                </a:lnTo>
                <a:lnTo>
                  <a:pt x="106" y="213"/>
                </a:lnTo>
                <a:lnTo>
                  <a:pt x="102" y="208"/>
                </a:lnTo>
                <a:lnTo>
                  <a:pt x="97" y="208"/>
                </a:lnTo>
                <a:lnTo>
                  <a:pt x="97" y="204"/>
                </a:lnTo>
                <a:lnTo>
                  <a:pt x="93" y="204"/>
                </a:lnTo>
                <a:lnTo>
                  <a:pt x="88" y="204"/>
                </a:lnTo>
                <a:lnTo>
                  <a:pt x="88" y="200"/>
                </a:lnTo>
                <a:lnTo>
                  <a:pt x="84" y="195"/>
                </a:lnTo>
                <a:lnTo>
                  <a:pt x="80" y="191"/>
                </a:lnTo>
                <a:lnTo>
                  <a:pt x="75" y="191"/>
                </a:lnTo>
                <a:lnTo>
                  <a:pt x="71" y="191"/>
                </a:lnTo>
                <a:lnTo>
                  <a:pt x="66" y="186"/>
                </a:lnTo>
                <a:lnTo>
                  <a:pt x="66" y="182"/>
                </a:lnTo>
                <a:lnTo>
                  <a:pt x="62" y="182"/>
                </a:lnTo>
                <a:lnTo>
                  <a:pt x="66" y="177"/>
                </a:lnTo>
                <a:lnTo>
                  <a:pt x="66" y="173"/>
                </a:lnTo>
                <a:lnTo>
                  <a:pt x="71" y="173"/>
                </a:lnTo>
                <a:lnTo>
                  <a:pt x="71" y="168"/>
                </a:lnTo>
                <a:lnTo>
                  <a:pt x="71" y="168"/>
                </a:lnTo>
                <a:lnTo>
                  <a:pt x="71" y="168"/>
                </a:lnTo>
                <a:lnTo>
                  <a:pt x="71" y="168"/>
                </a:lnTo>
                <a:lnTo>
                  <a:pt x="71" y="164"/>
                </a:lnTo>
                <a:lnTo>
                  <a:pt x="75" y="160"/>
                </a:lnTo>
                <a:lnTo>
                  <a:pt x="75" y="155"/>
                </a:lnTo>
                <a:lnTo>
                  <a:pt x="71" y="155"/>
                </a:lnTo>
                <a:lnTo>
                  <a:pt x="66" y="151"/>
                </a:lnTo>
                <a:lnTo>
                  <a:pt x="66" y="151"/>
                </a:lnTo>
                <a:lnTo>
                  <a:pt x="66" y="146"/>
                </a:lnTo>
                <a:lnTo>
                  <a:pt x="71" y="142"/>
                </a:lnTo>
                <a:lnTo>
                  <a:pt x="71" y="142"/>
                </a:lnTo>
                <a:lnTo>
                  <a:pt x="66" y="142"/>
                </a:lnTo>
                <a:lnTo>
                  <a:pt x="62" y="137"/>
                </a:lnTo>
                <a:lnTo>
                  <a:pt x="57" y="137"/>
                </a:lnTo>
                <a:lnTo>
                  <a:pt x="57" y="133"/>
                </a:lnTo>
                <a:lnTo>
                  <a:pt x="53" y="129"/>
                </a:lnTo>
                <a:lnTo>
                  <a:pt x="49" y="129"/>
                </a:lnTo>
                <a:lnTo>
                  <a:pt x="44" y="129"/>
                </a:lnTo>
                <a:lnTo>
                  <a:pt x="40" y="129"/>
                </a:lnTo>
                <a:lnTo>
                  <a:pt x="40" y="129"/>
                </a:lnTo>
                <a:lnTo>
                  <a:pt x="35" y="129"/>
                </a:lnTo>
                <a:lnTo>
                  <a:pt x="35" y="124"/>
                </a:lnTo>
                <a:lnTo>
                  <a:pt x="35" y="124"/>
                </a:lnTo>
                <a:lnTo>
                  <a:pt x="35" y="120"/>
                </a:lnTo>
                <a:lnTo>
                  <a:pt x="35" y="115"/>
                </a:lnTo>
                <a:lnTo>
                  <a:pt x="35" y="111"/>
                </a:lnTo>
                <a:lnTo>
                  <a:pt x="35" y="111"/>
                </a:lnTo>
                <a:lnTo>
                  <a:pt x="35" y="106"/>
                </a:lnTo>
                <a:lnTo>
                  <a:pt x="35" y="102"/>
                </a:lnTo>
                <a:lnTo>
                  <a:pt x="35" y="98"/>
                </a:lnTo>
                <a:lnTo>
                  <a:pt x="31" y="98"/>
                </a:lnTo>
                <a:lnTo>
                  <a:pt x="26" y="93"/>
                </a:lnTo>
                <a:lnTo>
                  <a:pt x="26" y="84"/>
                </a:lnTo>
                <a:lnTo>
                  <a:pt x="26" y="80"/>
                </a:lnTo>
                <a:lnTo>
                  <a:pt x="26" y="75"/>
                </a:lnTo>
                <a:lnTo>
                  <a:pt x="31" y="71"/>
                </a:lnTo>
                <a:lnTo>
                  <a:pt x="31" y="67"/>
                </a:lnTo>
                <a:lnTo>
                  <a:pt x="31" y="67"/>
                </a:lnTo>
                <a:lnTo>
                  <a:pt x="35" y="62"/>
                </a:lnTo>
                <a:lnTo>
                  <a:pt x="31" y="49"/>
                </a:lnTo>
                <a:lnTo>
                  <a:pt x="26" y="49"/>
                </a:lnTo>
                <a:lnTo>
                  <a:pt x="22" y="49"/>
                </a:lnTo>
                <a:lnTo>
                  <a:pt x="13" y="49"/>
                </a:lnTo>
                <a:lnTo>
                  <a:pt x="4" y="49"/>
                </a:lnTo>
                <a:lnTo>
                  <a:pt x="0" y="4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79" name="Freeform 716">
            <a:extLst>
              <a:ext uri="{FF2B5EF4-FFF2-40B4-BE49-F238E27FC236}">
                <a16:creationId xmlns:a16="http://schemas.microsoft.com/office/drawing/2014/main" id="{DAC71FE4-04C5-47DE-ADE3-312DA049D29E}"/>
              </a:ext>
            </a:extLst>
          </p:cNvPr>
          <p:cNvSpPr>
            <a:spLocks/>
          </p:cNvSpPr>
          <p:nvPr/>
        </p:nvSpPr>
        <p:spPr bwMode="auto">
          <a:xfrm>
            <a:off x="7106847" y="4774374"/>
            <a:ext cx="193775" cy="268784"/>
          </a:xfrm>
          <a:custGeom>
            <a:avLst/>
            <a:gdLst>
              <a:gd name="T0" fmla="*/ 9 w 217"/>
              <a:gd name="T1" fmla="*/ 93 h 301"/>
              <a:gd name="T2" fmla="*/ 31 w 217"/>
              <a:gd name="T3" fmla="*/ 97 h 301"/>
              <a:gd name="T4" fmla="*/ 62 w 217"/>
              <a:gd name="T5" fmla="*/ 120 h 301"/>
              <a:gd name="T6" fmla="*/ 35 w 217"/>
              <a:gd name="T7" fmla="*/ 97 h 301"/>
              <a:gd name="T8" fmla="*/ 22 w 217"/>
              <a:gd name="T9" fmla="*/ 89 h 301"/>
              <a:gd name="T10" fmla="*/ 9 w 217"/>
              <a:gd name="T11" fmla="*/ 71 h 301"/>
              <a:gd name="T12" fmla="*/ 26 w 217"/>
              <a:gd name="T13" fmla="*/ 58 h 301"/>
              <a:gd name="T14" fmla="*/ 40 w 217"/>
              <a:gd name="T15" fmla="*/ 71 h 301"/>
              <a:gd name="T16" fmla="*/ 62 w 217"/>
              <a:gd name="T17" fmla="*/ 58 h 301"/>
              <a:gd name="T18" fmla="*/ 66 w 217"/>
              <a:gd name="T19" fmla="*/ 49 h 301"/>
              <a:gd name="T20" fmla="*/ 62 w 217"/>
              <a:gd name="T21" fmla="*/ 18 h 301"/>
              <a:gd name="T22" fmla="*/ 53 w 217"/>
              <a:gd name="T23" fmla="*/ 4 h 301"/>
              <a:gd name="T24" fmla="*/ 57 w 217"/>
              <a:gd name="T25" fmla="*/ 4 h 301"/>
              <a:gd name="T26" fmla="*/ 75 w 217"/>
              <a:gd name="T27" fmla="*/ 13 h 301"/>
              <a:gd name="T28" fmla="*/ 97 w 217"/>
              <a:gd name="T29" fmla="*/ 31 h 301"/>
              <a:gd name="T30" fmla="*/ 119 w 217"/>
              <a:gd name="T31" fmla="*/ 40 h 301"/>
              <a:gd name="T32" fmla="*/ 128 w 217"/>
              <a:gd name="T33" fmla="*/ 44 h 301"/>
              <a:gd name="T34" fmla="*/ 133 w 217"/>
              <a:gd name="T35" fmla="*/ 75 h 301"/>
              <a:gd name="T36" fmla="*/ 155 w 217"/>
              <a:gd name="T37" fmla="*/ 84 h 301"/>
              <a:gd name="T38" fmla="*/ 155 w 217"/>
              <a:gd name="T39" fmla="*/ 97 h 301"/>
              <a:gd name="T40" fmla="*/ 164 w 217"/>
              <a:gd name="T41" fmla="*/ 120 h 301"/>
              <a:gd name="T42" fmla="*/ 173 w 217"/>
              <a:gd name="T43" fmla="*/ 129 h 301"/>
              <a:gd name="T44" fmla="*/ 190 w 217"/>
              <a:gd name="T45" fmla="*/ 137 h 301"/>
              <a:gd name="T46" fmla="*/ 213 w 217"/>
              <a:gd name="T47" fmla="*/ 160 h 301"/>
              <a:gd name="T48" fmla="*/ 217 w 217"/>
              <a:gd name="T49" fmla="*/ 191 h 301"/>
              <a:gd name="T50" fmla="*/ 199 w 217"/>
              <a:gd name="T51" fmla="*/ 204 h 301"/>
              <a:gd name="T52" fmla="*/ 182 w 217"/>
              <a:gd name="T53" fmla="*/ 195 h 301"/>
              <a:gd name="T54" fmla="*/ 186 w 217"/>
              <a:gd name="T55" fmla="*/ 208 h 301"/>
              <a:gd name="T56" fmla="*/ 182 w 217"/>
              <a:gd name="T57" fmla="*/ 213 h 301"/>
              <a:gd name="T58" fmla="*/ 182 w 217"/>
              <a:gd name="T59" fmla="*/ 222 h 301"/>
              <a:gd name="T60" fmla="*/ 204 w 217"/>
              <a:gd name="T61" fmla="*/ 239 h 301"/>
              <a:gd name="T62" fmla="*/ 213 w 217"/>
              <a:gd name="T63" fmla="*/ 239 h 301"/>
              <a:gd name="T64" fmla="*/ 213 w 217"/>
              <a:gd name="T65" fmla="*/ 248 h 301"/>
              <a:gd name="T66" fmla="*/ 204 w 217"/>
              <a:gd name="T67" fmla="*/ 257 h 301"/>
              <a:gd name="T68" fmla="*/ 204 w 217"/>
              <a:gd name="T69" fmla="*/ 266 h 301"/>
              <a:gd name="T70" fmla="*/ 204 w 217"/>
              <a:gd name="T71" fmla="*/ 270 h 301"/>
              <a:gd name="T72" fmla="*/ 190 w 217"/>
              <a:gd name="T73" fmla="*/ 279 h 301"/>
              <a:gd name="T74" fmla="*/ 195 w 217"/>
              <a:gd name="T75" fmla="*/ 288 h 301"/>
              <a:gd name="T76" fmla="*/ 186 w 217"/>
              <a:gd name="T77" fmla="*/ 288 h 301"/>
              <a:gd name="T78" fmla="*/ 186 w 217"/>
              <a:gd name="T79" fmla="*/ 297 h 301"/>
              <a:gd name="T80" fmla="*/ 164 w 217"/>
              <a:gd name="T81" fmla="*/ 288 h 301"/>
              <a:gd name="T82" fmla="*/ 151 w 217"/>
              <a:gd name="T83" fmla="*/ 288 h 301"/>
              <a:gd name="T84" fmla="*/ 133 w 217"/>
              <a:gd name="T85" fmla="*/ 288 h 301"/>
              <a:gd name="T86" fmla="*/ 128 w 217"/>
              <a:gd name="T87" fmla="*/ 279 h 301"/>
              <a:gd name="T88" fmla="*/ 124 w 217"/>
              <a:gd name="T89" fmla="*/ 279 h 301"/>
              <a:gd name="T90" fmla="*/ 119 w 217"/>
              <a:gd name="T91" fmla="*/ 288 h 301"/>
              <a:gd name="T92" fmla="*/ 111 w 217"/>
              <a:gd name="T93" fmla="*/ 279 h 301"/>
              <a:gd name="T94" fmla="*/ 88 w 217"/>
              <a:gd name="T95" fmla="*/ 279 h 301"/>
              <a:gd name="T96" fmla="*/ 84 w 217"/>
              <a:gd name="T97" fmla="*/ 284 h 301"/>
              <a:gd name="T98" fmla="*/ 80 w 217"/>
              <a:gd name="T99" fmla="*/ 284 h 301"/>
              <a:gd name="T100" fmla="*/ 66 w 217"/>
              <a:gd name="T101" fmla="*/ 279 h 301"/>
              <a:gd name="T102" fmla="*/ 48 w 217"/>
              <a:gd name="T103" fmla="*/ 284 h 301"/>
              <a:gd name="T104" fmla="*/ 35 w 217"/>
              <a:gd name="T105" fmla="*/ 279 h 301"/>
              <a:gd name="T106" fmla="*/ 35 w 217"/>
              <a:gd name="T107" fmla="*/ 288 h 301"/>
              <a:gd name="T108" fmla="*/ 22 w 217"/>
              <a:gd name="T109" fmla="*/ 284 h 301"/>
              <a:gd name="T110" fmla="*/ 13 w 217"/>
              <a:gd name="T111" fmla="*/ 270 h 301"/>
              <a:gd name="T112" fmla="*/ 22 w 217"/>
              <a:gd name="T113" fmla="*/ 226 h 301"/>
              <a:gd name="T114" fmla="*/ 9 w 217"/>
              <a:gd name="T115" fmla="*/ 208 h 301"/>
              <a:gd name="T116" fmla="*/ 26 w 217"/>
              <a:gd name="T117" fmla="*/ 195 h 301"/>
              <a:gd name="T118" fmla="*/ 9 w 217"/>
              <a:gd name="T119" fmla="*/ 168 h 301"/>
              <a:gd name="T120" fmla="*/ 9 w 217"/>
              <a:gd name="T121" fmla="*/ 137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7" h="301">
                <a:moveTo>
                  <a:pt x="0" y="120"/>
                </a:moveTo>
                <a:lnTo>
                  <a:pt x="4" y="106"/>
                </a:lnTo>
                <a:lnTo>
                  <a:pt x="9" y="102"/>
                </a:lnTo>
                <a:lnTo>
                  <a:pt x="9" y="97"/>
                </a:lnTo>
                <a:lnTo>
                  <a:pt x="9" y="93"/>
                </a:lnTo>
                <a:lnTo>
                  <a:pt x="9" y="93"/>
                </a:lnTo>
                <a:lnTo>
                  <a:pt x="9" y="97"/>
                </a:lnTo>
                <a:lnTo>
                  <a:pt x="13" y="97"/>
                </a:lnTo>
                <a:lnTo>
                  <a:pt x="26" y="97"/>
                </a:lnTo>
                <a:lnTo>
                  <a:pt x="31" y="97"/>
                </a:lnTo>
                <a:lnTo>
                  <a:pt x="35" y="102"/>
                </a:lnTo>
                <a:lnTo>
                  <a:pt x="44" y="106"/>
                </a:lnTo>
                <a:lnTo>
                  <a:pt x="48" y="111"/>
                </a:lnTo>
                <a:lnTo>
                  <a:pt x="57" y="120"/>
                </a:lnTo>
                <a:lnTo>
                  <a:pt x="62" y="120"/>
                </a:lnTo>
                <a:lnTo>
                  <a:pt x="57" y="115"/>
                </a:lnTo>
                <a:lnTo>
                  <a:pt x="53" y="111"/>
                </a:lnTo>
                <a:lnTo>
                  <a:pt x="44" y="102"/>
                </a:lnTo>
                <a:lnTo>
                  <a:pt x="40" y="97"/>
                </a:lnTo>
                <a:lnTo>
                  <a:pt x="35" y="97"/>
                </a:lnTo>
                <a:lnTo>
                  <a:pt x="35" y="93"/>
                </a:lnTo>
                <a:lnTo>
                  <a:pt x="31" y="89"/>
                </a:lnTo>
                <a:lnTo>
                  <a:pt x="26" y="89"/>
                </a:lnTo>
                <a:lnTo>
                  <a:pt x="26" y="89"/>
                </a:lnTo>
                <a:lnTo>
                  <a:pt x="22" y="89"/>
                </a:lnTo>
                <a:lnTo>
                  <a:pt x="22" y="84"/>
                </a:lnTo>
                <a:lnTo>
                  <a:pt x="17" y="80"/>
                </a:lnTo>
                <a:lnTo>
                  <a:pt x="13" y="80"/>
                </a:lnTo>
                <a:lnTo>
                  <a:pt x="13" y="75"/>
                </a:lnTo>
                <a:lnTo>
                  <a:pt x="9" y="71"/>
                </a:lnTo>
                <a:lnTo>
                  <a:pt x="13" y="66"/>
                </a:lnTo>
                <a:lnTo>
                  <a:pt x="17" y="66"/>
                </a:lnTo>
                <a:lnTo>
                  <a:pt x="22" y="62"/>
                </a:lnTo>
                <a:lnTo>
                  <a:pt x="22" y="62"/>
                </a:lnTo>
                <a:lnTo>
                  <a:pt x="26" y="58"/>
                </a:lnTo>
                <a:lnTo>
                  <a:pt x="26" y="58"/>
                </a:lnTo>
                <a:lnTo>
                  <a:pt x="31" y="62"/>
                </a:lnTo>
                <a:lnTo>
                  <a:pt x="35" y="66"/>
                </a:lnTo>
                <a:lnTo>
                  <a:pt x="40" y="66"/>
                </a:lnTo>
                <a:lnTo>
                  <a:pt x="40" y="71"/>
                </a:lnTo>
                <a:lnTo>
                  <a:pt x="44" y="71"/>
                </a:lnTo>
                <a:lnTo>
                  <a:pt x="53" y="66"/>
                </a:lnTo>
                <a:lnTo>
                  <a:pt x="53" y="66"/>
                </a:lnTo>
                <a:lnTo>
                  <a:pt x="57" y="62"/>
                </a:lnTo>
                <a:lnTo>
                  <a:pt x="62" y="58"/>
                </a:lnTo>
                <a:lnTo>
                  <a:pt x="62" y="58"/>
                </a:lnTo>
                <a:lnTo>
                  <a:pt x="66" y="58"/>
                </a:lnTo>
                <a:lnTo>
                  <a:pt x="66" y="53"/>
                </a:lnTo>
                <a:lnTo>
                  <a:pt x="71" y="53"/>
                </a:lnTo>
                <a:lnTo>
                  <a:pt x="66" y="49"/>
                </a:lnTo>
                <a:lnTo>
                  <a:pt x="62" y="44"/>
                </a:lnTo>
                <a:lnTo>
                  <a:pt x="62" y="40"/>
                </a:lnTo>
                <a:lnTo>
                  <a:pt x="66" y="31"/>
                </a:lnTo>
                <a:lnTo>
                  <a:pt x="66" y="27"/>
                </a:lnTo>
                <a:lnTo>
                  <a:pt x="62" y="18"/>
                </a:lnTo>
                <a:lnTo>
                  <a:pt x="57" y="13"/>
                </a:lnTo>
                <a:lnTo>
                  <a:pt x="57" y="13"/>
                </a:lnTo>
                <a:lnTo>
                  <a:pt x="57" y="9"/>
                </a:lnTo>
                <a:lnTo>
                  <a:pt x="57" y="9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7" y="0"/>
                </a:lnTo>
                <a:lnTo>
                  <a:pt x="57" y="0"/>
                </a:lnTo>
                <a:lnTo>
                  <a:pt x="57" y="4"/>
                </a:lnTo>
                <a:lnTo>
                  <a:pt x="62" y="9"/>
                </a:lnTo>
                <a:lnTo>
                  <a:pt x="62" y="9"/>
                </a:lnTo>
                <a:lnTo>
                  <a:pt x="66" y="9"/>
                </a:lnTo>
                <a:lnTo>
                  <a:pt x="71" y="9"/>
                </a:lnTo>
                <a:lnTo>
                  <a:pt x="75" y="13"/>
                </a:lnTo>
                <a:lnTo>
                  <a:pt x="80" y="13"/>
                </a:lnTo>
                <a:lnTo>
                  <a:pt x="80" y="13"/>
                </a:lnTo>
                <a:lnTo>
                  <a:pt x="84" y="18"/>
                </a:lnTo>
                <a:lnTo>
                  <a:pt x="88" y="22"/>
                </a:lnTo>
                <a:lnTo>
                  <a:pt x="97" y="31"/>
                </a:lnTo>
                <a:lnTo>
                  <a:pt x="106" y="35"/>
                </a:lnTo>
                <a:lnTo>
                  <a:pt x="111" y="40"/>
                </a:lnTo>
                <a:lnTo>
                  <a:pt x="111" y="40"/>
                </a:lnTo>
                <a:lnTo>
                  <a:pt x="115" y="40"/>
                </a:lnTo>
                <a:lnTo>
                  <a:pt x="119" y="40"/>
                </a:lnTo>
                <a:lnTo>
                  <a:pt x="124" y="40"/>
                </a:lnTo>
                <a:lnTo>
                  <a:pt x="124" y="40"/>
                </a:lnTo>
                <a:lnTo>
                  <a:pt x="128" y="35"/>
                </a:lnTo>
                <a:lnTo>
                  <a:pt x="128" y="35"/>
                </a:lnTo>
                <a:lnTo>
                  <a:pt x="128" y="44"/>
                </a:lnTo>
                <a:lnTo>
                  <a:pt x="128" y="53"/>
                </a:lnTo>
                <a:lnTo>
                  <a:pt x="128" y="58"/>
                </a:lnTo>
                <a:lnTo>
                  <a:pt x="128" y="62"/>
                </a:lnTo>
                <a:lnTo>
                  <a:pt x="133" y="66"/>
                </a:lnTo>
                <a:lnTo>
                  <a:pt x="133" y="75"/>
                </a:lnTo>
                <a:lnTo>
                  <a:pt x="137" y="75"/>
                </a:lnTo>
                <a:lnTo>
                  <a:pt x="142" y="80"/>
                </a:lnTo>
                <a:lnTo>
                  <a:pt x="151" y="80"/>
                </a:lnTo>
                <a:lnTo>
                  <a:pt x="151" y="84"/>
                </a:lnTo>
                <a:lnTo>
                  <a:pt x="155" y="84"/>
                </a:lnTo>
                <a:lnTo>
                  <a:pt x="159" y="84"/>
                </a:lnTo>
                <a:lnTo>
                  <a:pt x="159" y="84"/>
                </a:lnTo>
                <a:lnTo>
                  <a:pt x="159" y="93"/>
                </a:lnTo>
                <a:lnTo>
                  <a:pt x="155" y="97"/>
                </a:lnTo>
                <a:lnTo>
                  <a:pt x="155" y="97"/>
                </a:lnTo>
                <a:lnTo>
                  <a:pt x="155" y="111"/>
                </a:lnTo>
                <a:lnTo>
                  <a:pt x="155" y="111"/>
                </a:lnTo>
                <a:lnTo>
                  <a:pt x="159" y="115"/>
                </a:lnTo>
                <a:lnTo>
                  <a:pt x="164" y="120"/>
                </a:lnTo>
                <a:lnTo>
                  <a:pt x="164" y="120"/>
                </a:lnTo>
                <a:lnTo>
                  <a:pt x="164" y="120"/>
                </a:lnTo>
                <a:lnTo>
                  <a:pt x="168" y="124"/>
                </a:lnTo>
                <a:lnTo>
                  <a:pt x="168" y="124"/>
                </a:lnTo>
                <a:lnTo>
                  <a:pt x="173" y="124"/>
                </a:lnTo>
                <a:lnTo>
                  <a:pt x="173" y="129"/>
                </a:lnTo>
                <a:lnTo>
                  <a:pt x="177" y="129"/>
                </a:lnTo>
                <a:lnTo>
                  <a:pt x="177" y="129"/>
                </a:lnTo>
                <a:lnTo>
                  <a:pt x="186" y="133"/>
                </a:lnTo>
                <a:lnTo>
                  <a:pt x="186" y="133"/>
                </a:lnTo>
                <a:lnTo>
                  <a:pt x="190" y="137"/>
                </a:lnTo>
                <a:lnTo>
                  <a:pt x="195" y="142"/>
                </a:lnTo>
                <a:lnTo>
                  <a:pt x="199" y="146"/>
                </a:lnTo>
                <a:lnTo>
                  <a:pt x="204" y="151"/>
                </a:lnTo>
                <a:lnTo>
                  <a:pt x="208" y="155"/>
                </a:lnTo>
                <a:lnTo>
                  <a:pt x="213" y="160"/>
                </a:lnTo>
                <a:lnTo>
                  <a:pt x="213" y="164"/>
                </a:lnTo>
                <a:lnTo>
                  <a:pt x="213" y="173"/>
                </a:lnTo>
                <a:lnTo>
                  <a:pt x="213" y="173"/>
                </a:lnTo>
                <a:lnTo>
                  <a:pt x="217" y="182"/>
                </a:lnTo>
                <a:lnTo>
                  <a:pt x="217" y="191"/>
                </a:lnTo>
                <a:lnTo>
                  <a:pt x="213" y="195"/>
                </a:lnTo>
                <a:lnTo>
                  <a:pt x="208" y="195"/>
                </a:lnTo>
                <a:lnTo>
                  <a:pt x="204" y="199"/>
                </a:lnTo>
                <a:lnTo>
                  <a:pt x="204" y="199"/>
                </a:lnTo>
                <a:lnTo>
                  <a:pt x="199" y="204"/>
                </a:lnTo>
                <a:lnTo>
                  <a:pt x="195" y="204"/>
                </a:lnTo>
                <a:lnTo>
                  <a:pt x="190" y="199"/>
                </a:lnTo>
                <a:lnTo>
                  <a:pt x="190" y="199"/>
                </a:lnTo>
                <a:lnTo>
                  <a:pt x="186" y="195"/>
                </a:lnTo>
                <a:lnTo>
                  <a:pt x="182" y="195"/>
                </a:lnTo>
                <a:lnTo>
                  <a:pt x="182" y="195"/>
                </a:lnTo>
                <a:lnTo>
                  <a:pt x="186" y="199"/>
                </a:lnTo>
                <a:lnTo>
                  <a:pt x="186" y="204"/>
                </a:lnTo>
                <a:lnTo>
                  <a:pt x="186" y="204"/>
                </a:lnTo>
                <a:lnTo>
                  <a:pt x="186" y="208"/>
                </a:lnTo>
                <a:lnTo>
                  <a:pt x="186" y="208"/>
                </a:lnTo>
                <a:lnTo>
                  <a:pt x="186" y="208"/>
                </a:lnTo>
                <a:lnTo>
                  <a:pt x="186" y="213"/>
                </a:lnTo>
                <a:lnTo>
                  <a:pt x="186" y="213"/>
                </a:lnTo>
                <a:lnTo>
                  <a:pt x="182" y="213"/>
                </a:lnTo>
                <a:lnTo>
                  <a:pt x="182" y="217"/>
                </a:lnTo>
                <a:lnTo>
                  <a:pt x="182" y="217"/>
                </a:lnTo>
                <a:lnTo>
                  <a:pt x="177" y="222"/>
                </a:lnTo>
                <a:lnTo>
                  <a:pt x="182" y="222"/>
                </a:lnTo>
                <a:lnTo>
                  <a:pt x="182" y="222"/>
                </a:lnTo>
                <a:lnTo>
                  <a:pt x="182" y="226"/>
                </a:lnTo>
                <a:lnTo>
                  <a:pt x="182" y="226"/>
                </a:lnTo>
                <a:lnTo>
                  <a:pt x="195" y="235"/>
                </a:lnTo>
                <a:lnTo>
                  <a:pt x="199" y="235"/>
                </a:lnTo>
                <a:lnTo>
                  <a:pt x="204" y="239"/>
                </a:lnTo>
                <a:lnTo>
                  <a:pt x="204" y="235"/>
                </a:lnTo>
                <a:lnTo>
                  <a:pt x="208" y="239"/>
                </a:lnTo>
                <a:lnTo>
                  <a:pt x="213" y="239"/>
                </a:lnTo>
                <a:lnTo>
                  <a:pt x="213" y="239"/>
                </a:lnTo>
                <a:lnTo>
                  <a:pt x="213" y="239"/>
                </a:lnTo>
                <a:lnTo>
                  <a:pt x="213" y="244"/>
                </a:lnTo>
                <a:lnTo>
                  <a:pt x="213" y="244"/>
                </a:lnTo>
                <a:lnTo>
                  <a:pt x="213" y="248"/>
                </a:lnTo>
                <a:lnTo>
                  <a:pt x="213" y="248"/>
                </a:lnTo>
                <a:lnTo>
                  <a:pt x="213" y="248"/>
                </a:lnTo>
                <a:lnTo>
                  <a:pt x="213" y="248"/>
                </a:lnTo>
                <a:lnTo>
                  <a:pt x="204" y="253"/>
                </a:lnTo>
                <a:lnTo>
                  <a:pt x="204" y="253"/>
                </a:lnTo>
                <a:lnTo>
                  <a:pt x="204" y="253"/>
                </a:lnTo>
                <a:lnTo>
                  <a:pt x="204" y="257"/>
                </a:lnTo>
                <a:lnTo>
                  <a:pt x="208" y="257"/>
                </a:lnTo>
                <a:lnTo>
                  <a:pt x="208" y="257"/>
                </a:lnTo>
                <a:lnTo>
                  <a:pt x="204" y="262"/>
                </a:lnTo>
                <a:lnTo>
                  <a:pt x="204" y="262"/>
                </a:lnTo>
                <a:lnTo>
                  <a:pt x="204" y="266"/>
                </a:lnTo>
                <a:lnTo>
                  <a:pt x="199" y="266"/>
                </a:lnTo>
                <a:lnTo>
                  <a:pt x="204" y="266"/>
                </a:lnTo>
                <a:lnTo>
                  <a:pt x="204" y="270"/>
                </a:lnTo>
                <a:lnTo>
                  <a:pt x="208" y="270"/>
                </a:lnTo>
                <a:lnTo>
                  <a:pt x="204" y="270"/>
                </a:lnTo>
                <a:lnTo>
                  <a:pt x="199" y="270"/>
                </a:lnTo>
                <a:lnTo>
                  <a:pt x="199" y="270"/>
                </a:lnTo>
                <a:lnTo>
                  <a:pt x="195" y="275"/>
                </a:lnTo>
                <a:lnTo>
                  <a:pt x="195" y="275"/>
                </a:lnTo>
                <a:lnTo>
                  <a:pt x="190" y="279"/>
                </a:lnTo>
                <a:lnTo>
                  <a:pt x="186" y="279"/>
                </a:lnTo>
                <a:lnTo>
                  <a:pt x="190" y="279"/>
                </a:lnTo>
                <a:lnTo>
                  <a:pt x="195" y="279"/>
                </a:lnTo>
                <a:lnTo>
                  <a:pt x="195" y="284"/>
                </a:lnTo>
                <a:lnTo>
                  <a:pt x="195" y="288"/>
                </a:lnTo>
                <a:lnTo>
                  <a:pt x="195" y="288"/>
                </a:lnTo>
                <a:lnTo>
                  <a:pt x="195" y="288"/>
                </a:lnTo>
                <a:lnTo>
                  <a:pt x="190" y="288"/>
                </a:lnTo>
                <a:lnTo>
                  <a:pt x="190" y="288"/>
                </a:lnTo>
                <a:lnTo>
                  <a:pt x="186" y="288"/>
                </a:lnTo>
                <a:lnTo>
                  <a:pt x="186" y="293"/>
                </a:lnTo>
                <a:lnTo>
                  <a:pt x="186" y="293"/>
                </a:lnTo>
                <a:lnTo>
                  <a:pt x="182" y="293"/>
                </a:lnTo>
                <a:lnTo>
                  <a:pt x="182" y="293"/>
                </a:lnTo>
                <a:lnTo>
                  <a:pt x="186" y="297"/>
                </a:lnTo>
                <a:lnTo>
                  <a:pt x="182" y="301"/>
                </a:lnTo>
                <a:lnTo>
                  <a:pt x="177" y="297"/>
                </a:lnTo>
                <a:lnTo>
                  <a:pt x="173" y="297"/>
                </a:lnTo>
                <a:lnTo>
                  <a:pt x="168" y="293"/>
                </a:lnTo>
                <a:lnTo>
                  <a:pt x="164" y="288"/>
                </a:lnTo>
                <a:lnTo>
                  <a:pt x="164" y="293"/>
                </a:lnTo>
                <a:lnTo>
                  <a:pt x="159" y="293"/>
                </a:lnTo>
                <a:lnTo>
                  <a:pt x="155" y="293"/>
                </a:lnTo>
                <a:lnTo>
                  <a:pt x="151" y="288"/>
                </a:lnTo>
                <a:lnTo>
                  <a:pt x="151" y="288"/>
                </a:lnTo>
                <a:lnTo>
                  <a:pt x="146" y="288"/>
                </a:lnTo>
                <a:lnTo>
                  <a:pt x="142" y="293"/>
                </a:lnTo>
                <a:lnTo>
                  <a:pt x="137" y="288"/>
                </a:lnTo>
                <a:lnTo>
                  <a:pt x="137" y="293"/>
                </a:lnTo>
                <a:lnTo>
                  <a:pt x="133" y="288"/>
                </a:lnTo>
                <a:lnTo>
                  <a:pt x="133" y="288"/>
                </a:lnTo>
                <a:lnTo>
                  <a:pt x="133" y="288"/>
                </a:lnTo>
                <a:lnTo>
                  <a:pt x="133" y="284"/>
                </a:lnTo>
                <a:lnTo>
                  <a:pt x="128" y="279"/>
                </a:lnTo>
                <a:lnTo>
                  <a:pt x="128" y="279"/>
                </a:lnTo>
                <a:lnTo>
                  <a:pt x="128" y="275"/>
                </a:lnTo>
                <a:lnTo>
                  <a:pt x="124" y="275"/>
                </a:lnTo>
                <a:lnTo>
                  <a:pt x="124" y="275"/>
                </a:lnTo>
                <a:lnTo>
                  <a:pt x="124" y="279"/>
                </a:lnTo>
                <a:lnTo>
                  <a:pt x="124" y="279"/>
                </a:lnTo>
                <a:lnTo>
                  <a:pt x="124" y="284"/>
                </a:lnTo>
                <a:lnTo>
                  <a:pt x="124" y="284"/>
                </a:lnTo>
                <a:lnTo>
                  <a:pt x="124" y="288"/>
                </a:lnTo>
                <a:lnTo>
                  <a:pt x="119" y="288"/>
                </a:lnTo>
                <a:lnTo>
                  <a:pt x="119" y="288"/>
                </a:lnTo>
                <a:lnTo>
                  <a:pt x="119" y="288"/>
                </a:lnTo>
                <a:lnTo>
                  <a:pt x="115" y="288"/>
                </a:lnTo>
                <a:lnTo>
                  <a:pt x="115" y="288"/>
                </a:lnTo>
                <a:lnTo>
                  <a:pt x="115" y="284"/>
                </a:lnTo>
                <a:lnTo>
                  <a:pt x="111" y="279"/>
                </a:lnTo>
                <a:lnTo>
                  <a:pt x="102" y="279"/>
                </a:lnTo>
                <a:lnTo>
                  <a:pt x="97" y="279"/>
                </a:lnTo>
                <a:lnTo>
                  <a:pt x="97" y="279"/>
                </a:lnTo>
                <a:lnTo>
                  <a:pt x="93" y="279"/>
                </a:lnTo>
                <a:lnTo>
                  <a:pt x="88" y="279"/>
                </a:lnTo>
                <a:lnTo>
                  <a:pt x="88" y="275"/>
                </a:lnTo>
                <a:lnTo>
                  <a:pt x="88" y="275"/>
                </a:lnTo>
                <a:lnTo>
                  <a:pt x="88" y="275"/>
                </a:lnTo>
                <a:lnTo>
                  <a:pt x="84" y="279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4"/>
                </a:lnTo>
                <a:lnTo>
                  <a:pt x="75" y="284"/>
                </a:lnTo>
                <a:lnTo>
                  <a:pt x="75" y="284"/>
                </a:lnTo>
                <a:lnTo>
                  <a:pt x="71" y="279"/>
                </a:lnTo>
                <a:lnTo>
                  <a:pt x="71" y="279"/>
                </a:lnTo>
                <a:lnTo>
                  <a:pt x="66" y="279"/>
                </a:lnTo>
                <a:lnTo>
                  <a:pt x="62" y="284"/>
                </a:lnTo>
                <a:lnTo>
                  <a:pt x="62" y="284"/>
                </a:lnTo>
                <a:lnTo>
                  <a:pt x="57" y="284"/>
                </a:lnTo>
                <a:lnTo>
                  <a:pt x="53" y="284"/>
                </a:lnTo>
                <a:lnTo>
                  <a:pt x="48" y="284"/>
                </a:lnTo>
                <a:lnTo>
                  <a:pt x="48" y="284"/>
                </a:lnTo>
                <a:lnTo>
                  <a:pt x="48" y="279"/>
                </a:lnTo>
                <a:lnTo>
                  <a:pt x="44" y="279"/>
                </a:lnTo>
                <a:lnTo>
                  <a:pt x="40" y="279"/>
                </a:lnTo>
                <a:lnTo>
                  <a:pt x="35" y="279"/>
                </a:lnTo>
                <a:lnTo>
                  <a:pt x="35" y="284"/>
                </a:lnTo>
                <a:lnTo>
                  <a:pt x="35" y="284"/>
                </a:lnTo>
                <a:lnTo>
                  <a:pt x="40" y="284"/>
                </a:lnTo>
                <a:lnTo>
                  <a:pt x="40" y="288"/>
                </a:lnTo>
                <a:lnTo>
                  <a:pt x="35" y="288"/>
                </a:lnTo>
                <a:lnTo>
                  <a:pt x="31" y="288"/>
                </a:lnTo>
                <a:lnTo>
                  <a:pt x="31" y="288"/>
                </a:lnTo>
                <a:lnTo>
                  <a:pt x="26" y="288"/>
                </a:lnTo>
                <a:lnTo>
                  <a:pt x="26" y="288"/>
                </a:lnTo>
                <a:lnTo>
                  <a:pt x="22" y="284"/>
                </a:lnTo>
                <a:lnTo>
                  <a:pt x="17" y="284"/>
                </a:lnTo>
                <a:lnTo>
                  <a:pt x="17" y="279"/>
                </a:lnTo>
                <a:lnTo>
                  <a:pt x="22" y="275"/>
                </a:lnTo>
                <a:lnTo>
                  <a:pt x="17" y="270"/>
                </a:lnTo>
                <a:lnTo>
                  <a:pt x="13" y="270"/>
                </a:lnTo>
                <a:lnTo>
                  <a:pt x="13" y="266"/>
                </a:lnTo>
                <a:lnTo>
                  <a:pt x="22" y="248"/>
                </a:lnTo>
                <a:lnTo>
                  <a:pt x="22" y="239"/>
                </a:lnTo>
                <a:lnTo>
                  <a:pt x="22" y="230"/>
                </a:lnTo>
                <a:lnTo>
                  <a:pt x="22" y="226"/>
                </a:lnTo>
                <a:lnTo>
                  <a:pt x="22" y="217"/>
                </a:lnTo>
                <a:lnTo>
                  <a:pt x="17" y="213"/>
                </a:lnTo>
                <a:lnTo>
                  <a:pt x="13" y="213"/>
                </a:lnTo>
                <a:lnTo>
                  <a:pt x="13" y="208"/>
                </a:lnTo>
                <a:lnTo>
                  <a:pt x="9" y="208"/>
                </a:lnTo>
                <a:lnTo>
                  <a:pt x="9" y="204"/>
                </a:lnTo>
                <a:lnTo>
                  <a:pt x="22" y="208"/>
                </a:lnTo>
                <a:lnTo>
                  <a:pt x="26" y="204"/>
                </a:lnTo>
                <a:lnTo>
                  <a:pt x="26" y="199"/>
                </a:lnTo>
                <a:lnTo>
                  <a:pt x="26" y="195"/>
                </a:lnTo>
                <a:lnTo>
                  <a:pt x="26" y="195"/>
                </a:lnTo>
                <a:lnTo>
                  <a:pt x="31" y="191"/>
                </a:lnTo>
                <a:lnTo>
                  <a:pt x="26" y="191"/>
                </a:lnTo>
                <a:lnTo>
                  <a:pt x="17" y="173"/>
                </a:lnTo>
                <a:lnTo>
                  <a:pt x="9" y="168"/>
                </a:lnTo>
                <a:lnTo>
                  <a:pt x="4" y="168"/>
                </a:lnTo>
                <a:lnTo>
                  <a:pt x="0" y="160"/>
                </a:lnTo>
                <a:lnTo>
                  <a:pt x="4" y="155"/>
                </a:lnTo>
                <a:lnTo>
                  <a:pt x="9" y="146"/>
                </a:lnTo>
                <a:lnTo>
                  <a:pt x="9" y="137"/>
                </a:lnTo>
                <a:lnTo>
                  <a:pt x="4" y="137"/>
                </a:lnTo>
                <a:lnTo>
                  <a:pt x="0" y="129"/>
                </a:lnTo>
                <a:lnTo>
                  <a:pt x="0" y="129"/>
                </a:lnTo>
                <a:lnTo>
                  <a:pt x="0" y="12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0" name="Freeform 717">
            <a:extLst>
              <a:ext uri="{FF2B5EF4-FFF2-40B4-BE49-F238E27FC236}">
                <a16:creationId xmlns:a16="http://schemas.microsoft.com/office/drawing/2014/main" id="{1E842080-3D3E-417A-8810-3B44071A09F1}"/>
              </a:ext>
            </a:extLst>
          </p:cNvPr>
          <p:cNvSpPr>
            <a:spLocks/>
          </p:cNvSpPr>
          <p:nvPr/>
        </p:nvSpPr>
        <p:spPr bwMode="auto">
          <a:xfrm>
            <a:off x="7106847" y="4774374"/>
            <a:ext cx="193775" cy="268784"/>
          </a:xfrm>
          <a:custGeom>
            <a:avLst/>
            <a:gdLst>
              <a:gd name="T0" fmla="*/ 9 w 217"/>
              <a:gd name="T1" fmla="*/ 93 h 301"/>
              <a:gd name="T2" fmla="*/ 31 w 217"/>
              <a:gd name="T3" fmla="*/ 97 h 301"/>
              <a:gd name="T4" fmla="*/ 62 w 217"/>
              <a:gd name="T5" fmla="*/ 120 h 301"/>
              <a:gd name="T6" fmla="*/ 35 w 217"/>
              <a:gd name="T7" fmla="*/ 97 h 301"/>
              <a:gd name="T8" fmla="*/ 22 w 217"/>
              <a:gd name="T9" fmla="*/ 89 h 301"/>
              <a:gd name="T10" fmla="*/ 9 w 217"/>
              <a:gd name="T11" fmla="*/ 71 h 301"/>
              <a:gd name="T12" fmla="*/ 26 w 217"/>
              <a:gd name="T13" fmla="*/ 58 h 301"/>
              <a:gd name="T14" fmla="*/ 40 w 217"/>
              <a:gd name="T15" fmla="*/ 71 h 301"/>
              <a:gd name="T16" fmla="*/ 62 w 217"/>
              <a:gd name="T17" fmla="*/ 58 h 301"/>
              <a:gd name="T18" fmla="*/ 66 w 217"/>
              <a:gd name="T19" fmla="*/ 49 h 301"/>
              <a:gd name="T20" fmla="*/ 62 w 217"/>
              <a:gd name="T21" fmla="*/ 18 h 301"/>
              <a:gd name="T22" fmla="*/ 53 w 217"/>
              <a:gd name="T23" fmla="*/ 4 h 301"/>
              <a:gd name="T24" fmla="*/ 57 w 217"/>
              <a:gd name="T25" fmla="*/ 4 h 301"/>
              <a:gd name="T26" fmla="*/ 75 w 217"/>
              <a:gd name="T27" fmla="*/ 13 h 301"/>
              <a:gd name="T28" fmla="*/ 97 w 217"/>
              <a:gd name="T29" fmla="*/ 31 h 301"/>
              <a:gd name="T30" fmla="*/ 119 w 217"/>
              <a:gd name="T31" fmla="*/ 40 h 301"/>
              <a:gd name="T32" fmla="*/ 128 w 217"/>
              <a:gd name="T33" fmla="*/ 44 h 301"/>
              <a:gd name="T34" fmla="*/ 133 w 217"/>
              <a:gd name="T35" fmla="*/ 75 h 301"/>
              <a:gd name="T36" fmla="*/ 155 w 217"/>
              <a:gd name="T37" fmla="*/ 84 h 301"/>
              <a:gd name="T38" fmla="*/ 155 w 217"/>
              <a:gd name="T39" fmla="*/ 97 h 301"/>
              <a:gd name="T40" fmla="*/ 164 w 217"/>
              <a:gd name="T41" fmla="*/ 120 h 301"/>
              <a:gd name="T42" fmla="*/ 173 w 217"/>
              <a:gd name="T43" fmla="*/ 129 h 301"/>
              <a:gd name="T44" fmla="*/ 190 w 217"/>
              <a:gd name="T45" fmla="*/ 137 h 301"/>
              <a:gd name="T46" fmla="*/ 213 w 217"/>
              <a:gd name="T47" fmla="*/ 160 h 301"/>
              <a:gd name="T48" fmla="*/ 217 w 217"/>
              <a:gd name="T49" fmla="*/ 191 h 301"/>
              <a:gd name="T50" fmla="*/ 199 w 217"/>
              <a:gd name="T51" fmla="*/ 204 h 301"/>
              <a:gd name="T52" fmla="*/ 182 w 217"/>
              <a:gd name="T53" fmla="*/ 195 h 301"/>
              <a:gd name="T54" fmla="*/ 186 w 217"/>
              <a:gd name="T55" fmla="*/ 208 h 301"/>
              <a:gd name="T56" fmla="*/ 182 w 217"/>
              <a:gd name="T57" fmla="*/ 213 h 301"/>
              <a:gd name="T58" fmla="*/ 182 w 217"/>
              <a:gd name="T59" fmla="*/ 222 h 301"/>
              <a:gd name="T60" fmla="*/ 204 w 217"/>
              <a:gd name="T61" fmla="*/ 239 h 301"/>
              <a:gd name="T62" fmla="*/ 213 w 217"/>
              <a:gd name="T63" fmla="*/ 239 h 301"/>
              <a:gd name="T64" fmla="*/ 213 w 217"/>
              <a:gd name="T65" fmla="*/ 248 h 301"/>
              <a:gd name="T66" fmla="*/ 204 w 217"/>
              <a:gd name="T67" fmla="*/ 257 h 301"/>
              <a:gd name="T68" fmla="*/ 204 w 217"/>
              <a:gd name="T69" fmla="*/ 266 h 301"/>
              <a:gd name="T70" fmla="*/ 204 w 217"/>
              <a:gd name="T71" fmla="*/ 270 h 301"/>
              <a:gd name="T72" fmla="*/ 190 w 217"/>
              <a:gd name="T73" fmla="*/ 279 h 301"/>
              <a:gd name="T74" fmla="*/ 195 w 217"/>
              <a:gd name="T75" fmla="*/ 288 h 301"/>
              <a:gd name="T76" fmla="*/ 186 w 217"/>
              <a:gd name="T77" fmla="*/ 288 h 301"/>
              <a:gd name="T78" fmla="*/ 186 w 217"/>
              <a:gd name="T79" fmla="*/ 297 h 301"/>
              <a:gd name="T80" fmla="*/ 164 w 217"/>
              <a:gd name="T81" fmla="*/ 288 h 301"/>
              <a:gd name="T82" fmla="*/ 151 w 217"/>
              <a:gd name="T83" fmla="*/ 288 h 301"/>
              <a:gd name="T84" fmla="*/ 133 w 217"/>
              <a:gd name="T85" fmla="*/ 288 h 301"/>
              <a:gd name="T86" fmla="*/ 128 w 217"/>
              <a:gd name="T87" fmla="*/ 279 h 301"/>
              <a:gd name="T88" fmla="*/ 124 w 217"/>
              <a:gd name="T89" fmla="*/ 279 h 301"/>
              <a:gd name="T90" fmla="*/ 119 w 217"/>
              <a:gd name="T91" fmla="*/ 288 h 301"/>
              <a:gd name="T92" fmla="*/ 111 w 217"/>
              <a:gd name="T93" fmla="*/ 279 h 301"/>
              <a:gd name="T94" fmla="*/ 88 w 217"/>
              <a:gd name="T95" fmla="*/ 279 h 301"/>
              <a:gd name="T96" fmla="*/ 84 w 217"/>
              <a:gd name="T97" fmla="*/ 284 h 301"/>
              <a:gd name="T98" fmla="*/ 80 w 217"/>
              <a:gd name="T99" fmla="*/ 284 h 301"/>
              <a:gd name="T100" fmla="*/ 66 w 217"/>
              <a:gd name="T101" fmla="*/ 279 h 301"/>
              <a:gd name="T102" fmla="*/ 48 w 217"/>
              <a:gd name="T103" fmla="*/ 284 h 301"/>
              <a:gd name="T104" fmla="*/ 35 w 217"/>
              <a:gd name="T105" fmla="*/ 279 h 301"/>
              <a:gd name="T106" fmla="*/ 35 w 217"/>
              <a:gd name="T107" fmla="*/ 288 h 301"/>
              <a:gd name="T108" fmla="*/ 22 w 217"/>
              <a:gd name="T109" fmla="*/ 284 h 301"/>
              <a:gd name="T110" fmla="*/ 13 w 217"/>
              <a:gd name="T111" fmla="*/ 270 h 301"/>
              <a:gd name="T112" fmla="*/ 22 w 217"/>
              <a:gd name="T113" fmla="*/ 226 h 301"/>
              <a:gd name="T114" fmla="*/ 9 w 217"/>
              <a:gd name="T115" fmla="*/ 208 h 301"/>
              <a:gd name="T116" fmla="*/ 26 w 217"/>
              <a:gd name="T117" fmla="*/ 195 h 301"/>
              <a:gd name="T118" fmla="*/ 9 w 217"/>
              <a:gd name="T119" fmla="*/ 168 h 301"/>
              <a:gd name="T120" fmla="*/ 9 w 217"/>
              <a:gd name="T121" fmla="*/ 137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7" h="301">
                <a:moveTo>
                  <a:pt x="0" y="120"/>
                </a:moveTo>
                <a:lnTo>
                  <a:pt x="4" y="106"/>
                </a:lnTo>
                <a:lnTo>
                  <a:pt x="9" y="102"/>
                </a:lnTo>
                <a:lnTo>
                  <a:pt x="9" y="97"/>
                </a:lnTo>
                <a:lnTo>
                  <a:pt x="9" y="93"/>
                </a:lnTo>
                <a:lnTo>
                  <a:pt x="9" y="93"/>
                </a:lnTo>
                <a:lnTo>
                  <a:pt x="9" y="97"/>
                </a:lnTo>
                <a:lnTo>
                  <a:pt x="13" y="97"/>
                </a:lnTo>
                <a:lnTo>
                  <a:pt x="26" y="97"/>
                </a:lnTo>
                <a:lnTo>
                  <a:pt x="31" y="97"/>
                </a:lnTo>
                <a:lnTo>
                  <a:pt x="35" y="102"/>
                </a:lnTo>
                <a:lnTo>
                  <a:pt x="44" y="106"/>
                </a:lnTo>
                <a:lnTo>
                  <a:pt x="48" y="111"/>
                </a:lnTo>
                <a:lnTo>
                  <a:pt x="57" y="120"/>
                </a:lnTo>
                <a:lnTo>
                  <a:pt x="62" y="120"/>
                </a:lnTo>
                <a:lnTo>
                  <a:pt x="57" y="115"/>
                </a:lnTo>
                <a:lnTo>
                  <a:pt x="53" y="111"/>
                </a:lnTo>
                <a:lnTo>
                  <a:pt x="44" y="102"/>
                </a:lnTo>
                <a:lnTo>
                  <a:pt x="40" y="97"/>
                </a:lnTo>
                <a:lnTo>
                  <a:pt x="35" y="97"/>
                </a:lnTo>
                <a:lnTo>
                  <a:pt x="35" y="93"/>
                </a:lnTo>
                <a:lnTo>
                  <a:pt x="31" y="89"/>
                </a:lnTo>
                <a:lnTo>
                  <a:pt x="26" y="89"/>
                </a:lnTo>
                <a:lnTo>
                  <a:pt x="26" y="89"/>
                </a:lnTo>
                <a:lnTo>
                  <a:pt x="22" y="89"/>
                </a:lnTo>
                <a:lnTo>
                  <a:pt x="22" y="84"/>
                </a:lnTo>
                <a:lnTo>
                  <a:pt x="17" y="80"/>
                </a:lnTo>
                <a:lnTo>
                  <a:pt x="13" y="80"/>
                </a:lnTo>
                <a:lnTo>
                  <a:pt x="13" y="75"/>
                </a:lnTo>
                <a:lnTo>
                  <a:pt x="9" y="71"/>
                </a:lnTo>
                <a:lnTo>
                  <a:pt x="13" y="66"/>
                </a:lnTo>
                <a:lnTo>
                  <a:pt x="17" y="66"/>
                </a:lnTo>
                <a:lnTo>
                  <a:pt x="22" y="62"/>
                </a:lnTo>
                <a:lnTo>
                  <a:pt x="22" y="62"/>
                </a:lnTo>
                <a:lnTo>
                  <a:pt x="26" y="58"/>
                </a:lnTo>
                <a:lnTo>
                  <a:pt x="26" y="58"/>
                </a:lnTo>
                <a:lnTo>
                  <a:pt x="31" y="62"/>
                </a:lnTo>
                <a:lnTo>
                  <a:pt x="35" y="66"/>
                </a:lnTo>
                <a:lnTo>
                  <a:pt x="40" y="66"/>
                </a:lnTo>
                <a:lnTo>
                  <a:pt x="40" y="71"/>
                </a:lnTo>
                <a:lnTo>
                  <a:pt x="44" y="71"/>
                </a:lnTo>
                <a:lnTo>
                  <a:pt x="53" y="66"/>
                </a:lnTo>
                <a:lnTo>
                  <a:pt x="53" y="66"/>
                </a:lnTo>
                <a:lnTo>
                  <a:pt x="57" y="62"/>
                </a:lnTo>
                <a:lnTo>
                  <a:pt x="62" y="58"/>
                </a:lnTo>
                <a:lnTo>
                  <a:pt x="62" y="58"/>
                </a:lnTo>
                <a:lnTo>
                  <a:pt x="66" y="58"/>
                </a:lnTo>
                <a:lnTo>
                  <a:pt x="66" y="53"/>
                </a:lnTo>
                <a:lnTo>
                  <a:pt x="71" y="53"/>
                </a:lnTo>
                <a:lnTo>
                  <a:pt x="66" y="49"/>
                </a:lnTo>
                <a:lnTo>
                  <a:pt x="62" y="44"/>
                </a:lnTo>
                <a:lnTo>
                  <a:pt x="62" y="40"/>
                </a:lnTo>
                <a:lnTo>
                  <a:pt x="66" y="31"/>
                </a:lnTo>
                <a:lnTo>
                  <a:pt x="66" y="27"/>
                </a:lnTo>
                <a:lnTo>
                  <a:pt x="62" y="18"/>
                </a:lnTo>
                <a:lnTo>
                  <a:pt x="57" y="13"/>
                </a:lnTo>
                <a:lnTo>
                  <a:pt x="57" y="13"/>
                </a:lnTo>
                <a:lnTo>
                  <a:pt x="57" y="9"/>
                </a:lnTo>
                <a:lnTo>
                  <a:pt x="57" y="9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7" y="0"/>
                </a:lnTo>
                <a:lnTo>
                  <a:pt x="57" y="0"/>
                </a:lnTo>
                <a:lnTo>
                  <a:pt x="57" y="4"/>
                </a:lnTo>
                <a:lnTo>
                  <a:pt x="62" y="9"/>
                </a:lnTo>
                <a:lnTo>
                  <a:pt x="62" y="9"/>
                </a:lnTo>
                <a:lnTo>
                  <a:pt x="66" y="9"/>
                </a:lnTo>
                <a:lnTo>
                  <a:pt x="71" y="9"/>
                </a:lnTo>
                <a:lnTo>
                  <a:pt x="75" y="13"/>
                </a:lnTo>
                <a:lnTo>
                  <a:pt x="80" y="13"/>
                </a:lnTo>
                <a:lnTo>
                  <a:pt x="80" y="13"/>
                </a:lnTo>
                <a:lnTo>
                  <a:pt x="84" y="18"/>
                </a:lnTo>
                <a:lnTo>
                  <a:pt x="88" y="22"/>
                </a:lnTo>
                <a:lnTo>
                  <a:pt x="97" y="31"/>
                </a:lnTo>
                <a:lnTo>
                  <a:pt x="106" y="35"/>
                </a:lnTo>
                <a:lnTo>
                  <a:pt x="111" y="40"/>
                </a:lnTo>
                <a:lnTo>
                  <a:pt x="111" y="40"/>
                </a:lnTo>
                <a:lnTo>
                  <a:pt x="115" y="40"/>
                </a:lnTo>
                <a:lnTo>
                  <a:pt x="119" y="40"/>
                </a:lnTo>
                <a:lnTo>
                  <a:pt x="124" y="40"/>
                </a:lnTo>
                <a:lnTo>
                  <a:pt x="124" y="40"/>
                </a:lnTo>
                <a:lnTo>
                  <a:pt x="128" y="35"/>
                </a:lnTo>
                <a:lnTo>
                  <a:pt x="128" y="35"/>
                </a:lnTo>
                <a:lnTo>
                  <a:pt x="128" y="44"/>
                </a:lnTo>
                <a:lnTo>
                  <a:pt x="128" y="53"/>
                </a:lnTo>
                <a:lnTo>
                  <a:pt x="128" y="58"/>
                </a:lnTo>
                <a:lnTo>
                  <a:pt x="128" y="62"/>
                </a:lnTo>
                <a:lnTo>
                  <a:pt x="133" y="66"/>
                </a:lnTo>
                <a:lnTo>
                  <a:pt x="133" y="75"/>
                </a:lnTo>
                <a:lnTo>
                  <a:pt x="137" y="75"/>
                </a:lnTo>
                <a:lnTo>
                  <a:pt x="142" y="80"/>
                </a:lnTo>
                <a:lnTo>
                  <a:pt x="151" y="80"/>
                </a:lnTo>
                <a:lnTo>
                  <a:pt x="151" y="84"/>
                </a:lnTo>
                <a:lnTo>
                  <a:pt x="155" y="84"/>
                </a:lnTo>
                <a:lnTo>
                  <a:pt x="159" y="84"/>
                </a:lnTo>
                <a:lnTo>
                  <a:pt x="159" y="84"/>
                </a:lnTo>
                <a:lnTo>
                  <a:pt x="159" y="93"/>
                </a:lnTo>
                <a:lnTo>
                  <a:pt x="155" y="97"/>
                </a:lnTo>
                <a:lnTo>
                  <a:pt x="155" y="97"/>
                </a:lnTo>
                <a:lnTo>
                  <a:pt x="155" y="111"/>
                </a:lnTo>
                <a:lnTo>
                  <a:pt x="155" y="111"/>
                </a:lnTo>
                <a:lnTo>
                  <a:pt x="159" y="115"/>
                </a:lnTo>
                <a:lnTo>
                  <a:pt x="164" y="120"/>
                </a:lnTo>
                <a:lnTo>
                  <a:pt x="164" y="120"/>
                </a:lnTo>
                <a:lnTo>
                  <a:pt x="164" y="120"/>
                </a:lnTo>
                <a:lnTo>
                  <a:pt x="168" y="124"/>
                </a:lnTo>
                <a:lnTo>
                  <a:pt x="168" y="124"/>
                </a:lnTo>
                <a:lnTo>
                  <a:pt x="173" y="124"/>
                </a:lnTo>
                <a:lnTo>
                  <a:pt x="173" y="129"/>
                </a:lnTo>
                <a:lnTo>
                  <a:pt x="177" y="129"/>
                </a:lnTo>
                <a:lnTo>
                  <a:pt x="177" y="129"/>
                </a:lnTo>
                <a:lnTo>
                  <a:pt x="186" y="133"/>
                </a:lnTo>
                <a:lnTo>
                  <a:pt x="186" y="133"/>
                </a:lnTo>
                <a:lnTo>
                  <a:pt x="190" y="137"/>
                </a:lnTo>
                <a:lnTo>
                  <a:pt x="195" y="142"/>
                </a:lnTo>
                <a:lnTo>
                  <a:pt x="199" y="146"/>
                </a:lnTo>
                <a:lnTo>
                  <a:pt x="204" y="151"/>
                </a:lnTo>
                <a:lnTo>
                  <a:pt x="208" y="155"/>
                </a:lnTo>
                <a:lnTo>
                  <a:pt x="213" y="160"/>
                </a:lnTo>
                <a:lnTo>
                  <a:pt x="213" y="164"/>
                </a:lnTo>
                <a:lnTo>
                  <a:pt x="213" y="173"/>
                </a:lnTo>
                <a:lnTo>
                  <a:pt x="213" y="173"/>
                </a:lnTo>
                <a:lnTo>
                  <a:pt x="217" y="182"/>
                </a:lnTo>
                <a:lnTo>
                  <a:pt x="217" y="191"/>
                </a:lnTo>
                <a:lnTo>
                  <a:pt x="213" y="195"/>
                </a:lnTo>
                <a:lnTo>
                  <a:pt x="208" y="195"/>
                </a:lnTo>
                <a:lnTo>
                  <a:pt x="204" y="199"/>
                </a:lnTo>
                <a:lnTo>
                  <a:pt x="204" y="199"/>
                </a:lnTo>
                <a:lnTo>
                  <a:pt x="199" y="204"/>
                </a:lnTo>
                <a:lnTo>
                  <a:pt x="195" y="204"/>
                </a:lnTo>
                <a:lnTo>
                  <a:pt x="190" y="199"/>
                </a:lnTo>
                <a:lnTo>
                  <a:pt x="190" y="199"/>
                </a:lnTo>
                <a:lnTo>
                  <a:pt x="186" y="195"/>
                </a:lnTo>
                <a:lnTo>
                  <a:pt x="182" y="195"/>
                </a:lnTo>
                <a:lnTo>
                  <a:pt x="182" y="195"/>
                </a:lnTo>
                <a:lnTo>
                  <a:pt x="186" y="199"/>
                </a:lnTo>
                <a:lnTo>
                  <a:pt x="186" y="204"/>
                </a:lnTo>
                <a:lnTo>
                  <a:pt x="186" y="204"/>
                </a:lnTo>
                <a:lnTo>
                  <a:pt x="186" y="208"/>
                </a:lnTo>
                <a:lnTo>
                  <a:pt x="186" y="208"/>
                </a:lnTo>
                <a:lnTo>
                  <a:pt x="186" y="208"/>
                </a:lnTo>
                <a:lnTo>
                  <a:pt x="186" y="213"/>
                </a:lnTo>
                <a:lnTo>
                  <a:pt x="186" y="213"/>
                </a:lnTo>
                <a:lnTo>
                  <a:pt x="182" y="213"/>
                </a:lnTo>
                <a:lnTo>
                  <a:pt x="182" y="217"/>
                </a:lnTo>
                <a:lnTo>
                  <a:pt x="182" y="217"/>
                </a:lnTo>
                <a:lnTo>
                  <a:pt x="177" y="222"/>
                </a:lnTo>
                <a:lnTo>
                  <a:pt x="182" y="222"/>
                </a:lnTo>
                <a:lnTo>
                  <a:pt x="182" y="222"/>
                </a:lnTo>
                <a:lnTo>
                  <a:pt x="182" y="226"/>
                </a:lnTo>
                <a:lnTo>
                  <a:pt x="182" y="226"/>
                </a:lnTo>
                <a:lnTo>
                  <a:pt x="195" y="235"/>
                </a:lnTo>
                <a:lnTo>
                  <a:pt x="199" y="235"/>
                </a:lnTo>
                <a:lnTo>
                  <a:pt x="204" y="239"/>
                </a:lnTo>
                <a:lnTo>
                  <a:pt x="204" y="235"/>
                </a:lnTo>
                <a:lnTo>
                  <a:pt x="208" y="239"/>
                </a:lnTo>
                <a:lnTo>
                  <a:pt x="213" y="239"/>
                </a:lnTo>
                <a:lnTo>
                  <a:pt x="213" y="239"/>
                </a:lnTo>
                <a:lnTo>
                  <a:pt x="213" y="239"/>
                </a:lnTo>
                <a:lnTo>
                  <a:pt x="213" y="244"/>
                </a:lnTo>
                <a:lnTo>
                  <a:pt x="213" y="244"/>
                </a:lnTo>
                <a:lnTo>
                  <a:pt x="213" y="248"/>
                </a:lnTo>
                <a:lnTo>
                  <a:pt x="213" y="248"/>
                </a:lnTo>
                <a:lnTo>
                  <a:pt x="213" y="248"/>
                </a:lnTo>
                <a:lnTo>
                  <a:pt x="213" y="248"/>
                </a:lnTo>
                <a:lnTo>
                  <a:pt x="204" y="253"/>
                </a:lnTo>
                <a:lnTo>
                  <a:pt x="204" y="253"/>
                </a:lnTo>
                <a:lnTo>
                  <a:pt x="204" y="253"/>
                </a:lnTo>
                <a:lnTo>
                  <a:pt x="204" y="257"/>
                </a:lnTo>
                <a:lnTo>
                  <a:pt x="208" y="257"/>
                </a:lnTo>
                <a:lnTo>
                  <a:pt x="208" y="257"/>
                </a:lnTo>
                <a:lnTo>
                  <a:pt x="204" y="262"/>
                </a:lnTo>
                <a:lnTo>
                  <a:pt x="204" y="262"/>
                </a:lnTo>
                <a:lnTo>
                  <a:pt x="204" y="266"/>
                </a:lnTo>
                <a:lnTo>
                  <a:pt x="199" y="266"/>
                </a:lnTo>
                <a:lnTo>
                  <a:pt x="204" y="266"/>
                </a:lnTo>
                <a:lnTo>
                  <a:pt x="204" y="270"/>
                </a:lnTo>
                <a:lnTo>
                  <a:pt x="208" y="270"/>
                </a:lnTo>
                <a:lnTo>
                  <a:pt x="204" y="270"/>
                </a:lnTo>
                <a:lnTo>
                  <a:pt x="199" y="270"/>
                </a:lnTo>
                <a:lnTo>
                  <a:pt x="199" y="270"/>
                </a:lnTo>
                <a:lnTo>
                  <a:pt x="195" y="275"/>
                </a:lnTo>
                <a:lnTo>
                  <a:pt x="195" y="275"/>
                </a:lnTo>
                <a:lnTo>
                  <a:pt x="190" y="279"/>
                </a:lnTo>
                <a:lnTo>
                  <a:pt x="186" y="279"/>
                </a:lnTo>
                <a:lnTo>
                  <a:pt x="190" y="279"/>
                </a:lnTo>
                <a:lnTo>
                  <a:pt x="195" y="279"/>
                </a:lnTo>
                <a:lnTo>
                  <a:pt x="195" y="284"/>
                </a:lnTo>
                <a:lnTo>
                  <a:pt x="195" y="288"/>
                </a:lnTo>
                <a:lnTo>
                  <a:pt x="195" y="288"/>
                </a:lnTo>
                <a:lnTo>
                  <a:pt x="195" y="288"/>
                </a:lnTo>
                <a:lnTo>
                  <a:pt x="190" y="288"/>
                </a:lnTo>
                <a:lnTo>
                  <a:pt x="190" y="288"/>
                </a:lnTo>
                <a:lnTo>
                  <a:pt x="186" y="288"/>
                </a:lnTo>
                <a:lnTo>
                  <a:pt x="186" y="293"/>
                </a:lnTo>
                <a:lnTo>
                  <a:pt x="186" y="293"/>
                </a:lnTo>
                <a:lnTo>
                  <a:pt x="182" y="293"/>
                </a:lnTo>
                <a:lnTo>
                  <a:pt x="182" y="293"/>
                </a:lnTo>
                <a:lnTo>
                  <a:pt x="186" y="297"/>
                </a:lnTo>
                <a:lnTo>
                  <a:pt x="182" y="301"/>
                </a:lnTo>
                <a:lnTo>
                  <a:pt x="177" y="297"/>
                </a:lnTo>
                <a:lnTo>
                  <a:pt x="173" y="297"/>
                </a:lnTo>
                <a:lnTo>
                  <a:pt x="168" y="293"/>
                </a:lnTo>
                <a:lnTo>
                  <a:pt x="164" y="288"/>
                </a:lnTo>
                <a:lnTo>
                  <a:pt x="164" y="293"/>
                </a:lnTo>
                <a:lnTo>
                  <a:pt x="159" y="293"/>
                </a:lnTo>
                <a:lnTo>
                  <a:pt x="155" y="293"/>
                </a:lnTo>
                <a:lnTo>
                  <a:pt x="151" y="288"/>
                </a:lnTo>
                <a:lnTo>
                  <a:pt x="151" y="288"/>
                </a:lnTo>
                <a:lnTo>
                  <a:pt x="146" y="288"/>
                </a:lnTo>
                <a:lnTo>
                  <a:pt x="142" y="293"/>
                </a:lnTo>
                <a:lnTo>
                  <a:pt x="137" y="288"/>
                </a:lnTo>
                <a:lnTo>
                  <a:pt x="137" y="293"/>
                </a:lnTo>
                <a:lnTo>
                  <a:pt x="133" y="288"/>
                </a:lnTo>
                <a:lnTo>
                  <a:pt x="133" y="288"/>
                </a:lnTo>
                <a:lnTo>
                  <a:pt x="133" y="288"/>
                </a:lnTo>
                <a:lnTo>
                  <a:pt x="133" y="284"/>
                </a:lnTo>
                <a:lnTo>
                  <a:pt x="128" y="279"/>
                </a:lnTo>
                <a:lnTo>
                  <a:pt x="128" y="279"/>
                </a:lnTo>
                <a:lnTo>
                  <a:pt x="128" y="275"/>
                </a:lnTo>
                <a:lnTo>
                  <a:pt x="124" y="275"/>
                </a:lnTo>
                <a:lnTo>
                  <a:pt x="124" y="275"/>
                </a:lnTo>
                <a:lnTo>
                  <a:pt x="124" y="279"/>
                </a:lnTo>
                <a:lnTo>
                  <a:pt x="124" y="279"/>
                </a:lnTo>
                <a:lnTo>
                  <a:pt x="124" y="284"/>
                </a:lnTo>
                <a:lnTo>
                  <a:pt x="124" y="284"/>
                </a:lnTo>
                <a:lnTo>
                  <a:pt x="124" y="288"/>
                </a:lnTo>
                <a:lnTo>
                  <a:pt x="119" y="288"/>
                </a:lnTo>
                <a:lnTo>
                  <a:pt x="119" y="288"/>
                </a:lnTo>
                <a:lnTo>
                  <a:pt x="119" y="288"/>
                </a:lnTo>
                <a:lnTo>
                  <a:pt x="115" y="288"/>
                </a:lnTo>
                <a:lnTo>
                  <a:pt x="115" y="288"/>
                </a:lnTo>
                <a:lnTo>
                  <a:pt x="115" y="284"/>
                </a:lnTo>
                <a:lnTo>
                  <a:pt x="111" y="279"/>
                </a:lnTo>
                <a:lnTo>
                  <a:pt x="102" y="279"/>
                </a:lnTo>
                <a:lnTo>
                  <a:pt x="97" y="279"/>
                </a:lnTo>
                <a:lnTo>
                  <a:pt x="97" y="279"/>
                </a:lnTo>
                <a:lnTo>
                  <a:pt x="93" y="279"/>
                </a:lnTo>
                <a:lnTo>
                  <a:pt x="88" y="279"/>
                </a:lnTo>
                <a:lnTo>
                  <a:pt x="88" y="275"/>
                </a:lnTo>
                <a:lnTo>
                  <a:pt x="88" y="275"/>
                </a:lnTo>
                <a:lnTo>
                  <a:pt x="88" y="275"/>
                </a:lnTo>
                <a:lnTo>
                  <a:pt x="84" y="279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4"/>
                </a:lnTo>
                <a:lnTo>
                  <a:pt x="75" y="284"/>
                </a:lnTo>
                <a:lnTo>
                  <a:pt x="75" y="284"/>
                </a:lnTo>
                <a:lnTo>
                  <a:pt x="71" y="279"/>
                </a:lnTo>
                <a:lnTo>
                  <a:pt x="71" y="279"/>
                </a:lnTo>
                <a:lnTo>
                  <a:pt x="66" y="279"/>
                </a:lnTo>
                <a:lnTo>
                  <a:pt x="62" y="284"/>
                </a:lnTo>
                <a:lnTo>
                  <a:pt x="62" y="284"/>
                </a:lnTo>
                <a:lnTo>
                  <a:pt x="57" y="284"/>
                </a:lnTo>
                <a:lnTo>
                  <a:pt x="53" y="284"/>
                </a:lnTo>
                <a:lnTo>
                  <a:pt x="48" y="284"/>
                </a:lnTo>
                <a:lnTo>
                  <a:pt x="48" y="284"/>
                </a:lnTo>
                <a:lnTo>
                  <a:pt x="48" y="279"/>
                </a:lnTo>
                <a:lnTo>
                  <a:pt x="44" y="279"/>
                </a:lnTo>
                <a:lnTo>
                  <a:pt x="40" y="279"/>
                </a:lnTo>
                <a:lnTo>
                  <a:pt x="35" y="279"/>
                </a:lnTo>
                <a:lnTo>
                  <a:pt x="35" y="284"/>
                </a:lnTo>
                <a:lnTo>
                  <a:pt x="35" y="284"/>
                </a:lnTo>
                <a:lnTo>
                  <a:pt x="40" y="284"/>
                </a:lnTo>
                <a:lnTo>
                  <a:pt x="40" y="288"/>
                </a:lnTo>
                <a:lnTo>
                  <a:pt x="35" y="288"/>
                </a:lnTo>
                <a:lnTo>
                  <a:pt x="31" y="288"/>
                </a:lnTo>
                <a:lnTo>
                  <a:pt x="31" y="288"/>
                </a:lnTo>
                <a:lnTo>
                  <a:pt x="26" y="288"/>
                </a:lnTo>
                <a:lnTo>
                  <a:pt x="26" y="288"/>
                </a:lnTo>
                <a:lnTo>
                  <a:pt x="22" y="284"/>
                </a:lnTo>
                <a:lnTo>
                  <a:pt x="17" y="284"/>
                </a:lnTo>
                <a:lnTo>
                  <a:pt x="17" y="279"/>
                </a:lnTo>
                <a:lnTo>
                  <a:pt x="22" y="275"/>
                </a:lnTo>
                <a:lnTo>
                  <a:pt x="17" y="270"/>
                </a:lnTo>
                <a:lnTo>
                  <a:pt x="13" y="270"/>
                </a:lnTo>
                <a:lnTo>
                  <a:pt x="13" y="266"/>
                </a:lnTo>
                <a:lnTo>
                  <a:pt x="22" y="248"/>
                </a:lnTo>
                <a:lnTo>
                  <a:pt x="22" y="239"/>
                </a:lnTo>
                <a:lnTo>
                  <a:pt x="22" y="230"/>
                </a:lnTo>
                <a:lnTo>
                  <a:pt x="22" y="226"/>
                </a:lnTo>
                <a:lnTo>
                  <a:pt x="22" y="217"/>
                </a:lnTo>
                <a:lnTo>
                  <a:pt x="17" y="213"/>
                </a:lnTo>
                <a:lnTo>
                  <a:pt x="13" y="213"/>
                </a:lnTo>
                <a:lnTo>
                  <a:pt x="13" y="208"/>
                </a:lnTo>
                <a:lnTo>
                  <a:pt x="9" y="208"/>
                </a:lnTo>
                <a:lnTo>
                  <a:pt x="9" y="204"/>
                </a:lnTo>
                <a:lnTo>
                  <a:pt x="22" y="208"/>
                </a:lnTo>
                <a:lnTo>
                  <a:pt x="26" y="204"/>
                </a:lnTo>
                <a:lnTo>
                  <a:pt x="26" y="199"/>
                </a:lnTo>
                <a:lnTo>
                  <a:pt x="26" y="195"/>
                </a:lnTo>
                <a:lnTo>
                  <a:pt x="26" y="195"/>
                </a:lnTo>
                <a:lnTo>
                  <a:pt x="31" y="191"/>
                </a:lnTo>
                <a:lnTo>
                  <a:pt x="26" y="191"/>
                </a:lnTo>
                <a:lnTo>
                  <a:pt x="17" y="173"/>
                </a:lnTo>
                <a:lnTo>
                  <a:pt x="9" y="168"/>
                </a:lnTo>
                <a:lnTo>
                  <a:pt x="4" y="168"/>
                </a:lnTo>
                <a:lnTo>
                  <a:pt x="0" y="160"/>
                </a:lnTo>
                <a:lnTo>
                  <a:pt x="4" y="155"/>
                </a:lnTo>
                <a:lnTo>
                  <a:pt x="9" y="146"/>
                </a:lnTo>
                <a:lnTo>
                  <a:pt x="9" y="137"/>
                </a:lnTo>
                <a:lnTo>
                  <a:pt x="4" y="137"/>
                </a:lnTo>
                <a:lnTo>
                  <a:pt x="0" y="129"/>
                </a:lnTo>
                <a:lnTo>
                  <a:pt x="0" y="129"/>
                </a:lnTo>
                <a:lnTo>
                  <a:pt x="0" y="12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1" name="Freeform 718">
            <a:extLst>
              <a:ext uri="{FF2B5EF4-FFF2-40B4-BE49-F238E27FC236}">
                <a16:creationId xmlns:a16="http://schemas.microsoft.com/office/drawing/2014/main" id="{87B54A7E-5E10-4FB7-99FC-87C6CADB6CE7}"/>
              </a:ext>
            </a:extLst>
          </p:cNvPr>
          <p:cNvSpPr>
            <a:spLocks/>
          </p:cNvSpPr>
          <p:nvPr/>
        </p:nvSpPr>
        <p:spPr bwMode="auto">
          <a:xfrm>
            <a:off x="6983617" y="4647571"/>
            <a:ext cx="19646" cy="19646"/>
          </a:xfrm>
          <a:custGeom>
            <a:avLst/>
            <a:gdLst>
              <a:gd name="T0" fmla="*/ 0 w 22"/>
              <a:gd name="T1" fmla="*/ 18 h 22"/>
              <a:gd name="T2" fmla="*/ 0 w 22"/>
              <a:gd name="T3" fmla="*/ 13 h 22"/>
              <a:gd name="T4" fmla="*/ 4 w 22"/>
              <a:gd name="T5" fmla="*/ 9 h 22"/>
              <a:gd name="T6" fmla="*/ 13 w 22"/>
              <a:gd name="T7" fmla="*/ 5 h 22"/>
              <a:gd name="T8" fmla="*/ 18 w 22"/>
              <a:gd name="T9" fmla="*/ 0 h 22"/>
              <a:gd name="T10" fmla="*/ 22 w 22"/>
              <a:gd name="T11" fmla="*/ 5 h 22"/>
              <a:gd name="T12" fmla="*/ 22 w 22"/>
              <a:gd name="T13" fmla="*/ 5 h 22"/>
              <a:gd name="T14" fmla="*/ 22 w 22"/>
              <a:gd name="T15" fmla="*/ 5 h 22"/>
              <a:gd name="T16" fmla="*/ 18 w 22"/>
              <a:gd name="T17" fmla="*/ 9 h 22"/>
              <a:gd name="T18" fmla="*/ 18 w 22"/>
              <a:gd name="T19" fmla="*/ 9 h 22"/>
              <a:gd name="T20" fmla="*/ 13 w 22"/>
              <a:gd name="T21" fmla="*/ 13 h 22"/>
              <a:gd name="T22" fmla="*/ 9 w 22"/>
              <a:gd name="T23" fmla="*/ 13 h 22"/>
              <a:gd name="T24" fmla="*/ 4 w 22"/>
              <a:gd name="T25" fmla="*/ 18 h 22"/>
              <a:gd name="T26" fmla="*/ 4 w 22"/>
              <a:gd name="T27" fmla="*/ 22 h 22"/>
              <a:gd name="T28" fmla="*/ 0 w 22"/>
              <a:gd name="T29" fmla="*/ 22 h 22"/>
              <a:gd name="T30" fmla="*/ 0 w 22"/>
              <a:gd name="T3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22">
                <a:moveTo>
                  <a:pt x="0" y="18"/>
                </a:moveTo>
                <a:lnTo>
                  <a:pt x="0" y="13"/>
                </a:lnTo>
                <a:lnTo>
                  <a:pt x="4" y="9"/>
                </a:lnTo>
                <a:lnTo>
                  <a:pt x="13" y="5"/>
                </a:lnTo>
                <a:lnTo>
                  <a:pt x="18" y="0"/>
                </a:lnTo>
                <a:lnTo>
                  <a:pt x="22" y="5"/>
                </a:lnTo>
                <a:lnTo>
                  <a:pt x="22" y="5"/>
                </a:lnTo>
                <a:lnTo>
                  <a:pt x="22" y="5"/>
                </a:lnTo>
                <a:lnTo>
                  <a:pt x="18" y="9"/>
                </a:lnTo>
                <a:lnTo>
                  <a:pt x="18" y="9"/>
                </a:lnTo>
                <a:lnTo>
                  <a:pt x="13" y="13"/>
                </a:lnTo>
                <a:lnTo>
                  <a:pt x="9" y="13"/>
                </a:lnTo>
                <a:lnTo>
                  <a:pt x="4" y="18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  <a:close/>
              </a:path>
            </a:pathLst>
          </a:custGeom>
          <a:solidFill>
            <a:srgbClr val="4CA6E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2" name="Freeform 719">
            <a:extLst>
              <a:ext uri="{FF2B5EF4-FFF2-40B4-BE49-F238E27FC236}">
                <a16:creationId xmlns:a16="http://schemas.microsoft.com/office/drawing/2014/main" id="{B4B565BC-980B-4A61-80C4-D24D38903B83}"/>
              </a:ext>
            </a:extLst>
          </p:cNvPr>
          <p:cNvSpPr>
            <a:spLocks/>
          </p:cNvSpPr>
          <p:nvPr/>
        </p:nvSpPr>
        <p:spPr bwMode="auto">
          <a:xfrm>
            <a:off x="6983617" y="4647571"/>
            <a:ext cx="19646" cy="19646"/>
          </a:xfrm>
          <a:custGeom>
            <a:avLst/>
            <a:gdLst>
              <a:gd name="T0" fmla="*/ 0 w 22"/>
              <a:gd name="T1" fmla="*/ 18 h 22"/>
              <a:gd name="T2" fmla="*/ 0 w 22"/>
              <a:gd name="T3" fmla="*/ 13 h 22"/>
              <a:gd name="T4" fmla="*/ 4 w 22"/>
              <a:gd name="T5" fmla="*/ 9 h 22"/>
              <a:gd name="T6" fmla="*/ 13 w 22"/>
              <a:gd name="T7" fmla="*/ 5 h 22"/>
              <a:gd name="T8" fmla="*/ 18 w 22"/>
              <a:gd name="T9" fmla="*/ 0 h 22"/>
              <a:gd name="T10" fmla="*/ 22 w 22"/>
              <a:gd name="T11" fmla="*/ 5 h 22"/>
              <a:gd name="T12" fmla="*/ 22 w 22"/>
              <a:gd name="T13" fmla="*/ 5 h 22"/>
              <a:gd name="T14" fmla="*/ 22 w 22"/>
              <a:gd name="T15" fmla="*/ 5 h 22"/>
              <a:gd name="T16" fmla="*/ 18 w 22"/>
              <a:gd name="T17" fmla="*/ 9 h 22"/>
              <a:gd name="T18" fmla="*/ 18 w 22"/>
              <a:gd name="T19" fmla="*/ 9 h 22"/>
              <a:gd name="T20" fmla="*/ 13 w 22"/>
              <a:gd name="T21" fmla="*/ 13 h 22"/>
              <a:gd name="T22" fmla="*/ 9 w 22"/>
              <a:gd name="T23" fmla="*/ 13 h 22"/>
              <a:gd name="T24" fmla="*/ 4 w 22"/>
              <a:gd name="T25" fmla="*/ 18 h 22"/>
              <a:gd name="T26" fmla="*/ 4 w 22"/>
              <a:gd name="T27" fmla="*/ 22 h 22"/>
              <a:gd name="T28" fmla="*/ 0 w 22"/>
              <a:gd name="T29" fmla="*/ 22 h 22"/>
              <a:gd name="T30" fmla="*/ 0 w 22"/>
              <a:gd name="T3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22">
                <a:moveTo>
                  <a:pt x="0" y="18"/>
                </a:moveTo>
                <a:lnTo>
                  <a:pt x="0" y="13"/>
                </a:lnTo>
                <a:lnTo>
                  <a:pt x="4" y="9"/>
                </a:lnTo>
                <a:lnTo>
                  <a:pt x="13" y="5"/>
                </a:lnTo>
                <a:lnTo>
                  <a:pt x="18" y="0"/>
                </a:lnTo>
                <a:lnTo>
                  <a:pt x="22" y="5"/>
                </a:lnTo>
                <a:lnTo>
                  <a:pt x="22" y="5"/>
                </a:lnTo>
                <a:lnTo>
                  <a:pt x="22" y="5"/>
                </a:lnTo>
                <a:lnTo>
                  <a:pt x="18" y="9"/>
                </a:lnTo>
                <a:lnTo>
                  <a:pt x="18" y="9"/>
                </a:lnTo>
                <a:lnTo>
                  <a:pt x="13" y="13"/>
                </a:lnTo>
                <a:lnTo>
                  <a:pt x="9" y="13"/>
                </a:lnTo>
                <a:lnTo>
                  <a:pt x="4" y="18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3" name="Freeform 720">
            <a:extLst>
              <a:ext uri="{FF2B5EF4-FFF2-40B4-BE49-F238E27FC236}">
                <a16:creationId xmlns:a16="http://schemas.microsoft.com/office/drawing/2014/main" id="{B5671E1B-4054-4A17-B3DB-B81BB886278B}"/>
              </a:ext>
            </a:extLst>
          </p:cNvPr>
          <p:cNvSpPr>
            <a:spLocks/>
          </p:cNvSpPr>
          <p:nvPr/>
        </p:nvSpPr>
        <p:spPr bwMode="auto">
          <a:xfrm>
            <a:off x="7079166" y="4694900"/>
            <a:ext cx="35719" cy="43756"/>
          </a:xfrm>
          <a:custGeom>
            <a:avLst/>
            <a:gdLst>
              <a:gd name="T0" fmla="*/ 0 w 40"/>
              <a:gd name="T1" fmla="*/ 14 h 49"/>
              <a:gd name="T2" fmla="*/ 0 w 40"/>
              <a:gd name="T3" fmla="*/ 5 h 49"/>
              <a:gd name="T4" fmla="*/ 0 w 40"/>
              <a:gd name="T5" fmla="*/ 5 h 49"/>
              <a:gd name="T6" fmla="*/ 4 w 40"/>
              <a:gd name="T7" fmla="*/ 0 h 49"/>
              <a:gd name="T8" fmla="*/ 8 w 40"/>
              <a:gd name="T9" fmla="*/ 0 h 49"/>
              <a:gd name="T10" fmla="*/ 13 w 40"/>
              <a:gd name="T11" fmla="*/ 0 h 49"/>
              <a:gd name="T12" fmla="*/ 17 w 40"/>
              <a:gd name="T13" fmla="*/ 0 h 49"/>
              <a:gd name="T14" fmla="*/ 22 w 40"/>
              <a:gd name="T15" fmla="*/ 0 h 49"/>
              <a:gd name="T16" fmla="*/ 26 w 40"/>
              <a:gd name="T17" fmla="*/ 5 h 49"/>
              <a:gd name="T18" fmla="*/ 31 w 40"/>
              <a:gd name="T19" fmla="*/ 5 h 49"/>
              <a:gd name="T20" fmla="*/ 35 w 40"/>
              <a:gd name="T21" fmla="*/ 5 h 49"/>
              <a:gd name="T22" fmla="*/ 40 w 40"/>
              <a:gd name="T23" fmla="*/ 14 h 49"/>
              <a:gd name="T24" fmla="*/ 40 w 40"/>
              <a:gd name="T25" fmla="*/ 14 h 49"/>
              <a:gd name="T26" fmla="*/ 40 w 40"/>
              <a:gd name="T27" fmla="*/ 22 h 49"/>
              <a:gd name="T28" fmla="*/ 40 w 40"/>
              <a:gd name="T29" fmla="*/ 22 h 49"/>
              <a:gd name="T30" fmla="*/ 35 w 40"/>
              <a:gd name="T31" fmla="*/ 27 h 49"/>
              <a:gd name="T32" fmla="*/ 35 w 40"/>
              <a:gd name="T33" fmla="*/ 36 h 49"/>
              <a:gd name="T34" fmla="*/ 31 w 40"/>
              <a:gd name="T35" fmla="*/ 40 h 49"/>
              <a:gd name="T36" fmla="*/ 26 w 40"/>
              <a:gd name="T37" fmla="*/ 45 h 49"/>
              <a:gd name="T38" fmla="*/ 26 w 40"/>
              <a:gd name="T39" fmla="*/ 49 h 49"/>
              <a:gd name="T40" fmla="*/ 22 w 40"/>
              <a:gd name="T41" fmla="*/ 45 h 49"/>
              <a:gd name="T42" fmla="*/ 17 w 40"/>
              <a:gd name="T43" fmla="*/ 45 h 49"/>
              <a:gd name="T44" fmla="*/ 13 w 40"/>
              <a:gd name="T45" fmla="*/ 36 h 49"/>
              <a:gd name="T46" fmla="*/ 13 w 40"/>
              <a:gd name="T47" fmla="*/ 36 h 49"/>
              <a:gd name="T48" fmla="*/ 13 w 40"/>
              <a:gd name="T49" fmla="*/ 31 h 49"/>
              <a:gd name="T50" fmla="*/ 13 w 40"/>
              <a:gd name="T51" fmla="*/ 27 h 49"/>
              <a:gd name="T52" fmla="*/ 8 w 40"/>
              <a:gd name="T53" fmla="*/ 22 h 49"/>
              <a:gd name="T54" fmla="*/ 0 w 40"/>
              <a:gd name="T55" fmla="*/ 18 h 49"/>
              <a:gd name="T56" fmla="*/ 0 w 40"/>
              <a:gd name="T57" fmla="*/ 14 h 49"/>
              <a:gd name="T58" fmla="*/ 0 w 40"/>
              <a:gd name="T59" fmla="*/ 1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" h="49">
                <a:moveTo>
                  <a:pt x="0" y="14"/>
                </a:moveTo>
                <a:lnTo>
                  <a:pt x="0" y="5"/>
                </a:lnTo>
                <a:lnTo>
                  <a:pt x="0" y="5"/>
                </a:lnTo>
                <a:lnTo>
                  <a:pt x="4" y="0"/>
                </a:lnTo>
                <a:lnTo>
                  <a:pt x="8" y="0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6" y="5"/>
                </a:lnTo>
                <a:lnTo>
                  <a:pt x="31" y="5"/>
                </a:lnTo>
                <a:lnTo>
                  <a:pt x="35" y="5"/>
                </a:lnTo>
                <a:lnTo>
                  <a:pt x="40" y="14"/>
                </a:lnTo>
                <a:lnTo>
                  <a:pt x="40" y="14"/>
                </a:lnTo>
                <a:lnTo>
                  <a:pt x="40" y="22"/>
                </a:lnTo>
                <a:lnTo>
                  <a:pt x="40" y="22"/>
                </a:lnTo>
                <a:lnTo>
                  <a:pt x="35" y="27"/>
                </a:lnTo>
                <a:lnTo>
                  <a:pt x="35" y="36"/>
                </a:lnTo>
                <a:lnTo>
                  <a:pt x="31" y="40"/>
                </a:lnTo>
                <a:lnTo>
                  <a:pt x="26" y="45"/>
                </a:lnTo>
                <a:lnTo>
                  <a:pt x="26" y="49"/>
                </a:lnTo>
                <a:lnTo>
                  <a:pt x="22" y="45"/>
                </a:lnTo>
                <a:lnTo>
                  <a:pt x="17" y="45"/>
                </a:lnTo>
                <a:lnTo>
                  <a:pt x="13" y="36"/>
                </a:lnTo>
                <a:lnTo>
                  <a:pt x="13" y="36"/>
                </a:lnTo>
                <a:lnTo>
                  <a:pt x="13" y="31"/>
                </a:lnTo>
                <a:lnTo>
                  <a:pt x="13" y="27"/>
                </a:lnTo>
                <a:lnTo>
                  <a:pt x="8" y="22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4" name="Freeform 721">
            <a:extLst>
              <a:ext uri="{FF2B5EF4-FFF2-40B4-BE49-F238E27FC236}">
                <a16:creationId xmlns:a16="http://schemas.microsoft.com/office/drawing/2014/main" id="{99BBABB8-88E2-4E3D-A925-FE7C8C74E27E}"/>
              </a:ext>
            </a:extLst>
          </p:cNvPr>
          <p:cNvSpPr>
            <a:spLocks/>
          </p:cNvSpPr>
          <p:nvPr/>
        </p:nvSpPr>
        <p:spPr bwMode="auto">
          <a:xfrm>
            <a:off x="7079166" y="4694900"/>
            <a:ext cx="35719" cy="43756"/>
          </a:xfrm>
          <a:custGeom>
            <a:avLst/>
            <a:gdLst>
              <a:gd name="T0" fmla="*/ 0 w 40"/>
              <a:gd name="T1" fmla="*/ 14 h 49"/>
              <a:gd name="T2" fmla="*/ 0 w 40"/>
              <a:gd name="T3" fmla="*/ 5 h 49"/>
              <a:gd name="T4" fmla="*/ 0 w 40"/>
              <a:gd name="T5" fmla="*/ 5 h 49"/>
              <a:gd name="T6" fmla="*/ 4 w 40"/>
              <a:gd name="T7" fmla="*/ 0 h 49"/>
              <a:gd name="T8" fmla="*/ 8 w 40"/>
              <a:gd name="T9" fmla="*/ 0 h 49"/>
              <a:gd name="T10" fmla="*/ 13 w 40"/>
              <a:gd name="T11" fmla="*/ 0 h 49"/>
              <a:gd name="T12" fmla="*/ 17 w 40"/>
              <a:gd name="T13" fmla="*/ 0 h 49"/>
              <a:gd name="T14" fmla="*/ 22 w 40"/>
              <a:gd name="T15" fmla="*/ 0 h 49"/>
              <a:gd name="T16" fmla="*/ 26 w 40"/>
              <a:gd name="T17" fmla="*/ 5 h 49"/>
              <a:gd name="T18" fmla="*/ 31 w 40"/>
              <a:gd name="T19" fmla="*/ 5 h 49"/>
              <a:gd name="T20" fmla="*/ 35 w 40"/>
              <a:gd name="T21" fmla="*/ 5 h 49"/>
              <a:gd name="T22" fmla="*/ 40 w 40"/>
              <a:gd name="T23" fmla="*/ 14 h 49"/>
              <a:gd name="T24" fmla="*/ 40 w 40"/>
              <a:gd name="T25" fmla="*/ 14 h 49"/>
              <a:gd name="T26" fmla="*/ 40 w 40"/>
              <a:gd name="T27" fmla="*/ 22 h 49"/>
              <a:gd name="T28" fmla="*/ 40 w 40"/>
              <a:gd name="T29" fmla="*/ 22 h 49"/>
              <a:gd name="T30" fmla="*/ 35 w 40"/>
              <a:gd name="T31" fmla="*/ 27 h 49"/>
              <a:gd name="T32" fmla="*/ 35 w 40"/>
              <a:gd name="T33" fmla="*/ 36 h 49"/>
              <a:gd name="T34" fmla="*/ 31 w 40"/>
              <a:gd name="T35" fmla="*/ 40 h 49"/>
              <a:gd name="T36" fmla="*/ 26 w 40"/>
              <a:gd name="T37" fmla="*/ 45 h 49"/>
              <a:gd name="T38" fmla="*/ 26 w 40"/>
              <a:gd name="T39" fmla="*/ 49 h 49"/>
              <a:gd name="T40" fmla="*/ 22 w 40"/>
              <a:gd name="T41" fmla="*/ 45 h 49"/>
              <a:gd name="T42" fmla="*/ 17 w 40"/>
              <a:gd name="T43" fmla="*/ 45 h 49"/>
              <a:gd name="T44" fmla="*/ 13 w 40"/>
              <a:gd name="T45" fmla="*/ 36 h 49"/>
              <a:gd name="T46" fmla="*/ 13 w 40"/>
              <a:gd name="T47" fmla="*/ 36 h 49"/>
              <a:gd name="T48" fmla="*/ 13 w 40"/>
              <a:gd name="T49" fmla="*/ 31 h 49"/>
              <a:gd name="T50" fmla="*/ 13 w 40"/>
              <a:gd name="T51" fmla="*/ 27 h 49"/>
              <a:gd name="T52" fmla="*/ 8 w 40"/>
              <a:gd name="T53" fmla="*/ 22 h 49"/>
              <a:gd name="T54" fmla="*/ 0 w 40"/>
              <a:gd name="T55" fmla="*/ 18 h 49"/>
              <a:gd name="T56" fmla="*/ 0 w 40"/>
              <a:gd name="T57" fmla="*/ 14 h 49"/>
              <a:gd name="T58" fmla="*/ 0 w 40"/>
              <a:gd name="T59" fmla="*/ 1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0" h="49">
                <a:moveTo>
                  <a:pt x="0" y="14"/>
                </a:moveTo>
                <a:lnTo>
                  <a:pt x="0" y="5"/>
                </a:lnTo>
                <a:lnTo>
                  <a:pt x="0" y="5"/>
                </a:lnTo>
                <a:lnTo>
                  <a:pt x="4" y="0"/>
                </a:lnTo>
                <a:lnTo>
                  <a:pt x="8" y="0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6" y="5"/>
                </a:lnTo>
                <a:lnTo>
                  <a:pt x="31" y="5"/>
                </a:lnTo>
                <a:lnTo>
                  <a:pt x="35" y="5"/>
                </a:lnTo>
                <a:lnTo>
                  <a:pt x="40" y="14"/>
                </a:lnTo>
                <a:lnTo>
                  <a:pt x="40" y="14"/>
                </a:lnTo>
                <a:lnTo>
                  <a:pt x="40" y="22"/>
                </a:lnTo>
                <a:lnTo>
                  <a:pt x="40" y="22"/>
                </a:lnTo>
                <a:lnTo>
                  <a:pt x="35" y="27"/>
                </a:lnTo>
                <a:lnTo>
                  <a:pt x="35" y="36"/>
                </a:lnTo>
                <a:lnTo>
                  <a:pt x="31" y="40"/>
                </a:lnTo>
                <a:lnTo>
                  <a:pt x="26" y="45"/>
                </a:lnTo>
                <a:lnTo>
                  <a:pt x="26" y="49"/>
                </a:lnTo>
                <a:lnTo>
                  <a:pt x="22" y="45"/>
                </a:lnTo>
                <a:lnTo>
                  <a:pt x="17" y="45"/>
                </a:lnTo>
                <a:lnTo>
                  <a:pt x="13" y="36"/>
                </a:lnTo>
                <a:lnTo>
                  <a:pt x="13" y="36"/>
                </a:lnTo>
                <a:lnTo>
                  <a:pt x="13" y="31"/>
                </a:lnTo>
                <a:lnTo>
                  <a:pt x="13" y="27"/>
                </a:lnTo>
                <a:lnTo>
                  <a:pt x="8" y="22"/>
                </a:lnTo>
                <a:lnTo>
                  <a:pt x="0" y="18"/>
                </a:lnTo>
                <a:lnTo>
                  <a:pt x="0" y="14"/>
                </a:lnTo>
                <a:lnTo>
                  <a:pt x="0" y="14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5" name="Freeform 722">
            <a:extLst>
              <a:ext uri="{FF2B5EF4-FFF2-40B4-BE49-F238E27FC236}">
                <a16:creationId xmlns:a16="http://schemas.microsoft.com/office/drawing/2014/main" id="{7AC77A70-2D23-4234-8FB2-573577AD7C26}"/>
              </a:ext>
            </a:extLst>
          </p:cNvPr>
          <p:cNvSpPr>
            <a:spLocks/>
          </p:cNvSpPr>
          <p:nvPr/>
        </p:nvSpPr>
        <p:spPr bwMode="auto">
          <a:xfrm>
            <a:off x="6991654" y="4719008"/>
            <a:ext cx="71438" cy="47328"/>
          </a:xfrm>
          <a:custGeom>
            <a:avLst/>
            <a:gdLst>
              <a:gd name="T0" fmla="*/ 0 w 80"/>
              <a:gd name="T1" fmla="*/ 4 h 53"/>
              <a:gd name="T2" fmla="*/ 0 w 80"/>
              <a:gd name="T3" fmla="*/ 4 h 53"/>
              <a:gd name="T4" fmla="*/ 4 w 80"/>
              <a:gd name="T5" fmla="*/ 4 h 53"/>
              <a:gd name="T6" fmla="*/ 4 w 80"/>
              <a:gd name="T7" fmla="*/ 4 h 53"/>
              <a:gd name="T8" fmla="*/ 9 w 80"/>
              <a:gd name="T9" fmla="*/ 4 h 53"/>
              <a:gd name="T10" fmla="*/ 9 w 80"/>
              <a:gd name="T11" fmla="*/ 9 h 53"/>
              <a:gd name="T12" fmla="*/ 13 w 80"/>
              <a:gd name="T13" fmla="*/ 9 h 53"/>
              <a:gd name="T14" fmla="*/ 13 w 80"/>
              <a:gd name="T15" fmla="*/ 13 h 53"/>
              <a:gd name="T16" fmla="*/ 13 w 80"/>
              <a:gd name="T17" fmla="*/ 18 h 53"/>
              <a:gd name="T18" fmla="*/ 13 w 80"/>
              <a:gd name="T19" fmla="*/ 22 h 53"/>
              <a:gd name="T20" fmla="*/ 18 w 80"/>
              <a:gd name="T21" fmla="*/ 22 h 53"/>
              <a:gd name="T22" fmla="*/ 18 w 80"/>
              <a:gd name="T23" fmla="*/ 22 h 53"/>
              <a:gd name="T24" fmla="*/ 18 w 80"/>
              <a:gd name="T25" fmla="*/ 18 h 53"/>
              <a:gd name="T26" fmla="*/ 18 w 80"/>
              <a:gd name="T27" fmla="*/ 18 h 53"/>
              <a:gd name="T28" fmla="*/ 27 w 80"/>
              <a:gd name="T29" fmla="*/ 18 h 53"/>
              <a:gd name="T30" fmla="*/ 31 w 80"/>
              <a:gd name="T31" fmla="*/ 22 h 53"/>
              <a:gd name="T32" fmla="*/ 31 w 80"/>
              <a:gd name="T33" fmla="*/ 22 h 53"/>
              <a:gd name="T34" fmla="*/ 35 w 80"/>
              <a:gd name="T35" fmla="*/ 22 h 53"/>
              <a:gd name="T36" fmla="*/ 35 w 80"/>
              <a:gd name="T37" fmla="*/ 22 h 53"/>
              <a:gd name="T38" fmla="*/ 35 w 80"/>
              <a:gd name="T39" fmla="*/ 13 h 53"/>
              <a:gd name="T40" fmla="*/ 35 w 80"/>
              <a:gd name="T41" fmla="*/ 9 h 53"/>
              <a:gd name="T42" fmla="*/ 35 w 80"/>
              <a:gd name="T43" fmla="*/ 9 h 53"/>
              <a:gd name="T44" fmla="*/ 35 w 80"/>
              <a:gd name="T45" fmla="*/ 4 h 53"/>
              <a:gd name="T46" fmla="*/ 35 w 80"/>
              <a:gd name="T47" fmla="*/ 4 h 53"/>
              <a:gd name="T48" fmla="*/ 35 w 80"/>
              <a:gd name="T49" fmla="*/ 0 h 53"/>
              <a:gd name="T50" fmla="*/ 40 w 80"/>
              <a:gd name="T51" fmla="*/ 4 h 53"/>
              <a:gd name="T52" fmla="*/ 44 w 80"/>
              <a:gd name="T53" fmla="*/ 4 h 53"/>
              <a:gd name="T54" fmla="*/ 49 w 80"/>
              <a:gd name="T55" fmla="*/ 9 h 53"/>
              <a:gd name="T56" fmla="*/ 53 w 80"/>
              <a:gd name="T57" fmla="*/ 9 h 53"/>
              <a:gd name="T58" fmla="*/ 53 w 80"/>
              <a:gd name="T59" fmla="*/ 4 h 53"/>
              <a:gd name="T60" fmla="*/ 58 w 80"/>
              <a:gd name="T61" fmla="*/ 4 h 53"/>
              <a:gd name="T62" fmla="*/ 62 w 80"/>
              <a:gd name="T63" fmla="*/ 4 h 53"/>
              <a:gd name="T64" fmla="*/ 66 w 80"/>
              <a:gd name="T65" fmla="*/ 4 h 53"/>
              <a:gd name="T66" fmla="*/ 71 w 80"/>
              <a:gd name="T67" fmla="*/ 9 h 53"/>
              <a:gd name="T68" fmla="*/ 71 w 80"/>
              <a:gd name="T69" fmla="*/ 13 h 53"/>
              <a:gd name="T70" fmla="*/ 75 w 80"/>
              <a:gd name="T71" fmla="*/ 13 h 53"/>
              <a:gd name="T72" fmla="*/ 75 w 80"/>
              <a:gd name="T73" fmla="*/ 18 h 53"/>
              <a:gd name="T74" fmla="*/ 80 w 80"/>
              <a:gd name="T75" fmla="*/ 18 h 53"/>
              <a:gd name="T76" fmla="*/ 80 w 80"/>
              <a:gd name="T77" fmla="*/ 22 h 53"/>
              <a:gd name="T78" fmla="*/ 80 w 80"/>
              <a:gd name="T79" fmla="*/ 26 h 53"/>
              <a:gd name="T80" fmla="*/ 75 w 80"/>
              <a:gd name="T81" fmla="*/ 26 h 53"/>
              <a:gd name="T82" fmla="*/ 62 w 80"/>
              <a:gd name="T83" fmla="*/ 26 h 53"/>
              <a:gd name="T84" fmla="*/ 58 w 80"/>
              <a:gd name="T85" fmla="*/ 31 h 53"/>
              <a:gd name="T86" fmla="*/ 58 w 80"/>
              <a:gd name="T87" fmla="*/ 26 h 53"/>
              <a:gd name="T88" fmla="*/ 53 w 80"/>
              <a:gd name="T89" fmla="*/ 31 h 53"/>
              <a:gd name="T90" fmla="*/ 49 w 80"/>
              <a:gd name="T91" fmla="*/ 35 h 53"/>
              <a:gd name="T92" fmla="*/ 44 w 80"/>
              <a:gd name="T93" fmla="*/ 44 h 53"/>
              <a:gd name="T94" fmla="*/ 40 w 80"/>
              <a:gd name="T95" fmla="*/ 49 h 53"/>
              <a:gd name="T96" fmla="*/ 35 w 80"/>
              <a:gd name="T97" fmla="*/ 53 h 53"/>
              <a:gd name="T98" fmla="*/ 35 w 80"/>
              <a:gd name="T99" fmla="*/ 53 h 53"/>
              <a:gd name="T100" fmla="*/ 31 w 80"/>
              <a:gd name="T101" fmla="*/ 53 h 53"/>
              <a:gd name="T102" fmla="*/ 27 w 80"/>
              <a:gd name="T103" fmla="*/ 49 h 53"/>
              <a:gd name="T104" fmla="*/ 22 w 80"/>
              <a:gd name="T105" fmla="*/ 44 h 53"/>
              <a:gd name="T106" fmla="*/ 13 w 80"/>
              <a:gd name="T107" fmla="*/ 40 h 53"/>
              <a:gd name="T108" fmla="*/ 13 w 80"/>
              <a:gd name="T109" fmla="*/ 35 h 53"/>
              <a:gd name="T110" fmla="*/ 9 w 80"/>
              <a:gd name="T111" fmla="*/ 31 h 53"/>
              <a:gd name="T112" fmla="*/ 9 w 80"/>
              <a:gd name="T113" fmla="*/ 26 h 53"/>
              <a:gd name="T114" fmla="*/ 9 w 80"/>
              <a:gd name="T115" fmla="*/ 22 h 53"/>
              <a:gd name="T116" fmla="*/ 9 w 80"/>
              <a:gd name="T117" fmla="*/ 18 h 53"/>
              <a:gd name="T118" fmla="*/ 4 w 80"/>
              <a:gd name="T119" fmla="*/ 18 h 53"/>
              <a:gd name="T120" fmla="*/ 4 w 80"/>
              <a:gd name="T121" fmla="*/ 18 h 53"/>
              <a:gd name="T122" fmla="*/ 0 w 80"/>
              <a:gd name="T123" fmla="*/ 9 h 53"/>
              <a:gd name="T124" fmla="*/ 0 w 80"/>
              <a:gd name="T125" fmla="*/ 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0" h="53">
                <a:moveTo>
                  <a:pt x="0" y="4"/>
                </a:move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9" y="4"/>
                </a:lnTo>
                <a:lnTo>
                  <a:pt x="9" y="9"/>
                </a:lnTo>
                <a:lnTo>
                  <a:pt x="13" y="9"/>
                </a:lnTo>
                <a:lnTo>
                  <a:pt x="13" y="13"/>
                </a:lnTo>
                <a:lnTo>
                  <a:pt x="13" y="18"/>
                </a:lnTo>
                <a:lnTo>
                  <a:pt x="13" y="22"/>
                </a:lnTo>
                <a:lnTo>
                  <a:pt x="18" y="22"/>
                </a:lnTo>
                <a:lnTo>
                  <a:pt x="18" y="22"/>
                </a:lnTo>
                <a:lnTo>
                  <a:pt x="18" y="18"/>
                </a:lnTo>
                <a:lnTo>
                  <a:pt x="18" y="18"/>
                </a:lnTo>
                <a:lnTo>
                  <a:pt x="27" y="18"/>
                </a:lnTo>
                <a:lnTo>
                  <a:pt x="31" y="22"/>
                </a:lnTo>
                <a:lnTo>
                  <a:pt x="31" y="22"/>
                </a:lnTo>
                <a:lnTo>
                  <a:pt x="35" y="22"/>
                </a:lnTo>
                <a:lnTo>
                  <a:pt x="35" y="22"/>
                </a:lnTo>
                <a:lnTo>
                  <a:pt x="35" y="13"/>
                </a:lnTo>
                <a:lnTo>
                  <a:pt x="35" y="9"/>
                </a:lnTo>
                <a:lnTo>
                  <a:pt x="35" y="9"/>
                </a:lnTo>
                <a:lnTo>
                  <a:pt x="35" y="4"/>
                </a:lnTo>
                <a:lnTo>
                  <a:pt x="35" y="4"/>
                </a:lnTo>
                <a:lnTo>
                  <a:pt x="35" y="0"/>
                </a:lnTo>
                <a:lnTo>
                  <a:pt x="40" y="4"/>
                </a:lnTo>
                <a:lnTo>
                  <a:pt x="44" y="4"/>
                </a:lnTo>
                <a:lnTo>
                  <a:pt x="49" y="9"/>
                </a:lnTo>
                <a:lnTo>
                  <a:pt x="53" y="9"/>
                </a:lnTo>
                <a:lnTo>
                  <a:pt x="53" y="4"/>
                </a:lnTo>
                <a:lnTo>
                  <a:pt x="58" y="4"/>
                </a:lnTo>
                <a:lnTo>
                  <a:pt x="62" y="4"/>
                </a:lnTo>
                <a:lnTo>
                  <a:pt x="66" y="4"/>
                </a:lnTo>
                <a:lnTo>
                  <a:pt x="71" y="9"/>
                </a:lnTo>
                <a:lnTo>
                  <a:pt x="71" y="13"/>
                </a:lnTo>
                <a:lnTo>
                  <a:pt x="75" y="13"/>
                </a:lnTo>
                <a:lnTo>
                  <a:pt x="75" y="18"/>
                </a:lnTo>
                <a:lnTo>
                  <a:pt x="80" y="18"/>
                </a:lnTo>
                <a:lnTo>
                  <a:pt x="80" y="22"/>
                </a:lnTo>
                <a:lnTo>
                  <a:pt x="80" y="26"/>
                </a:lnTo>
                <a:lnTo>
                  <a:pt x="75" y="26"/>
                </a:lnTo>
                <a:lnTo>
                  <a:pt x="62" y="26"/>
                </a:lnTo>
                <a:lnTo>
                  <a:pt x="58" y="31"/>
                </a:lnTo>
                <a:lnTo>
                  <a:pt x="58" y="26"/>
                </a:lnTo>
                <a:lnTo>
                  <a:pt x="53" y="31"/>
                </a:lnTo>
                <a:lnTo>
                  <a:pt x="49" y="35"/>
                </a:lnTo>
                <a:lnTo>
                  <a:pt x="44" y="44"/>
                </a:lnTo>
                <a:lnTo>
                  <a:pt x="40" y="49"/>
                </a:lnTo>
                <a:lnTo>
                  <a:pt x="35" y="53"/>
                </a:lnTo>
                <a:lnTo>
                  <a:pt x="35" y="53"/>
                </a:lnTo>
                <a:lnTo>
                  <a:pt x="31" y="53"/>
                </a:lnTo>
                <a:lnTo>
                  <a:pt x="27" y="49"/>
                </a:lnTo>
                <a:lnTo>
                  <a:pt x="22" y="44"/>
                </a:lnTo>
                <a:lnTo>
                  <a:pt x="13" y="40"/>
                </a:lnTo>
                <a:lnTo>
                  <a:pt x="13" y="35"/>
                </a:lnTo>
                <a:lnTo>
                  <a:pt x="9" y="31"/>
                </a:lnTo>
                <a:lnTo>
                  <a:pt x="9" y="26"/>
                </a:lnTo>
                <a:lnTo>
                  <a:pt x="9" y="22"/>
                </a:lnTo>
                <a:lnTo>
                  <a:pt x="9" y="18"/>
                </a:lnTo>
                <a:lnTo>
                  <a:pt x="4" y="18"/>
                </a:lnTo>
                <a:lnTo>
                  <a:pt x="4" y="18"/>
                </a:lnTo>
                <a:lnTo>
                  <a:pt x="0" y="9"/>
                </a:lnTo>
                <a:lnTo>
                  <a:pt x="0" y="4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6" name="Freeform 723">
            <a:extLst>
              <a:ext uri="{FF2B5EF4-FFF2-40B4-BE49-F238E27FC236}">
                <a16:creationId xmlns:a16="http://schemas.microsoft.com/office/drawing/2014/main" id="{7E210BD3-C4BC-41B6-AADD-74D890A56A32}"/>
              </a:ext>
            </a:extLst>
          </p:cNvPr>
          <p:cNvSpPr>
            <a:spLocks/>
          </p:cNvSpPr>
          <p:nvPr/>
        </p:nvSpPr>
        <p:spPr bwMode="auto">
          <a:xfrm>
            <a:off x="6991654" y="4719008"/>
            <a:ext cx="71438" cy="47328"/>
          </a:xfrm>
          <a:custGeom>
            <a:avLst/>
            <a:gdLst>
              <a:gd name="T0" fmla="*/ 0 w 80"/>
              <a:gd name="T1" fmla="*/ 4 h 53"/>
              <a:gd name="T2" fmla="*/ 0 w 80"/>
              <a:gd name="T3" fmla="*/ 4 h 53"/>
              <a:gd name="T4" fmla="*/ 4 w 80"/>
              <a:gd name="T5" fmla="*/ 4 h 53"/>
              <a:gd name="T6" fmla="*/ 4 w 80"/>
              <a:gd name="T7" fmla="*/ 4 h 53"/>
              <a:gd name="T8" fmla="*/ 9 w 80"/>
              <a:gd name="T9" fmla="*/ 4 h 53"/>
              <a:gd name="T10" fmla="*/ 9 w 80"/>
              <a:gd name="T11" fmla="*/ 9 h 53"/>
              <a:gd name="T12" fmla="*/ 13 w 80"/>
              <a:gd name="T13" fmla="*/ 9 h 53"/>
              <a:gd name="T14" fmla="*/ 13 w 80"/>
              <a:gd name="T15" fmla="*/ 13 h 53"/>
              <a:gd name="T16" fmla="*/ 13 w 80"/>
              <a:gd name="T17" fmla="*/ 18 h 53"/>
              <a:gd name="T18" fmla="*/ 13 w 80"/>
              <a:gd name="T19" fmla="*/ 22 h 53"/>
              <a:gd name="T20" fmla="*/ 18 w 80"/>
              <a:gd name="T21" fmla="*/ 22 h 53"/>
              <a:gd name="T22" fmla="*/ 18 w 80"/>
              <a:gd name="T23" fmla="*/ 22 h 53"/>
              <a:gd name="T24" fmla="*/ 18 w 80"/>
              <a:gd name="T25" fmla="*/ 18 h 53"/>
              <a:gd name="T26" fmla="*/ 18 w 80"/>
              <a:gd name="T27" fmla="*/ 18 h 53"/>
              <a:gd name="T28" fmla="*/ 27 w 80"/>
              <a:gd name="T29" fmla="*/ 18 h 53"/>
              <a:gd name="T30" fmla="*/ 31 w 80"/>
              <a:gd name="T31" fmla="*/ 22 h 53"/>
              <a:gd name="T32" fmla="*/ 31 w 80"/>
              <a:gd name="T33" fmla="*/ 22 h 53"/>
              <a:gd name="T34" fmla="*/ 35 w 80"/>
              <a:gd name="T35" fmla="*/ 22 h 53"/>
              <a:gd name="T36" fmla="*/ 35 w 80"/>
              <a:gd name="T37" fmla="*/ 22 h 53"/>
              <a:gd name="T38" fmla="*/ 35 w 80"/>
              <a:gd name="T39" fmla="*/ 13 h 53"/>
              <a:gd name="T40" fmla="*/ 35 w 80"/>
              <a:gd name="T41" fmla="*/ 9 h 53"/>
              <a:gd name="T42" fmla="*/ 35 w 80"/>
              <a:gd name="T43" fmla="*/ 9 h 53"/>
              <a:gd name="T44" fmla="*/ 35 w 80"/>
              <a:gd name="T45" fmla="*/ 4 h 53"/>
              <a:gd name="T46" fmla="*/ 35 w 80"/>
              <a:gd name="T47" fmla="*/ 4 h 53"/>
              <a:gd name="T48" fmla="*/ 35 w 80"/>
              <a:gd name="T49" fmla="*/ 0 h 53"/>
              <a:gd name="T50" fmla="*/ 40 w 80"/>
              <a:gd name="T51" fmla="*/ 4 h 53"/>
              <a:gd name="T52" fmla="*/ 44 w 80"/>
              <a:gd name="T53" fmla="*/ 4 h 53"/>
              <a:gd name="T54" fmla="*/ 49 w 80"/>
              <a:gd name="T55" fmla="*/ 9 h 53"/>
              <a:gd name="T56" fmla="*/ 53 w 80"/>
              <a:gd name="T57" fmla="*/ 9 h 53"/>
              <a:gd name="T58" fmla="*/ 53 w 80"/>
              <a:gd name="T59" fmla="*/ 4 h 53"/>
              <a:gd name="T60" fmla="*/ 58 w 80"/>
              <a:gd name="T61" fmla="*/ 4 h 53"/>
              <a:gd name="T62" fmla="*/ 62 w 80"/>
              <a:gd name="T63" fmla="*/ 4 h 53"/>
              <a:gd name="T64" fmla="*/ 66 w 80"/>
              <a:gd name="T65" fmla="*/ 4 h 53"/>
              <a:gd name="T66" fmla="*/ 71 w 80"/>
              <a:gd name="T67" fmla="*/ 9 h 53"/>
              <a:gd name="T68" fmla="*/ 71 w 80"/>
              <a:gd name="T69" fmla="*/ 13 h 53"/>
              <a:gd name="T70" fmla="*/ 75 w 80"/>
              <a:gd name="T71" fmla="*/ 13 h 53"/>
              <a:gd name="T72" fmla="*/ 75 w 80"/>
              <a:gd name="T73" fmla="*/ 18 h 53"/>
              <a:gd name="T74" fmla="*/ 80 w 80"/>
              <a:gd name="T75" fmla="*/ 18 h 53"/>
              <a:gd name="T76" fmla="*/ 80 w 80"/>
              <a:gd name="T77" fmla="*/ 22 h 53"/>
              <a:gd name="T78" fmla="*/ 80 w 80"/>
              <a:gd name="T79" fmla="*/ 26 h 53"/>
              <a:gd name="T80" fmla="*/ 75 w 80"/>
              <a:gd name="T81" fmla="*/ 26 h 53"/>
              <a:gd name="T82" fmla="*/ 62 w 80"/>
              <a:gd name="T83" fmla="*/ 26 h 53"/>
              <a:gd name="T84" fmla="*/ 58 w 80"/>
              <a:gd name="T85" fmla="*/ 31 h 53"/>
              <a:gd name="T86" fmla="*/ 58 w 80"/>
              <a:gd name="T87" fmla="*/ 26 h 53"/>
              <a:gd name="T88" fmla="*/ 53 w 80"/>
              <a:gd name="T89" fmla="*/ 31 h 53"/>
              <a:gd name="T90" fmla="*/ 49 w 80"/>
              <a:gd name="T91" fmla="*/ 35 h 53"/>
              <a:gd name="T92" fmla="*/ 44 w 80"/>
              <a:gd name="T93" fmla="*/ 44 h 53"/>
              <a:gd name="T94" fmla="*/ 40 w 80"/>
              <a:gd name="T95" fmla="*/ 49 h 53"/>
              <a:gd name="T96" fmla="*/ 35 w 80"/>
              <a:gd name="T97" fmla="*/ 53 h 53"/>
              <a:gd name="T98" fmla="*/ 35 w 80"/>
              <a:gd name="T99" fmla="*/ 53 h 53"/>
              <a:gd name="T100" fmla="*/ 31 w 80"/>
              <a:gd name="T101" fmla="*/ 53 h 53"/>
              <a:gd name="T102" fmla="*/ 27 w 80"/>
              <a:gd name="T103" fmla="*/ 49 h 53"/>
              <a:gd name="T104" fmla="*/ 22 w 80"/>
              <a:gd name="T105" fmla="*/ 44 h 53"/>
              <a:gd name="T106" fmla="*/ 13 w 80"/>
              <a:gd name="T107" fmla="*/ 40 h 53"/>
              <a:gd name="T108" fmla="*/ 13 w 80"/>
              <a:gd name="T109" fmla="*/ 35 h 53"/>
              <a:gd name="T110" fmla="*/ 9 w 80"/>
              <a:gd name="T111" fmla="*/ 31 h 53"/>
              <a:gd name="T112" fmla="*/ 9 w 80"/>
              <a:gd name="T113" fmla="*/ 26 h 53"/>
              <a:gd name="T114" fmla="*/ 9 w 80"/>
              <a:gd name="T115" fmla="*/ 22 h 53"/>
              <a:gd name="T116" fmla="*/ 9 w 80"/>
              <a:gd name="T117" fmla="*/ 18 h 53"/>
              <a:gd name="T118" fmla="*/ 4 w 80"/>
              <a:gd name="T119" fmla="*/ 18 h 53"/>
              <a:gd name="T120" fmla="*/ 4 w 80"/>
              <a:gd name="T121" fmla="*/ 18 h 53"/>
              <a:gd name="T122" fmla="*/ 0 w 80"/>
              <a:gd name="T123" fmla="*/ 9 h 53"/>
              <a:gd name="T124" fmla="*/ 0 w 80"/>
              <a:gd name="T125" fmla="*/ 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0" h="53">
                <a:moveTo>
                  <a:pt x="0" y="4"/>
                </a:move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9" y="4"/>
                </a:lnTo>
                <a:lnTo>
                  <a:pt x="9" y="9"/>
                </a:lnTo>
                <a:lnTo>
                  <a:pt x="13" y="9"/>
                </a:lnTo>
                <a:lnTo>
                  <a:pt x="13" y="13"/>
                </a:lnTo>
                <a:lnTo>
                  <a:pt x="13" y="18"/>
                </a:lnTo>
                <a:lnTo>
                  <a:pt x="13" y="22"/>
                </a:lnTo>
                <a:lnTo>
                  <a:pt x="18" y="22"/>
                </a:lnTo>
                <a:lnTo>
                  <a:pt x="18" y="22"/>
                </a:lnTo>
                <a:lnTo>
                  <a:pt x="18" y="18"/>
                </a:lnTo>
                <a:lnTo>
                  <a:pt x="18" y="18"/>
                </a:lnTo>
                <a:lnTo>
                  <a:pt x="27" y="18"/>
                </a:lnTo>
                <a:lnTo>
                  <a:pt x="31" y="22"/>
                </a:lnTo>
                <a:lnTo>
                  <a:pt x="31" y="22"/>
                </a:lnTo>
                <a:lnTo>
                  <a:pt x="35" y="22"/>
                </a:lnTo>
                <a:lnTo>
                  <a:pt x="35" y="22"/>
                </a:lnTo>
                <a:lnTo>
                  <a:pt x="35" y="13"/>
                </a:lnTo>
                <a:lnTo>
                  <a:pt x="35" y="9"/>
                </a:lnTo>
                <a:lnTo>
                  <a:pt x="35" y="9"/>
                </a:lnTo>
                <a:lnTo>
                  <a:pt x="35" y="4"/>
                </a:lnTo>
                <a:lnTo>
                  <a:pt x="35" y="4"/>
                </a:lnTo>
                <a:lnTo>
                  <a:pt x="35" y="0"/>
                </a:lnTo>
                <a:lnTo>
                  <a:pt x="40" y="4"/>
                </a:lnTo>
                <a:lnTo>
                  <a:pt x="44" y="4"/>
                </a:lnTo>
                <a:lnTo>
                  <a:pt x="49" y="9"/>
                </a:lnTo>
                <a:lnTo>
                  <a:pt x="53" y="9"/>
                </a:lnTo>
                <a:lnTo>
                  <a:pt x="53" y="4"/>
                </a:lnTo>
                <a:lnTo>
                  <a:pt x="58" y="4"/>
                </a:lnTo>
                <a:lnTo>
                  <a:pt x="62" y="4"/>
                </a:lnTo>
                <a:lnTo>
                  <a:pt x="66" y="4"/>
                </a:lnTo>
                <a:lnTo>
                  <a:pt x="71" y="9"/>
                </a:lnTo>
                <a:lnTo>
                  <a:pt x="71" y="13"/>
                </a:lnTo>
                <a:lnTo>
                  <a:pt x="75" y="13"/>
                </a:lnTo>
                <a:lnTo>
                  <a:pt x="75" y="18"/>
                </a:lnTo>
                <a:lnTo>
                  <a:pt x="80" y="18"/>
                </a:lnTo>
                <a:lnTo>
                  <a:pt x="80" y="22"/>
                </a:lnTo>
                <a:lnTo>
                  <a:pt x="80" y="26"/>
                </a:lnTo>
                <a:lnTo>
                  <a:pt x="75" y="26"/>
                </a:lnTo>
                <a:lnTo>
                  <a:pt x="62" y="26"/>
                </a:lnTo>
                <a:lnTo>
                  <a:pt x="58" y="31"/>
                </a:lnTo>
                <a:lnTo>
                  <a:pt x="58" y="26"/>
                </a:lnTo>
                <a:lnTo>
                  <a:pt x="53" y="31"/>
                </a:lnTo>
                <a:lnTo>
                  <a:pt x="49" y="35"/>
                </a:lnTo>
                <a:lnTo>
                  <a:pt x="44" y="44"/>
                </a:lnTo>
                <a:lnTo>
                  <a:pt x="40" y="49"/>
                </a:lnTo>
                <a:lnTo>
                  <a:pt x="35" y="53"/>
                </a:lnTo>
                <a:lnTo>
                  <a:pt x="35" y="53"/>
                </a:lnTo>
                <a:lnTo>
                  <a:pt x="31" y="53"/>
                </a:lnTo>
                <a:lnTo>
                  <a:pt x="27" y="49"/>
                </a:lnTo>
                <a:lnTo>
                  <a:pt x="22" y="44"/>
                </a:lnTo>
                <a:lnTo>
                  <a:pt x="13" y="40"/>
                </a:lnTo>
                <a:lnTo>
                  <a:pt x="13" y="35"/>
                </a:lnTo>
                <a:lnTo>
                  <a:pt x="9" y="31"/>
                </a:lnTo>
                <a:lnTo>
                  <a:pt x="9" y="26"/>
                </a:lnTo>
                <a:lnTo>
                  <a:pt x="9" y="22"/>
                </a:lnTo>
                <a:lnTo>
                  <a:pt x="9" y="18"/>
                </a:lnTo>
                <a:lnTo>
                  <a:pt x="4" y="18"/>
                </a:lnTo>
                <a:lnTo>
                  <a:pt x="4" y="18"/>
                </a:lnTo>
                <a:lnTo>
                  <a:pt x="0" y="9"/>
                </a:lnTo>
                <a:lnTo>
                  <a:pt x="0" y="4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7" name="Freeform 724">
            <a:extLst>
              <a:ext uri="{FF2B5EF4-FFF2-40B4-BE49-F238E27FC236}">
                <a16:creationId xmlns:a16="http://schemas.microsoft.com/office/drawing/2014/main" id="{04DAA1D1-BB17-4D81-857F-4903A9572416}"/>
              </a:ext>
            </a:extLst>
          </p:cNvPr>
          <p:cNvSpPr>
            <a:spLocks/>
          </p:cNvSpPr>
          <p:nvPr/>
        </p:nvSpPr>
        <p:spPr bwMode="auto">
          <a:xfrm>
            <a:off x="6963972" y="4719008"/>
            <a:ext cx="8037" cy="8037"/>
          </a:xfrm>
          <a:custGeom>
            <a:avLst/>
            <a:gdLst>
              <a:gd name="T0" fmla="*/ 0 w 9"/>
              <a:gd name="T1" fmla="*/ 0 h 9"/>
              <a:gd name="T2" fmla="*/ 0 w 9"/>
              <a:gd name="T3" fmla="*/ 0 h 9"/>
              <a:gd name="T4" fmla="*/ 4 w 9"/>
              <a:gd name="T5" fmla="*/ 0 h 9"/>
              <a:gd name="T6" fmla="*/ 9 w 9"/>
              <a:gd name="T7" fmla="*/ 0 h 9"/>
              <a:gd name="T8" fmla="*/ 9 w 9"/>
              <a:gd name="T9" fmla="*/ 4 h 9"/>
              <a:gd name="T10" fmla="*/ 9 w 9"/>
              <a:gd name="T11" fmla="*/ 4 h 9"/>
              <a:gd name="T12" fmla="*/ 9 w 9"/>
              <a:gd name="T13" fmla="*/ 9 h 9"/>
              <a:gd name="T14" fmla="*/ 4 w 9"/>
              <a:gd name="T15" fmla="*/ 9 h 9"/>
              <a:gd name="T16" fmla="*/ 4 w 9"/>
              <a:gd name="T17" fmla="*/ 9 h 9"/>
              <a:gd name="T18" fmla="*/ 0 w 9"/>
              <a:gd name="T19" fmla="*/ 9 h 9"/>
              <a:gd name="T20" fmla="*/ 0 w 9"/>
              <a:gd name="T21" fmla="*/ 9 h 9"/>
              <a:gd name="T22" fmla="*/ 0 w 9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9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9" y="4"/>
                </a:lnTo>
                <a:lnTo>
                  <a:pt x="9" y="9"/>
                </a:lnTo>
                <a:lnTo>
                  <a:pt x="4" y="9"/>
                </a:lnTo>
                <a:lnTo>
                  <a:pt x="4" y="9"/>
                </a:lnTo>
                <a:lnTo>
                  <a:pt x="0" y="9"/>
                </a:lnTo>
                <a:lnTo>
                  <a:pt x="0" y="9"/>
                </a:lnTo>
                <a:lnTo>
                  <a:pt x="0" y="0"/>
                </a:lnTo>
                <a:close/>
              </a:path>
            </a:pathLst>
          </a:custGeom>
          <a:solidFill>
            <a:srgbClr val="4CA6E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8" name="Freeform 725">
            <a:extLst>
              <a:ext uri="{FF2B5EF4-FFF2-40B4-BE49-F238E27FC236}">
                <a16:creationId xmlns:a16="http://schemas.microsoft.com/office/drawing/2014/main" id="{3C435C08-621D-4B6D-89D3-C7A7B6C4CB0C}"/>
              </a:ext>
            </a:extLst>
          </p:cNvPr>
          <p:cNvSpPr>
            <a:spLocks/>
          </p:cNvSpPr>
          <p:nvPr/>
        </p:nvSpPr>
        <p:spPr bwMode="auto">
          <a:xfrm>
            <a:off x="6963972" y="4719008"/>
            <a:ext cx="8037" cy="8037"/>
          </a:xfrm>
          <a:custGeom>
            <a:avLst/>
            <a:gdLst>
              <a:gd name="T0" fmla="*/ 0 w 9"/>
              <a:gd name="T1" fmla="*/ 0 h 9"/>
              <a:gd name="T2" fmla="*/ 0 w 9"/>
              <a:gd name="T3" fmla="*/ 0 h 9"/>
              <a:gd name="T4" fmla="*/ 4 w 9"/>
              <a:gd name="T5" fmla="*/ 0 h 9"/>
              <a:gd name="T6" fmla="*/ 9 w 9"/>
              <a:gd name="T7" fmla="*/ 0 h 9"/>
              <a:gd name="T8" fmla="*/ 9 w 9"/>
              <a:gd name="T9" fmla="*/ 4 h 9"/>
              <a:gd name="T10" fmla="*/ 9 w 9"/>
              <a:gd name="T11" fmla="*/ 4 h 9"/>
              <a:gd name="T12" fmla="*/ 9 w 9"/>
              <a:gd name="T13" fmla="*/ 9 h 9"/>
              <a:gd name="T14" fmla="*/ 4 w 9"/>
              <a:gd name="T15" fmla="*/ 9 h 9"/>
              <a:gd name="T16" fmla="*/ 4 w 9"/>
              <a:gd name="T17" fmla="*/ 9 h 9"/>
              <a:gd name="T18" fmla="*/ 0 w 9"/>
              <a:gd name="T19" fmla="*/ 9 h 9"/>
              <a:gd name="T20" fmla="*/ 0 w 9"/>
              <a:gd name="T21" fmla="*/ 9 h 9"/>
              <a:gd name="T22" fmla="*/ 0 w 9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" h="9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9" y="4"/>
                </a:lnTo>
                <a:lnTo>
                  <a:pt x="9" y="9"/>
                </a:lnTo>
                <a:lnTo>
                  <a:pt x="4" y="9"/>
                </a:lnTo>
                <a:lnTo>
                  <a:pt x="4" y="9"/>
                </a:lnTo>
                <a:lnTo>
                  <a:pt x="0" y="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89" name="Freeform 726">
            <a:extLst>
              <a:ext uri="{FF2B5EF4-FFF2-40B4-BE49-F238E27FC236}">
                <a16:creationId xmlns:a16="http://schemas.microsoft.com/office/drawing/2014/main" id="{1E475E63-2183-4C64-A73E-39CA37168888}"/>
              </a:ext>
            </a:extLst>
          </p:cNvPr>
          <p:cNvSpPr>
            <a:spLocks/>
          </p:cNvSpPr>
          <p:nvPr/>
        </p:nvSpPr>
        <p:spPr bwMode="auto">
          <a:xfrm>
            <a:off x="6765734" y="4730619"/>
            <a:ext cx="368797" cy="364331"/>
          </a:xfrm>
          <a:custGeom>
            <a:avLst/>
            <a:gdLst>
              <a:gd name="T0" fmla="*/ 9 w 413"/>
              <a:gd name="T1" fmla="*/ 146 h 408"/>
              <a:gd name="T2" fmla="*/ 13 w 413"/>
              <a:gd name="T3" fmla="*/ 151 h 408"/>
              <a:gd name="T4" fmla="*/ 9 w 413"/>
              <a:gd name="T5" fmla="*/ 155 h 408"/>
              <a:gd name="T6" fmla="*/ 13 w 413"/>
              <a:gd name="T7" fmla="*/ 186 h 408"/>
              <a:gd name="T8" fmla="*/ 22 w 413"/>
              <a:gd name="T9" fmla="*/ 186 h 408"/>
              <a:gd name="T10" fmla="*/ 35 w 413"/>
              <a:gd name="T11" fmla="*/ 182 h 408"/>
              <a:gd name="T12" fmla="*/ 18 w 413"/>
              <a:gd name="T13" fmla="*/ 164 h 408"/>
              <a:gd name="T14" fmla="*/ 40 w 413"/>
              <a:gd name="T15" fmla="*/ 169 h 408"/>
              <a:gd name="T16" fmla="*/ 53 w 413"/>
              <a:gd name="T17" fmla="*/ 169 h 408"/>
              <a:gd name="T18" fmla="*/ 75 w 413"/>
              <a:gd name="T19" fmla="*/ 182 h 408"/>
              <a:gd name="T20" fmla="*/ 75 w 413"/>
              <a:gd name="T21" fmla="*/ 173 h 408"/>
              <a:gd name="T22" fmla="*/ 75 w 413"/>
              <a:gd name="T23" fmla="*/ 164 h 408"/>
              <a:gd name="T24" fmla="*/ 89 w 413"/>
              <a:gd name="T25" fmla="*/ 160 h 408"/>
              <a:gd name="T26" fmla="*/ 102 w 413"/>
              <a:gd name="T27" fmla="*/ 151 h 408"/>
              <a:gd name="T28" fmla="*/ 98 w 413"/>
              <a:gd name="T29" fmla="*/ 146 h 408"/>
              <a:gd name="T30" fmla="*/ 84 w 413"/>
              <a:gd name="T31" fmla="*/ 146 h 408"/>
              <a:gd name="T32" fmla="*/ 80 w 413"/>
              <a:gd name="T33" fmla="*/ 133 h 408"/>
              <a:gd name="T34" fmla="*/ 62 w 413"/>
              <a:gd name="T35" fmla="*/ 115 h 408"/>
              <a:gd name="T36" fmla="*/ 62 w 413"/>
              <a:gd name="T37" fmla="*/ 107 h 408"/>
              <a:gd name="T38" fmla="*/ 58 w 413"/>
              <a:gd name="T39" fmla="*/ 102 h 408"/>
              <a:gd name="T40" fmla="*/ 44 w 413"/>
              <a:gd name="T41" fmla="*/ 107 h 408"/>
              <a:gd name="T42" fmla="*/ 44 w 413"/>
              <a:gd name="T43" fmla="*/ 93 h 408"/>
              <a:gd name="T44" fmla="*/ 35 w 413"/>
              <a:gd name="T45" fmla="*/ 89 h 408"/>
              <a:gd name="T46" fmla="*/ 40 w 413"/>
              <a:gd name="T47" fmla="*/ 71 h 408"/>
              <a:gd name="T48" fmla="*/ 49 w 413"/>
              <a:gd name="T49" fmla="*/ 53 h 408"/>
              <a:gd name="T50" fmla="*/ 71 w 413"/>
              <a:gd name="T51" fmla="*/ 31 h 408"/>
              <a:gd name="T52" fmla="*/ 98 w 413"/>
              <a:gd name="T53" fmla="*/ 27 h 408"/>
              <a:gd name="T54" fmla="*/ 106 w 413"/>
              <a:gd name="T55" fmla="*/ 27 h 408"/>
              <a:gd name="T56" fmla="*/ 93 w 413"/>
              <a:gd name="T57" fmla="*/ 18 h 408"/>
              <a:gd name="T58" fmla="*/ 106 w 413"/>
              <a:gd name="T59" fmla="*/ 18 h 408"/>
              <a:gd name="T60" fmla="*/ 115 w 413"/>
              <a:gd name="T61" fmla="*/ 13 h 408"/>
              <a:gd name="T62" fmla="*/ 138 w 413"/>
              <a:gd name="T63" fmla="*/ 5 h 408"/>
              <a:gd name="T64" fmla="*/ 195 w 413"/>
              <a:gd name="T65" fmla="*/ 5 h 408"/>
              <a:gd name="T66" fmla="*/ 222 w 413"/>
              <a:gd name="T67" fmla="*/ 22 h 408"/>
              <a:gd name="T68" fmla="*/ 262 w 413"/>
              <a:gd name="T69" fmla="*/ 49 h 408"/>
              <a:gd name="T70" fmla="*/ 262 w 413"/>
              <a:gd name="T71" fmla="*/ 71 h 408"/>
              <a:gd name="T72" fmla="*/ 280 w 413"/>
              <a:gd name="T73" fmla="*/ 84 h 408"/>
              <a:gd name="T74" fmla="*/ 306 w 413"/>
              <a:gd name="T75" fmla="*/ 107 h 408"/>
              <a:gd name="T76" fmla="*/ 333 w 413"/>
              <a:gd name="T77" fmla="*/ 124 h 408"/>
              <a:gd name="T78" fmla="*/ 351 w 413"/>
              <a:gd name="T79" fmla="*/ 138 h 408"/>
              <a:gd name="T80" fmla="*/ 391 w 413"/>
              <a:gd name="T81" fmla="*/ 142 h 408"/>
              <a:gd name="T82" fmla="*/ 391 w 413"/>
              <a:gd name="T83" fmla="*/ 186 h 408"/>
              <a:gd name="T84" fmla="*/ 413 w 413"/>
              <a:gd name="T85" fmla="*/ 240 h 408"/>
              <a:gd name="T86" fmla="*/ 395 w 413"/>
              <a:gd name="T87" fmla="*/ 257 h 408"/>
              <a:gd name="T88" fmla="*/ 395 w 413"/>
              <a:gd name="T89" fmla="*/ 315 h 408"/>
              <a:gd name="T90" fmla="*/ 404 w 413"/>
              <a:gd name="T91" fmla="*/ 337 h 408"/>
              <a:gd name="T92" fmla="*/ 395 w 413"/>
              <a:gd name="T93" fmla="*/ 346 h 408"/>
              <a:gd name="T94" fmla="*/ 368 w 413"/>
              <a:gd name="T95" fmla="*/ 364 h 408"/>
              <a:gd name="T96" fmla="*/ 342 w 413"/>
              <a:gd name="T97" fmla="*/ 395 h 408"/>
              <a:gd name="T98" fmla="*/ 364 w 413"/>
              <a:gd name="T99" fmla="*/ 404 h 408"/>
              <a:gd name="T100" fmla="*/ 368 w 413"/>
              <a:gd name="T101" fmla="*/ 408 h 408"/>
              <a:gd name="T102" fmla="*/ 324 w 413"/>
              <a:gd name="T103" fmla="*/ 386 h 408"/>
              <a:gd name="T104" fmla="*/ 266 w 413"/>
              <a:gd name="T105" fmla="*/ 350 h 408"/>
              <a:gd name="T106" fmla="*/ 257 w 413"/>
              <a:gd name="T107" fmla="*/ 350 h 408"/>
              <a:gd name="T108" fmla="*/ 231 w 413"/>
              <a:gd name="T109" fmla="*/ 311 h 408"/>
              <a:gd name="T110" fmla="*/ 191 w 413"/>
              <a:gd name="T111" fmla="*/ 284 h 408"/>
              <a:gd name="T112" fmla="*/ 169 w 413"/>
              <a:gd name="T113" fmla="*/ 279 h 408"/>
              <a:gd name="T114" fmla="*/ 129 w 413"/>
              <a:gd name="T115" fmla="*/ 266 h 408"/>
              <a:gd name="T116" fmla="*/ 93 w 413"/>
              <a:gd name="T117" fmla="*/ 253 h 408"/>
              <a:gd name="T118" fmla="*/ 31 w 413"/>
              <a:gd name="T119" fmla="*/ 226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3" h="408">
                <a:moveTo>
                  <a:pt x="0" y="155"/>
                </a:moveTo>
                <a:lnTo>
                  <a:pt x="0" y="151"/>
                </a:lnTo>
                <a:lnTo>
                  <a:pt x="0" y="151"/>
                </a:lnTo>
                <a:lnTo>
                  <a:pt x="0" y="146"/>
                </a:lnTo>
                <a:lnTo>
                  <a:pt x="4" y="146"/>
                </a:lnTo>
                <a:lnTo>
                  <a:pt x="4" y="146"/>
                </a:lnTo>
                <a:lnTo>
                  <a:pt x="4" y="142"/>
                </a:lnTo>
                <a:lnTo>
                  <a:pt x="9" y="146"/>
                </a:lnTo>
                <a:lnTo>
                  <a:pt x="9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51"/>
                </a:lnTo>
                <a:lnTo>
                  <a:pt x="18" y="151"/>
                </a:lnTo>
                <a:lnTo>
                  <a:pt x="18" y="151"/>
                </a:lnTo>
                <a:lnTo>
                  <a:pt x="13" y="155"/>
                </a:lnTo>
                <a:lnTo>
                  <a:pt x="13" y="151"/>
                </a:lnTo>
                <a:lnTo>
                  <a:pt x="9" y="151"/>
                </a:lnTo>
                <a:lnTo>
                  <a:pt x="9" y="151"/>
                </a:lnTo>
                <a:lnTo>
                  <a:pt x="4" y="151"/>
                </a:lnTo>
                <a:lnTo>
                  <a:pt x="4" y="151"/>
                </a:lnTo>
                <a:lnTo>
                  <a:pt x="4" y="151"/>
                </a:lnTo>
                <a:lnTo>
                  <a:pt x="9" y="155"/>
                </a:lnTo>
                <a:lnTo>
                  <a:pt x="9" y="155"/>
                </a:lnTo>
                <a:lnTo>
                  <a:pt x="9" y="155"/>
                </a:lnTo>
                <a:lnTo>
                  <a:pt x="9" y="155"/>
                </a:lnTo>
                <a:lnTo>
                  <a:pt x="4" y="160"/>
                </a:lnTo>
                <a:lnTo>
                  <a:pt x="0" y="160"/>
                </a:lnTo>
                <a:lnTo>
                  <a:pt x="4" y="164"/>
                </a:lnTo>
                <a:lnTo>
                  <a:pt x="4" y="169"/>
                </a:lnTo>
                <a:lnTo>
                  <a:pt x="4" y="178"/>
                </a:lnTo>
                <a:lnTo>
                  <a:pt x="9" y="182"/>
                </a:lnTo>
                <a:lnTo>
                  <a:pt x="13" y="186"/>
                </a:lnTo>
                <a:lnTo>
                  <a:pt x="13" y="191"/>
                </a:lnTo>
                <a:lnTo>
                  <a:pt x="13" y="191"/>
                </a:lnTo>
                <a:lnTo>
                  <a:pt x="18" y="191"/>
                </a:lnTo>
                <a:lnTo>
                  <a:pt x="18" y="186"/>
                </a:lnTo>
                <a:lnTo>
                  <a:pt x="18" y="186"/>
                </a:lnTo>
                <a:lnTo>
                  <a:pt x="18" y="186"/>
                </a:lnTo>
                <a:lnTo>
                  <a:pt x="22" y="186"/>
                </a:lnTo>
                <a:lnTo>
                  <a:pt x="22" y="186"/>
                </a:lnTo>
                <a:lnTo>
                  <a:pt x="27" y="186"/>
                </a:lnTo>
                <a:lnTo>
                  <a:pt x="27" y="186"/>
                </a:lnTo>
                <a:lnTo>
                  <a:pt x="27" y="186"/>
                </a:lnTo>
                <a:lnTo>
                  <a:pt x="31" y="186"/>
                </a:lnTo>
                <a:lnTo>
                  <a:pt x="31" y="186"/>
                </a:lnTo>
                <a:lnTo>
                  <a:pt x="31" y="182"/>
                </a:lnTo>
                <a:lnTo>
                  <a:pt x="31" y="182"/>
                </a:lnTo>
                <a:lnTo>
                  <a:pt x="35" y="182"/>
                </a:lnTo>
                <a:lnTo>
                  <a:pt x="35" y="182"/>
                </a:lnTo>
                <a:lnTo>
                  <a:pt x="35" y="178"/>
                </a:lnTo>
                <a:lnTo>
                  <a:pt x="35" y="173"/>
                </a:lnTo>
                <a:lnTo>
                  <a:pt x="31" y="173"/>
                </a:lnTo>
                <a:lnTo>
                  <a:pt x="27" y="169"/>
                </a:lnTo>
                <a:lnTo>
                  <a:pt x="22" y="169"/>
                </a:lnTo>
                <a:lnTo>
                  <a:pt x="22" y="164"/>
                </a:lnTo>
                <a:lnTo>
                  <a:pt x="18" y="164"/>
                </a:lnTo>
                <a:lnTo>
                  <a:pt x="22" y="164"/>
                </a:lnTo>
                <a:lnTo>
                  <a:pt x="22" y="164"/>
                </a:lnTo>
                <a:lnTo>
                  <a:pt x="27" y="164"/>
                </a:lnTo>
                <a:lnTo>
                  <a:pt x="27" y="164"/>
                </a:lnTo>
                <a:lnTo>
                  <a:pt x="31" y="164"/>
                </a:lnTo>
                <a:lnTo>
                  <a:pt x="35" y="169"/>
                </a:lnTo>
                <a:lnTo>
                  <a:pt x="35" y="169"/>
                </a:lnTo>
                <a:lnTo>
                  <a:pt x="40" y="169"/>
                </a:lnTo>
                <a:lnTo>
                  <a:pt x="40" y="169"/>
                </a:lnTo>
                <a:lnTo>
                  <a:pt x="44" y="169"/>
                </a:lnTo>
                <a:lnTo>
                  <a:pt x="44" y="169"/>
                </a:lnTo>
                <a:lnTo>
                  <a:pt x="44" y="169"/>
                </a:lnTo>
                <a:lnTo>
                  <a:pt x="49" y="173"/>
                </a:lnTo>
                <a:lnTo>
                  <a:pt x="49" y="173"/>
                </a:lnTo>
                <a:lnTo>
                  <a:pt x="53" y="173"/>
                </a:lnTo>
                <a:lnTo>
                  <a:pt x="53" y="169"/>
                </a:lnTo>
                <a:lnTo>
                  <a:pt x="58" y="173"/>
                </a:lnTo>
                <a:lnTo>
                  <a:pt x="58" y="173"/>
                </a:lnTo>
                <a:lnTo>
                  <a:pt x="58" y="173"/>
                </a:lnTo>
                <a:lnTo>
                  <a:pt x="62" y="178"/>
                </a:lnTo>
                <a:lnTo>
                  <a:pt x="62" y="182"/>
                </a:lnTo>
                <a:lnTo>
                  <a:pt x="67" y="186"/>
                </a:lnTo>
                <a:lnTo>
                  <a:pt x="75" y="186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80" y="178"/>
                </a:lnTo>
                <a:lnTo>
                  <a:pt x="80" y="178"/>
                </a:lnTo>
                <a:lnTo>
                  <a:pt x="80" y="178"/>
                </a:lnTo>
                <a:lnTo>
                  <a:pt x="80" y="173"/>
                </a:lnTo>
                <a:lnTo>
                  <a:pt x="75" y="173"/>
                </a:lnTo>
                <a:lnTo>
                  <a:pt x="75" y="173"/>
                </a:lnTo>
                <a:lnTo>
                  <a:pt x="75" y="173"/>
                </a:lnTo>
                <a:lnTo>
                  <a:pt x="75" y="169"/>
                </a:lnTo>
                <a:lnTo>
                  <a:pt x="71" y="169"/>
                </a:lnTo>
                <a:lnTo>
                  <a:pt x="71" y="164"/>
                </a:lnTo>
                <a:lnTo>
                  <a:pt x="71" y="164"/>
                </a:lnTo>
                <a:lnTo>
                  <a:pt x="71" y="164"/>
                </a:lnTo>
                <a:lnTo>
                  <a:pt x="75" y="164"/>
                </a:lnTo>
                <a:lnTo>
                  <a:pt x="75" y="164"/>
                </a:lnTo>
                <a:lnTo>
                  <a:pt x="80" y="164"/>
                </a:lnTo>
                <a:lnTo>
                  <a:pt x="80" y="169"/>
                </a:lnTo>
                <a:lnTo>
                  <a:pt x="80" y="169"/>
                </a:lnTo>
                <a:lnTo>
                  <a:pt x="84" y="169"/>
                </a:lnTo>
                <a:lnTo>
                  <a:pt x="84" y="169"/>
                </a:lnTo>
                <a:lnTo>
                  <a:pt x="89" y="169"/>
                </a:lnTo>
                <a:lnTo>
                  <a:pt x="89" y="164"/>
                </a:lnTo>
                <a:lnTo>
                  <a:pt x="89" y="160"/>
                </a:lnTo>
                <a:lnTo>
                  <a:pt x="89" y="160"/>
                </a:lnTo>
                <a:lnTo>
                  <a:pt x="89" y="155"/>
                </a:lnTo>
                <a:lnTo>
                  <a:pt x="93" y="155"/>
                </a:lnTo>
                <a:lnTo>
                  <a:pt x="93" y="155"/>
                </a:lnTo>
                <a:lnTo>
                  <a:pt x="98" y="155"/>
                </a:lnTo>
                <a:lnTo>
                  <a:pt x="98" y="155"/>
                </a:lnTo>
                <a:lnTo>
                  <a:pt x="98" y="155"/>
                </a:lnTo>
                <a:lnTo>
                  <a:pt x="102" y="151"/>
                </a:lnTo>
                <a:lnTo>
                  <a:pt x="102" y="151"/>
                </a:lnTo>
                <a:lnTo>
                  <a:pt x="102" y="151"/>
                </a:lnTo>
                <a:lnTo>
                  <a:pt x="106" y="151"/>
                </a:lnTo>
                <a:lnTo>
                  <a:pt x="111" y="151"/>
                </a:lnTo>
                <a:lnTo>
                  <a:pt x="111" y="146"/>
                </a:lnTo>
                <a:lnTo>
                  <a:pt x="106" y="146"/>
                </a:lnTo>
                <a:lnTo>
                  <a:pt x="102" y="146"/>
                </a:lnTo>
                <a:lnTo>
                  <a:pt x="98" y="146"/>
                </a:lnTo>
                <a:lnTo>
                  <a:pt x="98" y="146"/>
                </a:lnTo>
                <a:lnTo>
                  <a:pt x="93" y="146"/>
                </a:lnTo>
                <a:lnTo>
                  <a:pt x="89" y="146"/>
                </a:lnTo>
                <a:lnTo>
                  <a:pt x="89" y="151"/>
                </a:lnTo>
                <a:lnTo>
                  <a:pt x="84" y="151"/>
                </a:lnTo>
                <a:lnTo>
                  <a:pt x="84" y="151"/>
                </a:lnTo>
                <a:lnTo>
                  <a:pt x="84" y="146"/>
                </a:lnTo>
                <a:lnTo>
                  <a:pt x="84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2"/>
                </a:lnTo>
                <a:lnTo>
                  <a:pt x="80" y="142"/>
                </a:lnTo>
                <a:lnTo>
                  <a:pt x="80" y="138"/>
                </a:lnTo>
                <a:lnTo>
                  <a:pt x="80" y="133"/>
                </a:lnTo>
                <a:lnTo>
                  <a:pt x="80" y="133"/>
                </a:lnTo>
                <a:lnTo>
                  <a:pt x="80" y="133"/>
                </a:lnTo>
                <a:lnTo>
                  <a:pt x="75" y="133"/>
                </a:lnTo>
                <a:lnTo>
                  <a:pt x="71" y="133"/>
                </a:lnTo>
                <a:lnTo>
                  <a:pt x="71" y="129"/>
                </a:lnTo>
                <a:lnTo>
                  <a:pt x="71" y="124"/>
                </a:lnTo>
                <a:lnTo>
                  <a:pt x="71" y="120"/>
                </a:lnTo>
                <a:lnTo>
                  <a:pt x="71" y="120"/>
                </a:lnTo>
                <a:lnTo>
                  <a:pt x="67" y="115"/>
                </a:lnTo>
                <a:lnTo>
                  <a:pt x="62" y="115"/>
                </a:lnTo>
                <a:lnTo>
                  <a:pt x="62" y="115"/>
                </a:lnTo>
                <a:lnTo>
                  <a:pt x="62" y="111"/>
                </a:lnTo>
                <a:lnTo>
                  <a:pt x="62" y="111"/>
                </a:lnTo>
                <a:lnTo>
                  <a:pt x="62" y="111"/>
                </a:lnTo>
                <a:lnTo>
                  <a:pt x="67" y="111"/>
                </a:lnTo>
                <a:lnTo>
                  <a:pt x="67" y="111"/>
                </a:lnTo>
                <a:lnTo>
                  <a:pt x="67" y="107"/>
                </a:lnTo>
                <a:lnTo>
                  <a:pt x="62" y="107"/>
                </a:lnTo>
                <a:lnTo>
                  <a:pt x="62" y="107"/>
                </a:lnTo>
                <a:lnTo>
                  <a:pt x="62" y="107"/>
                </a:lnTo>
                <a:lnTo>
                  <a:pt x="58" y="107"/>
                </a:lnTo>
                <a:lnTo>
                  <a:pt x="58" y="107"/>
                </a:lnTo>
                <a:lnTo>
                  <a:pt x="58" y="107"/>
                </a:lnTo>
                <a:lnTo>
                  <a:pt x="58" y="107"/>
                </a:lnTo>
                <a:lnTo>
                  <a:pt x="58" y="107"/>
                </a:lnTo>
                <a:lnTo>
                  <a:pt x="58" y="102"/>
                </a:lnTo>
                <a:lnTo>
                  <a:pt x="53" y="102"/>
                </a:lnTo>
                <a:lnTo>
                  <a:pt x="53" y="102"/>
                </a:lnTo>
                <a:lnTo>
                  <a:pt x="53" y="102"/>
                </a:lnTo>
                <a:lnTo>
                  <a:pt x="53" y="102"/>
                </a:lnTo>
                <a:lnTo>
                  <a:pt x="49" y="102"/>
                </a:lnTo>
                <a:lnTo>
                  <a:pt x="49" y="107"/>
                </a:lnTo>
                <a:lnTo>
                  <a:pt x="49" y="107"/>
                </a:lnTo>
                <a:lnTo>
                  <a:pt x="44" y="107"/>
                </a:lnTo>
                <a:lnTo>
                  <a:pt x="44" y="107"/>
                </a:lnTo>
                <a:lnTo>
                  <a:pt x="44" y="102"/>
                </a:lnTo>
                <a:lnTo>
                  <a:pt x="49" y="102"/>
                </a:lnTo>
                <a:lnTo>
                  <a:pt x="44" y="102"/>
                </a:lnTo>
                <a:lnTo>
                  <a:pt x="49" y="98"/>
                </a:lnTo>
                <a:lnTo>
                  <a:pt x="49" y="98"/>
                </a:lnTo>
                <a:lnTo>
                  <a:pt x="44" y="98"/>
                </a:lnTo>
                <a:lnTo>
                  <a:pt x="44" y="93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0" y="98"/>
                </a:lnTo>
                <a:lnTo>
                  <a:pt x="40" y="93"/>
                </a:lnTo>
                <a:lnTo>
                  <a:pt x="40" y="93"/>
                </a:lnTo>
                <a:lnTo>
                  <a:pt x="40" y="89"/>
                </a:lnTo>
                <a:lnTo>
                  <a:pt x="35" y="89"/>
                </a:lnTo>
                <a:lnTo>
                  <a:pt x="35" y="84"/>
                </a:lnTo>
                <a:lnTo>
                  <a:pt x="40" y="80"/>
                </a:lnTo>
                <a:lnTo>
                  <a:pt x="40" y="80"/>
                </a:lnTo>
                <a:lnTo>
                  <a:pt x="40" y="76"/>
                </a:lnTo>
                <a:lnTo>
                  <a:pt x="40" y="76"/>
                </a:lnTo>
                <a:lnTo>
                  <a:pt x="40" y="71"/>
                </a:lnTo>
                <a:lnTo>
                  <a:pt x="40" y="71"/>
                </a:lnTo>
                <a:lnTo>
                  <a:pt x="40" y="71"/>
                </a:lnTo>
                <a:lnTo>
                  <a:pt x="40" y="67"/>
                </a:lnTo>
                <a:lnTo>
                  <a:pt x="40" y="62"/>
                </a:lnTo>
                <a:lnTo>
                  <a:pt x="40" y="62"/>
                </a:lnTo>
                <a:lnTo>
                  <a:pt x="40" y="58"/>
                </a:lnTo>
                <a:lnTo>
                  <a:pt x="44" y="58"/>
                </a:lnTo>
                <a:lnTo>
                  <a:pt x="44" y="58"/>
                </a:lnTo>
                <a:lnTo>
                  <a:pt x="44" y="53"/>
                </a:lnTo>
                <a:lnTo>
                  <a:pt x="49" y="53"/>
                </a:lnTo>
                <a:lnTo>
                  <a:pt x="53" y="49"/>
                </a:lnTo>
                <a:lnTo>
                  <a:pt x="58" y="49"/>
                </a:lnTo>
                <a:lnTo>
                  <a:pt x="58" y="45"/>
                </a:lnTo>
                <a:lnTo>
                  <a:pt x="67" y="40"/>
                </a:lnTo>
                <a:lnTo>
                  <a:pt x="71" y="36"/>
                </a:lnTo>
                <a:lnTo>
                  <a:pt x="71" y="36"/>
                </a:lnTo>
                <a:lnTo>
                  <a:pt x="71" y="31"/>
                </a:lnTo>
                <a:lnTo>
                  <a:pt x="71" y="31"/>
                </a:lnTo>
                <a:lnTo>
                  <a:pt x="71" y="27"/>
                </a:lnTo>
                <a:lnTo>
                  <a:pt x="71" y="27"/>
                </a:lnTo>
                <a:lnTo>
                  <a:pt x="80" y="22"/>
                </a:lnTo>
                <a:lnTo>
                  <a:pt x="80" y="22"/>
                </a:lnTo>
                <a:lnTo>
                  <a:pt x="84" y="22"/>
                </a:lnTo>
                <a:lnTo>
                  <a:pt x="84" y="27"/>
                </a:lnTo>
                <a:lnTo>
                  <a:pt x="93" y="27"/>
                </a:lnTo>
                <a:lnTo>
                  <a:pt x="98" y="27"/>
                </a:lnTo>
                <a:lnTo>
                  <a:pt x="98" y="27"/>
                </a:lnTo>
                <a:lnTo>
                  <a:pt x="102" y="31"/>
                </a:lnTo>
                <a:lnTo>
                  <a:pt x="102" y="31"/>
                </a:lnTo>
                <a:lnTo>
                  <a:pt x="102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31"/>
                </a:lnTo>
                <a:lnTo>
                  <a:pt x="106" y="27"/>
                </a:lnTo>
                <a:lnTo>
                  <a:pt x="102" y="27"/>
                </a:lnTo>
                <a:lnTo>
                  <a:pt x="102" y="22"/>
                </a:lnTo>
                <a:lnTo>
                  <a:pt x="98" y="22"/>
                </a:lnTo>
                <a:lnTo>
                  <a:pt x="98" y="22"/>
                </a:lnTo>
                <a:lnTo>
                  <a:pt x="98" y="22"/>
                </a:lnTo>
                <a:lnTo>
                  <a:pt x="98" y="18"/>
                </a:lnTo>
                <a:lnTo>
                  <a:pt x="93" y="18"/>
                </a:lnTo>
                <a:lnTo>
                  <a:pt x="93" y="18"/>
                </a:lnTo>
                <a:lnTo>
                  <a:pt x="98" y="18"/>
                </a:lnTo>
                <a:lnTo>
                  <a:pt x="98" y="18"/>
                </a:lnTo>
                <a:lnTo>
                  <a:pt x="98" y="18"/>
                </a:lnTo>
                <a:lnTo>
                  <a:pt x="98" y="13"/>
                </a:lnTo>
                <a:lnTo>
                  <a:pt x="98" y="13"/>
                </a:lnTo>
                <a:lnTo>
                  <a:pt x="102" y="18"/>
                </a:lnTo>
                <a:lnTo>
                  <a:pt x="106" y="18"/>
                </a:lnTo>
                <a:lnTo>
                  <a:pt x="106" y="18"/>
                </a:lnTo>
                <a:lnTo>
                  <a:pt x="111" y="18"/>
                </a:lnTo>
                <a:lnTo>
                  <a:pt x="111" y="18"/>
                </a:lnTo>
                <a:lnTo>
                  <a:pt x="111" y="13"/>
                </a:lnTo>
                <a:lnTo>
                  <a:pt x="111" y="13"/>
                </a:lnTo>
                <a:lnTo>
                  <a:pt x="111" y="13"/>
                </a:lnTo>
                <a:lnTo>
                  <a:pt x="111" y="13"/>
                </a:lnTo>
                <a:lnTo>
                  <a:pt x="115" y="13"/>
                </a:lnTo>
                <a:lnTo>
                  <a:pt x="115" y="13"/>
                </a:lnTo>
                <a:lnTo>
                  <a:pt x="120" y="13"/>
                </a:lnTo>
                <a:lnTo>
                  <a:pt x="120" y="13"/>
                </a:lnTo>
                <a:lnTo>
                  <a:pt x="124" y="9"/>
                </a:lnTo>
                <a:lnTo>
                  <a:pt x="124" y="5"/>
                </a:lnTo>
                <a:lnTo>
                  <a:pt x="129" y="5"/>
                </a:lnTo>
                <a:lnTo>
                  <a:pt x="133" y="5"/>
                </a:lnTo>
                <a:lnTo>
                  <a:pt x="133" y="5"/>
                </a:lnTo>
                <a:lnTo>
                  <a:pt x="138" y="5"/>
                </a:lnTo>
                <a:lnTo>
                  <a:pt x="138" y="5"/>
                </a:lnTo>
                <a:lnTo>
                  <a:pt x="138" y="0"/>
                </a:lnTo>
                <a:lnTo>
                  <a:pt x="151" y="0"/>
                </a:lnTo>
                <a:lnTo>
                  <a:pt x="160" y="0"/>
                </a:lnTo>
                <a:lnTo>
                  <a:pt x="164" y="5"/>
                </a:lnTo>
                <a:lnTo>
                  <a:pt x="191" y="5"/>
                </a:lnTo>
                <a:lnTo>
                  <a:pt x="195" y="5"/>
                </a:lnTo>
                <a:lnTo>
                  <a:pt x="195" y="5"/>
                </a:lnTo>
                <a:lnTo>
                  <a:pt x="200" y="9"/>
                </a:lnTo>
                <a:lnTo>
                  <a:pt x="204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13"/>
                </a:lnTo>
                <a:lnTo>
                  <a:pt x="217" y="18"/>
                </a:lnTo>
                <a:lnTo>
                  <a:pt x="222" y="22"/>
                </a:lnTo>
                <a:lnTo>
                  <a:pt x="231" y="40"/>
                </a:lnTo>
                <a:lnTo>
                  <a:pt x="235" y="40"/>
                </a:lnTo>
                <a:lnTo>
                  <a:pt x="244" y="40"/>
                </a:lnTo>
                <a:lnTo>
                  <a:pt x="244" y="40"/>
                </a:lnTo>
                <a:lnTo>
                  <a:pt x="248" y="40"/>
                </a:lnTo>
                <a:lnTo>
                  <a:pt x="257" y="45"/>
                </a:lnTo>
                <a:lnTo>
                  <a:pt x="257" y="49"/>
                </a:lnTo>
                <a:lnTo>
                  <a:pt x="262" y="49"/>
                </a:lnTo>
                <a:lnTo>
                  <a:pt x="257" y="49"/>
                </a:lnTo>
                <a:lnTo>
                  <a:pt x="257" y="49"/>
                </a:lnTo>
                <a:lnTo>
                  <a:pt x="262" y="53"/>
                </a:lnTo>
                <a:lnTo>
                  <a:pt x="262" y="58"/>
                </a:lnTo>
                <a:lnTo>
                  <a:pt x="262" y="62"/>
                </a:lnTo>
                <a:lnTo>
                  <a:pt x="262" y="67"/>
                </a:lnTo>
                <a:lnTo>
                  <a:pt x="262" y="71"/>
                </a:lnTo>
                <a:lnTo>
                  <a:pt x="262" y="71"/>
                </a:lnTo>
                <a:lnTo>
                  <a:pt x="266" y="71"/>
                </a:lnTo>
                <a:lnTo>
                  <a:pt x="266" y="76"/>
                </a:lnTo>
                <a:lnTo>
                  <a:pt x="271" y="76"/>
                </a:lnTo>
                <a:lnTo>
                  <a:pt x="271" y="80"/>
                </a:lnTo>
                <a:lnTo>
                  <a:pt x="275" y="84"/>
                </a:lnTo>
                <a:lnTo>
                  <a:pt x="275" y="84"/>
                </a:lnTo>
                <a:lnTo>
                  <a:pt x="275" y="84"/>
                </a:lnTo>
                <a:lnTo>
                  <a:pt x="280" y="84"/>
                </a:lnTo>
                <a:lnTo>
                  <a:pt x="280" y="84"/>
                </a:lnTo>
                <a:lnTo>
                  <a:pt x="284" y="89"/>
                </a:lnTo>
                <a:lnTo>
                  <a:pt x="293" y="93"/>
                </a:lnTo>
                <a:lnTo>
                  <a:pt x="293" y="93"/>
                </a:lnTo>
                <a:lnTo>
                  <a:pt x="297" y="93"/>
                </a:lnTo>
                <a:lnTo>
                  <a:pt x="302" y="98"/>
                </a:lnTo>
                <a:lnTo>
                  <a:pt x="306" y="102"/>
                </a:lnTo>
                <a:lnTo>
                  <a:pt x="306" y="107"/>
                </a:lnTo>
                <a:lnTo>
                  <a:pt x="311" y="107"/>
                </a:lnTo>
                <a:lnTo>
                  <a:pt x="315" y="107"/>
                </a:lnTo>
                <a:lnTo>
                  <a:pt x="319" y="107"/>
                </a:lnTo>
                <a:lnTo>
                  <a:pt x="328" y="107"/>
                </a:lnTo>
                <a:lnTo>
                  <a:pt x="333" y="107"/>
                </a:lnTo>
                <a:lnTo>
                  <a:pt x="333" y="111"/>
                </a:lnTo>
                <a:lnTo>
                  <a:pt x="333" y="115"/>
                </a:lnTo>
                <a:lnTo>
                  <a:pt x="333" y="124"/>
                </a:lnTo>
                <a:lnTo>
                  <a:pt x="333" y="129"/>
                </a:lnTo>
                <a:lnTo>
                  <a:pt x="337" y="133"/>
                </a:lnTo>
                <a:lnTo>
                  <a:pt x="342" y="133"/>
                </a:lnTo>
                <a:lnTo>
                  <a:pt x="346" y="133"/>
                </a:lnTo>
                <a:lnTo>
                  <a:pt x="351" y="133"/>
                </a:lnTo>
                <a:lnTo>
                  <a:pt x="351" y="133"/>
                </a:lnTo>
                <a:lnTo>
                  <a:pt x="346" y="138"/>
                </a:lnTo>
                <a:lnTo>
                  <a:pt x="351" y="138"/>
                </a:lnTo>
                <a:lnTo>
                  <a:pt x="355" y="142"/>
                </a:lnTo>
                <a:lnTo>
                  <a:pt x="359" y="138"/>
                </a:lnTo>
                <a:lnTo>
                  <a:pt x="364" y="138"/>
                </a:lnTo>
                <a:lnTo>
                  <a:pt x="368" y="138"/>
                </a:lnTo>
                <a:lnTo>
                  <a:pt x="377" y="142"/>
                </a:lnTo>
                <a:lnTo>
                  <a:pt x="382" y="142"/>
                </a:lnTo>
                <a:lnTo>
                  <a:pt x="391" y="142"/>
                </a:lnTo>
                <a:lnTo>
                  <a:pt x="391" y="142"/>
                </a:lnTo>
                <a:lnTo>
                  <a:pt x="391" y="146"/>
                </a:lnTo>
                <a:lnTo>
                  <a:pt x="391" y="151"/>
                </a:lnTo>
                <a:lnTo>
                  <a:pt x="386" y="155"/>
                </a:lnTo>
                <a:lnTo>
                  <a:pt x="382" y="169"/>
                </a:lnTo>
                <a:lnTo>
                  <a:pt x="382" y="178"/>
                </a:lnTo>
                <a:lnTo>
                  <a:pt x="382" y="178"/>
                </a:lnTo>
                <a:lnTo>
                  <a:pt x="386" y="186"/>
                </a:lnTo>
                <a:lnTo>
                  <a:pt x="391" y="186"/>
                </a:lnTo>
                <a:lnTo>
                  <a:pt x="391" y="195"/>
                </a:lnTo>
                <a:lnTo>
                  <a:pt x="386" y="204"/>
                </a:lnTo>
                <a:lnTo>
                  <a:pt x="382" y="209"/>
                </a:lnTo>
                <a:lnTo>
                  <a:pt x="386" y="217"/>
                </a:lnTo>
                <a:lnTo>
                  <a:pt x="391" y="217"/>
                </a:lnTo>
                <a:lnTo>
                  <a:pt x="399" y="222"/>
                </a:lnTo>
                <a:lnTo>
                  <a:pt x="408" y="240"/>
                </a:lnTo>
                <a:lnTo>
                  <a:pt x="413" y="240"/>
                </a:lnTo>
                <a:lnTo>
                  <a:pt x="408" y="244"/>
                </a:lnTo>
                <a:lnTo>
                  <a:pt x="408" y="244"/>
                </a:lnTo>
                <a:lnTo>
                  <a:pt x="408" y="248"/>
                </a:lnTo>
                <a:lnTo>
                  <a:pt x="408" y="253"/>
                </a:lnTo>
                <a:lnTo>
                  <a:pt x="404" y="257"/>
                </a:lnTo>
                <a:lnTo>
                  <a:pt x="391" y="253"/>
                </a:lnTo>
                <a:lnTo>
                  <a:pt x="391" y="257"/>
                </a:lnTo>
                <a:lnTo>
                  <a:pt x="395" y="257"/>
                </a:lnTo>
                <a:lnTo>
                  <a:pt x="395" y="262"/>
                </a:lnTo>
                <a:lnTo>
                  <a:pt x="399" y="262"/>
                </a:lnTo>
                <a:lnTo>
                  <a:pt x="404" y="266"/>
                </a:lnTo>
                <a:lnTo>
                  <a:pt x="404" y="275"/>
                </a:lnTo>
                <a:lnTo>
                  <a:pt x="404" y="279"/>
                </a:lnTo>
                <a:lnTo>
                  <a:pt x="404" y="288"/>
                </a:lnTo>
                <a:lnTo>
                  <a:pt x="404" y="297"/>
                </a:lnTo>
                <a:lnTo>
                  <a:pt x="395" y="315"/>
                </a:lnTo>
                <a:lnTo>
                  <a:pt x="395" y="319"/>
                </a:lnTo>
                <a:lnTo>
                  <a:pt x="399" y="319"/>
                </a:lnTo>
                <a:lnTo>
                  <a:pt x="404" y="324"/>
                </a:lnTo>
                <a:lnTo>
                  <a:pt x="399" y="328"/>
                </a:lnTo>
                <a:lnTo>
                  <a:pt x="399" y="333"/>
                </a:lnTo>
                <a:lnTo>
                  <a:pt x="404" y="333"/>
                </a:lnTo>
                <a:lnTo>
                  <a:pt x="408" y="337"/>
                </a:lnTo>
                <a:lnTo>
                  <a:pt x="404" y="337"/>
                </a:lnTo>
                <a:lnTo>
                  <a:pt x="404" y="337"/>
                </a:lnTo>
                <a:lnTo>
                  <a:pt x="404" y="337"/>
                </a:lnTo>
                <a:lnTo>
                  <a:pt x="408" y="342"/>
                </a:lnTo>
                <a:lnTo>
                  <a:pt x="404" y="342"/>
                </a:lnTo>
                <a:lnTo>
                  <a:pt x="404" y="342"/>
                </a:lnTo>
                <a:lnTo>
                  <a:pt x="399" y="342"/>
                </a:lnTo>
                <a:lnTo>
                  <a:pt x="395" y="346"/>
                </a:lnTo>
                <a:lnTo>
                  <a:pt x="395" y="346"/>
                </a:lnTo>
                <a:lnTo>
                  <a:pt x="395" y="350"/>
                </a:lnTo>
                <a:lnTo>
                  <a:pt x="391" y="355"/>
                </a:lnTo>
                <a:lnTo>
                  <a:pt x="391" y="359"/>
                </a:lnTo>
                <a:lnTo>
                  <a:pt x="382" y="359"/>
                </a:lnTo>
                <a:lnTo>
                  <a:pt x="382" y="359"/>
                </a:lnTo>
                <a:lnTo>
                  <a:pt x="377" y="359"/>
                </a:lnTo>
                <a:lnTo>
                  <a:pt x="377" y="364"/>
                </a:lnTo>
                <a:lnTo>
                  <a:pt x="368" y="364"/>
                </a:lnTo>
                <a:lnTo>
                  <a:pt x="368" y="364"/>
                </a:lnTo>
                <a:lnTo>
                  <a:pt x="364" y="364"/>
                </a:lnTo>
                <a:lnTo>
                  <a:pt x="359" y="368"/>
                </a:lnTo>
                <a:lnTo>
                  <a:pt x="351" y="377"/>
                </a:lnTo>
                <a:lnTo>
                  <a:pt x="342" y="381"/>
                </a:lnTo>
                <a:lnTo>
                  <a:pt x="337" y="390"/>
                </a:lnTo>
                <a:lnTo>
                  <a:pt x="342" y="395"/>
                </a:lnTo>
                <a:lnTo>
                  <a:pt x="342" y="395"/>
                </a:lnTo>
                <a:lnTo>
                  <a:pt x="346" y="395"/>
                </a:lnTo>
                <a:lnTo>
                  <a:pt x="351" y="399"/>
                </a:lnTo>
                <a:lnTo>
                  <a:pt x="355" y="399"/>
                </a:lnTo>
                <a:lnTo>
                  <a:pt x="355" y="404"/>
                </a:lnTo>
                <a:lnTo>
                  <a:pt x="359" y="404"/>
                </a:lnTo>
                <a:lnTo>
                  <a:pt x="364" y="404"/>
                </a:lnTo>
                <a:lnTo>
                  <a:pt x="364" y="404"/>
                </a:lnTo>
                <a:lnTo>
                  <a:pt x="364" y="404"/>
                </a:lnTo>
                <a:lnTo>
                  <a:pt x="368" y="404"/>
                </a:lnTo>
                <a:lnTo>
                  <a:pt x="373" y="404"/>
                </a:lnTo>
                <a:lnTo>
                  <a:pt x="373" y="404"/>
                </a:lnTo>
                <a:lnTo>
                  <a:pt x="377" y="404"/>
                </a:lnTo>
                <a:lnTo>
                  <a:pt x="382" y="408"/>
                </a:lnTo>
                <a:lnTo>
                  <a:pt x="377" y="408"/>
                </a:lnTo>
                <a:lnTo>
                  <a:pt x="373" y="408"/>
                </a:lnTo>
                <a:lnTo>
                  <a:pt x="368" y="408"/>
                </a:lnTo>
                <a:lnTo>
                  <a:pt x="359" y="408"/>
                </a:lnTo>
                <a:lnTo>
                  <a:pt x="355" y="408"/>
                </a:lnTo>
                <a:lnTo>
                  <a:pt x="351" y="404"/>
                </a:lnTo>
                <a:lnTo>
                  <a:pt x="346" y="399"/>
                </a:lnTo>
                <a:lnTo>
                  <a:pt x="337" y="395"/>
                </a:lnTo>
                <a:lnTo>
                  <a:pt x="333" y="395"/>
                </a:lnTo>
                <a:lnTo>
                  <a:pt x="328" y="390"/>
                </a:lnTo>
                <a:lnTo>
                  <a:pt x="324" y="386"/>
                </a:lnTo>
                <a:lnTo>
                  <a:pt x="315" y="381"/>
                </a:lnTo>
                <a:lnTo>
                  <a:pt x="306" y="373"/>
                </a:lnTo>
                <a:lnTo>
                  <a:pt x="297" y="368"/>
                </a:lnTo>
                <a:lnTo>
                  <a:pt x="297" y="368"/>
                </a:lnTo>
                <a:lnTo>
                  <a:pt x="293" y="364"/>
                </a:lnTo>
                <a:lnTo>
                  <a:pt x="280" y="355"/>
                </a:lnTo>
                <a:lnTo>
                  <a:pt x="275" y="350"/>
                </a:lnTo>
                <a:lnTo>
                  <a:pt x="266" y="350"/>
                </a:lnTo>
                <a:lnTo>
                  <a:pt x="266" y="350"/>
                </a:lnTo>
                <a:lnTo>
                  <a:pt x="262" y="350"/>
                </a:lnTo>
                <a:lnTo>
                  <a:pt x="262" y="350"/>
                </a:lnTo>
                <a:lnTo>
                  <a:pt x="262" y="350"/>
                </a:lnTo>
                <a:lnTo>
                  <a:pt x="262" y="342"/>
                </a:lnTo>
                <a:lnTo>
                  <a:pt x="257" y="346"/>
                </a:lnTo>
                <a:lnTo>
                  <a:pt x="257" y="350"/>
                </a:lnTo>
                <a:lnTo>
                  <a:pt x="257" y="350"/>
                </a:lnTo>
                <a:lnTo>
                  <a:pt x="257" y="346"/>
                </a:lnTo>
                <a:lnTo>
                  <a:pt x="257" y="342"/>
                </a:lnTo>
                <a:lnTo>
                  <a:pt x="253" y="337"/>
                </a:lnTo>
                <a:lnTo>
                  <a:pt x="248" y="333"/>
                </a:lnTo>
                <a:lnTo>
                  <a:pt x="244" y="333"/>
                </a:lnTo>
                <a:lnTo>
                  <a:pt x="240" y="324"/>
                </a:lnTo>
                <a:lnTo>
                  <a:pt x="235" y="319"/>
                </a:lnTo>
                <a:lnTo>
                  <a:pt x="231" y="311"/>
                </a:lnTo>
                <a:lnTo>
                  <a:pt x="226" y="311"/>
                </a:lnTo>
                <a:lnTo>
                  <a:pt x="222" y="306"/>
                </a:lnTo>
                <a:lnTo>
                  <a:pt x="213" y="302"/>
                </a:lnTo>
                <a:lnTo>
                  <a:pt x="204" y="293"/>
                </a:lnTo>
                <a:lnTo>
                  <a:pt x="200" y="288"/>
                </a:lnTo>
                <a:lnTo>
                  <a:pt x="195" y="288"/>
                </a:lnTo>
                <a:lnTo>
                  <a:pt x="195" y="288"/>
                </a:lnTo>
                <a:lnTo>
                  <a:pt x="191" y="284"/>
                </a:lnTo>
                <a:lnTo>
                  <a:pt x="191" y="288"/>
                </a:lnTo>
                <a:lnTo>
                  <a:pt x="186" y="288"/>
                </a:lnTo>
                <a:lnTo>
                  <a:pt x="186" y="288"/>
                </a:lnTo>
                <a:lnTo>
                  <a:pt x="182" y="288"/>
                </a:lnTo>
                <a:lnTo>
                  <a:pt x="177" y="284"/>
                </a:lnTo>
                <a:lnTo>
                  <a:pt x="173" y="284"/>
                </a:lnTo>
                <a:lnTo>
                  <a:pt x="169" y="279"/>
                </a:lnTo>
                <a:lnTo>
                  <a:pt x="169" y="279"/>
                </a:lnTo>
                <a:lnTo>
                  <a:pt x="164" y="279"/>
                </a:lnTo>
                <a:lnTo>
                  <a:pt x="160" y="275"/>
                </a:lnTo>
                <a:lnTo>
                  <a:pt x="155" y="275"/>
                </a:lnTo>
                <a:lnTo>
                  <a:pt x="151" y="275"/>
                </a:lnTo>
                <a:lnTo>
                  <a:pt x="151" y="271"/>
                </a:lnTo>
                <a:lnTo>
                  <a:pt x="146" y="271"/>
                </a:lnTo>
                <a:lnTo>
                  <a:pt x="138" y="266"/>
                </a:lnTo>
                <a:lnTo>
                  <a:pt x="129" y="266"/>
                </a:lnTo>
                <a:lnTo>
                  <a:pt x="115" y="262"/>
                </a:lnTo>
                <a:lnTo>
                  <a:pt x="115" y="257"/>
                </a:lnTo>
                <a:lnTo>
                  <a:pt x="111" y="257"/>
                </a:lnTo>
                <a:lnTo>
                  <a:pt x="106" y="257"/>
                </a:lnTo>
                <a:lnTo>
                  <a:pt x="106" y="253"/>
                </a:lnTo>
                <a:lnTo>
                  <a:pt x="106" y="253"/>
                </a:lnTo>
                <a:lnTo>
                  <a:pt x="102" y="253"/>
                </a:lnTo>
                <a:lnTo>
                  <a:pt x="93" y="253"/>
                </a:lnTo>
                <a:lnTo>
                  <a:pt x="84" y="253"/>
                </a:lnTo>
                <a:lnTo>
                  <a:pt x="71" y="248"/>
                </a:lnTo>
                <a:lnTo>
                  <a:pt x="58" y="240"/>
                </a:lnTo>
                <a:lnTo>
                  <a:pt x="49" y="240"/>
                </a:lnTo>
                <a:lnTo>
                  <a:pt x="44" y="235"/>
                </a:lnTo>
                <a:lnTo>
                  <a:pt x="40" y="231"/>
                </a:lnTo>
                <a:lnTo>
                  <a:pt x="35" y="231"/>
                </a:lnTo>
                <a:lnTo>
                  <a:pt x="31" y="226"/>
                </a:lnTo>
                <a:lnTo>
                  <a:pt x="22" y="213"/>
                </a:lnTo>
                <a:lnTo>
                  <a:pt x="13" y="195"/>
                </a:lnTo>
                <a:lnTo>
                  <a:pt x="4" y="182"/>
                </a:lnTo>
                <a:lnTo>
                  <a:pt x="0" y="178"/>
                </a:lnTo>
                <a:lnTo>
                  <a:pt x="0" y="169"/>
                </a:lnTo>
                <a:lnTo>
                  <a:pt x="0" y="160"/>
                </a:lnTo>
                <a:lnTo>
                  <a:pt x="0" y="155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0" name="Freeform 727">
            <a:extLst>
              <a:ext uri="{FF2B5EF4-FFF2-40B4-BE49-F238E27FC236}">
                <a16:creationId xmlns:a16="http://schemas.microsoft.com/office/drawing/2014/main" id="{9143B122-C712-4AFF-852E-D543B3B17943}"/>
              </a:ext>
            </a:extLst>
          </p:cNvPr>
          <p:cNvSpPr>
            <a:spLocks/>
          </p:cNvSpPr>
          <p:nvPr/>
        </p:nvSpPr>
        <p:spPr bwMode="auto">
          <a:xfrm>
            <a:off x="6765734" y="4730619"/>
            <a:ext cx="368797" cy="364331"/>
          </a:xfrm>
          <a:custGeom>
            <a:avLst/>
            <a:gdLst>
              <a:gd name="T0" fmla="*/ 9 w 413"/>
              <a:gd name="T1" fmla="*/ 146 h 408"/>
              <a:gd name="T2" fmla="*/ 13 w 413"/>
              <a:gd name="T3" fmla="*/ 151 h 408"/>
              <a:gd name="T4" fmla="*/ 9 w 413"/>
              <a:gd name="T5" fmla="*/ 155 h 408"/>
              <a:gd name="T6" fmla="*/ 13 w 413"/>
              <a:gd name="T7" fmla="*/ 186 h 408"/>
              <a:gd name="T8" fmla="*/ 22 w 413"/>
              <a:gd name="T9" fmla="*/ 186 h 408"/>
              <a:gd name="T10" fmla="*/ 35 w 413"/>
              <a:gd name="T11" fmla="*/ 182 h 408"/>
              <a:gd name="T12" fmla="*/ 18 w 413"/>
              <a:gd name="T13" fmla="*/ 164 h 408"/>
              <a:gd name="T14" fmla="*/ 40 w 413"/>
              <a:gd name="T15" fmla="*/ 169 h 408"/>
              <a:gd name="T16" fmla="*/ 53 w 413"/>
              <a:gd name="T17" fmla="*/ 169 h 408"/>
              <a:gd name="T18" fmla="*/ 75 w 413"/>
              <a:gd name="T19" fmla="*/ 182 h 408"/>
              <a:gd name="T20" fmla="*/ 75 w 413"/>
              <a:gd name="T21" fmla="*/ 173 h 408"/>
              <a:gd name="T22" fmla="*/ 75 w 413"/>
              <a:gd name="T23" fmla="*/ 164 h 408"/>
              <a:gd name="T24" fmla="*/ 89 w 413"/>
              <a:gd name="T25" fmla="*/ 160 h 408"/>
              <a:gd name="T26" fmla="*/ 102 w 413"/>
              <a:gd name="T27" fmla="*/ 151 h 408"/>
              <a:gd name="T28" fmla="*/ 98 w 413"/>
              <a:gd name="T29" fmla="*/ 146 h 408"/>
              <a:gd name="T30" fmla="*/ 84 w 413"/>
              <a:gd name="T31" fmla="*/ 146 h 408"/>
              <a:gd name="T32" fmla="*/ 80 w 413"/>
              <a:gd name="T33" fmla="*/ 133 h 408"/>
              <a:gd name="T34" fmla="*/ 62 w 413"/>
              <a:gd name="T35" fmla="*/ 115 h 408"/>
              <a:gd name="T36" fmla="*/ 62 w 413"/>
              <a:gd name="T37" fmla="*/ 107 h 408"/>
              <a:gd name="T38" fmla="*/ 58 w 413"/>
              <a:gd name="T39" fmla="*/ 102 h 408"/>
              <a:gd name="T40" fmla="*/ 44 w 413"/>
              <a:gd name="T41" fmla="*/ 107 h 408"/>
              <a:gd name="T42" fmla="*/ 44 w 413"/>
              <a:gd name="T43" fmla="*/ 93 h 408"/>
              <a:gd name="T44" fmla="*/ 35 w 413"/>
              <a:gd name="T45" fmla="*/ 89 h 408"/>
              <a:gd name="T46" fmla="*/ 40 w 413"/>
              <a:gd name="T47" fmla="*/ 71 h 408"/>
              <a:gd name="T48" fmla="*/ 49 w 413"/>
              <a:gd name="T49" fmla="*/ 53 h 408"/>
              <a:gd name="T50" fmla="*/ 71 w 413"/>
              <a:gd name="T51" fmla="*/ 31 h 408"/>
              <a:gd name="T52" fmla="*/ 98 w 413"/>
              <a:gd name="T53" fmla="*/ 27 h 408"/>
              <a:gd name="T54" fmla="*/ 106 w 413"/>
              <a:gd name="T55" fmla="*/ 27 h 408"/>
              <a:gd name="T56" fmla="*/ 93 w 413"/>
              <a:gd name="T57" fmla="*/ 18 h 408"/>
              <a:gd name="T58" fmla="*/ 106 w 413"/>
              <a:gd name="T59" fmla="*/ 18 h 408"/>
              <a:gd name="T60" fmla="*/ 115 w 413"/>
              <a:gd name="T61" fmla="*/ 13 h 408"/>
              <a:gd name="T62" fmla="*/ 138 w 413"/>
              <a:gd name="T63" fmla="*/ 5 h 408"/>
              <a:gd name="T64" fmla="*/ 195 w 413"/>
              <a:gd name="T65" fmla="*/ 5 h 408"/>
              <a:gd name="T66" fmla="*/ 222 w 413"/>
              <a:gd name="T67" fmla="*/ 22 h 408"/>
              <a:gd name="T68" fmla="*/ 262 w 413"/>
              <a:gd name="T69" fmla="*/ 49 h 408"/>
              <a:gd name="T70" fmla="*/ 262 w 413"/>
              <a:gd name="T71" fmla="*/ 71 h 408"/>
              <a:gd name="T72" fmla="*/ 280 w 413"/>
              <a:gd name="T73" fmla="*/ 84 h 408"/>
              <a:gd name="T74" fmla="*/ 306 w 413"/>
              <a:gd name="T75" fmla="*/ 107 h 408"/>
              <a:gd name="T76" fmla="*/ 333 w 413"/>
              <a:gd name="T77" fmla="*/ 124 h 408"/>
              <a:gd name="T78" fmla="*/ 351 w 413"/>
              <a:gd name="T79" fmla="*/ 138 h 408"/>
              <a:gd name="T80" fmla="*/ 391 w 413"/>
              <a:gd name="T81" fmla="*/ 142 h 408"/>
              <a:gd name="T82" fmla="*/ 391 w 413"/>
              <a:gd name="T83" fmla="*/ 186 h 408"/>
              <a:gd name="T84" fmla="*/ 413 w 413"/>
              <a:gd name="T85" fmla="*/ 240 h 408"/>
              <a:gd name="T86" fmla="*/ 395 w 413"/>
              <a:gd name="T87" fmla="*/ 257 h 408"/>
              <a:gd name="T88" fmla="*/ 395 w 413"/>
              <a:gd name="T89" fmla="*/ 315 h 408"/>
              <a:gd name="T90" fmla="*/ 404 w 413"/>
              <a:gd name="T91" fmla="*/ 337 h 408"/>
              <a:gd name="T92" fmla="*/ 395 w 413"/>
              <a:gd name="T93" fmla="*/ 346 h 408"/>
              <a:gd name="T94" fmla="*/ 368 w 413"/>
              <a:gd name="T95" fmla="*/ 364 h 408"/>
              <a:gd name="T96" fmla="*/ 342 w 413"/>
              <a:gd name="T97" fmla="*/ 395 h 408"/>
              <a:gd name="T98" fmla="*/ 364 w 413"/>
              <a:gd name="T99" fmla="*/ 404 h 408"/>
              <a:gd name="T100" fmla="*/ 368 w 413"/>
              <a:gd name="T101" fmla="*/ 408 h 408"/>
              <a:gd name="T102" fmla="*/ 324 w 413"/>
              <a:gd name="T103" fmla="*/ 386 h 408"/>
              <a:gd name="T104" fmla="*/ 266 w 413"/>
              <a:gd name="T105" fmla="*/ 350 h 408"/>
              <a:gd name="T106" fmla="*/ 257 w 413"/>
              <a:gd name="T107" fmla="*/ 350 h 408"/>
              <a:gd name="T108" fmla="*/ 231 w 413"/>
              <a:gd name="T109" fmla="*/ 311 h 408"/>
              <a:gd name="T110" fmla="*/ 191 w 413"/>
              <a:gd name="T111" fmla="*/ 284 h 408"/>
              <a:gd name="T112" fmla="*/ 169 w 413"/>
              <a:gd name="T113" fmla="*/ 279 h 408"/>
              <a:gd name="T114" fmla="*/ 129 w 413"/>
              <a:gd name="T115" fmla="*/ 266 h 408"/>
              <a:gd name="T116" fmla="*/ 93 w 413"/>
              <a:gd name="T117" fmla="*/ 253 h 408"/>
              <a:gd name="T118" fmla="*/ 31 w 413"/>
              <a:gd name="T119" fmla="*/ 226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3" h="408">
                <a:moveTo>
                  <a:pt x="0" y="155"/>
                </a:moveTo>
                <a:lnTo>
                  <a:pt x="0" y="151"/>
                </a:lnTo>
                <a:lnTo>
                  <a:pt x="0" y="151"/>
                </a:lnTo>
                <a:lnTo>
                  <a:pt x="0" y="146"/>
                </a:lnTo>
                <a:lnTo>
                  <a:pt x="4" y="146"/>
                </a:lnTo>
                <a:lnTo>
                  <a:pt x="4" y="146"/>
                </a:lnTo>
                <a:lnTo>
                  <a:pt x="4" y="142"/>
                </a:lnTo>
                <a:lnTo>
                  <a:pt x="9" y="146"/>
                </a:lnTo>
                <a:lnTo>
                  <a:pt x="9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51"/>
                </a:lnTo>
                <a:lnTo>
                  <a:pt x="18" y="151"/>
                </a:lnTo>
                <a:lnTo>
                  <a:pt x="18" y="151"/>
                </a:lnTo>
                <a:lnTo>
                  <a:pt x="13" y="155"/>
                </a:lnTo>
                <a:lnTo>
                  <a:pt x="13" y="151"/>
                </a:lnTo>
                <a:lnTo>
                  <a:pt x="9" y="151"/>
                </a:lnTo>
                <a:lnTo>
                  <a:pt x="9" y="151"/>
                </a:lnTo>
                <a:lnTo>
                  <a:pt x="4" y="151"/>
                </a:lnTo>
                <a:lnTo>
                  <a:pt x="4" y="151"/>
                </a:lnTo>
                <a:lnTo>
                  <a:pt x="4" y="151"/>
                </a:lnTo>
                <a:lnTo>
                  <a:pt x="9" y="155"/>
                </a:lnTo>
                <a:lnTo>
                  <a:pt x="9" y="155"/>
                </a:lnTo>
                <a:lnTo>
                  <a:pt x="9" y="155"/>
                </a:lnTo>
                <a:lnTo>
                  <a:pt x="9" y="155"/>
                </a:lnTo>
                <a:lnTo>
                  <a:pt x="4" y="160"/>
                </a:lnTo>
                <a:lnTo>
                  <a:pt x="0" y="160"/>
                </a:lnTo>
                <a:lnTo>
                  <a:pt x="4" y="164"/>
                </a:lnTo>
                <a:lnTo>
                  <a:pt x="4" y="169"/>
                </a:lnTo>
                <a:lnTo>
                  <a:pt x="4" y="178"/>
                </a:lnTo>
                <a:lnTo>
                  <a:pt x="9" y="182"/>
                </a:lnTo>
                <a:lnTo>
                  <a:pt x="13" y="186"/>
                </a:lnTo>
                <a:lnTo>
                  <a:pt x="13" y="191"/>
                </a:lnTo>
                <a:lnTo>
                  <a:pt x="13" y="191"/>
                </a:lnTo>
                <a:lnTo>
                  <a:pt x="18" y="191"/>
                </a:lnTo>
                <a:lnTo>
                  <a:pt x="18" y="186"/>
                </a:lnTo>
                <a:lnTo>
                  <a:pt x="18" y="186"/>
                </a:lnTo>
                <a:lnTo>
                  <a:pt x="18" y="186"/>
                </a:lnTo>
                <a:lnTo>
                  <a:pt x="22" y="186"/>
                </a:lnTo>
                <a:lnTo>
                  <a:pt x="22" y="186"/>
                </a:lnTo>
                <a:lnTo>
                  <a:pt x="27" y="186"/>
                </a:lnTo>
                <a:lnTo>
                  <a:pt x="27" y="186"/>
                </a:lnTo>
                <a:lnTo>
                  <a:pt x="27" y="186"/>
                </a:lnTo>
                <a:lnTo>
                  <a:pt x="31" y="186"/>
                </a:lnTo>
                <a:lnTo>
                  <a:pt x="31" y="186"/>
                </a:lnTo>
                <a:lnTo>
                  <a:pt x="31" y="182"/>
                </a:lnTo>
                <a:lnTo>
                  <a:pt x="31" y="182"/>
                </a:lnTo>
                <a:lnTo>
                  <a:pt x="35" y="182"/>
                </a:lnTo>
                <a:lnTo>
                  <a:pt x="35" y="182"/>
                </a:lnTo>
                <a:lnTo>
                  <a:pt x="35" y="178"/>
                </a:lnTo>
                <a:lnTo>
                  <a:pt x="35" y="173"/>
                </a:lnTo>
                <a:lnTo>
                  <a:pt x="31" y="173"/>
                </a:lnTo>
                <a:lnTo>
                  <a:pt x="27" y="169"/>
                </a:lnTo>
                <a:lnTo>
                  <a:pt x="22" y="169"/>
                </a:lnTo>
                <a:lnTo>
                  <a:pt x="22" y="164"/>
                </a:lnTo>
                <a:lnTo>
                  <a:pt x="18" y="164"/>
                </a:lnTo>
                <a:lnTo>
                  <a:pt x="22" y="164"/>
                </a:lnTo>
                <a:lnTo>
                  <a:pt x="22" y="164"/>
                </a:lnTo>
                <a:lnTo>
                  <a:pt x="27" y="164"/>
                </a:lnTo>
                <a:lnTo>
                  <a:pt x="27" y="164"/>
                </a:lnTo>
                <a:lnTo>
                  <a:pt x="31" y="164"/>
                </a:lnTo>
                <a:lnTo>
                  <a:pt x="35" y="169"/>
                </a:lnTo>
                <a:lnTo>
                  <a:pt x="35" y="169"/>
                </a:lnTo>
                <a:lnTo>
                  <a:pt x="40" y="169"/>
                </a:lnTo>
                <a:lnTo>
                  <a:pt x="40" y="169"/>
                </a:lnTo>
                <a:lnTo>
                  <a:pt x="44" y="169"/>
                </a:lnTo>
                <a:lnTo>
                  <a:pt x="44" y="169"/>
                </a:lnTo>
                <a:lnTo>
                  <a:pt x="44" y="169"/>
                </a:lnTo>
                <a:lnTo>
                  <a:pt x="49" y="173"/>
                </a:lnTo>
                <a:lnTo>
                  <a:pt x="49" y="173"/>
                </a:lnTo>
                <a:lnTo>
                  <a:pt x="53" y="173"/>
                </a:lnTo>
                <a:lnTo>
                  <a:pt x="53" y="169"/>
                </a:lnTo>
                <a:lnTo>
                  <a:pt x="58" y="173"/>
                </a:lnTo>
                <a:lnTo>
                  <a:pt x="58" y="173"/>
                </a:lnTo>
                <a:lnTo>
                  <a:pt x="58" y="173"/>
                </a:lnTo>
                <a:lnTo>
                  <a:pt x="62" y="178"/>
                </a:lnTo>
                <a:lnTo>
                  <a:pt x="62" y="182"/>
                </a:lnTo>
                <a:lnTo>
                  <a:pt x="67" y="186"/>
                </a:lnTo>
                <a:lnTo>
                  <a:pt x="75" y="186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80" y="178"/>
                </a:lnTo>
                <a:lnTo>
                  <a:pt x="80" y="178"/>
                </a:lnTo>
                <a:lnTo>
                  <a:pt x="80" y="178"/>
                </a:lnTo>
                <a:lnTo>
                  <a:pt x="80" y="173"/>
                </a:lnTo>
                <a:lnTo>
                  <a:pt x="75" y="173"/>
                </a:lnTo>
                <a:lnTo>
                  <a:pt x="75" y="173"/>
                </a:lnTo>
                <a:lnTo>
                  <a:pt x="75" y="173"/>
                </a:lnTo>
                <a:lnTo>
                  <a:pt x="75" y="169"/>
                </a:lnTo>
                <a:lnTo>
                  <a:pt x="71" y="169"/>
                </a:lnTo>
                <a:lnTo>
                  <a:pt x="71" y="164"/>
                </a:lnTo>
                <a:lnTo>
                  <a:pt x="71" y="164"/>
                </a:lnTo>
                <a:lnTo>
                  <a:pt x="71" y="164"/>
                </a:lnTo>
                <a:lnTo>
                  <a:pt x="75" y="164"/>
                </a:lnTo>
                <a:lnTo>
                  <a:pt x="75" y="164"/>
                </a:lnTo>
                <a:lnTo>
                  <a:pt x="80" y="164"/>
                </a:lnTo>
                <a:lnTo>
                  <a:pt x="80" y="169"/>
                </a:lnTo>
                <a:lnTo>
                  <a:pt x="80" y="169"/>
                </a:lnTo>
                <a:lnTo>
                  <a:pt x="84" y="169"/>
                </a:lnTo>
                <a:lnTo>
                  <a:pt x="84" y="169"/>
                </a:lnTo>
                <a:lnTo>
                  <a:pt x="89" y="169"/>
                </a:lnTo>
                <a:lnTo>
                  <a:pt x="89" y="164"/>
                </a:lnTo>
                <a:lnTo>
                  <a:pt x="89" y="160"/>
                </a:lnTo>
                <a:lnTo>
                  <a:pt x="89" y="160"/>
                </a:lnTo>
                <a:lnTo>
                  <a:pt x="89" y="155"/>
                </a:lnTo>
                <a:lnTo>
                  <a:pt x="93" y="155"/>
                </a:lnTo>
                <a:lnTo>
                  <a:pt x="93" y="155"/>
                </a:lnTo>
                <a:lnTo>
                  <a:pt x="98" y="155"/>
                </a:lnTo>
                <a:lnTo>
                  <a:pt x="98" y="155"/>
                </a:lnTo>
                <a:lnTo>
                  <a:pt x="98" y="155"/>
                </a:lnTo>
                <a:lnTo>
                  <a:pt x="102" y="151"/>
                </a:lnTo>
                <a:lnTo>
                  <a:pt x="102" y="151"/>
                </a:lnTo>
                <a:lnTo>
                  <a:pt x="102" y="151"/>
                </a:lnTo>
                <a:lnTo>
                  <a:pt x="106" y="151"/>
                </a:lnTo>
                <a:lnTo>
                  <a:pt x="111" y="151"/>
                </a:lnTo>
                <a:lnTo>
                  <a:pt x="111" y="146"/>
                </a:lnTo>
                <a:lnTo>
                  <a:pt x="106" y="146"/>
                </a:lnTo>
                <a:lnTo>
                  <a:pt x="102" y="146"/>
                </a:lnTo>
                <a:lnTo>
                  <a:pt x="98" y="146"/>
                </a:lnTo>
                <a:lnTo>
                  <a:pt x="98" y="146"/>
                </a:lnTo>
                <a:lnTo>
                  <a:pt x="93" y="146"/>
                </a:lnTo>
                <a:lnTo>
                  <a:pt x="89" y="146"/>
                </a:lnTo>
                <a:lnTo>
                  <a:pt x="89" y="151"/>
                </a:lnTo>
                <a:lnTo>
                  <a:pt x="84" y="151"/>
                </a:lnTo>
                <a:lnTo>
                  <a:pt x="84" y="151"/>
                </a:lnTo>
                <a:lnTo>
                  <a:pt x="84" y="146"/>
                </a:lnTo>
                <a:lnTo>
                  <a:pt x="84" y="146"/>
                </a:lnTo>
                <a:lnTo>
                  <a:pt x="80" y="146"/>
                </a:lnTo>
                <a:lnTo>
                  <a:pt x="80" y="146"/>
                </a:lnTo>
                <a:lnTo>
                  <a:pt x="80" y="142"/>
                </a:lnTo>
                <a:lnTo>
                  <a:pt x="80" y="142"/>
                </a:lnTo>
                <a:lnTo>
                  <a:pt x="80" y="138"/>
                </a:lnTo>
                <a:lnTo>
                  <a:pt x="80" y="133"/>
                </a:lnTo>
                <a:lnTo>
                  <a:pt x="80" y="133"/>
                </a:lnTo>
                <a:lnTo>
                  <a:pt x="80" y="133"/>
                </a:lnTo>
                <a:lnTo>
                  <a:pt x="75" y="133"/>
                </a:lnTo>
                <a:lnTo>
                  <a:pt x="71" y="133"/>
                </a:lnTo>
                <a:lnTo>
                  <a:pt x="71" y="129"/>
                </a:lnTo>
                <a:lnTo>
                  <a:pt x="71" y="124"/>
                </a:lnTo>
                <a:lnTo>
                  <a:pt x="71" y="120"/>
                </a:lnTo>
                <a:lnTo>
                  <a:pt x="71" y="120"/>
                </a:lnTo>
                <a:lnTo>
                  <a:pt x="67" y="115"/>
                </a:lnTo>
                <a:lnTo>
                  <a:pt x="62" y="115"/>
                </a:lnTo>
                <a:lnTo>
                  <a:pt x="62" y="115"/>
                </a:lnTo>
                <a:lnTo>
                  <a:pt x="62" y="111"/>
                </a:lnTo>
                <a:lnTo>
                  <a:pt x="62" y="111"/>
                </a:lnTo>
                <a:lnTo>
                  <a:pt x="62" y="111"/>
                </a:lnTo>
                <a:lnTo>
                  <a:pt x="67" y="111"/>
                </a:lnTo>
                <a:lnTo>
                  <a:pt x="67" y="111"/>
                </a:lnTo>
                <a:lnTo>
                  <a:pt x="67" y="107"/>
                </a:lnTo>
                <a:lnTo>
                  <a:pt x="62" y="107"/>
                </a:lnTo>
                <a:lnTo>
                  <a:pt x="62" y="107"/>
                </a:lnTo>
                <a:lnTo>
                  <a:pt x="62" y="107"/>
                </a:lnTo>
                <a:lnTo>
                  <a:pt x="58" y="107"/>
                </a:lnTo>
                <a:lnTo>
                  <a:pt x="58" y="107"/>
                </a:lnTo>
                <a:lnTo>
                  <a:pt x="58" y="107"/>
                </a:lnTo>
                <a:lnTo>
                  <a:pt x="58" y="107"/>
                </a:lnTo>
                <a:lnTo>
                  <a:pt x="58" y="107"/>
                </a:lnTo>
                <a:lnTo>
                  <a:pt x="58" y="102"/>
                </a:lnTo>
                <a:lnTo>
                  <a:pt x="53" y="102"/>
                </a:lnTo>
                <a:lnTo>
                  <a:pt x="53" y="102"/>
                </a:lnTo>
                <a:lnTo>
                  <a:pt x="53" y="102"/>
                </a:lnTo>
                <a:lnTo>
                  <a:pt x="53" y="102"/>
                </a:lnTo>
                <a:lnTo>
                  <a:pt x="49" y="102"/>
                </a:lnTo>
                <a:lnTo>
                  <a:pt x="49" y="107"/>
                </a:lnTo>
                <a:lnTo>
                  <a:pt x="49" y="107"/>
                </a:lnTo>
                <a:lnTo>
                  <a:pt x="44" y="107"/>
                </a:lnTo>
                <a:lnTo>
                  <a:pt x="44" y="107"/>
                </a:lnTo>
                <a:lnTo>
                  <a:pt x="44" y="102"/>
                </a:lnTo>
                <a:lnTo>
                  <a:pt x="49" y="102"/>
                </a:lnTo>
                <a:lnTo>
                  <a:pt x="44" y="102"/>
                </a:lnTo>
                <a:lnTo>
                  <a:pt x="49" y="98"/>
                </a:lnTo>
                <a:lnTo>
                  <a:pt x="49" y="98"/>
                </a:lnTo>
                <a:lnTo>
                  <a:pt x="44" y="98"/>
                </a:lnTo>
                <a:lnTo>
                  <a:pt x="44" y="93"/>
                </a:lnTo>
                <a:lnTo>
                  <a:pt x="44" y="98"/>
                </a:lnTo>
                <a:lnTo>
                  <a:pt x="44" y="98"/>
                </a:lnTo>
                <a:lnTo>
                  <a:pt x="44" y="98"/>
                </a:lnTo>
                <a:lnTo>
                  <a:pt x="40" y="98"/>
                </a:lnTo>
                <a:lnTo>
                  <a:pt x="40" y="93"/>
                </a:lnTo>
                <a:lnTo>
                  <a:pt x="40" y="93"/>
                </a:lnTo>
                <a:lnTo>
                  <a:pt x="40" y="89"/>
                </a:lnTo>
                <a:lnTo>
                  <a:pt x="35" y="89"/>
                </a:lnTo>
                <a:lnTo>
                  <a:pt x="35" y="84"/>
                </a:lnTo>
                <a:lnTo>
                  <a:pt x="40" y="80"/>
                </a:lnTo>
                <a:lnTo>
                  <a:pt x="40" y="80"/>
                </a:lnTo>
                <a:lnTo>
                  <a:pt x="40" y="76"/>
                </a:lnTo>
                <a:lnTo>
                  <a:pt x="40" y="76"/>
                </a:lnTo>
                <a:lnTo>
                  <a:pt x="40" y="71"/>
                </a:lnTo>
                <a:lnTo>
                  <a:pt x="40" y="71"/>
                </a:lnTo>
                <a:lnTo>
                  <a:pt x="40" y="71"/>
                </a:lnTo>
                <a:lnTo>
                  <a:pt x="40" y="67"/>
                </a:lnTo>
                <a:lnTo>
                  <a:pt x="40" y="62"/>
                </a:lnTo>
                <a:lnTo>
                  <a:pt x="40" y="62"/>
                </a:lnTo>
                <a:lnTo>
                  <a:pt x="40" y="58"/>
                </a:lnTo>
                <a:lnTo>
                  <a:pt x="44" y="58"/>
                </a:lnTo>
                <a:lnTo>
                  <a:pt x="44" y="58"/>
                </a:lnTo>
                <a:lnTo>
                  <a:pt x="44" y="53"/>
                </a:lnTo>
                <a:lnTo>
                  <a:pt x="49" y="53"/>
                </a:lnTo>
                <a:lnTo>
                  <a:pt x="53" y="49"/>
                </a:lnTo>
                <a:lnTo>
                  <a:pt x="58" y="49"/>
                </a:lnTo>
                <a:lnTo>
                  <a:pt x="58" y="45"/>
                </a:lnTo>
                <a:lnTo>
                  <a:pt x="67" y="40"/>
                </a:lnTo>
                <a:lnTo>
                  <a:pt x="71" y="36"/>
                </a:lnTo>
                <a:lnTo>
                  <a:pt x="71" y="36"/>
                </a:lnTo>
                <a:lnTo>
                  <a:pt x="71" y="31"/>
                </a:lnTo>
                <a:lnTo>
                  <a:pt x="71" y="31"/>
                </a:lnTo>
                <a:lnTo>
                  <a:pt x="71" y="27"/>
                </a:lnTo>
                <a:lnTo>
                  <a:pt x="71" y="27"/>
                </a:lnTo>
                <a:lnTo>
                  <a:pt x="80" y="22"/>
                </a:lnTo>
                <a:lnTo>
                  <a:pt x="80" y="22"/>
                </a:lnTo>
                <a:lnTo>
                  <a:pt x="84" y="22"/>
                </a:lnTo>
                <a:lnTo>
                  <a:pt x="84" y="27"/>
                </a:lnTo>
                <a:lnTo>
                  <a:pt x="93" y="27"/>
                </a:lnTo>
                <a:lnTo>
                  <a:pt x="98" y="27"/>
                </a:lnTo>
                <a:lnTo>
                  <a:pt x="98" y="27"/>
                </a:lnTo>
                <a:lnTo>
                  <a:pt x="102" y="31"/>
                </a:lnTo>
                <a:lnTo>
                  <a:pt x="102" y="31"/>
                </a:lnTo>
                <a:lnTo>
                  <a:pt x="102" y="36"/>
                </a:lnTo>
                <a:lnTo>
                  <a:pt x="102" y="36"/>
                </a:lnTo>
                <a:lnTo>
                  <a:pt x="102" y="36"/>
                </a:lnTo>
                <a:lnTo>
                  <a:pt x="102" y="31"/>
                </a:lnTo>
                <a:lnTo>
                  <a:pt x="106" y="27"/>
                </a:lnTo>
                <a:lnTo>
                  <a:pt x="102" y="27"/>
                </a:lnTo>
                <a:lnTo>
                  <a:pt x="102" y="22"/>
                </a:lnTo>
                <a:lnTo>
                  <a:pt x="98" y="22"/>
                </a:lnTo>
                <a:lnTo>
                  <a:pt x="98" y="22"/>
                </a:lnTo>
                <a:lnTo>
                  <a:pt x="98" y="22"/>
                </a:lnTo>
                <a:lnTo>
                  <a:pt x="98" y="18"/>
                </a:lnTo>
                <a:lnTo>
                  <a:pt x="93" y="18"/>
                </a:lnTo>
                <a:lnTo>
                  <a:pt x="93" y="18"/>
                </a:lnTo>
                <a:lnTo>
                  <a:pt x="98" y="18"/>
                </a:lnTo>
                <a:lnTo>
                  <a:pt x="98" y="18"/>
                </a:lnTo>
                <a:lnTo>
                  <a:pt x="98" y="18"/>
                </a:lnTo>
                <a:lnTo>
                  <a:pt x="98" y="13"/>
                </a:lnTo>
                <a:lnTo>
                  <a:pt x="98" y="13"/>
                </a:lnTo>
                <a:lnTo>
                  <a:pt x="102" y="18"/>
                </a:lnTo>
                <a:lnTo>
                  <a:pt x="106" y="18"/>
                </a:lnTo>
                <a:lnTo>
                  <a:pt x="106" y="18"/>
                </a:lnTo>
                <a:lnTo>
                  <a:pt x="111" y="18"/>
                </a:lnTo>
                <a:lnTo>
                  <a:pt x="111" y="18"/>
                </a:lnTo>
                <a:lnTo>
                  <a:pt x="111" y="13"/>
                </a:lnTo>
                <a:lnTo>
                  <a:pt x="111" y="13"/>
                </a:lnTo>
                <a:lnTo>
                  <a:pt x="111" y="13"/>
                </a:lnTo>
                <a:lnTo>
                  <a:pt x="111" y="13"/>
                </a:lnTo>
                <a:lnTo>
                  <a:pt x="115" y="13"/>
                </a:lnTo>
                <a:lnTo>
                  <a:pt x="115" y="13"/>
                </a:lnTo>
                <a:lnTo>
                  <a:pt x="120" y="13"/>
                </a:lnTo>
                <a:lnTo>
                  <a:pt x="120" y="13"/>
                </a:lnTo>
                <a:lnTo>
                  <a:pt x="124" y="9"/>
                </a:lnTo>
                <a:lnTo>
                  <a:pt x="124" y="5"/>
                </a:lnTo>
                <a:lnTo>
                  <a:pt x="129" y="5"/>
                </a:lnTo>
                <a:lnTo>
                  <a:pt x="133" y="5"/>
                </a:lnTo>
                <a:lnTo>
                  <a:pt x="133" y="5"/>
                </a:lnTo>
                <a:lnTo>
                  <a:pt x="138" y="5"/>
                </a:lnTo>
                <a:lnTo>
                  <a:pt x="138" y="5"/>
                </a:lnTo>
                <a:lnTo>
                  <a:pt x="138" y="0"/>
                </a:lnTo>
                <a:lnTo>
                  <a:pt x="151" y="0"/>
                </a:lnTo>
                <a:lnTo>
                  <a:pt x="160" y="0"/>
                </a:lnTo>
                <a:lnTo>
                  <a:pt x="164" y="5"/>
                </a:lnTo>
                <a:lnTo>
                  <a:pt x="191" y="5"/>
                </a:lnTo>
                <a:lnTo>
                  <a:pt x="195" y="5"/>
                </a:lnTo>
                <a:lnTo>
                  <a:pt x="195" y="5"/>
                </a:lnTo>
                <a:lnTo>
                  <a:pt x="200" y="9"/>
                </a:lnTo>
                <a:lnTo>
                  <a:pt x="204" y="9"/>
                </a:lnTo>
                <a:lnTo>
                  <a:pt x="209" y="9"/>
                </a:lnTo>
                <a:lnTo>
                  <a:pt x="209" y="9"/>
                </a:lnTo>
                <a:lnTo>
                  <a:pt x="209" y="9"/>
                </a:lnTo>
                <a:lnTo>
                  <a:pt x="209" y="13"/>
                </a:lnTo>
                <a:lnTo>
                  <a:pt x="217" y="18"/>
                </a:lnTo>
                <a:lnTo>
                  <a:pt x="222" y="22"/>
                </a:lnTo>
                <a:lnTo>
                  <a:pt x="231" y="40"/>
                </a:lnTo>
                <a:lnTo>
                  <a:pt x="235" y="40"/>
                </a:lnTo>
                <a:lnTo>
                  <a:pt x="244" y="40"/>
                </a:lnTo>
                <a:lnTo>
                  <a:pt x="244" y="40"/>
                </a:lnTo>
                <a:lnTo>
                  <a:pt x="248" y="40"/>
                </a:lnTo>
                <a:lnTo>
                  <a:pt x="257" y="45"/>
                </a:lnTo>
                <a:lnTo>
                  <a:pt x="257" y="49"/>
                </a:lnTo>
                <a:lnTo>
                  <a:pt x="262" y="49"/>
                </a:lnTo>
                <a:lnTo>
                  <a:pt x="257" y="49"/>
                </a:lnTo>
                <a:lnTo>
                  <a:pt x="257" y="49"/>
                </a:lnTo>
                <a:lnTo>
                  <a:pt x="262" y="53"/>
                </a:lnTo>
                <a:lnTo>
                  <a:pt x="262" y="58"/>
                </a:lnTo>
                <a:lnTo>
                  <a:pt x="262" y="62"/>
                </a:lnTo>
                <a:lnTo>
                  <a:pt x="262" y="67"/>
                </a:lnTo>
                <a:lnTo>
                  <a:pt x="262" y="71"/>
                </a:lnTo>
                <a:lnTo>
                  <a:pt x="262" y="71"/>
                </a:lnTo>
                <a:lnTo>
                  <a:pt x="266" y="71"/>
                </a:lnTo>
                <a:lnTo>
                  <a:pt x="266" y="76"/>
                </a:lnTo>
                <a:lnTo>
                  <a:pt x="271" y="76"/>
                </a:lnTo>
                <a:lnTo>
                  <a:pt x="271" y="80"/>
                </a:lnTo>
                <a:lnTo>
                  <a:pt x="275" y="84"/>
                </a:lnTo>
                <a:lnTo>
                  <a:pt x="275" y="84"/>
                </a:lnTo>
                <a:lnTo>
                  <a:pt x="275" y="84"/>
                </a:lnTo>
                <a:lnTo>
                  <a:pt x="280" y="84"/>
                </a:lnTo>
                <a:lnTo>
                  <a:pt x="280" y="84"/>
                </a:lnTo>
                <a:lnTo>
                  <a:pt x="284" y="89"/>
                </a:lnTo>
                <a:lnTo>
                  <a:pt x="293" y="93"/>
                </a:lnTo>
                <a:lnTo>
                  <a:pt x="293" y="93"/>
                </a:lnTo>
                <a:lnTo>
                  <a:pt x="297" y="93"/>
                </a:lnTo>
                <a:lnTo>
                  <a:pt x="302" y="98"/>
                </a:lnTo>
                <a:lnTo>
                  <a:pt x="306" y="102"/>
                </a:lnTo>
                <a:lnTo>
                  <a:pt x="306" y="107"/>
                </a:lnTo>
                <a:lnTo>
                  <a:pt x="311" y="107"/>
                </a:lnTo>
                <a:lnTo>
                  <a:pt x="315" y="107"/>
                </a:lnTo>
                <a:lnTo>
                  <a:pt x="319" y="107"/>
                </a:lnTo>
                <a:lnTo>
                  <a:pt x="328" y="107"/>
                </a:lnTo>
                <a:lnTo>
                  <a:pt x="333" y="107"/>
                </a:lnTo>
                <a:lnTo>
                  <a:pt x="333" y="111"/>
                </a:lnTo>
                <a:lnTo>
                  <a:pt x="333" y="115"/>
                </a:lnTo>
                <a:lnTo>
                  <a:pt x="333" y="124"/>
                </a:lnTo>
                <a:lnTo>
                  <a:pt x="333" y="129"/>
                </a:lnTo>
                <a:lnTo>
                  <a:pt x="337" y="133"/>
                </a:lnTo>
                <a:lnTo>
                  <a:pt x="342" y="133"/>
                </a:lnTo>
                <a:lnTo>
                  <a:pt x="346" y="133"/>
                </a:lnTo>
                <a:lnTo>
                  <a:pt x="351" y="133"/>
                </a:lnTo>
                <a:lnTo>
                  <a:pt x="351" y="133"/>
                </a:lnTo>
                <a:lnTo>
                  <a:pt x="346" y="138"/>
                </a:lnTo>
                <a:lnTo>
                  <a:pt x="351" y="138"/>
                </a:lnTo>
                <a:lnTo>
                  <a:pt x="355" y="142"/>
                </a:lnTo>
                <a:lnTo>
                  <a:pt x="359" y="138"/>
                </a:lnTo>
                <a:lnTo>
                  <a:pt x="364" y="138"/>
                </a:lnTo>
                <a:lnTo>
                  <a:pt x="368" y="138"/>
                </a:lnTo>
                <a:lnTo>
                  <a:pt x="377" y="142"/>
                </a:lnTo>
                <a:lnTo>
                  <a:pt x="382" y="142"/>
                </a:lnTo>
                <a:lnTo>
                  <a:pt x="391" y="142"/>
                </a:lnTo>
                <a:lnTo>
                  <a:pt x="391" y="142"/>
                </a:lnTo>
                <a:lnTo>
                  <a:pt x="391" y="146"/>
                </a:lnTo>
                <a:lnTo>
                  <a:pt x="391" y="151"/>
                </a:lnTo>
                <a:lnTo>
                  <a:pt x="386" y="155"/>
                </a:lnTo>
                <a:lnTo>
                  <a:pt x="382" y="169"/>
                </a:lnTo>
                <a:lnTo>
                  <a:pt x="382" y="178"/>
                </a:lnTo>
                <a:lnTo>
                  <a:pt x="382" y="178"/>
                </a:lnTo>
                <a:lnTo>
                  <a:pt x="386" y="186"/>
                </a:lnTo>
                <a:lnTo>
                  <a:pt x="391" y="186"/>
                </a:lnTo>
                <a:lnTo>
                  <a:pt x="391" y="195"/>
                </a:lnTo>
                <a:lnTo>
                  <a:pt x="386" y="204"/>
                </a:lnTo>
                <a:lnTo>
                  <a:pt x="382" y="209"/>
                </a:lnTo>
                <a:lnTo>
                  <a:pt x="386" y="217"/>
                </a:lnTo>
                <a:lnTo>
                  <a:pt x="391" y="217"/>
                </a:lnTo>
                <a:lnTo>
                  <a:pt x="399" y="222"/>
                </a:lnTo>
                <a:lnTo>
                  <a:pt x="408" y="240"/>
                </a:lnTo>
                <a:lnTo>
                  <a:pt x="413" y="240"/>
                </a:lnTo>
                <a:lnTo>
                  <a:pt x="408" y="244"/>
                </a:lnTo>
                <a:lnTo>
                  <a:pt x="408" y="244"/>
                </a:lnTo>
                <a:lnTo>
                  <a:pt x="408" y="248"/>
                </a:lnTo>
                <a:lnTo>
                  <a:pt x="408" y="253"/>
                </a:lnTo>
                <a:lnTo>
                  <a:pt x="404" y="257"/>
                </a:lnTo>
                <a:lnTo>
                  <a:pt x="391" y="253"/>
                </a:lnTo>
                <a:lnTo>
                  <a:pt x="391" y="257"/>
                </a:lnTo>
                <a:lnTo>
                  <a:pt x="395" y="257"/>
                </a:lnTo>
                <a:lnTo>
                  <a:pt x="395" y="262"/>
                </a:lnTo>
                <a:lnTo>
                  <a:pt x="399" y="262"/>
                </a:lnTo>
                <a:lnTo>
                  <a:pt x="404" y="266"/>
                </a:lnTo>
                <a:lnTo>
                  <a:pt x="404" y="275"/>
                </a:lnTo>
                <a:lnTo>
                  <a:pt x="404" y="279"/>
                </a:lnTo>
                <a:lnTo>
                  <a:pt x="404" y="288"/>
                </a:lnTo>
                <a:lnTo>
                  <a:pt x="404" y="297"/>
                </a:lnTo>
                <a:lnTo>
                  <a:pt x="395" y="315"/>
                </a:lnTo>
                <a:lnTo>
                  <a:pt x="395" y="319"/>
                </a:lnTo>
                <a:lnTo>
                  <a:pt x="399" y="319"/>
                </a:lnTo>
                <a:lnTo>
                  <a:pt x="404" y="324"/>
                </a:lnTo>
                <a:lnTo>
                  <a:pt x="399" y="328"/>
                </a:lnTo>
                <a:lnTo>
                  <a:pt x="399" y="333"/>
                </a:lnTo>
                <a:lnTo>
                  <a:pt x="404" y="333"/>
                </a:lnTo>
                <a:lnTo>
                  <a:pt x="408" y="337"/>
                </a:lnTo>
                <a:lnTo>
                  <a:pt x="404" y="337"/>
                </a:lnTo>
                <a:lnTo>
                  <a:pt x="404" y="337"/>
                </a:lnTo>
                <a:lnTo>
                  <a:pt x="404" y="337"/>
                </a:lnTo>
                <a:lnTo>
                  <a:pt x="408" y="342"/>
                </a:lnTo>
                <a:lnTo>
                  <a:pt x="404" y="342"/>
                </a:lnTo>
                <a:lnTo>
                  <a:pt x="404" y="342"/>
                </a:lnTo>
                <a:lnTo>
                  <a:pt x="399" y="342"/>
                </a:lnTo>
                <a:lnTo>
                  <a:pt x="395" y="346"/>
                </a:lnTo>
                <a:lnTo>
                  <a:pt x="395" y="346"/>
                </a:lnTo>
                <a:lnTo>
                  <a:pt x="395" y="350"/>
                </a:lnTo>
                <a:lnTo>
                  <a:pt x="391" y="355"/>
                </a:lnTo>
                <a:lnTo>
                  <a:pt x="391" y="359"/>
                </a:lnTo>
                <a:lnTo>
                  <a:pt x="382" y="359"/>
                </a:lnTo>
                <a:lnTo>
                  <a:pt x="382" y="359"/>
                </a:lnTo>
                <a:lnTo>
                  <a:pt x="377" y="359"/>
                </a:lnTo>
                <a:lnTo>
                  <a:pt x="377" y="364"/>
                </a:lnTo>
                <a:lnTo>
                  <a:pt x="368" y="364"/>
                </a:lnTo>
                <a:lnTo>
                  <a:pt x="368" y="364"/>
                </a:lnTo>
                <a:lnTo>
                  <a:pt x="364" y="364"/>
                </a:lnTo>
                <a:lnTo>
                  <a:pt x="359" y="368"/>
                </a:lnTo>
                <a:lnTo>
                  <a:pt x="351" y="377"/>
                </a:lnTo>
                <a:lnTo>
                  <a:pt x="342" y="381"/>
                </a:lnTo>
                <a:lnTo>
                  <a:pt x="337" y="390"/>
                </a:lnTo>
                <a:lnTo>
                  <a:pt x="342" y="395"/>
                </a:lnTo>
                <a:lnTo>
                  <a:pt x="342" y="395"/>
                </a:lnTo>
                <a:lnTo>
                  <a:pt x="346" y="395"/>
                </a:lnTo>
                <a:lnTo>
                  <a:pt x="351" y="399"/>
                </a:lnTo>
                <a:lnTo>
                  <a:pt x="355" y="399"/>
                </a:lnTo>
                <a:lnTo>
                  <a:pt x="355" y="404"/>
                </a:lnTo>
                <a:lnTo>
                  <a:pt x="359" y="404"/>
                </a:lnTo>
                <a:lnTo>
                  <a:pt x="364" y="404"/>
                </a:lnTo>
                <a:lnTo>
                  <a:pt x="364" y="404"/>
                </a:lnTo>
                <a:lnTo>
                  <a:pt x="364" y="404"/>
                </a:lnTo>
                <a:lnTo>
                  <a:pt x="368" y="404"/>
                </a:lnTo>
                <a:lnTo>
                  <a:pt x="373" y="404"/>
                </a:lnTo>
                <a:lnTo>
                  <a:pt x="373" y="404"/>
                </a:lnTo>
                <a:lnTo>
                  <a:pt x="377" y="404"/>
                </a:lnTo>
                <a:lnTo>
                  <a:pt x="382" y="408"/>
                </a:lnTo>
                <a:lnTo>
                  <a:pt x="377" y="408"/>
                </a:lnTo>
                <a:lnTo>
                  <a:pt x="373" y="408"/>
                </a:lnTo>
                <a:lnTo>
                  <a:pt x="368" y="408"/>
                </a:lnTo>
                <a:lnTo>
                  <a:pt x="359" y="408"/>
                </a:lnTo>
                <a:lnTo>
                  <a:pt x="355" y="408"/>
                </a:lnTo>
                <a:lnTo>
                  <a:pt x="351" y="404"/>
                </a:lnTo>
                <a:lnTo>
                  <a:pt x="346" y="399"/>
                </a:lnTo>
                <a:lnTo>
                  <a:pt x="337" y="395"/>
                </a:lnTo>
                <a:lnTo>
                  <a:pt x="333" y="395"/>
                </a:lnTo>
                <a:lnTo>
                  <a:pt x="328" y="390"/>
                </a:lnTo>
                <a:lnTo>
                  <a:pt x="324" y="386"/>
                </a:lnTo>
                <a:lnTo>
                  <a:pt x="315" y="381"/>
                </a:lnTo>
                <a:lnTo>
                  <a:pt x="306" y="373"/>
                </a:lnTo>
                <a:lnTo>
                  <a:pt x="297" y="368"/>
                </a:lnTo>
                <a:lnTo>
                  <a:pt x="297" y="368"/>
                </a:lnTo>
                <a:lnTo>
                  <a:pt x="293" y="364"/>
                </a:lnTo>
                <a:lnTo>
                  <a:pt x="280" y="355"/>
                </a:lnTo>
                <a:lnTo>
                  <a:pt x="275" y="350"/>
                </a:lnTo>
                <a:lnTo>
                  <a:pt x="266" y="350"/>
                </a:lnTo>
                <a:lnTo>
                  <a:pt x="266" y="350"/>
                </a:lnTo>
                <a:lnTo>
                  <a:pt x="262" y="350"/>
                </a:lnTo>
                <a:lnTo>
                  <a:pt x="262" y="350"/>
                </a:lnTo>
                <a:lnTo>
                  <a:pt x="262" y="350"/>
                </a:lnTo>
                <a:lnTo>
                  <a:pt x="262" y="342"/>
                </a:lnTo>
                <a:lnTo>
                  <a:pt x="257" y="346"/>
                </a:lnTo>
                <a:lnTo>
                  <a:pt x="257" y="350"/>
                </a:lnTo>
                <a:lnTo>
                  <a:pt x="257" y="350"/>
                </a:lnTo>
                <a:lnTo>
                  <a:pt x="257" y="346"/>
                </a:lnTo>
                <a:lnTo>
                  <a:pt x="257" y="342"/>
                </a:lnTo>
                <a:lnTo>
                  <a:pt x="253" y="337"/>
                </a:lnTo>
                <a:lnTo>
                  <a:pt x="248" y="333"/>
                </a:lnTo>
                <a:lnTo>
                  <a:pt x="244" y="333"/>
                </a:lnTo>
                <a:lnTo>
                  <a:pt x="240" y="324"/>
                </a:lnTo>
                <a:lnTo>
                  <a:pt x="235" y="319"/>
                </a:lnTo>
                <a:lnTo>
                  <a:pt x="231" y="311"/>
                </a:lnTo>
                <a:lnTo>
                  <a:pt x="226" y="311"/>
                </a:lnTo>
                <a:lnTo>
                  <a:pt x="222" y="306"/>
                </a:lnTo>
                <a:lnTo>
                  <a:pt x="213" y="302"/>
                </a:lnTo>
                <a:lnTo>
                  <a:pt x="204" y="293"/>
                </a:lnTo>
                <a:lnTo>
                  <a:pt x="200" y="288"/>
                </a:lnTo>
                <a:lnTo>
                  <a:pt x="195" y="288"/>
                </a:lnTo>
                <a:lnTo>
                  <a:pt x="195" y="288"/>
                </a:lnTo>
                <a:lnTo>
                  <a:pt x="191" y="284"/>
                </a:lnTo>
                <a:lnTo>
                  <a:pt x="191" y="288"/>
                </a:lnTo>
                <a:lnTo>
                  <a:pt x="186" y="288"/>
                </a:lnTo>
                <a:lnTo>
                  <a:pt x="186" y="288"/>
                </a:lnTo>
                <a:lnTo>
                  <a:pt x="182" y="288"/>
                </a:lnTo>
                <a:lnTo>
                  <a:pt x="177" y="284"/>
                </a:lnTo>
                <a:lnTo>
                  <a:pt x="173" y="284"/>
                </a:lnTo>
                <a:lnTo>
                  <a:pt x="169" y="279"/>
                </a:lnTo>
                <a:lnTo>
                  <a:pt x="169" y="279"/>
                </a:lnTo>
                <a:lnTo>
                  <a:pt x="164" y="279"/>
                </a:lnTo>
                <a:lnTo>
                  <a:pt x="160" y="275"/>
                </a:lnTo>
                <a:lnTo>
                  <a:pt x="155" y="275"/>
                </a:lnTo>
                <a:lnTo>
                  <a:pt x="151" y="275"/>
                </a:lnTo>
                <a:lnTo>
                  <a:pt x="151" y="271"/>
                </a:lnTo>
                <a:lnTo>
                  <a:pt x="146" y="271"/>
                </a:lnTo>
                <a:lnTo>
                  <a:pt x="138" y="266"/>
                </a:lnTo>
                <a:lnTo>
                  <a:pt x="129" y="266"/>
                </a:lnTo>
                <a:lnTo>
                  <a:pt x="115" y="262"/>
                </a:lnTo>
                <a:lnTo>
                  <a:pt x="115" y="257"/>
                </a:lnTo>
                <a:lnTo>
                  <a:pt x="111" y="257"/>
                </a:lnTo>
                <a:lnTo>
                  <a:pt x="106" y="257"/>
                </a:lnTo>
                <a:lnTo>
                  <a:pt x="106" y="253"/>
                </a:lnTo>
                <a:lnTo>
                  <a:pt x="106" y="253"/>
                </a:lnTo>
                <a:lnTo>
                  <a:pt x="102" y="253"/>
                </a:lnTo>
                <a:lnTo>
                  <a:pt x="93" y="253"/>
                </a:lnTo>
                <a:lnTo>
                  <a:pt x="84" y="253"/>
                </a:lnTo>
                <a:lnTo>
                  <a:pt x="71" y="248"/>
                </a:lnTo>
                <a:lnTo>
                  <a:pt x="58" y="240"/>
                </a:lnTo>
                <a:lnTo>
                  <a:pt x="49" y="240"/>
                </a:lnTo>
                <a:lnTo>
                  <a:pt x="44" y="235"/>
                </a:lnTo>
                <a:lnTo>
                  <a:pt x="40" y="231"/>
                </a:lnTo>
                <a:lnTo>
                  <a:pt x="35" y="231"/>
                </a:lnTo>
                <a:lnTo>
                  <a:pt x="31" y="226"/>
                </a:lnTo>
                <a:lnTo>
                  <a:pt x="22" y="213"/>
                </a:lnTo>
                <a:lnTo>
                  <a:pt x="13" y="195"/>
                </a:lnTo>
                <a:lnTo>
                  <a:pt x="4" y="182"/>
                </a:lnTo>
                <a:lnTo>
                  <a:pt x="0" y="178"/>
                </a:lnTo>
                <a:lnTo>
                  <a:pt x="0" y="169"/>
                </a:lnTo>
                <a:lnTo>
                  <a:pt x="0" y="160"/>
                </a:lnTo>
                <a:lnTo>
                  <a:pt x="0" y="15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1" name="Freeform 728">
            <a:extLst>
              <a:ext uri="{FF2B5EF4-FFF2-40B4-BE49-F238E27FC236}">
                <a16:creationId xmlns:a16="http://schemas.microsoft.com/office/drawing/2014/main" id="{2A0C8490-E772-4869-BB30-32D106526DAC}"/>
              </a:ext>
            </a:extLst>
          </p:cNvPr>
          <p:cNvSpPr>
            <a:spLocks/>
          </p:cNvSpPr>
          <p:nvPr/>
        </p:nvSpPr>
        <p:spPr bwMode="auto">
          <a:xfrm>
            <a:off x="6796987" y="4841345"/>
            <a:ext cx="8037" cy="27683"/>
          </a:xfrm>
          <a:custGeom>
            <a:avLst/>
            <a:gdLst>
              <a:gd name="T0" fmla="*/ 0 w 9"/>
              <a:gd name="T1" fmla="*/ 14 h 31"/>
              <a:gd name="T2" fmla="*/ 0 w 9"/>
              <a:gd name="T3" fmla="*/ 5 h 31"/>
              <a:gd name="T4" fmla="*/ 5 w 9"/>
              <a:gd name="T5" fmla="*/ 0 h 31"/>
              <a:gd name="T6" fmla="*/ 5 w 9"/>
              <a:gd name="T7" fmla="*/ 5 h 31"/>
              <a:gd name="T8" fmla="*/ 9 w 9"/>
              <a:gd name="T9" fmla="*/ 5 h 31"/>
              <a:gd name="T10" fmla="*/ 9 w 9"/>
              <a:gd name="T11" fmla="*/ 9 h 31"/>
              <a:gd name="T12" fmla="*/ 9 w 9"/>
              <a:gd name="T13" fmla="*/ 14 h 31"/>
              <a:gd name="T14" fmla="*/ 9 w 9"/>
              <a:gd name="T15" fmla="*/ 14 h 31"/>
              <a:gd name="T16" fmla="*/ 9 w 9"/>
              <a:gd name="T17" fmla="*/ 14 h 31"/>
              <a:gd name="T18" fmla="*/ 9 w 9"/>
              <a:gd name="T19" fmla="*/ 18 h 31"/>
              <a:gd name="T20" fmla="*/ 5 w 9"/>
              <a:gd name="T21" fmla="*/ 18 h 31"/>
              <a:gd name="T22" fmla="*/ 5 w 9"/>
              <a:gd name="T23" fmla="*/ 22 h 31"/>
              <a:gd name="T24" fmla="*/ 5 w 9"/>
              <a:gd name="T25" fmla="*/ 27 h 31"/>
              <a:gd name="T26" fmla="*/ 5 w 9"/>
              <a:gd name="T27" fmla="*/ 31 h 31"/>
              <a:gd name="T28" fmla="*/ 5 w 9"/>
              <a:gd name="T29" fmla="*/ 27 h 31"/>
              <a:gd name="T30" fmla="*/ 5 w 9"/>
              <a:gd name="T31" fmla="*/ 22 h 31"/>
              <a:gd name="T32" fmla="*/ 0 w 9"/>
              <a:gd name="T33" fmla="*/ 22 h 31"/>
              <a:gd name="T34" fmla="*/ 0 w 9"/>
              <a:gd name="T35" fmla="*/ 18 h 31"/>
              <a:gd name="T36" fmla="*/ 0 w 9"/>
              <a:gd name="T3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31">
                <a:moveTo>
                  <a:pt x="0" y="14"/>
                </a:moveTo>
                <a:lnTo>
                  <a:pt x="0" y="5"/>
                </a:lnTo>
                <a:lnTo>
                  <a:pt x="5" y="0"/>
                </a:lnTo>
                <a:lnTo>
                  <a:pt x="5" y="5"/>
                </a:lnTo>
                <a:lnTo>
                  <a:pt x="9" y="5"/>
                </a:lnTo>
                <a:lnTo>
                  <a:pt x="9" y="9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9" y="18"/>
                </a:lnTo>
                <a:lnTo>
                  <a:pt x="5" y="18"/>
                </a:lnTo>
                <a:lnTo>
                  <a:pt x="5" y="22"/>
                </a:lnTo>
                <a:lnTo>
                  <a:pt x="5" y="27"/>
                </a:lnTo>
                <a:lnTo>
                  <a:pt x="5" y="31"/>
                </a:lnTo>
                <a:lnTo>
                  <a:pt x="5" y="27"/>
                </a:lnTo>
                <a:lnTo>
                  <a:pt x="5" y="22"/>
                </a:lnTo>
                <a:lnTo>
                  <a:pt x="0" y="22"/>
                </a:lnTo>
                <a:lnTo>
                  <a:pt x="0" y="18"/>
                </a:lnTo>
                <a:lnTo>
                  <a:pt x="0" y="14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2" name="Freeform 729">
            <a:extLst>
              <a:ext uri="{FF2B5EF4-FFF2-40B4-BE49-F238E27FC236}">
                <a16:creationId xmlns:a16="http://schemas.microsoft.com/office/drawing/2014/main" id="{E0C6AE4C-1825-4F6C-BACB-B720D5BC2DB0}"/>
              </a:ext>
            </a:extLst>
          </p:cNvPr>
          <p:cNvSpPr>
            <a:spLocks/>
          </p:cNvSpPr>
          <p:nvPr/>
        </p:nvSpPr>
        <p:spPr bwMode="auto">
          <a:xfrm>
            <a:off x="6796987" y="4841345"/>
            <a:ext cx="8037" cy="27683"/>
          </a:xfrm>
          <a:custGeom>
            <a:avLst/>
            <a:gdLst>
              <a:gd name="T0" fmla="*/ 0 w 9"/>
              <a:gd name="T1" fmla="*/ 14 h 31"/>
              <a:gd name="T2" fmla="*/ 0 w 9"/>
              <a:gd name="T3" fmla="*/ 5 h 31"/>
              <a:gd name="T4" fmla="*/ 5 w 9"/>
              <a:gd name="T5" fmla="*/ 0 h 31"/>
              <a:gd name="T6" fmla="*/ 5 w 9"/>
              <a:gd name="T7" fmla="*/ 5 h 31"/>
              <a:gd name="T8" fmla="*/ 9 w 9"/>
              <a:gd name="T9" fmla="*/ 5 h 31"/>
              <a:gd name="T10" fmla="*/ 9 w 9"/>
              <a:gd name="T11" fmla="*/ 9 h 31"/>
              <a:gd name="T12" fmla="*/ 9 w 9"/>
              <a:gd name="T13" fmla="*/ 14 h 31"/>
              <a:gd name="T14" fmla="*/ 9 w 9"/>
              <a:gd name="T15" fmla="*/ 14 h 31"/>
              <a:gd name="T16" fmla="*/ 9 w 9"/>
              <a:gd name="T17" fmla="*/ 14 h 31"/>
              <a:gd name="T18" fmla="*/ 9 w 9"/>
              <a:gd name="T19" fmla="*/ 18 h 31"/>
              <a:gd name="T20" fmla="*/ 5 w 9"/>
              <a:gd name="T21" fmla="*/ 18 h 31"/>
              <a:gd name="T22" fmla="*/ 5 w 9"/>
              <a:gd name="T23" fmla="*/ 22 h 31"/>
              <a:gd name="T24" fmla="*/ 5 w 9"/>
              <a:gd name="T25" fmla="*/ 27 h 31"/>
              <a:gd name="T26" fmla="*/ 5 w 9"/>
              <a:gd name="T27" fmla="*/ 31 h 31"/>
              <a:gd name="T28" fmla="*/ 5 w 9"/>
              <a:gd name="T29" fmla="*/ 27 h 31"/>
              <a:gd name="T30" fmla="*/ 5 w 9"/>
              <a:gd name="T31" fmla="*/ 22 h 31"/>
              <a:gd name="T32" fmla="*/ 0 w 9"/>
              <a:gd name="T33" fmla="*/ 22 h 31"/>
              <a:gd name="T34" fmla="*/ 0 w 9"/>
              <a:gd name="T35" fmla="*/ 18 h 31"/>
              <a:gd name="T36" fmla="*/ 0 w 9"/>
              <a:gd name="T37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31">
                <a:moveTo>
                  <a:pt x="0" y="14"/>
                </a:moveTo>
                <a:lnTo>
                  <a:pt x="0" y="5"/>
                </a:lnTo>
                <a:lnTo>
                  <a:pt x="5" y="0"/>
                </a:lnTo>
                <a:lnTo>
                  <a:pt x="5" y="5"/>
                </a:lnTo>
                <a:lnTo>
                  <a:pt x="9" y="5"/>
                </a:lnTo>
                <a:lnTo>
                  <a:pt x="9" y="9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9" y="18"/>
                </a:lnTo>
                <a:lnTo>
                  <a:pt x="5" y="18"/>
                </a:lnTo>
                <a:lnTo>
                  <a:pt x="5" y="22"/>
                </a:lnTo>
                <a:lnTo>
                  <a:pt x="5" y="27"/>
                </a:lnTo>
                <a:lnTo>
                  <a:pt x="5" y="31"/>
                </a:lnTo>
                <a:lnTo>
                  <a:pt x="5" y="27"/>
                </a:lnTo>
                <a:lnTo>
                  <a:pt x="5" y="22"/>
                </a:lnTo>
                <a:lnTo>
                  <a:pt x="0" y="22"/>
                </a:lnTo>
                <a:lnTo>
                  <a:pt x="0" y="18"/>
                </a:lnTo>
                <a:lnTo>
                  <a:pt x="0" y="14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3" name="Freeform 730">
            <a:extLst>
              <a:ext uri="{FF2B5EF4-FFF2-40B4-BE49-F238E27FC236}">
                <a16:creationId xmlns:a16="http://schemas.microsoft.com/office/drawing/2014/main" id="{73A86A7C-E5B5-406A-A1D1-73D7CFFDD755}"/>
              </a:ext>
            </a:extLst>
          </p:cNvPr>
          <p:cNvSpPr>
            <a:spLocks/>
          </p:cNvSpPr>
          <p:nvPr/>
        </p:nvSpPr>
        <p:spPr bwMode="auto">
          <a:xfrm>
            <a:off x="7261332" y="4275203"/>
            <a:ext cx="269677" cy="265212"/>
          </a:xfrm>
          <a:custGeom>
            <a:avLst/>
            <a:gdLst>
              <a:gd name="T0" fmla="*/ 13 w 302"/>
              <a:gd name="T1" fmla="*/ 98 h 297"/>
              <a:gd name="T2" fmla="*/ 22 w 302"/>
              <a:gd name="T3" fmla="*/ 89 h 297"/>
              <a:gd name="T4" fmla="*/ 26 w 302"/>
              <a:gd name="T5" fmla="*/ 71 h 297"/>
              <a:gd name="T6" fmla="*/ 26 w 302"/>
              <a:gd name="T7" fmla="*/ 62 h 297"/>
              <a:gd name="T8" fmla="*/ 22 w 302"/>
              <a:gd name="T9" fmla="*/ 49 h 297"/>
              <a:gd name="T10" fmla="*/ 57 w 302"/>
              <a:gd name="T11" fmla="*/ 40 h 297"/>
              <a:gd name="T12" fmla="*/ 80 w 302"/>
              <a:gd name="T13" fmla="*/ 14 h 297"/>
              <a:gd name="T14" fmla="*/ 84 w 302"/>
              <a:gd name="T15" fmla="*/ 5 h 297"/>
              <a:gd name="T16" fmla="*/ 80 w 302"/>
              <a:gd name="T17" fmla="*/ 0 h 297"/>
              <a:gd name="T18" fmla="*/ 111 w 302"/>
              <a:gd name="T19" fmla="*/ 0 h 297"/>
              <a:gd name="T20" fmla="*/ 133 w 302"/>
              <a:gd name="T21" fmla="*/ 9 h 297"/>
              <a:gd name="T22" fmla="*/ 137 w 302"/>
              <a:gd name="T23" fmla="*/ 23 h 297"/>
              <a:gd name="T24" fmla="*/ 146 w 302"/>
              <a:gd name="T25" fmla="*/ 27 h 297"/>
              <a:gd name="T26" fmla="*/ 155 w 302"/>
              <a:gd name="T27" fmla="*/ 31 h 297"/>
              <a:gd name="T28" fmla="*/ 168 w 302"/>
              <a:gd name="T29" fmla="*/ 23 h 297"/>
              <a:gd name="T30" fmla="*/ 177 w 302"/>
              <a:gd name="T31" fmla="*/ 45 h 297"/>
              <a:gd name="T32" fmla="*/ 199 w 302"/>
              <a:gd name="T33" fmla="*/ 58 h 297"/>
              <a:gd name="T34" fmla="*/ 213 w 302"/>
              <a:gd name="T35" fmla="*/ 71 h 297"/>
              <a:gd name="T36" fmla="*/ 226 w 302"/>
              <a:gd name="T37" fmla="*/ 71 h 297"/>
              <a:gd name="T38" fmla="*/ 244 w 302"/>
              <a:gd name="T39" fmla="*/ 71 h 297"/>
              <a:gd name="T40" fmla="*/ 257 w 302"/>
              <a:gd name="T41" fmla="*/ 62 h 297"/>
              <a:gd name="T42" fmla="*/ 262 w 302"/>
              <a:gd name="T43" fmla="*/ 67 h 297"/>
              <a:gd name="T44" fmla="*/ 253 w 302"/>
              <a:gd name="T45" fmla="*/ 98 h 297"/>
              <a:gd name="T46" fmla="*/ 253 w 302"/>
              <a:gd name="T47" fmla="*/ 111 h 297"/>
              <a:gd name="T48" fmla="*/ 262 w 302"/>
              <a:gd name="T49" fmla="*/ 111 h 297"/>
              <a:gd name="T50" fmla="*/ 288 w 302"/>
              <a:gd name="T51" fmla="*/ 116 h 297"/>
              <a:gd name="T52" fmla="*/ 293 w 302"/>
              <a:gd name="T53" fmla="*/ 138 h 297"/>
              <a:gd name="T54" fmla="*/ 297 w 302"/>
              <a:gd name="T55" fmla="*/ 169 h 297"/>
              <a:gd name="T56" fmla="*/ 279 w 302"/>
              <a:gd name="T57" fmla="*/ 169 h 297"/>
              <a:gd name="T58" fmla="*/ 266 w 302"/>
              <a:gd name="T59" fmla="*/ 173 h 297"/>
              <a:gd name="T60" fmla="*/ 257 w 302"/>
              <a:gd name="T61" fmla="*/ 178 h 297"/>
              <a:gd name="T62" fmla="*/ 239 w 302"/>
              <a:gd name="T63" fmla="*/ 191 h 297"/>
              <a:gd name="T64" fmla="*/ 226 w 302"/>
              <a:gd name="T65" fmla="*/ 195 h 297"/>
              <a:gd name="T66" fmla="*/ 213 w 302"/>
              <a:gd name="T67" fmla="*/ 204 h 297"/>
              <a:gd name="T68" fmla="*/ 204 w 302"/>
              <a:gd name="T69" fmla="*/ 213 h 297"/>
              <a:gd name="T70" fmla="*/ 195 w 302"/>
              <a:gd name="T71" fmla="*/ 231 h 297"/>
              <a:gd name="T72" fmla="*/ 182 w 302"/>
              <a:gd name="T73" fmla="*/ 240 h 297"/>
              <a:gd name="T74" fmla="*/ 177 w 302"/>
              <a:gd name="T75" fmla="*/ 253 h 297"/>
              <a:gd name="T76" fmla="*/ 177 w 302"/>
              <a:gd name="T77" fmla="*/ 266 h 297"/>
              <a:gd name="T78" fmla="*/ 182 w 302"/>
              <a:gd name="T79" fmla="*/ 280 h 297"/>
              <a:gd name="T80" fmla="*/ 182 w 302"/>
              <a:gd name="T81" fmla="*/ 289 h 297"/>
              <a:gd name="T82" fmla="*/ 173 w 302"/>
              <a:gd name="T83" fmla="*/ 293 h 297"/>
              <a:gd name="T84" fmla="*/ 164 w 302"/>
              <a:gd name="T85" fmla="*/ 293 h 297"/>
              <a:gd name="T86" fmla="*/ 160 w 302"/>
              <a:gd name="T87" fmla="*/ 289 h 297"/>
              <a:gd name="T88" fmla="*/ 164 w 302"/>
              <a:gd name="T89" fmla="*/ 262 h 297"/>
              <a:gd name="T90" fmla="*/ 168 w 302"/>
              <a:gd name="T91" fmla="*/ 253 h 297"/>
              <a:gd name="T92" fmla="*/ 160 w 302"/>
              <a:gd name="T93" fmla="*/ 249 h 297"/>
              <a:gd name="T94" fmla="*/ 155 w 302"/>
              <a:gd name="T95" fmla="*/ 249 h 297"/>
              <a:gd name="T96" fmla="*/ 146 w 302"/>
              <a:gd name="T97" fmla="*/ 249 h 297"/>
              <a:gd name="T98" fmla="*/ 137 w 302"/>
              <a:gd name="T99" fmla="*/ 240 h 297"/>
              <a:gd name="T100" fmla="*/ 106 w 302"/>
              <a:gd name="T101" fmla="*/ 200 h 297"/>
              <a:gd name="T102" fmla="*/ 102 w 302"/>
              <a:gd name="T103" fmla="*/ 173 h 297"/>
              <a:gd name="T104" fmla="*/ 84 w 302"/>
              <a:gd name="T105" fmla="*/ 178 h 297"/>
              <a:gd name="T106" fmla="*/ 80 w 302"/>
              <a:gd name="T107" fmla="*/ 164 h 297"/>
              <a:gd name="T108" fmla="*/ 62 w 302"/>
              <a:gd name="T109" fmla="*/ 151 h 297"/>
              <a:gd name="T110" fmla="*/ 44 w 302"/>
              <a:gd name="T111" fmla="*/ 133 h 297"/>
              <a:gd name="T112" fmla="*/ 13 w 302"/>
              <a:gd name="T113" fmla="*/ 120 h 297"/>
              <a:gd name="T114" fmla="*/ 9 w 302"/>
              <a:gd name="T115" fmla="*/ 10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" h="297">
                <a:moveTo>
                  <a:pt x="0" y="98"/>
                </a:moveTo>
                <a:lnTo>
                  <a:pt x="4" y="93"/>
                </a:lnTo>
                <a:lnTo>
                  <a:pt x="13" y="98"/>
                </a:lnTo>
                <a:lnTo>
                  <a:pt x="22" y="93"/>
                </a:lnTo>
                <a:lnTo>
                  <a:pt x="22" y="93"/>
                </a:lnTo>
                <a:lnTo>
                  <a:pt x="22" y="89"/>
                </a:lnTo>
                <a:lnTo>
                  <a:pt x="13" y="85"/>
                </a:lnTo>
                <a:lnTo>
                  <a:pt x="17" y="80"/>
                </a:lnTo>
                <a:lnTo>
                  <a:pt x="26" y="71"/>
                </a:lnTo>
                <a:lnTo>
                  <a:pt x="26" y="67"/>
                </a:lnTo>
                <a:lnTo>
                  <a:pt x="26" y="67"/>
                </a:lnTo>
                <a:lnTo>
                  <a:pt x="26" y="62"/>
                </a:lnTo>
                <a:lnTo>
                  <a:pt x="22" y="62"/>
                </a:lnTo>
                <a:lnTo>
                  <a:pt x="22" y="58"/>
                </a:lnTo>
                <a:lnTo>
                  <a:pt x="22" y="49"/>
                </a:lnTo>
                <a:lnTo>
                  <a:pt x="22" y="45"/>
                </a:lnTo>
                <a:lnTo>
                  <a:pt x="35" y="40"/>
                </a:lnTo>
                <a:lnTo>
                  <a:pt x="57" y="40"/>
                </a:lnTo>
                <a:lnTo>
                  <a:pt x="57" y="40"/>
                </a:lnTo>
                <a:lnTo>
                  <a:pt x="66" y="31"/>
                </a:lnTo>
                <a:lnTo>
                  <a:pt x="80" y="14"/>
                </a:lnTo>
                <a:lnTo>
                  <a:pt x="80" y="5"/>
                </a:lnTo>
                <a:lnTo>
                  <a:pt x="84" y="5"/>
                </a:lnTo>
                <a:lnTo>
                  <a:pt x="84" y="5"/>
                </a:lnTo>
                <a:lnTo>
                  <a:pt x="84" y="5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102" y="0"/>
                </a:lnTo>
                <a:lnTo>
                  <a:pt x="111" y="0"/>
                </a:lnTo>
                <a:lnTo>
                  <a:pt x="120" y="5"/>
                </a:lnTo>
                <a:lnTo>
                  <a:pt x="128" y="9"/>
                </a:lnTo>
                <a:lnTo>
                  <a:pt x="133" y="9"/>
                </a:lnTo>
                <a:lnTo>
                  <a:pt x="133" y="9"/>
                </a:lnTo>
                <a:lnTo>
                  <a:pt x="142" y="9"/>
                </a:lnTo>
                <a:lnTo>
                  <a:pt x="137" y="23"/>
                </a:lnTo>
                <a:lnTo>
                  <a:pt x="137" y="23"/>
                </a:lnTo>
                <a:lnTo>
                  <a:pt x="142" y="27"/>
                </a:lnTo>
                <a:lnTo>
                  <a:pt x="146" y="27"/>
                </a:lnTo>
                <a:lnTo>
                  <a:pt x="151" y="31"/>
                </a:lnTo>
                <a:lnTo>
                  <a:pt x="151" y="31"/>
                </a:lnTo>
                <a:lnTo>
                  <a:pt x="155" y="31"/>
                </a:lnTo>
                <a:lnTo>
                  <a:pt x="160" y="27"/>
                </a:lnTo>
                <a:lnTo>
                  <a:pt x="164" y="27"/>
                </a:lnTo>
                <a:lnTo>
                  <a:pt x="168" y="23"/>
                </a:lnTo>
                <a:lnTo>
                  <a:pt x="177" y="27"/>
                </a:lnTo>
                <a:lnTo>
                  <a:pt x="173" y="31"/>
                </a:lnTo>
                <a:lnTo>
                  <a:pt x="177" y="45"/>
                </a:lnTo>
                <a:lnTo>
                  <a:pt x="177" y="49"/>
                </a:lnTo>
                <a:lnTo>
                  <a:pt x="186" y="54"/>
                </a:lnTo>
                <a:lnTo>
                  <a:pt x="199" y="58"/>
                </a:lnTo>
                <a:lnTo>
                  <a:pt x="208" y="62"/>
                </a:lnTo>
                <a:lnTo>
                  <a:pt x="208" y="67"/>
                </a:lnTo>
                <a:lnTo>
                  <a:pt x="213" y="71"/>
                </a:lnTo>
                <a:lnTo>
                  <a:pt x="217" y="71"/>
                </a:lnTo>
                <a:lnTo>
                  <a:pt x="217" y="71"/>
                </a:lnTo>
                <a:lnTo>
                  <a:pt x="226" y="71"/>
                </a:lnTo>
                <a:lnTo>
                  <a:pt x="231" y="71"/>
                </a:lnTo>
                <a:lnTo>
                  <a:pt x="235" y="71"/>
                </a:lnTo>
                <a:lnTo>
                  <a:pt x="244" y="71"/>
                </a:lnTo>
                <a:lnTo>
                  <a:pt x="248" y="71"/>
                </a:lnTo>
                <a:lnTo>
                  <a:pt x="253" y="67"/>
                </a:lnTo>
                <a:lnTo>
                  <a:pt x="257" y="62"/>
                </a:lnTo>
                <a:lnTo>
                  <a:pt x="257" y="62"/>
                </a:lnTo>
                <a:lnTo>
                  <a:pt x="262" y="62"/>
                </a:lnTo>
                <a:lnTo>
                  <a:pt x="262" y="67"/>
                </a:lnTo>
                <a:lnTo>
                  <a:pt x="262" y="71"/>
                </a:lnTo>
                <a:lnTo>
                  <a:pt x="262" y="80"/>
                </a:lnTo>
                <a:lnTo>
                  <a:pt x="253" y="98"/>
                </a:lnTo>
                <a:lnTo>
                  <a:pt x="253" y="107"/>
                </a:lnTo>
                <a:lnTo>
                  <a:pt x="253" y="111"/>
                </a:lnTo>
                <a:lnTo>
                  <a:pt x="253" y="111"/>
                </a:lnTo>
                <a:lnTo>
                  <a:pt x="257" y="116"/>
                </a:lnTo>
                <a:lnTo>
                  <a:pt x="257" y="116"/>
                </a:lnTo>
                <a:lnTo>
                  <a:pt x="262" y="111"/>
                </a:lnTo>
                <a:lnTo>
                  <a:pt x="270" y="111"/>
                </a:lnTo>
                <a:lnTo>
                  <a:pt x="279" y="116"/>
                </a:lnTo>
                <a:lnTo>
                  <a:pt x="288" y="116"/>
                </a:lnTo>
                <a:lnTo>
                  <a:pt x="288" y="116"/>
                </a:lnTo>
                <a:lnTo>
                  <a:pt x="288" y="125"/>
                </a:lnTo>
                <a:lnTo>
                  <a:pt x="293" y="138"/>
                </a:lnTo>
                <a:lnTo>
                  <a:pt x="297" y="147"/>
                </a:lnTo>
                <a:lnTo>
                  <a:pt x="302" y="156"/>
                </a:lnTo>
                <a:lnTo>
                  <a:pt x="297" y="169"/>
                </a:lnTo>
                <a:lnTo>
                  <a:pt x="297" y="169"/>
                </a:lnTo>
                <a:lnTo>
                  <a:pt x="293" y="169"/>
                </a:lnTo>
                <a:lnTo>
                  <a:pt x="279" y="169"/>
                </a:lnTo>
                <a:lnTo>
                  <a:pt x="275" y="169"/>
                </a:lnTo>
                <a:lnTo>
                  <a:pt x="270" y="169"/>
                </a:lnTo>
                <a:lnTo>
                  <a:pt x="266" y="173"/>
                </a:lnTo>
                <a:lnTo>
                  <a:pt x="262" y="173"/>
                </a:lnTo>
                <a:lnTo>
                  <a:pt x="262" y="178"/>
                </a:lnTo>
                <a:lnTo>
                  <a:pt x="257" y="178"/>
                </a:lnTo>
                <a:lnTo>
                  <a:pt x="253" y="178"/>
                </a:lnTo>
                <a:lnTo>
                  <a:pt x="244" y="187"/>
                </a:lnTo>
                <a:lnTo>
                  <a:pt x="239" y="191"/>
                </a:lnTo>
                <a:lnTo>
                  <a:pt x="235" y="191"/>
                </a:lnTo>
                <a:lnTo>
                  <a:pt x="231" y="191"/>
                </a:lnTo>
                <a:lnTo>
                  <a:pt x="226" y="195"/>
                </a:lnTo>
                <a:lnTo>
                  <a:pt x="222" y="200"/>
                </a:lnTo>
                <a:lnTo>
                  <a:pt x="217" y="200"/>
                </a:lnTo>
                <a:lnTo>
                  <a:pt x="213" y="204"/>
                </a:lnTo>
                <a:lnTo>
                  <a:pt x="208" y="204"/>
                </a:lnTo>
                <a:lnTo>
                  <a:pt x="208" y="204"/>
                </a:lnTo>
                <a:lnTo>
                  <a:pt x="204" y="213"/>
                </a:lnTo>
                <a:lnTo>
                  <a:pt x="199" y="218"/>
                </a:lnTo>
                <a:lnTo>
                  <a:pt x="195" y="226"/>
                </a:lnTo>
                <a:lnTo>
                  <a:pt x="195" y="231"/>
                </a:lnTo>
                <a:lnTo>
                  <a:pt x="186" y="235"/>
                </a:lnTo>
                <a:lnTo>
                  <a:pt x="182" y="235"/>
                </a:lnTo>
                <a:lnTo>
                  <a:pt x="182" y="240"/>
                </a:lnTo>
                <a:lnTo>
                  <a:pt x="182" y="240"/>
                </a:lnTo>
                <a:lnTo>
                  <a:pt x="177" y="249"/>
                </a:lnTo>
                <a:lnTo>
                  <a:pt x="177" y="253"/>
                </a:lnTo>
                <a:lnTo>
                  <a:pt x="177" y="258"/>
                </a:lnTo>
                <a:lnTo>
                  <a:pt x="177" y="258"/>
                </a:lnTo>
                <a:lnTo>
                  <a:pt x="177" y="266"/>
                </a:lnTo>
                <a:lnTo>
                  <a:pt x="177" y="271"/>
                </a:lnTo>
                <a:lnTo>
                  <a:pt x="182" y="271"/>
                </a:lnTo>
                <a:lnTo>
                  <a:pt x="182" y="280"/>
                </a:lnTo>
                <a:lnTo>
                  <a:pt x="182" y="284"/>
                </a:lnTo>
                <a:lnTo>
                  <a:pt x="182" y="284"/>
                </a:lnTo>
                <a:lnTo>
                  <a:pt x="182" y="289"/>
                </a:lnTo>
                <a:lnTo>
                  <a:pt x="182" y="289"/>
                </a:lnTo>
                <a:lnTo>
                  <a:pt x="177" y="293"/>
                </a:lnTo>
                <a:lnTo>
                  <a:pt x="173" y="293"/>
                </a:lnTo>
                <a:lnTo>
                  <a:pt x="168" y="297"/>
                </a:lnTo>
                <a:lnTo>
                  <a:pt x="168" y="297"/>
                </a:lnTo>
                <a:lnTo>
                  <a:pt x="164" y="293"/>
                </a:lnTo>
                <a:lnTo>
                  <a:pt x="164" y="293"/>
                </a:lnTo>
                <a:lnTo>
                  <a:pt x="160" y="293"/>
                </a:lnTo>
                <a:lnTo>
                  <a:pt x="160" y="289"/>
                </a:lnTo>
                <a:lnTo>
                  <a:pt x="160" y="284"/>
                </a:lnTo>
                <a:lnTo>
                  <a:pt x="164" y="280"/>
                </a:lnTo>
                <a:lnTo>
                  <a:pt x="164" y="262"/>
                </a:lnTo>
                <a:lnTo>
                  <a:pt x="164" y="258"/>
                </a:lnTo>
                <a:lnTo>
                  <a:pt x="168" y="258"/>
                </a:lnTo>
                <a:lnTo>
                  <a:pt x="168" y="253"/>
                </a:lnTo>
                <a:lnTo>
                  <a:pt x="168" y="249"/>
                </a:lnTo>
                <a:lnTo>
                  <a:pt x="164" y="249"/>
                </a:lnTo>
                <a:lnTo>
                  <a:pt x="160" y="249"/>
                </a:lnTo>
                <a:lnTo>
                  <a:pt x="160" y="244"/>
                </a:lnTo>
                <a:lnTo>
                  <a:pt x="160" y="249"/>
                </a:lnTo>
                <a:lnTo>
                  <a:pt x="155" y="249"/>
                </a:lnTo>
                <a:lnTo>
                  <a:pt x="151" y="249"/>
                </a:lnTo>
                <a:lnTo>
                  <a:pt x="146" y="253"/>
                </a:lnTo>
                <a:lnTo>
                  <a:pt x="146" y="249"/>
                </a:lnTo>
                <a:lnTo>
                  <a:pt x="142" y="244"/>
                </a:lnTo>
                <a:lnTo>
                  <a:pt x="137" y="244"/>
                </a:lnTo>
                <a:lnTo>
                  <a:pt x="137" y="240"/>
                </a:lnTo>
                <a:lnTo>
                  <a:pt x="133" y="218"/>
                </a:lnTo>
                <a:lnTo>
                  <a:pt x="120" y="200"/>
                </a:lnTo>
                <a:lnTo>
                  <a:pt x="106" y="200"/>
                </a:lnTo>
                <a:lnTo>
                  <a:pt x="97" y="200"/>
                </a:lnTo>
                <a:lnTo>
                  <a:pt x="102" y="191"/>
                </a:lnTo>
                <a:lnTo>
                  <a:pt x="102" y="173"/>
                </a:lnTo>
                <a:lnTo>
                  <a:pt x="102" y="169"/>
                </a:lnTo>
                <a:lnTo>
                  <a:pt x="97" y="169"/>
                </a:lnTo>
                <a:lnTo>
                  <a:pt x="84" y="178"/>
                </a:lnTo>
                <a:lnTo>
                  <a:pt x="80" y="173"/>
                </a:lnTo>
                <a:lnTo>
                  <a:pt x="75" y="169"/>
                </a:lnTo>
                <a:lnTo>
                  <a:pt x="80" y="164"/>
                </a:lnTo>
                <a:lnTo>
                  <a:pt x="75" y="164"/>
                </a:lnTo>
                <a:lnTo>
                  <a:pt x="75" y="160"/>
                </a:lnTo>
                <a:lnTo>
                  <a:pt x="62" y="151"/>
                </a:lnTo>
                <a:lnTo>
                  <a:pt x="49" y="138"/>
                </a:lnTo>
                <a:lnTo>
                  <a:pt x="49" y="133"/>
                </a:lnTo>
                <a:lnTo>
                  <a:pt x="44" y="133"/>
                </a:lnTo>
                <a:lnTo>
                  <a:pt x="26" y="129"/>
                </a:lnTo>
                <a:lnTo>
                  <a:pt x="17" y="125"/>
                </a:lnTo>
                <a:lnTo>
                  <a:pt x="13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2"/>
                </a:lnTo>
                <a:lnTo>
                  <a:pt x="4" y="102"/>
                </a:lnTo>
                <a:lnTo>
                  <a:pt x="0" y="98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4" name="Freeform 731">
            <a:extLst>
              <a:ext uri="{FF2B5EF4-FFF2-40B4-BE49-F238E27FC236}">
                <a16:creationId xmlns:a16="http://schemas.microsoft.com/office/drawing/2014/main" id="{929F0622-76F9-470B-9CE4-BBF64BB70EBB}"/>
              </a:ext>
            </a:extLst>
          </p:cNvPr>
          <p:cNvSpPr>
            <a:spLocks/>
          </p:cNvSpPr>
          <p:nvPr/>
        </p:nvSpPr>
        <p:spPr bwMode="auto">
          <a:xfrm>
            <a:off x="7261332" y="4275203"/>
            <a:ext cx="269677" cy="265212"/>
          </a:xfrm>
          <a:custGeom>
            <a:avLst/>
            <a:gdLst>
              <a:gd name="T0" fmla="*/ 13 w 302"/>
              <a:gd name="T1" fmla="*/ 98 h 297"/>
              <a:gd name="T2" fmla="*/ 22 w 302"/>
              <a:gd name="T3" fmla="*/ 89 h 297"/>
              <a:gd name="T4" fmla="*/ 26 w 302"/>
              <a:gd name="T5" fmla="*/ 71 h 297"/>
              <a:gd name="T6" fmla="*/ 26 w 302"/>
              <a:gd name="T7" fmla="*/ 62 h 297"/>
              <a:gd name="T8" fmla="*/ 22 w 302"/>
              <a:gd name="T9" fmla="*/ 49 h 297"/>
              <a:gd name="T10" fmla="*/ 57 w 302"/>
              <a:gd name="T11" fmla="*/ 40 h 297"/>
              <a:gd name="T12" fmla="*/ 80 w 302"/>
              <a:gd name="T13" fmla="*/ 14 h 297"/>
              <a:gd name="T14" fmla="*/ 84 w 302"/>
              <a:gd name="T15" fmla="*/ 5 h 297"/>
              <a:gd name="T16" fmla="*/ 80 w 302"/>
              <a:gd name="T17" fmla="*/ 0 h 297"/>
              <a:gd name="T18" fmla="*/ 111 w 302"/>
              <a:gd name="T19" fmla="*/ 0 h 297"/>
              <a:gd name="T20" fmla="*/ 133 w 302"/>
              <a:gd name="T21" fmla="*/ 9 h 297"/>
              <a:gd name="T22" fmla="*/ 137 w 302"/>
              <a:gd name="T23" fmla="*/ 23 h 297"/>
              <a:gd name="T24" fmla="*/ 146 w 302"/>
              <a:gd name="T25" fmla="*/ 27 h 297"/>
              <a:gd name="T26" fmla="*/ 155 w 302"/>
              <a:gd name="T27" fmla="*/ 31 h 297"/>
              <a:gd name="T28" fmla="*/ 168 w 302"/>
              <a:gd name="T29" fmla="*/ 23 h 297"/>
              <a:gd name="T30" fmla="*/ 177 w 302"/>
              <a:gd name="T31" fmla="*/ 45 h 297"/>
              <a:gd name="T32" fmla="*/ 199 w 302"/>
              <a:gd name="T33" fmla="*/ 58 h 297"/>
              <a:gd name="T34" fmla="*/ 213 w 302"/>
              <a:gd name="T35" fmla="*/ 71 h 297"/>
              <a:gd name="T36" fmla="*/ 226 w 302"/>
              <a:gd name="T37" fmla="*/ 71 h 297"/>
              <a:gd name="T38" fmla="*/ 244 w 302"/>
              <a:gd name="T39" fmla="*/ 71 h 297"/>
              <a:gd name="T40" fmla="*/ 257 w 302"/>
              <a:gd name="T41" fmla="*/ 62 h 297"/>
              <a:gd name="T42" fmla="*/ 262 w 302"/>
              <a:gd name="T43" fmla="*/ 67 h 297"/>
              <a:gd name="T44" fmla="*/ 253 w 302"/>
              <a:gd name="T45" fmla="*/ 98 h 297"/>
              <a:gd name="T46" fmla="*/ 253 w 302"/>
              <a:gd name="T47" fmla="*/ 111 h 297"/>
              <a:gd name="T48" fmla="*/ 262 w 302"/>
              <a:gd name="T49" fmla="*/ 111 h 297"/>
              <a:gd name="T50" fmla="*/ 288 w 302"/>
              <a:gd name="T51" fmla="*/ 116 h 297"/>
              <a:gd name="T52" fmla="*/ 293 w 302"/>
              <a:gd name="T53" fmla="*/ 138 h 297"/>
              <a:gd name="T54" fmla="*/ 297 w 302"/>
              <a:gd name="T55" fmla="*/ 169 h 297"/>
              <a:gd name="T56" fmla="*/ 279 w 302"/>
              <a:gd name="T57" fmla="*/ 169 h 297"/>
              <a:gd name="T58" fmla="*/ 266 w 302"/>
              <a:gd name="T59" fmla="*/ 173 h 297"/>
              <a:gd name="T60" fmla="*/ 257 w 302"/>
              <a:gd name="T61" fmla="*/ 178 h 297"/>
              <a:gd name="T62" fmla="*/ 239 w 302"/>
              <a:gd name="T63" fmla="*/ 191 h 297"/>
              <a:gd name="T64" fmla="*/ 226 w 302"/>
              <a:gd name="T65" fmla="*/ 195 h 297"/>
              <a:gd name="T66" fmla="*/ 213 w 302"/>
              <a:gd name="T67" fmla="*/ 204 h 297"/>
              <a:gd name="T68" fmla="*/ 204 w 302"/>
              <a:gd name="T69" fmla="*/ 213 h 297"/>
              <a:gd name="T70" fmla="*/ 195 w 302"/>
              <a:gd name="T71" fmla="*/ 231 h 297"/>
              <a:gd name="T72" fmla="*/ 182 w 302"/>
              <a:gd name="T73" fmla="*/ 240 h 297"/>
              <a:gd name="T74" fmla="*/ 177 w 302"/>
              <a:gd name="T75" fmla="*/ 253 h 297"/>
              <a:gd name="T76" fmla="*/ 177 w 302"/>
              <a:gd name="T77" fmla="*/ 266 h 297"/>
              <a:gd name="T78" fmla="*/ 182 w 302"/>
              <a:gd name="T79" fmla="*/ 280 h 297"/>
              <a:gd name="T80" fmla="*/ 182 w 302"/>
              <a:gd name="T81" fmla="*/ 289 h 297"/>
              <a:gd name="T82" fmla="*/ 173 w 302"/>
              <a:gd name="T83" fmla="*/ 293 h 297"/>
              <a:gd name="T84" fmla="*/ 164 w 302"/>
              <a:gd name="T85" fmla="*/ 293 h 297"/>
              <a:gd name="T86" fmla="*/ 160 w 302"/>
              <a:gd name="T87" fmla="*/ 289 h 297"/>
              <a:gd name="T88" fmla="*/ 164 w 302"/>
              <a:gd name="T89" fmla="*/ 262 h 297"/>
              <a:gd name="T90" fmla="*/ 168 w 302"/>
              <a:gd name="T91" fmla="*/ 253 h 297"/>
              <a:gd name="T92" fmla="*/ 160 w 302"/>
              <a:gd name="T93" fmla="*/ 249 h 297"/>
              <a:gd name="T94" fmla="*/ 155 w 302"/>
              <a:gd name="T95" fmla="*/ 249 h 297"/>
              <a:gd name="T96" fmla="*/ 146 w 302"/>
              <a:gd name="T97" fmla="*/ 249 h 297"/>
              <a:gd name="T98" fmla="*/ 137 w 302"/>
              <a:gd name="T99" fmla="*/ 240 h 297"/>
              <a:gd name="T100" fmla="*/ 106 w 302"/>
              <a:gd name="T101" fmla="*/ 200 h 297"/>
              <a:gd name="T102" fmla="*/ 102 w 302"/>
              <a:gd name="T103" fmla="*/ 173 h 297"/>
              <a:gd name="T104" fmla="*/ 84 w 302"/>
              <a:gd name="T105" fmla="*/ 178 h 297"/>
              <a:gd name="T106" fmla="*/ 80 w 302"/>
              <a:gd name="T107" fmla="*/ 164 h 297"/>
              <a:gd name="T108" fmla="*/ 62 w 302"/>
              <a:gd name="T109" fmla="*/ 151 h 297"/>
              <a:gd name="T110" fmla="*/ 44 w 302"/>
              <a:gd name="T111" fmla="*/ 133 h 297"/>
              <a:gd name="T112" fmla="*/ 13 w 302"/>
              <a:gd name="T113" fmla="*/ 120 h 297"/>
              <a:gd name="T114" fmla="*/ 9 w 302"/>
              <a:gd name="T115" fmla="*/ 10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" h="297">
                <a:moveTo>
                  <a:pt x="0" y="98"/>
                </a:moveTo>
                <a:lnTo>
                  <a:pt x="4" y="93"/>
                </a:lnTo>
                <a:lnTo>
                  <a:pt x="13" y="98"/>
                </a:lnTo>
                <a:lnTo>
                  <a:pt x="22" y="93"/>
                </a:lnTo>
                <a:lnTo>
                  <a:pt x="22" y="93"/>
                </a:lnTo>
                <a:lnTo>
                  <a:pt x="22" y="89"/>
                </a:lnTo>
                <a:lnTo>
                  <a:pt x="13" y="85"/>
                </a:lnTo>
                <a:lnTo>
                  <a:pt x="17" y="80"/>
                </a:lnTo>
                <a:lnTo>
                  <a:pt x="26" y="71"/>
                </a:lnTo>
                <a:lnTo>
                  <a:pt x="26" y="67"/>
                </a:lnTo>
                <a:lnTo>
                  <a:pt x="26" y="67"/>
                </a:lnTo>
                <a:lnTo>
                  <a:pt x="26" y="62"/>
                </a:lnTo>
                <a:lnTo>
                  <a:pt x="22" y="62"/>
                </a:lnTo>
                <a:lnTo>
                  <a:pt x="22" y="58"/>
                </a:lnTo>
                <a:lnTo>
                  <a:pt x="22" y="49"/>
                </a:lnTo>
                <a:lnTo>
                  <a:pt x="22" y="45"/>
                </a:lnTo>
                <a:lnTo>
                  <a:pt x="35" y="40"/>
                </a:lnTo>
                <a:lnTo>
                  <a:pt x="57" y="40"/>
                </a:lnTo>
                <a:lnTo>
                  <a:pt x="57" y="40"/>
                </a:lnTo>
                <a:lnTo>
                  <a:pt x="66" y="31"/>
                </a:lnTo>
                <a:lnTo>
                  <a:pt x="80" y="14"/>
                </a:lnTo>
                <a:lnTo>
                  <a:pt x="80" y="5"/>
                </a:lnTo>
                <a:lnTo>
                  <a:pt x="84" y="5"/>
                </a:lnTo>
                <a:lnTo>
                  <a:pt x="84" y="5"/>
                </a:lnTo>
                <a:lnTo>
                  <a:pt x="84" y="5"/>
                </a:lnTo>
                <a:lnTo>
                  <a:pt x="80" y="0"/>
                </a:lnTo>
                <a:lnTo>
                  <a:pt x="80" y="0"/>
                </a:lnTo>
                <a:lnTo>
                  <a:pt x="88" y="0"/>
                </a:lnTo>
                <a:lnTo>
                  <a:pt x="102" y="0"/>
                </a:lnTo>
                <a:lnTo>
                  <a:pt x="111" y="0"/>
                </a:lnTo>
                <a:lnTo>
                  <a:pt x="120" y="5"/>
                </a:lnTo>
                <a:lnTo>
                  <a:pt x="128" y="9"/>
                </a:lnTo>
                <a:lnTo>
                  <a:pt x="133" y="9"/>
                </a:lnTo>
                <a:lnTo>
                  <a:pt x="133" y="9"/>
                </a:lnTo>
                <a:lnTo>
                  <a:pt x="142" y="9"/>
                </a:lnTo>
                <a:lnTo>
                  <a:pt x="137" y="23"/>
                </a:lnTo>
                <a:lnTo>
                  <a:pt x="137" y="23"/>
                </a:lnTo>
                <a:lnTo>
                  <a:pt x="142" y="27"/>
                </a:lnTo>
                <a:lnTo>
                  <a:pt x="146" y="27"/>
                </a:lnTo>
                <a:lnTo>
                  <a:pt x="151" y="31"/>
                </a:lnTo>
                <a:lnTo>
                  <a:pt x="151" y="31"/>
                </a:lnTo>
                <a:lnTo>
                  <a:pt x="155" y="31"/>
                </a:lnTo>
                <a:lnTo>
                  <a:pt x="160" y="27"/>
                </a:lnTo>
                <a:lnTo>
                  <a:pt x="164" y="27"/>
                </a:lnTo>
                <a:lnTo>
                  <a:pt x="168" y="23"/>
                </a:lnTo>
                <a:lnTo>
                  <a:pt x="177" y="27"/>
                </a:lnTo>
                <a:lnTo>
                  <a:pt x="173" y="31"/>
                </a:lnTo>
                <a:lnTo>
                  <a:pt x="177" y="45"/>
                </a:lnTo>
                <a:lnTo>
                  <a:pt x="177" y="49"/>
                </a:lnTo>
                <a:lnTo>
                  <a:pt x="186" y="54"/>
                </a:lnTo>
                <a:lnTo>
                  <a:pt x="199" y="58"/>
                </a:lnTo>
                <a:lnTo>
                  <a:pt x="208" y="62"/>
                </a:lnTo>
                <a:lnTo>
                  <a:pt x="208" y="67"/>
                </a:lnTo>
                <a:lnTo>
                  <a:pt x="213" y="71"/>
                </a:lnTo>
                <a:lnTo>
                  <a:pt x="217" y="71"/>
                </a:lnTo>
                <a:lnTo>
                  <a:pt x="217" y="71"/>
                </a:lnTo>
                <a:lnTo>
                  <a:pt x="226" y="71"/>
                </a:lnTo>
                <a:lnTo>
                  <a:pt x="231" y="71"/>
                </a:lnTo>
                <a:lnTo>
                  <a:pt x="235" y="71"/>
                </a:lnTo>
                <a:lnTo>
                  <a:pt x="244" y="71"/>
                </a:lnTo>
                <a:lnTo>
                  <a:pt x="248" y="71"/>
                </a:lnTo>
                <a:lnTo>
                  <a:pt x="253" y="67"/>
                </a:lnTo>
                <a:lnTo>
                  <a:pt x="257" y="62"/>
                </a:lnTo>
                <a:lnTo>
                  <a:pt x="257" y="62"/>
                </a:lnTo>
                <a:lnTo>
                  <a:pt x="262" y="62"/>
                </a:lnTo>
                <a:lnTo>
                  <a:pt x="262" y="67"/>
                </a:lnTo>
                <a:lnTo>
                  <a:pt x="262" y="71"/>
                </a:lnTo>
                <a:lnTo>
                  <a:pt x="262" y="80"/>
                </a:lnTo>
                <a:lnTo>
                  <a:pt x="253" y="98"/>
                </a:lnTo>
                <a:lnTo>
                  <a:pt x="253" y="107"/>
                </a:lnTo>
                <a:lnTo>
                  <a:pt x="253" y="111"/>
                </a:lnTo>
                <a:lnTo>
                  <a:pt x="253" y="111"/>
                </a:lnTo>
                <a:lnTo>
                  <a:pt x="257" y="116"/>
                </a:lnTo>
                <a:lnTo>
                  <a:pt x="257" y="116"/>
                </a:lnTo>
                <a:lnTo>
                  <a:pt x="262" y="111"/>
                </a:lnTo>
                <a:lnTo>
                  <a:pt x="270" y="111"/>
                </a:lnTo>
                <a:lnTo>
                  <a:pt x="279" y="116"/>
                </a:lnTo>
                <a:lnTo>
                  <a:pt x="288" y="116"/>
                </a:lnTo>
                <a:lnTo>
                  <a:pt x="288" y="116"/>
                </a:lnTo>
                <a:lnTo>
                  <a:pt x="288" y="125"/>
                </a:lnTo>
                <a:lnTo>
                  <a:pt x="293" y="138"/>
                </a:lnTo>
                <a:lnTo>
                  <a:pt x="297" y="147"/>
                </a:lnTo>
                <a:lnTo>
                  <a:pt x="302" y="156"/>
                </a:lnTo>
                <a:lnTo>
                  <a:pt x="297" y="169"/>
                </a:lnTo>
                <a:lnTo>
                  <a:pt x="297" y="169"/>
                </a:lnTo>
                <a:lnTo>
                  <a:pt x="293" y="169"/>
                </a:lnTo>
                <a:lnTo>
                  <a:pt x="279" y="169"/>
                </a:lnTo>
                <a:lnTo>
                  <a:pt x="275" y="169"/>
                </a:lnTo>
                <a:lnTo>
                  <a:pt x="270" y="169"/>
                </a:lnTo>
                <a:lnTo>
                  <a:pt x="266" y="173"/>
                </a:lnTo>
                <a:lnTo>
                  <a:pt x="262" y="173"/>
                </a:lnTo>
                <a:lnTo>
                  <a:pt x="262" y="178"/>
                </a:lnTo>
                <a:lnTo>
                  <a:pt x="257" y="178"/>
                </a:lnTo>
                <a:lnTo>
                  <a:pt x="253" y="178"/>
                </a:lnTo>
                <a:lnTo>
                  <a:pt x="244" y="187"/>
                </a:lnTo>
                <a:lnTo>
                  <a:pt x="239" y="191"/>
                </a:lnTo>
                <a:lnTo>
                  <a:pt x="235" y="191"/>
                </a:lnTo>
                <a:lnTo>
                  <a:pt x="231" y="191"/>
                </a:lnTo>
                <a:lnTo>
                  <a:pt x="226" y="195"/>
                </a:lnTo>
                <a:lnTo>
                  <a:pt x="222" y="200"/>
                </a:lnTo>
                <a:lnTo>
                  <a:pt x="217" y="200"/>
                </a:lnTo>
                <a:lnTo>
                  <a:pt x="213" y="204"/>
                </a:lnTo>
                <a:lnTo>
                  <a:pt x="208" y="204"/>
                </a:lnTo>
                <a:lnTo>
                  <a:pt x="208" y="204"/>
                </a:lnTo>
                <a:lnTo>
                  <a:pt x="204" y="213"/>
                </a:lnTo>
                <a:lnTo>
                  <a:pt x="199" y="218"/>
                </a:lnTo>
                <a:lnTo>
                  <a:pt x="195" y="226"/>
                </a:lnTo>
                <a:lnTo>
                  <a:pt x="195" y="231"/>
                </a:lnTo>
                <a:lnTo>
                  <a:pt x="186" y="235"/>
                </a:lnTo>
                <a:lnTo>
                  <a:pt x="182" y="235"/>
                </a:lnTo>
                <a:lnTo>
                  <a:pt x="182" y="240"/>
                </a:lnTo>
                <a:lnTo>
                  <a:pt x="182" y="240"/>
                </a:lnTo>
                <a:lnTo>
                  <a:pt x="177" y="249"/>
                </a:lnTo>
                <a:lnTo>
                  <a:pt x="177" y="253"/>
                </a:lnTo>
                <a:lnTo>
                  <a:pt x="177" y="258"/>
                </a:lnTo>
                <a:lnTo>
                  <a:pt x="177" y="258"/>
                </a:lnTo>
                <a:lnTo>
                  <a:pt x="177" y="266"/>
                </a:lnTo>
                <a:lnTo>
                  <a:pt x="177" y="271"/>
                </a:lnTo>
                <a:lnTo>
                  <a:pt x="182" y="271"/>
                </a:lnTo>
                <a:lnTo>
                  <a:pt x="182" y="280"/>
                </a:lnTo>
                <a:lnTo>
                  <a:pt x="182" y="284"/>
                </a:lnTo>
                <a:lnTo>
                  <a:pt x="182" y="284"/>
                </a:lnTo>
                <a:lnTo>
                  <a:pt x="182" y="289"/>
                </a:lnTo>
                <a:lnTo>
                  <a:pt x="182" y="289"/>
                </a:lnTo>
                <a:lnTo>
                  <a:pt x="177" y="293"/>
                </a:lnTo>
                <a:lnTo>
                  <a:pt x="173" y="293"/>
                </a:lnTo>
                <a:lnTo>
                  <a:pt x="168" y="297"/>
                </a:lnTo>
                <a:lnTo>
                  <a:pt x="168" y="297"/>
                </a:lnTo>
                <a:lnTo>
                  <a:pt x="164" y="293"/>
                </a:lnTo>
                <a:lnTo>
                  <a:pt x="164" y="293"/>
                </a:lnTo>
                <a:lnTo>
                  <a:pt x="160" y="293"/>
                </a:lnTo>
                <a:lnTo>
                  <a:pt x="160" y="289"/>
                </a:lnTo>
                <a:lnTo>
                  <a:pt x="160" y="284"/>
                </a:lnTo>
                <a:lnTo>
                  <a:pt x="164" y="280"/>
                </a:lnTo>
                <a:lnTo>
                  <a:pt x="164" y="262"/>
                </a:lnTo>
                <a:lnTo>
                  <a:pt x="164" y="258"/>
                </a:lnTo>
                <a:lnTo>
                  <a:pt x="168" y="258"/>
                </a:lnTo>
                <a:lnTo>
                  <a:pt x="168" y="253"/>
                </a:lnTo>
                <a:lnTo>
                  <a:pt x="168" y="249"/>
                </a:lnTo>
                <a:lnTo>
                  <a:pt x="164" y="249"/>
                </a:lnTo>
                <a:lnTo>
                  <a:pt x="160" y="249"/>
                </a:lnTo>
                <a:lnTo>
                  <a:pt x="160" y="244"/>
                </a:lnTo>
                <a:lnTo>
                  <a:pt x="160" y="249"/>
                </a:lnTo>
                <a:lnTo>
                  <a:pt x="155" y="249"/>
                </a:lnTo>
                <a:lnTo>
                  <a:pt x="151" y="249"/>
                </a:lnTo>
                <a:lnTo>
                  <a:pt x="146" y="253"/>
                </a:lnTo>
                <a:lnTo>
                  <a:pt x="146" y="249"/>
                </a:lnTo>
                <a:lnTo>
                  <a:pt x="142" y="244"/>
                </a:lnTo>
                <a:lnTo>
                  <a:pt x="137" y="244"/>
                </a:lnTo>
                <a:lnTo>
                  <a:pt x="137" y="240"/>
                </a:lnTo>
                <a:lnTo>
                  <a:pt x="133" y="218"/>
                </a:lnTo>
                <a:lnTo>
                  <a:pt x="120" y="200"/>
                </a:lnTo>
                <a:lnTo>
                  <a:pt x="106" y="200"/>
                </a:lnTo>
                <a:lnTo>
                  <a:pt x="97" y="200"/>
                </a:lnTo>
                <a:lnTo>
                  <a:pt x="102" y="191"/>
                </a:lnTo>
                <a:lnTo>
                  <a:pt x="102" y="173"/>
                </a:lnTo>
                <a:lnTo>
                  <a:pt x="102" y="169"/>
                </a:lnTo>
                <a:lnTo>
                  <a:pt x="97" y="169"/>
                </a:lnTo>
                <a:lnTo>
                  <a:pt x="84" y="178"/>
                </a:lnTo>
                <a:lnTo>
                  <a:pt x="80" y="173"/>
                </a:lnTo>
                <a:lnTo>
                  <a:pt x="75" y="169"/>
                </a:lnTo>
                <a:lnTo>
                  <a:pt x="80" y="164"/>
                </a:lnTo>
                <a:lnTo>
                  <a:pt x="75" y="164"/>
                </a:lnTo>
                <a:lnTo>
                  <a:pt x="75" y="160"/>
                </a:lnTo>
                <a:lnTo>
                  <a:pt x="62" y="151"/>
                </a:lnTo>
                <a:lnTo>
                  <a:pt x="49" y="138"/>
                </a:lnTo>
                <a:lnTo>
                  <a:pt x="49" y="133"/>
                </a:lnTo>
                <a:lnTo>
                  <a:pt x="44" y="133"/>
                </a:lnTo>
                <a:lnTo>
                  <a:pt x="26" y="129"/>
                </a:lnTo>
                <a:lnTo>
                  <a:pt x="17" y="125"/>
                </a:lnTo>
                <a:lnTo>
                  <a:pt x="13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2"/>
                </a:lnTo>
                <a:lnTo>
                  <a:pt x="4" y="102"/>
                </a:lnTo>
                <a:lnTo>
                  <a:pt x="0" y="9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5" name="Freeform 732">
            <a:extLst>
              <a:ext uri="{FF2B5EF4-FFF2-40B4-BE49-F238E27FC236}">
                <a16:creationId xmlns:a16="http://schemas.microsoft.com/office/drawing/2014/main" id="{A8F03012-51FD-4E10-B3CB-D0360E6A53F7}"/>
              </a:ext>
            </a:extLst>
          </p:cNvPr>
          <p:cNvSpPr>
            <a:spLocks/>
          </p:cNvSpPr>
          <p:nvPr/>
        </p:nvSpPr>
        <p:spPr bwMode="auto">
          <a:xfrm>
            <a:off x="6912179" y="3674236"/>
            <a:ext cx="293787" cy="272356"/>
          </a:xfrm>
          <a:custGeom>
            <a:avLst/>
            <a:gdLst>
              <a:gd name="T0" fmla="*/ 18 w 329"/>
              <a:gd name="T1" fmla="*/ 17 h 305"/>
              <a:gd name="T2" fmla="*/ 53 w 329"/>
              <a:gd name="T3" fmla="*/ 35 h 305"/>
              <a:gd name="T4" fmla="*/ 102 w 329"/>
              <a:gd name="T5" fmla="*/ 48 h 305"/>
              <a:gd name="T6" fmla="*/ 155 w 329"/>
              <a:gd name="T7" fmla="*/ 57 h 305"/>
              <a:gd name="T8" fmla="*/ 191 w 329"/>
              <a:gd name="T9" fmla="*/ 53 h 305"/>
              <a:gd name="T10" fmla="*/ 209 w 329"/>
              <a:gd name="T11" fmla="*/ 53 h 305"/>
              <a:gd name="T12" fmla="*/ 227 w 329"/>
              <a:gd name="T13" fmla="*/ 70 h 305"/>
              <a:gd name="T14" fmla="*/ 249 w 329"/>
              <a:gd name="T15" fmla="*/ 66 h 305"/>
              <a:gd name="T16" fmla="*/ 275 w 329"/>
              <a:gd name="T17" fmla="*/ 57 h 305"/>
              <a:gd name="T18" fmla="*/ 302 w 329"/>
              <a:gd name="T19" fmla="*/ 35 h 305"/>
              <a:gd name="T20" fmla="*/ 324 w 329"/>
              <a:gd name="T21" fmla="*/ 35 h 305"/>
              <a:gd name="T22" fmla="*/ 329 w 329"/>
              <a:gd name="T23" fmla="*/ 57 h 305"/>
              <a:gd name="T24" fmla="*/ 315 w 329"/>
              <a:gd name="T25" fmla="*/ 57 h 305"/>
              <a:gd name="T26" fmla="*/ 302 w 329"/>
              <a:gd name="T27" fmla="*/ 75 h 305"/>
              <a:gd name="T28" fmla="*/ 306 w 329"/>
              <a:gd name="T29" fmla="*/ 110 h 305"/>
              <a:gd name="T30" fmla="*/ 280 w 329"/>
              <a:gd name="T31" fmla="*/ 110 h 305"/>
              <a:gd name="T32" fmla="*/ 262 w 329"/>
              <a:gd name="T33" fmla="*/ 102 h 305"/>
              <a:gd name="T34" fmla="*/ 253 w 329"/>
              <a:gd name="T35" fmla="*/ 115 h 305"/>
              <a:gd name="T36" fmla="*/ 253 w 329"/>
              <a:gd name="T37" fmla="*/ 119 h 305"/>
              <a:gd name="T38" fmla="*/ 271 w 329"/>
              <a:gd name="T39" fmla="*/ 146 h 305"/>
              <a:gd name="T40" fmla="*/ 284 w 329"/>
              <a:gd name="T41" fmla="*/ 172 h 305"/>
              <a:gd name="T42" fmla="*/ 293 w 329"/>
              <a:gd name="T43" fmla="*/ 203 h 305"/>
              <a:gd name="T44" fmla="*/ 284 w 329"/>
              <a:gd name="T45" fmla="*/ 221 h 305"/>
              <a:gd name="T46" fmla="*/ 271 w 329"/>
              <a:gd name="T47" fmla="*/ 212 h 305"/>
              <a:gd name="T48" fmla="*/ 253 w 329"/>
              <a:gd name="T49" fmla="*/ 208 h 305"/>
              <a:gd name="T50" fmla="*/ 244 w 329"/>
              <a:gd name="T51" fmla="*/ 226 h 305"/>
              <a:gd name="T52" fmla="*/ 235 w 329"/>
              <a:gd name="T53" fmla="*/ 239 h 305"/>
              <a:gd name="T54" fmla="*/ 222 w 329"/>
              <a:gd name="T55" fmla="*/ 243 h 305"/>
              <a:gd name="T56" fmla="*/ 231 w 329"/>
              <a:gd name="T57" fmla="*/ 257 h 305"/>
              <a:gd name="T58" fmla="*/ 222 w 329"/>
              <a:gd name="T59" fmla="*/ 266 h 305"/>
              <a:gd name="T60" fmla="*/ 182 w 329"/>
              <a:gd name="T61" fmla="*/ 266 h 305"/>
              <a:gd name="T62" fmla="*/ 138 w 329"/>
              <a:gd name="T63" fmla="*/ 297 h 305"/>
              <a:gd name="T64" fmla="*/ 120 w 329"/>
              <a:gd name="T65" fmla="*/ 305 h 305"/>
              <a:gd name="T66" fmla="*/ 93 w 329"/>
              <a:gd name="T67" fmla="*/ 305 h 305"/>
              <a:gd name="T68" fmla="*/ 76 w 329"/>
              <a:gd name="T69" fmla="*/ 305 h 305"/>
              <a:gd name="T70" fmla="*/ 62 w 329"/>
              <a:gd name="T71" fmla="*/ 288 h 305"/>
              <a:gd name="T72" fmla="*/ 58 w 329"/>
              <a:gd name="T73" fmla="*/ 279 h 305"/>
              <a:gd name="T74" fmla="*/ 71 w 329"/>
              <a:gd name="T75" fmla="*/ 239 h 305"/>
              <a:gd name="T76" fmla="*/ 67 w 329"/>
              <a:gd name="T77" fmla="*/ 190 h 305"/>
              <a:gd name="T78" fmla="*/ 62 w 329"/>
              <a:gd name="T79" fmla="*/ 181 h 305"/>
              <a:gd name="T80" fmla="*/ 80 w 329"/>
              <a:gd name="T81" fmla="*/ 199 h 305"/>
              <a:gd name="T82" fmla="*/ 120 w 329"/>
              <a:gd name="T83" fmla="*/ 181 h 305"/>
              <a:gd name="T84" fmla="*/ 147 w 329"/>
              <a:gd name="T85" fmla="*/ 177 h 305"/>
              <a:gd name="T86" fmla="*/ 160 w 329"/>
              <a:gd name="T87" fmla="*/ 150 h 305"/>
              <a:gd name="T88" fmla="*/ 169 w 329"/>
              <a:gd name="T89" fmla="*/ 133 h 305"/>
              <a:gd name="T90" fmla="*/ 164 w 329"/>
              <a:gd name="T91" fmla="*/ 128 h 305"/>
              <a:gd name="T92" fmla="*/ 164 w 329"/>
              <a:gd name="T93" fmla="*/ 115 h 305"/>
              <a:gd name="T94" fmla="*/ 147 w 329"/>
              <a:gd name="T95" fmla="*/ 79 h 305"/>
              <a:gd name="T96" fmla="*/ 138 w 329"/>
              <a:gd name="T97" fmla="*/ 70 h 305"/>
              <a:gd name="T98" fmla="*/ 102 w 329"/>
              <a:gd name="T99" fmla="*/ 66 h 305"/>
              <a:gd name="T100" fmla="*/ 45 w 329"/>
              <a:gd name="T101" fmla="*/ 48 h 305"/>
              <a:gd name="T102" fmla="*/ 27 w 329"/>
              <a:gd name="T103" fmla="*/ 39 h 305"/>
              <a:gd name="T104" fmla="*/ 13 w 329"/>
              <a:gd name="T105" fmla="*/ 35 h 305"/>
              <a:gd name="T106" fmla="*/ 0 w 329"/>
              <a:gd name="T107" fmla="*/ 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9" h="305">
                <a:moveTo>
                  <a:pt x="0" y="4"/>
                </a:moveTo>
                <a:lnTo>
                  <a:pt x="0" y="0"/>
                </a:lnTo>
                <a:lnTo>
                  <a:pt x="13" y="13"/>
                </a:lnTo>
                <a:lnTo>
                  <a:pt x="18" y="17"/>
                </a:lnTo>
                <a:lnTo>
                  <a:pt x="22" y="26"/>
                </a:lnTo>
                <a:lnTo>
                  <a:pt x="45" y="31"/>
                </a:lnTo>
                <a:lnTo>
                  <a:pt x="49" y="35"/>
                </a:lnTo>
                <a:lnTo>
                  <a:pt x="53" y="35"/>
                </a:lnTo>
                <a:lnTo>
                  <a:pt x="62" y="44"/>
                </a:lnTo>
                <a:lnTo>
                  <a:pt x="76" y="44"/>
                </a:lnTo>
                <a:lnTo>
                  <a:pt x="84" y="48"/>
                </a:lnTo>
                <a:lnTo>
                  <a:pt x="102" y="48"/>
                </a:lnTo>
                <a:lnTo>
                  <a:pt x="120" y="48"/>
                </a:lnTo>
                <a:lnTo>
                  <a:pt x="133" y="48"/>
                </a:lnTo>
                <a:lnTo>
                  <a:pt x="147" y="53"/>
                </a:lnTo>
                <a:lnTo>
                  <a:pt x="155" y="57"/>
                </a:lnTo>
                <a:lnTo>
                  <a:pt x="164" y="57"/>
                </a:lnTo>
                <a:lnTo>
                  <a:pt x="173" y="57"/>
                </a:lnTo>
                <a:lnTo>
                  <a:pt x="182" y="53"/>
                </a:lnTo>
                <a:lnTo>
                  <a:pt x="191" y="53"/>
                </a:lnTo>
                <a:lnTo>
                  <a:pt x="195" y="48"/>
                </a:lnTo>
                <a:lnTo>
                  <a:pt x="200" y="44"/>
                </a:lnTo>
                <a:lnTo>
                  <a:pt x="204" y="48"/>
                </a:lnTo>
                <a:lnTo>
                  <a:pt x="209" y="53"/>
                </a:lnTo>
                <a:lnTo>
                  <a:pt x="213" y="62"/>
                </a:lnTo>
                <a:lnTo>
                  <a:pt x="218" y="66"/>
                </a:lnTo>
                <a:lnTo>
                  <a:pt x="222" y="66"/>
                </a:lnTo>
                <a:lnTo>
                  <a:pt x="227" y="70"/>
                </a:lnTo>
                <a:lnTo>
                  <a:pt x="231" y="70"/>
                </a:lnTo>
                <a:lnTo>
                  <a:pt x="231" y="70"/>
                </a:lnTo>
                <a:lnTo>
                  <a:pt x="240" y="70"/>
                </a:lnTo>
                <a:lnTo>
                  <a:pt x="249" y="66"/>
                </a:lnTo>
                <a:lnTo>
                  <a:pt x="253" y="66"/>
                </a:lnTo>
                <a:lnTo>
                  <a:pt x="258" y="62"/>
                </a:lnTo>
                <a:lnTo>
                  <a:pt x="271" y="62"/>
                </a:lnTo>
                <a:lnTo>
                  <a:pt x="275" y="57"/>
                </a:lnTo>
                <a:lnTo>
                  <a:pt x="284" y="53"/>
                </a:lnTo>
                <a:lnTo>
                  <a:pt x="289" y="44"/>
                </a:lnTo>
                <a:lnTo>
                  <a:pt x="298" y="39"/>
                </a:lnTo>
                <a:lnTo>
                  <a:pt x="302" y="35"/>
                </a:lnTo>
                <a:lnTo>
                  <a:pt x="306" y="31"/>
                </a:lnTo>
                <a:lnTo>
                  <a:pt x="315" y="26"/>
                </a:lnTo>
                <a:lnTo>
                  <a:pt x="320" y="26"/>
                </a:lnTo>
                <a:lnTo>
                  <a:pt x="324" y="35"/>
                </a:lnTo>
                <a:lnTo>
                  <a:pt x="329" y="44"/>
                </a:lnTo>
                <a:lnTo>
                  <a:pt x="329" y="48"/>
                </a:lnTo>
                <a:lnTo>
                  <a:pt x="329" y="53"/>
                </a:lnTo>
                <a:lnTo>
                  <a:pt x="329" y="57"/>
                </a:lnTo>
                <a:lnTo>
                  <a:pt x="329" y="53"/>
                </a:lnTo>
                <a:lnTo>
                  <a:pt x="324" y="53"/>
                </a:lnTo>
                <a:lnTo>
                  <a:pt x="320" y="53"/>
                </a:lnTo>
                <a:lnTo>
                  <a:pt x="315" y="57"/>
                </a:lnTo>
                <a:lnTo>
                  <a:pt x="315" y="62"/>
                </a:lnTo>
                <a:lnTo>
                  <a:pt x="311" y="66"/>
                </a:lnTo>
                <a:lnTo>
                  <a:pt x="306" y="66"/>
                </a:lnTo>
                <a:lnTo>
                  <a:pt x="302" y="75"/>
                </a:lnTo>
                <a:lnTo>
                  <a:pt x="302" y="88"/>
                </a:lnTo>
                <a:lnTo>
                  <a:pt x="302" y="97"/>
                </a:lnTo>
                <a:lnTo>
                  <a:pt x="306" y="102"/>
                </a:lnTo>
                <a:lnTo>
                  <a:pt x="306" y="110"/>
                </a:lnTo>
                <a:lnTo>
                  <a:pt x="298" y="115"/>
                </a:lnTo>
                <a:lnTo>
                  <a:pt x="293" y="115"/>
                </a:lnTo>
                <a:lnTo>
                  <a:pt x="284" y="115"/>
                </a:lnTo>
                <a:lnTo>
                  <a:pt x="280" y="110"/>
                </a:lnTo>
                <a:lnTo>
                  <a:pt x="280" y="102"/>
                </a:lnTo>
                <a:lnTo>
                  <a:pt x="266" y="97"/>
                </a:lnTo>
                <a:lnTo>
                  <a:pt x="266" y="102"/>
                </a:lnTo>
                <a:lnTo>
                  <a:pt x="262" y="102"/>
                </a:lnTo>
                <a:lnTo>
                  <a:pt x="258" y="97"/>
                </a:lnTo>
                <a:lnTo>
                  <a:pt x="253" y="102"/>
                </a:lnTo>
                <a:lnTo>
                  <a:pt x="253" y="106"/>
                </a:lnTo>
                <a:lnTo>
                  <a:pt x="253" y="115"/>
                </a:lnTo>
                <a:lnTo>
                  <a:pt x="253" y="115"/>
                </a:lnTo>
                <a:lnTo>
                  <a:pt x="253" y="115"/>
                </a:lnTo>
                <a:lnTo>
                  <a:pt x="253" y="115"/>
                </a:lnTo>
                <a:lnTo>
                  <a:pt x="253" y="119"/>
                </a:lnTo>
                <a:lnTo>
                  <a:pt x="249" y="124"/>
                </a:lnTo>
                <a:lnTo>
                  <a:pt x="258" y="137"/>
                </a:lnTo>
                <a:lnTo>
                  <a:pt x="262" y="141"/>
                </a:lnTo>
                <a:lnTo>
                  <a:pt x="271" y="146"/>
                </a:lnTo>
                <a:lnTo>
                  <a:pt x="280" y="159"/>
                </a:lnTo>
                <a:lnTo>
                  <a:pt x="280" y="164"/>
                </a:lnTo>
                <a:lnTo>
                  <a:pt x="284" y="168"/>
                </a:lnTo>
                <a:lnTo>
                  <a:pt x="284" y="172"/>
                </a:lnTo>
                <a:lnTo>
                  <a:pt x="293" y="181"/>
                </a:lnTo>
                <a:lnTo>
                  <a:pt x="293" y="186"/>
                </a:lnTo>
                <a:lnTo>
                  <a:pt x="298" y="195"/>
                </a:lnTo>
                <a:lnTo>
                  <a:pt x="293" y="203"/>
                </a:lnTo>
                <a:lnTo>
                  <a:pt x="293" y="208"/>
                </a:lnTo>
                <a:lnTo>
                  <a:pt x="289" y="217"/>
                </a:lnTo>
                <a:lnTo>
                  <a:pt x="284" y="217"/>
                </a:lnTo>
                <a:lnTo>
                  <a:pt x="284" y="221"/>
                </a:lnTo>
                <a:lnTo>
                  <a:pt x="280" y="217"/>
                </a:lnTo>
                <a:lnTo>
                  <a:pt x="275" y="217"/>
                </a:lnTo>
                <a:lnTo>
                  <a:pt x="271" y="217"/>
                </a:lnTo>
                <a:lnTo>
                  <a:pt x="271" y="212"/>
                </a:lnTo>
                <a:lnTo>
                  <a:pt x="262" y="208"/>
                </a:lnTo>
                <a:lnTo>
                  <a:pt x="258" y="208"/>
                </a:lnTo>
                <a:lnTo>
                  <a:pt x="253" y="208"/>
                </a:lnTo>
                <a:lnTo>
                  <a:pt x="253" y="208"/>
                </a:lnTo>
                <a:lnTo>
                  <a:pt x="253" y="208"/>
                </a:lnTo>
                <a:lnTo>
                  <a:pt x="244" y="221"/>
                </a:lnTo>
                <a:lnTo>
                  <a:pt x="249" y="226"/>
                </a:lnTo>
                <a:lnTo>
                  <a:pt x="244" y="226"/>
                </a:lnTo>
                <a:lnTo>
                  <a:pt x="240" y="230"/>
                </a:lnTo>
                <a:lnTo>
                  <a:pt x="244" y="235"/>
                </a:lnTo>
                <a:lnTo>
                  <a:pt x="244" y="235"/>
                </a:lnTo>
                <a:lnTo>
                  <a:pt x="235" y="239"/>
                </a:lnTo>
                <a:lnTo>
                  <a:pt x="235" y="239"/>
                </a:lnTo>
                <a:lnTo>
                  <a:pt x="231" y="243"/>
                </a:lnTo>
                <a:lnTo>
                  <a:pt x="227" y="243"/>
                </a:lnTo>
                <a:lnTo>
                  <a:pt x="222" y="243"/>
                </a:lnTo>
                <a:lnTo>
                  <a:pt x="222" y="248"/>
                </a:lnTo>
                <a:lnTo>
                  <a:pt x="222" y="252"/>
                </a:lnTo>
                <a:lnTo>
                  <a:pt x="227" y="252"/>
                </a:lnTo>
                <a:lnTo>
                  <a:pt x="231" y="257"/>
                </a:lnTo>
                <a:lnTo>
                  <a:pt x="231" y="257"/>
                </a:lnTo>
                <a:lnTo>
                  <a:pt x="231" y="261"/>
                </a:lnTo>
                <a:lnTo>
                  <a:pt x="227" y="261"/>
                </a:lnTo>
                <a:lnTo>
                  <a:pt x="222" y="266"/>
                </a:lnTo>
                <a:lnTo>
                  <a:pt x="209" y="266"/>
                </a:lnTo>
                <a:lnTo>
                  <a:pt x="204" y="266"/>
                </a:lnTo>
                <a:lnTo>
                  <a:pt x="195" y="266"/>
                </a:lnTo>
                <a:lnTo>
                  <a:pt x="182" y="266"/>
                </a:lnTo>
                <a:lnTo>
                  <a:pt x="173" y="266"/>
                </a:lnTo>
                <a:lnTo>
                  <a:pt x="155" y="274"/>
                </a:lnTo>
                <a:lnTo>
                  <a:pt x="147" y="288"/>
                </a:lnTo>
                <a:lnTo>
                  <a:pt x="138" y="297"/>
                </a:lnTo>
                <a:lnTo>
                  <a:pt x="133" y="301"/>
                </a:lnTo>
                <a:lnTo>
                  <a:pt x="129" y="305"/>
                </a:lnTo>
                <a:lnTo>
                  <a:pt x="124" y="305"/>
                </a:lnTo>
                <a:lnTo>
                  <a:pt x="120" y="305"/>
                </a:lnTo>
                <a:lnTo>
                  <a:pt x="116" y="305"/>
                </a:lnTo>
                <a:lnTo>
                  <a:pt x="111" y="301"/>
                </a:lnTo>
                <a:lnTo>
                  <a:pt x="98" y="305"/>
                </a:lnTo>
                <a:lnTo>
                  <a:pt x="93" y="305"/>
                </a:lnTo>
                <a:lnTo>
                  <a:pt x="89" y="305"/>
                </a:lnTo>
                <a:lnTo>
                  <a:pt x="76" y="305"/>
                </a:lnTo>
                <a:lnTo>
                  <a:pt x="76" y="305"/>
                </a:lnTo>
                <a:lnTo>
                  <a:pt x="76" y="305"/>
                </a:lnTo>
                <a:lnTo>
                  <a:pt x="71" y="305"/>
                </a:lnTo>
                <a:lnTo>
                  <a:pt x="71" y="301"/>
                </a:lnTo>
                <a:lnTo>
                  <a:pt x="71" y="292"/>
                </a:lnTo>
                <a:lnTo>
                  <a:pt x="62" y="288"/>
                </a:lnTo>
                <a:lnTo>
                  <a:pt x="58" y="283"/>
                </a:lnTo>
                <a:lnTo>
                  <a:pt x="58" y="283"/>
                </a:lnTo>
                <a:lnTo>
                  <a:pt x="53" y="283"/>
                </a:lnTo>
                <a:lnTo>
                  <a:pt x="58" y="279"/>
                </a:lnTo>
                <a:lnTo>
                  <a:pt x="67" y="270"/>
                </a:lnTo>
                <a:lnTo>
                  <a:pt x="71" y="261"/>
                </a:lnTo>
                <a:lnTo>
                  <a:pt x="76" y="257"/>
                </a:lnTo>
                <a:lnTo>
                  <a:pt x="71" y="239"/>
                </a:lnTo>
                <a:lnTo>
                  <a:pt x="71" y="226"/>
                </a:lnTo>
                <a:lnTo>
                  <a:pt x="71" y="212"/>
                </a:lnTo>
                <a:lnTo>
                  <a:pt x="71" y="199"/>
                </a:lnTo>
                <a:lnTo>
                  <a:pt x="67" y="190"/>
                </a:lnTo>
                <a:lnTo>
                  <a:pt x="58" y="190"/>
                </a:lnTo>
                <a:lnTo>
                  <a:pt x="58" y="190"/>
                </a:lnTo>
                <a:lnTo>
                  <a:pt x="58" y="186"/>
                </a:lnTo>
                <a:lnTo>
                  <a:pt x="62" y="181"/>
                </a:lnTo>
                <a:lnTo>
                  <a:pt x="67" y="186"/>
                </a:lnTo>
                <a:lnTo>
                  <a:pt x="71" y="190"/>
                </a:lnTo>
                <a:lnTo>
                  <a:pt x="76" y="195"/>
                </a:lnTo>
                <a:lnTo>
                  <a:pt x="80" y="199"/>
                </a:lnTo>
                <a:lnTo>
                  <a:pt x="80" y="199"/>
                </a:lnTo>
                <a:lnTo>
                  <a:pt x="89" y="195"/>
                </a:lnTo>
                <a:lnTo>
                  <a:pt x="116" y="177"/>
                </a:lnTo>
                <a:lnTo>
                  <a:pt x="120" y="181"/>
                </a:lnTo>
                <a:lnTo>
                  <a:pt x="129" y="181"/>
                </a:lnTo>
                <a:lnTo>
                  <a:pt x="129" y="177"/>
                </a:lnTo>
                <a:lnTo>
                  <a:pt x="138" y="181"/>
                </a:lnTo>
                <a:lnTo>
                  <a:pt x="147" y="177"/>
                </a:lnTo>
                <a:lnTo>
                  <a:pt x="151" y="168"/>
                </a:lnTo>
                <a:lnTo>
                  <a:pt x="155" y="168"/>
                </a:lnTo>
                <a:lnTo>
                  <a:pt x="160" y="159"/>
                </a:lnTo>
                <a:lnTo>
                  <a:pt x="160" y="150"/>
                </a:lnTo>
                <a:lnTo>
                  <a:pt x="164" y="146"/>
                </a:lnTo>
                <a:lnTo>
                  <a:pt x="164" y="141"/>
                </a:lnTo>
                <a:lnTo>
                  <a:pt x="169" y="137"/>
                </a:lnTo>
                <a:lnTo>
                  <a:pt x="169" y="133"/>
                </a:lnTo>
                <a:lnTo>
                  <a:pt x="169" y="124"/>
                </a:lnTo>
                <a:lnTo>
                  <a:pt x="169" y="119"/>
                </a:lnTo>
                <a:lnTo>
                  <a:pt x="164" y="119"/>
                </a:lnTo>
                <a:lnTo>
                  <a:pt x="164" y="128"/>
                </a:lnTo>
                <a:lnTo>
                  <a:pt x="164" y="133"/>
                </a:lnTo>
                <a:lnTo>
                  <a:pt x="164" y="133"/>
                </a:lnTo>
                <a:lnTo>
                  <a:pt x="160" y="124"/>
                </a:lnTo>
                <a:lnTo>
                  <a:pt x="164" y="115"/>
                </a:lnTo>
                <a:lnTo>
                  <a:pt x="164" y="102"/>
                </a:lnTo>
                <a:lnTo>
                  <a:pt x="155" y="84"/>
                </a:lnTo>
                <a:lnTo>
                  <a:pt x="151" y="84"/>
                </a:lnTo>
                <a:lnTo>
                  <a:pt x="147" y="79"/>
                </a:lnTo>
                <a:lnTo>
                  <a:pt x="147" y="79"/>
                </a:lnTo>
                <a:lnTo>
                  <a:pt x="142" y="75"/>
                </a:lnTo>
                <a:lnTo>
                  <a:pt x="142" y="70"/>
                </a:lnTo>
                <a:lnTo>
                  <a:pt x="138" y="70"/>
                </a:lnTo>
                <a:lnTo>
                  <a:pt x="133" y="70"/>
                </a:lnTo>
                <a:lnTo>
                  <a:pt x="124" y="66"/>
                </a:lnTo>
                <a:lnTo>
                  <a:pt x="107" y="66"/>
                </a:lnTo>
                <a:lnTo>
                  <a:pt x="102" y="66"/>
                </a:lnTo>
                <a:lnTo>
                  <a:pt x="71" y="62"/>
                </a:lnTo>
                <a:lnTo>
                  <a:pt x="71" y="62"/>
                </a:lnTo>
                <a:lnTo>
                  <a:pt x="49" y="53"/>
                </a:lnTo>
                <a:lnTo>
                  <a:pt x="45" y="48"/>
                </a:lnTo>
                <a:lnTo>
                  <a:pt x="36" y="44"/>
                </a:lnTo>
                <a:lnTo>
                  <a:pt x="36" y="44"/>
                </a:lnTo>
                <a:lnTo>
                  <a:pt x="31" y="44"/>
                </a:lnTo>
                <a:lnTo>
                  <a:pt x="27" y="39"/>
                </a:lnTo>
                <a:lnTo>
                  <a:pt x="22" y="39"/>
                </a:lnTo>
                <a:lnTo>
                  <a:pt x="22" y="39"/>
                </a:lnTo>
                <a:lnTo>
                  <a:pt x="18" y="39"/>
                </a:lnTo>
                <a:lnTo>
                  <a:pt x="13" y="35"/>
                </a:lnTo>
                <a:lnTo>
                  <a:pt x="9" y="22"/>
                </a:lnTo>
                <a:lnTo>
                  <a:pt x="9" y="13"/>
                </a:lnTo>
                <a:lnTo>
                  <a:pt x="5" y="8"/>
                </a:lnTo>
                <a:lnTo>
                  <a:pt x="0" y="4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6" name="Freeform 733">
            <a:extLst>
              <a:ext uri="{FF2B5EF4-FFF2-40B4-BE49-F238E27FC236}">
                <a16:creationId xmlns:a16="http://schemas.microsoft.com/office/drawing/2014/main" id="{40A17C15-5969-4908-A729-BE19BAA9776E}"/>
              </a:ext>
            </a:extLst>
          </p:cNvPr>
          <p:cNvSpPr>
            <a:spLocks/>
          </p:cNvSpPr>
          <p:nvPr/>
        </p:nvSpPr>
        <p:spPr bwMode="auto">
          <a:xfrm>
            <a:off x="6912179" y="3674236"/>
            <a:ext cx="293787" cy="272356"/>
          </a:xfrm>
          <a:custGeom>
            <a:avLst/>
            <a:gdLst>
              <a:gd name="T0" fmla="*/ 18 w 329"/>
              <a:gd name="T1" fmla="*/ 17 h 305"/>
              <a:gd name="T2" fmla="*/ 53 w 329"/>
              <a:gd name="T3" fmla="*/ 35 h 305"/>
              <a:gd name="T4" fmla="*/ 102 w 329"/>
              <a:gd name="T5" fmla="*/ 48 h 305"/>
              <a:gd name="T6" fmla="*/ 155 w 329"/>
              <a:gd name="T7" fmla="*/ 57 h 305"/>
              <a:gd name="T8" fmla="*/ 191 w 329"/>
              <a:gd name="T9" fmla="*/ 53 h 305"/>
              <a:gd name="T10" fmla="*/ 209 w 329"/>
              <a:gd name="T11" fmla="*/ 53 h 305"/>
              <a:gd name="T12" fmla="*/ 227 w 329"/>
              <a:gd name="T13" fmla="*/ 70 h 305"/>
              <a:gd name="T14" fmla="*/ 249 w 329"/>
              <a:gd name="T15" fmla="*/ 66 h 305"/>
              <a:gd name="T16" fmla="*/ 275 w 329"/>
              <a:gd name="T17" fmla="*/ 57 h 305"/>
              <a:gd name="T18" fmla="*/ 302 w 329"/>
              <a:gd name="T19" fmla="*/ 35 h 305"/>
              <a:gd name="T20" fmla="*/ 324 w 329"/>
              <a:gd name="T21" fmla="*/ 35 h 305"/>
              <a:gd name="T22" fmla="*/ 329 w 329"/>
              <a:gd name="T23" fmla="*/ 57 h 305"/>
              <a:gd name="T24" fmla="*/ 315 w 329"/>
              <a:gd name="T25" fmla="*/ 57 h 305"/>
              <a:gd name="T26" fmla="*/ 302 w 329"/>
              <a:gd name="T27" fmla="*/ 75 h 305"/>
              <a:gd name="T28" fmla="*/ 306 w 329"/>
              <a:gd name="T29" fmla="*/ 110 h 305"/>
              <a:gd name="T30" fmla="*/ 280 w 329"/>
              <a:gd name="T31" fmla="*/ 110 h 305"/>
              <a:gd name="T32" fmla="*/ 262 w 329"/>
              <a:gd name="T33" fmla="*/ 102 h 305"/>
              <a:gd name="T34" fmla="*/ 253 w 329"/>
              <a:gd name="T35" fmla="*/ 115 h 305"/>
              <a:gd name="T36" fmla="*/ 253 w 329"/>
              <a:gd name="T37" fmla="*/ 119 h 305"/>
              <a:gd name="T38" fmla="*/ 271 w 329"/>
              <a:gd name="T39" fmla="*/ 146 h 305"/>
              <a:gd name="T40" fmla="*/ 284 w 329"/>
              <a:gd name="T41" fmla="*/ 172 h 305"/>
              <a:gd name="T42" fmla="*/ 293 w 329"/>
              <a:gd name="T43" fmla="*/ 203 h 305"/>
              <a:gd name="T44" fmla="*/ 284 w 329"/>
              <a:gd name="T45" fmla="*/ 221 h 305"/>
              <a:gd name="T46" fmla="*/ 271 w 329"/>
              <a:gd name="T47" fmla="*/ 212 h 305"/>
              <a:gd name="T48" fmla="*/ 253 w 329"/>
              <a:gd name="T49" fmla="*/ 208 h 305"/>
              <a:gd name="T50" fmla="*/ 244 w 329"/>
              <a:gd name="T51" fmla="*/ 226 h 305"/>
              <a:gd name="T52" fmla="*/ 235 w 329"/>
              <a:gd name="T53" fmla="*/ 239 h 305"/>
              <a:gd name="T54" fmla="*/ 222 w 329"/>
              <a:gd name="T55" fmla="*/ 243 h 305"/>
              <a:gd name="T56" fmla="*/ 231 w 329"/>
              <a:gd name="T57" fmla="*/ 257 h 305"/>
              <a:gd name="T58" fmla="*/ 222 w 329"/>
              <a:gd name="T59" fmla="*/ 266 h 305"/>
              <a:gd name="T60" fmla="*/ 182 w 329"/>
              <a:gd name="T61" fmla="*/ 266 h 305"/>
              <a:gd name="T62" fmla="*/ 138 w 329"/>
              <a:gd name="T63" fmla="*/ 297 h 305"/>
              <a:gd name="T64" fmla="*/ 120 w 329"/>
              <a:gd name="T65" fmla="*/ 305 h 305"/>
              <a:gd name="T66" fmla="*/ 93 w 329"/>
              <a:gd name="T67" fmla="*/ 305 h 305"/>
              <a:gd name="T68" fmla="*/ 76 w 329"/>
              <a:gd name="T69" fmla="*/ 305 h 305"/>
              <a:gd name="T70" fmla="*/ 62 w 329"/>
              <a:gd name="T71" fmla="*/ 288 h 305"/>
              <a:gd name="T72" fmla="*/ 58 w 329"/>
              <a:gd name="T73" fmla="*/ 279 h 305"/>
              <a:gd name="T74" fmla="*/ 71 w 329"/>
              <a:gd name="T75" fmla="*/ 239 h 305"/>
              <a:gd name="T76" fmla="*/ 67 w 329"/>
              <a:gd name="T77" fmla="*/ 190 h 305"/>
              <a:gd name="T78" fmla="*/ 62 w 329"/>
              <a:gd name="T79" fmla="*/ 181 h 305"/>
              <a:gd name="T80" fmla="*/ 80 w 329"/>
              <a:gd name="T81" fmla="*/ 199 h 305"/>
              <a:gd name="T82" fmla="*/ 120 w 329"/>
              <a:gd name="T83" fmla="*/ 181 h 305"/>
              <a:gd name="T84" fmla="*/ 147 w 329"/>
              <a:gd name="T85" fmla="*/ 177 h 305"/>
              <a:gd name="T86" fmla="*/ 160 w 329"/>
              <a:gd name="T87" fmla="*/ 150 h 305"/>
              <a:gd name="T88" fmla="*/ 169 w 329"/>
              <a:gd name="T89" fmla="*/ 133 h 305"/>
              <a:gd name="T90" fmla="*/ 164 w 329"/>
              <a:gd name="T91" fmla="*/ 128 h 305"/>
              <a:gd name="T92" fmla="*/ 164 w 329"/>
              <a:gd name="T93" fmla="*/ 115 h 305"/>
              <a:gd name="T94" fmla="*/ 147 w 329"/>
              <a:gd name="T95" fmla="*/ 79 h 305"/>
              <a:gd name="T96" fmla="*/ 138 w 329"/>
              <a:gd name="T97" fmla="*/ 70 h 305"/>
              <a:gd name="T98" fmla="*/ 102 w 329"/>
              <a:gd name="T99" fmla="*/ 66 h 305"/>
              <a:gd name="T100" fmla="*/ 45 w 329"/>
              <a:gd name="T101" fmla="*/ 48 h 305"/>
              <a:gd name="T102" fmla="*/ 27 w 329"/>
              <a:gd name="T103" fmla="*/ 39 h 305"/>
              <a:gd name="T104" fmla="*/ 13 w 329"/>
              <a:gd name="T105" fmla="*/ 35 h 305"/>
              <a:gd name="T106" fmla="*/ 0 w 329"/>
              <a:gd name="T107" fmla="*/ 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9" h="305">
                <a:moveTo>
                  <a:pt x="0" y="4"/>
                </a:moveTo>
                <a:lnTo>
                  <a:pt x="0" y="0"/>
                </a:lnTo>
                <a:lnTo>
                  <a:pt x="13" y="13"/>
                </a:lnTo>
                <a:lnTo>
                  <a:pt x="18" y="17"/>
                </a:lnTo>
                <a:lnTo>
                  <a:pt x="22" y="26"/>
                </a:lnTo>
                <a:lnTo>
                  <a:pt x="45" y="31"/>
                </a:lnTo>
                <a:lnTo>
                  <a:pt x="49" y="35"/>
                </a:lnTo>
                <a:lnTo>
                  <a:pt x="53" y="35"/>
                </a:lnTo>
                <a:lnTo>
                  <a:pt x="62" y="44"/>
                </a:lnTo>
                <a:lnTo>
                  <a:pt x="76" y="44"/>
                </a:lnTo>
                <a:lnTo>
                  <a:pt x="84" y="48"/>
                </a:lnTo>
                <a:lnTo>
                  <a:pt x="102" y="48"/>
                </a:lnTo>
                <a:lnTo>
                  <a:pt x="120" y="48"/>
                </a:lnTo>
                <a:lnTo>
                  <a:pt x="133" y="48"/>
                </a:lnTo>
                <a:lnTo>
                  <a:pt x="147" y="53"/>
                </a:lnTo>
                <a:lnTo>
                  <a:pt x="155" y="57"/>
                </a:lnTo>
                <a:lnTo>
                  <a:pt x="164" y="57"/>
                </a:lnTo>
                <a:lnTo>
                  <a:pt x="173" y="57"/>
                </a:lnTo>
                <a:lnTo>
                  <a:pt x="182" y="53"/>
                </a:lnTo>
                <a:lnTo>
                  <a:pt x="191" y="53"/>
                </a:lnTo>
                <a:lnTo>
                  <a:pt x="195" y="48"/>
                </a:lnTo>
                <a:lnTo>
                  <a:pt x="200" y="44"/>
                </a:lnTo>
                <a:lnTo>
                  <a:pt x="204" y="48"/>
                </a:lnTo>
                <a:lnTo>
                  <a:pt x="209" y="53"/>
                </a:lnTo>
                <a:lnTo>
                  <a:pt x="213" y="62"/>
                </a:lnTo>
                <a:lnTo>
                  <a:pt x="218" y="66"/>
                </a:lnTo>
                <a:lnTo>
                  <a:pt x="222" y="66"/>
                </a:lnTo>
                <a:lnTo>
                  <a:pt x="227" y="70"/>
                </a:lnTo>
                <a:lnTo>
                  <a:pt x="231" y="70"/>
                </a:lnTo>
                <a:lnTo>
                  <a:pt x="231" y="70"/>
                </a:lnTo>
                <a:lnTo>
                  <a:pt x="240" y="70"/>
                </a:lnTo>
                <a:lnTo>
                  <a:pt x="249" y="66"/>
                </a:lnTo>
                <a:lnTo>
                  <a:pt x="253" y="66"/>
                </a:lnTo>
                <a:lnTo>
                  <a:pt x="258" y="62"/>
                </a:lnTo>
                <a:lnTo>
                  <a:pt x="271" y="62"/>
                </a:lnTo>
                <a:lnTo>
                  <a:pt x="275" y="57"/>
                </a:lnTo>
                <a:lnTo>
                  <a:pt x="284" y="53"/>
                </a:lnTo>
                <a:lnTo>
                  <a:pt x="289" y="44"/>
                </a:lnTo>
                <a:lnTo>
                  <a:pt x="298" y="39"/>
                </a:lnTo>
                <a:lnTo>
                  <a:pt x="302" y="35"/>
                </a:lnTo>
                <a:lnTo>
                  <a:pt x="306" y="31"/>
                </a:lnTo>
                <a:lnTo>
                  <a:pt x="315" y="26"/>
                </a:lnTo>
                <a:lnTo>
                  <a:pt x="320" y="26"/>
                </a:lnTo>
                <a:lnTo>
                  <a:pt x="324" y="35"/>
                </a:lnTo>
                <a:lnTo>
                  <a:pt x="329" y="44"/>
                </a:lnTo>
                <a:lnTo>
                  <a:pt x="329" y="48"/>
                </a:lnTo>
                <a:lnTo>
                  <a:pt x="329" y="53"/>
                </a:lnTo>
                <a:lnTo>
                  <a:pt x="329" y="57"/>
                </a:lnTo>
                <a:lnTo>
                  <a:pt x="329" y="53"/>
                </a:lnTo>
                <a:lnTo>
                  <a:pt x="324" y="53"/>
                </a:lnTo>
                <a:lnTo>
                  <a:pt x="320" y="53"/>
                </a:lnTo>
                <a:lnTo>
                  <a:pt x="315" y="57"/>
                </a:lnTo>
                <a:lnTo>
                  <a:pt x="315" y="62"/>
                </a:lnTo>
                <a:lnTo>
                  <a:pt x="311" y="66"/>
                </a:lnTo>
                <a:lnTo>
                  <a:pt x="306" y="66"/>
                </a:lnTo>
                <a:lnTo>
                  <a:pt x="302" y="75"/>
                </a:lnTo>
                <a:lnTo>
                  <a:pt x="302" y="88"/>
                </a:lnTo>
                <a:lnTo>
                  <a:pt x="302" y="97"/>
                </a:lnTo>
                <a:lnTo>
                  <a:pt x="306" y="102"/>
                </a:lnTo>
                <a:lnTo>
                  <a:pt x="306" y="110"/>
                </a:lnTo>
                <a:lnTo>
                  <a:pt x="298" y="115"/>
                </a:lnTo>
                <a:lnTo>
                  <a:pt x="293" y="115"/>
                </a:lnTo>
                <a:lnTo>
                  <a:pt x="284" y="115"/>
                </a:lnTo>
                <a:lnTo>
                  <a:pt x="280" y="110"/>
                </a:lnTo>
                <a:lnTo>
                  <a:pt x="280" y="102"/>
                </a:lnTo>
                <a:lnTo>
                  <a:pt x="266" y="97"/>
                </a:lnTo>
                <a:lnTo>
                  <a:pt x="266" y="102"/>
                </a:lnTo>
                <a:lnTo>
                  <a:pt x="262" y="102"/>
                </a:lnTo>
                <a:lnTo>
                  <a:pt x="258" y="97"/>
                </a:lnTo>
                <a:lnTo>
                  <a:pt x="253" y="102"/>
                </a:lnTo>
                <a:lnTo>
                  <a:pt x="253" y="106"/>
                </a:lnTo>
                <a:lnTo>
                  <a:pt x="253" y="115"/>
                </a:lnTo>
                <a:lnTo>
                  <a:pt x="253" y="115"/>
                </a:lnTo>
                <a:lnTo>
                  <a:pt x="253" y="115"/>
                </a:lnTo>
                <a:lnTo>
                  <a:pt x="253" y="115"/>
                </a:lnTo>
                <a:lnTo>
                  <a:pt x="253" y="119"/>
                </a:lnTo>
                <a:lnTo>
                  <a:pt x="249" y="124"/>
                </a:lnTo>
                <a:lnTo>
                  <a:pt x="258" y="137"/>
                </a:lnTo>
                <a:lnTo>
                  <a:pt x="262" y="141"/>
                </a:lnTo>
                <a:lnTo>
                  <a:pt x="271" y="146"/>
                </a:lnTo>
                <a:lnTo>
                  <a:pt x="280" y="159"/>
                </a:lnTo>
                <a:lnTo>
                  <a:pt x="280" y="164"/>
                </a:lnTo>
                <a:lnTo>
                  <a:pt x="284" y="168"/>
                </a:lnTo>
                <a:lnTo>
                  <a:pt x="284" y="172"/>
                </a:lnTo>
                <a:lnTo>
                  <a:pt x="293" y="181"/>
                </a:lnTo>
                <a:lnTo>
                  <a:pt x="293" y="186"/>
                </a:lnTo>
                <a:lnTo>
                  <a:pt x="298" y="195"/>
                </a:lnTo>
                <a:lnTo>
                  <a:pt x="293" y="203"/>
                </a:lnTo>
                <a:lnTo>
                  <a:pt x="293" y="208"/>
                </a:lnTo>
                <a:lnTo>
                  <a:pt x="289" y="217"/>
                </a:lnTo>
                <a:lnTo>
                  <a:pt x="284" y="217"/>
                </a:lnTo>
                <a:lnTo>
                  <a:pt x="284" y="221"/>
                </a:lnTo>
                <a:lnTo>
                  <a:pt x="280" y="217"/>
                </a:lnTo>
                <a:lnTo>
                  <a:pt x="275" y="217"/>
                </a:lnTo>
                <a:lnTo>
                  <a:pt x="271" y="217"/>
                </a:lnTo>
                <a:lnTo>
                  <a:pt x="271" y="212"/>
                </a:lnTo>
                <a:lnTo>
                  <a:pt x="262" y="208"/>
                </a:lnTo>
                <a:lnTo>
                  <a:pt x="258" y="208"/>
                </a:lnTo>
                <a:lnTo>
                  <a:pt x="253" y="208"/>
                </a:lnTo>
                <a:lnTo>
                  <a:pt x="253" y="208"/>
                </a:lnTo>
                <a:lnTo>
                  <a:pt x="253" y="208"/>
                </a:lnTo>
                <a:lnTo>
                  <a:pt x="244" y="221"/>
                </a:lnTo>
                <a:lnTo>
                  <a:pt x="249" y="226"/>
                </a:lnTo>
                <a:lnTo>
                  <a:pt x="244" y="226"/>
                </a:lnTo>
                <a:lnTo>
                  <a:pt x="240" y="230"/>
                </a:lnTo>
                <a:lnTo>
                  <a:pt x="244" y="235"/>
                </a:lnTo>
                <a:lnTo>
                  <a:pt x="244" y="235"/>
                </a:lnTo>
                <a:lnTo>
                  <a:pt x="235" y="239"/>
                </a:lnTo>
                <a:lnTo>
                  <a:pt x="235" y="239"/>
                </a:lnTo>
                <a:lnTo>
                  <a:pt x="231" y="243"/>
                </a:lnTo>
                <a:lnTo>
                  <a:pt x="227" y="243"/>
                </a:lnTo>
                <a:lnTo>
                  <a:pt x="222" y="243"/>
                </a:lnTo>
                <a:lnTo>
                  <a:pt x="222" y="248"/>
                </a:lnTo>
                <a:lnTo>
                  <a:pt x="222" y="252"/>
                </a:lnTo>
                <a:lnTo>
                  <a:pt x="227" y="252"/>
                </a:lnTo>
                <a:lnTo>
                  <a:pt x="231" y="257"/>
                </a:lnTo>
                <a:lnTo>
                  <a:pt x="231" y="257"/>
                </a:lnTo>
                <a:lnTo>
                  <a:pt x="231" y="261"/>
                </a:lnTo>
                <a:lnTo>
                  <a:pt x="227" y="261"/>
                </a:lnTo>
                <a:lnTo>
                  <a:pt x="222" y="266"/>
                </a:lnTo>
                <a:lnTo>
                  <a:pt x="209" y="266"/>
                </a:lnTo>
                <a:lnTo>
                  <a:pt x="204" y="266"/>
                </a:lnTo>
                <a:lnTo>
                  <a:pt x="195" y="266"/>
                </a:lnTo>
                <a:lnTo>
                  <a:pt x="182" y="266"/>
                </a:lnTo>
                <a:lnTo>
                  <a:pt x="173" y="266"/>
                </a:lnTo>
                <a:lnTo>
                  <a:pt x="155" y="274"/>
                </a:lnTo>
                <a:lnTo>
                  <a:pt x="147" y="288"/>
                </a:lnTo>
                <a:lnTo>
                  <a:pt x="138" y="297"/>
                </a:lnTo>
                <a:lnTo>
                  <a:pt x="133" y="301"/>
                </a:lnTo>
                <a:lnTo>
                  <a:pt x="129" y="305"/>
                </a:lnTo>
                <a:lnTo>
                  <a:pt x="124" y="305"/>
                </a:lnTo>
                <a:lnTo>
                  <a:pt x="120" y="305"/>
                </a:lnTo>
                <a:lnTo>
                  <a:pt x="116" y="305"/>
                </a:lnTo>
                <a:lnTo>
                  <a:pt x="111" y="301"/>
                </a:lnTo>
                <a:lnTo>
                  <a:pt x="98" y="305"/>
                </a:lnTo>
                <a:lnTo>
                  <a:pt x="93" y="305"/>
                </a:lnTo>
                <a:lnTo>
                  <a:pt x="89" y="305"/>
                </a:lnTo>
                <a:lnTo>
                  <a:pt x="76" y="305"/>
                </a:lnTo>
                <a:lnTo>
                  <a:pt x="76" y="305"/>
                </a:lnTo>
                <a:lnTo>
                  <a:pt x="76" y="305"/>
                </a:lnTo>
                <a:lnTo>
                  <a:pt x="71" y="305"/>
                </a:lnTo>
                <a:lnTo>
                  <a:pt x="71" y="301"/>
                </a:lnTo>
                <a:lnTo>
                  <a:pt x="71" y="292"/>
                </a:lnTo>
                <a:lnTo>
                  <a:pt x="62" y="288"/>
                </a:lnTo>
                <a:lnTo>
                  <a:pt x="58" y="283"/>
                </a:lnTo>
                <a:lnTo>
                  <a:pt x="58" y="283"/>
                </a:lnTo>
                <a:lnTo>
                  <a:pt x="53" y="283"/>
                </a:lnTo>
                <a:lnTo>
                  <a:pt x="58" y="279"/>
                </a:lnTo>
                <a:lnTo>
                  <a:pt x="67" y="270"/>
                </a:lnTo>
                <a:lnTo>
                  <a:pt x="71" y="261"/>
                </a:lnTo>
                <a:lnTo>
                  <a:pt x="76" y="257"/>
                </a:lnTo>
                <a:lnTo>
                  <a:pt x="71" y="239"/>
                </a:lnTo>
                <a:lnTo>
                  <a:pt x="71" y="226"/>
                </a:lnTo>
                <a:lnTo>
                  <a:pt x="71" y="212"/>
                </a:lnTo>
                <a:lnTo>
                  <a:pt x="71" y="199"/>
                </a:lnTo>
                <a:lnTo>
                  <a:pt x="67" y="190"/>
                </a:lnTo>
                <a:lnTo>
                  <a:pt x="58" y="190"/>
                </a:lnTo>
                <a:lnTo>
                  <a:pt x="58" y="190"/>
                </a:lnTo>
                <a:lnTo>
                  <a:pt x="58" y="186"/>
                </a:lnTo>
                <a:lnTo>
                  <a:pt x="62" y="181"/>
                </a:lnTo>
                <a:lnTo>
                  <a:pt x="67" y="186"/>
                </a:lnTo>
                <a:lnTo>
                  <a:pt x="71" y="190"/>
                </a:lnTo>
                <a:lnTo>
                  <a:pt x="76" y="195"/>
                </a:lnTo>
                <a:lnTo>
                  <a:pt x="80" y="199"/>
                </a:lnTo>
                <a:lnTo>
                  <a:pt x="80" y="199"/>
                </a:lnTo>
                <a:lnTo>
                  <a:pt x="89" y="195"/>
                </a:lnTo>
                <a:lnTo>
                  <a:pt x="116" y="177"/>
                </a:lnTo>
                <a:lnTo>
                  <a:pt x="120" y="181"/>
                </a:lnTo>
                <a:lnTo>
                  <a:pt x="129" y="181"/>
                </a:lnTo>
                <a:lnTo>
                  <a:pt x="129" y="177"/>
                </a:lnTo>
                <a:lnTo>
                  <a:pt x="138" y="181"/>
                </a:lnTo>
                <a:lnTo>
                  <a:pt x="147" y="177"/>
                </a:lnTo>
                <a:lnTo>
                  <a:pt x="151" y="168"/>
                </a:lnTo>
                <a:lnTo>
                  <a:pt x="155" y="168"/>
                </a:lnTo>
                <a:lnTo>
                  <a:pt x="160" y="159"/>
                </a:lnTo>
                <a:lnTo>
                  <a:pt x="160" y="150"/>
                </a:lnTo>
                <a:lnTo>
                  <a:pt x="164" y="146"/>
                </a:lnTo>
                <a:lnTo>
                  <a:pt x="164" y="141"/>
                </a:lnTo>
                <a:lnTo>
                  <a:pt x="169" y="137"/>
                </a:lnTo>
                <a:lnTo>
                  <a:pt x="169" y="133"/>
                </a:lnTo>
                <a:lnTo>
                  <a:pt x="169" y="124"/>
                </a:lnTo>
                <a:lnTo>
                  <a:pt x="169" y="119"/>
                </a:lnTo>
                <a:lnTo>
                  <a:pt x="164" y="119"/>
                </a:lnTo>
                <a:lnTo>
                  <a:pt x="164" y="128"/>
                </a:lnTo>
                <a:lnTo>
                  <a:pt x="164" y="133"/>
                </a:lnTo>
                <a:lnTo>
                  <a:pt x="164" y="133"/>
                </a:lnTo>
                <a:lnTo>
                  <a:pt x="160" y="124"/>
                </a:lnTo>
                <a:lnTo>
                  <a:pt x="164" y="115"/>
                </a:lnTo>
                <a:lnTo>
                  <a:pt x="164" y="102"/>
                </a:lnTo>
                <a:lnTo>
                  <a:pt x="155" y="84"/>
                </a:lnTo>
                <a:lnTo>
                  <a:pt x="151" y="84"/>
                </a:lnTo>
                <a:lnTo>
                  <a:pt x="147" y="79"/>
                </a:lnTo>
                <a:lnTo>
                  <a:pt x="147" y="79"/>
                </a:lnTo>
                <a:lnTo>
                  <a:pt x="142" y="75"/>
                </a:lnTo>
                <a:lnTo>
                  <a:pt x="142" y="70"/>
                </a:lnTo>
                <a:lnTo>
                  <a:pt x="138" y="70"/>
                </a:lnTo>
                <a:lnTo>
                  <a:pt x="133" y="70"/>
                </a:lnTo>
                <a:lnTo>
                  <a:pt x="124" y="66"/>
                </a:lnTo>
                <a:lnTo>
                  <a:pt x="107" y="66"/>
                </a:lnTo>
                <a:lnTo>
                  <a:pt x="102" y="66"/>
                </a:lnTo>
                <a:lnTo>
                  <a:pt x="71" y="62"/>
                </a:lnTo>
                <a:lnTo>
                  <a:pt x="71" y="62"/>
                </a:lnTo>
                <a:lnTo>
                  <a:pt x="49" y="53"/>
                </a:lnTo>
                <a:lnTo>
                  <a:pt x="45" y="48"/>
                </a:lnTo>
                <a:lnTo>
                  <a:pt x="36" y="44"/>
                </a:lnTo>
                <a:lnTo>
                  <a:pt x="36" y="44"/>
                </a:lnTo>
                <a:lnTo>
                  <a:pt x="31" y="44"/>
                </a:lnTo>
                <a:lnTo>
                  <a:pt x="27" y="39"/>
                </a:lnTo>
                <a:lnTo>
                  <a:pt x="22" y="39"/>
                </a:lnTo>
                <a:lnTo>
                  <a:pt x="22" y="39"/>
                </a:lnTo>
                <a:lnTo>
                  <a:pt x="18" y="39"/>
                </a:lnTo>
                <a:lnTo>
                  <a:pt x="13" y="35"/>
                </a:lnTo>
                <a:lnTo>
                  <a:pt x="9" y="22"/>
                </a:lnTo>
                <a:lnTo>
                  <a:pt x="9" y="13"/>
                </a:lnTo>
                <a:lnTo>
                  <a:pt x="5" y="8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7" name="Freeform 734">
            <a:extLst>
              <a:ext uri="{FF2B5EF4-FFF2-40B4-BE49-F238E27FC236}">
                <a16:creationId xmlns:a16="http://schemas.microsoft.com/office/drawing/2014/main" id="{DA490620-CA71-426A-B3BA-7959CF8574EC}"/>
              </a:ext>
            </a:extLst>
          </p:cNvPr>
          <p:cNvSpPr>
            <a:spLocks/>
          </p:cNvSpPr>
          <p:nvPr/>
        </p:nvSpPr>
        <p:spPr bwMode="auto">
          <a:xfrm>
            <a:off x="6912179" y="3674236"/>
            <a:ext cx="293787" cy="272356"/>
          </a:xfrm>
          <a:custGeom>
            <a:avLst/>
            <a:gdLst>
              <a:gd name="T0" fmla="*/ 18 w 329"/>
              <a:gd name="T1" fmla="*/ 17 h 305"/>
              <a:gd name="T2" fmla="*/ 53 w 329"/>
              <a:gd name="T3" fmla="*/ 35 h 305"/>
              <a:gd name="T4" fmla="*/ 102 w 329"/>
              <a:gd name="T5" fmla="*/ 48 h 305"/>
              <a:gd name="T6" fmla="*/ 155 w 329"/>
              <a:gd name="T7" fmla="*/ 57 h 305"/>
              <a:gd name="T8" fmla="*/ 191 w 329"/>
              <a:gd name="T9" fmla="*/ 53 h 305"/>
              <a:gd name="T10" fmla="*/ 209 w 329"/>
              <a:gd name="T11" fmla="*/ 53 h 305"/>
              <a:gd name="T12" fmla="*/ 227 w 329"/>
              <a:gd name="T13" fmla="*/ 70 h 305"/>
              <a:gd name="T14" fmla="*/ 249 w 329"/>
              <a:gd name="T15" fmla="*/ 66 h 305"/>
              <a:gd name="T16" fmla="*/ 275 w 329"/>
              <a:gd name="T17" fmla="*/ 57 h 305"/>
              <a:gd name="T18" fmla="*/ 302 w 329"/>
              <a:gd name="T19" fmla="*/ 35 h 305"/>
              <a:gd name="T20" fmla="*/ 324 w 329"/>
              <a:gd name="T21" fmla="*/ 35 h 305"/>
              <a:gd name="T22" fmla="*/ 329 w 329"/>
              <a:gd name="T23" fmla="*/ 57 h 305"/>
              <a:gd name="T24" fmla="*/ 315 w 329"/>
              <a:gd name="T25" fmla="*/ 57 h 305"/>
              <a:gd name="T26" fmla="*/ 302 w 329"/>
              <a:gd name="T27" fmla="*/ 75 h 305"/>
              <a:gd name="T28" fmla="*/ 306 w 329"/>
              <a:gd name="T29" fmla="*/ 110 h 305"/>
              <a:gd name="T30" fmla="*/ 280 w 329"/>
              <a:gd name="T31" fmla="*/ 110 h 305"/>
              <a:gd name="T32" fmla="*/ 262 w 329"/>
              <a:gd name="T33" fmla="*/ 102 h 305"/>
              <a:gd name="T34" fmla="*/ 253 w 329"/>
              <a:gd name="T35" fmla="*/ 115 h 305"/>
              <a:gd name="T36" fmla="*/ 253 w 329"/>
              <a:gd name="T37" fmla="*/ 119 h 305"/>
              <a:gd name="T38" fmla="*/ 271 w 329"/>
              <a:gd name="T39" fmla="*/ 146 h 305"/>
              <a:gd name="T40" fmla="*/ 284 w 329"/>
              <a:gd name="T41" fmla="*/ 172 h 305"/>
              <a:gd name="T42" fmla="*/ 293 w 329"/>
              <a:gd name="T43" fmla="*/ 203 h 305"/>
              <a:gd name="T44" fmla="*/ 284 w 329"/>
              <a:gd name="T45" fmla="*/ 221 h 305"/>
              <a:gd name="T46" fmla="*/ 271 w 329"/>
              <a:gd name="T47" fmla="*/ 212 h 305"/>
              <a:gd name="T48" fmla="*/ 253 w 329"/>
              <a:gd name="T49" fmla="*/ 208 h 305"/>
              <a:gd name="T50" fmla="*/ 244 w 329"/>
              <a:gd name="T51" fmla="*/ 226 h 305"/>
              <a:gd name="T52" fmla="*/ 235 w 329"/>
              <a:gd name="T53" fmla="*/ 239 h 305"/>
              <a:gd name="T54" fmla="*/ 222 w 329"/>
              <a:gd name="T55" fmla="*/ 243 h 305"/>
              <a:gd name="T56" fmla="*/ 231 w 329"/>
              <a:gd name="T57" fmla="*/ 257 h 305"/>
              <a:gd name="T58" fmla="*/ 222 w 329"/>
              <a:gd name="T59" fmla="*/ 266 h 305"/>
              <a:gd name="T60" fmla="*/ 182 w 329"/>
              <a:gd name="T61" fmla="*/ 266 h 305"/>
              <a:gd name="T62" fmla="*/ 138 w 329"/>
              <a:gd name="T63" fmla="*/ 297 h 305"/>
              <a:gd name="T64" fmla="*/ 120 w 329"/>
              <a:gd name="T65" fmla="*/ 305 h 305"/>
              <a:gd name="T66" fmla="*/ 93 w 329"/>
              <a:gd name="T67" fmla="*/ 305 h 305"/>
              <a:gd name="T68" fmla="*/ 76 w 329"/>
              <a:gd name="T69" fmla="*/ 305 h 305"/>
              <a:gd name="T70" fmla="*/ 62 w 329"/>
              <a:gd name="T71" fmla="*/ 288 h 305"/>
              <a:gd name="T72" fmla="*/ 58 w 329"/>
              <a:gd name="T73" fmla="*/ 279 h 305"/>
              <a:gd name="T74" fmla="*/ 71 w 329"/>
              <a:gd name="T75" fmla="*/ 239 h 305"/>
              <a:gd name="T76" fmla="*/ 67 w 329"/>
              <a:gd name="T77" fmla="*/ 190 h 305"/>
              <a:gd name="T78" fmla="*/ 62 w 329"/>
              <a:gd name="T79" fmla="*/ 181 h 305"/>
              <a:gd name="T80" fmla="*/ 80 w 329"/>
              <a:gd name="T81" fmla="*/ 199 h 305"/>
              <a:gd name="T82" fmla="*/ 120 w 329"/>
              <a:gd name="T83" fmla="*/ 181 h 305"/>
              <a:gd name="T84" fmla="*/ 147 w 329"/>
              <a:gd name="T85" fmla="*/ 177 h 305"/>
              <a:gd name="T86" fmla="*/ 160 w 329"/>
              <a:gd name="T87" fmla="*/ 150 h 305"/>
              <a:gd name="T88" fmla="*/ 169 w 329"/>
              <a:gd name="T89" fmla="*/ 133 h 305"/>
              <a:gd name="T90" fmla="*/ 164 w 329"/>
              <a:gd name="T91" fmla="*/ 128 h 305"/>
              <a:gd name="T92" fmla="*/ 164 w 329"/>
              <a:gd name="T93" fmla="*/ 115 h 305"/>
              <a:gd name="T94" fmla="*/ 147 w 329"/>
              <a:gd name="T95" fmla="*/ 79 h 305"/>
              <a:gd name="T96" fmla="*/ 138 w 329"/>
              <a:gd name="T97" fmla="*/ 70 h 305"/>
              <a:gd name="T98" fmla="*/ 102 w 329"/>
              <a:gd name="T99" fmla="*/ 66 h 305"/>
              <a:gd name="T100" fmla="*/ 45 w 329"/>
              <a:gd name="T101" fmla="*/ 48 h 305"/>
              <a:gd name="T102" fmla="*/ 27 w 329"/>
              <a:gd name="T103" fmla="*/ 39 h 305"/>
              <a:gd name="T104" fmla="*/ 13 w 329"/>
              <a:gd name="T105" fmla="*/ 35 h 305"/>
              <a:gd name="T106" fmla="*/ 0 w 329"/>
              <a:gd name="T107" fmla="*/ 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9" h="305">
                <a:moveTo>
                  <a:pt x="0" y="4"/>
                </a:moveTo>
                <a:lnTo>
                  <a:pt x="0" y="0"/>
                </a:lnTo>
                <a:lnTo>
                  <a:pt x="13" y="13"/>
                </a:lnTo>
                <a:lnTo>
                  <a:pt x="18" y="17"/>
                </a:lnTo>
                <a:lnTo>
                  <a:pt x="22" y="26"/>
                </a:lnTo>
                <a:lnTo>
                  <a:pt x="45" y="31"/>
                </a:lnTo>
                <a:lnTo>
                  <a:pt x="49" y="35"/>
                </a:lnTo>
                <a:lnTo>
                  <a:pt x="53" y="35"/>
                </a:lnTo>
                <a:lnTo>
                  <a:pt x="62" y="44"/>
                </a:lnTo>
                <a:lnTo>
                  <a:pt x="76" y="44"/>
                </a:lnTo>
                <a:lnTo>
                  <a:pt x="84" y="48"/>
                </a:lnTo>
                <a:lnTo>
                  <a:pt x="102" y="48"/>
                </a:lnTo>
                <a:lnTo>
                  <a:pt x="120" y="48"/>
                </a:lnTo>
                <a:lnTo>
                  <a:pt x="133" y="48"/>
                </a:lnTo>
                <a:lnTo>
                  <a:pt x="147" y="53"/>
                </a:lnTo>
                <a:lnTo>
                  <a:pt x="155" y="57"/>
                </a:lnTo>
                <a:lnTo>
                  <a:pt x="164" y="57"/>
                </a:lnTo>
                <a:lnTo>
                  <a:pt x="173" y="57"/>
                </a:lnTo>
                <a:lnTo>
                  <a:pt x="182" y="53"/>
                </a:lnTo>
                <a:lnTo>
                  <a:pt x="191" y="53"/>
                </a:lnTo>
                <a:lnTo>
                  <a:pt x="195" y="48"/>
                </a:lnTo>
                <a:lnTo>
                  <a:pt x="200" y="44"/>
                </a:lnTo>
                <a:lnTo>
                  <a:pt x="204" y="48"/>
                </a:lnTo>
                <a:lnTo>
                  <a:pt x="209" y="53"/>
                </a:lnTo>
                <a:lnTo>
                  <a:pt x="213" y="62"/>
                </a:lnTo>
                <a:lnTo>
                  <a:pt x="218" y="66"/>
                </a:lnTo>
                <a:lnTo>
                  <a:pt x="222" y="66"/>
                </a:lnTo>
                <a:lnTo>
                  <a:pt x="227" y="70"/>
                </a:lnTo>
                <a:lnTo>
                  <a:pt x="231" y="70"/>
                </a:lnTo>
                <a:lnTo>
                  <a:pt x="231" y="70"/>
                </a:lnTo>
                <a:lnTo>
                  <a:pt x="240" y="70"/>
                </a:lnTo>
                <a:lnTo>
                  <a:pt x="249" y="66"/>
                </a:lnTo>
                <a:lnTo>
                  <a:pt x="253" y="66"/>
                </a:lnTo>
                <a:lnTo>
                  <a:pt x="258" y="62"/>
                </a:lnTo>
                <a:lnTo>
                  <a:pt x="271" y="62"/>
                </a:lnTo>
                <a:lnTo>
                  <a:pt x="275" y="57"/>
                </a:lnTo>
                <a:lnTo>
                  <a:pt x="284" y="53"/>
                </a:lnTo>
                <a:lnTo>
                  <a:pt x="289" y="44"/>
                </a:lnTo>
                <a:lnTo>
                  <a:pt x="298" y="39"/>
                </a:lnTo>
                <a:lnTo>
                  <a:pt x="302" y="35"/>
                </a:lnTo>
                <a:lnTo>
                  <a:pt x="306" y="31"/>
                </a:lnTo>
                <a:lnTo>
                  <a:pt x="315" y="26"/>
                </a:lnTo>
                <a:lnTo>
                  <a:pt x="320" y="26"/>
                </a:lnTo>
                <a:lnTo>
                  <a:pt x="324" y="35"/>
                </a:lnTo>
                <a:lnTo>
                  <a:pt x="329" y="44"/>
                </a:lnTo>
                <a:lnTo>
                  <a:pt x="329" y="48"/>
                </a:lnTo>
                <a:lnTo>
                  <a:pt x="329" y="53"/>
                </a:lnTo>
                <a:lnTo>
                  <a:pt x="329" y="57"/>
                </a:lnTo>
                <a:lnTo>
                  <a:pt x="329" y="53"/>
                </a:lnTo>
                <a:lnTo>
                  <a:pt x="324" y="53"/>
                </a:lnTo>
                <a:lnTo>
                  <a:pt x="320" y="53"/>
                </a:lnTo>
                <a:lnTo>
                  <a:pt x="315" y="57"/>
                </a:lnTo>
                <a:lnTo>
                  <a:pt x="315" y="62"/>
                </a:lnTo>
                <a:lnTo>
                  <a:pt x="311" y="66"/>
                </a:lnTo>
                <a:lnTo>
                  <a:pt x="306" y="66"/>
                </a:lnTo>
                <a:lnTo>
                  <a:pt x="302" y="75"/>
                </a:lnTo>
                <a:lnTo>
                  <a:pt x="302" y="88"/>
                </a:lnTo>
                <a:lnTo>
                  <a:pt x="302" y="97"/>
                </a:lnTo>
                <a:lnTo>
                  <a:pt x="306" y="102"/>
                </a:lnTo>
                <a:lnTo>
                  <a:pt x="306" y="110"/>
                </a:lnTo>
                <a:lnTo>
                  <a:pt x="298" y="115"/>
                </a:lnTo>
                <a:lnTo>
                  <a:pt x="293" y="115"/>
                </a:lnTo>
                <a:lnTo>
                  <a:pt x="284" y="115"/>
                </a:lnTo>
                <a:lnTo>
                  <a:pt x="280" y="110"/>
                </a:lnTo>
                <a:lnTo>
                  <a:pt x="280" y="102"/>
                </a:lnTo>
                <a:lnTo>
                  <a:pt x="266" y="97"/>
                </a:lnTo>
                <a:lnTo>
                  <a:pt x="266" y="102"/>
                </a:lnTo>
                <a:lnTo>
                  <a:pt x="262" y="102"/>
                </a:lnTo>
                <a:lnTo>
                  <a:pt x="258" y="97"/>
                </a:lnTo>
                <a:lnTo>
                  <a:pt x="253" y="102"/>
                </a:lnTo>
                <a:lnTo>
                  <a:pt x="253" y="106"/>
                </a:lnTo>
                <a:lnTo>
                  <a:pt x="253" y="115"/>
                </a:lnTo>
                <a:lnTo>
                  <a:pt x="253" y="115"/>
                </a:lnTo>
                <a:lnTo>
                  <a:pt x="253" y="115"/>
                </a:lnTo>
                <a:lnTo>
                  <a:pt x="253" y="115"/>
                </a:lnTo>
                <a:lnTo>
                  <a:pt x="253" y="119"/>
                </a:lnTo>
                <a:lnTo>
                  <a:pt x="249" y="124"/>
                </a:lnTo>
                <a:lnTo>
                  <a:pt x="258" y="137"/>
                </a:lnTo>
                <a:lnTo>
                  <a:pt x="262" y="141"/>
                </a:lnTo>
                <a:lnTo>
                  <a:pt x="271" y="146"/>
                </a:lnTo>
                <a:lnTo>
                  <a:pt x="280" y="159"/>
                </a:lnTo>
                <a:lnTo>
                  <a:pt x="280" y="164"/>
                </a:lnTo>
                <a:lnTo>
                  <a:pt x="284" y="168"/>
                </a:lnTo>
                <a:lnTo>
                  <a:pt x="284" y="172"/>
                </a:lnTo>
                <a:lnTo>
                  <a:pt x="293" y="181"/>
                </a:lnTo>
                <a:lnTo>
                  <a:pt x="293" y="186"/>
                </a:lnTo>
                <a:lnTo>
                  <a:pt x="298" y="195"/>
                </a:lnTo>
                <a:lnTo>
                  <a:pt x="293" y="203"/>
                </a:lnTo>
                <a:lnTo>
                  <a:pt x="293" y="208"/>
                </a:lnTo>
                <a:lnTo>
                  <a:pt x="289" y="217"/>
                </a:lnTo>
                <a:lnTo>
                  <a:pt x="284" y="217"/>
                </a:lnTo>
                <a:lnTo>
                  <a:pt x="284" y="221"/>
                </a:lnTo>
                <a:lnTo>
                  <a:pt x="280" y="217"/>
                </a:lnTo>
                <a:lnTo>
                  <a:pt x="275" y="217"/>
                </a:lnTo>
                <a:lnTo>
                  <a:pt x="271" y="217"/>
                </a:lnTo>
                <a:lnTo>
                  <a:pt x="271" y="212"/>
                </a:lnTo>
                <a:lnTo>
                  <a:pt x="262" y="208"/>
                </a:lnTo>
                <a:lnTo>
                  <a:pt x="258" y="208"/>
                </a:lnTo>
                <a:lnTo>
                  <a:pt x="253" y="208"/>
                </a:lnTo>
                <a:lnTo>
                  <a:pt x="253" y="208"/>
                </a:lnTo>
                <a:lnTo>
                  <a:pt x="253" y="208"/>
                </a:lnTo>
                <a:lnTo>
                  <a:pt x="244" y="221"/>
                </a:lnTo>
                <a:lnTo>
                  <a:pt x="249" y="226"/>
                </a:lnTo>
                <a:lnTo>
                  <a:pt x="244" y="226"/>
                </a:lnTo>
                <a:lnTo>
                  <a:pt x="240" y="230"/>
                </a:lnTo>
                <a:lnTo>
                  <a:pt x="244" y="235"/>
                </a:lnTo>
                <a:lnTo>
                  <a:pt x="244" y="235"/>
                </a:lnTo>
                <a:lnTo>
                  <a:pt x="235" y="239"/>
                </a:lnTo>
                <a:lnTo>
                  <a:pt x="235" y="239"/>
                </a:lnTo>
                <a:lnTo>
                  <a:pt x="231" y="243"/>
                </a:lnTo>
                <a:lnTo>
                  <a:pt x="227" y="243"/>
                </a:lnTo>
                <a:lnTo>
                  <a:pt x="222" y="243"/>
                </a:lnTo>
                <a:lnTo>
                  <a:pt x="222" y="248"/>
                </a:lnTo>
                <a:lnTo>
                  <a:pt x="222" y="252"/>
                </a:lnTo>
                <a:lnTo>
                  <a:pt x="227" y="252"/>
                </a:lnTo>
                <a:lnTo>
                  <a:pt x="231" y="257"/>
                </a:lnTo>
                <a:lnTo>
                  <a:pt x="231" y="257"/>
                </a:lnTo>
                <a:lnTo>
                  <a:pt x="231" y="261"/>
                </a:lnTo>
                <a:lnTo>
                  <a:pt x="227" y="261"/>
                </a:lnTo>
                <a:lnTo>
                  <a:pt x="222" y="266"/>
                </a:lnTo>
                <a:lnTo>
                  <a:pt x="209" y="266"/>
                </a:lnTo>
                <a:lnTo>
                  <a:pt x="204" y="266"/>
                </a:lnTo>
                <a:lnTo>
                  <a:pt x="195" y="266"/>
                </a:lnTo>
                <a:lnTo>
                  <a:pt x="182" y="266"/>
                </a:lnTo>
                <a:lnTo>
                  <a:pt x="173" y="266"/>
                </a:lnTo>
                <a:lnTo>
                  <a:pt x="155" y="274"/>
                </a:lnTo>
                <a:lnTo>
                  <a:pt x="147" y="288"/>
                </a:lnTo>
                <a:lnTo>
                  <a:pt x="138" y="297"/>
                </a:lnTo>
                <a:lnTo>
                  <a:pt x="133" y="301"/>
                </a:lnTo>
                <a:lnTo>
                  <a:pt x="129" y="305"/>
                </a:lnTo>
                <a:lnTo>
                  <a:pt x="124" y="305"/>
                </a:lnTo>
                <a:lnTo>
                  <a:pt x="120" y="305"/>
                </a:lnTo>
                <a:lnTo>
                  <a:pt x="116" y="305"/>
                </a:lnTo>
                <a:lnTo>
                  <a:pt x="111" y="301"/>
                </a:lnTo>
                <a:lnTo>
                  <a:pt x="98" y="305"/>
                </a:lnTo>
                <a:lnTo>
                  <a:pt x="93" y="305"/>
                </a:lnTo>
                <a:lnTo>
                  <a:pt x="89" y="305"/>
                </a:lnTo>
                <a:lnTo>
                  <a:pt x="76" y="305"/>
                </a:lnTo>
                <a:lnTo>
                  <a:pt x="76" y="305"/>
                </a:lnTo>
                <a:lnTo>
                  <a:pt x="76" y="305"/>
                </a:lnTo>
                <a:lnTo>
                  <a:pt x="71" y="305"/>
                </a:lnTo>
                <a:lnTo>
                  <a:pt x="71" y="301"/>
                </a:lnTo>
                <a:lnTo>
                  <a:pt x="71" y="292"/>
                </a:lnTo>
                <a:lnTo>
                  <a:pt x="62" y="288"/>
                </a:lnTo>
                <a:lnTo>
                  <a:pt x="58" y="283"/>
                </a:lnTo>
                <a:lnTo>
                  <a:pt x="58" y="283"/>
                </a:lnTo>
                <a:lnTo>
                  <a:pt x="53" y="283"/>
                </a:lnTo>
                <a:lnTo>
                  <a:pt x="58" y="279"/>
                </a:lnTo>
                <a:lnTo>
                  <a:pt x="67" y="270"/>
                </a:lnTo>
                <a:lnTo>
                  <a:pt x="71" y="261"/>
                </a:lnTo>
                <a:lnTo>
                  <a:pt x="76" y="257"/>
                </a:lnTo>
                <a:lnTo>
                  <a:pt x="71" y="239"/>
                </a:lnTo>
                <a:lnTo>
                  <a:pt x="71" y="226"/>
                </a:lnTo>
                <a:lnTo>
                  <a:pt x="71" y="212"/>
                </a:lnTo>
                <a:lnTo>
                  <a:pt x="71" y="199"/>
                </a:lnTo>
                <a:lnTo>
                  <a:pt x="67" y="190"/>
                </a:lnTo>
                <a:lnTo>
                  <a:pt x="58" y="190"/>
                </a:lnTo>
                <a:lnTo>
                  <a:pt x="58" y="190"/>
                </a:lnTo>
                <a:lnTo>
                  <a:pt x="58" y="186"/>
                </a:lnTo>
                <a:lnTo>
                  <a:pt x="62" y="181"/>
                </a:lnTo>
                <a:lnTo>
                  <a:pt x="67" y="186"/>
                </a:lnTo>
                <a:lnTo>
                  <a:pt x="71" y="190"/>
                </a:lnTo>
                <a:lnTo>
                  <a:pt x="76" y="195"/>
                </a:lnTo>
                <a:lnTo>
                  <a:pt x="80" y="199"/>
                </a:lnTo>
                <a:lnTo>
                  <a:pt x="80" y="199"/>
                </a:lnTo>
                <a:lnTo>
                  <a:pt x="89" y="195"/>
                </a:lnTo>
                <a:lnTo>
                  <a:pt x="116" y="177"/>
                </a:lnTo>
                <a:lnTo>
                  <a:pt x="120" y="181"/>
                </a:lnTo>
                <a:lnTo>
                  <a:pt x="129" y="181"/>
                </a:lnTo>
                <a:lnTo>
                  <a:pt x="129" y="177"/>
                </a:lnTo>
                <a:lnTo>
                  <a:pt x="138" y="181"/>
                </a:lnTo>
                <a:lnTo>
                  <a:pt x="147" y="177"/>
                </a:lnTo>
                <a:lnTo>
                  <a:pt x="151" y="168"/>
                </a:lnTo>
                <a:lnTo>
                  <a:pt x="155" y="168"/>
                </a:lnTo>
                <a:lnTo>
                  <a:pt x="160" y="159"/>
                </a:lnTo>
                <a:lnTo>
                  <a:pt x="160" y="150"/>
                </a:lnTo>
                <a:lnTo>
                  <a:pt x="164" y="146"/>
                </a:lnTo>
                <a:lnTo>
                  <a:pt x="164" y="141"/>
                </a:lnTo>
                <a:lnTo>
                  <a:pt x="169" y="137"/>
                </a:lnTo>
                <a:lnTo>
                  <a:pt x="169" y="133"/>
                </a:lnTo>
                <a:lnTo>
                  <a:pt x="169" y="124"/>
                </a:lnTo>
                <a:lnTo>
                  <a:pt x="169" y="119"/>
                </a:lnTo>
                <a:lnTo>
                  <a:pt x="164" y="119"/>
                </a:lnTo>
                <a:lnTo>
                  <a:pt x="164" y="128"/>
                </a:lnTo>
                <a:lnTo>
                  <a:pt x="164" y="133"/>
                </a:lnTo>
                <a:lnTo>
                  <a:pt x="164" y="133"/>
                </a:lnTo>
                <a:lnTo>
                  <a:pt x="160" y="124"/>
                </a:lnTo>
                <a:lnTo>
                  <a:pt x="164" y="115"/>
                </a:lnTo>
                <a:lnTo>
                  <a:pt x="164" y="102"/>
                </a:lnTo>
                <a:lnTo>
                  <a:pt x="155" y="84"/>
                </a:lnTo>
                <a:lnTo>
                  <a:pt x="151" y="84"/>
                </a:lnTo>
                <a:lnTo>
                  <a:pt x="147" y="79"/>
                </a:lnTo>
                <a:lnTo>
                  <a:pt x="147" y="79"/>
                </a:lnTo>
                <a:lnTo>
                  <a:pt x="142" y="75"/>
                </a:lnTo>
                <a:lnTo>
                  <a:pt x="142" y="70"/>
                </a:lnTo>
                <a:lnTo>
                  <a:pt x="138" y="70"/>
                </a:lnTo>
                <a:lnTo>
                  <a:pt x="133" y="70"/>
                </a:lnTo>
                <a:lnTo>
                  <a:pt x="124" y="66"/>
                </a:lnTo>
                <a:lnTo>
                  <a:pt x="107" y="66"/>
                </a:lnTo>
                <a:lnTo>
                  <a:pt x="102" y="66"/>
                </a:lnTo>
                <a:lnTo>
                  <a:pt x="71" y="62"/>
                </a:lnTo>
                <a:lnTo>
                  <a:pt x="71" y="62"/>
                </a:lnTo>
                <a:lnTo>
                  <a:pt x="49" y="53"/>
                </a:lnTo>
                <a:lnTo>
                  <a:pt x="45" y="48"/>
                </a:lnTo>
                <a:lnTo>
                  <a:pt x="36" y="44"/>
                </a:lnTo>
                <a:lnTo>
                  <a:pt x="36" y="44"/>
                </a:lnTo>
                <a:lnTo>
                  <a:pt x="31" y="44"/>
                </a:lnTo>
                <a:lnTo>
                  <a:pt x="27" y="39"/>
                </a:lnTo>
                <a:lnTo>
                  <a:pt x="22" y="39"/>
                </a:lnTo>
                <a:lnTo>
                  <a:pt x="22" y="39"/>
                </a:lnTo>
                <a:lnTo>
                  <a:pt x="18" y="39"/>
                </a:lnTo>
                <a:lnTo>
                  <a:pt x="13" y="35"/>
                </a:lnTo>
                <a:lnTo>
                  <a:pt x="9" y="22"/>
                </a:lnTo>
                <a:lnTo>
                  <a:pt x="9" y="13"/>
                </a:lnTo>
                <a:lnTo>
                  <a:pt x="5" y="8"/>
                </a:lnTo>
                <a:lnTo>
                  <a:pt x="0" y="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8" name="Freeform 735">
            <a:extLst>
              <a:ext uri="{FF2B5EF4-FFF2-40B4-BE49-F238E27FC236}">
                <a16:creationId xmlns:a16="http://schemas.microsoft.com/office/drawing/2014/main" id="{6262E66D-8626-4391-962E-3E2F7B9F9684}"/>
              </a:ext>
            </a:extLst>
          </p:cNvPr>
          <p:cNvSpPr>
            <a:spLocks/>
          </p:cNvSpPr>
          <p:nvPr/>
        </p:nvSpPr>
        <p:spPr bwMode="auto">
          <a:xfrm>
            <a:off x="6912179" y="3674236"/>
            <a:ext cx="293787" cy="272356"/>
          </a:xfrm>
          <a:custGeom>
            <a:avLst/>
            <a:gdLst>
              <a:gd name="T0" fmla="*/ 18 w 329"/>
              <a:gd name="T1" fmla="*/ 17 h 305"/>
              <a:gd name="T2" fmla="*/ 53 w 329"/>
              <a:gd name="T3" fmla="*/ 35 h 305"/>
              <a:gd name="T4" fmla="*/ 102 w 329"/>
              <a:gd name="T5" fmla="*/ 48 h 305"/>
              <a:gd name="T6" fmla="*/ 155 w 329"/>
              <a:gd name="T7" fmla="*/ 57 h 305"/>
              <a:gd name="T8" fmla="*/ 191 w 329"/>
              <a:gd name="T9" fmla="*/ 53 h 305"/>
              <a:gd name="T10" fmla="*/ 209 w 329"/>
              <a:gd name="T11" fmla="*/ 53 h 305"/>
              <a:gd name="T12" fmla="*/ 227 w 329"/>
              <a:gd name="T13" fmla="*/ 70 h 305"/>
              <a:gd name="T14" fmla="*/ 249 w 329"/>
              <a:gd name="T15" fmla="*/ 66 h 305"/>
              <a:gd name="T16" fmla="*/ 275 w 329"/>
              <a:gd name="T17" fmla="*/ 57 h 305"/>
              <a:gd name="T18" fmla="*/ 302 w 329"/>
              <a:gd name="T19" fmla="*/ 35 h 305"/>
              <a:gd name="T20" fmla="*/ 324 w 329"/>
              <a:gd name="T21" fmla="*/ 35 h 305"/>
              <a:gd name="T22" fmla="*/ 329 w 329"/>
              <a:gd name="T23" fmla="*/ 57 h 305"/>
              <a:gd name="T24" fmla="*/ 315 w 329"/>
              <a:gd name="T25" fmla="*/ 57 h 305"/>
              <a:gd name="T26" fmla="*/ 302 w 329"/>
              <a:gd name="T27" fmla="*/ 75 h 305"/>
              <a:gd name="T28" fmla="*/ 306 w 329"/>
              <a:gd name="T29" fmla="*/ 110 h 305"/>
              <a:gd name="T30" fmla="*/ 280 w 329"/>
              <a:gd name="T31" fmla="*/ 110 h 305"/>
              <a:gd name="T32" fmla="*/ 262 w 329"/>
              <a:gd name="T33" fmla="*/ 102 h 305"/>
              <a:gd name="T34" fmla="*/ 253 w 329"/>
              <a:gd name="T35" fmla="*/ 115 h 305"/>
              <a:gd name="T36" fmla="*/ 253 w 329"/>
              <a:gd name="T37" fmla="*/ 119 h 305"/>
              <a:gd name="T38" fmla="*/ 271 w 329"/>
              <a:gd name="T39" fmla="*/ 146 h 305"/>
              <a:gd name="T40" fmla="*/ 284 w 329"/>
              <a:gd name="T41" fmla="*/ 172 h 305"/>
              <a:gd name="T42" fmla="*/ 293 w 329"/>
              <a:gd name="T43" fmla="*/ 203 h 305"/>
              <a:gd name="T44" fmla="*/ 284 w 329"/>
              <a:gd name="T45" fmla="*/ 221 h 305"/>
              <a:gd name="T46" fmla="*/ 271 w 329"/>
              <a:gd name="T47" fmla="*/ 212 h 305"/>
              <a:gd name="T48" fmla="*/ 253 w 329"/>
              <a:gd name="T49" fmla="*/ 208 h 305"/>
              <a:gd name="T50" fmla="*/ 244 w 329"/>
              <a:gd name="T51" fmla="*/ 226 h 305"/>
              <a:gd name="T52" fmla="*/ 235 w 329"/>
              <a:gd name="T53" fmla="*/ 239 h 305"/>
              <a:gd name="T54" fmla="*/ 222 w 329"/>
              <a:gd name="T55" fmla="*/ 243 h 305"/>
              <a:gd name="T56" fmla="*/ 231 w 329"/>
              <a:gd name="T57" fmla="*/ 257 h 305"/>
              <a:gd name="T58" fmla="*/ 222 w 329"/>
              <a:gd name="T59" fmla="*/ 266 h 305"/>
              <a:gd name="T60" fmla="*/ 182 w 329"/>
              <a:gd name="T61" fmla="*/ 266 h 305"/>
              <a:gd name="T62" fmla="*/ 138 w 329"/>
              <a:gd name="T63" fmla="*/ 297 h 305"/>
              <a:gd name="T64" fmla="*/ 120 w 329"/>
              <a:gd name="T65" fmla="*/ 305 h 305"/>
              <a:gd name="T66" fmla="*/ 93 w 329"/>
              <a:gd name="T67" fmla="*/ 305 h 305"/>
              <a:gd name="T68" fmla="*/ 76 w 329"/>
              <a:gd name="T69" fmla="*/ 305 h 305"/>
              <a:gd name="T70" fmla="*/ 62 w 329"/>
              <a:gd name="T71" fmla="*/ 288 h 305"/>
              <a:gd name="T72" fmla="*/ 58 w 329"/>
              <a:gd name="T73" fmla="*/ 279 h 305"/>
              <a:gd name="T74" fmla="*/ 71 w 329"/>
              <a:gd name="T75" fmla="*/ 239 h 305"/>
              <a:gd name="T76" fmla="*/ 67 w 329"/>
              <a:gd name="T77" fmla="*/ 190 h 305"/>
              <a:gd name="T78" fmla="*/ 62 w 329"/>
              <a:gd name="T79" fmla="*/ 181 h 305"/>
              <a:gd name="T80" fmla="*/ 80 w 329"/>
              <a:gd name="T81" fmla="*/ 199 h 305"/>
              <a:gd name="T82" fmla="*/ 120 w 329"/>
              <a:gd name="T83" fmla="*/ 181 h 305"/>
              <a:gd name="T84" fmla="*/ 147 w 329"/>
              <a:gd name="T85" fmla="*/ 177 h 305"/>
              <a:gd name="T86" fmla="*/ 160 w 329"/>
              <a:gd name="T87" fmla="*/ 150 h 305"/>
              <a:gd name="T88" fmla="*/ 169 w 329"/>
              <a:gd name="T89" fmla="*/ 133 h 305"/>
              <a:gd name="T90" fmla="*/ 164 w 329"/>
              <a:gd name="T91" fmla="*/ 128 h 305"/>
              <a:gd name="T92" fmla="*/ 164 w 329"/>
              <a:gd name="T93" fmla="*/ 115 h 305"/>
              <a:gd name="T94" fmla="*/ 147 w 329"/>
              <a:gd name="T95" fmla="*/ 79 h 305"/>
              <a:gd name="T96" fmla="*/ 138 w 329"/>
              <a:gd name="T97" fmla="*/ 70 h 305"/>
              <a:gd name="T98" fmla="*/ 102 w 329"/>
              <a:gd name="T99" fmla="*/ 66 h 305"/>
              <a:gd name="T100" fmla="*/ 45 w 329"/>
              <a:gd name="T101" fmla="*/ 48 h 305"/>
              <a:gd name="T102" fmla="*/ 27 w 329"/>
              <a:gd name="T103" fmla="*/ 39 h 305"/>
              <a:gd name="T104" fmla="*/ 13 w 329"/>
              <a:gd name="T105" fmla="*/ 35 h 305"/>
              <a:gd name="T106" fmla="*/ 0 w 329"/>
              <a:gd name="T107" fmla="*/ 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9" h="305">
                <a:moveTo>
                  <a:pt x="0" y="4"/>
                </a:moveTo>
                <a:lnTo>
                  <a:pt x="0" y="0"/>
                </a:lnTo>
                <a:lnTo>
                  <a:pt x="13" y="13"/>
                </a:lnTo>
                <a:lnTo>
                  <a:pt x="18" y="17"/>
                </a:lnTo>
                <a:lnTo>
                  <a:pt x="22" y="26"/>
                </a:lnTo>
                <a:lnTo>
                  <a:pt x="45" y="31"/>
                </a:lnTo>
                <a:lnTo>
                  <a:pt x="49" y="35"/>
                </a:lnTo>
                <a:lnTo>
                  <a:pt x="53" y="35"/>
                </a:lnTo>
                <a:lnTo>
                  <a:pt x="62" y="44"/>
                </a:lnTo>
                <a:lnTo>
                  <a:pt x="76" y="44"/>
                </a:lnTo>
                <a:lnTo>
                  <a:pt x="84" y="48"/>
                </a:lnTo>
                <a:lnTo>
                  <a:pt x="102" y="48"/>
                </a:lnTo>
                <a:lnTo>
                  <a:pt x="120" y="48"/>
                </a:lnTo>
                <a:lnTo>
                  <a:pt x="133" y="48"/>
                </a:lnTo>
                <a:lnTo>
                  <a:pt x="147" y="53"/>
                </a:lnTo>
                <a:lnTo>
                  <a:pt x="155" y="57"/>
                </a:lnTo>
                <a:lnTo>
                  <a:pt x="164" y="57"/>
                </a:lnTo>
                <a:lnTo>
                  <a:pt x="173" y="57"/>
                </a:lnTo>
                <a:lnTo>
                  <a:pt x="182" y="53"/>
                </a:lnTo>
                <a:lnTo>
                  <a:pt x="191" y="53"/>
                </a:lnTo>
                <a:lnTo>
                  <a:pt x="195" y="48"/>
                </a:lnTo>
                <a:lnTo>
                  <a:pt x="200" y="44"/>
                </a:lnTo>
                <a:lnTo>
                  <a:pt x="204" y="48"/>
                </a:lnTo>
                <a:lnTo>
                  <a:pt x="209" y="53"/>
                </a:lnTo>
                <a:lnTo>
                  <a:pt x="213" y="62"/>
                </a:lnTo>
                <a:lnTo>
                  <a:pt x="218" y="66"/>
                </a:lnTo>
                <a:lnTo>
                  <a:pt x="222" y="66"/>
                </a:lnTo>
                <a:lnTo>
                  <a:pt x="227" y="70"/>
                </a:lnTo>
                <a:lnTo>
                  <a:pt x="231" y="70"/>
                </a:lnTo>
                <a:lnTo>
                  <a:pt x="231" y="70"/>
                </a:lnTo>
                <a:lnTo>
                  <a:pt x="240" y="70"/>
                </a:lnTo>
                <a:lnTo>
                  <a:pt x="249" y="66"/>
                </a:lnTo>
                <a:lnTo>
                  <a:pt x="253" y="66"/>
                </a:lnTo>
                <a:lnTo>
                  <a:pt x="258" y="62"/>
                </a:lnTo>
                <a:lnTo>
                  <a:pt x="271" y="62"/>
                </a:lnTo>
                <a:lnTo>
                  <a:pt x="275" y="57"/>
                </a:lnTo>
                <a:lnTo>
                  <a:pt x="284" y="53"/>
                </a:lnTo>
                <a:lnTo>
                  <a:pt x="289" y="44"/>
                </a:lnTo>
                <a:lnTo>
                  <a:pt x="298" y="39"/>
                </a:lnTo>
                <a:lnTo>
                  <a:pt x="302" y="35"/>
                </a:lnTo>
                <a:lnTo>
                  <a:pt x="306" y="31"/>
                </a:lnTo>
                <a:lnTo>
                  <a:pt x="315" y="26"/>
                </a:lnTo>
                <a:lnTo>
                  <a:pt x="320" y="26"/>
                </a:lnTo>
                <a:lnTo>
                  <a:pt x="324" y="35"/>
                </a:lnTo>
                <a:lnTo>
                  <a:pt x="329" y="44"/>
                </a:lnTo>
                <a:lnTo>
                  <a:pt x="329" y="48"/>
                </a:lnTo>
                <a:lnTo>
                  <a:pt x="329" y="53"/>
                </a:lnTo>
                <a:lnTo>
                  <a:pt x="329" y="57"/>
                </a:lnTo>
                <a:lnTo>
                  <a:pt x="329" y="53"/>
                </a:lnTo>
                <a:lnTo>
                  <a:pt x="324" y="53"/>
                </a:lnTo>
                <a:lnTo>
                  <a:pt x="320" y="53"/>
                </a:lnTo>
                <a:lnTo>
                  <a:pt x="315" y="57"/>
                </a:lnTo>
                <a:lnTo>
                  <a:pt x="315" y="62"/>
                </a:lnTo>
                <a:lnTo>
                  <a:pt x="311" y="66"/>
                </a:lnTo>
                <a:lnTo>
                  <a:pt x="306" y="66"/>
                </a:lnTo>
                <a:lnTo>
                  <a:pt x="302" y="75"/>
                </a:lnTo>
                <a:lnTo>
                  <a:pt x="302" y="88"/>
                </a:lnTo>
                <a:lnTo>
                  <a:pt x="302" y="97"/>
                </a:lnTo>
                <a:lnTo>
                  <a:pt x="306" y="102"/>
                </a:lnTo>
                <a:lnTo>
                  <a:pt x="306" y="110"/>
                </a:lnTo>
                <a:lnTo>
                  <a:pt x="298" y="115"/>
                </a:lnTo>
                <a:lnTo>
                  <a:pt x="293" y="115"/>
                </a:lnTo>
                <a:lnTo>
                  <a:pt x="284" y="115"/>
                </a:lnTo>
                <a:lnTo>
                  <a:pt x="280" y="110"/>
                </a:lnTo>
                <a:lnTo>
                  <a:pt x="280" y="102"/>
                </a:lnTo>
                <a:lnTo>
                  <a:pt x="266" y="97"/>
                </a:lnTo>
                <a:lnTo>
                  <a:pt x="266" y="102"/>
                </a:lnTo>
                <a:lnTo>
                  <a:pt x="262" y="102"/>
                </a:lnTo>
                <a:lnTo>
                  <a:pt x="258" y="97"/>
                </a:lnTo>
                <a:lnTo>
                  <a:pt x="253" y="102"/>
                </a:lnTo>
                <a:lnTo>
                  <a:pt x="253" y="106"/>
                </a:lnTo>
                <a:lnTo>
                  <a:pt x="253" y="115"/>
                </a:lnTo>
                <a:lnTo>
                  <a:pt x="253" y="115"/>
                </a:lnTo>
                <a:lnTo>
                  <a:pt x="253" y="115"/>
                </a:lnTo>
                <a:lnTo>
                  <a:pt x="253" y="115"/>
                </a:lnTo>
                <a:lnTo>
                  <a:pt x="253" y="119"/>
                </a:lnTo>
                <a:lnTo>
                  <a:pt x="249" y="124"/>
                </a:lnTo>
                <a:lnTo>
                  <a:pt x="258" y="137"/>
                </a:lnTo>
                <a:lnTo>
                  <a:pt x="262" y="141"/>
                </a:lnTo>
                <a:lnTo>
                  <a:pt x="271" y="146"/>
                </a:lnTo>
                <a:lnTo>
                  <a:pt x="280" y="159"/>
                </a:lnTo>
                <a:lnTo>
                  <a:pt x="280" y="164"/>
                </a:lnTo>
                <a:lnTo>
                  <a:pt x="284" y="168"/>
                </a:lnTo>
                <a:lnTo>
                  <a:pt x="284" y="172"/>
                </a:lnTo>
                <a:lnTo>
                  <a:pt x="293" y="181"/>
                </a:lnTo>
                <a:lnTo>
                  <a:pt x="293" y="186"/>
                </a:lnTo>
                <a:lnTo>
                  <a:pt x="298" y="195"/>
                </a:lnTo>
                <a:lnTo>
                  <a:pt x="293" y="203"/>
                </a:lnTo>
                <a:lnTo>
                  <a:pt x="293" y="208"/>
                </a:lnTo>
                <a:lnTo>
                  <a:pt x="289" y="217"/>
                </a:lnTo>
                <a:lnTo>
                  <a:pt x="284" y="217"/>
                </a:lnTo>
                <a:lnTo>
                  <a:pt x="284" y="221"/>
                </a:lnTo>
                <a:lnTo>
                  <a:pt x="280" y="217"/>
                </a:lnTo>
                <a:lnTo>
                  <a:pt x="275" y="217"/>
                </a:lnTo>
                <a:lnTo>
                  <a:pt x="271" y="217"/>
                </a:lnTo>
                <a:lnTo>
                  <a:pt x="271" y="212"/>
                </a:lnTo>
                <a:lnTo>
                  <a:pt x="262" y="208"/>
                </a:lnTo>
                <a:lnTo>
                  <a:pt x="258" y="208"/>
                </a:lnTo>
                <a:lnTo>
                  <a:pt x="253" y="208"/>
                </a:lnTo>
                <a:lnTo>
                  <a:pt x="253" y="208"/>
                </a:lnTo>
                <a:lnTo>
                  <a:pt x="253" y="208"/>
                </a:lnTo>
                <a:lnTo>
                  <a:pt x="244" y="221"/>
                </a:lnTo>
                <a:lnTo>
                  <a:pt x="249" y="226"/>
                </a:lnTo>
                <a:lnTo>
                  <a:pt x="244" y="226"/>
                </a:lnTo>
                <a:lnTo>
                  <a:pt x="240" y="230"/>
                </a:lnTo>
                <a:lnTo>
                  <a:pt x="244" y="235"/>
                </a:lnTo>
                <a:lnTo>
                  <a:pt x="244" y="235"/>
                </a:lnTo>
                <a:lnTo>
                  <a:pt x="235" y="239"/>
                </a:lnTo>
                <a:lnTo>
                  <a:pt x="235" y="239"/>
                </a:lnTo>
                <a:lnTo>
                  <a:pt x="231" y="243"/>
                </a:lnTo>
                <a:lnTo>
                  <a:pt x="227" y="243"/>
                </a:lnTo>
                <a:lnTo>
                  <a:pt x="222" y="243"/>
                </a:lnTo>
                <a:lnTo>
                  <a:pt x="222" y="248"/>
                </a:lnTo>
                <a:lnTo>
                  <a:pt x="222" y="252"/>
                </a:lnTo>
                <a:lnTo>
                  <a:pt x="227" y="252"/>
                </a:lnTo>
                <a:lnTo>
                  <a:pt x="231" y="257"/>
                </a:lnTo>
                <a:lnTo>
                  <a:pt x="231" y="257"/>
                </a:lnTo>
                <a:lnTo>
                  <a:pt x="231" y="261"/>
                </a:lnTo>
                <a:lnTo>
                  <a:pt x="227" y="261"/>
                </a:lnTo>
                <a:lnTo>
                  <a:pt x="222" y="266"/>
                </a:lnTo>
                <a:lnTo>
                  <a:pt x="209" y="266"/>
                </a:lnTo>
                <a:lnTo>
                  <a:pt x="204" y="266"/>
                </a:lnTo>
                <a:lnTo>
                  <a:pt x="195" y="266"/>
                </a:lnTo>
                <a:lnTo>
                  <a:pt x="182" y="266"/>
                </a:lnTo>
                <a:lnTo>
                  <a:pt x="173" y="266"/>
                </a:lnTo>
                <a:lnTo>
                  <a:pt x="155" y="274"/>
                </a:lnTo>
                <a:lnTo>
                  <a:pt x="147" y="288"/>
                </a:lnTo>
                <a:lnTo>
                  <a:pt x="138" y="297"/>
                </a:lnTo>
                <a:lnTo>
                  <a:pt x="133" y="301"/>
                </a:lnTo>
                <a:lnTo>
                  <a:pt x="129" y="305"/>
                </a:lnTo>
                <a:lnTo>
                  <a:pt x="124" y="305"/>
                </a:lnTo>
                <a:lnTo>
                  <a:pt x="120" y="305"/>
                </a:lnTo>
                <a:lnTo>
                  <a:pt x="116" y="305"/>
                </a:lnTo>
                <a:lnTo>
                  <a:pt x="111" y="301"/>
                </a:lnTo>
                <a:lnTo>
                  <a:pt x="98" y="305"/>
                </a:lnTo>
                <a:lnTo>
                  <a:pt x="93" y="305"/>
                </a:lnTo>
                <a:lnTo>
                  <a:pt x="89" y="305"/>
                </a:lnTo>
                <a:lnTo>
                  <a:pt x="76" y="305"/>
                </a:lnTo>
                <a:lnTo>
                  <a:pt x="76" y="305"/>
                </a:lnTo>
                <a:lnTo>
                  <a:pt x="76" y="305"/>
                </a:lnTo>
                <a:lnTo>
                  <a:pt x="71" y="305"/>
                </a:lnTo>
                <a:lnTo>
                  <a:pt x="71" y="301"/>
                </a:lnTo>
                <a:lnTo>
                  <a:pt x="71" y="292"/>
                </a:lnTo>
                <a:lnTo>
                  <a:pt x="62" y="288"/>
                </a:lnTo>
                <a:lnTo>
                  <a:pt x="58" y="283"/>
                </a:lnTo>
                <a:lnTo>
                  <a:pt x="58" y="283"/>
                </a:lnTo>
                <a:lnTo>
                  <a:pt x="53" y="283"/>
                </a:lnTo>
                <a:lnTo>
                  <a:pt x="58" y="279"/>
                </a:lnTo>
                <a:lnTo>
                  <a:pt x="67" y="270"/>
                </a:lnTo>
                <a:lnTo>
                  <a:pt x="71" y="261"/>
                </a:lnTo>
                <a:lnTo>
                  <a:pt x="76" y="257"/>
                </a:lnTo>
                <a:lnTo>
                  <a:pt x="71" y="239"/>
                </a:lnTo>
                <a:lnTo>
                  <a:pt x="71" y="226"/>
                </a:lnTo>
                <a:lnTo>
                  <a:pt x="71" y="212"/>
                </a:lnTo>
                <a:lnTo>
                  <a:pt x="71" y="199"/>
                </a:lnTo>
                <a:lnTo>
                  <a:pt x="67" y="190"/>
                </a:lnTo>
                <a:lnTo>
                  <a:pt x="58" y="190"/>
                </a:lnTo>
                <a:lnTo>
                  <a:pt x="58" y="190"/>
                </a:lnTo>
                <a:lnTo>
                  <a:pt x="58" y="186"/>
                </a:lnTo>
                <a:lnTo>
                  <a:pt x="62" y="181"/>
                </a:lnTo>
                <a:lnTo>
                  <a:pt x="67" y="186"/>
                </a:lnTo>
                <a:lnTo>
                  <a:pt x="71" y="190"/>
                </a:lnTo>
                <a:lnTo>
                  <a:pt x="76" y="195"/>
                </a:lnTo>
                <a:lnTo>
                  <a:pt x="80" y="199"/>
                </a:lnTo>
                <a:lnTo>
                  <a:pt x="80" y="199"/>
                </a:lnTo>
                <a:lnTo>
                  <a:pt x="89" y="195"/>
                </a:lnTo>
                <a:lnTo>
                  <a:pt x="116" y="177"/>
                </a:lnTo>
                <a:lnTo>
                  <a:pt x="120" y="181"/>
                </a:lnTo>
                <a:lnTo>
                  <a:pt x="129" y="181"/>
                </a:lnTo>
                <a:lnTo>
                  <a:pt x="129" y="177"/>
                </a:lnTo>
                <a:lnTo>
                  <a:pt x="138" y="181"/>
                </a:lnTo>
                <a:lnTo>
                  <a:pt x="147" y="177"/>
                </a:lnTo>
                <a:lnTo>
                  <a:pt x="151" y="168"/>
                </a:lnTo>
                <a:lnTo>
                  <a:pt x="155" y="168"/>
                </a:lnTo>
                <a:lnTo>
                  <a:pt x="160" y="159"/>
                </a:lnTo>
                <a:lnTo>
                  <a:pt x="160" y="150"/>
                </a:lnTo>
                <a:lnTo>
                  <a:pt x="164" y="146"/>
                </a:lnTo>
                <a:lnTo>
                  <a:pt x="164" y="141"/>
                </a:lnTo>
                <a:lnTo>
                  <a:pt x="169" y="137"/>
                </a:lnTo>
                <a:lnTo>
                  <a:pt x="169" y="133"/>
                </a:lnTo>
                <a:lnTo>
                  <a:pt x="169" y="124"/>
                </a:lnTo>
                <a:lnTo>
                  <a:pt x="169" y="119"/>
                </a:lnTo>
                <a:lnTo>
                  <a:pt x="164" y="119"/>
                </a:lnTo>
                <a:lnTo>
                  <a:pt x="164" y="128"/>
                </a:lnTo>
                <a:lnTo>
                  <a:pt x="164" y="133"/>
                </a:lnTo>
                <a:lnTo>
                  <a:pt x="164" y="133"/>
                </a:lnTo>
                <a:lnTo>
                  <a:pt x="160" y="124"/>
                </a:lnTo>
                <a:lnTo>
                  <a:pt x="164" y="115"/>
                </a:lnTo>
                <a:lnTo>
                  <a:pt x="164" y="102"/>
                </a:lnTo>
                <a:lnTo>
                  <a:pt x="155" y="84"/>
                </a:lnTo>
                <a:lnTo>
                  <a:pt x="151" y="84"/>
                </a:lnTo>
                <a:lnTo>
                  <a:pt x="147" y="79"/>
                </a:lnTo>
                <a:lnTo>
                  <a:pt x="147" y="79"/>
                </a:lnTo>
                <a:lnTo>
                  <a:pt x="142" y="75"/>
                </a:lnTo>
                <a:lnTo>
                  <a:pt x="142" y="70"/>
                </a:lnTo>
                <a:lnTo>
                  <a:pt x="138" y="70"/>
                </a:lnTo>
                <a:lnTo>
                  <a:pt x="133" y="70"/>
                </a:lnTo>
                <a:lnTo>
                  <a:pt x="124" y="66"/>
                </a:lnTo>
                <a:lnTo>
                  <a:pt x="107" y="66"/>
                </a:lnTo>
                <a:lnTo>
                  <a:pt x="102" y="66"/>
                </a:lnTo>
                <a:lnTo>
                  <a:pt x="71" y="62"/>
                </a:lnTo>
                <a:lnTo>
                  <a:pt x="71" y="62"/>
                </a:lnTo>
                <a:lnTo>
                  <a:pt x="49" y="53"/>
                </a:lnTo>
                <a:lnTo>
                  <a:pt x="45" y="48"/>
                </a:lnTo>
                <a:lnTo>
                  <a:pt x="36" y="44"/>
                </a:lnTo>
                <a:lnTo>
                  <a:pt x="36" y="44"/>
                </a:lnTo>
                <a:lnTo>
                  <a:pt x="31" y="44"/>
                </a:lnTo>
                <a:lnTo>
                  <a:pt x="27" y="39"/>
                </a:lnTo>
                <a:lnTo>
                  <a:pt x="22" y="39"/>
                </a:lnTo>
                <a:lnTo>
                  <a:pt x="22" y="39"/>
                </a:lnTo>
                <a:lnTo>
                  <a:pt x="18" y="39"/>
                </a:lnTo>
                <a:lnTo>
                  <a:pt x="13" y="35"/>
                </a:lnTo>
                <a:lnTo>
                  <a:pt x="9" y="22"/>
                </a:lnTo>
                <a:lnTo>
                  <a:pt x="9" y="13"/>
                </a:lnTo>
                <a:lnTo>
                  <a:pt x="5" y="8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99" name="Freeform 736">
            <a:extLst>
              <a:ext uri="{FF2B5EF4-FFF2-40B4-BE49-F238E27FC236}">
                <a16:creationId xmlns:a16="http://schemas.microsoft.com/office/drawing/2014/main" id="{28E52105-09E3-49B2-98B4-22129B8A2010}"/>
              </a:ext>
            </a:extLst>
          </p:cNvPr>
          <p:cNvSpPr>
            <a:spLocks/>
          </p:cNvSpPr>
          <p:nvPr/>
        </p:nvSpPr>
        <p:spPr bwMode="auto">
          <a:xfrm>
            <a:off x="7205966" y="3863545"/>
            <a:ext cx="39291" cy="59829"/>
          </a:xfrm>
          <a:custGeom>
            <a:avLst/>
            <a:gdLst>
              <a:gd name="T0" fmla="*/ 0 w 44"/>
              <a:gd name="T1" fmla="*/ 31 h 67"/>
              <a:gd name="T2" fmla="*/ 0 w 44"/>
              <a:gd name="T3" fmla="*/ 27 h 67"/>
              <a:gd name="T4" fmla="*/ 4 w 44"/>
              <a:gd name="T5" fmla="*/ 27 h 67"/>
              <a:gd name="T6" fmla="*/ 8 w 44"/>
              <a:gd name="T7" fmla="*/ 27 h 67"/>
              <a:gd name="T8" fmla="*/ 8 w 44"/>
              <a:gd name="T9" fmla="*/ 23 h 67"/>
              <a:gd name="T10" fmla="*/ 8 w 44"/>
              <a:gd name="T11" fmla="*/ 23 h 67"/>
              <a:gd name="T12" fmla="*/ 13 w 44"/>
              <a:gd name="T13" fmla="*/ 23 h 67"/>
              <a:gd name="T14" fmla="*/ 13 w 44"/>
              <a:gd name="T15" fmla="*/ 23 h 67"/>
              <a:gd name="T16" fmla="*/ 17 w 44"/>
              <a:gd name="T17" fmla="*/ 27 h 67"/>
              <a:gd name="T18" fmla="*/ 22 w 44"/>
              <a:gd name="T19" fmla="*/ 27 h 67"/>
              <a:gd name="T20" fmla="*/ 22 w 44"/>
              <a:gd name="T21" fmla="*/ 27 h 67"/>
              <a:gd name="T22" fmla="*/ 26 w 44"/>
              <a:gd name="T23" fmla="*/ 27 h 67"/>
              <a:gd name="T24" fmla="*/ 26 w 44"/>
              <a:gd name="T25" fmla="*/ 23 h 67"/>
              <a:gd name="T26" fmla="*/ 26 w 44"/>
              <a:gd name="T27" fmla="*/ 18 h 67"/>
              <a:gd name="T28" fmla="*/ 26 w 44"/>
              <a:gd name="T29" fmla="*/ 14 h 67"/>
              <a:gd name="T30" fmla="*/ 26 w 44"/>
              <a:gd name="T31" fmla="*/ 14 h 67"/>
              <a:gd name="T32" fmla="*/ 26 w 44"/>
              <a:gd name="T33" fmla="*/ 9 h 67"/>
              <a:gd name="T34" fmla="*/ 26 w 44"/>
              <a:gd name="T35" fmla="*/ 5 h 67"/>
              <a:gd name="T36" fmla="*/ 26 w 44"/>
              <a:gd name="T37" fmla="*/ 5 h 67"/>
              <a:gd name="T38" fmla="*/ 26 w 44"/>
              <a:gd name="T39" fmla="*/ 0 h 67"/>
              <a:gd name="T40" fmla="*/ 26 w 44"/>
              <a:gd name="T41" fmla="*/ 0 h 67"/>
              <a:gd name="T42" fmla="*/ 31 w 44"/>
              <a:gd name="T43" fmla="*/ 0 h 67"/>
              <a:gd name="T44" fmla="*/ 31 w 44"/>
              <a:gd name="T45" fmla="*/ 0 h 67"/>
              <a:gd name="T46" fmla="*/ 31 w 44"/>
              <a:gd name="T47" fmla="*/ 5 h 67"/>
              <a:gd name="T48" fmla="*/ 35 w 44"/>
              <a:gd name="T49" fmla="*/ 5 h 67"/>
              <a:gd name="T50" fmla="*/ 44 w 44"/>
              <a:gd name="T51" fmla="*/ 23 h 67"/>
              <a:gd name="T52" fmla="*/ 40 w 44"/>
              <a:gd name="T53" fmla="*/ 40 h 67"/>
              <a:gd name="T54" fmla="*/ 35 w 44"/>
              <a:gd name="T55" fmla="*/ 49 h 67"/>
              <a:gd name="T56" fmla="*/ 35 w 44"/>
              <a:gd name="T57" fmla="*/ 54 h 67"/>
              <a:gd name="T58" fmla="*/ 35 w 44"/>
              <a:gd name="T59" fmla="*/ 58 h 67"/>
              <a:gd name="T60" fmla="*/ 35 w 44"/>
              <a:gd name="T61" fmla="*/ 62 h 67"/>
              <a:gd name="T62" fmla="*/ 31 w 44"/>
              <a:gd name="T63" fmla="*/ 62 h 67"/>
              <a:gd name="T64" fmla="*/ 26 w 44"/>
              <a:gd name="T65" fmla="*/ 62 h 67"/>
              <a:gd name="T66" fmla="*/ 26 w 44"/>
              <a:gd name="T67" fmla="*/ 67 h 67"/>
              <a:gd name="T68" fmla="*/ 22 w 44"/>
              <a:gd name="T69" fmla="*/ 67 h 67"/>
              <a:gd name="T70" fmla="*/ 17 w 44"/>
              <a:gd name="T71" fmla="*/ 62 h 67"/>
              <a:gd name="T72" fmla="*/ 13 w 44"/>
              <a:gd name="T73" fmla="*/ 58 h 67"/>
              <a:gd name="T74" fmla="*/ 13 w 44"/>
              <a:gd name="T75" fmla="*/ 58 h 67"/>
              <a:gd name="T76" fmla="*/ 8 w 44"/>
              <a:gd name="T77" fmla="*/ 54 h 67"/>
              <a:gd name="T78" fmla="*/ 8 w 44"/>
              <a:gd name="T79" fmla="*/ 54 h 67"/>
              <a:gd name="T80" fmla="*/ 8 w 44"/>
              <a:gd name="T81" fmla="*/ 49 h 67"/>
              <a:gd name="T82" fmla="*/ 4 w 44"/>
              <a:gd name="T83" fmla="*/ 49 h 67"/>
              <a:gd name="T84" fmla="*/ 4 w 44"/>
              <a:gd name="T85" fmla="*/ 40 h 67"/>
              <a:gd name="T86" fmla="*/ 0 w 44"/>
              <a:gd name="T87" fmla="*/ 40 h 67"/>
              <a:gd name="T88" fmla="*/ 0 w 44"/>
              <a:gd name="T89" fmla="*/ 31 h 67"/>
              <a:gd name="T90" fmla="*/ 0 w 44"/>
              <a:gd name="T91" fmla="*/ 3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" h="67">
                <a:moveTo>
                  <a:pt x="0" y="31"/>
                </a:moveTo>
                <a:lnTo>
                  <a:pt x="0" y="27"/>
                </a:lnTo>
                <a:lnTo>
                  <a:pt x="4" y="27"/>
                </a:lnTo>
                <a:lnTo>
                  <a:pt x="8" y="27"/>
                </a:lnTo>
                <a:lnTo>
                  <a:pt x="8" y="23"/>
                </a:lnTo>
                <a:lnTo>
                  <a:pt x="8" y="23"/>
                </a:lnTo>
                <a:lnTo>
                  <a:pt x="13" y="23"/>
                </a:lnTo>
                <a:lnTo>
                  <a:pt x="13" y="23"/>
                </a:lnTo>
                <a:lnTo>
                  <a:pt x="17" y="27"/>
                </a:lnTo>
                <a:lnTo>
                  <a:pt x="22" y="27"/>
                </a:lnTo>
                <a:lnTo>
                  <a:pt x="22" y="27"/>
                </a:lnTo>
                <a:lnTo>
                  <a:pt x="26" y="27"/>
                </a:lnTo>
                <a:lnTo>
                  <a:pt x="26" y="23"/>
                </a:lnTo>
                <a:lnTo>
                  <a:pt x="26" y="18"/>
                </a:lnTo>
                <a:lnTo>
                  <a:pt x="26" y="14"/>
                </a:lnTo>
                <a:lnTo>
                  <a:pt x="26" y="14"/>
                </a:lnTo>
                <a:lnTo>
                  <a:pt x="26" y="9"/>
                </a:lnTo>
                <a:lnTo>
                  <a:pt x="26" y="5"/>
                </a:lnTo>
                <a:lnTo>
                  <a:pt x="26" y="5"/>
                </a:lnTo>
                <a:lnTo>
                  <a:pt x="26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1" y="5"/>
                </a:lnTo>
                <a:lnTo>
                  <a:pt x="35" y="5"/>
                </a:lnTo>
                <a:lnTo>
                  <a:pt x="44" y="23"/>
                </a:lnTo>
                <a:lnTo>
                  <a:pt x="40" y="40"/>
                </a:lnTo>
                <a:lnTo>
                  <a:pt x="35" y="49"/>
                </a:lnTo>
                <a:lnTo>
                  <a:pt x="35" y="54"/>
                </a:lnTo>
                <a:lnTo>
                  <a:pt x="35" y="58"/>
                </a:lnTo>
                <a:lnTo>
                  <a:pt x="35" y="62"/>
                </a:lnTo>
                <a:lnTo>
                  <a:pt x="31" y="62"/>
                </a:lnTo>
                <a:lnTo>
                  <a:pt x="26" y="62"/>
                </a:lnTo>
                <a:lnTo>
                  <a:pt x="26" y="67"/>
                </a:lnTo>
                <a:lnTo>
                  <a:pt x="22" y="67"/>
                </a:lnTo>
                <a:lnTo>
                  <a:pt x="17" y="62"/>
                </a:lnTo>
                <a:lnTo>
                  <a:pt x="13" y="58"/>
                </a:lnTo>
                <a:lnTo>
                  <a:pt x="13" y="58"/>
                </a:lnTo>
                <a:lnTo>
                  <a:pt x="8" y="54"/>
                </a:lnTo>
                <a:lnTo>
                  <a:pt x="8" y="54"/>
                </a:lnTo>
                <a:lnTo>
                  <a:pt x="8" y="49"/>
                </a:lnTo>
                <a:lnTo>
                  <a:pt x="4" y="49"/>
                </a:lnTo>
                <a:lnTo>
                  <a:pt x="4" y="40"/>
                </a:lnTo>
                <a:lnTo>
                  <a:pt x="0" y="40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0" name="Freeform 737">
            <a:extLst>
              <a:ext uri="{FF2B5EF4-FFF2-40B4-BE49-F238E27FC236}">
                <a16:creationId xmlns:a16="http://schemas.microsoft.com/office/drawing/2014/main" id="{3668D64E-A0EE-4D11-A2A4-355403E76460}"/>
              </a:ext>
            </a:extLst>
          </p:cNvPr>
          <p:cNvSpPr>
            <a:spLocks/>
          </p:cNvSpPr>
          <p:nvPr/>
        </p:nvSpPr>
        <p:spPr bwMode="auto">
          <a:xfrm>
            <a:off x="7205966" y="3863545"/>
            <a:ext cx="39291" cy="59829"/>
          </a:xfrm>
          <a:custGeom>
            <a:avLst/>
            <a:gdLst>
              <a:gd name="T0" fmla="*/ 0 w 44"/>
              <a:gd name="T1" fmla="*/ 31 h 67"/>
              <a:gd name="T2" fmla="*/ 0 w 44"/>
              <a:gd name="T3" fmla="*/ 27 h 67"/>
              <a:gd name="T4" fmla="*/ 4 w 44"/>
              <a:gd name="T5" fmla="*/ 27 h 67"/>
              <a:gd name="T6" fmla="*/ 8 w 44"/>
              <a:gd name="T7" fmla="*/ 27 h 67"/>
              <a:gd name="T8" fmla="*/ 8 w 44"/>
              <a:gd name="T9" fmla="*/ 23 h 67"/>
              <a:gd name="T10" fmla="*/ 8 w 44"/>
              <a:gd name="T11" fmla="*/ 23 h 67"/>
              <a:gd name="T12" fmla="*/ 13 w 44"/>
              <a:gd name="T13" fmla="*/ 23 h 67"/>
              <a:gd name="T14" fmla="*/ 13 w 44"/>
              <a:gd name="T15" fmla="*/ 23 h 67"/>
              <a:gd name="T16" fmla="*/ 17 w 44"/>
              <a:gd name="T17" fmla="*/ 27 h 67"/>
              <a:gd name="T18" fmla="*/ 22 w 44"/>
              <a:gd name="T19" fmla="*/ 27 h 67"/>
              <a:gd name="T20" fmla="*/ 22 w 44"/>
              <a:gd name="T21" fmla="*/ 27 h 67"/>
              <a:gd name="T22" fmla="*/ 26 w 44"/>
              <a:gd name="T23" fmla="*/ 27 h 67"/>
              <a:gd name="T24" fmla="*/ 26 w 44"/>
              <a:gd name="T25" fmla="*/ 23 h 67"/>
              <a:gd name="T26" fmla="*/ 26 w 44"/>
              <a:gd name="T27" fmla="*/ 18 h 67"/>
              <a:gd name="T28" fmla="*/ 26 w 44"/>
              <a:gd name="T29" fmla="*/ 14 h 67"/>
              <a:gd name="T30" fmla="*/ 26 w 44"/>
              <a:gd name="T31" fmla="*/ 14 h 67"/>
              <a:gd name="T32" fmla="*/ 26 w 44"/>
              <a:gd name="T33" fmla="*/ 9 h 67"/>
              <a:gd name="T34" fmla="*/ 26 w 44"/>
              <a:gd name="T35" fmla="*/ 5 h 67"/>
              <a:gd name="T36" fmla="*/ 26 w 44"/>
              <a:gd name="T37" fmla="*/ 5 h 67"/>
              <a:gd name="T38" fmla="*/ 26 w 44"/>
              <a:gd name="T39" fmla="*/ 0 h 67"/>
              <a:gd name="T40" fmla="*/ 26 w 44"/>
              <a:gd name="T41" fmla="*/ 0 h 67"/>
              <a:gd name="T42" fmla="*/ 31 w 44"/>
              <a:gd name="T43" fmla="*/ 0 h 67"/>
              <a:gd name="T44" fmla="*/ 31 w 44"/>
              <a:gd name="T45" fmla="*/ 0 h 67"/>
              <a:gd name="T46" fmla="*/ 31 w 44"/>
              <a:gd name="T47" fmla="*/ 5 h 67"/>
              <a:gd name="T48" fmla="*/ 35 w 44"/>
              <a:gd name="T49" fmla="*/ 5 h 67"/>
              <a:gd name="T50" fmla="*/ 44 w 44"/>
              <a:gd name="T51" fmla="*/ 23 h 67"/>
              <a:gd name="T52" fmla="*/ 40 w 44"/>
              <a:gd name="T53" fmla="*/ 40 h 67"/>
              <a:gd name="T54" fmla="*/ 35 w 44"/>
              <a:gd name="T55" fmla="*/ 49 h 67"/>
              <a:gd name="T56" fmla="*/ 35 w 44"/>
              <a:gd name="T57" fmla="*/ 54 h 67"/>
              <a:gd name="T58" fmla="*/ 35 w 44"/>
              <a:gd name="T59" fmla="*/ 58 h 67"/>
              <a:gd name="T60" fmla="*/ 35 w 44"/>
              <a:gd name="T61" fmla="*/ 62 h 67"/>
              <a:gd name="T62" fmla="*/ 31 w 44"/>
              <a:gd name="T63" fmla="*/ 62 h 67"/>
              <a:gd name="T64" fmla="*/ 26 w 44"/>
              <a:gd name="T65" fmla="*/ 62 h 67"/>
              <a:gd name="T66" fmla="*/ 26 w 44"/>
              <a:gd name="T67" fmla="*/ 67 h 67"/>
              <a:gd name="T68" fmla="*/ 22 w 44"/>
              <a:gd name="T69" fmla="*/ 67 h 67"/>
              <a:gd name="T70" fmla="*/ 17 w 44"/>
              <a:gd name="T71" fmla="*/ 62 h 67"/>
              <a:gd name="T72" fmla="*/ 13 w 44"/>
              <a:gd name="T73" fmla="*/ 58 h 67"/>
              <a:gd name="T74" fmla="*/ 13 w 44"/>
              <a:gd name="T75" fmla="*/ 58 h 67"/>
              <a:gd name="T76" fmla="*/ 8 w 44"/>
              <a:gd name="T77" fmla="*/ 54 h 67"/>
              <a:gd name="T78" fmla="*/ 8 w 44"/>
              <a:gd name="T79" fmla="*/ 54 h 67"/>
              <a:gd name="T80" fmla="*/ 8 w 44"/>
              <a:gd name="T81" fmla="*/ 49 h 67"/>
              <a:gd name="T82" fmla="*/ 4 w 44"/>
              <a:gd name="T83" fmla="*/ 49 h 67"/>
              <a:gd name="T84" fmla="*/ 4 w 44"/>
              <a:gd name="T85" fmla="*/ 40 h 67"/>
              <a:gd name="T86" fmla="*/ 0 w 44"/>
              <a:gd name="T87" fmla="*/ 40 h 67"/>
              <a:gd name="T88" fmla="*/ 0 w 44"/>
              <a:gd name="T89" fmla="*/ 31 h 67"/>
              <a:gd name="T90" fmla="*/ 0 w 44"/>
              <a:gd name="T91" fmla="*/ 3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" h="67">
                <a:moveTo>
                  <a:pt x="0" y="31"/>
                </a:moveTo>
                <a:lnTo>
                  <a:pt x="0" y="27"/>
                </a:lnTo>
                <a:lnTo>
                  <a:pt x="4" y="27"/>
                </a:lnTo>
                <a:lnTo>
                  <a:pt x="8" y="27"/>
                </a:lnTo>
                <a:lnTo>
                  <a:pt x="8" y="23"/>
                </a:lnTo>
                <a:lnTo>
                  <a:pt x="8" y="23"/>
                </a:lnTo>
                <a:lnTo>
                  <a:pt x="13" y="23"/>
                </a:lnTo>
                <a:lnTo>
                  <a:pt x="13" y="23"/>
                </a:lnTo>
                <a:lnTo>
                  <a:pt x="17" y="27"/>
                </a:lnTo>
                <a:lnTo>
                  <a:pt x="22" y="27"/>
                </a:lnTo>
                <a:lnTo>
                  <a:pt x="22" y="27"/>
                </a:lnTo>
                <a:lnTo>
                  <a:pt x="26" y="27"/>
                </a:lnTo>
                <a:lnTo>
                  <a:pt x="26" y="23"/>
                </a:lnTo>
                <a:lnTo>
                  <a:pt x="26" y="18"/>
                </a:lnTo>
                <a:lnTo>
                  <a:pt x="26" y="14"/>
                </a:lnTo>
                <a:lnTo>
                  <a:pt x="26" y="14"/>
                </a:lnTo>
                <a:lnTo>
                  <a:pt x="26" y="9"/>
                </a:lnTo>
                <a:lnTo>
                  <a:pt x="26" y="5"/>
                </a:lnTo>
                <a:lnTo>
                  <a:pt x="26" y="5"/>
                </a:lnTo>
                <a:lnTo>
                  <a:pt x="26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1" y="5"/>
                </a:lnTo>
                <a:lnTo>
                  <a:pt x="35" y="5"/>
                </a:lnTo>
                <a:lnTo>
                  <a:pt x="44" y="23"/>
                </a:lnTo>
                <a:lnTo>
                  <a:pt x="40" y="40"/>
                </a:lnTo>
                <a:lnTo>
                  <a:pt x="35" y="49"/>
                </a:lnTo>
                <a:lnTo>
                  <a:pt x="35" y="54"/>
                </a:lnTo>
                <a:lnTo>
                  <a:pt x="35" y="58"/>
                </a:lnTo>
                <a:lnTo>
                  <a:pt x="35" y="62"/>
                </a:lnTo>
                <a:lnTo>
                  <a:pt x="31" y="62"/>
                </a:lnTo>
                <a:lnTo>
                  <a:pt x="26" y="62"/>
                </a:lnTo>
                <a:lnTo>
                  <a:pt x="26" y="67"/>
                </a:lnTo>
                <a:lnTo>
                  <a:pt x="22" y="67"/>
                </a:lnTo>
                <a:lnTo>
                  <a:pt x="17" y="62"/>
                </a:lnTo>
                <a:lnTo>
                  <a:pt x="13" y="58"/>
                </a:lnTo>
                <a:lnTo>
                  <a:pt x="13" y="58"/>
                </a:lnTo>
                <a:lnTo>
                  <a:pt x="8" y="54"/>
                </a:lnTo>
                <a:lnTo>
                  <a:pt x="8" y="54"/>
                </a:lnTo>
                <a:lnTo>
                  <a:pt x="8" y="49"/>
                </a:lnTo>
                <a:lnTo>
                  <a:pt x="4" y="49"/>
                </a:lnTo>
                <a:lnTo>
                  <a:pt x="4" y="40"/>
                </a:lnTo>
                <a:lnTo>
                  <a:pt x="0" y="40"/>
                </a:lnTo>
                <a:lnTo>
                  <a:pt x="0" y="31"/>
                </a:lnTo>
                <a:lnTo>
                  <a:pt x="0" y="3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1" name="Freeform 738">
            <a:extLst>
              <a:ext uri="{FF2B5EF4-FFF2-40B4-BE49-F238E27FC236}">
                <a16:creationId xmlns:a16="http://schemas.microsoft.com/office/drawing/2014/main" id="{D4F3B448-70F8-4760-8587-710509FE84CA}"/>
              </a:ext>
            </a:extLst>
          </p:cNvPr>
          <p:cNvSpPr>
            <a:spLocks/>
          </p:cNvSpPr>
          <p:nvPr/>
        </p:nvSpPr>
        <p:spPr bwMode="auto">
          <a:xfrm>
            <a:off x="7205966" y="3863545"/>
            <a:ext cx="39291" cy="59829"/>
          </a:xfrm>
          <a:custGeom>
            <a:avLst/>
            <a:gdLst>
              <a:gd name="T0" fmla="*/ 0 w 44"/>
              <a:gd name="T1" fmla="*/ 31 h 67"/>
              <a:gd name="T2" fmla="*/ 0 w 44"/>
              <a:gd name="T3" fmla="*/ 27 h 67"/>
              <a:gd name="T4" fmla="*/ 4 w 44"/>
              <a:gd name="T5" fmla="*/ 27 h 67"/>
              <a:gd name="T6" fmla="*/ 8 w 44"/>
              <a:gd name="T7" fmla="*/ 27 h 67"/>
              <a:gd name="T8" fmla="*/ 8 w 44"/>
              <a:gd name="T9" fmla="*/ 23 h 67"/>
              <a:gd name="T10" fmla="*/ 8 w 44"/>
              <a:gd name="T11" fmla="*/ 23 h 67"/>
              <a:gd name="T12" fmla="*/ 13 w 44"/>
              <a:gd name="T13" fmla="*/ 23 h 67"/>
              <a:gd name="T14" fmla="*/ 13 w 44"/>
              <a:gd name="T15" fmla="*/ 23 h 67"/>
              <a:gd name="T16" fmla="*/ 17 w 44"/>
              <a:gd name="T17" fmla="*/ 27 h 67"/>
              <a:gd name="T18" fmla="*/ 22 w 44"/>
              <a:gd name="T19" fmla="*/ 27 h 67"/>
              <a:gd name="T20" fmla="*/ 22 w 44"/>
              <a:gd name="T21" fmla="*/ 27 h 67"/>
              <a:gd name="T22" fmla="*/ 26 w 44"/>
              <a:gd name="T23" fmla="*/ 27 h 67"/>
              <a:gd name="T24" fmla="*/ 26 w 44"/>
              <a:gd name="T25" fmla="*/ 23 h 67"/>
              <a:gd name="T26" fmla="*/ 26 w 44"/>
              <a:gd name="T27" fmla="*/ 18 h 67"/>
              <a:gd name="T28" fmla="*/ 26 w 44"/>
              <a:gd name="T29" fmla="*/ 14 h 67"/>
              <a:gd name="T30" fmla="*/ 26 w 44"/>
              <a:gd name="T31" fmla="*/ 14 h 67"/>
              <a:gd name="T32" fmla="*/ 26 w 44"/>
              <a:gd name="T33" fmla="*/ 9 h 67"/>
              <a:gd name="T34" fmla="*/ 26 w 44"/>
              <a:gd name="T35" fmla="*/ 5 h 67"/>
              <a:gd name="T36" fmla="*/ 26 w 44"/>
              <a:gd name="T37" fmla="*/ 5 h 67"/>
              <a:gd name="T38" fmla="*/ 26 w 44"/>
              <a:gd name="T39" fmla="*/ 0 h 67"/>
              <a:gd name="T40" fmla="*/ 26 w 44"/>
              <a:gd name="T41" fmla="*/ 0 h 67"/>
              <a:gd name="T42" fmla="*/ 31 w 44"/>
              <a:gd name="T43" fmla="*/ 0 h 67"/>
              <a:gd name="T44" fmla="*/ 31 w 44"/>
              <a:gd name="T45" fmla="*/ 0 h 67"/>
              <a:gd name="T46" fmla="*/ 31 w 44"/>
              <a:gd name="T47" fmla="*/ 5 h 67"/>
              <a:gd name="T48" fmla="*/ 35 w 44"/>
              <a:gd name="T49" fmla="*/ 5 h 67"/>
              <a:gd name="T50" fmla="*/ 44 w 44"/>
              <a:gd name="T51" fmla="*/ 23 h 67"/>
              <a:gd name="T52" fmla="*/ 40 w 44"/>
              <a:gd name="T53" fmla="*/ 40 h 67"/>
              <a:gd name="T54" fmla="*/ 35 w 44"/>
              <a:gd name="T55" fmla="*/ 49 h 67"/>
              <a:gd name="T56" fmla="*/ 35 w 44"/>
              <a:gd name="T57" fmla="*/ 54 h 67"/>
              <a:gd name="T58" fmla="*/ 35 w 44"/>
              <a:gd name="T59" fmla="*/ 58 h 67"/>
              <a:gd name="T60" fmla="*/ 35 w 44"/>
              <a:gd name="T61" fmla="*/ 62 h 67"/>
              <a:gd name="T62" fmla="*/ 31 w 44"/>
              <a:gd name="T63" fmla="*/ 62 h 67"/>
              <a:gd name="T64" fmla="*/ 26 w 44"/>
              <a:gd name="T65" fmla="*/ 62 h 67"/>
              <a:gd name="T66" fmla="*/ 26 w 44"/>
              <a:gd name="T67" fmla="*/ 67 h 67"/>
              <a:gd name="T68" fmla="*/ 22 w 44"/>
              <a:gd name="T69" fmla="*/ 67 h 67"/>
              <a:gd name="T70" fmla="*/ 17 w 44"/>
              <a:gd name="T71" fmla="*/ 62 h 67"/>
              <a:gd name="T72" fmla="*/ 13 w 44"/>
              <a:gd name="T73" fmla="*/ 58 h 67"/>
              <a:gd name="T74" fmla="*/ 13 w 44"/>
              <a:gd name="T75" fmla="*/ 58 h 67"/>
              <a:gd name="T76" fmla="*/ 8 w 44"/>
              <a:gd name="T77" fmla="*/ 54 h 67"/>
              <a:gd name="T78" fmla="*/ 8 w 44"/>
              <a:gd name="T79" fmla="*/ 54 h 67"/>
              <a:gd name="T80" fmla="*/ 8 w 44"/>
              <a:gd name="T81" fmla="*/ 49 h 67"/>
              <a:gd name="T82" fmla="*/ 4 w 44"/>
              <a:gd name="T83" fmla="*/ 49 h 67"/>
              <a:gd name="T84" fmla="*/ 4 w 44"/>
              <a:gd name="T85" fmla="*/ 40 h 67"/>
              <a:gd name="T86" fmla="*/ 0 w 44"/>
              <a:gd name="T87" fmla="*/ 40 h 67"/>
              <a:gd name="T88" fmla="*/ 0 w 44"/>
              <a:gd name="T89" fmla="*/ 31 h 67"/>
              <a:gd name="T90" fmla="*/ 0 w 44"/>
              <a:gd name="T91" fmla="*/ 3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" h="67">
                <a:moveTo>
                  <a:pt x="0" y="31"/>
                </a:moveTo>
                <a:lnTo>
                  <a:pt x="0" y="27"/>
                </a:lnTo>
                <a:lnTo>
                  <a:pt x="4" y="27"/>
                </a:lnTo>
                <a:lnTo>
                  <a:pt x="8" y="27"/>
                </a:lnTo>
                <a:lnTo>
                  <a:pt x="8" y="23"/>
                </a:lnTo>
                <a:lnTo>
                  <a:pt x="8" y="23"/>
                </a:lnTo>
                <a:lnTo>
                  <a:pt x="13" y="23"/>
                </a:lnTo>
                <a:lnTo>
                  <a:pt x="13" y="23"/>
                </a:lnTo>
                <a:lnTo>
                  <a:pt x="17" y="27"/>
                </a:lnTo>
                <a:lnTo>
                  <a:pt x="22" y="27"/>
                </a:lnTo>
                <a:lnTo>
                  <a:pt x="22" y="27"/>
                </a:lnTo>
                <a:lnTo>
                  <a:pt x="26" y="27"/>
                </a:lnTo>
                <a:lnTo>
                  <a:pt x="26" y="23"/>
                </a:lnTo>
                <a:lnTo>
                  <a:pt x="26" y="18"/>
                </a:lnTo>
                <a:lnTo>
                  <a:pt x="26" y="14"/>
                </a:lnTo>
                <a:lnTo>
                  <a:pt x="26" y="14"/>
                </a:lnTo>
                <a:lnTo>
                  <a:pt x="26" y="9"/>
                </a:lnTo>
                <a:lnTo>
                  <a:pt x="26" y="5"/>
                </a:lnTo>
                <a:lnTo>
                  <a:pt x="26" y="5"/>
                </a:lnTo>
                <a:lnTo>
                  <a:pt x="26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1" y="5"/>
                </a:lnTo>
                <a:lnTo>
                  <a:pt x="35" y="5"/>
                </a:lnTo>
                <a:lnTo>
                  <a:pt x="44" y="23"/>
                </a:lnTo>
                <a:lnTo>
                  <a:pt x="40" y="40"/>
                </a:lnTo>
                <a:lnTo>
                  <a:pt x="35" y="49"/>
                </a:lnTo>
                <a:lnTo>
                  <a:pt x="35" y="54"/>
                </a:lnTo>
                <a:lnTo>
                  <a:pt x="35" y="58"/>
                </a:lnTo>
                <a:lnTo>
                  <a:pt x="35" y="62"/>
                </a:lnTo>
                <a:lnTo>
                  <a:pt x="31" y="62"/>
                </a:lnTo>
                <a:lnTo>
                  <a:pt x="26" y="62"/>
                </a:lnTo>
                <a:lnTo>
                  <a:pt x="26" y="67"/>
                </a:lnTo>
                <a:lnTo>
                  <a:pt x="22" y="67"/>
                </a:lnTo>
                <a:lnTo>
                  <a:pt x="17" y="62"/>
                </a:lnTo>
                <a:lnTo>
                  <a:pt x="13" y="58"/>
                </a:lnTo>
                <a:lnTo>
                  <a:pt x="13" y="58"/>
                </a:lnTo>
                <a:lnTo>
                  <a:pt x="8" y="54"/>
                </a:lnTo>
                <a:lnTo>
                  <a:pt x="8" y="54"/>
                </a:lnTo>
                <a:lnTo>
                  <a:pt x="8" y="49"/>
                </a:lnTo>
                <a:lnTo>
                  <a:pt x="4" y="49"/>
                </a:lnTo>
                <a:lnTo>
                  <a:pt x="4" y="40"/>
                </a:lnTo>
                <a:lnTo>
                  <a:pt x="0" y="40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2" name="Freeform 739">
            <a:extLst>
              <a:ext uri="{FF2B5EF4-FFF2-40B4-BE49-F238E27FC236}">
                <a16:creationId xmlns:a16="http://schemas.microsoft.com/office/drawing/2014/main" id="{E434D342-9C95-43EF-AA28-DA11BB41DF60}"/>
              </a:ext>
            </a:extLst>
          </p:cNvPr>
          <p:cNvSpPr>
            <a:spLocks/>
          </p:cNvSpPr>
          <p:nvPr/>
        </p:nvSpPr>
        <p:spPr bwMode="auto">
          <a:xfrm>
            <a:off x="7205966" y="3863545"/>
            <a:ext cx="39291" cy="59829"/>
          </a:xfrm>
          <a:custGeom>
            <a:avLst/>
            <a:gdLst>
              <a:gd name="T0" fmla="*/ 0 w 44"/>
              <a:gd name="T1" fmla="*/ 31 h 67"/>
              <a:gd name="T2" fmla="*/ 0 w 44"/>
              <a:gd name="T3" fmla="*/ 27 h 67"/>
              <a:gd name="T4" fmla="*/ 4 w 44"/>
              <a:gd name="T5" fmla="*/ 27 h 67"/>
              <a:gd name="T6" fmla="*/ 8 w 44"/>
              <a:gd name="T7" fmla="*/ 27 h 67"/>
              <a:gd name="T8" fmla="*/ 8 w 44"/>
              <a:gd name="T9" fmla="*/ 23 h 67"/>
              <a:gd name="T10" fmla="*/ 8 w 44"/>
              <a:gd name="T11" fmla="*/ 23 h 67"/>
              <a:gd name="T12" fmla="*/ 13 w 44"/>
              <a:gd name="T13" fmla="*/ 23 h 67"/>
              <a:gd name="T14" fmla="*/ 13 w 44"/>
              <a:gd name="T15" fmla="*/ 23 h 67"/>
              <a:gd name="T16" fmla="*/ 17 w 44"/>
              <a:gd name="T17" fmla="*/ 27 h 67"/>
              <a:gd name="T18" fmla="*/ 22 w 44"/>
              <a:gd name="T19" fmla="*/ 27 h 67"/>
              <a:gd name="T20" fmla="*/ 22 w 44"/>
              <a:gd name="T21" fmla="*/ 27 h 67"/>
              <a:gd name="T22" fmla="*/ 26 w 44"/>
              <a:gd name="T23" fmla="*/ 27 h 67"/>
              <a:gd name="T24" fmla="*/ 26 w 44"/>
              <a:gd name="T25" fmla="*/ 23 h 67"/>
              <a:gd name="T26" fmla="*/ 26 w 44"/>
              <a:gd name="T27" fmla="*/ 18 h 67"/>
              <a:gd name="T28" fmla="*/ 26 w 44"/>
              <a:gd name="T29" fmla="*/ 14 h 67"/>
              <a:gd name="T30" fmla="*/ 26 w 44"/>
              <a:gd name="T31" fmla="*/ 14 h 67"/>
              <a:gd name="T32" fmla="*/ 26 w 44"/>
              <a:gd name="T33" fmla="*/ 9 h 67"/>
              <a:gd name="T34" fmla="*/ 26 w 44"/>
              <a:gd name="T35" fmla="*/ 5 h 67"/>
              <a:gd name="T36" fmla="*/ 26 w 44"/>
              <a:gd name="T37" fmla="*/ 5 h 67"/>
              <a:gd name="T38" fmla="*/ 26 w 44"/>
              <a:gd name="T39" fmla="*/ 0 h 67"/>
              <a:gd name="T40" fmla="*/ 26 w 44"/>
              <a:gd name="T41" fmla="*/ 0 h 67"/>
              <a:gd name="T42" fmla="*/ 31 w 44"/>
              <a:gd name="T43" fmla="*/ 0 h 67"/>
              <a:gd name="T44" fmla="*/ 31 w 44"/>
              <a:gd name="T45" fmla="*/ 0 h 67"/>
              <a:gd name="T46" fmla="*/ 31 w 44"/>
              <a:gd name="T47" fmla="*/ 5 h 67"/>
              <a:gd name="T48" fmla="*/ 35 w 44"/>
              <a:gd name="T49" fmla="*/ 5 h 67"/>
              <a:gd name="T50" fmla="*/ 44 w 44"/>
              <a:gd name="T51" fmla="*/ 23 h 67"/>
              <a:gd name="T52" fmla="*/ 40 w 44"/>
              <a:gd name="T53" fmla="*/ 40 h 67"/>
              <a:gd name="T54" fmla="*/ 35 w 44"/>
              <a:gd name="T55" fmla="*/ 49 h 67"/>
              <a:gd name="T56" fmla="*/ 35 w 44"/>
              <a:gd name="T57" fmla="*/ 54 h 67"/>
              <a:gd name="T58" fmla="*/ 35 w 44"/>
              <a:gd name="T59" fmla="*/ 58 h 67"/>
              <a:gd name="T60" fmla="*/ 35 w 44"/>
              <a:gd name="T61" fmla="*/ 62 h 67"/>
              <a:gd name="T62" fmla="*/ 31 w 44"/>
              <a:gd name="T63" fmla="*/ 62 h 67"/>
              <a:gd name="T64" fmla="*/ 26 w 44"/>
              <a:gd name="T65" fmla="*/ 62 h 67"/>
              <a:gd name="T66" fmla="*/ 26 w 44"/>
              <a:gd name="T67" fmla="*/ 67 h 67"/>
              <a:gd name="T68" fmla="*/ 22 w 44"/>
              <a:gd name="T69" fmla="*/ 67 h 67"/>
              <a:gd name="T70" fmla="*/ 17 w 44"/>
              <a:gd name="T71" fmla="*/ 62 h 67"/>
              <a:gd name="T72" fmla="*/ 13 w 44"/>
              <a:gd name="T73" fmla="*/ 58 h 67"/>
              <a:gd name="T74" fmla="*/ 13 w 44"/>
              <a:gd name="T75" fmla="*/ 58 h 67"/>
              <a:gd name="T76" fmla="*/ 8 w 44"/>
              <a:gd name="T77" fmla="*/ 54 h 67"/>
              <a:gd name="T78" fmla="*/ 8 w 44"/>
              <a:gd name="T79" fmla="*/ 54 h 67"/>
              <a:gd name="T80" fmla="*/ 8 w 44"/>
              <a:gd name="T81" fmla="*/ 49 h 67"/>
              <a:gd name="T82" fmla="*/ 4 w 44"/>
              <a:gd name="T83" fmla="*/ 49 h 67"/>
              <a:gd name="T84" fmla="*/ 4 w 44"/>
              <a:gd name="T85" fmla="*/ 40 h 67"/>
              <a:gd name="T86" fmla="*/ 0 w 44"/>
              <a:gd name="T87" fmla="*/ 40 h 67"/>
              <a:gd name="T88" fmla="*/ 0 w 44"/>
              <a:gd name="T89" fmla="*/ 31 h 67"/>
              <a:gd name="T90" fmla="*/ 0 w 44"/>
              <a:gd name="T91" fmla="*/ 3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" h="67">
                <a:moveTo>
                  <a:pt x="0" y="31"/>
                </a:moveTo>
                <a:lnTo>
                  <a:pt x="0" y="27"/>
                </a:lnTo>
                <a:lnTo>
                  <a:pt x="4" y="27"/>
                </a:lnTo>
                <a:lnTo>
                  <a:pt x="8" y="27"/>
                </a:lnTo>
                <a:lnTo>
                  <a:pt x="8" y="23"/>
                </a:lnTo>
                <a:lnTo>
                  <a:pt x="8" y="23"/>
                </a:lnTo>
                <a:lnTo>
                  <a:pt x="13" y="23"/>
                </a:lnTo>
                <a:lnTo>
                  <a:pt x="13" y="23"/>
                </a:lnTo>
                <a:lnTo>
                  <a:pt x="17" y="27"/>
                </a:lnTo>
                <a:lnTo>
                  <a:pt x="22" y="27"/>
                </a:lnTo>
                <a:lnTo>
                  <a:pt x="22" y="27"/>
                </a:lnTo>
                <a:lnTo>
                  <a:pt x="26" y="27"/>
                </a:lnTo>
                <a:lnTo>
                  <a:pt x="26" y="23"/>
                </a:lnTo>
                <a:lnTo>
                  <a:pt x="26" y="18"/>
                </a:lnTo>
                <a:lnTo>
                  <a:pt x="26" y="14"/>
                </a:lnTo>
                <a:lnTo>
                  <a:pt x="26" y="14"/>
                </a:lnTo>
                <a:lnTo>
                  <a:pt x="26" y="9"/>
                </a:lnTo>
                <a:lnTo>
                  <a:pt x="26" y="5"/>
                </a:lnTo>
                <a:lnTo>
                  <a:pt x="26" y="5"/>
                </a:lnTo>
                <a:lnTo>
                  <a:pt x="26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1" y="5"/>
                </a:lnTo>
                <a:lnTo>
                  <a:pt x="35" y="5"/>
                </a:lnTo>
                <a:lnTo>
                  <a:pt x="44" y="23"/>
                </a:lnTo>
                <a:lnTo>
                  <a:pt x="40" y="40"/>
                </a:lnTo>
                <a:lnTo>
                  <a:pt x="35" y="49"/>
                </a:lnTo>
                <a:lnTo>
                  <a:pt x="35" y="54"/>
                </a:lnTo>
                <a:lnTo>
                  <a:pt x="35" y="58"/>
                </a:lnTo>
                <a:lnTo>
                  <a:pt x="35" y="62"/>
                </a:lnTo>
                <a:lnTo>
                  <a:pt x="31" y="62"/>
                </a:lnTo>
                <a:lnTo>
                  <a:pt x="26" y="62"/>
                </a:lnTo>
                <a:lnTo>
                  <a:pt x="26" y="67"/>
                </a:lnTo>
                <a:lnTo>
                  <a:pt x="22" y="67"/>
                </a:lnTo>
                <a:lnTo>
                  <a:pt x="17" y="62"/>
                </a:lnTo>
                <a:lnTo>
                  <a:pt x="13" y="58"/>
                </a:lnTo>
                <a:lnTo>
                  <a:pt x="13" y="58"/>
                </a:lnTo>
                <a:lnTo>
                  <a:pt x="8" y="54"/>
                </a:lnTo>
                <a:lnTo>
                  <a:pt x="8" y="54"/>
                </a:lnTo>
                <a:lnTo>
                  <a:pt x="8" y="49"/>
                </a:lnTo>
                <a:lnTo>
                  <a:pt x="4" y="49"/>
                </a:lnTo>
                <a:lnTo>
                  <a:pt x="4" y="40"/>
                </a:lnTo>
                <a:lnTo>
                  <a:pt x="0" y="40"/>
                </a:lnTo>
                <a:lnTo>
                  <a:pt x="0" y="31"/>
                </a:lnTo>
                <a:lnTo>
                  <a:pt x="0" y="3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3" name="Freeform 740">
            <a:extLst>
              <a:ext uri="{FF2B5EF4-FFF2-40B4-BE49-F238E27FC236}">
                <a16:creationId xmlns:a16="http://schemas.microsoft.com/office/drawing/2014/main" id="{11CC8DAC-7250-40DD-B705-10C01CF87EB2}"/>
              </a:ext>
            </a:extLst>
          </p:cNvPr>
          <p:cNvSpPr>
            <a:spLocks/>
          </p:cNvSpPr>
          <p:nvPr/>
        </p:nvSpPr>
        <p:spPr bwMode="auto">
          <a:xfrm>
            <a:off x="6963973" y="3879618"/>
            <a:ext cx="292894" cy="284858"/>
          </a:xfrm>
          <a:custGeom>
            <a:avLst/>
            <a:gdLst>
              <a:gd name="T0" fmla="*/ 9 w 328"/>
              <a:gd name="T1" fmla="*/ 177 h 319"/>
              <a:gd name="T2" fmla="*/ 18 w 328"/>
              <a:gd name="T3" fmla="*/ 164 h 319"/>
              <a:gd name="T4" fmla="*/ 18 w 328"/>
              <a:gd name="T5" fmla="*/ 146 h 319"/>
              <a:gd name="T6" fmla="*/ 35 w 328"/>
              <a:gd name="T7" fmla="*/ 106 h 319"/>
              <a:gd name="T8" fmla="*/ 40 w 328"/>
              <a:gd name="T9" fmla="*/ 80 h 319"/>
              <a:gd name="T10" fmla="*/ 66 w 328"/>
              <a:gd name="T11" fmla="*/ 75 h 319"/>
              <a:gd name="T12" fmla="*/ 97 w 328"/>
              <a:gd name="T13" fmla="*/ 44 h 319"/>
              <a:gd name="T14" fmla="*/ 151 w 328"/>
              <a:gd name="T15" fmla="*/ 36 h 319"/>
              <a:gd name="T16" fmla="*/ 173 w 328"/>
              <a:gd name="T17" fmla="*/ 31 h 319"/>
              <a:gd name="T18" fmla="*/ 208 w 328"/>
              <a:gd name="T19" fmla="*/ 18 h 319"/>
              <a:gd name="T20" fmla="*/ 222 w 328"/>
              <a:gd name="T21" fmla="*/ 9 h 319"/>
              <a:gd name="T22" fmla="*/ 240 w 328"/>
              <a:gd name="T23" fmla="*/ 0 h 319"/>
              <a:gd name="T24" fmla="*/ 248 w 328"/>
              <a:gd name="T25" fmla="*/ 13 h 319"/>
              <a:gd name="T26" fmla="*/ 257 w 328"/>
              <a:gd name="T27" fmla="*/ 40 h 319"/>
              <a:gd name="T28" fmla="*/ 248 w 328"/>
              <a:gd name="T29" fmla="*/ 31 h 319"/>
              <a:gd name="T30" fmla="*/ 262 w 328"/>
              <a:gd name="T31" fmla="*/ 49 h 319"/>
              <a:gd name="T32" fmla="*/ 253 w 328"/>
              <a:gd name="T33" fmla="*/ 62 h 319"/>
              <a:gd name="T34" fmla="*/ 226 w 328"/>
              <a:gd name="T35" fmla="*/ 71 h 319"/>
              <a:gd name="T36" fmla="*/ 191 w 328"/>
              <a:gd name="T37" fmla="*/ 80 h 319"/>
              <a:gd name="T38" fmla="*/ 200 w 328"/>
              <a:gd name="T39" fmla="*/ 93 h 319"/>
              <a:gd name="T40" fmla="*/ 226 w 328"/>
              <a:gd name="T41" fmla="*/ 89 h 319"/>
              <a:gd name="T42" fmla="*/ 248 w 328"/>
              <a:gd name="T43" fmla="*/ 84 h 319"/>
              <a:gd name="T44" fmla="*/ 262 w 328"/>
              <a:gd name="T45" fmla="*/ 84 h 319"/>
              <a:gd name="T46" fmla="*/ 262 w 328"/>
              <a:gd name="T47" fmla="*/ 71 h 319"/>
              <a:gd name="T48" fmla="*/ 275 w 328"/>
              <a:gd name="T49" fmla="*/ 84 h 319"/>
              <a:gd name="T50" fmla="*/ 284 w 328"/>
              <a:gd name="T51" fmla="*/ 111 h 319"/>
              <a:gd name="T52" fmla="*/ 288 w 328"/>
              <a:gd name="T53" fmla="*/ 120 h 319"/>
              <a:gd name="T54" fmla="*/ 288 w 328"/>
              <a:gd name="T55" fmla="*/ 129 h 319"/>
              <a:gd name="T56" fmla="*/ 271 w 328"/>
              <a:gd name="T57" fmla="*/ 142 h 319"/>
              <a:gd name="T58" fmla="*/ 275 w 328"/>
              <a:gd name="T59" fmla="*/ 151 h 319"/>
              <a:gd name="T60" fmla="*/ 275 w 328"/>
              <a:gd name="T61" fmla="*/ 169 h 319"/>
              <a:gd name="T62" fmla="*/ 293 w 328"/>
              <a:gd name="T63" fmla="*/ 200 h 319"/>
              <a:gd name="T64" fmla="*/ 311 w 328"/>
              <a:gd name="T65" fmla="*/ 239 h 319"/>
              <a:gd name="T66" fmla="*/ 324 w 328"/>
              <a:gd name="T67" fmla="*/ 266 h 319"/>
              <a:gd name="T68" fmla="*/ 302 w 328"/>
              <a:gd name="T69" fmla="*/ 288 h 319"/>
              <a:gd name="T70" fmla="*/ 271 w 328"/>
              <a:gd name="T71" fmla="*/ 288 h 319"/>
              <a:gd name="T72" fmla="*/ 253 w 328"/>
              <a:gd name="T73" fmla="*/ 306 h 319"/>
              <a:gd name="T74" fmla="*/ 248 w 328"/>
              <a:gd name="T75" fmla="*/ 319 h 319"/>
              <a:gd name="T76" fmla="*/ 217 w 328"/>
              <a:gd name="T77" fmla="*/ 315 h 319"/>
              <a:gd name="T78" fmla="*/ 204 w 328"/>
              <a:gd name="T79" fmla="*/ 310 h 319"/>
              <a:gd name="T80" fmla="*/ 213 w 328"/>
              <a:gd name="T81" fmla="*/ 288 h 319"/>
              <a:gd name="T82" fmla="*/ 217 w 328"/>
              <a:gd name="T83" fmla="*/ 266 h 319"/>
              <a:gd name="T84" fmla="*/ 208 w 328"/>
              <a:gd name="T85" fmla="*/ 262 h 319"/>
              <a:gd name="T86" fmla="*/ 200 w 328"/>
              <a:gd name="T87" fmla="*/ 257 h 319"/>
              <a:gd name="T88" fmla="*/ 186 w 328"/>
              <a:gd name="T89" fmla="*/ 262 h 319"/>
              <a:gd name="T90" fmla="*/ 177 w 328"/>
              <a:gd name="T91" fmla="*/ 257 h 319"/>
              <a:gd name="T92" fmla="*/ 160 w 328"/>
              <a:gd name="T93" fmla="*/ 257 h 319"/>
              <a:gd name="T94" fmla="*/ 151 w 328"/>
              <a:gd name="T95" fmla="*/ 248 h 319"/>
              <a:gd name="T96" fmla="*/ 129 w 328"/>
              <a:gd name="T97" fmla="*/ 239 h 319"/>
              <a:gd name="T98" fmla="*/ 102 w 328"/>
              <a:gd name="T99" fmla="*/ 244 h 319"/>
              <a:gd name="T100" fmla="*/ 89 w 328"/>
              <a:gd name="T101" fmla="*/ 248 h 319"/>
              <a:gd name="T102" fmla="*/ 75 w 328"/>
              <a:gd name="T103" fmla="*/ 253 h 319"/>
              <a:gd name="T104" fmla="*/ 58 w 328"/>
              <a:gd name="T105" fmla="*/ 253 h 319"/>
              <a:gd name="T106" fmla="*/ 44 w 328"/>
              <a:gd name="T107" fmla="*/ 244 h 319"/>
              <a:gd name="T108" fmla="*/ 35 w 328"/>
              <a:gd name="T109" fmla="*/ 226 h 319"/>
              <a:gd name="T110" fmla="*/ 22 w 328"/>
              <a:gd name="T111" fmla="*/ 213 h 319"/>
              <a:gd name="T112" fmla="*/ 18 w 328"/>
              <a:gd name="T113" fmla="*/ 200 h 319"/>
              <a:gd name="T114" fmla="*/ 18 w 328"/>
              <a:gd name="T115" fmla="*/ 191 h 319"/>
              <a:gd name="T116" fmla="*/ 9 w 328"/>
              <a:gd name="T117" fmla="*/ 186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8" h="319">
                <a:moveTo>
                  <a:pt x="0" y="186"/>
                </a:moveTo>
                <a:lnTo>
                  <a:pt x="4" y="182"/>
                </a:lnTo>
                <a:lnTo>
                  <a:pt x="9" y="182"/>
                </a:lnTo>
                <a:lnTo>
                  <a:pt x="9" y="182"/>
                </a:lnTo>
                <a:lnTo>
                  <a:pt x="9" y="177"/>
                </a:lnTo>
                <a:lnTo>
                  <a:pt x="9" y="173"/>
                </a:lnTo>
                <a:lnTo>
                  <a:pt x="13" y="169"/>
                </a:lnTo>
                <a:lnTo>
                  <a:pt x="13" y="164"/>
                </a:lnTo>
                <a:lnTo>
                  <a:pt x="13" y="164"/>
                </a:lnTo>
                <a:lnTo>
                  <a:pt x="18" y="164"/>
                </a:lnTo>
                <a:lnTo>
                  <a:pt x="22" y="164"/>
                </a:lnTo>
                <a:lnTo>
                  <a:pt x="22" y="160"/>
                </a:lnTo>
                <a:lnTo>
                  <a:pt x="22" y="155"/>
                </a:lnTo>
                <a:lnTo>
                  <a:pt x="22" y="155"/>
                </a:lnTo>
                <a:lnTo>
                  <a:pt x="18" y="146"/>
                </a:lnTo>
                <a:lnTo>
                  <a:pt x="13" y="133"/>
                </a:lnTo>
                <a:lnTo>
                  <a:pt x="18" y="133"/>
                </a:lnTo>
                <a:lnTo>
                  <a:pt x="22" y="129"/>
                </a:lnTo>
                <a:lnTo>
                  <a:pt x="26" y="111"/>
                </a:lnTo>
                <a:lnTo>
                  <a:pt x="35" y="106"/>
                </a:lnTo>
                <a:lnTo>
                  <a:pt x="35" y="98"/>
                </a:lnTo>
                <a:lnTo>
                  <a:pt x="40" y="93"/>
                </a:lnTo>
                <a:lnTo>
                  <a:pt x="40" y="84"/>
                </a:lnTo>
                <a:lnTo>
                  <a:pt x="40" y="84"/>
                </a:lnTo>
                <a:lnTo>
                  <a:pt x="40" y="80"/>
                </a:lnTo>
                <a:lnTo>
                  <a:pt x="40" y="75"/>
                </a:lnTo>
                <a:lnTo>
                  <a:pt x="53" y="71"/>
                </a:lnTo>
                <a:lnTo>
                  <a:pt x="58" y="75"/>
                </a:lnTo>
                <a:lnTo>
                  <a:pt x="62" y="75"/>
                </a:lnTo>
                <a:lnTo>
                  <a:pt x="66" y="75"/>
                </a:lnTo>
                <a:lnTo>
                  <a:pt x="71" y="75"/>
                </a:lnTo>
                <a:lnTo>
                  <a:pt x="75" y="71"/>
                </a:lnTo>
                <a:lnTo>
                  <a:pt x="80" y="67"/>
                </a:lnTo>
                <a:lnTo>
                  <a:pt x="89" y="58"/>
                </a:lnTo>
                <a:lnTo>
                  <a:pt x="97" y="44"/>
                </a:lnTo>
                <a:lnTo>
                  <a:pt x="115" y="36"/>
                </a:lnTo>
                <a:lnTo>
                  <a:pt x="124" y="36"/>
                </a:lnTo>
                <a:lnTo>
                  <a:pt x="137" y="36"/>
                </a:lnTo>
                <a:lnTo>
                  <a:pt x="146" y="36"/>
                </a:lnTo>
                <a:lnTo>
                  <a:pt x="151" y="36"/>
                </a:lnTo>
                <a:lnTo>
                  <a:pt x="164" y="36"/>
                </a:lnTo>
                <a:lnTo>
                  <a:pt x="169" y="31"/>
                </a:lnTo>
                <a:lnTo>
                  <a:pt x="173" y="31"/>
                </a:lnTo>
                <a:lnTo>
                  <a:pt x="173" y="27"/>
                </a:lnTo>
                <a:lnTo>
                  <a:pt x="173" y="31"/>
                </a:lnTo>
                <a:lnTo>
                  <a:pt x="186" y="31"/>
                </a:lnTo>
                <a:lnTo>
                  <a:pt x="195" y="27"/>
                </a:lnTo>
                <a:lnTo>
                  <a:pt x="200" y="27"/>
                </a:lnTo>
                <a:lnTo>
                  <a:pt x="204" y="22"/>
                </a:lnTo>
                <a:lnTo>
                  <a:pt x="208" y="18"/>
                </a:lnTo>
                <a:lnTo>
                  <a:pt x="208" y="13"/>
                </a:lnTo>
                <a:lnTo>
                  <a:pt x="213" y="13"/>
                </a:lnTo>
                <a:lnTo>
                  <a:pt x="217" y="13"/>
                </a:lnTo>
                <a:lnTo>
                  <a:pt x="222" y="9"/>
                </a:lnTo>
                <a:lnTo>
                  <a:pt x="222" y="9"/>
                </a:lnTo>
                <a:lnTo>
                  <a:pt x="231" y="5"/>
                </a:lnTo>
                <a:lnTo>
                  <a:pt x="231" y="5"/>
                </a:lnTo>
                <a:lnTo>
                  <a:pt x="235" y="5"/>
                </a:lnTo>
                <a:lnTo>
                  <a:pt x="240" y="0"/>
                </a:lnTo>
                <a:lnTo>
                  <a:pt x="240" y="0"/>
                </a:lnTo>
                <a:lnTo>
                  <a:pt x="240" y="5"/>
                </a:lnTo>
                <a:lnTo>
                  <a:pt x="244" y="5"/>
                </a:lnTo>
                <a:lnTo>
                  <a:pt x="244" y="9"/>
                </a:lnTo>
                <a:lnTo>
                  <a:pt x="244" y="13"/>
                </a:lnTo>
                <a:lnTo>
                  <a:pt x="248" y="13"/>
                </a:lnTo>
                <a:lnTo>
                  <a:pt x="253" y="27"/>
                </a:lnTo>
                <a:lnTo>
                  <a:pt x="253" y="31"/>
                </a:lnTo>
                <a:lnTo>
                  <a:pt x="257" y="31"/>
                </a:lnTo>
                <a:lnTo>
                  <a:pt x="257" y="36"/>
                </a:lnTo>
                <a:lnTo>
                  <a:pt x="257" y="40"/>
                </a:lnTo>
                <a:lnTo>
                  <a:pt x="253" y="40"/>
                </a:lnTo>
                <a:lnTo>
                  <a:pt x="253" y="36"/>
                </a:lnTo>
                <a:lnTo>
                  <a:pt x="253" y="36"/>
                </a:lnTo>
                <a:lnTo>
                  <a:pt x="248" y="31"/>
                </a:lnTo>
                <a:lnTo>
                  <a:pt x="248" y="31"/>
                </a:lnTo>
                <a:lnTo>
                  <a:pt x="244" y="36"/>
                </a:lnTo>
                <a:lnTo>
                  <a:pt x="248" y="40"/>
                </a:lnTo>
                <a:lnTo>
                  <a:pt x="248" y="44"/>
                </a:lnTo>
                <a:lnTo>
                  <a:pt x="257" y="49"/>
                </a:lnTo>
                <a:lnTo>
                  <a:pt x="262" y="49"/>
                </a:lnTo>
                <a:lnTo>
                  <a:pt x="262" y="49"/>
                </a:lnTo>
                <a:lnTo>
                  <a:pt x="262" y="53"/>
                </a:lnTo>
                <a:lnTo>
                  <a:pt x="262" y="58"/>
                </a:lnTo>
                <a:lnTo>
                  <a:pt x="262" y="58"/>
                </a:lnTo>
                <a:lnTo>
                  <a:pt x="253" y="62"/>
                </a:lnTo>
                <a:lnTo>
                  <a:pt x="248" y="67"/>
                </a:lnTo>
                <a:lnTo>
                  <a:pt x="244" y="67"/>
                </a:lnTo>
                <a:lnTo>
                  <a:pt x="240" y="67"/>
                </a:lnTo>
                <a:lnTo>
                  <a:pt x="235" y="67"/>
                </a:lnTo>
                <a:lnTo>
                  <a:pt x="226" y="71"/>
                </a:lnTo>
                <a:lnTo>
                  <a:pt x="222" y="71"/>
                </a:lnTo>
                <a:lnTo>
                  <a:pt x="208" y="71"/>
                </a:lnTo>
                <a:lnTo>
                  <a:pt x="204" y="71"/>
                </a:lnTo>
                <a:lnTo>
                  <a:pt x="195" y="75"/>
                </a:lnTo>
                <a:lnTo>
                  <a:pt x="191" y="80"/>
                </a:lnTo>
                <a:lnTo>
                  <a:pt x="191" y="84"/>
                </a:lnTo>
                <a:lnTo>
                  <a:pt x="191" y="84"/>
                </a:lnTo>
                <a:lnTo>
                  <a:pt x="191" y="89"/>
                </a:lnTo>
                <a:lnTo>
                  <a:pt x="195" y="89"/>
                </a:lnTo>
                <a:lnTo>
                  <a:pt x="200" y="93"/>
                </a:lnTo>
                <a:lnTo>
                  <a:pt x="204" y="93"/>
                </a:lnTo>
                <a:lnTo>
                  <a:pt x="208" y="89"/>
                </a:lnTo>
                <a:lnTo>
                  <a:pt x="217" y="89"/>
                </a:lnTo>
                <a:lnTo>
                  <a:pt x="222" y="89"/>
                </a:lnTo>
                <a:lnTo>
                  <a:pt x="226" y="89"/>
                </a:lnTo>
                <a:lnTo>
                  <a:pt x="231" y="84"/>
                </a:lnTo>
                <a:lnTo>
                  <a:pt x="235" y="84"/>
                </a:lnTo>
                <a:lnTo>
                  <a:pt x="235" y="89"/>
                </a:lnTo>
                <a:lnTo>
                  <a:pt x="240" y="84"/>
                </a:lnTo>
                <a:lnTo>
                  <a:pt x="248" y="84"/>
                </a:lnTo>
                <a:lnTo>
                  <a:pt x="253" y="84"/>
                </a:lnTo>
                <a:lnTo>
                  <a:pt x="257" y="80"/>
                </a:lnTo>
                <a:lnTo>
                  <a:pt x="257" y="80"/>
                </a:lnTo>
                <a:lnTo>
                  <a:pt x="257" y="84"/>
                </a:lnTo>
                <a:lnTo>
                  <a:pt x="262" y="84"/>
                </a:lnTo>
                <a:lnTo>
                  <a:pt x="266" y="84"/>
                </a:lnTo>
                <a:lnTo>
                  <a:pt x="266" y="80"/>
                </a:lnTo>
                <a:lnTo>
                  <a:pt x="266" y="80"/>
                </a:lnTo>
                <a:lnTo>
                  <a:pt x="262" y="75"/>
                </a:lnTo>
                <a:lnTo>
                  <a:pt x="262" y="71"/>
                </a:lnTo>
                <a:lnTo>
                  <a:pt x="262" y="71"/>
                </a:lnTo>
                <a:lnTo>
                  <a:pt x="266" y="75"/>
                </a:lnTo>
                <a:lnTo>
                  <a:pt x="266" y="80"/>
                </a:lnTo>
                <a:lnTo>
                  <a:pt x="271" y="80"/>
                </a:lnTo>
                <a:lnTo>
                  <a:pt x="275" y="84"/>
                </a:lnTo>
                <a:lnTo>
                  <a:pt x="279" y="89"/>
                </a:lnTo>
                <a:lnTo>
                  <a:pt x="279" y="102"/>
                </a:lnTo>
                <a:lnTo>
                  <a:pt x="279" y="106"/>
                </a:lnTo>
                <a:lnTo>
                  <a:pt x="284" y="106"/>
                </a:lnTo>
                <a:lnTo>
                  <a:pt x="284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5"/>
                </a:lnTo>
                <a:lnTo>
                  <a:pt x="288" y="120"/>
                </a:lnTo>
                <a:lnTo>
                  <a:pt x="293" y="120"/>
                </a:lnTo>
                <a:lnTo>
                  <a:pt x="293" y="124"/>
                </a:lnTo>
                <a:lnTo>
                  <a:pt x="293" y="129"/>
                </a:lnTo>
                <a:lnTo>
                  <a:pt x="293" y="124"/>
                </a:lnTo>
                <a:lnTo>
                  <a:pt x="288" y="129"/>
                </a:lnTo>
                <a:lnTo>
                  <a:pt x="284" y="129"/>
                </a:lnTo>
                <a:lnTo>
                  <a:pt x="279" y="133"/>
                </a:lnTo>
                <a:lnTo>
                  <a:pt x="279" y="138"/>
                </a:lnTo>
                <a:lnTo>
                  <a:pt x="279" y="142"/>
                </a:lnTo>
                <a:lnTo>
                  <a:pt x="271" y="142"/>
                </a:lnTo>
                <a:lnTo>
                  <a:pt x="275" y="146"/>
                </a:lnTo>
                <a:lnTo>
                  <a:pt x="271" y="151"/>
                </a:lnTo>
                <a:lnTo>
                  <a:pt x="271" y="151"/>
                </a:lnTo>
                <a:lnTo>
                  <a:pt x="275" y="151"/>
                </a:lnTo>
                <a:lnTo>
                  <a:pt x="275" y="151"/>
                </a:lnTo>
                <a:lnTo>
                  <a:pt x="275" y="155"/>
                </a:lnTo>
                <a:lnTo>
                  <a:pt x="275" y="155"/>
                </a:lnTo>
                <a:lnTo>
                  <a:pt x="275" y="160"/>
                </a:lnTo>
                <a:lnTo>
                  <a:pt x="275" y="164"/>
                </a:lnTo>
                <a:lnTo>
                  <a:pt x="275" y="169"/>
                </a:lnTo>
                <a:lnTo>
                  <a:pt x="279" y="169"/>
                </a:lnTo>
                <a:lnTo>
                  <a:pt x="279" y="169"/>
                </a:lnTo>
                <a:lnTo>
                  <a:pt x="284" y="177"/>
                </a:lnTo>
                <a:lnTo>
                  <a:pt x="288" y="186"/>
                </a:lnTo>
                <a:lnTo>
                  <a:pt x="293" y="200"/>
                </a:lnTo>
                <a:lnTo>
                  <a:pt x="297" y="208"/>
                </a:lnTo>
                <a:lnTo>
                  <a:pt x="297" y="217"/>
                </a:lnTo>
                <a:lnTo>
                  <a:pt x="302" y="222"/>
                </a:lnTo>
                <a:lnTo>
                  <a:pt x="306" y="231"/>
                </a:lnTo>
                <a:lnTo>
                  <a:pt x="311" y="239"/>
                </a:lnTo>
                <a:lnTo>
                  <a:pt x="324" y="239"/>
                </a:lnTo>
                <a:lnTo>
                  <a:pt x="324" y="244"/>
                </a:lnTo>
                <a:lnTo>
                  <a:pt x="328" y="244"/>
                </a:lnTo>
                <a:lnTo>
                  <a:pt x="328" y="257"/>
                </a:lnTo>
                <a:lnTo>
                  <a:pt x="324" y="266"/>
                </a:lnTo>
                <a:lnTo>
                  <a:pt x="315" y="266"/>
                </a:lnTo>
                <a:lnTo>
                  <a:pt x="311" y="275"/>
                </a:lnTo>
                <a:lnTo>
                  <a:pt x="306" y="279"/>
                </a:lnTo>
                <a:lnTo>
                  <a:pt x="302" y="284"/>
                </a:lnTo>
                <a:lnTo>
                  <a:pt x="302" y="288"/>
                </a:lnTo>
                <a:lnTo>
                  <a:pt x="293" y="288"/>
                </a:lnTo>
                <a:lnTo>
                  <a:pt x="288" y="293"/>
                </a:lnTo>
                <a:lnTo>
                  <a:pt x="279" y="293"/>
                </a:lnTo>
                <a:lnTo>
                  <a:pt x="275" y="288"/>
                </a:lnTo>
                <a:lnTo>
                  <a:pt x="271" y="288"/>
                </a:lnTo>
                <a:lnTo>
                  <a:pt x="266" y="288"/>
                </a:lnTo>
                <a:lnTo>
                  <a:pt x="262" y="288"/>
                </a:lnTo>
                <a:lnTo>
                  <a:pt x="262" y="288"/>
                </a:lnTo>
                <a:lnTo>
                  <a:pt x="253" y="288"/>
                </a:lnTo>
                <a:lnTo>
                  <a:pt x="253" y="306"/>
                </a:lnTo>
                <a:lnTo>
                  <a:pt x="257" y="306"/>
                </a:lnTo>
                <a:lnTo>
                  <a:pt x="257" y="315"/>
                </a:lnTo>
                <a:lnTo>
                  <a:pt x="253" y="315"/>
                </a:lnTo>
                <a:lnTo>
                  <a:pt x="253" y="315"/>
                </a:lnTo>
                <a:lnTo>
                  <a:pt x="248" y="319"/>
                </a:lnTo>
                <a:lnTo>
                  <a:pt x="231" y="315"/>
                </a:lnTo>
                <a:lnTo>
                  <a:pt x="226" y="319"/>
                </a:lnTo>
                <a:lnTo>
                  <a:pt x="222" y="319"/>
                </a:lnTo>
                <a:lnTo>
                  <a:pt x="222" y="319"/>
                </a:lnTo>
                <a:lnTo>
                  <a:pt x="217" y="315"/>
                </a:lnTo>
                <a:lnTo>
                  <a:pt x="213" y="319"/>
                </a:lnTo>
                <a:lnTo>
                  <a:pt x="208" y="319"/>
                </a:lnTo>
                <a:lnTo>
                  <a:pt x="208" y="319"/>
                </a:lnTo>
                <a:lnTo>
                  <a:pt x="208" y="315"/>
                </a:lnTo>
                <a:lnTo>
                  <a:pt x="204" y="310"/>
                </a:lnTo>
                <a:lnTo>
                  <a:pt x="204" y="302"/>
                </a:lnTo>
                <a:lnTo>
                  <a:pt x="208" y="302"/>
                </a:lnTo>
                <a:lnTo>
                  <a:pt x="213" y="297"/>
                </a:lnTo>
                <a:lnTo>
                  <a:pt x="213" y="297"/>
                </a:lnTo>
                <a:lnTo>
                  <a:pt x="213" y="288"/>
                </a:lnTo>
                <a:lnTo>
                  <a:pt x="222" y="275"/>
                </a:lnTo>
                <a:lnTo>
                  <a:pt x="222" y="275"/>
                </a:lnTo>
                <a:lnTo>
                  <a:pt x="222" y="271"/>
                </a:lnTo>
                <a:lnTo>
                  <a:pt x="222" y="266"/>
                </a:lnTo>
                <a:lnTo>
                  <a:pt x="217" y="266"/>
                </a:lnTo>
                <a:lnTo>
                  <a:pt x="217" y="262"/>
                </a:lnTo>
                <a:lnTo>
                  <a:pt x="213" y="262"/>
                </a:lnTo>
                <a:lnTo>
                  <a:pt x="213" y="262"/>
                </a:lnTo>
                <a:lnTo>
                  <a:pt x="213" y="262"/>
                </a:lnTo>
                <a:lnTo>
                  <a:pt x="208" y="262"/>
                </a:lnTo>
                <a:lnTo>
                  <a:pt x="208" y="262"/>
                </a:lnTo>
                <a:lnTo>
                  <a:pt x="204" y="262"/>
                </a:lnTo>
                <a:lnTo>
                  <a:pt x="204" y="262"/>
                </a:lnTo>
                <a:lnTo>
                  <a:pt x="204" y="257"/>
                </a:lnTo>
                <a:lnTo>
                  <a:pt x="200" y="257"/>
                </a:lnTo>
                <a:lnTo>
                  <a:pt x="200" y="257"/>
                </a:lnTo>
                <a:lnTo>
                  <a:pt x="195" y="262"/>
                </a:lnTo>
                <a:lnTo>
                  <a:pt x="195" y="262"/>
                </a:lnTo>
                <a:lnTo>
                  <a:pt x="195" y="262"/>
                </a:lnTo>
                <a:lnTo>
                  <a:pt x="186" y="262"/>
                </a:lnTo>
                <a:lnTo>
                  <a:pt x="186" y="262"/>
                </a:lnTo>
                <a:lnTo>
                  <a:pt x="182" y="262"/>
                </a:lnTo>
                <a:lnTo>
                  <a:pt x="182" y="262"/>
                </a:lnTo>
                <a:lnTo>
                  <a:pt x="177" y="257"/>
                </a:lnTo>
                <a:lnTo>
                  <a:pt x="177" y="257"/>
                </a:lnTo>
                <a:lnTo>
                  <a:pt x="173" y="253"/>
                </a:lnTo>
                <a:lnTo>
                  <a:pt x="169" y="253"/>
                </a:lnTo>
                <a:lnTo>
                  <a:pt x="164" y="253"/>
                </a:lnTo>
                <a:lnTo>
                  <a:pt x="160" y="253"/>
                </a:lnTo>
                <a:lnTo>
                  <a:pt x="160" y="257"/>
                </a:lnTo>
                <a:lnTo>
                  <a:pt x="160" y="257"/>
                </a:lnTo>
                <a:lnTo>
                  <a:pt x="155" y="253"/>
                </a:lnTo>
                <a:lnTo>
                  <a:pt x="151" y="253"/>
                </a:lnTo>
                <a:lnTo>
                  <a:pt x="151" y="248"/>
                </a:lnTo>
                <a:lnTo>
                  <a:pt x="151" y="248"/>
                </a:lnTo>
                <a:lnTo>
                  <a:pt x="151" y="248"/>
                </a:lnTo>
                <a:lnTo>
                  <a:pt x="137" y="244"/>
                </a:lnTo>
                <a:lnTo>
                  <a:pt x="133" y="239"/>
                </a:lnTo>
                <a:lnTo>
                  <a:pt x="129" y="239"/>
                </a:lnTo>
                <a:lnTo>
                  <a:pt x="129" y="239"/>
                </a:lnTo>
                <a:lnTo>
                  <a:pt x="124" y="235"/>
                </a:lnTo>
                <a:lnTo>
                  <a:pt x="115" y="239"/>
                </a:lnTo>
                <a:lnTo>
                  <a:pt x="111" y="244"/>
                </a:lnTo>
                <a:lnTo>
                  <a:pt x="106" y="244"/>
                </a:lnTo>
                <a:lnTo>
                  <a:pt x="102" y="244"/>
                </a:lnTo>
                <a:lnTo>
                  <a:pt x="97" y="248"/>
                </a:lnTo>
                <a:lnTo>
                  <a:pt x="93" y="248"/>
                </a:lnTo>
                <a:lnTo>
                  <a:pt x="93" y="248"/>
                </a:lnTo>
                <a:lnTo>
                  <a:pt x="93" y="248"/>
                </a:lnTo>
                <a:lnTo>
                  <a:pt x="89" y="248"/>
                </a:lnTo>
                <a:lnTo>
                  <a:pt x="84" y="248"/>
                </a:lnTo>
                <a:lnTo>
                  <a:pt x="84" y="248"/>
                </a:lnTo>
                <a:lnTo>
                  <a:pt x="80" y="253"/>
                </a:lnTo>
                <a:lnTo>
                  <a:pt x="80" y="253"/>
                </a:lnTo>
                <a:lnTo>
                  <a:pt x="75" y="253"/>
                </a:lnTo>
                <a:lnTo>
                  <a:pt x="71" y="253"/>
                </a:lnTo>
                <a:lnTo>
                  <a:pt x="71" y="257"/>
                </a:lnTo>
                <a:lnTo>
                  <a:pt x="62" y="253"/>
                </a:lnTo>
                <a:lnTo>
                  <a:pt x="62" y="253"/>
                </a:lnTo>
                <a:lnTo>
                  <a:pt x="58" y="253"/>
                </a:lnTo>
                <a:lnTo>
                  <a:pt x="53" y="253"/>
                </a:lnTo>
                <a:lnTo>
                  <a:pt x="53" y="248"/>
                </a:lnTo>
                <a:lnTo>
                  <a:pt x="49" y="248"/>
                </a:lnTo>
                <a:lnTo>
                  <a:pt x="44" y="248"/>
                </a:lnTo>
                <a:lnTo>
                  <a:pt x="44" y="244"/>
                </a:lnTo>
                <a:lnTo>
                  <a:pt x="40" y="244"/>
                </a:lnTo>
                <a:lnTo>
                  <a:pt x="40" y="235"/>
                </a:lnTo>
                <a:lnTo>
                  <a:pt x="35" y="231"/>
                </a:lnTo>
                <a:lnTo>
                  <a:pt x="35" y="226"/>
                </a:lnTo>
                <a:lnTo>
                  <a:pt x="35" y="226"/>
                </a:lnTo>
                <a:lnTo>
                  <a:pt x="31" y="222"/>
                </a:lnTo>
                <a:lnTo>
                  <a:pt x="31" y="222"/>
                </a:lnTo>
                <a:lnTo>
                  <a:pt x="31" y="217"/>
                </a:lnTo>
                <a:lnTo>
                  <a:pt x="26" y="213"/>
                </a:lnTo>
                <a:lnTo>
                  <a:pt x="22" y="213"/>
                </a:lnTo>
                <a:lnTo>
                  <a:pt x="22" y="208"/>
                </a:lnTo>
                <a:lnTo>
                  <a:pt x="22" y="204"/>
                </a:lnTo>
                <a:lnTo>
                  <a:pt x="22" y="204"/>
                </a:lnTo>
                <a:lnTo>
                  <a:pt x="18" y="204"/>
                </a:lnTo>
                <a:lnTo>
                  <a:pt x="18" y="200"/>
                </a:lnTo>
                <a:lnTo>
                  <a:pt x="18" y="200"/>
                </a:lnTo>
                <a:lnTo>
                  <a:pt x="18" y="195"/>
                </a:lnTo>
                <a:lnTo>
                  <a:pt x="18" y="191"/>
                </a:lnTo>
                <a:lnTo>
                  <a:pt x="22" y="191"/>
                </a:lnTo>
                <a:lnTo>
                  <a:pt x="18" y="191"/>
                </a:lnTo>
                <a:lnTo>
                  <a:pt x="18" y="191"/>
                </a:lnTo>
                <a:lnTo>
                  <a:pt x="18" y="186"/>
                </a:lnTo>
                <a:lnTo>
                  <a:pt x="13" y="186"/>
                </a:lnTo>
                <a:lnTo>
                  <a:pt x="13" y="186"/>
                </a:lnTo>
                <a:lnTo>
                  <a:pt x="9" y="186"/>
                </a:lnTo>
                <a:lnTo>
                  <a:pt x="9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4" name="Freeform 741">
            <a:extLst>
              <a:ext uri="{FF2B5EF4-FFF2-40B4-BE49-F238E27FC236}">
                <a16:creationId xmlns:a16="http://schemas.microsoft.com/office/drawing/2014/main" id="{FA921AE7-A34E-4027-B74D-DAEA57D73FCC}"/>
              </a:ext>
            </a:extLst>
          </p:cNvPr>
          <p:cNvSpPr>
            <a:spLocks/>
          </p:cNvSpPr>
          <p:nvPr/>
        </p:nvSpPr>
        <p:spPr bwMode="auto">
          <a:xfrm>
            <a:off x="6963973" y="3879618"/>
            <a:ext cx="292894" cy="284858"/>
          </a:xfrm>
          <a:custGeom>
            <a:avLst/>
            <a:gdLst>
              <a:gd name="T0" fmla="*/ 9 w 328"/>
              <a:gd name="T1" fmla="*/ 177 h 319"/>
              <a:gd name="T2" fmla="*/ 18 w 328"/>
              <a:gd name="T3" fmla="*/ 164 h 319"/>
              <a:gd name="T4" fmla="*/ 18 w 328"/>
              <a:gd name="T5" fmla="*/ 146 h 319"/>
              <a:gd name="T6" fmla="*/ 35 w 328"/>
              <a:gd name="T7" fmla="*/ 106 h 319"/>
              <a:gd name="T8" fmla="*/ 40 w 328"/>
              <a:gd name="T9" fmla="*/ 80 h 319"/>
              <a:gd name="T10" fmla="*/ 66 w 328"/>
              <a:gd name="T11" fmla="*/ 75 h 319"/>
              <a:gd name="T12" fmla="*/ 97 w 328"/>
              <a:gd name="T13" fmla="*/ 44 h 319"/>
              <a:gd name="T14" fmla="*/ 151 w 328"/>
              <a:gd name="T15" fmla="*/ 36 h 319"/>
              <a:gd name="T16" fmla="*/ 173 w 328"/>
              <a:gd name="T17" fmla="*/ 31 h 319"/>
              <a:gd name="T18" fmla="*/ 208 w 328"/>
              <a:gd name="T19" fmla="*/ 18 h 319"/>
              <a:gd name="T20" fmla="*/ 222 w 328"/>
              <a:gd name="T21" fmla="*/ 9 h 319"/>
              <a:gd name="T22" fmla="*/ 240 w 328"/>
              <a:gd name="T23" fmla="*/ 0 h 319"/>
              <a:gd name="T24" fmla="*/ 248 w 328"/>
              <a:gd name="T25" fmla="*/ 13 h 319"/>
              <a:gd name="T26" fmla="*/ 257 w 328"/>
              <a:gd name="T27" fmla="*/ 40 h 319"/>
              <a:gd name="T28" fmla="*/ 248 w 328"/>
              <a:gd name="T29" fmla="*/ 31 h 319"/>
              <a:gd name="T30" fmla="*/ 262 w 328"/>
              <a:gd name="T31" fmla="*/ 49 h 319"/>
              <a:gd name="T32" fmla="*/ 253 w 328"/>
              <a:gd name="T33" fmla="*/ 62 h 319"/>
              <a:gd name="T34" fmla="*/ 226 w 328"/>
              <a:gd name="T35" fmla="*/ 71 h 319"/>
              <a:gd name="T36" fmla="*/ 191 w 328"/>
              <a:gd name="T37" fmla="*/ 80 h 319"/>
              <a:gd name="T38" fmla="*/ 200 w 328"/>
              <a:gd name="T39" fmla="*/ 93 h 319"/>
              <a:gd name="T40" fmla="*/ 226 w 328"/>
              <a:gd name="T41" fmla="*/ 89 h 319"/>
              <a:gd name="T42" fmla="*/ 248 w 328"/>
              <a:gd name="T43" fmla="*/ 84 h 319"/>
              <a:gd name="T44" fmla="*/ 262 w 328"/>
              <a:gd name="T45" fmla="*/ 84 h 319"/>
              <a:gd name="T46" fmla="*/ 262 w 328"/>
              <a:gd name="T47" fmla="*/ 71 h 319"/>
              <a:gd name="T48" fmla="*/ 275 w 328"/>
              <a:gd name="T49" fmla="*/ 84 h 319"/>
              <a:gd name="T50" fmla="*/ 284 w 328"/>
              <a:gd name="T51" fmla="*/ 111 h 319"/>
              <a:gd name="T52" fmla="*/ 288 w 328"/>
              <a:gd name="T53" fmla="*/ 120 h 319"/>
              <a:gd name="T54" fmla="*/ 288 w 328"/>
              <a:gd name="T55" fmla="*/ 129 h 319"/>
              <a:gd name="T56" fmla="*/ 271 w 328"/>
              <a:gd name="T57" fmla="*/ 142 h 319"/>
              <a:gd name="T58" fmla="*/ 275 w 328"/>
              <a:gd name="T59" fmla="*/ 151 h 319"/>
              <a:gd name="T60" fmla="*/ 275 w 328"/>
              <a:gd name="T61" fmla="*/ 169 h 319"/>
              <a:gd name="T62" fmla="*/ 293 w 328"/>
              <a:gd name="T63" fmla="*/ 200 h 319"/>
              <a:gd name="T64" fmla="*/ 311 w 328"/>
              <a:gd name="T65" fmla="*/ 239 h 319"/>
              <a:gd name="T66" fmla="*/ 324 w 328"/>
              <a:gd name="T67" fmla="*/ 266 h 319"/>
              <a:gd name="T68" fmla="*/ 302 w 328"/>
              <a:gd name="T69" fmla="*/ 288 h 319"/>
              <a:gd name="T70" fmla="*/ 271 w 328"/>
              <a:gd name="T71" fmla="*/ 288 h 319"/>
              <a:gd name="T72" fmla="*/ 253 w 328"/>
              <a:gd name="T73" fmla="*/ 306 h 319"/>
              <a:gd name="T74" fmla="*/ 248 w 328"/>
              <a:gd name="T75" fmla="*/ 319 h 319"/>
              <a:gd name="T76" fmla="*/ 217 w 328"/>
              <a:gd name="T77" fmla="*/ 315 h 319"/>
              <a:gd name="T78" fmla="*/ 204 w 328"/>
              <a:gd name="T79" fmla="*/ 310 h 319"/>
              <a:gd name="T80" fmla="*/ 213 w 328"/>
              <a:gd name="T81" fmla="*/ 288 h 319"/>
              <a:gd name="T82" fmla="*/ 217 w 328"/>
              <a:gd name="T83" fmla="*/ 266 h 319"/>
              <a:gd name="T84" fmla="*/ 208 w 328"/>
              <a:gd name="T85" fmla="*/ 262 h 319"/>
              <a:gd name="T86" fmla="*/ 200 w 328"/>
              <a:gd name="T87" fmla="*/ 257 h 319"/>
              <a:gd name="T88" fmla="*/ 186 w 328"/>
              <a:gd name="T89" fmla="*/ 262 h 319"/>
              <a:gd name="T90" fmla="*/ 177 w 328"/>
              <a:gd name="T91" fmla="*/ 257 h 319"/>
              <a:gd name="T92" fmla="*/ 160 w 328"/>
              <a:gd name="T93" fmla="*/ 257 h 319"/>
              <a:gd name="T94" fmla="*/ 151 w 328"/>
              <a:gd name="T95" fmla="*/ 248 h 319"/>
              <a:gd name="T96" fmla="*/ 129 w 328"/>
              <a:gd name="T97" fmla="*/ 239 h 319"/>
              <a:gd name="T98" fmla="*/ 102 w 328"/>
              <a:gd name="T99" fmla="*/ 244 h 319"/>
              <a:gd name="T100" fmla="*/ 89 w 328"/>
              <a:gd name="T101" fmla="*/ 248 h 319"/>
              <a:gd name="T102" fmla="*/ 75 w 328"/>
              <a:gd name="T103" fmla="*/ 253 h 319"/>
              <a:gd name="T104" fmla="*/ 58 w 328"/>
              <a:gd name="T105" fmla="*/ 253 h 319"/>
              <a:gd name="T106" fmla="*/ 44 w 328"/>
              <a:gd name="T107" fmla="*/ 244 h 319"/>
              <a:gd name="T108" fmla="*/ 35 w 328"/>
              <a:gd name="T109" fmla="*/ 226 h 319"/>
              <a:gd name="T110" fmla="*/ 22 w 328"/>
              <a:gd name="T111" fmla="*/ 213 h 319"/>
              <a:gd name="T112" fmla="*/ 18 w 328"/>
              <a:gd name="T113" fmla="*/ 200 h 319"/>
              <a:gd name="T114" fmla="*/ 18 w 328"/>
              <a:gd name="T115" fmla="*/ 191 h 319"/>
              <a:gd name="T116" fmla="*/ 9 w 328"/>
              <a:gd name="T117" fmla="*/ 186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8" h="319">
                <a:moveTo>
                  <a:pt x="0" y="186"/>
                </a:moveTo>
                <a:lnTo>
                  <a:pt x="4" y="182"/>
                </a:lnTo>
                <a:lnTo>
                  <a:pt x="9" y="182"/>
                </a:lnTo>
                <a:lnTo>
                  <a:pt x="9" y="182"/>
                </a:lnTo>
                <a:lnTo>
                  <a:pt x="9" y="177"/>
                </a:lnTo>
                <a:lnTo>
                  <a:pt x="9" y="173"/>
                </a:lnTo>
                <a:lnTo>
                  <a:pt x="13" y="169"/>
                </a:lnTo>
                <a:lnTo>
                  <a:pt x="13" y="164"/>
                </a:lnTo>
                <a:lnTo>
                  <a:pt x="13" y="164"/>
                </a:lnTo>
                <a:lnTo>
                  <a:pt x="18" y="164"/>
                </a:lnTo>
                <a:lnTo>
                  <a:pt x="22" y="164"/>
                </a:lnTo>
                <a:lnTo>
                  <a:pt x="22" y="160"/>
                </a:lnTo>
                <a:lnTo>
                  <a:pt x="22" y="155"/>
                </a:lnTo>
                <a:lnTo>
                  <a:pt x="22" y="155"/>
                </a:lnTo>
                <a:lnTo>
                  <a:pt x="18" y="146"/>
                </a:lnTo>
                <a:lnTo>
                  <a:pt x="13" y="133"/>
                </a:lnTo>
                <a:lnTo>
                  <a:pt x="18" y="133"/>
                </a:lnTo>
                <a:lnTo>
                  <a:pt x="22" y="129"/>
                </a:lnTo>
                <a:lnTo>
                  <a:pt x="26" y="111"/>
                </a:lnTo>
                <a:lnTo>
                  <a:pt x="35" y="106"/>
                </a:lnTo>
                <a:lnTo>
                  <a:pt x="35" y="98"/>
                </a:lnTo>
                <a:lnTo>
                  <a:pt x="40" y="93"/>
                </a:lnTo>
                <a:lnTo>
                  <a:pt x="40" y="84"/>
                </a:lnTo>
                <a:lnTo>
                  <a:pt x="40" y="84"/>
                </a:lnTo>
                <a:lnTo>
                  <a:pt x="40" y="80"/>
                </a:lnTo>
                <a:lnTo>
                  <a:pt x="40" y="75"/>
                </a:lnTo>
                <a:lnTo>
                  <a:pt x="53" y="71"/>
                </a:lnTo>
                <a:lnTo>
                  <a:pt x="58" y="75"/>
                </a:lnTo>
                <a:lnTo>
                  <a:pt x="62" y="75"/>
                </a:lnTo>
                <a:lnTo>
                  <a:pt x="66" y="75"/>
                </a:lnTo>
                <a:lnTo>
                  <a:pt x="71" y="75"/>
                </a:lnTo>
                <a:lnTo>
                  <a:pt x="75" y="71"/>
                </a:lnTo>
                <a:lnTo>
                  <a:pt x="80" y="67"/>
                </a:lnTo>
                <a:lnTo>
                  <a:pt x="89" y="58"/>
                </a:lnTo>
                <a:lnTo>
                  <a:pt x="97" y="44"/>
                </a:lnTo>
                <a:lnTo>
                  <a:pt x="115" y="36"/>
                </a:lnTo>
                <a:lnTo>
                  <a:pt x="124" y="36"/>
                </a:lnTo>
                <a:lnTo>
                  <a:pt x="137" y="36"/>
                </a:lnTo>
                <a:lnTo>
                  <a:pt x="146" y="36"/>
                </a:lnTo>
                <a:lnTo>
                  <a:pt x="151" y="36"/>
                </a:lnTo>
                <a:lnTo>
                  <a:pt x="164" y="36"/>
                </a:lnTo>
                <a:lnTo>
                  <a:pt x="169" y="31"/>
                </a:lnTo>
                <a:lnTo>
                  <a:pt x="173" y="31"/>
                </a:lnTo>
                <a:lnTo>
                  <a:pt x="173" y="27"/>
                </a:lnTo>
                <a:lnTo>
                  <a:pt x="173" y="31"/>
                </a:lnTo>
                <a:lnTo>
                  <a:pt x="186" y="31"/>
                </a:lnTo>
                <a:lnTo>
                  <a:pt x="195" y="27"/>
                </a:lnTo>
                <a:lnTo>
                  <a:pt x="200" y="27"/>
                </a:lnTo>
                <a:lnTo>
                  <a:pt x="204" y="22"/>
                </a:lnTo>
                <a:lnTo>
                  <a:pt x="208" y="18"/>
                </a:lnTo>
                <a:lnTo>
                  <a:pt x="208" y="13"/>
                </a:lnTo>
                <a:lnTo>
                  <a:pt x="213" y="13"/>
                </a:lnTo>
                <a:lnTo>
                  <a:pt x="217" y="13"/>
                </a:lnTo>
                <a:lnTo>
                  <a:pt x="222" y="9"/>
                </a:lnTo>
                <a:lnTo>
                  <a:pt x="222" y="9"/>
                </a:lnTo>
                <a:lnTo>
                  <a:pt x="231" y="5"/>
                </a:lnTo>
                <a:lnTo>
                  <a:pt x="231" y="5"/>
                </a:lnTo>
                <a:lnTo>
                  <a:pt x="235" y="5"/>
                </a:lnTo>
                <a:lnTo>
                  <a:pt x="240" y="0"/>
                </a:lnTo>
                <a:lnTo>
                  <a:pt x="240" y="0"/>
                </a:lnTo>
                <a:lnTo>
                  <a:pt x="240" y="5"/>
                </a:lnTo>
                <a:lnTo>
                  <a:pt x="244" y="5"/>
                </a:lnTo>
                <a:lnTo>
                  <a:pt x="244" y="9"/>
                </a:lnTo>
                <a:lnTo>
                  <a:pt x="244" y="13"/>
                </a:lnTo>
                <a:lnTo>
                  <a:pt x="248" y="13"/>
                </a:lnTo>
                <a:lnTo>
                  <a:pt x="253" y="27"/>
                </a:lnTo>
                <a:lnTo>
                  <a:pt x="253" y="31"/>
                </a:lnTo>
                <a:lnTo>
                  <a:pt x="257" y="31"/>
                </a:lnTo>
                <a:lnTo>
                  <a:pt x="257" y="36"/>
                </a:lnTo>
                <a:lnTo>
                  <a:pt x="257" y="40"/>
                </a:lnTo>
                <a:lnTo>
                  <a:pt x="253" y="40"/>
                </a:lnTo>
                <a:lnTo>
                  <a:pt x="253" y="36"/>
                </a:lnTo>
                <a:lnTo>
                  <a:pt x="253" y="36"/>
                </a:lnTo>
                <a:lnTo>
                  <a:pt x="248" y="31"/>
                </a:lnTo>
                <a:lnTo>
                  <a:pt x="248" y="31"/>
                </a:lnTo>
                <a:lnTo>
                  <a:pt x="244" y="36"/>
                </a:lnTo>
                <a:lnTo>
                  <a:pt x="248" y="40"/>
                </a:lnTo>
                <a:lnTo>
                  <a:pt x="248" y="44"/>
                </a:lnTo>
                <a:lnTo>
                  <a:pt x="257" y="49"/>
                </a:lnTo>
                <a:lnTo>
                  <a:pt x="262" y="49"/>
                </a:lnTo>
                <a:lnTo>
                  <a:pt x="262" y="49"/>
                </a:lnTo>
                <a:lnTo>
                  <a:pt x="262" y="53"/>
                </a:lnTo>
                <a:lnTo>
                  <a:pt x="262" y="58"/>
                </a:lnTo>
                <a:lnTo>
                  <a:pt x="262" y="58"/>
                </a:lnTo>
                <a:lnTo>
                  <a:pt x="253" y="62"/>
                </a:lnTo>
                <a:lnTo>
                  <a:pt x="248" y="67"/>
                </a:lnTo>
                <a:lnTo>
                  <a:pt x="244" y="67"/>
                </a:lnTo>
                <a:lnTo>
                  <a:pt x="240" y="67"/>
                </a:lnTo>
                <a:lnTo>
                  <a:pt x="235" y="67"/>
                </a:lnTo>
                <a:lnTo>
                  <a:pt x="226" y="71"/>
                </a:lnTo>
                <a:lnTo>
                  <a:pt x="222" y="71"/>
                </a:lnTo>
                <a:lnTo>
                  <a:pt x="208" y="71"/>
                </a:lnTo>
                <a:lnTo>
                  <a:pt x="204" y="71"/>
                </a:lnTo>
                <a:lnTo>
                  <a:pt x="195" y="75"/>
                </a:lnTo>
                <a:lnTo>
                  <a:pt x="191" y="80"/>
                </a:lnTo>
                <a:lnTo>
                  <a:pt x="191" y="84"/>
                </a:lnTo>
                <a:lnTo>
                  <a:pt x="191" y="84"/>
                </a:lnTo>
                <a:lnTo>
                  <a:pt x="191" y="89"/>
                </a:lnTo>
                <a:lnTo>
                  <a:pt x="195" y="89"/>
                </a:lnTo>
                <a:lnTo>
                  <a:pt x="200" y="93"/>
                </a:lnTo>
                <a:lnTo>
                  <a:pt x="204" y="93"/>
                </a:lnTo>
                <a:lnTo>
                  <a:pt x="208" y="89"/>
                </a:lnTo>
                <a:lnTo>
                  <a:pt x="217" y="89"/>
                </a:lnTo>
                <a:lnTo>
                  <a:pt x="222" y="89"/>
                </a:lnTo>
                <a:lnTo>
                  <a:pt x="226" y="89"/>
                </a:lnTo>
                <a:lnTo>
                  <a:pt x="231" y="84"/>
                </a:lnTo>
                <a:lnTo>
                  <a:pt x="235" y="84"/>
                </a:lnTo>
                <a:lnTo>
                  <a:pt x="235" y="89"/>
                </a:lnTo>
                <a:lnTo>
                  <a:pt x="240" y="84"/>
                </a:lnTo>
                <a:lnTo>
                  <a:pt x="248" y="84"/>
                </a:lnTo>
                <a:lnTo>
                  <a:pt x="253" y="84"/>
                </a:lnTo>
                <a:lnTo>
                  <a:pt x="257" y="80"/>
                </a:lnTo>
                <a:lnTo>
                  <a:pt x="257" y="80"/>
                </a:lnTo>
                <a:lnTo>
                  <a:pt x="257" y="84"/>
                </a:lnTo>
                <a:lnTo>
                  <a:pt x="262" y="84"/>
                </a:lnTo>
                <a:lnTo>
                  <a:pt x="266" y="84"/>
                </a:lnTo>
                <a:lnTo>
                  <a:pt x="266" y="80"/>
                </a:lnTo>
                <a:lnTo>
                  <a:pt x="266" y="80"/>
                </a:lnTo>
                <a:lnTo>
                  <a:pt x="262" y="75"/>
                </a:lnTo>
                <a:lnTo>
                  <a:pt x="262" y="71"/>
                </a:lnTo>
                <a:lnTo>
                  <a:pt x="262" y="71"/>
                </a:lnTo>
                <a:lnTo>
                  <a:pt x="266" y="75"/>
                </a:lnTo>
                <a:lnTo>
                  <a:pt x="266" y="80"/>
                </a:lnTo>
                <a:lnTo>
                  <a:pt x="271" y="80"/>
                </a:lnTo>
                <a:lnTo>
                  <a:pt x="275" y="84"/>
                </a:lnTo>
                <a:lnTo>
                  <a:pt x="279" y="89"/>
                </a:lnTo>
                <a:lnTo>
                  <a:pt x="279" y="102"/>
                </a:lnTo>
                <a:lnTo>
                  <a:pt x="279" y="106"/>
                </a:lnTo>
                <a:lnTo>
                  <a:pt x="284" y="106"/>
                </a:lnTo>
                <a:lnTo>
                  <a:pt x="284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5"/>
                </a:lnTo>
                <a:lnTo>
                  <a:pt x="288" y="120"/>
                </a:lnTo>
                <a:lnTo>
                  <a:pt x="293" y="120"/>
                </a:lnTo>
                <a:lnTo>
                  <a:pt x="293" y="124"/>
                </a:lnTo>
                <a:lnTo>
                  <a:pt x="293" y="129"/>
                </a:lnTo>
                <a:lnTo>
                  <a:pt x="293" y="124"/>
                </a:lnTo>
                <a:lnTo>
                  <a:pt x="288" y="129"/>
                </a:lnTo>
                <a:lnTo>
                  <a:pt x="284" y="129"/>
                </a:lnTo>
                <a:lnTo>
                  <a:pt x="279" y="133"/>
                </a:lnTo>
                <a:lnTo>
                  <a:pt x="279" y="138"/>
                </a:lnTo>
                <a:lnTo>
                  <a:pt x="279" y="142"/>
                </a:lnTo>
                <a:lnTo>
                  <a:pt x="271" y="142"/>
                </a:lnTo>
                <a:lnTo>
                  <a:pt x="275" y="146"/>
                </a:lnTo>
                <a:lnTo>
                  <a:pt x="271" y="151"/>
                </a:lnTo>
                <a:lnTo>
                  <a:pt x="271" y="151"/>
                </a:lnTo>
                <a:lnTo>
                  <a:pt x="275" y="151"/>
                </a:lnTo>
                <a:lnTo>
                  <a:pt x="275" y="151"/>
                </a:lnTo>
                <a:lnTo>
                  <a:pt x="275" y="155"/>
                </a:lnTo>
                <a:lnTo>
                  <a:pt x="275" y="155"/>
                </a:lnTo>
                <a:lnTo>
                  <a:pt x="275" y="160"/>
                </a:lnTo>
                <a:lnTo>
                  <a:pt x="275" y="164"/>
                </a:lnTo>
                <a:lnTo>
                  <a:pt x="275" y="169"/>
                </a:lnTo>
                <a:lnTo>
                  <a:pt x="279" y="169"/>
                </a:lnTo>
                <a:lnTo>
                  <a:pt x="279" y="169"/>
                </a:lnTo>
                <a:lnTo>
                  <a:pt x="284" y="177"/>
                </a:lnTo>
                <a:lnTo>
                  <a:pt x="288" y="186"/>
                </a:lnTo>
                <a:lnTo>
                  <a:pt x="293" y="200"/>
                </a:lnTo>
                <a:lnTo>
                  <a:pt x="297" y="208"/>
                </a:lnTo>
                <a:lnTo>
                  <a:pt x="297" y="217"/>
                </a:lnTo>
                <a:lnTo>
                  <a:pt x="302" y="222"/>
                </a:lnTo>
                <a:lnTo>
                  <a:pt x="306" y="231"/>
                </a:lnTo>
                <a:lnTo>
                  <a:pt x="311" y="239"/>
                </a:lnTo>
                <a:lnTo>
                  <a:pt x="324" y="239"/>
                </a:lnTo>
                <a:lnTo>
                  <a:pt x="324" y="244"/>
                </a:lnTo>
                <a:lnTo>
                  <a:pt x="328" y="244"/>
                </a:lnTo>
                <a:lnTo>
                  <a:pt x="328" y="257"/>
                </a:lnTo>
                <a:lnTo>
                  <a:pt x="324" y="266"/>
                </a:lnTo>
                <a:lnTo>
                  <a:pt x="315" y="266"/>
                </a:lnTo>
                <a:lnTo>
                  <a:pt x="311" y="275"/>
                </a:lnTo>
                <a:lnTo>
                  <a:pt x="306" y="279"/>
                </a:lnTo>
                <a:lnTo>
                  <a:pt x="302" y="284"/>
                </a:lnTo>
                <a:lnTo>
                  <a:pt x="302" y="288"/>
                </a:lnTo>
                <a:lnTo>
                  <a:pt x="293" y="288"/>
                </a:lnTo>
                <a:lnTo>
                  <a:pt x="288" y="293"/>
                </a:lnTo>
                <a:lnTo>
                  <a:pt x="279" y="293"/>
                </a:lnTo>
                <a:lnTo>
                  <a:pt x="275" y="288"/>
                </a:lnTo>
                <a:lnTo>
                  <a:pt x="271" y="288"/>
                </a:lnTo>
                <a:lnTo>
                  <a:pt x="266" y="288"/>
                </a:lnTo>
                <a:lnTo>
                  <a:pt x="262" y="288"/>
                </a:lnTo>
                <a:lnTo>
                  <a:pt x="262" y="288"/>
                </a:lnTo>
                <a:lnTo>
                  <a:pt x="253" y="288"/>
                </a:lnTo>
                <a:lnTo>
                  <a:pt x="253" y="306"/>
                </a:lnTo>
                <a:lnTo>
                  <a:pt x="257" y="306"/>
                </a:lnTo>
                <a:lnTo>
                  <a:pt x="257" y="315"/>
                </a:lnTo>
                <a:lnTo>
                  <a:pt x="253" y="315"/>
                </a:lnTo>
                <a:lnTo>
                  <a:pt x="253" y="315"/>
                </a:lnTo>
                <a:lnTo>
                  <a:pt x="248" y="319"/>
                </a:lnTo>
                <a:lnTo>
                  <a:pt x="231" y="315"/>
                </a:lnTo>
                <a:lnTo>
                  <a:pt x="226" y="319"/>
                </a:lnTo>
                <a:lnTo>
                  <a:pt x="222" y="319"/>
                </a:lnTo>
                <a:lnTo>
                  <a:pt x="222" y="319"/>
                </a:lnTo>
                <a:lnTo>
                  <a:pt x="217" y="315"/>
                </a:lnTo>
                <a:lnTo>
                  <a:pt x="213" y="319"/>
                </a:lnTo>
                <a:lnTo>
                  <a:pt x="208" y="319"/>
                </a:lnTo>
                <a:lnTo>
                  <a:pt x="208" y="319"/>
                </a:lnTo>
                <a:lnTo>
                  <a:pt x="208" y="315"/>
                </a:lnTo>
                <a:lnTo>
                  <a:pt x="204" y="310"/>
                </a:lnTo>
                <a:lnTo>
                  <a:pt x="204" y="302"/>
                </a:lnTo>
                <a:lnTo>
                  <a:pt x="208" y="302"/>
                </a:lnTo>
                <a:lnTo>
                  <a:pt x="213" y="297"/>
                </a:lnTo>
                <a:lnTo>
                  <a:pt x="213" y="297"/>
                </a:lnTo>
                <a:lnTo>
                  <a:pt x="213" y="288"/>
                </a:lnTo>
                <a:lnTo>
                  <a:pt x="222" y="275"/>
                </a:lnTo>
                <a:lnTo>
                  <a:pt x="222" y="275"/>
                </a:lnTo>
                <a:lnTo>
                  <a:pt x="222" y="271"/>
                </a:lnTo>
                <a:lnTo>
                  <a:pt x="222" y="266"/>
                </a:lnTo>
                <a:lnTo>
                  <a:pt x="217" y="266"/>
                </a:lnTo>
                <a:lnTo>
                  <a:pt x="217" y="262"/>
                </a:lnTo>
                <a:lnTo>
                  <a:pt x="213" y="262"/>
                </a:lnTo>
                <a:lnTo>
                  <a:pt x="213" y="262"/>
                </a:lnTo>
                <a:lnTo>
                  <a:pt x="213" y="262"/>
                </a:lnTo>
                <a:lnTo>
                  <a:pt x="208" y="262"/>
                </a:lnTo>
                <a:lnTo>
                  <a:pt x="208" y="262"/>
                </a:lnTo>
                <a:lnTo>
                  <a:pt x="204" y="262"/>
                </a:lnTo>
                <a:lnTo>
                  <a:pt x="204" y="262"/>
                </a:lnTo>
                <a:lnTo>
                  <a:pt x="204" y="257"/>
                </a:lnTo>
                <a:lnTo>
                  <a:pt x="200" y="257"/>
                </a:lnTo>
                <a:lnTo>
                  <a:pt x="200" y="257"/>
                </a:lnTo>
                <a:lnTo>
                  <a:pt x="195" y="262"/>
                </a:lnTo>
                <a:lnTo>
                  <a:pt x="195" y="262"/>
                </a:lnTo>
                <a:lnTo>
                  <a:pt x="195" y="262"/>
                </a:lnTo>
                <a:lnTo>
                  <a:pt x="186" y="262"/>
                </a:lnTo>
                <a:lnTo>
                  <a:pt x="186" y="262"/>
                </a:lnTo>
                <a:lnTo>
                  <a:pt x="182" y="262"/>
                </a:lnTo>
                <a:lnTo>
                  <a:pt x="182" y="262"/>
                </a:lnTo>
                <a:lnTo>
                  <a:pt x="177" y="257"/>
                </a:lnTo>
                <a:lnTo>
                  <a:pt x="177" y="257"/>
                </a:lnTo>
                <a:lnTo>
                  <a:pt x="173" y="253"/>
                </a:lnTo>
                <a:lnTo>
                  <a:pt x="169" y="253"/>
                </a:lnTo>
                <a:lnTo>
                  <a:pt x="164" y="253"/>
                </a:lnTo>
                <a:lnTo>
                  <a:pt x="160" y="253"/>
                </a:lnTo>
                <a:lnTo>
                  <a:pt x="160" y="257"/>
                </a:lnTo>
                <a:lnTo>
                  <a:pt x="160" y="257"/>
                </a:lnTo>
                <a:lnTo>
                  <a:pt x="155" y="253"/>
                </a:lnTo>
                <a:lnTo>
                  <a:pt x="151" y="253"/>
                </a:lnTo>
                <a:lnTo>
                  <a:pt x="151" y="248"/>
                </a:lnTo>
                <a:lnTo>
                  <a:pt x="151" y="248"/>
                </a:lnTo>
                <a:lnTo>
                  <a:pt x="151" y="248"/>
                </a:lnTo>
                <a:lnTo>
                  <a:pt x="137" y="244"/>
                </a:lnTo>
                <a:lnTo>
                  <a:pt x="133" y="239"/>
                </a:lnTo>
                <a:lnTo>
                  <a:pt x="129" y="239"/>
                </a:lnTo>
                <a:lnTo>
                  <a:pt x="129" y="239"/>
                </a:lnTo>
                <a:lnTo>
                  <a:pt x="124" y="235"/>
                </a:lnTo>
                <a:lnTo>
                  <a:pt x="115" y="239"/>
                </a:lnTo>
                <a:lnTo>
                  <a:pt x="111" y="244"/>
                </a:lnTo>
                <a:lnTo>
                  <a:pt x="106" y="244"/>
                </a:lnTo>
                <a:lnTo>
                  <a:pt x="102" y="244"/>
                </a:lnTo>
                <a:lnTo>
                  <a:pt x="97" y="248"/>
                </a:lnTo>
                <a:lnTo>
                  <a:pt x="93" y="248"/>
                </a:lnTo>
                <a:lnTo>
                  <a:pt x="93" y="248"/>
                </a:lnTo>
                <a:lnTo>
                  <a:pt x="93" y="248"/>
                </a:lnTo>
                <a:lnTo>
                  <a:pt x="89" y="248"/>
                </a:lnTo>
                <a:lnTo>
                  <a:pt x="84" y="248"/>
                </a:lnTo>
                <a:lnTo>
                  <a:pt x="84" y="248"/>
                </a:lnTo>
                <a:lnTo>
                  <a:pt x="80" y="253"/>
                </a:lnTo>
                <a:lnTo>
                  <a:pt x="80" y="253"/>
                </a:lnTo>
                <a:lnTo>
                  <a:pt x="75" y="253"/>
                </a:lnTo>
                <a:lnTo>
                  <a:pt x="71" y="253"/>
                </a:lnTo>
                <a:lnTo>
                  <a:pt x="71" y="257"/>
                </a:lnTo>
                <a:lnTo>
                  <a:pt x="62" y="253"/>
                </a:lnTo>
                <a:lnTo>
                  <a:pt x="62" y="253"/>
                </a:lnTo>
                <a:lnTo>
                  <a:pt x="58" y="253"/>
                </a:lnTo>
                <a:lnTo>
                  <a:pt x="53" y="253"/>
                </a:lnTo>
                <a:lnTo>
                  <a:pt x="53" y="248"/>
                </a:lnTo>
                <a:lnTo>
                  <a:pt x="49" y="248"/>
                </a:lnTo>
                <a:lnTo>
                  <a:pt x="44" y="248"/>
                </a:lnTo>
                <a:lnTo>
                  <a:pt x="44" y="244"/>
                </a:lnTo>
                <a:lnTo>
                  <a:pt x="40" y="244"/>
                </a:lnTo>
                <a:lnTo>
                  <a:pt x="40" y="235"/>
                </a:lnTo>
                <a:lnTo>
                  <a:pt x="35" y="231"/>
                </a:lnTo>
                <a:lnTo>
                  <a:pt x="35" y="226"/>
                </a:lnTo>
                <a:lnTo>
                  <a:pt x="35" y="226"/>
                </a:lnTo>
                <a:lnTo>
                  <a:pt x="31" y="222"/>
                </a:lnTo>
                <a:lnTo>
                  <a:pt x="31" y="222"/>
                </a:lnTo>
                <a:lnTo>
                  <a:pt x="31" y="217"/>
                </a:lnTo>
                <a:lnTo>
                  <a:pt x="26" y="213"/>
                </a:lnTo>
                <a:lnTo>
                  <a:pt x="22" y="213"/>
                </a:lnTo>
                <a:lnTo>
                  <a:pt x="22" y="208"/>
                </a:lnTo>
                <a:lnTo>
                  <a:pt x="22" y="204"/>
                </a:lnTo>
                <a:lnTo>
                  <a:pt x="22" y="204"/>
                </a:lnTo>
                <a:lnTo>
                  <a:pt x="18" y="204"/>
                </a:lnTo>
                <a:lnTo>
                  <a:pt x="18" y="200"/>
                </a:lnTo>
                <a:lnTo>
                  <a:pt x="18" y="200"/>
                </a:lnTo>
                <a:lnTo>
                  <a:pt x="18" y="195"/>
                </a:lnTo>
                <a:lnTo>
                  <a:pt x="18" y="191"/>
                </a:lnTo>
                <a:lnTo>
                  <a:pt x="22" y="191"/>
                </a:lnTo>
                <a:lnTo>
                  <a:pt x="18" y="191"/>
                </a:lnTo>
                <a:lnTo>
                  <a:pt x="18" y="191"/>
                </a:lnTo>
                <a:lnTo>
                  <a:pt x="18" y="186"/>
                </a:lnTo>
                <a:lnTo>
                  <a:pt x="13" y="186"/>
                </a:lnTo>
                <a:lnTo>
                  <a:pt x="13" y="186"/>
                </a:lnTo>
                <a:lnTo>
                  <a:pt x="9" y="186"/>
                </a:lnTo>
                <a:lnTo>
                  <a:pt x="9" y="186"/>
                </a:lnTo>
                <a:lnTo>
                  <a:pt x="0" y="18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5" name="Freeform 742">
            <a:extLst>
              <a:ext uri="{FF2B5EF4-FFF2-40B4-BE49-F238E27FC236}">
                <a16:creationId xmlns:a16="http://schemas.microsoft.com/office/drawing/2014/main" id="{83B7373C-C61C-4911-BA61-4E90D1F87853}"/>
              </a:ext>
            </a:extLst>
          </p:cNvPr>
          <p:cNvSpPr>
            <a:spLocks/>
          </p:cNvSpPr>
          <p:nvPr/>
        </p:nvSpPr>
        <p:spPr bwMode="auto">
          <a:xfrm>
            <a:off x="6963973" y="3879618"/>
            <a:ext cx="292894" cy="284858"/>
          </a:xfrm>
          <a:custGeom>
            <a:avLst/>
            <a:gdLst>
              <a:gd name="T0" fmla="*/ 9 w 328"/>
              <a:gd name="T1" fmla="*/ 177 h 319"/>
              <a:gd name="T2" fmla="*/ 18 w 328"/>
              <a:gd name="T3" fmla="*/ 164 h 319"/>
              <a:gd name="T4" fmla="*/ 18 w 328"/>
              <a:gd name="T5" fmla="*/ 146 h 319"/>
              <a:gd name="T6" fmla="*/ 35 w 328"/>
              <a:gd name="T7" fmla="*/ 106 h 319"/>
              <a:gd name="T8" fmla="*/ 40 w 328"/>
              <a:gd name="T9" fmla="*/ 80 h 319"/>
              <a:gd name="T10" fmla="*/ 66 w 328"/>
              <a:gd name="T11" fmla="*/ 75 h 319"/>
              <a:gd name="T12" fmla="*/ 97 w 328"/>
              <a:gd name="T13" fmla="*/ 44 h 319"/>
              <a:gd name="T14" fmla="*/ 151 w 328"/>
              <a:gd name="T15" fmla="*/ 36 h 319"/>
              <a:gd name="T16" fmla="*/ 173 w 328"/>
              <a:gd name="T17" fmla="*/ 31 h 319"/>
              <a:gd name="T18" fmla="*/ 208 w 328"/>
              <a:gd name="T19" fmla="*/ 18 h 319"/>
              <a:gd name="T20" fmla="*/ 222 w 328"/>
              <a:gd name="T21" fmla="*/ 9 h 319"/>
              <a:gd name="T22" fmla="*/ 240 w 328"/>
              <a:gd name="T23" fmla="*/ 0 h 319"/>
              <a:gd name="T24" fmla="*/ 248 w 328"/>
              <a:gd name="T25" fmla="*/ 13 h 319"/>
              <a:gd name="T26" fmla="*/ 257 w 328"/>
              <a:gd name="T27" fmla="*/ 40 h 319"/>
              <a:gd name="T28" fmla="*/ 248 w 328"/>
              <a:gd name="T29" fmla="*/ 31 h 319"/>
              <a:gd name="T30" fmla="*/ 262 w 328"/>
              <a:gd name="T31" fmla="*/ 49 h 319"/>
              <a:gd name="T32" fmla="*/ 253 w 328"/>
              <a:gd name="T33" fmla="*/ 62 h 319"/>
              <a:gd name="T34" fmla="*/ 226 w 328"/>
              <a:gd name="T35" fmla="*/ 71 h 319"/>
              <a:gd name="T36" fmla="*/ 191 w 328"/>
              <a:gd name="T37" fmla="*/ 80 h 319"/>
              <a:gd name="T38" fmla="*/ 200 w 328"/>
              <a:gd name="T39" fmla="*/ 93 h 319"/>
              <a:gd name="T40" fmla="*/ 226 w 328"/>
              <a:gd name="T41" fmla="*/ 89 h 319"/>
              <a:gd name="T42" fmla="*/ 248 w 328"/>
              <a:gd name="T43" fmla="*/ 84 h 319"/>
              <a:gd name="T44" fmla="*/ 262 w 328"/>
              <a:gd name="T45" fmla="*/ 84 h 319"/>
              <a:gd name="T46" fmla="*/ 262 w 328"/>
              <a:gd name="T47" fmla="*/ 71 h 319"/>
              <a:gd name="T48" fmla="*/ 275 w 328"/>
              <a:gd name="T49" fmla="*/ 84 h 319"/>
              <a:gd name="T50" fmla="*/ 284 w 328"/>
              <a:gd name="T51" fmla="*/ 111 h 319"/>
              <a:gd name="T52" fmla="*/ 288 w 328"/>
              <a:gd name="T53" fmla="*/ 120 h 319"/>
              <a:gd name="T54" fmla="*/ 288 w 328"/>
              <a:gd name="T55" fmla="*/ 129 h 319"/>
              <a:gd name="T56" fmla="*/ 271 w 328"/>
              <a:gd name="T57" fmla="*/ 142 h 319"/>
              <a:gd name="T58" fmla="*/ 275 w 328"/>
              <a:gd name="T59" fmla="*/ 151 h 319"/>
              <a:gd name="T60" fmla="*/ 275 w 328"/>
              <a:gd name="T61" fmla="*/ 169 h 319"/>
              <a:gd name="T62" fmla="*/ 293 w 328"/>
              <a:gd name="T63" fmla="*/ 200 h 319"/>
              <a:gd name="T64" fmla="*/ 311 w 328"/>
              <a:gd name="T65" fmla="*/ 239 h 319"/>
              <a:gd name="T66" fmla="*/ 324 w 328"/>
              <a:gd name="T67" fmla="*/ 266 h 319"/>
              <a:gd name="T68" fmla="*/ 302 w 328"/>
              <a:gd name="T69" fmla="*/ 288 h 319"/>
              <a:gd name="T70" fmla="*/ 271 w 328"/>
              <a:gd name="T71" fmla="*/ 288 h 319"/>
              <a:gd name="T72" fmla="*/ 253 w 328"/>
              <a:gd name="T73" fmla="*/ 306 h 319"/>
              <a:gd name="T74" fmla="*/ 248 w 328"/>
              <a:gd name="T75" fmla="*/ 319 h 319"/>
              <a:gd name="T76" fmla="*/ 217 w 328"/>
              <a:gd name="T77" fmla="*/ 315 h 319"/>
              <a:gd name="T78" fmla="*/ 204 w 328"/>
              <a:gd name="T79" fmla="*/ 310 h 319"/>
              <a:gd name="T80" fmla="*/ 213 w 328"/>
              <a:gd name="T81" fmla="*/ 288 h 319"/>
              <a:gd name="T82" fmla="*/ 217 w 328"/>
              <a:gd name="T83" fmla="*/ 266 h 319"/>
              <a:gd name="T84" fmla="*/ 208 w 328"/>
              <a:gd name="T85" fmla="*/ 262 h 319"/>
              <a:gd name="T86" fmla="*/ 200 w 328"/>
              <a:gd name="T87" fmla="*/ 257 h 319"/>
              <a:gd name="T88" fmla="*/ 186 w 328"/>
              <a:gd name="T89" fmla="*/ 262 h 319"/>
              <a:gd name="T90" fmla="*/ 177 w 328"/>
              <a:gd name="T91" fmla="*/ 257 h 319"/>
              <a:gd name="T92" fmla="*/ 160 w 328"/>
              <a:gd name="T93" fmla="*/ 257 h 319"/>
              <a:gd name="T94" fmla="*/ 151 w 328"/>
              <a:gd name="T95" fmla="*/ 248 h 319"/>
              <a:gd name="T96" fmla="*/ 129 w 328"/>
              <a:gd name="T97" fmla="*/ 239 h 319"/>
              <a:gd name="T98" fmla="*/ 102 w 328"/>
              <a:gd name="T99" fmla="*/ 244 h 319"/>
              <a:gd name="T100" fmla="*/ 89 w 328"/>
              <a:gd name="T101" fmla="*/ 248 h 319"/>
              <a:gd name="T102" fmla="*/ 75 w 328"/>
              <a:gd name="T103" fmla="*/ 253 h 319"/>
              <a:gd name="T104" fmla="*/ 58 w 328"/>
              <a:gd name="T105" fmla="*/ 253 h 319"/>
              <a:gd name="T106" fmla="*/ 44 w 328"/>
              <a:gd name="T107" fmla="*/ 244 h 319"/>
              <a:gd name="T108" fmla="*/ 35 w 328"/>
              <a:gd name="T109" fmla="*/ 226 h 319"/>
              <a:gd name="T110" fmla="*/ 22 w 328"/>
              <a:gd name="T111" fmla="*/ 213 h 319"/>
              <a:gd name="T112" fmla="*/ 18 w 328"/>
              <a:gd name="T113" fmla="*/ 200 h 319"/>
              <a:gd name="T114" fmla="*/ 18 w 328"/>
              <a:gd name="T115" fmla="*/ 191 h 319"/>
              <a:gd name="T116" fmla="*/ 9 w 328"/>
              <a:gd name="T117" fmla="*/ 186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8" h="319">
                <a:moveTo>
                  <a:pt x="0" y="186"/>
                </a:moveTo>
                <a:lnTo>
                  <a:pt x="4" y="182"/>
                </a:lnTo>
                <a:lnTo>
                  <a:pt x="9" y="182"/>
                </a:lnTo>
                <a:lnTo>
                  <a:pt x="9" y="182"/>
                </a:lnTo>
                <a:lnTo>
                  <a:pt x="9" y="177"/>
                </a:lnTo>
                <a:lnTo>
                  <a:pt x="9" y="173"/>
                </a:lnTo>
                <a:lnTo>
                  <a:pt x="13" y="169"/>
                </a:lnTo>
                <a:lnTo>
                  <a:pt x="13" y="164"/>
                </a:lnTo>
                <a:lnTo>
                  <a:pt x="13" y="164"/>
                </a:lnTo>
                <a:lnTo>
                  <a:pt x="18" y="164"/>
                </a:lnTo>
                <a:lnTo>
                  <a:pt x="22" y="164"/>
                </a:lnTo>
                <a:lnTo>
                  <a:pt x="22" y="160"/>
                </a:lnTo>
                <a:lnTo>
                  <a:pt x="22" y="155"/>
                </a:lnTo>
                <a:lnTo>
                  <a:pt x="22" y="155"/>
                </a:lnTo>
                <a:lnTo>
                  <a:pt x="18" y="146"/>
                </a:lnTo>
                <a:lnTo>
                  <a:pt x="13" y="133"/>
                </a:lnTo>
                <a:lnTo>
                  <a:pt x="18" y="133"/>
                </a:lnTo>
                <a:lnTo>
                  <a:pt x="22" y="129"/>
                </a:lnTo>
                <a:lnTo>
                  <a:pt x="26" y="111"/>
                </a:lnTo>
                <a:lnTo>
                  <a:pt x="35" y="106"/>
                </a:lnTo>
                <a:lnTo>
                  <a:pt x="35" y="98"/>
                </a:lnTo>
                <a:lnTo>
                  <a:pt x="40" y="93"/>
                </a:lnTo>
                <a:lnTo>
                  <a:pt x="40" y="84"/>
                </a:lnTo>
                <a:lnTo>
                  <a:pt x="40" y="84"/>
                </a:lnTo>
                <a:lnTo>
                  <a:pt x="40" y="80"/>
                </a:lnTo>
                <a:lnTo>
                  <a:pt x="40" y="75"/>
                </a:lnTo>
                <a:lnTo>
                  <a:pt x="53" y="71"/>
                </a:lnTo>
                <a:lnTo>
                  <a:pt x="58" y="75"/>
                </a:lnTo>
                <a:lnTo>
                  <a:pt x="62" y="75"/>
                </a:lnTo>
                <a:lnTo>
                  <a:pt x="66" y="75"/>
                </a:lnTo>
                <a:lnTo>
                  <a:pt x="71" y="75"/>
                </a:lnTo>
                <a:lnTo>
                  <a:pt x="75" y="71"/>
                </a:lnTo>
                <a:lnTo>
                  <a:pt x="80" y="67"/>
                </a:lnTo>
                <a:lnTo>
                  <a:pt x="89" y="58"/>
                </a:lnTo>
                <a:lnTo>
                  <a:pt x="97" y="44"/>
                </a:lnTo>
                <a:lnTo>
                  <a:pt x="115" y="36"/>
                </a:lnTo>
                <a:lnTo>
                  <a:pt x="124" y="36"/>
                </a:lnTo>
                <a:lnTo>
                  <a:pt x="137" y="36"/>
                </a:lnTo>
                <a:lnTo>
                  <a:pt x="146" y="36"/>
                </a:lnTo>
                <a:lnTo>
                  <a:pt x="151" y="36"/>
                </a:lnTo>
                <a:lnTo>
                  <a:pt x="164" y="36"/>
                </a:lnTo>
                <a:lnTo>
                  <a:pt x="169" y="31"/>
                </a:lnTo>
                <a:lnTo>
                  <a:pt x="173" y="31"/>
                </a:lnTo>
                <a:lnTo>
                  <a:pt x="173" y="27"/>
                </a:lnTo>
                <a:lnTo>
                  <a:pt x="173" y="31"/>
                </a:lnTo>
                <a:lnTo>
                  <a:pt x="186" y="31"/>
                </a:lnTo>
                <a:lnTo>
                  <a:pt x="195" y="27"/>
                </a:lnTo>
                <a:lnTo>
                  <a:pt x="200" y="27"/>
                </a:lnTo>
                <a:lnTo>
                  <a:pt x="204" y="22"/>
                </a:lnTo>
                <a:lnTo>
                  <a:pt x="208" y="18"/>
                </a:lnTo>
                <a:lnTo>
                  <a:pt x="208" y="13"/>
                </a:lnTo>
                <a:lnTo>
                  <a:pt x="213" y="13"/>
                </a:lnTo>
                <a:lnTo>
                  <a:pt x="217" y="13"/>
                </a:lnTo>
                <a:lnTo>
                  <a:pt x="222" y="9"/>
                </a:lnTo>
                <a:lnTo>
                  <a:pt x="222" y="9"/>
                </a:lnTo>
                <a:lnTo>
                  <a:pt x="231" y="5"/>
                </a:lnTo>
                <a:lnTo>
                  <a:pt x="231" y="5"/>
                </a:lnTo>
                <a:lnTo>
                  <a:pt x="235" y="5"/>
                </a:lnTo>
                <a:lnTo>
                  <a:pt x="240" y="0"/>
                </a:lnTo>
                <a:lnTo>
                  <a:pt x="240" y="0"/>
                </a:lnTo>
                <a:lnTo>
                  <a:pt x="240" y="5"/>
                </a:lnTo>
                <a:lnTo>
                  <a:pt x="244" y="5"/>
                </a:lnTo>
                <a:lnTo>
                  <a:pt x="244" y="9"/>
                </a:lnTo>
                <a:lnTo>
                  <a:pt x="244" y="13"/>
                </a:lnTo>
                <a:lnTo>
                  <a:pt x="248" y="13"/>
                </a:lnTo>
                <a:lnTo>
                  <a:pt x="253" y="27"/>
                </a:lnTo>
                <a:lnTo>
                  <a:pt x="253" y="31"/>
                </a:lnTo>
                <a:lnTo>
                  <a:pt x="257" y="31"/>
                </a:lnTo>
                <a:lnTo>
                  <a:pt x="257" y="36"/>
                </a:lnTo>
                <a:lnTo>
                  <a:pt x="257" y="40"/>
                </a:lnTo>
                <a:lnTo>
                  <a:pt x="253" y="40"/>
                </a:lnTo>
                <a:lnTo>
                  <a:pt x="253" y="36"/>
                </a:lnTo>
                <a:lnTo>
                  <a:pt x="253" y="36"/>
                </a:lnTo>
                <a:lnTo>
                  <a:pt x="248" y="31"/>
                </a:lnTo>
                <a:lnTo>
                  <a:pt x="248" y="31"/>
                </a:lnTo>
                <a:lnTo>
                  <a:pt x="244" y="36"/>
                </a:lnTo>
                <a:lnTo>
                  <a:pt x="248" y="40"/>
                </a:lnTo>
                <a:lnTo>
                  <a:pt x="248" y="44"/>
                </a:lnTo>
                <a:lnTo>
                  <a:pt x="257" y="49"/>
                </a:lnTo>
                <a:lnTo>
                  <a:pt x="262" y="49"/>
                </a:lnTo>
                <a:lnTo>
                  <a:pt x="262" y="49"/>
                </a:lnTo>
                <a:lnTo>
                  <a:pt x="262" y="53"/>
                </a:lnTo>
                <a:lnTo>
                  <a:pt x="262" y="58"/>
                </a:lnTo>
                <a:lnTo>
                  <a:pt x="262" y="58"/>
                </a:lnTo>
                <a:lnTo>
                  <a:pt x="253" y="62"/>
                </a:lnTo>
                <a:lnTo>
                  <a:pt x="248" y="67"/>
                </a:lnTo>
                <a:lnTo>
                  <a:pt x="244" y="67"/>
                </a:lnTo>
                <a:lnTo>
                  <a:pt x="240" y="67"/>
                </a:lnTo>
                <a:lnTo>
                  <a:pt x="235" y="67"/>
                </a:lnTo>
                <a:lnTo>
                  <a:pt x="226" y="71"/>
                </a:lnTo>
                <a:lnTo>
                  <a:pt x="222" y="71"/>
                </a:lnTo>
                <a:lnTo>
                  <a:pt x="208" y="71"/>
                </a:lnTo>
                <a:lnTo>
                  <a:pt x="204" y="71"/>
                </a:lnTo>
                <a:lnTo>
                  <a:pt x="195" y="75"/>
                </a:lnTo>
                <a:lnTo>
                  <a:pt x="191" y="80"/>
                </a:lnTo>
                <a:lnTo>
                  <a:pt x="191" y="84"/>
                </a:lnTo>
                <a:lnTo>
                  <a:pt x="191" y="84"/>
                </a:lnTo>
                <a:lnTo>
                  <a:pt x="191" y="89"/>
                </a:lnTo>
                <a:lnTo>
                  <a:pt x="195" y="89"/>
                </a:lnTo>
                <a:lnTo>
                  <a:pt x="200" y="93"/>
                </a:lnTo>
                <a:lnTo>
                  <a:pt x="204" y="93"/>
                </a:lnTo>
                <a:lnTo>
                  <a:pt x="208" y="89"/>
                </a:lnTo>
                <a:lnTo>
                  <a:pt x="217" y="89"/>
                </a:lnTo>
                <a:lnTo>
                  <a:pt x="222" y="89"/>
                </a:lnTo>
                <a:lnTo>
                  <a:pt x="226" y="89"/>
                </a:lnTo>
                <a:lnTo>
                  <a:pt x="231" y="84"/>
                </a:lnTo>
                <a:lnTo>
                  <a:pt x="235" y="84"/>
                </a:lnTo>
                <a:lnTo>
                  <a:pt x="235" y="89"/>
                </a:lnTo>
                <a:lnTo>
                  <a:pt x="240" y="84"/>
                </a:lnTo>
                <a:lnTo>
                  <a:pt x="248" y="84"/>
                </a:lnTo>
                <a:lnTo>
                  <a:pt x="253" y="84"/>
                </a:lnTo>
                <a:lnTo>
                  <a:pt x="257" y="80"/>
                </a:lnTo>
                <a:lnTo>
                  <a:pt x="257" y="80"/>
                </a:lnTo>
                <a:lnTo>
                  <a:pt x="257" y="84"/>
                </a:lnTo>
                <a:lnTo>
                  <a:pt x="262" y="84"/>
                </a:lnTo>
                <a:lnTo>
                  <a:pt x="266" y="84"/>
                </a:lnTo>
                <a:lnTo>
                  <a:pt x="266" y="80"/>
                </a:lnTo>
                <a:lnTo>
                  <a:pt x="266" y="80"/>
                </a:lnTo>
                <a:lnTo>
                  <a:pt x="262" y="75"/>
                </a:lnTo>
                <a:lnTo>
                  <a:pt x="262" y="71"/>
                </a:lnTo>
                <a:lnTo>
                  <a:pt x="262" y="71"/>
                </a:lnTo>
                <a:lnTo>
                  <a:pt x="266" y="75"/>
                </a:lnTo>
                <a:lnTo>
                  <a:pt x="266" y="80"/>
                </a:lnTo>
                <a:lnTo>
                  <a:pt x="271" y="80"/>
                </a:lnTo>
                <a:lnTo>
                  <a:pt x="275" y="84"/>
                </a:lnTo>
                <a:lnTo>
                  <a:pt x="279" y="89"/>
                </a:lnTo>
                <a:lnTo>
                  <a:pt x="279" y="102"/>
                </a:lnTo>
                <a:lnTo>
                  <a:pt x="279" y="106"/>
                </a:lnTo>
                <a:lnTo>
                  <a:pt x="284" y="106"/>
                </a:lnTo>
                <a:lnTo>
                  <a:pt x="284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5"/>
                </a:lnTo>
                <a:lnTo>
                  <a:pt x="288" y="120"/>
                </a:lnTo>
                <a:lnTo>
                  <a:pt x="293" y="120"/>
                </a:lnTo>
                <a:lnTo>
                  <a:pt x="293" y="124"/>
                </a:lnTo>
                <a:lnTo>
                  <a:pt x="293" y="129"/>
                </a:lnTo>
                <a:lnTo>
                  <a:pt x="293" y="124"/>
                </a:lnTo>
                <a:lnTo>
                  <a:pt x="288" y="129"/>
                </a:lnTo>
                <a:lnTo>
                  <a:pt x="284" y="129"/>
                </a:lnTo>
                <a:lnTo>
                  <a:pt x="279" y="133"/>
                </a:lnTo>
                <a:lnTo>
                  <a:pt x="279" y="138"/>
                </a:lnTo>
                <a:lnTo>
                  <a:pt x="279" y="142"/>
                </a:lnTo>
                <a:lnTo>
                  <a:pt x="271" y="142"/>
                </a:lnTo>
                <a:lnTo>
                  <a:pt x="275" y="146"/>
                </a:lnTo>
                <a:lnTo>
                  <a:pt x="271" y="151"/>
                </a:lnTo>
                <a:lnTo>
                  <a:pt x="271" y="151"/>
                </a:lnTo>
                <a:lnTo>
                  <a:pt x="275" y="151"/>
                </a:lnTo>
                <a:lnTo>
                  <a:pt x="275" y="151"/>
                </a:lnTo>
                <a:lnTo>
                  <a:pt x="275" y="155"/>
                </a:lnTo>
                <a:lnTo>
                  <a:pt x="275" y="155"/>
                </a:lnTo>
                <a:lnTo>
                  <a:pt x="275" y="160"/>
                </a:lnTo>
                <a:lnTo>
                  <a:pt x="275" y="164"/>
                </a:lnTo>
                <a:lnTo>
                  <a:pt x="275" y="169"/>
                </a:lnTo>
                <a:lnTo>
                  <a:pt x="279" y="169"/>
                </a:lnTo>
                <a:lnTo>
                  <a:pt x="279" y="169"/>
                </a:lnTo>
                <a:lnTo>
                  <a:pt x="284" y="177"/>
                </a:lnTo>
                <a:lnTo>
                  <a:pt x="288" y="186"/>
                </a:lnTo>
                <a:lnTo>
                  <a:pt x="293" y="200"/>
                </a:lnTo>
                <a:lnTo>
                  <a:pt x="297" y="208"/>
                </a:lnTo>
                <a:lnTo>
                  <a:pt x="297" y="217"/>
                </a:lnTo>
                <a:lnTo>
                  <a:pt x="302" y="222"/>
                </a:lnTo>
                <a:lnTo>
                  <a:pt x="306" y="231"/>
                </a:lnTo>
                <a:lnTo>
                  <a:pt x="311" y="239"/>
                </a:lnTo>
                <a:lnTo>
                  <a:pt x="324" y="239"/>
                </a:lnTo>
                <a:lnTo>
                  <a:pt x="324" y="244"/>
                </a:lnTo>
                <a:lnTo>
                  <a:pt x="328" y="244"/>
                </a:lnTo>
                <a:lnTo>
                  <a:pt x="328" y="257"/>
                </a:lnTo>
                <a:lnTo>
                  <a:pt x="324" y="266"/>
                </a:lnTo>
                <a:lnTo>
                  <a:pt x="315" y="266"/>
                </a:lnTo>
                <a:lnTo>
                  <a:pt x="311" y="275"/>
                </a:lnTo>
                <a:lnTo>
                  <a:pt x="306" y="279"/>
                </a:lnTo>
                <a:lnTo>
                  <a:pt x="302" y="284"/>
                </a:lnTo>
                <a:lnTo>
                  <a:pt x="302" y="288"/>
                </a:lnTo>
                <a:lnTo>
                  <a:pt x="293" y="288"/>
                </a:lnTo>
                <a:lnTo>
                  <a:pt x="288" y="293"/>
                </a:lnTo>
                <a:lnTo>
                  <a:pt x="279" y="293"/>
                </a:lnTo>
                <a:lnTo>
                  <a:pt x="275" y="288"/>
                </a:lnTo>
                <a:lnTo>
                  <a:pt x="271" y="288"/>
                </a:lnTo>
                <a:lnTo>
                  <a:pt x="266" y="288"/>
                </a:lnTo>
                <a:lnTo>
                  <a:pt x="262" y="288"/>
                </a:lnTo>
                <a:lnTo>
                  <a:pt x="262" y="288"/>
                </a:lnTo>
                <a:lnTo>
                  <a:pt x="253" y="288"/>
                </a:lnTo>
                <a:lnTo>
                  <a:pt x="253" y="306"/>
                </a:lnTo>
                <a:lnTo>
                  <a:pt x="257" y="306"/>
                </a:lnTo>
                <a:lnTo>
                  <a:pt x="257" y="315"/>
                </a:lnTo>
                <a:lnTo>
                  <a:pt x="253" y="315"/>
                </a:lnTo>
                <a:lnTo>
                  <a:pt x="253" y="315"/>
                </a:lnTo>
                <a:lnTo>
                  <a:pt x="248" y="319"/>
                </a:lnTo>
                <a:lnTo>
                  <a:pt x="231" y="315"/>
                </a:lnTo>
                <a:lnTo>
                  <a:pt x="226" y="319"/>
                </a:lnTo>
                <a:lnTo>
                  <a:pt x="222" y="319"/>
                </a:lnTo>
                <a:lnTo>
                  <a:pt x="222" y="319"/>
                </a:lnTo>
                <a:lnTo>
                  <a:pt x="217" y="315"/>
                </a:lnTo>
                <a:lnTo>
                  <a:pt x="213" y="319"/>
                </a:lnTo>
                <a:lnTo>
                  <a:pt x="208" y="319"/>
                </a:lnTo>
                <a:lnTo>
                  <a:pt x="208" y="319"/>
                </a:lnTo>
                <a:lnTo>
                  <a:pt x="208" y="315"/>
                </a:lnTo>
                <a:lnTo>
                  <a:pt x="204" y="310"/>
                </a:lnTo>
                <a:lnTo>
                  <a:pt x="204" y="302"/>
                </a:lnTo>
                <a:lnTo>
                  <a:pt x="208" y="302"/>
                </a:lnTo>
                <a:lnTo>
                  <a:pt x="213" y="297"/>
                </a:lnTo>
                <a:lnTo>
                  <a:pt x="213" y="297"/>
                </a:lnTo>
                <a:lnTo>
                  <a:pt x="213" y="288"/>
                </a:lnTo>
                <a:lnTo>
                  <a:pt x="222" y="275"/>
                </a:lnTo>
                <a:lnTo>
                  <a:pt x="222" y="275"/>
                </a:lnTo>
                <a:lnTo>
                  <a:pt x="222" y="271"/>
                </a:lnTo>
                <a:lnTo>
                  <a:pt x="222" y="266"/>
                </a:lnTo>
                <a:lnTo>
                  <a:pt x="217" y="266"/>
                </a:lnTo>
                <a:lnTo>
                  <a:pt x="217" y="262"/>
                </a:lnTo>
                <a:lnTo>
                  <a:pt x="213" y="262"/>
                </a:lnTo>
                <a:lnTo>
                  <a:pt x="213" y="262"/>
                </a:lnTo>
                <a:lnTo>
                  <a:pt x="213" y="262"/>
                </a:lnTo>
                <a:lnTo>
                  <a:pt x="208" y="262"/>
                </a:lnTo>
                <a:lnTo>
                  <a:pt x="208" y="262"/>
                </a:lnTo>
                <a:lnTo>
                  <a:pt x="204" y="262"/>
                </a:lnTo>
                <a:lnTo>
                  <a:pt x="204" y="262"/>
                </a:lnTo>
                <a:lnTo>
                  <a:pt x="204" y="257"/>
                </a:lnTo>
                <a:lnTo>
                  <a:pt x="200" y="257"/>
                </a:lnTo>
                <a:lnTo>
                  <a:pt x="200" y="257"/>
                </a:lnTo>
                <a:lnTo>
                  <a:pt x="195" y="262"/>
                </a:lnTo>
                <a:lnTo>
                  <a:pt x="195" y="262"/>
                </a:lnTo>
                <a:lnTo>
                  <a:pt x="195" y="262"/>
                </a:lnTo>
                <a:lnTo>
                  <a:pt x="186" y="262"/>
                </a:lnTo>
                <a:lnTo>
                  <a:pt x="186" y="262"/>
                </a:lnTo>
                <a:lnTo>
                  <a:pt x="182" y="262"/>
                </a:lnTo>
                <a:lnTo>
                  <a:pt x="182" y="262"/>
                </a:lnTo>
                <a:lnTo>
                  <a:pt x="177" y="257"/>
                </a:lnTo>
                <a:lnTo>
                  <a:pt x="177" y="257"/>
                </a:lnTo>
                <a:lnTo>
                  <a:pt x="173" y="253"/>
                </a:lnTo>
                <a:lnTo>
                  <a:pt x="169" y="253"/>
                </a:lnTo>
                <a:lnTo>
                  <a:pt x="164" y="253"/>
                </a:lnTo>
                <a:lnTo>
                  <a:pt x="160" y="253"/>
                </a:lnTo>
                <a:lnTo>
                  <a:pt x="160" y="257"/>
                </a:lnTo>
                <a:lnTo>
                  <a:pt x="160" y="257"/>
                </a:lnTo>
                <a:lnTo>
                  <a:pt x="155" y="253"/>
                </a:lnTo>
                <a:lnTo>
                  <a:pt x="151" y="253"/>
                </a:lnTo>
                <a:lnTo>
                  <a:pt x="151" y="248"/>
                </a:lnTo>
                <a:lnTo>
                  <a:pt x="151" y="248"/>
                </a:lnTo>
                <a:lnTo>
                  <a:pt x="151" y="248"/>
                </a:lnTo>
                <a:lnTo>
                  <a:pt x="137" y="244"/>
                </a:lnTo>
                <a:lnTo>
                  <a:pt x="133" y="239"/>
                </a:lnTo>
                <a:lnTo>
                  <a:pt x="129" y="239"/>
                </a:lnTo>
                <a:lnTo>
                  <a:pt x="129" y="239"/>
                </a:lnTo>
                <a:lnTo>
                  <a:pt x="124" y="235"/>
                </a:lnTo>
                <a:lnTo>
                  <a:pt x="115" y="239"/>
                </a:lnTo>
                <a:lnTo>
                  <a:pt x="111" y="244"/>
                </a:lnTo>
                <a:lnTo>
                  <a:pt x="106" y="244"/>
                </a:lnTo>
                <a:lnTo>
                  <a:pt x="102" y="244"/>
                </a:lnTo>
                <a:lnTo>
                  <a:pt x="97" y="248"/>
                </a:lnTo>
                <a:lnTo>
                  <a:pt x="93" y="248"/>
                </a:lnTo>
                <a:lnTo>
                  <a:pt x="93" y="248"/>
                </a:lnTo>
                <a:lnTo>
                  <a:pt x="93" y="248"/>
                </a:lnTo>
                <a:lnTo>
                  <a:pt x="89" y="248"/>
                </a:lnTo>
                <a:lnTo>
                  <a:pt x="84" y="248"/>
                </a:lnTo>
                <a:lnTo>
                  <a:pt x="84" y="248"/>
                </a:lnTo>
                <a:lnTo>
                  <a:pt x="80" y="253"/>
                </a:lnTo>
                <a:lnTo>
                  <a:pt x="80" y="253"/>
                </a:lnTo>
                <a:lnTo>
                  <a:pt x="75" y="253"/>
                </a:lnTo>
                <a:lnTo>
                  <a:pt x="71" y="253"/>
                </a:lnTo>
                <a:lnTo>
                  <a:pt x="71" y="257"/>
                </a:lnTo>
                <a:lnTo>
                  <a:pt x="62" y="253"/>
                </a:lnTo>
                <a:lnTo>
                  <a:pt x="62" y="253"/>
                </a:lnTo>
                <a:lnTo>
                  <a:pt x="58" y="253"/>
                </a:lnTo>
                <a:lnTo>
                  <a:pt x="53" y="253"/>
                </a:lnTo>
                <a:lnTo>
                  <a:pt x="53" y="248"/>
                </a:lnTo>
                <a:lnTo>
                  <a:pt x="49" y="248"/>
                </a:lnTo>
                <a:lnTo>
                  <a:pt x="44" y="248"/>
                </a:lnTo>
                <a:lnTo>
                  <a:pt x="44" y="244"/>
                </a:lnTo>
                <a:lnTo>
                  <a:pt x="40" y="244"/>
                </a:lnTo>
                <a:lnTo>
                  <a:pt x="40" y="235"/>
                </a:lnTo>
                <a:lnTo>
                  <a:pt x="35" y="231"/>
                </a:lnTo>
                <a:lnTo>
                  <a:pt x="35" y="226"/>
                </a:lnTo>
                <a:lnTo>
                  <a:pt x="35" y="226"/>
                </a:lnTo>
                <a:lnTo>
                  <a:pt x="31" y="222"/>
                </a:lnTo>
                <a:lnTo>
                  <a:pt x="31" y="222"/>
                </a:lnTo>
                <a:lnTo>
                  <a:pt x="31" y="217"/>
                </a:lnTo>
                <a:lnTo>
                  <a:pt x="26" y="213"/>
                </a:lnTo>
                <a:lnTo>
                  <a:pt x="22" y="213"/>
                </a:lnTo>
                <a:lnTo>
                  <a:pt x="22" y="208"/>
                </a:lnTo>
                <a:lnTo>
                  <a:pt x="22" y="204"/>
                </a:lnTo>
                <a:lnTo>
                  <a:pt x="22" y="204"/>
                </a:lnTo>
                <a:lnTo>
                  <a:pt x="18" y="204"/>
                </a:lnTo>
                <a:lnTo>
                  <a:pt x="18" y="200"/>
                </a:lnTo>
                <a:lnTo>
                  <a:pt x="18" y="200"/>
                </a:lnTo>
                <a:lnTo>
                  <a:pt x="18" y="195"/>
                </a:lnTo>
                <a:lnTo>
                  <a:pt x="18" y="191"/>
                </a:lnTo>
                <a:lnTo>
                  <a:pt x="22" y="191"/>
                </a:lnTo>
                <a:lnTo>
                  <a:pt x="18" y="191"/>
                </a:lnTo>
                <a:lnTo>
                  <a:pt x="18" y="191"/>
                </a:lnTo>
                <a:lnTo>
                  <a:pt x="18" y="186"/>
                </a:lnTo>
                <a:lnTo>
                  <a:pt x="13" y="186"/>
                </a:lnTo>
                <a:lnTo>
                  <a:pt x="13" y="186"/>
                </a:lnTo>
                <a:lnTo>
                  <a:pt x="9" y="186"/>
                </a:lnTo>
                <a:lnTo>
                  <a:pt x="9" y="186"/>
                </a:lnTo>
                <a:lnTo>
                  <a:pt x="0" y="186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6" name="Freeform 743">
            <a:extLst>
              <a:ext uri="{FF2B5EF4-FFF2-40B4-BE49-F238E27FC236}">
                <a16:creationId xmlns:a16="http://schemas.microsoft.com/office/drawing/2014/main" id="{A75498A9-1026-41BB-AB97-94F8F3DD60CA}"/>
              </a:ext>
            </a:extLst>
          </p:cNvPr>
          <p:cNvSpPr>
            <a:spLocks/>
          </p:cNvSpPr>
          <p:nvPr/>
        </p:nvSpPr>
        <p:spPr bwMode="auto">
          <a:xfrm>
            <a:off x="6963973" y="3879618"/>
            <a:ext cx="292894" cy="284858"/>
          </a:xfrm>
          <a:custGeom>
            <a:avLst/>
            <a:gdLst>
              <a:gd name="T0" fmla="*/ 9 w 328"/>
              <a:gd name="T1" fmla="*/ 177 h 319"/>
              <a:gd name="T2" fmla="*/ 18 w 328"/>
              <a:gd name="T3" fmla="*/ 164 h 319"/>
              <a:gd name="T4" fmla="*/ 18 w 328"/>
              <a:gd name="T5" fmla="*/ 146 h 319"/>
              <a:gd name="T6" fmla="*/ 35 w 328"/>
              <a:gd name="T7" fmla="*/ 106 h 319"/>
              <a:gd name="T8" fmla="*/ 40 w 328"/>
              <a:gd name="T9" fmla="*/ 80 h 319"/>
              <a:gd name="T10" fmla="*/ 66 w 328"/>
              <a:gd name="T11" fmla="*/ 75 h 319"/>
              <a:gd name="T12" fmla="*/ 97 w 328"/>
              <a:gd name="T13" fmla="*/ 44 h 319"/>
              <a:gd name="T14" fmla="*/ 151 w 328"/>
              <a:gd name="T15" fmla="*/ 36 h 319"/>
              <a:gd name="T16" fmla="*/ 173 w 328"/>
              <a:gd name="T17" fmla="*/ 31 h 319"/>
              <a:gd name="T18" fmla="*/ 208 w 328"/>
              <a:gd name="T19" fmla="*/ 18 h 319"/>
              <a:gd name="T20" fmla="*/ 222 w 328"/>
              <a:gd name="T21" fmla="*/ 9 h 319"/>
              <a:gd name="T22" fmla="*/ 240 w 328"/>
              <a:gd name="T23" fmla="*/ 0 h 319"/>
              <a:gd name="T24" fmla="*/ 248 w 328"/>
              <a:gd name="T25" fmla="*/ 13 h 319"/>
              <a:gd name="T26" fmla="*/ 257 w 328"/>
              <a:gd name="T27" fmla="*/ 40 h 319"/>
              <a:gd name="T28" fmla="*/ 248 w 328"/>
              <a:gd name="T29" fmla="*/ 31 h 319"/>
              <a:gd name="T30" fmla="*/ 262 w 328"/>
              <a:gd name="T31" fmla="*/ 49 h 319"/>
              <a:gd name="T32" fmla="*/ 253 w 328"/>
              <a:gd name="T33" fmla="*/ 62 h 319"/>
              <a:gd name="T34" fmla="*/ 226 w 328"/>
              <a:gd name="T35" fmla="*/ 71 h 319"/>
              <a:gd name="T36" fmla="*/ 191 w 328"/>
              <a:gd name="T37" fmla="*/ 80 h 319"/>
              <a:gd name="T38" fmla="*/ 200 w 328"/>
              <a:gd name="T39" fmla="*/ 93 h 319"/>
              <a:gd name="T40" fmla="*/ 226 w 328"/>
              <a:gd name="T41" fmla="*/ 89 h 319"/>
              <a:gd name="T42" fmla="*/ 248 w 328"/>
              <a:gd name="T43" fmla="*/ 84 h 319"/>
              <a:gd name="T44" fmla="*/ 262 w 328"/>
              <a:gd name="T45" fmla="*/ 84 h 319"/>
              <a:gd name="T46" fmla="*/ 262 w 328"/>
              <a:gd name="T47" fmla="*/ 71 h 319"/>
              <a:gd name="T48" fmla="*/ 275 w 328"/>
              <a:gd name="T49" fmla="*/ 84 h 319"/>
              <a:gd name="T50" fmla="*/ 284 w 328"/>
              <a:gd name="T51" fmla="*/ 111 h 319"/>
              <a:gd name="T52" fmla="*/ 288 w 328"/>
              <a:gd name="T53" fmla="*/ 120 h 319"/>
              <a:gd name="T54" fmla="*/ 288 w 328"/>
              <a:gd name="T55" fmla="*/ 129 h 319"/>
              <a:gd name="T56" fmla="*/ 271 w 328"/>
              <a:gd name="T57" fmla="*/ 142 h 319"/>
              <a:gd name="T58" fmla="*/ 275 w 328"/>
              <a:gd name="T59" fmla="*/ 151 h 319"/>
              <a:gd name="T60" fmla="*/ 275 w 328"/>
              <a:gd name="T61" fmla="*/ 169 h 319"/>
              <a:gd name="T62" fmla="*/ 293 w 328"/>
              <a:gd name="T63" fmla="*/ 200 h 319"/>
              <a:gd name="T64" fmla="*/ 311 w 328"/>
              <a:gd name="T65" fmla="*/ 239 h 319"/>
              <a:gd name="T66" fmla="*/ 324 w 328"/>
              <a:gd name="T67" fmla="*/ 266 h 319"/>
              <a:gd name="T68" fmla="*/ 302 w 328"/>
              <a:gd name="T69" fmla="*/ 288 h 319"/>
              <a:gd name="T70" fmla="*/ 271 w 328"/>
              <a:gd name="T71" fmla="*/ 288 h 319"/>
              <a:gd name="T72" fmla="*/ 253 w 328"/>
              <a:gd name="T73" fmla="*/ 306 h 319"/>
              <a:gd name="T74" fmla="*/ 248 w 328"/>
              <a:gd name="T75" fmla="*/ 319 h 319"/>
              <a:gd name="T76" fmla="*/ 217 w 328"/>
              <a:gd name="T77" fmla="*/ 315 h 319"/>
              <a:gd name="T78" fmla="*/ 204 w 328"/>
              <a:gd name="T79" fmla="*/ 310 h 319"/>
              <a:gd name="T80" fmla="*/ 213 w 328"/>
              <a:gd name="T81" fmla="*/ 288 h 319"/>
              <a:gd name="T82" fmla="*/ 217 w 328"/>
              <a:gd name="T83" fmla="*/ 266 h 319"/>
              <a:gd name="T84" fmla="*/ 208 w 328"/>
              <a:gd name="T85" fmla="*/ 262 h 319"/>
              <a:gd name="T86" fmla="*/ 200 w 328"/>
              <a:gd name="T87" fmla="*/ 257 h 319"/>
              <a:gd name="T88" fmla="*/ 186 w 328"/>
              <a:gd name="T89" fmla="*/ 262 h 319"/>
              <a:gd name="T90" fmla="*/ 177 w 328"/>
              <a:gd name="T91" fmla="*/ 257 h 319"/>
              <a:gd name="T92" fmla="*/ 160 w 328"/>
              <a:gd name="T93" fmla="*/ 257 h 319"/>
              <a:gd name="T94" fmla="*/ 151 w 328"/>
              <a:gd name="T95" fmla="*/ 248 h 319"/>
              <a:gd name="T96" fmla="*/ 129 w 328"/>
              <a:gd name="T97" fmla="*/ 239 h 319"/>
              <a:gd name="T98" fmla="*/ 102 w 328"/>
              <a:gd name="T99" fmla="*/ 244 h 319"/>
              <a:gd name="T100" fmla="*/ 89 w 328"/>
              <a:gd name="T101" fmla="*/ 248 h 319"/>
              <a:gd name="T102" fmla="*/ 75 w 328"/>
              <a:gd name="T103" fmla="*/ 253 h 319"/>
              <a:gd name="T104" fmla="*/ 58 w 328"/>
              <a:gd name="T105" fmla="*/ 253 h 319"/>
              <a:gd name="T106" fmla="*/ 44 w 328"/>
              <a:gd name="T107" fmla="*/ 244 h 319"/>
              <a:gd name="T108" fmla="*/ 35 w 328"/>
              <a:gd name="T109" fmla="*/ 226 h 319"/>
              <a:gd name="T110" fmla="*/ 22 w 328"/>
              <a:gd name="T111" fmla="*/ 213 h 319"/>
              <a:gd name="T112" fmla="*/ 18 w 328"/>
              <a:gd name="T113" fmla="*/ 200 h 319"/>
              <a:gd name="T114" fmla="*/ 18 w 328"/>
              <a:gd name="T115" fmla="*/ 191 h 319"/>
              <a:gd name="T116" fmla="*/ 9 w 328"/>
              <a:gd name="T117" fmla="*/ 186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8" h="319">
                <a:moveTo>
                  <a:pt x="0" y="186"/>
                </a:moveTo>
                <a:lnTo>
                  <a:pt x="4" y="182"/>
                </a:lnTo>
                <a:lnTo>
                  <a:pt x="9" y="182"/>
                </a:lnTo>
                <a:lnTo>
                  <a:pt x="9" y="182"/>
                </a:lnTo>
                <a:lnTo>
                  <a:pt x="9" y="177"/>
                </a:lnTo>
                <a:lnTo>
                  <a:pt x="9" y="173"/>
                </a:lnTo>
                <a:lnTo>
                  <a:pt x="13" y="169"/>
                </a:lnTo>
                <a:lnTo>
                  <a:pt x="13" y="164"/>
                </a:lnTo>
                <a:lnTo>
                  <a:pt x="13" y="164"/>
                </a:lnTo>
                <a:lnTo>
                  <a:pt x="18" y="164"/>
                </a:lnTo>
                <a:lnTo>
                  <a:pt x="22" y="164"/>
                </a:lnTo>
                <a:lnTo>
                  <a:pt x="22" y="160"/>
                </a:lnTo>
                <a:lnTo>
                  <a:pt x="22" y="155"/>
                </a:lnTo>
                <a:lnTo>
                  <a:pt x="22" y="155"/>
                </a:lnTo>
                <a:lnTo>
                  <a:pt x="18" y="146"/>
                </a:lnTo>
                <a:lnTo>
                  <a:pt x="13" y="133"/>
                </a:lnTo>
                <a:lnTo>
                  <a:pt x="18" y="133"/>
                </a:lnTo>
                <a:lnTo>
                  <a:pt x="22" y="129"/>
                </a:lnTo>
                <a:lnTo>
                  <a:pt x="26" y="111"/>
                </a:lnTo>
                <a:lnTo>
                  <a:pt x="35" y="106"/>
                </a:lnTo>
                <a:lnTo>
                  <a:pt x="35" y="98"/>
                </a:lnTo>
                <a:lnTo>
                  <a:pt x="40" y="93"/>
                </a:lnTo>
                <a:lnTo>
                  <a:pt x="40" y="84"/>
                </a:lnTo>
                <a:lnTo>
                  <a:pt x="40" y="84"/>
                </a:lnTo>
                <a:lnTo>
                  <a:pt x="40" y="80"/>
                </a:lnTo>
                <a:lnTo>
                  <a:pt x="40" y="75"/>
                </a:lnTo>
                <a:lnTo>
                  <a:pt x="53" y="71"/>
                </a:lnTo>
                <a:lnTo>
                  <a:pt x="58" y="75"/>
                </a:lnTo>
                <a:lnTo>
                  <a:pt x="62" y="75"/>
                </a:lnTo>
                <a:lnTo>
                  <a:pt x="66" y="75"/>
                </a:lnTo>
                <a:lnTo>
                  <a:pt x="71" y="75"/>
                </a:lnTo>
                <a:lnTo>
                  <a:pt x="75" y="71"/>
                </a:lnTo>
                <a:lnTo>
                  <a:pt x="80" y="67"/>
                </a:lnTo>
                <a:lnTo>
                  <a:pt x="89" y="58"/>
                </a:lnTo>
                <a:lnTo>
                  <a:pt x="97" y="44"/>
                </a:lnTo>
                <a:lnTo>
                  <a:pt x="115" y="36"/>
                </a:lnTo>
                <a:lnTo>
                  <a:pt x="124" y="36"/>
                </a:lnTo>
                <a:lnTo>
                  <a:pt x="137" y="36"/>
                </a:lnTo>
                <a:lnTo>
                  <a:pt x="146" y="36"/>
                </a:lnTo>
                <a:lnTo>
                  <a:pt x="151" y="36"/>
                </a:lnTo>
                <a:lnTo>
                  <a:pt x="164" y="36"/>
                </a:lnTo>
                <a:lnTo>
                  <a:pt x="169" y="31"/>
                </a:lnTo>
                <a:lnTo>
                  <a:pt x="173" y="31"/>
                </a:lnTo>
                <a:lnTo>
                  <a:pt x="173" y="27"/>
                </a:lnTo>
                <a:lnTo>
                  <a:pt x="173" y="31"/>
                </a:lnTo>
                <a:lnTo>
                  <a:pt x="186" y="31"/>
                </a:lnTo>
                <a:lnTo>
                  <a:pt x="195" y="27"/>
                </a:lnTo>
                <a:lnTo>
                  <a:pt x="200" y="27"/>
                </a:lnTo>
                <a:lnTo>
                  <a:pt x="204" y="22"/>
                </a:lnTo>
                <a:lnTo>
                  <a:pt x="208" y="18"/>
                </a:lnTo>
                <a:lnTo>
                  <a:pt x="208" y="13"/>
                </a:lnTo>
                <a:lnTo>
                  <a:pt x="213" y="13"/>
                </a:lnTo>
                <a:lnTo>
                  <a:pt x="217" y="13"/>
                </a:lnTo>
                <a:lnTo>
                  <a:pt x="222" y="9"/>
                </a:lnTo>
                <a:lnTo>
                  <a:pt x="222" y="9"/>
                </a:lnTo>
                <a:lnTo>
                  <a:pt x="231" y="5"/>
                </a:lnTo>
                <a:lnTo>
                  <a:pt x="231" y="5"/>
                </a:lnTo>
                <a:lnTo>
                  <a:pt x="235" y="5"/>
                </a:lnTo>
                <a:lnTo>
                  <a:pt x="240" y="0"/>
                </a:lnTo>
                <a:lnTo>
                  <a:pt x="240" y="0"/>
                </a:lnTo>
                <a:lnTo>
                  <a:pt x="240" y="5"/>
                </a:lnTo>
                <a:lnTo>
                  <a:pt x="244" y="5"/>
                </a:lnTo>
                <a:lnTo>
                  <a:pt x="244" y="9"/>
                </a:lnTo>
                <a:lnTo>
                  <a:pt x="244" y="13"/>
                </a:lnTo>
                <a:lnTo>
                  <a:pt x="248" y="13"/>
                </a:lnTo>
                <a:lnTo>
                  <a:pt x="253" y="27"/>
                </a:lnTo>
                <a:lnTo>
                  <a:pt x="253" y="31"/>
                </a:lnTo>
                <a:lnTo>
                  <a:pt x="257" y="31"/>
                </a:lnTo>
                <a:lnTo>
                  <a:pt x="257" y="36"/>
                </a:lnTo>
                <a:lnTo>
                  <a:pt x="257" y="40"/>
                </a:lnTo>
                <a:lnTo>
                  <a:pt x="253" y="40"/>
                </a:lnTo>
                <a:lnTo>
                  <a:pt x="253" y="36"/>
                </a:lnTo>
                <a:lnTo>
                  <a:pt x="253" y="36"/>
                </a:lnTo>
                <a:lnTo>
                  <a:pt x="248" y="31"/>
                </a:lnTo>
                <a:lnTo>
                  <a:pt x="248" y="31"/>
                </a:lnTo>
                <a:lnTo>
                  <a:pt x="244" y="36"/>
                </a:lnTo>
                <a:lnTo>
                  <a:pt x="248" y="40"/>
                </a:lnTo>
                <a:lnTo>
                  <a:pt x="248" y="44"/>
                </a:lnTo>
                <a:lnTo>
                  <a:pt x="257" y="49"/>
                </a:lnTo>
                <a:lnTo>
                  <a:pt x="262" y="49"/>
                </a:lnTo>
                <a:lnTo>
                  <a:pt x="262" y="49"/>
                </a:lnTo>
                <a:lnTo>
                  <a:pt x="262" y="53"/>
                </a:lnTo>
                <a:lnTo>
                  <a:pt x="262" y="58"/>
                </a:lnTo>
                <a:lnTo>
                  <a:pt x="262" y="58"/>
                </a:lnTo>
                <a:lnTo>
                  <a:pt x="253" y="62"/>
                </a:lnTo>
                <a:lnTo>
                  <a:pt x="248" y="67"/>
                </a:lnTo>
                <a:lnTo>
                  <a:pt x="244" y="67"/>
                </a:lnTo>
                <a:lnTo>
                  <a:pt x="240" y="67"/>
                </a:lnTo>
                <a:lnTo>
                  <a:pt x="235" y="67"/>
                </a:lnTo>
                <a:lnTo>
                  <a:pt x="226" y="71"/>
                </a:lnTo>
                <a:lnTo>
                  <a:pt x="222" y="71"/>
                </a:lnTo>
                <a:lnTo>
                  <a:pt x="208" y="71"/>
                </a:lnTo>
                <a:lnTo>
                  <a:pt x="204" y="71"/>
                </a:lnTo>
                <a:lnTo>
                  <a:pt x="195" y="75"/>
                </a:lnTo>
                <a:lnTo>
                  <a:pt x="191" y="80"/>
                </a:lnTo>
                <a:lnTo>
                  <a:pt x="191" y="84"/>
                </a:lnTo>
                <a:lnTo>
                  <a:pt x="191" y="84"/>
                </a:lnTo>
                <a:lnTo>
                  <a:pt x="191" y="89"/>
                </a:lnTo>
                <a:lnTo>
                  <a:pt x="195" y="89"/>
                </a:lnTo>
                <a:lnTo>
                  <a:pt x="200" y="93"/>
                </a:lnTo>
                <a:lnTo>
                  <a:pt x="204" y="93"/>
                </a:lnTo>
                <a:lnTo>
                  <a:pt x="208" y="89"/>
                </a:lnTo>
                <a:lnTo>
                  <a:pt x="217" y="89"/>
                </a:lnTo>
                <a:lnTo>
                  <a:pt x="222" y="89"/>
                </a:lnTo>
                <a:lnTo>
                  <a:pt x="226" y="89"/>
                </a:lnTo>
                <a:lnTo>
                  <a:pt x="231" y="84"/>
                </a:lnTo>
                <a:lnTo>
                  <a:pt x="235" y="84"/>
                </a:lnTo>
                <a:lnTo>
                  <a:pt x="235" y="89"/>
                </a:lnTo>
                <a:lnTo>
                  <a:pt x="240" y="84"/>
                </a:lnTo>
                <a:lnTo>
                  <a:pt x="248" y="84"/>
                </a:lnTo>
                <a:lnTo>
                  <a:pt x="253" y="84"/>
                </a:lnTo>
                <a:lnTo>
                  <a:pt x="257" y="80"/>
                </a:lnTo>
                <a:lnTo>
                  <a:pt x="257" y="80"/>
                </a:lnTo>
                <a:lnTo>
                  <a:pt x="257" y="84"/>
                </a:lnTo>
                <a:lnTo>
                  <a:pt x="262" y="84"/>
                </a:lnTo>
                <a:lnTo>
                  <a:pt x="266" y="84"/>
                </a:lnTo>
                <a:lnTo>
                  <a:pt x="266" y="80"/>
                </a:lnTo>
                <a:lnTo>
                  <a:pt x="266" y="80"/>
                </a:lnTo>
                <a:lnTo>
                  <a:pt x="262" y="75"/>
                </a:lnTo>
                <a:lnTo>
                  <a:pt x="262" y="71"/>
                </a:lnTo>
                <a:lnTo>
                  <a:pt x="262" y="71"/>
                </a:lnTo>
                <a:lnTo>
                  <a:pt x="266" y="75"/>
                </a:lnTo>
                <a:lnTo>
                  <a:pt x="266" y="80"/>
                </a:lnTo>
                <a:lnTo>
                  <a:pt x="271" y="80"/>
                </a:lnTo>
                <a:lnTo>
                  <a:pt x="275" y="84"/>
                </a:lnTo>
                <a:lnTo>
                  <a:pt x="279" y="89"/>
                </a:lnTo>
                <a:lnTo>
                  <a:pt x="279" y="102"/>
                </a:lnTo>
                <a:lnTo>
                  <a:pt x="279" y="106"/>
                </a:lnTo>
                <a:lnTo>
                  <a:pt x="284" y="106"/>
                </a:lnTo>
                <a:lnTo>
                  <a:pt x="284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1"/>
                </a:lnTo>
                <a:lnTo>
                  <a:pt x="288" y="115"/>
                </a:lnTo>
                <a:lnTo>
                  <a:pt x="288" y="120"/>
                </a:lnTo>
                <a:lnTo>
                  <a:pt x="293" y="120"/>
                </a:lnTo>
                <a:lnTo>
                  <a:pt x="293" y="124"/>
                </a:lnTo>
                <a:lnTo>
                  <a:pt x="293" y="129"/>
                </a:lnTo>
                <a:lnTo>
                  <a:pt x="293" y="124"/>
                </a:lnTo>
                <a:lnTo>
                  <a:pt x="288" y="129"/>
                </a:lnTo>
                <a:lnTo>
                  <a:pt x="284" y="129"/>
                </a:lnTo>
                <a:lnTo>
                  <a:pt x="279" y="133"/>
                </a:lnTo>
                <a:lnTo>
                  <a:pt x="279" y="138"/>
                </a:lnTo>
                <a:lnTo>
                  <a:pt x="279" y="142"/>
                </a:lnTo>
                <a:lnTo>
                  <a:pt x="271" y="142"/>
                </a:lnTo>
                <a:lnTo>
                  <a:pt x="275" y="146"/>
                </a:lnTo>
                <a:lnTo>
                  <a:pt x="271" y="151"/>
                </a:lnTo>
                <a:lnTo>
                  <a:pt x="271" y="151"/>
                </a:lnTo>
                <a:lnTo>
                  <a:pt x="275" y="151"/>
                </a:lnTo>
                <a:lnTo>
                  <a:pt x="275" y="151"/>
                </a:lnTo>
                <a:lnTo>
                  <a:pt x="275" y="155"/>
                </a:lnTo>
                <a:lnTo>
                  <a:pt x="275" y="155"/>
                </a:lnTo>
                <a:lnTo>
                  <a:pt x="275" y="160"/>
                </a:lnTo>
                <a:lnTo>
                  <a:pt x="275" y="164"/>
                </a:lnTo>
                <a:lnTo>
                  <a:pt x="275" y="169"/>
                </a:lnTo>
                <a:lnTo>
                  <a:pt x="279" y="169"/>
                </a:lnTo>
                <a:lnTo>
                  <a:pt x="279" y="169"/>
                </a:lnTo>
                <a:lnTo>
                  <a:pt x="284" y="177"/>
                </a:lnTo>
                <a:lnTo>
                  <a:pt x="288" y="186"/>
                </a:lnTo>
                <a:lnTo>
                  <a:pt x="293" y="200"/>
                </a:lnTo>
                <a:lnTo>
                  <a:pt x="297" y="208"/>
                </a:lnTo>
                <a:lnTo>
                  <a:pt x="297" y="217"/>
                </a:lnTo>
                <a:lnTo>
                  <a:pt x="302" y="222"/>
                </a:lnTo>
                <a:lnTo>
                  <a:pt x="306" y="231"/>
                </a:lnTo>
                <a:lnTo>
                  <a:pt x="311" y="239"/>
                </a:lnTo>
                <a:lnTo>
                  <a:pt x="324" y="239"/>
                </a:lnTo>
                <a:lnTo>
                  <a:pt x="324" y="244"/>
                </a:lnTo>
                <a:lnTo>
                  <a:pt x="328" y="244"/>
                </a:lnTo>
                <a:lnTo>
                  <a:pt x="328" y="257"/>
                </a:lnTo>
                <a:lnTo>
                  <a:pt x="324" y="266"/>
                </a:lnTo>
                <a:lnTo>
                  <a:pt x="315" y="266"/>
                </a:lnTo>
                <a:lnTo>
                  <a:pt x="311" y="275"/>
                </a:lnTo>
                <a:lnTo>
                  <a:pt x="306" y="279"/>
                </a:lnTo>
                <a:lnTo>
                  <a:pt x="302" y="284"/>
                </a:lnTo>
                <a:lnTo>
                  <a:pt x="302" y="288"/>
                </a:lnTo>
                <a:lnTo>
                  <a:pt x="293" y="288"/>
                </a:lnTo>
                <a:lnTo>
                  <a:pt x="288" y="293"/>
                </a:lnTo>
                <a:lnTo>
                  <a:pt x="279" y="293"/>
                </a:lnTo>
                <a:lnTo>
                  <a:pt x="275" y="288"/>
                </a:lnTo>
                <a:lnTo>
                  <a:pt x="271" y="288"/>
                </a:lnTo>
                <a:lnTo>
                  <a:pt x="266" y="288"/>
                </a:lnTo>
                <a:lnTo>
                  <a:pt x="262" y="288"/>
                </a:lnTo>
                <a:lnTo>
                  <a:pt x="262" y="288"/>
                </a:lnTo>
                <a:lnTo>
                  <a:pt x="253" y="288"/>
                </a:lnTo>
                <a:lnTo>
                  <a:pt x="253" y="306"/>
                </a:lnTo>
                <a:lnTo>
                  <a:pt x="257" y="306"/>
                </a:lnTo>
                <a:lnTo>
                  <a:pt x="257" y="315"/>
                </a:lnTo>
                <a:lnTo>
                  <a:pt x="253" y="315"/>
                </a:lnTo>
                <a:lnTo>
                  <a:pt x="253" y="315"/>
                </a:lnTo>
                <a:lnTo>
                  <a:pt x="248" y="319"/>
                </a:lnTo>
                <a:lnTo>
                  <a:pt x="231" y="315"/>
                </a:lnTo>
                <a:lnTo>
                  <a:pt x="226" y="319"/>
                </a:lnTo>
                <a:lnTo>
                  <a:pt x="222" y="319"/>
                </a:lnTo>
                <a:lnTo>
                  <a:pt x="222" y="319"/>
                </a:lnTo>
                <a:lnTo>
                  <a:pt x="217" y="315"/>
                </a:lnTo>
                <a:lnTo>
                  <a:pt x="213" y="319"/>
                </a:lnTo>
                <a:lnTo>
                  <a:pt x="208" y="319"/>
                </a:lnTo>
                <a:lnTo>
                  <a:pt x="208" y="319"/>
                </a:lnTo>
                <a:lnTo>
                  <a:pt x="208" y="315"/>
                </a:lnTo>
                <a:lnTo>
                  <a:pt x="204" y="310"/>
                </a:lnTo>
                <a:lnTo>
                  <a:pt x="204" y="302"/>
                </a:lnTo>
                <a:lnTo>
                  <a:pt x="208" y="302"/>
                </a:lnTo>
                <a:lnTo>
                  <a:pt x="213" y="297"/>
                </a:lnTo>
                <a:lnTo>
                  <a:pt x="213" y="297"/>
                </a:lnTo>
                <a:lnTo>
                  <a:pt x="213" y="288"/>
                </a:lnTo>
                <a:lnTo>
                  <a:pt x="222" y="275"/>
                </a:lnTo>
                <a:lnTo>
                  <a:pt x="222" y="275"/>
                </a:lnTo>
                <a:lnTo>
                  <a:pt x="222" y="271"/>
                </a:lnTo>
                <a:lnTo>
                  <a:pt x="222" y="266"/>
                </a:lnTo>
                <a:lnTo>
                  <a:pt x="217" y="266"/>
                </a:lnTo>
                <a:lnTo>
                  <a:pt x="217" y="262"/>
                </a:lnTo>
                <a:lnTo>
                  <a:pt x="213" y="262"/>
                </a:lnTo>
                <a:lnTo>
                  <a:pt x="213" y="262"/>
                </a:lnTo>
                <a:lnTo>
                  <a:pt x="213" y="262"/>
                </a:lnTo>
                <a:lnTo>
                  <a:pt x="208" y="262"/>
                </a:lnTo>
                <a:lnTo>
                  <a:pt x="208" y="262"/>
                </a:lnTo>
                <a:lnTo>
                  <a:pt x="204" y="262"/>
                </a:lnTo>
                <a:lnTo>
                  <a:pt x="204" y="262"/>
                </a:lnTo>
                <a:lnTo>
                  <a:pt x="204" y="257"/>
                </a:lnTo>
                <a:lnTo>
                  <a:pt x="200" y="257"/>
                </a:lnTo>
                <a:lnTo>
                  <a:pt x="200" y="257"/>
                </a:lnTo>
                <a:lnTo>
                  <a:pt x="195" y="262"/>
                </a:lnTo>
                <a:lnTo>
                  <a:pt x="195" y="262"/>
                </a:lnTo>
                <a:lnTo>
                  <a:pt x="195" y="262"/>
                </a:lnTo>
                <a:lnTo>
                  <a:pt x="186" y="262"/>
                </a:lnTo>
                <a:lnTo>
                  <a:pt x="186" y="262"/>
                </a:lnTo>
                <a:lnTo>
                  <a:pt x="182" y="262"/>
                </a:lnTo>
                <a:lnTo>
                  <a:pt x="182" y="262"/>
                </a:lnTo>
                <a:lnTo>
                  <a:pt x="177" y="257"/>
                </a:lnTo>
                <a:lnTo>
                  <a:pt x="177" y="257"/>
                </a:lnTo>
                <a:lnTo>
                  <a:pt x="173" y="253"/>
                </a:lnTo>
                <a:lnTo>
                  <a:pt x="169" y="253"/>
                </a:lnTo>
                <a:lnTo>
                  <a:pt x="164" y="253"/>
                </a:lnTo>
                <a:lnTo>
                  <a:pt x="160" y="253"/>
                </a:lnTo>
                <a:lnTo>
                  <a:pt x="160" y="257"/>
                </a:lnTo>
                <a:lnTo>
                  <a:pt x="160" y="257"/>
                </a:lnTo>
                <a:lnTo>
                  <a:pt x="155" y="253"/>
                </a:lnTo>
                <a:lnTo>
                  <a:pt x="151" y="253"/>
                </a:lnTo>
                <a:lnTo>
                  <a:pt x="151" y="248"/>
                </a:lnTo>
                <a:lnTo>
                  <a:pt x="151" y="248"/>
                </a:lnTo>
                <a:lnTo>
                  <a:pt x="151" y="248"/>
                </a:lnTo>
                <a:lnTo>
                  <a:pt x="137" y="244"/>
                </a:lnTo>
                <a:lnTo>
                  <a:pt x="133" y="239"/>
                </a:lnTo>
                <a:lnTo>
                  <a:pt x="129" y="239"/>
                </a:lnTo>
                <a:lnTo>
                  <a:pt x="129" y="239"/>
                </a:lnTo>
                <a:lnTo>
                  <a:pt x="124" y="235"/>
                </a:lnTo>
                <a:lnTo>
                  <a:pt x="115" y="239"/>
                </a:lnTo>
                <a:lnTo>
                  <a:pt x="111" y="244"/>
                </a:lnTo>
                <a:lnTo>
                  <a:pt x="106" y="244"/>
                </a:lnTo>
                <a:lnTo>
                  <a:pt x="102" y="244"/>
                </a:lnTo>
                <a:lnTo>
                  <a:pt x="97" y="248"/>
                </a:lnTo>
                <a:lnTo>
                  <a:pt x="93" y="248"/>
                </a:lnTo>
                <a:lnTo>
                  <a:pt x="93" y="248"/>
                </a:lnTo>
                <a:lnTo>
                  <a:pt x="93" y="248"/>
                </a:lnTo>
                <a:lnTo>
                  <a:pt x="89" y="248"/>
                </a:lnTo>
                <a:lnTo>
                  <a:pt x="84" y="248"/>
                </a:lnTo>
                <a:lnTo>
                  <a:pt x="84" y="248"/>
                </a:lnTo>
                <a:lnTo>
                  <a:pt x="80" y="253"/>
                </a:lnTo>
                <a:lnTo>
                  <a:pt x="80" y="253"/>
                </a:lnTo>
                <a:lnTo>
                  <a:pt x="75" y="253"/>
                </a:lnTo>
                <a:lnTo>
                  <a:pt x="71" y="253"/>
                </a:lnTo>
                <a:lnTo>
                  <a:pt x="71" y="257"/>
                </a:lnTo>
                <a:lnTo>
                  <a:pt x="62" y="253"/>
                </a:lnTo>
                <a:lnTo>
                  <a:pt x="62" y="253"/>
                </a:lnTo>
                <a:lnTo>
                  <a:pt x="58" y="253"/>
                </a:lnTo>
                <a:lnTo>
                  <a:pt x="53" y="253"/>
                </a:lnTo>
                <a:lnTo>
                  <a:pt x="53" y="248"/>
                </a:lnTo>
                <a:lnTo>
                  <a:pt x="49" y="248"/>
                </a:lnTo>
                <a:lnTo>
                  <a:pt x="44" y="248"/>
                </a:lnTo>
                <a:lnTo>
                  <a:pt x="44" y="244"/>
                </a:lnTo>
                <a:lnTo>
                  <a:pt x="40" y="244"/>
                </a:lnTo>
                <a:lnTo>
                  <a:pt x="40" y="235"/>
                </a:lnTo>
                <a:lnTo>
                  <a:pt x="35" y="231"/>
                </a:lnTo>
                <a:lnTo>
                  <a:pt x="35" y="226"/>
                </a:lnTo>
                <a:lnTo>
                  <a:pt x="35" y="226"/>
                </a:lnTo>
                <a:lnTo>
                  <a:pt x="31" y="222"/>
                </a:lnTo>
                <a:lnTo>
                  <a:pt x="31" y="222"/>
                </a:lnTo>
                <a:lnTo>
                  <a:pt x="31" y="217"/>
                </a:lnTo>
                <a:lnTo>
                  <a:pt x="26" y="213"/>
                </a:lnTo>
                <a:lnTo>
                  <a:pt x="22" y="213"/>
                </a:lnTo>
                <a:lnTo>
                  <a:pt x="22" y="208"/>
                </a:lnTo>
                <a:lnTo>
                  <a:pt x="22" y="204"/>
                </a:lnTo>
                <a:lnTo>
                  <a:pt x="22" y="204"/>
                </a:lnTo>
                <a:lnTo>
                  <a:pt x="18" y="204"/>
                </a:lnTo>
                <a:lnTo>
                  <a:pt x="18" y="200"/>
                </a:lnTo>
                <a:lnTo>
                  <a:pt x="18" y="200"/>
                </a:lnTo>
                <a:lnTo>
                  <a:pt x="18" y="195"/>
                </a:lnTo>
                <a:lnTo>
                  <a:pt x="18" y="191"/>
                </a:lnTo>
                <a:lnTo>
                  <a:pt x="22" y="191"/>
                </a:lnTo>
                <a:lnTo>
                  <a:pt x="18" y="191"/>
                </a:lnTo>
                <a:lnTo>
                  <a:pt x="18" y="191"/>
                </a:lnTo>
                <a:lnTo>
                  <a:pt x="18" y="186"/>
                </a:lnTo>
                <a:lnTo>
                  <a:pt x="13" y="186"/>
                </a:lnTo>
                <a:lnTo>
                  <a:pt x="13" y="186"/>
                </a:lnTo>
                <a:lnTo>
                  <a:pt x="9" y="186"/>
                </a:lnTo>
                <a:lnTo>
                  <a:pt x="9" y="186"/>
                </a:lnTo>
                <a:lnTo>
                  <a:pt x="0" y="186"/>
                </a:lnTo>
              </a:path>
            </a:pathLst>
          </a:custGeom>
          <a:solidFill>
            <a:schemeClr val="bg1">
              <a:lumMod val="85000"/>
            </a:schemeClr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7" name="Freeform 744">
            <a:extLst>
              <a:ext uri="{FF2B5EF4-FFF2-40B4-BE49-F238E27FC236}">
                <a16:creationId xmlns:a16="http://schemas.microsoft.com/office/drawing/2014/main" id="{8F5DF80C-B7C7-4E25-A16C-DFE3CE075BD1}"/>
              </a:ext>
            </a:extLst>
          </p:cNvPr>
          <p:cNvSpPr>
            <a:spLocks/>
          </p:cNvSpPr>
          <p:nvPr/>
        </p:nvSpPr>
        <p:spPr bwMode="auto">
          <a:xfrm>
            <a:off x="7027374" y="4275203"/>
            <a:ext cx="364331" cy="285750"/>
          </a:xfrm>
          <a:custGeom>
            <a:avLst/>
            <a:gdLst>
              <a:gd name="T0" fmla="*/ 18 w 408"/>
              <a:gd name="T1" fmla="*/ 116 h 320"/>
              <a:gd name="T2" fmla="*/ 31 w 408"/>
              <a:gd name="T3" fmla="*/ 80 h 320"/>
              <a:gd name="T4" fmla="*/ 44 w 408"/>
              <a:gd name="T5" fmla="*/ 67 h 320"/>
              <a:gd name="T6" fmla="*/ 44 w 408"/>
              <a:gd name="T7" fmla="*/ 49 h 320"/>
              <a:gd name="T8" fmla="*/ 66 w 408"/>
              <a:gd name="T9" fmla="*/ 40 h 320"/>
              <a:gd name="T10" fmla="*/ 98 w 408"/>
              <a:gd name="T11" fmla="*/ 36 h 320"/>
              <a:gd name="T12" fmla="*/ 129 w 408"/>
              <a:gd name="T13" fmla="*/ 27 h 320"/>
              <a:gd name="T14" fmla="*/ 146 w 408"/>
              <a:gd name="T15" fmla="*/ 18 h 320"/>
              <a:gd name="T16" fmla="*/ 160 w 408"/>
              <a:gd name="T17" fmla="*/ 5 h 320"/>
              <a:gd name="T18" fmla="*/ 177 w 408"/>
              <a:gd name="T19" fmla="*/ 0 h 320"/>
              <a:gd name="T20" fmla="*/ 200 w 408"/>
              <a:gd name="T21" fmla="*/ 9 h 320"/>
              <a:gd name="T22" fmla="*/ 222 w 408"/>
              <a:gd name="T23" fmla="*/ 36 h 320"/>
              <a:gd name="T24" fmla="*/ 253 w 408"/>
              <a:gd name="T25" fmla="*/ 40 h 320"/>
              <a:gd name="T26" fmla="*/ 266 w 408"/>
              <a:gd name="T27" fmla="*/ 45 h 320"/>
              <a:gd name="T28" fmla="*/ 288 w 408"/>
              <a:gd name="T29" fmla="*/ 62 h 320"/>
              <a:gd name="T30" fmla="*/ 275 w 408"/>
              <a:gd name="T31" fmla="*/ 85 h 320"/>
              <a:gd name="T32" fmla="*/ 266 w 408"/>
              <a:gd name="T33" fmla="*/ 93 h 320"/>
              <a:gd name="T34" fmla="*/ 271 w 408"/>
              <a:gd name="T35" fmla="*/ 116 h 320"/>
              <a:gd name="T36" fmla="*/ 311 w 408"/>
              <a:gd name="T37" fmla="*/ 133 h 320"/>
              <a:gd name="T38" fmla="*/ 342 w 408"/>
              <a:gd name="T39" fmla="*/ 164 h 320"/>
              <a:gd name="T40" fmla="*/ 364 w 408"/>
              <a:gd name="T41" fmla="*/ 169 h 320"/>
              <a:gd name="T42" fmla="*/ 382 w 408"/>
              <a:gd name="T43" fmla="*/ 200 h 320"/>
              <a:gd name="T44" fmla="*/ 408 w 408"/>
              <a:gd name="T45" fmla="*/ 249 h 320"/>
              <a:gd name="T46" fmla="*/ 395 w 408"/>
              <a:gd name="T47" fmla="*/ 258 h 320"/>
              <a:gd name="T48" fmla="*/ 382 w 408"/>
              <a:gd name="T49" fmla="*/ 275 h 320"/>
              <a:gd name="T50" fmla="*/ 377 w 408"/>
              <a:gd name="T51" fmla="*/ 280 h 320"/>
              <a:gd name="T52" fmla="*/ 386 w 408"/>
              <a:gd name="T53" fmla="*/ 302 h 320"/>
              <a:gd name="T54" fmla="*/ 359 w 408"/>
              <a:gd name="T55" fmla="*/ 293 h 320"/>
              <a:gd name="T56" fmla="*/ 346 w 408"/>
              <a:gd name="T57" fmla="*/ 280 h 320"/>
              <a:gd name="T58" fmla="*/ 337 w 408"/>
              <a:gd name="T59" fmla="*/ 293 h 320"/>
              <a:gd name="T60" fmla="*/ 319 w 408"/>
              <a:gd name="T61" fmla="*/ 297 h 320"/>
              <a:gd name="T62" fmla="*/ 288 w 408"/>
              <a:gd name="T63" fmla="*/ 320 h 320"/>
              <a:gd name="T64" fmla="*/ 262 w 408"/>
              <a:gd name="T65" fmla="*/ 306 h 320"/>
              <a:gd name="T66" fmla="*/ 244 w 408"/>
              <a:gd name="T67" fmla="*/ 284 h 320"/>
              <a:gd name="T68" fmla="*/ 231 w 408"/>
              <a:gd name="T69" fmla="*/ 284 h 320"/>
              <a:gd name="T70" fmla="*/ 222 w 408"/>
              <a:gd name="T71" fmla="*/ 280 h 320"/>
              <a:gd name="T72" fmla="*/ 217 w 408"/>
              <a:gd name="T73" fmla="*/ 280 h 320"/>
              <a:gd name="T74" fmla="*/ 200 w 408"/>
              <a:gd name="T75" fmla="*/ 284 h 320"/>
              <a:gd name="T76" fmla="*/ 186 w 408"/>
              <a:gd name="T77" fmla="*/ 271 h 320"/>
              <a:gd name="T78" fmla="*/ 200 w 408"/>
              <a:gd name="T79" fmla="*/ 258 h 320"/>
              <a:gd name="T80" fmla="*/ 191 w 408"/>
              <a:gd name="T81" fmla="*/ 249 h 320"/>
              <a:gd name="T82" fmla="*/ 186 w 408"/>
              <a:gd name="T83" fmla="*/ 222 h 320"/>
              <a:gd name="T84" fmla="*/ 164 w 408"/>
              <a:gd name="T85" fmla="*/ 226 h 320"/>
              <a:gd name="T86" fmla="*/ 146 w 408"/>
              <a:gd name="T87" fmla="*/ 249 h 320"/>
              <a:gd name="T88" fmla="*/ 129 w 408"/>
              <a:gd name="T89" fmla="*/ 253 h 320"/>
              <a:gd name="T90" fmla="*/ 98 w 408"/>
              <a:gd name="T91" fmla="*/ 249 h 320"/>
              <a:gd name="T92" fmla="*/ 80 w 408"/>
              <a:gd name="T93" fmla="*/ 244 h 320"/>
              <a:gd name="T94" fmla="*/ 58 w 408"/>
              <a:gd name="T95" fmla="*/ 240 h 320"/>
              <a:gd name="T96" fmla="*/ 44 w 408"/>
              <a:gd name="T97" fmla="*/ 218 h 320"/>
              <a:gd name="T98" fmla="*/ 35 w 408"/>
              <a:gd name="T99" fmla="*/ 173 h 320"/>
              <a:gd name="T100" fmla="*/ 18 w 408"/>
              <a:gd name="T101" fmla="*/ 138 h 320"/>
              <a:gd name="T102" fmla="*/ 0 w 408"/>
              <a:gd name="T103" fmla="*/ 133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8" h="320">
                <a:moveTo>
                  <a:pt x="0" y="133"/>
                </a:moveTo>
                <a:lnTo>
                  <a:pt x="4" y="129"/>
                </a:lnTo>
                <a:lnTo>
                  <a:pt x="4" y="129"/>
                </a:lnTo>
                <a:lnTo>
                  <a:pt x="13" y="120"/>
                </a:lnTo>
                <a:lnTo>
                  <a:pt x="18" y="116"/>
                </a:lnTo>
                <a:lnTo>
                  <a:pt x="18" y="107"/>
                </a:lnTo>
                <a:lnTo>
                  <a:pt x="22" y="89"/>
                </a:lnTo>
                <a:lnTo>
                  <a:pt x="22" y="89"/>
                </a:lnTo>
                <a:lnTo>
                  <a:pt x="31" y="85"/>
                </a:lnTo>
                <a:lnTo>
                  <a:pt x="31" y="80"/>
                </a:lnTo>
                <a:lnTo>
                  <a:pt x="31" y="76"/>
                </a:lnTo>
                <a:lnTo>
                  <a:pt x="35" y="71"/>
                </a:lnTo>
                <a:lnTo>
                  <a:pt x="35" y="67"/>
                </a:lnTo>
                <a:lnTo>
                  <a:pt x="40" y="67"/>
                </a:lnTo>
                <a:lnTo>
                  <a:pt x="44" y="67"/>
                </a:lnTo>
                <a:lnTo>
                  <a:pt x="44" y="58"/>
                </a:lnTo>
                <a:lnTo>
                  <a:pt x="44" y="58"/>
                </a:lnTo>
                <a:lnTo>
                  <a:pt x="49" y="54"/>
                </a:lnTo>
                <a:lnTo>
                  <a:pt x="49" y="49"/>
                </a:lnTo>
                <a:lnTo>
                  <a:pt x="44" y="49"/>
                </a:lnTo>
                <a:lnTo>
                  <a:pt x="53" y="45"/>
                </a:lnTo>
                <a:lnTo>
                  <a:pt x="58" y="45"/>
                </a:lnTo>
                <a:lnTo>
                  <a:pt x="62" y="40"/>
                </a:lnTo>
                <a:lnTo>
                  <a:pt x="66" y="40"/>
                </a:lnTo>
                <a:lnTo>
                  <a:pt x="66" y="40"/>
                </a:lnTo>
                <a:lnTo>
                  <a:pt x="71" y="31"/>
                </a:lnTo>
                <a:lnTo>
                  <a:pt x="80" y="31"/>
                </a:lnTo>
                <a:lnTo>
                  <a:pt x="89" y="36"/>
                </a:lnTo>
                <a:lnTo>
                  <a:pt x="93" y="31"/>
                </a:lnTo>
                <a:lnTo>
                  <a:pt x="98" y="36"/>
                </a:lnTo>
                <a:lnTo>
                  <a:pt x="102" y="36"/>
                </a:lnTo>
                <a:lnTo>
                  <a:pt x="120" y="36"/>
                </a:lnTo>
                <a:lnTo>
                  <a:pt x="120" y="31"/>
                </a:lnTo>
                <a:lnTo>
                  <a:pt x="124" y="31"/>
                </a:lnTo>
                <a:lnTo>
                  <a:pt x="129" y="27"/>
                </a:lnTo>
                <a:lnTo>
                  <a:pt x="133" y="23"/>
                </a:lnTo>
                <a:lnTo>
                  <a:pt x="137" y="23"/>
                </a:lnTo>
                <a:lnTo>
                  <a:pt x="142" y="18"/>
                </a:lnTo>
                <a:lnTo>
                  <a:pt x="142" y="18"/>
                </a:lnTo>
                <a:lnTo>
                  <a:pt x="146" y="18"/>
                </a:lnTo>
                <a:lnTo>
                  <a:pt x="146" y="18"/>
                </a:lnTo>
                <a:lnTo>
                  <a:pt x="151" y="14"/>
                </a:lnTo>
                <a:lnTo>
                  <a:pt x="151" y="9"/>
                </a:lnTo>
                <a:lnTo>
                  <a:pt x="160" y="9"/>
                </a:lnTo>
                <a:lnTo>
                  <a:pt x="160" y="5"/>
                </a:lnTo>
                <a:lnTo>
                  <a:pt x="160" y="5"/>
                </a:lnTo>
                <a:lnTo>
                  <a:pt x="164" y="0"/>
                </a:lnTo>
                <a:lnTo>
                  <a:pt x="169" y="0"/>
                </a:lnTo>
                <a:lnTo>
                  <a:pt x="173" y="0"/>
                </a:lnTo>
                <a:lnTo>
                  <a:pt x="177" y="0"/>
                </a:lnTo>
                <a:lnTo>
                  <a:pt x="182" y="0"/>
                </a:lnTo>
                <a:lnTo>
                  <a:pt x="182" y="0"/>
                </a:lnTo>
                <a:lnTo>
                  <a:pt x="191" y="0"/>
                </a:lnTo>
                <a:lnTo>
                  <a:pt x="191" y="5"/>
                </a:lnTo>
                <a:lnTo>
                  <a:pt x="200" y="9"/>
                </a:lnTo>
                <a:lnTo>
                  <a:pt x="200" y="14"/>
                </a:lnTo>
                <a:lnTo>
                  <a:pt x="204" y="14"/>
                </a:lnTo>
                <a:lnTo>
                  <a:pt x="213" y="27"/>
                </a:lnTo>
                <a:lnTo>
                  <a:pt x="217" y="27"/>
                </a:lnTo>
                <a:lnTo>
                  <a:pt x="222" y="36"/>
                </a:lnTo>
                <a:lnTo>
                  <a:pt x="226" y="36"/>
                </a:lnTo>
                <a:lnTo>
                  <a:pt x="235" y="31"/>
                </a:lnTo>
                <a:lnTo>
                  <a:pt x="240" y="36"/>
                </a:lnTo>
                <a:lnTo>
                  <a:pt x="244" y="40"/>
                </a:lnTo>
                <a:lnTo>
                  <a:pt x="253" y="40"/>
                </a:lnTo>
                <a:lnTo>
                  <a:pt x="253" y="40"/>
                </a:lnTo>
                <a:lnTo>
                  <a:pt x="253" y="40"/>
                </a:lnTo>
                <a:lnTo>
                  <a:pt x="257" y="40"/>
                </a:lnTo>
                <a:lnTo>
                  <a:pt x="262" y="49"/>
                </a:lnTo>
                <a:lnTo>
                  <a:pt x="266" y="45"/>
                </a:lnTo>
                <a:lnTo>
                  <a:pt x="275" y="49"/>
                </a:lnTo>
                <a:lnTo>
                  <a:pt x="275" y="54"/>
                </a:lnTo>
                <a:lnTo>
                  <a:pt x="284" y="58"/>
                </a:lnTo>
                <a:lnTo>
                  <a:pt x="284" y="62"/>
                </a:lnTo>
                <a:lnTo>
                  <a:pt x="288" y="62"/>
                </a:lnTo>
                <a:lnTo>
                  <a:pt x="288" y="67"/>
                </a:lnTo>
                <a:lnTo>
                  <a:pt x="288" y="67"/>
                </a:lnTo>
                <a:lnTo>
                  <a:pt x="288" y="71"/>
                </a:lnTo>
                <a:lnTo>
                  <a:pt x="279" y="80"/>
                </a:lnTo>
                <a:lnTo>
                  <a:pt x="275" y="85"/>
                </a:lnTo>
                <a:lnTo>
                  <a:pt x="284" y="89"/>
                </a:lnTo>
                <a:lnTo>
                  <a:pt x="284" y="93"/>
                </a:lnTo>
                <a:lnTo>
                  <a:pt x="284" y="93"/>
                </a:lnTo>
                <a:lnTo>
                  <a:pt x="275" y="98"/>
                </a:lnTo>
                <a:lnTo>
                  <a:pt x="266" y="93"/>
                </a:lnTo>
                <a:lnTo>
                  <a:pt x="262" y="98"/>
                </a:lnTo>
                <a:lnTo>
                  <a:pt x="266" y="102"/>
                </a:lnTo>
                <a:lnTo>
                  <a:pt x="271" y="102"/>
                </a:lnTo>
                <a:lnTo>
                  <a:pt x="271" y="111"/>
                </a:lnTo>
                <a:lnTo>
                  <a:pt x="271" y="116"/>
                </a:lnTo>
                <a:lnTo>
                  <a:pt x="275" y="120"/>
                </a:lnTo>
                <a:lnTo>
                  <a:pt x="279" y="125"/>
                </a:lnTo>
                <a:lnTo>
                  <a:pt x="288" y="129"/>
                </a:lnTo>
                <a:lnTo>
                  <a:pt x="306" y="133"/>
                </a:lnTo>
                <a:lnTo>
                  <a:pt x="311" y="133"/>
                </a:lnTo>
                <a:lnTo>
                  <a:pt x="311" y="138"/>
                </a:lnTo>
                <a:lnTo>
                  <a:pt x="324" y="151"/>
                </a:lnTo>
                <a:lnTo>
                  <a:pt x="337" y="160"/>
                </a:lnTo>
                <a:lnTo>
                  <a:pt x="337" y="164"/>
                </a:lnTo>
                <a:lnTo>
                  <a:pt x="342" y="164"/>
                </a:lnTo>
                <a:lnTo>
                  <a:pt x="337" y="169"/>
                </a:lnTo>
                <a:lnTo>
                  <a:pt x="342" y="173"/>
                </a:lnTo>
                <a:lnTo>
                  <a:pt x="346" y="178"/>
                </a:lnTo>
                <a:lnTo>
                  <a:pt x="359" y="169"/>
                </a:lnTo>
                <a:lnTo>
                  <a:pt x="364" y="169"/>
                </a:lnTo>
                <a:lnTo>
                  <a:pt x="364" y="173"/>
                </a:lnTo>
                <a:lnTo>
                  <a:pt x="364" y="191"/>
                </a:lnTo>
                <a:lnTo>
                  <a:pt x="359" y="200"/>
                </a:lnTo>
                <a:lnTo>
                  <a:pt x="368" y="200"/>
                </a:lnTo>
                <a:lnTo>
                  <a:pt x="382" y="200"/>
                </a:lnTo>
                <a:lnTo>
                  <a:pt x="395" y="218"/>
                </a:lnTo>
                <a:lnTo>
                  <a:pt x="399" y="240"/>
                </a:lnTo>
                <a:lnTo>
                  <a:pt x="399" y="244"/>
                </a:lnTo>
                <a:lnTo>
                  <a:pt x="404" y="244"/>
                </a:lnTo>
                <a:lnTo>
                  <a:pt x="408" y="249"/>
                </a:lnTo>
                <a:lnTo>
                  <a:pt x="408" y="253"/>
                </a:lnTo>
                <a:lnTo>
                  <a:pt x="408" y="253"/>
                </a:lnTo>
                <a:lnTo>
                  <a:pt x="404" y="253"/>
                </a:lnTo>
                <a:lnTo>
                  <a:pt x="399" y="258"/>
                </a:lnTo>
                <a:lnTo>
                  <a:pt x="395" y="258"/>
                </a:lnTo>
                <a:lnTo>
                  <a:pt x="390" y="262"/>
                </a:lnTo>
                <a:lnTo>
                  <a:pt x="386" y="266"/>
                </a:lnTo>
                <a:lnTo>
                  <a:pt x="386" y="271"/>
                </a:lnTo>
                <a:lnTo>
                  <a:pt x="382" y="271"/>
                </a:lnTo>
                <a:lnTo>
                  <a:pt x="382" y="275"/>
                </a:lnTo>
                <a:lnTo>
                  <a:pt x="382" y="284"/>
                </a:lnTo>
                <a:lnTo>
                  <a:pt x="382" y="284"/>
                </a:lnTo>
                <a:lnTo>
                  <a:pt x="382" y="284"/>
                </a:lnTo>
                <a:lnTo>
                  <a:pt x="382" y="280"/>
                </a:lnTo>
                <a:lnTo>
                  <a:pt x="377" y="280"/>
                </a:lnTo>
                <a:lnTo>
                  <a:pt x="377" y="284"/>
                </a:lnTo>
                <a:lnTo>
                  <a:pt x="373" y="289"/>
                </a:lnTo>
                <a:lnTo>
                  <a:pt x="377" y="293"/>
                </a:lnTo>
                <a:lnTo>
                  <a:pt x="386" y="297"/>
                </a:lnTo>
                <a:lnTo>
                  <a:pt x="386" y="302"/>
                </a:lnTo>
                <a:lnTo>
                  <a:pt x="382" y="302"/>
                </a:lnTo>
                <a:lnTo>
                  <a:pt x="377" y="302"/>
                </a:lnTo>
                <a:lnTo>
                  <a:pt x="373" y="297"/>
                </a:lnTo>
                <a:lnTo>
                  <a:pt x="364" y="293"/>
                </a:lnTo>
                <a:lnTo>
                  <a:pt x="359" y="293"/>
                </a:lnTo>
                <a:lnTo>
                  <a:pt x="355" y="293"/>
                </a:lnTo>
                <a:lnTo>
                  <a:pt x="355" y="284"/>
                </a:lnTo>
                <a:lnTo>
                  <a:pt x="350" y="280"/>
                </a:lnTo>
                <a:lnTo>
                  <a:pt x="350" y="275"/>
                </a:lnTo>
                <a:lnTo>
                  <a:pt x="346" y="280"/>
                </a:lnTo>
                <a:lnTo>
                  <a:pt x="346" y="284"/>
                </a:lnTo>
                <a:lnTo>
                  <a:pt x="350" y="293"/>
                </a:lnTo>
                <a:lnTo>
                  <a:pt x="350" y="293"/>
                </a:lnTo>
                <a:lnTo>
                  <a:pt x="346" y="293"/>
                </a:lnTo>
                <a:lnTo>
                  <a:pt x="337" y="293"/>
                </a:lnTo>
                <a:lnTo>
                  <a:pt x="333" y="293"/>
                </a:lnTo>
                <a:lnTo>
                  <a:pt x="328" y="289"/>
                </a:lnTo>
                <a:lnTo>
                  <a:pt x="324" y="289"/>
                </a:lnTo>
                <a:lnTo>
                  <a:pt x="324" y="297"/>
                </a:lnTo>
                <a:lnTo>
                  <a:pt x="319" y="297"/>
                </a:lnTo>
                <a:lnTo>
                  <a:pt x="319" y="297"/>
                </a:lnTo>
                <a:lnTo>
                  <a:pt x="319" y="306"/>
                </a:lnTo>
                <a:lnTo>
                  <a:pt x="306" y="311"/>
                </a:lnTo>
                <a:lnTo>
                  <a:pt x="302" y="306"/>
                </a:lnTo>
                <a:lnTo>
                  <a:pt x="288" y="320"/>
                </a:lnTo>
                <a:lnTo>
                  <a:pt x="284" y="320"/>
                </a:lnTo>
                <a:lnTo>
                  <a:pt x="275" y="320"/>
                </a:lnTo>
                <a:lnTo>
                  <a:pt x="271" y="311"/>
                </a:lnTo>
                <a:lnTo>
                  <a:pt x="266" y="311"/>
                </a:lnTo>
                <a:lnTo>
                  <a:pt x="262" y="306"/>
                </a:lnTo>
                <a:lnTo>
                  <a:pt x="253" y="306"/>
                </a:lnTo>
                <a:lnTo>
                  <a:pt x="248" y="293"/>
                </a:lnTo>
                <a:lnTo>
                  <a:pt x="248" y="293"/>
                </a:lnTo>
                <a:lnTo>
                  <a:pt x="248" y="289"/>
                </a:lnTo>
                <a:lnTo>
                  <a:pt x="244" y="284"/>
                </a:lnTo>
                <a:lnTo>
                  <a:pt x="240" y="284"/>
                </a:lnTo>
                <a:lnTo>
                  <a:pt x="240" y="280"/>
                </a:lnTo>
                <a:lnTo>
                  <a:pt x="235" y="280"/>
                </a:lnTo>
                <a:lnTo>
                  <a:pt x="231" y="284"/>
                </a:lnTo>
                <a:lnTo>
                  <a:pt x="231" y="284"/>
                </a:lnTo>
                <a:lnTo>
                  <a:pt x="231" y="289"/>
                </a:lnTo>
                <a:lnTo>
                  <a:pt x="226" y="289"/>
                </a:lnTo>
                <a:lnTo>
                  <a:pt x="222" y="284"/>
                </a:lnTo>
                <a:lnTo>
                  <a:pt x="222" y="280"/>
                </a:lnTo>
                <a:lnTo>
                  <a:pt x="222" y="280"/>
                </a:lnTo>
                <a:lnTo>
                  <a:pt x="222" y="280"/>
                </a:lnTo>
                <a:lnTo>
                  <a:pt x="222" y="280"/>
                </a:lnTo>
                <a:lnTo>
                  <a:pt x="222" y="280"/>
                </a:lnTo>
                <a:lnTo>
                  <a:pt x="217" y="280"/>
                </a:lnTo>
                <a:lnTo>
                  <a:pt x="217" y="280"/>
                </a:lnTo>
                <a:lnTo>
                  <a:pt x="213" y="280"/>
                </a:lnTo>
                <a:lnTo>
                  <a:pt x="208" y="280"/>
                </a:lnTo>
                <a:lnTo>
                  <a:pt x="204" y="280"/>
                </a:lnTo>
                <a:lnTo>
                  <a:pt x="204" y="280"/>
                </a:lnTo>
                <a:lnTo>
                  <a:pt x="200" y="284"/>
                </a:lnTo>
                <a:lnTo>
                  <a:pt x="195" y="284"/>
                </a:lnTo>
                <a:lnTo>
                  <a:pt x="191" y="280"/>
                </a:lnTo>
                <a:lnTo>
                  <a:pt x="186" y="280"/>
                </a:lnTo>
                <a:lnTo>
                  <a:pt x="186" y="275"/>
                </a:lnTo>
                <a:lnTo>
                  <a:pt x="186" y="271"/>
                </a:lnTo>
                <a:lnTo>
                  <a:pt x="186" y="266"/>
                </a:lnTo>
                <a:lnTo>
                  <a:pt x="191" y="262"/>
                </a:lnTo>
                <a:lnTo>
                  <a:pt x="195" y="262"/>
                </a:lnTo>
                <a:lnTo>
                  <a:pt x="195" y="258"/>
                </a:lnTo>
                <a:lnTo>
                  <a:pt x="200" y="258"/>
                </a:lnTo>
                <a:lnTo>
                  <a:pt x="200" y="253"/>
                </a:lnTo>
                <a:lnTo>
                  <a:pt x="200" y="253"/>
                </a:lnTo>
                <a:lnTo>
                  <a:pt x="195" y="249"/>
                </a:lnTo>
                <a:lnTo>
                  <a:pt x="195" y="253"/>
                </a:lnTo>
                <a:lnTo>
                  <a:pt x="191" y="249"/>
                </a:lnTo>
                <a:lnTo>
                  <a:pt x="195" y="244"/>
                </a:lnTo>
                <a:lnTo>
                  <a:pt x="200" y="240"/>
                </a:lnTo>
                <a:lnTo>
                  <a:pt x="195" y="235"/>
                </a:lnTo>
                <a:lnTo>
                  <a:pt x="195" y="231"/>
                </a:lnTo>
                <a:lnTo>
                  <a:pt x="186" y="222"/>
                </a:lnTo>
                <a:lnTo>
                  <a:pt x="182" y="222"/>
                </a:lnTo>
                <a:lnTo>
                  <a:pt x="177" y="222"/>
                </a:lnTo>
                <a:lnTo>
                  <a:pt x="173" y="222"/>
                </a:lnTo>
                <a:lnTo>
                  <a:pt x="169" y="222"/>
                </a:lnTo>
                <a:lnTo>
                  <a:pt x="164" y="226"/>
                </a:lnTo>
                <a:lnTo>
                  <a:pt x="160" y="226"/>
                </a:lnTo>
                <a:lnTo>
                  <a:pt x="160" y="231"/>
                </a:lnTo>
                <a:lnTo>
                  <a:pt x="155" y="235"/>
                </a:lnTo>
                <a:lnTo>
                  <a:pt x="151" y="240"/>
                </a:lnTo>
                <a:lnTo>
                  <a:pt x="146" y="249"/>
                </a:lnTo>
                <a:lnTo>
                  <a:pt x="146" y="253"/>
                </a:lnTo>
                <a:lnTo>
                  <a:pt x="142" y="258"/>
                </a:lnTo>
                <a:lnTo>
                  <a:pt x="137" y="258"/>
                </a:lnTo>
                <a:lnTo>
                  <a:pt x="133" y="253"/>
                </a:lnTo>
                <a:lnTo>
                  <a:pt x="129" y="253"/>
                </a:lnTo>
                <a:lnTo>
                  <a:pt x="124" y="253"/>
                </a:lnTo>
                <a:lnTo>
                  <a:pt x="111" y="244"/>
                </a:lnTo>
                <a:lnTo>
                  <a:pt x="111" y="244"/>
                </a:lnTo>
                <a:lnTo>
                  <a:pt x="102" y="249"/>
                </a:lnTo>
                <a:lnTo>
                  <a:pt x="98" y="249"/>
                </a:lnTo>
                <a:lnTo>
                  <a:pt x="98" y="244"/>
                </a:lnTo>
                <a:lnTo>
                  <a:pt x="93" y="244"/>
                </a:lnTo>
                <a:lnTo>
                  <a:pt x="89" y="244"/>
                </a:lnTo>
                <a:lnTo>
                  <a:pt x="80" y="244"/>
                </a:lnTo>
                <a:lnTo>
                  <a:pt x="80" y="244"/>
                </a:lnTo>
                <a:lnTo>
                  <a:pt x="71" y="240"/>
                </a:lnTo>
                <a:lnTo>
                  <a:pt x="75" y="235"/>
                </a:lnTo>
                <a:lnTo>
                  <a:pt x="71" y="240"/>
                </a:lnTo>
                <a:lnTo>
                  <a:pt x="71" y="240"/>
                </a:lnTo>
                <a:lnTo>
                  <a:pt x="58" y="240"/>
                </a:lnTo>
                <a:lnTo>
                  <a:pt x="58" y="235"/>
                </a:lnTo>
                <a:lnTo>
                  <a:pt x="53" y="231"/>
                </a:lnTo>
                <a:lnTo>
                  <a:pt x="49" y="218"/>
                </a:lnTo>
                <a:lnTo>
                  <a:pt x="49" y="218"/>
                </a:lnTo>
                <a:lnTo>
                  <a:pt x="44" y="218"/>
                </a:lnTo>
                <a:lnTo>
                  <a:pt x="40" y="213"/>
                </a:lnTo>
                <a:lnTo>
                  <a:pt x="40" y="200"/>
                </a:lnTo>
                <a:lnTo>
                  <a:pt x="40" y="195"/>
                </a:lnTo>
                <a:lnTo>
                  <a:pt x="35" y="182"/>
                </a:lnTo>
                <a:lnTo>
                  <a:pt x="35" y="173"/>
                </a:lnTo>
                <a:lnTo>
                  <a:pt x="31" y="169"/>
                </a:lnTo>
                <a:lnTo>
                  <a:pt x="31" y="169"/>
                </a:lnTo>
                <a:lnTo>
                  <a:pt x="26" y="164"/>
                </a:lnTo>
                <a:lnTo>
                  <a:pt x="26" y="160"/>
                </a:lnTo>
                <a:lnTo>
                  <a:pt x="18" y="138"/>
                </a:lnTo>
                <a:lnTo>
                  <a:pt x="18" y="138"/>
                </a:lnTo>
                <a:lnTo>
                  <a:pt x="9" y="142"/>
                </a:lnTo>
                <a:lnTo>
                  <a:pt x="9" y="142"/>
                </a:lnTo>
                <a:lnTo>
                  <a:pt x="4" y="138"/>
                </a:lnTo>
                <a:lnTo>
                  <a:pt x="0" y="133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8" name="Freeform 745">
            <a:extLst>
              <a:ext uri="{FF2B5EF4-FFF2-40B4-BE49-F238E27FC236}">
                <a16:creationId xmlns:a16="http://schemas.microsoft.com/office/drawing/2014/main" id="{1715F517-6528-4E93-83F2-237A931B3ACA}"/>
              </a:ext>
            </a:extLst>
          </p:cNvPr>
          <p:cNvSpPr>
            <a:spLocks/>
          </p:cNvSpPr>
          <p:nvPr/>
        </p:nvSpPr>
        <p:spPr bwMode="auto">
          <a:xfrm>
            <a:off x="7027374" y="4275203"/>
            <a:ext cx="364331" cy="285750"/>
          </a:xfrm>
          <a:custGeom>
            <a:avLst/>
            <a:gdLst>
              <a:gd name="T0" fmla="*/ 18 w 408"/>
              <a:gd name="T1" fmla="*/ 116 h 320"/>
              <a:gd name="T2" fmla="*/ 31 w 408"/>
              <a:gd name="T3" fmla="*/ 80 h 320"/>
              <a:gd name="T4" fmla="*/ 44 w 408"/>
              <a:gd name="T5" fmla="*/ 67 h 320"/>
              <a:gd name="T6" fmla="*/ 44 w 408"/>
              <a:gd name="T7" fmla="*/ 49 h 320"/>
              <a:gd name="T8" fmla="*/ 66 w 408"/>
              <a:gd name="T9" fmla="*/ 40 h 320"/>
              <a:gd name="T10" fmla="*/ 98 w 408"/>
              <a:gd name="T11" fmla="*/ 36 h 320"/>
              <a:gd name="T12" fmla="*/ 129 w 408"/>
              <a:gd name="T13" fmla="*/ 27 h 320"/>
              <a:gd name="T14" fmla="*/ 146 w 408"/>
              <a:gd name="T15" fmla="*/ 18 h 320"/>
              <a:gd name="T16" fmla="*/ 160 w 408"/>
              <a:gd name="T17" fmla="*/ 5 h 320"/>
              <a:gd name="T18" fmla="*/ 177 w 408"/>
              <a:gd name="T19" fmla="*/ 0 h 320"/>
              <a:gd name="T20" fmla="*/ 200 w 408"/>
              <a:gd name="T21" fmla="*/ 9 h 320"/>
              <a:gd name="T22" fmla="*/ 222 w 408"/>
              <a:gd name="T23" fmla="*/ 36 h 320"/>
              <a:gd name="T24" fmla="*/ 253 w 408"/>
              <a:gd name="T25" fmla="*/ 40 h 320"/>
              <a:gd name="T26" fmla="*/ 266 w 408"/>
              <a:gd name="T27" fmla="*/ 45 h 320"/>
              <a:gd name="T28" fmla="*/ 288 w 408"/>
              <a:gd name="T29" fmla="*/ 62 h 320"/>
              <a:gd name="T30" fmla="*/ 275 w 408"/>
              <a:gd name="T31" fmla="*/ 85 h 320"/>
              <a:gd name="T32" fmla="*/ 266 w 408"/>
              <a:gd name="T33" fmla="*/ 93 h 320"/>
              <a:gd name="T34" fmla="*/ 271 w 408"/>
              <a:gd name="T35" fmla="*/ 116 h 320"/>
              <a:gd name="T36" fmla="*/ 311 w 408"/>
              <a:gd name="T37" fmla="*/ 133 h 320"/>
              <a:gd name="T38" fmla="*/ 342 w 408"/>
              <a:gd name="T39" fmla="*/ 164 h 320"/>
              <a:gd name="T40" fmla="*/ 364 w 408"/>
              <a:gd name="T41" fmla="*/ 169 h 320"/>
              <a:gd name="T42" fmla="*/ 382 w 408"/>
              <a:gd name="T43" fmla="*/ 200 h 320"/>
              <a:gd name="T44" fmla="*/ 408 w 408"/>
              <a:gd name="T45" fmla="*/ 249 h 320"/>
              <a:gd name="T46" fmla="*/ 395 w 408"/>
              <a:gd name="T47" fmla="*/ 258 h 320"/>
              <a:gd name="T48" fmla="*/ 382 w 408"/>
              <a:gd name="T49" fmla="*/ 275 h 320"/>
              <a:gd name="T50" fmla="*/ 377 w 408"/>
              <a:gd name="T51" fmla="*/ 280 h 320"/>
              <a:gd name="T52" fmla="*/ 386 w 408"/>
              <a:gd name="T53" fmla="*/ 302 h 320"/>
              <a:gd name="T54" fmla="*/ 359 w 408"/>
              <a:gd name="T55" fmla="*/ 293 h 320"/>
              <a:gd name="T56" fmla="*/ 346 w 408"/>
              <a:gd name="T57" fmla="*/ 280 h 320"/>
              <a:gd name="T58" fmla="*/ 337 w 408"/>
              <a:gd name="T59" fmla="*/ 293 h 320"/>
              <a:gd name="T60" fmla="*/ 319 w 408"/>
              <a:gd name="T61" fmla="*/ 297 h 320"/>
              <a:gd name="T62" fmla="*/ 288 w 408"/>
              <a:gd name="T63" fmla="*/ 320 h 320"/>
              <a:gd name="T64" fmla="*/ 262 w 408"/>
              <a:gd name="T65" fmla="*/ 306 h 320"/>
              <a:gd name="T66" fmla="*/ 244 w 408"/>
              <a:gd name="T67" fmla="*/ 284 h 320"/>
              <a:gd name="T68" fmla="*/ 231 w 408"/>
              <a:gd name="T69" fmla="*/ 284 h 320"/>
              <a:gd name="T70" fmla="*/ 222 w 408"/>
              <a:gd name="T71" fmla="*/ 280 h 320"/>
              <a:gd name="T72" fmla="*/ 217 w 408"/>
              <a:gd name="T73" fmla="*/ 280 h 320"/>
              <a:gd name="T74" fmla="*/ 200 w 408"/>
              <a:gd name="T75" fmla="*/ 284 h 320"/>
              <a:gd name="T76" fmla="*/ 186 w 408"/>
              <a:gd name="T77" fmla="*/ 271 h 320"/>
              <a:gd name="T78" fmla="*/ 200 w 408"/>
              <a:gd name="T79" fmla="*/ 258 h 320"/>
              <a:gd name="T80" fmla="*/ 191 w 408"/>
              <a:gd name="T81" fmla="*/ 249 h 320"/>
              <a:gd name="T82" fmla="*/ 186 w 408"/>
              <a:gd name="T83" fmla="*/ 222 h 320"/>
              <a:gd name="T84" fmla="*/ 164 w 408"/>
              <a:gd name="T85" fmla="*/ 226 h 320"/>
              <a:gd name="T86" fmla="*/ 146 w 408"/>
              <a:gd name="T87" fmla="*/ 249 h 320"/>
              <a:gd name="T88" fmla="*/ 129 w 408"/>
              <a:gd name="T89" fmla="*/ 253 h 320"/>
              <a:gd name="T90" fmla="*/ 98 w 408"/>
              <a:gd name="T91" fmla="*/ 249 h 320"/>
              <a:gd name="T92" fmla="*/ 80 w 408"/>
              <a:gd name="T93" fmla="*/ 244 h 320"/>
              <a:gd name="T94" fmla="*/ 58 w 408"/>
              <a:gd name="T95" fmla="*/ 240 h 320"/>
              <a:gd name="T96" fmla="*/ 44 w 408"/>
              <a:gd name="T97" fmla="*/ 218 h 320"/>
              <a:gd name="T98" fmla="*/ 35 w 408"/>
              <a:gd name="T99" fmla="*/ 173 h 320"/>
              <a:gd name="T100" fmla="*/ 18 w 408"/>
              <a:gd name="T101" fmla="*/ 138 h 320"/>
              <a:gd name="T102" fmla="*/ 0 w 408"/>
              <a:gd name="T103" fmla="*/ 133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8" h="320">
                <a:moveTo>
                  <a:pt x="0" y="133"/>
                </a:moveTo>
                <a:lnTo>
                  <a:pt x="4" y="129"/>
                </a:lnTo>
                <a:lnTo>
                  <a:pt x="4" y="129"/>
                </a:lnTo>
                <a:lnTo>
                  <a:pt x="13" y="120"/>
                </a:lnTo>
                <a:lnTo>
                  <a:pt x="18" y="116"/>
                </a:lnTo>
                <a:lnTo>
                  <a:pt x="18" y="107"/>
                </a:lnTo>
                <a:lnTo>
                  <a:pt x="22" y="89"/>
                </a:lnTo>
                <a:lnTo>
                  <a:pt x="22" y="89"/>
                </a:lnTo>
                <a:lnTo>
                  <a:pt x="31" y="85"/>
                </a:lnTo>
                <a:lnTo>
                  <a:pt x="31" y="80"/>
                </a:lnTo>
                <a:lnTo>
                  <a:pt x="31" y="76"/>
                </a:lnTo>
                <a:lnTo>
                  <a:pt x="35" y="71"/>
                </a:lnTo>
                <a:lnTo>
                  <a:pt x="35" y="67"/>
                </a:lnTo>
                <a:lnTo>
                  <a:pt x="40" y="67"/>
                </a:lnTo>
                <a:lnTo>
                  <a:pt x="44" y="67"/>
                </a:lnTo>
                <a:lnTo>
                  <a:pt x="44" y="58"/>
                </a:lnTo>
                <a:lnTo>
                  <a:pt x="44" y="58"/>
                </a:lnTo>
                <a:lnTo>
                  <a:pt x="49" y="54"/>
                </a:lnTo>
                <a:lnTo>
                  <a:pt x="49" y="49"/>
                </a:lnTo>
                <a:lnTo>
                  <a:pt x="44" y="49"/>
                </a:lnTo>
                <a:lnTo>
                  <a:pt x="53" y="45"/>
                </a:lnTo>
                <a:lnTo>
                  <a:pt x="58" y="45"/>
                </a:lnTo>
                <a:lnTo>
                  <a:pt x="62" y="40"/>
                </a:lnTo>
                <a:lnTo>
                  <a:pt x="66" y="40"/>
                </a:lnTo>
                <a:lnTo>
                  <a:pt x="66" y="40"/>
                </a:lnTo>
                <a:lnTo>
                  <a:pt x="71" y="31"/>
                </a:lnTo>
                <a:lnTo>
                  <a:pt x="80" y="31"/>
                </a:lnTo>
                <a:lnTo>
                  <a:pt x="89" y="36"/>
                </a:lnTo>
                <a:lnTo>
                  <a:pt x="93" y="31"/>
                </a:lnTo>
                <a:lnTo>
                  <a:pt x="98" y="36"/>
                </a:lnTo>
                <a:lnTo>
                  <a:pt x="102" y="36"/>
                </a:lnTo>
                <a:lnTo>
                  <a:pt x="120" y="36"/>
                </a:lnTo>
                <a:lnTo>
                  <a:pt x="120" y="31"/>
                </a:lnTo>
                <a:lnTo>
                  <a:pt x="124" y="31"/>
                </a:lnTo>
                <a:lnTo>
                  <a:pt x="129" y="27"/>
                </a:lnTo>
                <a:lnTo>
                  <a:pt x="133" y="23"/>
                </a:lnTo>
                <a:lnTo>
                  <a:pt x="137" y="23"/>
                </a:lnTo>
                <a:lnTo>
                  <a:pt x="142" y="18"/>
                </a:lnTo>
                <a:lnTo>
                  <a:pt x="142" y="18"/>
                </a:lnTo>
                <a:lnTo>
                  <a:pt x="146" y="18"/>
                </a:lnTo>
                <a:lnTo>
                  <a:pt x="146" y="18"/>
                </a:lnTo>
                <a:lnTo>
                  <a:pt x="151" y="14"/>
                </a:lnTo>
                <a:lnTo>
                  <a:pt x="151" y="9"/>
                </a:lnTo>
                <a:lnTo>
                  <a:pt x="160" y="9"/>
                </a:lnTo>
                <a:lnTo>
                  <a:pt x="160" y="5"/>
                </a:lnTo>
                <a:lnTo>
                  <a:pt x="160" y="5"/>
                </a:lnTo>
                <a:lnTo>
                  <a:pt x="164" y="0"/>
                </a:lnTo>
                <a:lnTo>
                  <a:pt x="169" y="0"/>
                </a:lnTo>
                <a:lnTo>
                  <a:pt x="173" y="0"/>
                </a:lnTo>
                <a:lnTo>
                  <a:pt x="177" y="0"/>
                </a:lnTo>
                <a:lnTo>
                  <a:pt x="182" y="0"/>
                </a:lnTo>
                <a:lnTo>
                  <a:pt x="182" y="0"/>
                </a:lnTo>
                <a:lnTo>
                  <a:pt x="191" y="0"/>
                </a:lnTo>
                <a:lnTo>
                  <a:pt x="191" y="5"/>
                </a:lnTo>
                <a:lnTo>
                  <a:pt x="200" y="9"/>
                </a:lnTo>
                <a:lnTo>
                  <a:pt x="200" y="14"/>
                </a:lnTo>
                <a:lnTo>
                  <a:pt x="204" y="14"/>
                </a:lnTo>
                <a:lnTo>
                  <a:pt x="213" y="27"/>
                </a:lnTo>
                <a:lnTo>
                  <a:pt x="217" y="27"/>
                </a:lnTo>
                <a:lnTo>
                  <a:pt x="222" y="36"/>
                </a:lnTo>
                <a:lnTo>
                  <a:pt x="226" y="36"/>
                </a:lnTo>
                <a:lnTo>
                  <a:pt x="235" y="31"/>
                </a:lnTo>
                <a:lnTo>
                  <a:pt x="240" y="36"/>
                </a:lnTo>
                <a:lnTo>
                  <a:pt x="244" y="40"/>
                </a:lnTo>
                <a:lnTo>
                  <a:pt x="253" y="40"/>
                </a:lnTo>
                <a:lnTo>
                  <a:pt x="253" y="40"/>
                </a:lnTo>
                <a:lnTo>
                  <a:pt x="253" y="40"/>
                </a:lnTo>
                <a:lnTo>
                  <a:pt x="257" y="40"/>
                </a:lnTo>
                <a:lnTo>
                  <a:pt x="262" y="49"/>
                </a:lnTo>
                <a:lnTo>
                  <a:pt x="266" y="45"/>
                </a:lnTo>
                <a:lnTo>
                  <a:pt x="275" y="49"/>
                </a:lnTo>
                <a:lnTo>
                  <a:pt x="275" y="54"/>
                </a:lnTo>
                <a:lnTo>
                  <a:pt x="284" y="58"/>
                </a:lnTo>
                <a:lnTo>
                  <a:pt x="284" y="62"/>
                </a:lnTo>
                <a:lnTo>
                  <a:pt x="288" y="62"/>
                </a:lnTo>
                <a:lnTo>
                  <a:pt x="288" y="67"/>
                </a:lnTo>
                <a:lnTo>
                  <a:pt x="288" y="67"/>
                </a:lnTo>
                <a:lnTo>
                  <a:pt x="288" y="71"/>
                </a:lnTo>
                <a:lnTo>
                  <a:pt x="279" y="80"/>
                </a:lnTo>
                <a:lnTo>
                  <a:pt x="275" y="85"/>
                </a:lnTo>
                <a:lnTo>
                  <a:pt x="284" y="89"/>
                </a:lnTo>
                <a:lnTo>
                  <a:pt x="284" y="93"/>
                </a:lnTo>
                <a:lnTo>
                  <a:pt x="284" y="93"/>
                </a:lnTo>
                <a:lnTo>
                  <a:pt x="275" y="98"/>
                </a:lnTo>
                <a:lnTo>
                  <a:pt x="266" y="93"/>
                </a:lnTo>
                <a:lnTo>
                  <a:pt x="262" y="98"/>
                </a:lnTo>
                <a:lnTo>
                  <a:pt x="266" y="102"/>
                </a:lnTo>
                <a:lnTo>
                  <a:pt x="271" y="102"/>
                </a:lnTo>
                <a:lnTo>
                  <a:pt x="271" y="111"/>
                </a:lnTo>
                <a:lnTo>
                  <a:pt x="271" y="116"/>
                </a:lnTo>
                <a:lnTo>
                  <a:pt x="275" y="120"/>
                </a:lnTo>
                <a:lnTo>
                  <a:pt x="279" y="125"/>
                </a:lnTo>
                <a:lnTo>
                  <a:pt x="288" y="129"/>
                </a:lnTo>
                <a:lnTo>
                  <a:pt x="306" y="133"/>
                </a:lnTo>
                <a:lnTo>
                  <a:pt x="311" y="133"/>
                </a:lnTo>
                <a:lnTo>
                  <a:pt x="311" y="138"/>
                </a:lnTo>
                <a:lnTo>
                  <a:pt x="324" y="151"/>
                </a:lnTo>
                <a:lnTo>
                  <a:pt x="337" y="160"/>
                </a:lnTo>
                <a:lnTo>
                  <a:pt x="337" y="164"/>
                </a:lnTo>
                <a:lnTo>
                  <a:pt x="342" y="164"/>
                </a:lnTo>
                <a:lnTo>
                  <a:pt x="337" y="169"/>
                </a:lnTo>
                <a:lnTo>
                  <a:pt x="342" y="173"/>
                </a:lnTo>
                <a:lnTo>
                  <a:pt x="346" y="178"/>
                </a:lnTo>
                <a:lnTo>
                  <a:pt x="359" y="169"/>
                </a:lnTo>
                <a:lnTo>
                  <a:pt x="364" y="169"/>
                </a:lnTo>
                <a:lnTo>
                  <a:pt x="364" y="173"/>
                </a:lnTo>
                <a:lnTo>
                  <a:pt x="364" y="191"/>
                </a:lnTo>
                <a:lnTo>
                  <a:pt x="359" y="200"/>
                </a:lnTo>
                <a:lnTo>
                  <a:pt x="368" y="200"/>
                </a:lnTo>
                <a:lnTo>
                  <a:pt x="382" y="200"/>
                </a:lnTo>
                <a:lnTo>
                  <a:pt x="395" y="218"/>
                </a:lnTo>
                <a:lnTo>
                  <a:pt x="399" y="240"/>
                </a:lnTo>
                <a:lnTo>
                  <a:pt x="399" y="244"/>
                </a:lnTo>
                <a:lnTo>
                  <a:pt x="404" y="244"/>
                </a:lnTo>
                <a:lnTo>
                  <a:pt x="408" y="249"/>
                </a:lnTo>
                <a:lnTo>
                  <a:pt x="408" y="253"/>
                </a:lnTo>
                <a:lnTo>
                  <a:pt x="408" y="253"/>
                </a:lnTo>
                <a:lnTo>
                  <a:pt x="404" y="253"/>
                </a:lnTo>
                <a:lnTo>
                  <a:pt x="399" y="258"/>
                </a:lnTo>
                <a:lnTo>
                  <a:pt x="395" y="258"/>
                </a:lnTo>
                <a:lnTo>
                  <a:pt x="390" y="262"/>
                </a:lnTo>
                <a:lnTo>
                  <a:pt x="386" y="266"/>
                </a:lnTo>
                <a:lnTo>
                  <a:pt x="386" y="271"/>
                </a:lnTo>
                <a:lnTo>
                  <a:pt x="382" y="271"/>
                </a:lnTo>
                <a:lnTo>
                  <a:pt x="382" y="275"/>
                </a:lnTo>
                <a:lnTo>
                  <a:pt x="382" y="284"/>
                </a:lnTo>
                <a:lnTo>
                  <a:pt x="382" y="284"/>
                </a:lnTo>
                <a:lnTo>
                  <a:pt x="382" y="284"/>
                </a:lnTo>
                <a:lnTo>
                  <a:pt x="382" y="280"/>
                </a:lnTo>
                <a:lnTo>
                  <a:pt x="377" y="280"/>
                </a:lnTo>
                <a:lnTo>
                  <a:pt x="377" y="284"/>
                </a:lnTo>
                <a:lnTo>
                  <a:pt x="373" y="289"/>
                </a:lnTo>
                <a:lnTo>
                  <a:pt x="377" y="293"/>
                </a:lnTo>
                <a:lnTo>
                  <a:pt x="386" y="297"/>
                </a:lnTo>
                <a:lnTo>
                  <a:pt x="386" y="302"/>
                </a:lnTo>
                <a:lnTo>
                  <a:pt x="382" y="302"/>
                </a:lnTo>
                <a:lnTo>
                  <a:pt x="377" y="302"/>
                </a:lnTo>
                <a:lnTo>
                  <a:pt x="373" y="297"/>
                </a:lnTo>
                <a:lnTo>
                  <a:pt x="364" y="293"/>
                </a:lnTo>
                <a:lnTo>
                  <a:pt x="359" y="293"/>
                </a:lnTo>
                <a:lnTo>
                  <a:pt x="355" y="293"/>
                </a:lnTo>
                <a:lnTo>
                  <a:pt x="355" y="284"/>
                </a:lnTo>
                <a:lnTo>
                  <a:pt x="350" y="280"/>
                </a:lnTo>
                <a:lnTo>
                  <a:pt x="350" y="275"/>
                </a:lnTo>
                <a:lnTo>
                  <a:pt x="346" y="280"/>
                </a:lnTo>
                <a:lnTo>
                  <a:pt x="346" y="284"/>
                </a:lnTo>
                <a:lnTo>
                  <a:pt x="350" y="293"/>
                </a:lnTo>
                <a:lnTo>
                  <a:pt x="350" y="293"/>
                </a:lnTo>
                <a:lnTo>
                  <a:pt x="346" y="293"/>
                </a:lnTo>
                <a:lnTo>
                  <a:pt x="337" y="293"/>
                </a:lnTo>
                <a:lnTo>
                  <a:pt x="333" y="293"/>
                </a:lnTo>
                <a:lnTo>
                  <a:pt x="328" y="289"/>
                </a:lnTo>
                <a:lnTo>
                  <a:pt x="324" y="289"/>
                </a:lnTo>
                <a:lnTo>
                  <a:pt x="324" y="297"/>
                </a:lnTo>
                <a:lnTo>
                  <a:pt x="319" y="297"/>
                </a:lnTo>
                <a:lnTo>
                  <a:pt x="319" y="297"/>
                </a:lnTo>
                <a:lnTo>
                  <a:pt x="319" y="306"/>
                </a:lnTo>
                <a:lnTo>
                  <a:pt x="306" y="311"/>
                </a:lnTo>
                <a:lnTo>
                  <a:pt x="302" y="306"/>
                </a:lnTo>
                <a:lnTo>
                  <a:pt x="288" y="320"/>
                </a:lnTo>
                <a:lnTo>
                  <a:pt x="284" y="320"/>
                </a:lnTo>
                <a:lnTo>
                  <a:pt x="275" y="320"/>
                </a:lnTo>
                <a:lnTo>
                  <a:pt x="271" y="311"/>
                </a:lnTo>
                <a:lnTo>
                  <a:pt x="266" y="311"/>
                </a:lnTo>
                <a:lnTo>
                  <a:pt x="262" y="306"/>
                </a:lnTo>
                <a:lnTo>
                  <a:pt x="253" y="306"/>
                </a:lnTo>
                <a:lnTo>
                  <a:pt x="248" y="293"/>
                </a:lnTo>
                <a:lnTo>
                  <a:pt x="248" y="293"/>
                </a:lnTo>
                <a:lnTo>
                  <a:pt x="248" y="289"/>
                </a:lnTo>
                <a:lnTo>
                  <a:pt x="244" y="284"/>
                </a:lnTo>
                <a:lnTo>
                  <a:pt x="240" y="284"/>
                </a:lnTo>
                <a:lnTo>
                  <a:pt x="240" y="280"/>
                </a:lnTo>
                <a:lnTo>
                  <a:pt x="235" y="280"/>
                </a:lnTo>
                <a:lnTo>
                  <a:pt x="231" y="284"/>
                </a:lnTo>
                <a:lnTo>
                  <a:pt x="231" y="284"/>
                </a:lnTo>
                <a:lnTo>
                  <a:pt x="231" y="289"/>
                </a:lnTo>
                <a:lnTo>
                  <a:pt x="226" y="289"/>
                </a:lnTo>
                <a:lnTo>
                  <a:pt x="222" y="284"/>
                </a:lnTo>
                <a:lnTo>
                  <a:pt x="222" y="280"/>
                </a:lnTo>
                <a:lnTo>
                  <a:pt x="222" y="280"/>
                </a:lnTo>
                <a:lnTo>
                  <a:pt x="222" y="280"/>
                </a:lnTo>
                <a:lnTo>
                  <a:pt x="222" y="280"/>
                </a:lnTo>
                <a:lnTo>
                  <a:pt x="222" y="280"/>
                </a:lnTo>
                <a:lnTo>
                  <a:pt x="217" y="280"/>
                </a:lnTo>
                <a:lnTo>
                  <a:pt x="217" y="280"/>
                </a:lnTo>
                <a:lnTo>
                  <a:pt x="213" y="280"/>
                </a:lnTo>
                <a:lnTo>
                  <a:pt x="208" y="280"/>
                </a:lnTo>
                <a:lnTo>
                  <a:pt x="204" y="280"/>
                </a:lnTo>
                <a:lnTo>
                  <a:pt x="204" y="280"/>
                </a:lnTo>
                <a:lnTo>
                  <a:pt x="200" y="284"/>
                </a:lnTo>
                <a:lnTo>
                  <a:pt x="195" y="284"/>
                </a:lnTo>
                <a:lnTo>
                  <a:pt x="191" y="280"/>
                </a:lnTo>
                <a:lnTo>
                  <a:pt x="186" y="280"/>
                </a:lnTo>
                <a:lnTo>
                  <a:pt x="186" y="275"/>
                </a:lnTo>
                <a:lnTo>
                  <a:pt x="186" y="271"/>
                </a:lnTo>
                <a:lnTo>
                  <a:pt x="186" y="266"/>
                </a:lnTo>
                <a:lnTo>
                  <a:pt x="191" y="262"/>
                </a:lnTo>
                <a:lnTo>
                  <a:pt x="195" y="262"/>
                </a:lnTo>
                <a:lnTo>
                  <a:pt x="195" y="258"/>
                </a:lnTo>
                <a:lnTo>
                  <a:pt x="200" y="258"/>
                </a:lnTo>
                <a:lnTo>
                  <a:pt x="200" y="253"/>
                </a:lnTo>
                <a:lnTo>
                  <a:pt x="200" y="253"/>
                </a:lnTo>
                <a:lnTo>
                  <a:pt x="195" y="249"/>
                </a:lnTo>
                <a:lnTo>
                  <a:pt x="195" y="253"/>
                </a:lnTo>
                <a:lnTo>
                  <a:pt x="191" y="249"/>
                </a:lnTo>
                <a:lnTo>
                  <a:pt x="195" y="244"/>
                </a:lnTo>
                <a:lnTo>
                  <a:pt x="200" y="240"/>
                </a:lnTo>
                <a:lnTo>
                  <a:pt x="195" y="235"/>
                </a:lnTo>
                <a:lnTo>
                  <a:pt x="195" y="231"/>
                </a:lnTo>
                <a:lnTo>
                  <a:pt x="186" y="222"/>
                </a:lnTo>
                <a:lnTo>
                  <a:pt x="182" y="222"/>
                </a:lnTo>
                <a:lnTo>
                  <a:pt x="177" y="222"/>
                </a:lnTo>
                <a:lnTo>
                  <a:pt x="173" y="222"/>
                </a:lnTo>
                <a:lnTo>
                  <a:pt x="169" y="222"/>
                </a:lnTo>
                <a:lnTo>
                  <a:pt x="164" y="226"/>
                </a:lnTo>
                <a:lnTo>
                  <a:pt x="160" y="226"/>
                </a:lnTo>
                <a:lnTo>
                  <a:pt x="160" y="231"/>
                </a:lnTo>
                <a:lnTo>
                  <a:pt x="155" y="235"/>
                </a:lnTo>
                <a:lnTo>
                  <a:pt x="151" y="240"/>
                </a:lnTo>
                <a:lnTo>
                  <a:pt x="146" y="249"/>
                </a:lnTo>
                <a:lnTo>
                  <a:pt x="146" y="253"/>
                </a:lnTo>
                <a:lnTo>
                  <a:pt x="142" y="258"/>
                </a:lnTo>
                <a:lnTo>
                  <a:pt x="137" y="258"/>
                </a:lnTo>
                <a:lnTo>
                  <a:pt x="133" y="253"/>
                </a:lnTo>
                <a:lnTo>
                  <a:pt x="129" y="253"/>
                </a:lnTo>
                <a:lnTo>
                  <a:pt x="124" y="253"/>
                </a:lnTo>
                <a:lnTo>
                  <a:pt x="111" y="244"/>
                </a:lnTo>
                <a:lnTo>
                  <a:pt x="111" y="244"/>
                </a:lnTo>
                <a:lnTo>
                  <a:pt x="102" y="249"/>
                </a:lnTo>
                <a:lnTo>
                  <a:pt x="98" y="249"/>
                </a:lnTo>
                <a:lnTo>
                  <a:pt x="98" y="244"/>
                </a:lnTo>
                <a:lnTo>
                  <a:pt x="93" y="244"/>
                </a:lnTo>
                <a:lnTo>
                  <a:pt x="89" y="244"/>
                </a:lnTo>
                <a:lnTo>
                  <a:pt x="80" y="244"/>
                </a:lnTo>
                <a:lnTo>
                  <a:pt x="80" y="244"/>
                </a:lnTo>
                <a:lnTo>
                  <a:pt x="71" y="240"/>
                </a:lnTo>
                <a:lnTo>
                  <a:pt x="75" y="235"/>
                </a:lnTo>
                <a:lnTo>
                  <a:pt x="71" y="240"/>
                </a:lnTo>
                <a:lnTo>
                  <a:pt x="71" y="240"/>
                </a:lnTo>
                <a:lnTo>
                  <a:pt x="58" y="240"/>
                </a:lnTo>
                <a:lnTo>
                  <a:pt x="58" y="235"/>
                </a:lnTo>
                <a:lnTo>
                  <a:pt x="53" y="231"/>
                </a:lnTo>
                <a:lnTo>
                  <a:pt x="49" y="218"/>
                </a:lnTo>
                <a:lnTo>
                  <a:pt x="49" y="218"/>
                </a:lnTo>
                <a:lnTo>
                  <a:pt x="44" y="218"/>
                </a:lnTo>
                <a:lnTo>
                  <a:pt x="40" y="213"/>
                </a:lnTo>
                <a:lnTo>
                  <a:pt x="40" y="200"/>
                </a:lnTo>
                <a:lnTo>
                  <a:pt x="40" y="195"/>
                </a:lnTo>
                <a:lnTo>
                  <a:pt x="35" y="182"/>
                </a:lnTo>
                <a:lnTo>
                  <a:pt x="35" y="173"/>
                </a:lnTo>
                <a:lnTo>
                  <a:pt x="31" y="169"/>
                </a:lnTo>
                <a:lnTo>
                  <a:pt x="31" y="169"/>
                </a:lnTo>
                <a:lnTo>
                  <a:pt x="26" y="164"/>
                </a:lnTo>
                <a:lnTo>
                  <a:pt x="26" y="160"/>
                </a:lnTo>
                <a:lnTo>
                  <a:pt x="18" y="138"/>
                </a:lnTo>
                <a:lnTo>
                  <a:pt x="18" y="138"/>
                </a:lnTo>
                <a:lnTo>
                  <a:pt x="9" y="142"/>
                </a:lnTo>
                <a:lnTo>
                  <a:pt x="9" y="142"/>
                </a:lnTo>
                <a:lnTo>
                  <a:pt x="4" y="138"/>
                </a:lnTo>
                <a:lnTo>
                  <a:pt x="0" y="13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09" name="Freeform 746">
            <a:extLst>
              <a:ext uri="{FF2B5EF4-FFF2-40B4-BE49-F238E27FC236}">
                <a16:creationId xmlns:a16="http://schemas.microsoft.com/office/drawing/2014/main" id="{E9DF80B2-6EF1-44A5-A8B6-756291B39F7D}"/>
              </a:ext>
            </a:extLst>
          </p:cNvPr>
          <p:cNvSpPr>
            <a:spLocks/>
          </p:cNvSpPr>
          <p:nvPr/>
        </p:nvSpPr>
        <p:spPr bwMode="auto">
          <a:xfrm>
            <a:off x="7178285" y="4473443"/>
            <a:ext cx="23217" cy="32147"/>
          </a:xfrm>
          <a:custGeom>
            <a:avLst/>
            <a:gdLst>
              <a:gd name="T0" fmla="*/ 0 w 26"/>
              <a:gd name="T1" fmla="*/ 31 h 36"/>
              <a:gd name="T2" fmla="*/ 0 w 26"/>
              <a:gd name="T3" fmla="*/ 27 h 36"/>
              <a:gd name="T4" fmla="*/ 4 w 26"/>
              <a:gd name="T5" fmla="*/ 27 h 36"/>
              <a:gd name="T6" fmla="*/ 4 w 26"/>
              <a:gd name="T7" fmla="*/ 22 h 36"/>
              <a:gd name="T8" fmla="*/ 4 w 26"/>
              <a:gd name="T9" fmla="*/ 18 h 36"/>
              <a:gd name="T10" fmla="*/ 4 w 26"/>
              <a:gd name="T11" fmla="*/ 18 h 36"/>
              <a:gd name="T12" fmla="*/ 8 w 26"/>
              <a:gd name="T13" fmla="*/ 9 h 36"/>
              <a:gd name="T14" fmla="*/ 8 w 26"/>
              <a:gd name="T15" fmla="*/ 9 h 36"/>
              <a:gd name="T16" fmla="*/ 8 w 26"/>
              <a:gd name="T17" fmla="*/ 4 h 36"/>
              <a:gd name="T18" fmla="*/ 8 w 26"/>
              <a:gd name="T19" fmla="*/ 0 h 36"/>
              <a:gd name="T20" fmla="*/ 13 w 26"/>
              <a:gd name="T21" fmla="*/ 0 h 36"/>
              <a:gd name="T22" fmla="*/ 13 w 26"/>
              <a:gd name="T23" fmla="*/ 4 h 36"/>
              <a:gd name="T24" fmla="*/ 17 w 26"/>
              <a:gd name="T25" fmla="*/ 9 h 36"/>
              <a:gd name="T26" fmla="*/ 26 w 26"/>
              <a:gd name="T27" fmla="*/ 9 h 36"/>
              <a:gd name="T28" fmla="*/ 26 w 26"/>
              <a:gd name="T29" fmla="*/ 13 h 36"/>
              <a:gd name="T30" fmla="*/ 26 w 26"/>
              <a:gd name="T31" fmla="*/ 18 h 36"/>
              <a:gd name="T32" fmla="*/ 26 w 26"/>
              <a:gd name="T33" fmla="*/ 18 h 36"/>
              <a:gd name="T34" fmla="*/ 22 w 26"/>
              <a:gd name="T35" fmla="*/ 22 h 36"/>
              <a:gd name="T36" fmla="*/ 22 w 26"/>
              <a:gd name="T37" fmla="*/ 22 h 36"/>
              <a:gd name="T38" fmla="*/ 22 w 26"/>
              <a:gd name="T39" fmla="*/ 27 h 36"/>
              <a:gd name="T40" fmla="*/ 22 w 26"/>
              <a:gd name="T41" fmla="*/ 31 h 36"/>
              <a:gd name="T42" fmla="*/ 22 w 26"/>
              <a:gd name="T43" fmla="*/ 36 h 36"/>
              <a:gd name="T44" fmla="*/ 22 w 26"/>
              <a:gd name="T45" fmla="*/ 36 h 36"/>
              <a:gd name="T46" fmla="*/ 17 w 26"/>
              <a:gd name="T47" fmla="*/ 36 h 36"/>
              <a:gd name="T48" fmla="*/ 17 w 26"/>
              <a:gd name="T49" fmla="*/ 36 h 36"/>
              <a:gd name="T50" fmla="*/ 13 w 26"/>
              <a:gd name="T51" fmla="*/ 36 h 36"/>
              <a:gd name="T52" fmla="*/ 13 w 26"/>
              <a:gd name="T53" fmla="*/ 36 h 36"/>
              <a:gd name="T54" fmla="*/ 8 w 26"/>
              <a:gd name="T55" fmla="*/ 36 h 36"/>
              <a:gd name="T56" fmla="*/ 4 w 26"/>
              <a:gd name="T57" fmla="*/ 36 h 36"/>
              <a:gd name="T58" fmla="*/ 4 w 26"/>
              <a:gd name="T59" fmla="*/ 36 h 36"/>
              <a:gd name="T60" fmla="*/ 0 w 26"/>
              <a:gd name="T61" fmla="*/ 36 h 36"/>
              <a:gd name="T62" fmla="*/ 0 w 26"/>
              <a:gd name="T63" fmla="*/ 36 h 36"/>
              <a:gd name="T64" fmla="*/ 0 w 26"/>
              <a:gd name="T65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" h="36">
                <a:moveTo>
                  <a:pt x="0" y="31"/>
                </a:moveTo>
                <a:lnTo>
                  <a:pt x="0" y="27"/>
                </a:lnTo>
                <a:lnTo>
                  <a:pt x="4" y="27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8" y="9"/>
                </a:lnTo>
                <a:lnTo>
                  <a:pt x="8" y="9"/>
                </a:lnTo>
                <a:lnTo>
                  <a:pt x="8" y="4"/>
                </a:lnTo>
                <a:lnTo>
                  <a:pt x="8" y="0"/>
                </a:lnTo>
                <a:lnTo>
                  <a:pt x="13" y="0"/>
                </a:lnTo>
                <a:lnTo>
                  <a:pt x="13" y="4"/>
                </a:lnTo>
                <a:lnTo>
                  <a:pt x="17" y="9"/>
                </a:lnTo>
                <a:lnTo>
                  <a:pt x="26" y="9"/>
                </a:lnTo>
                <a:lnTo>
                  <a:pt x="26" y="13"/>
                </a:lnTo>
                <a:lnTo>
                  <a:pt x="26" y="18"/>
                </a:lnTo>
                <a:lnTo>
                  <a:pt x="26" y="18"/>
                </a:lnTo>
                <a:lnTo>
                  <a:pt x="22" y="22"/>
                </a:lnTo>
                <a:lnTo>
                  <a:pt x="22" y="22"/>
                </a:lnTo>
                <a:lnTo>
                  <a:pt x="22" y="27"/>
                </a:lnTo>
                <a:lnTo>
                  <a:pt x="22" y="31"/>
                </a:lnTo>
                <a:lnTo>
                  <a:pt x="22" y="36"/>
                </a:lnTo>
                <a:lnTo>
                  <a:pt x="22" y="36"/>
                </a:lnTo>
                <a:lnTo>
                  <a:pt x="17" y="36"/>
                </a:lnTo>
                <a:lnTo>
                  <a:pt x="17" y="36"/>
                </a:lnTo>
                <a:lnTo>
                  <a:pt x="13" y="36"/>
                </a:lnTo>
                <a:lnTo>
                  <a:pt x="13" y="36"/>
                </a:lnTo>
                <a:lnTo>
                  <a:pt x="8" y="36"/>
                </a:lnTo>
                <a:lnTo>
                  <a:pt x="4" y="36"/>
                </a:lnTo>
                <a:lnTo>
                  <a:pt x="4" y="36"/>
                </a:lnTo>
                <a:lnTo>
                  <a:pt x="0" y="36"/>
                </a:lnTo>
                <a:lnTo>
                  <a:pt x="0" y="36"/>
                </a:lnTo>
                <a:lnTo>
                  <a:pt x="0" y="31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0" name="Freeform 747">
            <a:extLst>
              <a:ext uri="{FF2B5EF4-FFF2-40B4-BE49-F238E27FC236}">
                <a16:creationId xmlns:a16="http://schemas.microsoft.com/office/drawing/2014/main" id="{453AC258-7B35-4218-BD5F-B4C13A77B3B4}"/>
              </a:ext>
            </a:extLst>
          </p:cNvPr>
          <p:cNvSpPr>
            <a:spLocks/>
          </p:cNvSpPr>
          <p:nvPr/>
        </p:nvSpPr>
        <p:spPr bwMode="auto">
          <a:xfrm>
            <a:off x="7178285" y="4473443"/>
            <a:ext cx="23217" cy="32147"/>
          </a:xfrm>
          <a:custGeom>
            <a:avLst/>
            <a:gdLst>
              <a:gd name="T0" fmla="*/ 0 w 26"/>
              <a:gd name="T1" fmla="*/ 31 h 36"/>
              <a:gd name="T2" fmla="*/ 0 w 26"/>
              <a:gd name="T3" fmla="*/ 27 h 36"/>
              <a:gd name="T4" fmla="*/ 4 w 26"/>
              <a:gd name="T5" fmla="*/ 27 h 36"/>
              <a:gd name="T6" fmla="*/ 4 w 26"/>
              <a:gd name="T7" fmla="*/ 22 h 36"/>
              <a:gd name="T8" fmla="*/ 4 w 26"/>
              <a:gd name="T9" fmla="*/ 18 h 36"/>
              <a:gd name="T10" fmla="*/ 4 w 26"/>
              <a:gd name="T11" fmla="*/ 18 h 36"/>
              <a:gd name="T12" fmla="*/ 8 w 26"/>
              <a:gd name="T13" fmla="*/ 9 h 36"/>
              <a:gd name="T14" fmla="*/ 8 w 26"/>
              <a:gd name="T15" fmla="*/ 9 h 36"/>
              <a:gd name="T16" fmla="*/ 8 w 26"/>
              <a:gd name="T17" fmla="*/ 4 h 36"/>
              <a:gd name="T18" fmla="*/ 8 w 26"/>
              <a:gd name="T19" fmla="*/ 0 h 36"/>
              <a:gd name="T20" fmla="*/ 13 w 26"/>
              <a:gd name="T21" fmla="*/ 0 h 36"/>
              <a:gd name="T22" fmla="*/ 13 w 26"/>
              <a:gd name="T23" fmla="*/ 4 h 36"/>
              <a:gd name="T24" fmla="*/ 17 w 26"/>
              <a:gd name="T25" fmla="*/ 9 h 36"/>
              <a:gd name="T26" fmla="*/ 26 w 26"/>
              <a:gd name="T27" fmla="*/ 9 h 36"/>
              <a:gd name="T28" fmla="*/ 26 w 26"/>
              <a:gd name="T29" fmla="*/ 13 h 36"/>
              <a:gd name="T30" fmla="*/ 26 w 26"/>
              <a:gd name="T31" fmla="*/ 18 h 36"/>
              <a:gd name="T32" fmla="*/ 26 w 26"/>
              <a:gd name="T33" fmla="*/ 18 h 36"/>
              <a:gd name="T34" fmla="*/ 22 w 26"/>
              <a:gd name="T35" fmla="*/ 22 h 36"/>
              <a:gd name="T36" fmla="*/ 22 w 26"/>
              <a:gd name="T37" fmla="*/ 22 h 36"/>
              <a:gd name="T38" fmla="*/ 22 w 26"/>
              <a:gd name="T39" fmla="*/ 27 h 36"/>
              <a:gd name="T40" fmla="*/ 22 w 26"/>
              <a:gd name="T41" fmla="*/ 31 h 36"/>
              <a:gd name="T42" fmla="*/ 22 w 26"/>
              <a:gd name="T43" fmla="*/ 36 h 36"/>
              <a:gd name="T44" fmla="*/ 22 w 26"/>
              <a:gd name="T45" fmla="*/ 36 h 36"/>
              <a:gd name="T46" fmla="*/ 17 w 26"/>
              <a:gd name="T47" fmla="*/ 36 h 36"/>
              <a:gd name="T48" fmla="*/ 17 w 26"/>
              <a:gd name="T49" fmla="*/ 36 h 36"/>
              <a:gd name="T50" fmla="*/ 13 w 26"/>
              <a:gd name="T51" fmla="*/ 36 h 36"/>
              <a:gd name="T52" fmla="*/ 13 w 26"/>
              <a:gd name="T53" fmla="*/ 36 h 36"/>
              <a:gd name="T54" fmla="*/ 8 w 26"/>
              <a:gd name="T55" fmla="*/ 36 h 36"/>
              <a:gd name="T56" fmla="*/ 4 w 26"/>
              <a:gd name="T57" fmla="*/ 36 h 36"/>
              <a:gd name="T58" fmla="*/ 4 w 26"/>
              <a:gd name="T59" fmla="*/ 36 h 36"/>
              <a:gd name="T60" fmla="*/ 0 w 26"/>
              <a:gd name="T61" fmla="*/ 36 h 36"/>
              <a:gd name="T62" fmla="*/ 0 w 26"/>
              <a:gd name="T63" fmla="*/ 36 h 36"/>
              <a:gd name="T64" fmla="*/ 0 w 26"/>
              <a:gd name="T65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" h="36">
                <a:moveTo>
                  <a:pt x="0" y="31"/>
                </a:moveTo>
                <a:lnTo>
                  <a:pt x="0" y="27"/>
                </a:lnTo>
                <a:lnTo>
                  <a:pt x="4" y="27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8" y="9"/>
                </a:lnTo>
                <a:lnTo>
                  <a:pt x="8" y="9"/>
                </a:lnTo>
                <a:lnTo>
                  <a:pt x="8" y="4"/>
                </a:lnTo>
                <a:lnTo>
                  <a:pt x="8" y="0"/>
                </a:lnTo>
                <a:lnTo>
                  <a:pt x="13" y="0"/>
                </a:lnTo>
                <a:lnTo>
                  <a:pt x="13" y="4"/>
                </a:lnTo>
                <a:lnTo>
                  <a:pt x="17" y="9"/>
                </a:lnTo>
                <a:lnTo>
                  <a:pt x="26" y="9"/>
                </a:lnTo>
                <a:lnTo>
                  <a:pt x="26" y="13"/>
                </a:lnTo>
                <a:lnTo>
                  <a:pt x="26" y="18"/>
                </a:lnTo>
                <a:lnTo>
                  <a:pt x="26" y="18"/>
                </a:lnTo>
                <a:lnTo>
                  <a:pt x="22" y="22"/>
                </a:lnTo>
                <a:lnTo>
                  <a:pt x="22" y="22"/>
                </a:lnTo>
                <a:lnTo>
                  <a:pt x="22" y="27"/>
                </a:lnTo>
                <a:lnTo>
                  <a:pt x="22" y="31"/>
                </a:lnTo>
                <a:lnTo>
                  <a:pt x="22" y="36"/>
                </a:lnTo>
                <a:lnTo>
                  <a:pt x="22" y="36"/>
                </a:lnTo>
                <a:lnTo>
                  <a:pt x="17" y="36"/>
                </a:lnTo>
                <a:lnTo>
                  <a:pt x="17" y="36"/>
                </a:lnTo>
                <a:lnTo>
                  <a:pt x="13" y="36"/>
                </a:lnTo>
                <a:lnTo>
                  <a:pt x="13" y="36"/>
                </a:lnTo>
                <a:lnTo>
                  <a:pt x="8" y="36"/>
                </a:lnTo>
                <a:lnTo>
                  <a:pt x="4" y="36"/>
                </a:lnTo>
                <a:lnTo>
                  <a:pt x="4" y="36"/>
                </a:lnTo>
                <a:lnTo>
                  <a:pt x="0" y="36"/>
                </a:lnTo>
                <a:lnTo>
                  <a:pt x="0" y="36"/>
                </a:lnTo>
                <a:lnTo>
                  <a:pt x="0" y="3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1" name="Freeform 748">
            <a:extLst>
              <a:ext uri="{FF2B5EF4-FFF2-40B4-BE49-F238E27FC236}">
                <a16:creationId xmlns:a16="http://schemas.microsoft.com/office/drawing/2014/main" id="{F2CC2F0C-7126-4622-B2D3-10D66207D5BD}"/>
              </a:ext>
            </a:extLst>
          </p:cNvPr>
          <p:cNvSpPr>
            <a:spLocks/>
          </p:cNvSpPr>
          <p:nvPr/>
        </p:nvSpPr>
        <p:spPr bwMode="auto">
          <a:xfrm>
            <a:off x="7178285" y="4473443"/>
            <a:ext cx="23217" cy="32147"/>
          </a:xfrm>
          <a:custGeom>
            <a:avLst/>
            <a:gdLst>
              <a:gd name="T0" fmla="*/ 0 w 26"/>
              <a:gd name="T1" fmla="*/ 31 h 36"/>
              <a:gd name="T2" fmla="*/ 0 w 26"/>
              <a:gd name="T3" fmla="*/ 27 h 36"/>
              <a:gd name="T4" fmla="*/ 4 w 26"/>
              <a:gd name="T5" fmla="*/ 27 h 36"/>
              <a:gd name="T6" fmla="*/ 4 w 26"/>
              <a:gd name="T7" fmla="*/ 22 h 36"/>
              <a:gd name="T8" fmla="*/ 4 w 26"/>
              <a:gd name="T9" fmla="*/ 18 h 36"/>
              <a:gd name="T10" fmla="*/ 4 w 26"/>
              <a:gd name="T11" fmla="*/ 18 h 36"/>
              <a:gd name="T12" fmla="*/ 8 w 26"/>
              <a:gd name="T13" fmla="*/ 9 h 36"/>
              <a:gd name="T14" fmla="*/ 8 w 26"/>
              <a:gd name="T15" fmla="*/ 9 h 36"/>
              <a:gd name="T16" fmla="*/ 8 w 26"/>
              <a:gd name="T17" fmla="*/ 4 h 36"/>
              <a:gd name="T18" fmla="*/ 8 w 26"/>
              <a:gd name="T19" fmla="*/ 0 h 36"/>
              <a:gd name="T20" fmla="*/ 13 w 26"/>
              <a:gd name="T21" fmla="*/ 0 h 36"/>
              <a:gd name="T22" fmla="*/ 13 w 26"/>
              <a:gd name="T23" fmla="*/ 4 h 36"/>
              <a:gd name="T24" fmla="*/ 17 w 26"/>
              <a:gd name="T25" fmla="*/ 9 h 36"/>
              <a:gd name="T26" fmla="*/ 26 w 26"/>
              <a:gd name="T27" fmla="*/ 9 h 36"/>
              <a:gd name="T28" fmla="*/ 26 w 26"/>
              <a:gd name="T29" fmla="*/ 13 h 36"/>
              <a:gd name="T30" fmla="*/ 26 w 26"/>
              <a:gd name="T31" fmla="*/ 18 h 36"/>
              <a:gd name="T32" fmla="*/ 26 w 26"/>
              <a:gd name="T33" fmla="*/ 18 h 36"/>
              <a:gd name="T34" fmla="*/ 22 w 26"/>
              <a:gd name="T35" fmla="*/ 22 h 36"/>
              <a:gd name="T36" fmla="*/ 22 w 26"/>
              <a:gd name="T37" fmla="*/ 22 h 36"/>
              <a:gd name="T38" fmla="*/ 22 w 26"/>
              <a:gd name="T39" fmla="*/ 27 h 36"/>
              <a:gd name="T40" fmla="*/ 22 w 26"/>
              <a:gd name="T41" fmla="*/ 31 h 36"/>
              <a:gd name="T42" fmla="*/ 22 w 26"/>
              <a:gd name="T43" fmla="*/ 36 h 36"/>
              <a:gd name="T44" fmla="*/ 22 w 26"/>
              <a:gd name="T45" fmla="*/ 36 h 36"/>
              <a:gd name="T46" fmla="*/ 17 w 26"/>
              <a:gd name="T47" fmla="*/ 36 h 36"/>
              <a:gd name="T48" fmla="*/ 17 w 26"/>
              <a:gd name="T49" fmla="*/ 36 h 36"/>
              <a:gd name="T50" fmla="*/ 13 w 26"/>
              <a:gd name="T51" fmla="*/ 36 h 36"/>
              <a:gd name="T52" fmla="*/ 13 w 26"/>
              <a:gd name="T53" fmla="*/ 36 h 36"/>
              <a:gd name="T54" fmla="*/ 8 w 26"/>
              <a:gd name="T55" fmla="*/ 36 h 36"/>
              <a:gd name="T56" fmla="*/ 4 w 26"/>
              <a:gd name="T57" fmla="*/ 36 h 36"/>
              <a:gd name="T58" fmla="*/ 4 w 26"/>
              <a:gd name="T59" fmla="*/ 36 h 36"/>
              <a:gd name="T60" fmla="*/ 0 w 26"/>
              <a:gd name="T61" fmla="*/ 36 h 36"/>
              <a:gd name="T62" fmla="*/ 0 w 26"/>
              <a:gd name="T63" fmla="*/ 36 h 36"/>
              <a:gd name="T64" fmla="*/ 0 w 26"/>
              <a:gd name="T65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" h="36">
                <a:moveTo>
                  <a:pt x="0" y="31"/>
                </a:moveTo>
                <a:lnTo>
                  <a:pt x="0" y="27"/>
                </a:lnTo>
                <a:lnTo>
                  <a:pt x="4" y="27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8" y="9"/>
                </a:lnTo>
                <a:lnTo>
                  <a:pt x="8" y="9"/>
                </a:lnTo>
                <a:lnTo>
                  <a:pt x="8" y="4"/>
                </a:lnTo>
                <a:lnTo>
                  <a:pt x="8" y="0"/>
                </a:lnTo>
                <a:lnTo>
                  <a:pt x="13" y="0"/>
                </a:lnTo>
                <a:lnTo>
                  <a:pt x="13" y="4"/>
                </a:lnTo>
                <a:lnTo>
                  <a:pt x="17" y="9"/>
                </a:lnTo>
                <a:lnTo>
                  <a:pt x="26" y="9"/>
                </a:lnTo>
                <a:lnTo>
                  <a:pt x="26" y="13"/>
                </a:lnTo>
                <a:lnTo>
                  <a:pt x="26" y="18"/>
                </a:lnTo>
                <a:lnTo>
                  <a:pt x="26" y="18"/>
                </a:lnTo>
                <a:lnTo>
                  <a:pt x="22" y="22"/>
                </a:lnTo>
                <a:lnTo>
                  <a:pt x="22" y="22"/>
                </a:lnTo>
                <a:lnTo>
                  <a:pt x="22" y="27"/>
                </a:lnTo>
                <a:lnTo>
                  <a:pt x="22" y="31"/>
                </a:lnTo>
                <a:lnTo>
                  <a:pt x="22" y="36"/>
                </a:lnTo>
                <a:lnTo>
                  <a:pt x="22" y="36"/>
                </a:lnTo>
                <a:lnTo>
                  <a:pt x="17" y="36"/>
                </a:lnTo>
                <a:lnTo>
                  <a:pt x="17" y="36"/>
                </a:lnTo>
                <a:lnTo>
                  <a:pt x="13" y="36"/>
                </a:lnTo>
                <a:lnTo>
                  <a:pt x="13" y="36"/>
                </a:lnTo>
                <a:lnTo>
                  <a:pt x="8" y="36"/>
                </a:lnTo>
                <a:lnTo>
                  <a:pt x="4" y="36"/>
                </a:lnTo>
                <a:lnTo>
                  <a:pt x="4" y="36"/>
                </a:lnTo>
                <a:lnTo>
                  <a:pt x="0" y="36"/>
                </a:lnTo>
                <a:lnTo>
                  <a:pt x="0" y="36"/>
                </a:lnTo>
                <a:lnTo>
                  <a:pt x="0" y="31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2" name="Freeform 749">
            <a:extLst>
              <a:ext uri="{FF2B5EF4-FFF2-40B4-BE49-F238E27FC236}">
                <a16:creationId xmlns:a16="http://schemas.microsoft.com/office/drawing/2014/main" id="{C6CFAA6C-B4D4-44CB-96AF-B94E997C9E4E}"/>
              </a:ext>
            </a:extLst>
          </p:cNvPr>
          <p:cNvSpPr>
            <a:spLocks/>
          </p:cNvSpPr>
          <p:nvPr/>
        </p:nvSpPr>
        <p:spPr bwMode="auto">
          <a:xfrm>
            <a:off x="7178285" y="4473443"/>
            <a:ext cx="23217" cy="32147"/>
          </a:xfrm>
          <a:custGeom>
            <a:avLst/>
            <a:gdLst>
              <a:gd name="T0" fmla="*/ 0 w 26"/>
              <a:gd name="T1" fmla="*/ 31 h 36"/>
              <a:gd name="T2" fmla="*/ 0 w 26"/>
              <a:gd name="T3" fmla="*/ 27 h 36"/>
              <a:gd name="T4" fmla="*/ 4 w 26"/>
              <a:gd name="T5" fmla="*/ 27 h 36"/>
              <a:gd name="T6" fmla="*/ 4 w 26"/>
              <a:gd name="T7" fmla="*/ 22 h 36"/>
              <a:gd name="T8" fmla="*/ 4 w 26"/>
              <a:gd name="T9" fmla="*/ 18 h 36"/>
              <a:gd name="T10" fmla="*/ 4 w 26"/>
              <a:gd name="T11" fmla="*/ 18 h 36"/>
              <a:gd name="T12" fmla="*/ 8 w 26"/>
              <a:gd name="T13" fmla="*/ 9 h 36"/>
              <a:gd name="T14" fmla="*/ 8 w 26"/>
              <a:gd name="T15" fmla="*/ 9 h 36"/>
              <a:gd name="T16" fmla="*/ 8 w 26"/>
              <a:gd name="T17" fmla="*/ 4 h 36"/>
              <a:gd name="T18" fmla="*/ 8 w 26"/>
              <a:gd name="T19" fmla="*/ 0 h 36"/>
              <a:gd name="T20" fmla="*/ 13 w 26"/>
              <a:gd name="T21" fmla="*/ 0 h 36"/>
              <a:gd name="T22" fmla="*/ 13 w 26"/>
              <a:gd name="T23" fmla="*/ 4 h 36"/>
              <a:gd name="T24" fmla="*/ 17 w 26"/>
              <a:gd name="T25" fmla="*/ 9 h 36"/>
              <a:gd name="T26" fmla="*/ 26 w 26"/>
              <a:gd name="T27" fmla="*/ 9 h 36"/>
              <a:gd name="T28" fmla="*/ 26 w 26"/>
              <a:gd name="T29" fmla="*/ 13 h 36"/>
              <a:gd name="T30" fmla="*/ 26 w 26"/>
              <a:gd name="T31" fmla="*/ 18 h 36"/>
              <a:gd name="T32" fmla="*/ 26 w 26"/>
              <a:gd name="T33" fmla="*/ 18 h 36"/>
              <a:gd name="T34" fmla="*/ 22 w 26"/>
              <a:gd name="T35" fmla="*/ 22 h 36"/>
              <a:gd name="T36" fmla="*/ 22 w 26"/>
              <a:gd name="T37" fmla="*/ 22 h 36"/>
              <a:gd name="T38" fmla="*/ 22 w 26"/>
              <a:gd name="T39" fmla="*/ 27 h 36"/>
              <a:gd name="T40" fmla="*/ 22 w 26"/>
              <a:gd name="T41" fmla="*/ 31 h 36"/>
              <a:gd name="T42" fmla="*/ 22 w 26"/>
              <a:gd name="T43" fmla="*/ 36 h 36"/>
              <a:gd name="T44" fmla="*/ 22 w 26"/>
              <a:gd name="T45" fmla="*/ 36 h 36"/>
              <a:gd name="T46" fmla="*/ 17 w 26"/>
              <a:gd name="T47" fmla="*/ 36 h 36"/>
              <a:gd name="T48" fmla="*/ 17 w 26"/>
              <a:gd name="T49" fmla="*/ 36 h 36"/>
              <a:gd name="T50" fmla="*/ 13 w 26"/>
              <a:gd name="T51" fmla="*/ 36 h 36"/>
              <a:gd name="T52" fmla="*/ 13 w 26"/>
              <a:gd name="T53" fmla="*/ 36 h 36"/>
              <a:gd name="T54" fmla="*/ 8 w 26"/>
              <a:gd name="T55" fmla="*/ 36 h 36"/>
              <a:gd name="T56" fmla="*/ 4 w 26"/>
              <a:gd name="T57" fmla="*/ 36 h 36"/>
              <a:gd name="T58" fmla="*/ 4 w 26"/>
              <a:gd name="T59" fmla="*/ 36 h 36"/>
              <a:gd name="T60" fmla="*/ 0 w 26"/>
              <a:gd name="T61" fmla="*/ 36 h 36"/>
              <a:gd name="T62" fmla="*/ 0 w 26"/>
              <a:gd name="T63" fmla="*/ 36 h 36"/>
              <a:gd name="T64" fmla="*/ 0 w 26"/>
              <a:gd name="T65" fmla="*/ 3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" h="36">
                <a:moveTo>
                  <a:pt x="0" y="31"/>
                </a:moveTo>
                <a:lnTo>
                  <a:pt x="0" y="27"/>
                </a:lnTo>
                <a:lnTo>
                  <a:pt x="4" y="27"/>
                </a:lnTo>
                <a:lnTo>
                  <a:pt x="4" y="22"/>
                </a:lnTo>
                <a:lnTo>
                  <a:pt x="4" y="18"/>
                </a:lnTo>
                <a:lnTo>
                  <a:pt x="4" y="18"/>
                </a:lnTo>
                <a:lnTo>
                  <a:pt x="8" y="9"/>
                </a:lnTo>
                <a:lnTo>
                  <a:pt x="8" y="9"/>
                </a:lnTo>
                <a:lnTo>
                  <a:pt x="8" y="4"/>
                </a:lnTo>
                <a:lnTo>
                  <a:pt x="8" y="0"/>
                </a:lnTo>
                <a:lnTo>
                  <a:pt x="13" y="0"/>
                </a:lnTo>
                <a:lnTo>
                  <a:pt x="13" y="4"/>
                </a:lnTo>
                <a:lnTo>
                  <a:pt x="17" y="9"/>
                </a:lnTo>
                <a:lnTo>
                  <a:pt x="26" y="9"/>
                </a:lnTo>
                <a:lnTo>
                  <a:pt x="26" y="13"/>
                </a:lnTo>
                <a:lnTo>
                  <a:pt x="26" y="18"/>
                </a:lnTo>
                <a:lnTo>
                  <a:pt x="26" y="18"/>
                </a:lnTo>
                <a:lnTo>
                  <a:pt x="22" y="22"/>
                </a:lnTo>
                <a:lnTo>
                  <a:pt x="22" y="22"/>
                </a:lnTo>
                <a:lnTo>
                  <a:pt x="22" y="27"/>
                </a:lnTo>
                <a:lnTo>
                  <a:pt x="22" y="31"/>
                </a:lnTo>
                <a:lnTo>
                  <a:pt x="22" y="36"/>
                </a:lnTo>
                <a:lnTo>
                  <a:pt x="22" y="36"/>
                </a:lnTo>
                <a:lnTo>
                  <a:pt x="17" y="36"/>
                </a:lnTo>
                <a:lnTo>
                  <a:pt x="17" y="36"/>
                </a:lnTo>
                <a:lnTo>
                  <a:pt x="13" y="36"/>
                </a:lnTo>
                <a:lnTo>
                  <a:pt x="13" y="36"/>
                </a:lnTo>
                <a:lnTo>
                  <a:pt x="8" y="36"/>
                </a:lnTo>
                <a:lnTo>
                  <a:pt x="4" y="36"/>
                </a:lnTo>
                <a:lnTo>
                  <a:pt x="4" y="36"/>
                </a:lnTo>
                <a:lnTo>
                  <a:pt x="0" y="36"/>
                </a:lnTo>
                <a:lnTo>
                  <a:pt x="0" y="36"/>
                </a:lnTo>
                <a:lnTo>
                  <a:pt x="0" y="3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3" name="Freeform 750">
            <a:extLst>
              <a:ext uri="{FF2B5EF4-FFF2-40B4-BE49-F238E27FC236}">
                <a16:creationId xmlns:a16="http://schemas.microsoft.com/office/drawing/2014/main" id="{27E6EECA-BE0E-4C52-9C92-6EDD8177E5DE}"/>
              </a:ext>
            </a:extLst>
          </p:cNvPr>
          <p:cNvSpPr>
            <a:spLocks/>
          </p:cNvSpPr>
          <p:nvPr/>
        </p:nvSpPr>
        <p:spPr bwMode="auto">
          <a:xfrm>
            <a:off x="7173820" y="4485050"/>
            <a:ext cx="4466" cy="8037"/>
          </a:xfrm>
          <a:custGeom>
            <a:avLst/>
            <a:gdLst>
              <a:gd name="T0" fmla="*/ 0 w 5"/>
              <a:gd name="T1" fmla="*/ 5 h 9"/>
              <a:gd name="T2" fmla="*/ 5 w 5"/>
              <a:gd name="T3" fmla="*/ 5 h 9"/>
              <a:gd name="T4" fmla="*/ 5 w 5"/>
              <a:gd name="T5" fmla="*/ 5 h 9"/>
              <a:gd name="T6" fmla="*/ 5 w 5"/>
              <a:gd name="T7" fmla="*/ 0 h 9"/>
              <a:gd name="T8" fmla="*/ 5 w 5"/>
              <a:gd name="T9" fmla="*/ 5 h 9"/>
              <a:gd name="T10" fmla="*/ 0 w 5"/>
              <a:gd name="T11" fmla="*/ 9 h 9"/>
              <a:gd name="T12" fmla="*/ 0 w 5"/>
              <a:gd name="T13" fmla="*/ 9 h 9"/>
              <a:gd name="T14" fmla="*/ 0 w 5"/>
              <a:gd name="T1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9">
                <a:moveTo>
                  <a:pt x="0" y="5"/>
                </a:moveTo>
                <a:lnTo>
                  <a:pt x="5" y="5"/>
                </a:lnTo>
                <a:lnTo>
                  <a:pt x="5" y="5"/>
                </a:lnTo>
                <a:lnTo>
                  <a:pt x="5" y="0"/>
                </a:lnTo>
                <a:lnTo>
                  <a:pt x="5" y="5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4" name="Freeform 751">
            <a:extLst>
              <a:ext uri="{FF2B5EF4-FFF2-40B4-BE49-F238E27FC236}">
                <a16:creationId xmlns:a16="http://schemas.microsoft.com/office/drawing/2014/main" id="{7E1F0680-9046-4C7D-8A74-0C79B83E0717}"/>
              </a:ext>
            </a:extLst>
          </p:cNvPr>
          <p:cNvSpPr>
            <a:spLocks/>
          </p:cNvSpPr>
          <p:nvPr/>
        </p:nvSpPr>
        <p:spPr bwMode="auto">
          <a:xfrm>
            <a:off x="7173820" y="4485050"/>
            <a:ext cx="4466" cy="8037"/>
          </a:xfrm>
          <a:custGeom>
            <a:avLst/>
            <a:gdLst>
              <a:gd name="T0" fmla="*/ 0 w 5"/>
              <a:gd name="T1" fmla="*/ 5 h 9"/>
              <a:gd name="T2" fmla="*/ 5 w 5"/>
              <a:gd name="T3" fmla="*/ 5 h 9"/>
              <a:gd name="T4" fmla="*/ 5 w 5"/>
              <a:gd name="T5" fmla="*/ 5 h 9"/>
              <a:gd name="T6" fmla="*/ 5 w 5"/>
              <a:gd name="T7" fmla="*/ 0 h 9"/>
              <a:gd name="T8" fmla="*/ 5 w 5"/>
              <a:gd name="T9" fmla="*/ 5 h 9"/>
              <a:gd name="T10" fmla="*/ 0 w 5"/>
              <a:gd name="T11" fmla="*/ 9 h 9"/>
              <a:gd name="T12" fmla="*/ 0 w 5"/>
              <a:gd name="T13" fmla="*/ 9 h 9"/>
              <a:gd name="T14" fmla="*/ 0 w 5"/>
              <a:gd name="T1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9">
                <a:moveTo>
                  <a:pt x="0" y="5"/>
                </a:moveTo>
                <a:lnTo>
                  <a:pt x="5" y="5"/>
                </a:lnTo>
                <a:lnTo>
                  <a:pt x="5" y="5"/>
                </a:lnTo>
                <a:lnTo>
                  <a:pt x="5" y="0"/>
                </a:lnTo>
                <a:lnTo>
                  <a:pt x="5" y="5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5" name="Freeform 752">
            <a:extLst>
              <a:ext uri="{FF2B5EF4-FFF2-40B4-BE49-F238E27FC236}">
                <a16:creationId xmlns:a16="http://schemas.microsoft.com/office/drawing/2014/main" id="{66A61778-DDC6-4E7D-B14B-8FCEA5CA070A}"/>
              </a:ext>
            </a:extLst>
          </p:cNvPr>
          <p:cNvSpPr>
            <a:spLocks/>
          </p:cNvSpPr>
          <p:nvPr/>
        </p:nvSpPr>
        <p:spPr bwMode="auto">
          <a:xfrm>
            <a:off x="7173820" y="4485050"/>
            <a:ext cx="4466" cy="8037"/>
          </a:xfrm>
          <a:custGeom>
            <a:avLst/>
            <a:gdLst>
              <a:gd name="T0" fmla="*/ 0 w 5"/>
              <a:gd name="T1" fmla="*/ 5 h 9"/>
              <a:gd name="T2" fmla="*/ 5 w 5"/>
              <a:gd name="T3" fmla="*/ 5 h 9"/>
              <a:gd name="T4" fmla="*/ 5 w 5"/>
              <a:gd name="T5" fmla="*/ 5 h 9"/>
              <a:gd name="T6" fmla="*/ 5 w 5"/>
              <a:gd name="T7" fmla="*/ 0 h 9"/>
              <a:gd name="T8" fmla="*/ 5 w 5"/>
              <a:gd name="T9" fmla="*/ 5 h 9"/>
              <a:gd name="T10" fmla="*/ 0 w 5"/>
              <a:gd name="T11" fmla="*/ 9 h 9"/>
              <a:gd name="T12" fmla="*/ 0 w 5"/>
              <a:gd name="T13" fmla="*/ 9 h 9"/>
              <a:gd name="T14" fmla="*/ 0 w 5"/>
              <a:gd name="T1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9">
                <a:moveTo>
                  <a:pt x="0" y="5"/>
                </a:moveTo>
                <a:lnTo>
                  <a:pt x="5" y="5"/>
                </a:lnTo>
                <a:lnTo>
                  <a:pt x="5" y="5"/>
                </a:lnTo>
                <a:lnTo>
                  <a:pt x="5" y="0"/>
                </a:lnTo>
                <a:lnTo>
                  <a:pt x="5" y="5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6" name="Freeform 753">
            <a:extLst>
              <a:ext uri="{FF2B5EF4-FFF2-40B4-BE49-F238E27FC236}">
                <a16:creationId xmlns:a16="http://schemas.microsoft.com/office/drawing/2014/main" id="{3CE6CEF6-C714-40E0-BF1C-42C5023AC906}"/>
              </a:ext>
            </a:extLst>
          </p:cNvPr>
          <p:cNvSpPr>
            <a:spLocks/>
          </p:cNvSpPr>
          <p:nvPr/>
        </p:nvSpPr>
        <p:spPr bwMode="auto">
          <a:xfrm>
            <a:off x="7173820" y="4485050"/>
            <a:ext cx="4466" cy="8037"/>
          </a:xfrm>
          <a:custGeom>
            <a:avLst/>
            <a:gdLst>
              <a:gd name="T0" fmla="*/ 0 w 5"/>
              <a:gd name="T1" fmla="*/ 5 h 9"/>
              <a:gd name="T2" fmla="*/ 5 w 5"/>
              <a:gd name="T3" fmla="*/ 5 h 9"/>
              <a:gd name="T4" fmla="*/ 5 w 5"/>
              <a:gd name="T5" fmla="*/ 5 h 9"/>
              <a:gd name="T6" fmla="*/ 5 w 5"/>
              <a:gd name="T7" fmla="*/ 0 h 9"/>
              <a:gd name="T8" fmla="*/ 5 w 5"/>
              <a:gd name="T9" fmla="*/ 5 h 9"/>
              <a:gd name="T10" fmla="*/ 0 w 5"/>
              <a:gd name="T11" fmla="*/ 9 h 9"/>
              <a:gd name="T12" fmla="*/ 0 w 5"/>
              <a:gd name="T13" fmla="*/ 9 h 9"/>
              <a:gd name="T14" fmla="*/ 0 w 5"/>
              <a:gd name="T15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9">
                <a:moveTo>
                  <a:pt x="0" y="5"/>
                </a:moveTo>
                <a:lnTo>
                  <a:pt x="5" y="5"/>
                </a:lnTo>
                <a:lnTo>
                  <a:pt x="5" y="5"/>
                </a:lnTo>
                <a:lnTo>
                  <a:pt x="5" y="0"/>
                </a:lnTo>
                <a:lnTo>
                  <a:pt x="5" y="5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7" name="Freeform 754">
            <a:extLst>
              <a:ext uri="{FF2B5EF4-FFF2-40B4-BE49-F238E27FC236}">
                <a16:creationId xmlns:a16="http://schemas.microsoft.com/office/drawing/2014/main" id="{A6A7EAC9-EF2C-42D0-A5E5-EA359434245D}"/>
              </a:ext>
            </a:extLst>
          </p:cNvPr>
          <p:cNvSpPr>
            <a:spLocks/>
          </p:cNvSpPr>
          <p:nvPr/>
        </p:nvSpPr>
        <p:spPr bwMode="auto">
          <a:xfrm>
            <a:off x="6952365" y="4089467"/>
            <a:ext cx="225922" cy="229493"/>
          </a:xfrm>
          <a:custGeom>
            <a:avLst/>
            <a:gdLst>
              <a:gd name="T0" fmla="*/ 8 w 253"/>
              <a:gd name="T1" fmla="*/ 53 h 257"/>
              <a:gd name="T2" fmla="*/ 26 w 253"/>
              <a:gd name="T3" fmla="*/ 44 h 257"/>
              <a:gd name="T4" fmla="*/ 48 w 253"/>
              <a:gd name="T5" fmla="*/ 53 h 257"/>
              <a:gd name="T6" fmla="*/ 75 w 253"/>
              <a:gd name="T7" fmla="*/ 49 h 257"/>
              <a:gd name="T8" fmla="*/ 84 w 253"/>
              <a:gd name="T9" fmla="*/ 40 h 257"/>
              <a:gd name="T10" fmla="*/ 71 w 253"/>
              <a:gd name="T11" fmla="*/ 18 h 257"/>
              <a:gd name="T12" fmla="*/ 84 w 253"/>
              <a:gd name="T13" fmla="*/ 18 h 257"/>
              <a:gd name="T14" fmla="*/ 97 w 253"/>
              <a:gd name="T15" fmla="*/ 13 h 257"/>
              <a:gd name="T16" fmla="*/ 106 w 253"/>
              <a:gd name="T17" fmla="*/ 13 h 257"/>
              <a:gd name="T18" fmla="*/ 119 w 253"/>
              <a:gd name="T19" fmla="*/ 9 h 257"/>
              <a:gd name="T20" fmla="*/ 142 w 253"/>
              <a:gd name="T21" fmla="*/ 4 h 257"/>
              <a:gd name="T22" fmla="*/ 164 w 253"/>
              <a:gd name="T23" fmla="*/ 13 h 257"/>
              <a:gd name="T24" fmla="*/ 168 w 253"/>
              <a:gd name="T25" fmla="*/ 18 h 257"/>
              <a:gd name="T26" fmla="*/ 177 w 253"/>
              <a:gd name="T27" fmla="*/ 18 h 257"/>
              <a:gd name="T28" fmla="*/ 190 w 253"/>
              <a:gd name="T29" fmla="*/ 22 h 257"/>
              <a:gd name="T30" fmla="*/ 199 w 253"/>
              <a:gd name="T31" fmla="*/ 27 h 257"/>
              <a:gd name="T32" fmla="*/ 213 w 253"/>
              <a:gd name="T33" fmla="*/ 22 h 257"/>
              <a:gd name="T34" fmla="*/ 217 w 253"/>
              <a:gd name="T35" fmla="*/ 27 h 257"/>
              <a:gd name="T36" fmla="*/ 226 w 253"/>
              <a:gd name="T37" fmla="*/ 27 h 257"/>
              <a:gd name="T38" fmla="*/ 235 w 253"/>
              <a:gd name="T39" fmla="*/ 31 h 257"/>
              <a:gd name="T40" fmla="*/ 226 w 253"/>
              <a:gd name="T41" fmla="*/ 53 h 257"/>
              <a:gd name="T42" fmla="*/ 217 w 253"/>
              <a:gd name="T43" fmla="*/ 67 h 257"/>
              <a:gd name="T44" fmla="*/ 217 w 253"/>
              <a:gd name="T45" fmla="*/ 84 h 257"/>
              <a:gd name="T46" fmla="*/ 204 w 253"/>
              <a:gd name="T47" fmla="*/ 102 h 257"/>
              <a:gd name="T48" fmla="*/ 204 w 253"/>
              <a:gd name="T49" fmla="*/ 115 h 257"/>
              <a:gd name="T50" fmla="*/ 221 w 253"/>
              <a:gd name="T51" fmla="*/ 142 h 257"/>
              <a:gd name="T52" fmla="*/ 244 w 253"/>
              <a:gd name="T53" fmla="*/ 160 h 257"/>
              <a:gd name="T54" fmla="*/ 248 w 253"/>
              <a:gd name="T55" fmla="*/ 173 h 257"/>
              <a:gd name="T56" fmla="*/ 244 w 253"/>
              <a:gd name="T57" fmla="*/ 195 h 257"/>
              <a:gd name="T58" fmla="*/ 244 w 253"/>
              <a:gd name="T59" fmla="*/ 213 h 257"/>
              <a:gd name="T60" fmla="*/ 235 w 253"/>
              <a:gd name="T61" fmla="*/ 222 h 257"/>
              <a:gd name="T62" fmla="*/ 226 w 253"/>
              <a:gd name="T63" fmla="*/ 226 h 257"/>
              <a:gd name="T64" fmla="*/ 208 w 253"/>
              <a:gd name="T65" fmla="*/ 239 h 257"/>
              <a:gd name="T66" fmla="*/ 182 w 253"/>
              <a:gd name="T67" fmla="*/ 244 h 257"/>
              <a:gd name="T68" fmla="*/ 155 w 253"/>
              <a:gd name="T69" fmla="*/ 239 h 257"/>
              <a:gd name="T70" fmla="*/ 142 w 253"/>
              <a:gd name="T71" fmla="*/ 253 h 257"/>
              <a:gd name="T72" fmla="*/ 124 w 253"/>
              <a:gd name="T73" fmla="*/ 248 h 257"/>
              <a:gd name="T74" fmla="*/ 110 w 253"/>
              <a:gd name="T75" fmla="*/ 235 h 257"/>
              <a:gd name="T76" fmla="*/ 102 w 253"/>
              <a:gd name="T77" fmla="*/ 222 h 257"/>
              <a:gd name="T78" fmla="*/ 119 w 253"/>
              <a:gd name="T79" fmla="*/ 222 h 257"/>
              <a:gd name="T80" fmla="*/ 124 w 253"/>
              <a:gd name="T81" fmla="*/ 208 h 257"/>
              <a:gd name="T82" fmla="*/ 119 w 253"/>
              <a:gd name="T83" fmla="*/ 191 h 257"/>
              <a:gd name="T84" fmla="*/ 119 w 253"/>
              <a:gd name="T85" fmla="*/ 164 h 257"/>
              <a:gd name="T86" fmla="*/ 110 w 253"/>
              <a:gd name="T87" fmla="*/ 146 h 257"/>
              <a:gd name="T88" fmla="*/ 97 w 253"/>
              <a:gd name="T89" fmla="*/ 137 h 257"/>
              <a:gd name="T90" fmla="*/ 88 w 253"/>
              <a:gd name="T91" fmla="*/ 129 h 257"/>
              <a:gd name="T92" fmla="*/ 102 w 253"/>
              <a:gd name="T93" fmla="*/ 115 h 257"/>
              <a:gd name="T94" fmla="*/ 79 w 253"/>
              <a:gd name="T95" fmla="*/ 93 h 257"/>
              <a:gd name="T96" fmla="*/ 66 w 253"/>
              <a:gd name="T97" fmla="*/ 102 h 257"/>
              <a:gd name="T98" fmla="*/ 57 w 253"/>
              <a:gd name="T99" fmla="*/ 89 h 257"/>
              <a:gd name="T100" fmla="*/ 44 w 253"/>
              <a:gd name="T101" fmla="*/ 80 h 257"/>
              <a:gd name="T102" fmla="*/ 4 w 253"/>
              <a:gd name="T103" fmla="*/ 7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3" h="257">
                <a:moveTo>
                  <a:pt x="0" y="67"/>
                </a:moveTo>
                <a:lnTo>
                  <a:pt x="0" y="62"/>
                </a:lnTo>
                <a:lnTo>
                  <a:pt x="4" y="58"/>
                </a:lnTo>
                <a:lnTo>
                  <a:pt x="8" y="53"/>
                </a:lnTo>
                <a:lnTo>
                  <a:pt x="8" y="49"/>
                </a:lnTo>
                <a:lnTo>
                  <a:pt x="22" y="44"/>
                </a:lnTo>
                <a:lnTo>
                  <a:pt x="26" y="44"/>
                </a:lnTo>
                <a:lnTo>
                  <a:pt x="26" y="44"/>
                </a:lnTo>
                <a:lnTo>
                  <a:pt x="31" y="49"/>
                </a:lnTo>
                <a:lnTo>
                  <a:pt x="44" y="49"/>
                </a:lnTo>
                <a:lnTo>
                  <a:pt x="48" y="53"/>
                </a:lnTo>
                <a:lnTo>
                  <a:pt x="48" y="53"/>
                </a:lnTo>
                <a:lnTo>
                  <a:pt x="53" y="53"/>
                </a:lnTo>
                <a:lnTo>
                  <a:pt x="57" y="49"/>
                </a:lnTo>
                <a:lnTo>
                  <a:pt x="71" y="49"/>
                </a:lnTo>
                <a:lnTo>
                  <a:pt x="75" y="49"/>
                </a:lnTo>
                <a:lnTo>
                  <a:pt x="75" y="49"/>
                </a:lnTo>
                <a:lnTo>
                  <a:pt x="84" y="49"/>
                </a:lnTo>
                <a:lnTo>
                  <a:pt x="88" y="44"/>
                </a:lnTo>
                <a:lnTo>
                  <a:pt x="84" y="40"/>
                </a:lnTo>
                <a:lnTo>
                  <a:pt x="84" y="36"/>
                </a:lnTo>
                <a:lnTo>
                  <a:pt x="75" y="36"/>
                </a:lnTo>
                <a:lnTo>
                  <a:pt x="71" y="31"/>
                </a:lnTo>
                <a:lnTo>
                  <a:pt x="71" y="18"/>
                </a:lnTo>
                <a:lnTo>
                  <a:pt x="75" y="18"/>
                </a:lnTo>
                <a:lnTo>
                  <a:pt x="75" y="18"/>
                </a:lnTo>
                <a:lnTo>
                  <a:pt x="84" y="22"/>
                </a:lnTo>
                <a:lnTo>
                  <a:pt x="84" y="18"/>
                </a:lnTo>
                <a:lnTo>
                  <a:pt x="88" y="18"/>
                </a:lnTo>
                <a:lnTo>
                  <a:pt x="93" y="18"/>
                </a:lnTo>
                <a:lnTo>
                  <a:pt x="93" y="18"/>
                </a:lnTo>
                <a:lnTo>
                  <a:pt x="97" y="13"/>
                </a:lnTo>
                <a:lnTo>
                  <a:pt x="97" y="13"/>
                </a:lnTo>
                <a:lnTo>
                  <a:pt x="102" y="13"/>
                </a:lnTo>
                <a:lnTo>
                  <a:pt x="106" y="13"/>
                </a:lnTo>
                <a:lnTo>
                  <a:pt x="106" y="13"/>
                </a:lnTo>
                <a:lnTo>
                  <a:pt x="106" y="13"/>
                </a:lnTo>
                <a:lnTo>
                  <a:pt x="110" y="13"/>
                </a:lnTo>
                <a:lnTo>
                  <a:pt x="115" y="9"/>
                </a:lnTo>
                <a:lnTo>
                  <a:pt x="119" y="9"/>
                </a:lnTo>
                <a:lnTo>
                  <a:pt x="124" y="9"/>
                </a:lnTo>
                <a:lnTo>
                  <a:pt x="128" y="4"/>
                </a:lnTo>
                <a:lnTo>
                  <a:pt x="137" y="0"/>
                </a:lnTo>
                <a:lnTo>
                  <a:pt x="142" y="4"/>
                </a:lnTo>
                <a:lnTo>
                  <a:pt x="142" y="4"/>
                </a:lnTo>
                <a:lnTo>
                  <a:pt x="146" y="4"/>
                </a:lnTo>
                <a:lnTo>
                  <a:pt x="150" y="9"/>
                </a:lnTo>
                <a:lnTo>
                  <a:pt x="164" y="13"/>
                </a:lnTo>
                <a:lnTo>
                  <a:pt x="164" y="13"/>
                </a:lnTo>
                <a:lnTo>
                  <a:pt x="164" y="13"/>
                </a:lnTo>
                <a:lnTo>
                  <a:pt x="164" y="18"/>
                </a:lnTo>
                <a:lnTo>
                  <a:pt x="168" y="18"/>
                </a:lnTo>
                <a:lnTo>
                  <a:pt x="173" y="22"/>
                </a:lnTo>
                <a:lnTo>
                  <a:pt x="173" y="22"/>
                </a:lnTo>
                <a:lnTo>
                  <a:pt x="173" y="18"/>
                </a:lnTo>
                <a:lnTo>
                  <a:pt x="177" y="18"/>
                </a:lnTo>
                <a:lnTo>
                  <a:pt x="182" y="18"/>
                </a:lnTo>
                <a:lnTo>
                  <a:pt x="186" y="18"/>
                </a:lnTo>
                <a:lnTo>
                  <a:pt x="190" y="22"/>
                </a:lnTo>
                <a:lnTo>
                  <a:pt x="190" y="22"/>
                </a:lnTo>
                <a:lnTo>
                  <a:pt x="195" y="27"/>
                </a:lnTo>
                <a:lnTo>
                  <a:pt x="195" y="27"/>
                </a:lnTo>
                <a:lnTo>
                  <a:pt x="199" y="27"/>
                </a:lnTo>
                <a:lnTo>
                  <a:pt x="199" y="27"/>
                </a:lnTo>
                <a:lnTo>
                  <a:pt x="208" y="27"/>
                </a:lnTo>
                <a:lnTo>
                  <a:pt x="208" y="27"/>
                </a:lnTo>
                <a:lnTo>
                  <a:pt x="208" y="27"/>
                </a:lnTo>
                <a:lnTo>
                  <a:pt x="213" y="22"/>
                </a:lnTo>
                <a:lnTo>
                  <a:pt x="213" y="22"/>
                </a:lnTo>
                <a:lnTo>
                  <a:pt x="217" y="22"/>
                </a:lnTo>
                <a:lnTo>
                  <a:pt x="217" y="27"/>
                </a:lnTo>
                <a:lnTo>
                  <a:pt x="217" y="27"/>
                </a:lnTo>
                <a:lnTo>
                  <a:pt x="221" y="27"/>
                </a:lnTo>
                <a:lnTo>
                  <a:pt x="221" y="27"/>
                </a:lnTo>
                <a:lnTo>
                  <a:pt x="226" y="27"/>
                </a:lnTo>
                <a:lnTo>
                  <a:pt x="226" y="27"/>
                </a:lnTo>
                <a:lnTo>
                  <a:pt x="226" y="27"/>
                </a:lnTo>
                <a:lnTo>
                  <a:pt x="230" y="27"/>
                </a:lnTo>
                <a:lnTo>
                  <a:pt x="230" y="31"/>
                </a:lnTo>
                <a:lnTo>
                  <a:pt x="235" y="31"/>
                </a:lnTo>
                <a:lnTo>
                  <a:pt x="235" y="36"/>
                </a:lnTo>
                <a:lnTo>
                  <a:pt x="235" y="40"/>
                </a:lnTo>
                <a:lnTo>
                  <a:pt x="235" y="40"/>
                </a:lnTo>
                <a:lnTo>
                  <a:pt x="226" y="53"/>
                </a:lnTo>
                <a:lnTo>
                  <a:pt x="226" y="62"/>
                </a:lnTo>
                <a:lnTo>
                  <a:pt x="226" y="62"/>
                </a:lnTo>
                <a:lnTo>
                  <a:pt x="221" y="67"/>
                </a:lnTo>
                <a:lnTo>
                  <a:pt x="217" y="67"/>
                </a:lnTo>
                <a:lnTo>
                  <a:pt x="217" y="75"/>
                </a:lnTo>
                <a:lnTo>
                  <a:pt x="221" y="80"/>
                </a:lnTo>
                <a:lnTo>
                  <a:pt x="221" y="84"/>
                </a:lnTo>
                <a:lnTo>
                  <a:pt x="217" y="84"/>
                </a:lnTo>
                <a:lnTo>
                  <a:pt x="217" y="84"/>
                </a:lnTo>
                <a:lnTo>
                  <a:pt x="208" y="93"/>
                </a:lnTo>
                <a:lnTo>
                  <a:pt x="208" y="98"/>
                </a:lnTo>
                <a:lnTo>
                  <a:pt x="204" y="102"/>
                </a:lnTo>
                <a:lnTo>
                  <a:pt x="213" y="111"/>
                </a:lnTo>
                <a:lnTo>
                  <a:pt x="213" y="115"/>
                </a:lnTo>
                <a:lnTo>
                  <a:pt x="208" y="115"/>
                </a:lnTo>
                <a:lnTo>
                  <a:pt x="204" y="115"/>
                </a:lnTo>
                <a:lnTo>
                  <a:pt x="208" y="124"/>
                </a:lnTo>
                <a:lnTo>
                  <a:pt x="213" y="129"/>
                </a:lnTo>
                <a:lnTo>
                  <a:pt x="217" y="129"/>
                </a:lnTo>
                <a:lnTo>
                  <a:pt x="221" y="142"/>
                </a:lnTo>
                <a:lnTo>
                  <a:pt x="235" y="146"/>
                </a:lnTo>
                <a:lnTo>
                  <a:pt x="235" y="146"/>
                </a:lnTo>
                <a:lnTo>
                  <a:pt x="239" y="155"/>
                </a:lnTo>
                <a:lnTo>
                  <a:pt x="244" y="160"/>
                </a:lnTo>
                <a:lnTo>
                  <a:pt x="248" y="164"/>
                </a:lnTo>
                <a:lnTo>
                  <a:pt x="253" y="164"/>
                </a:lnTo>
                <a:lnTo>
                  <a:pt x="248" y="168"/>
                </a:lnTo>
                <a:lnTo>
                  <a:pt x="248" y="173"/>
                </a:lnTo>
                <a:lnTo>
                  <a:pt x="244" y="182"/>
                </a:lnTo>
                <a:lnTo>
                  <a:pt x="239" y="191"/>
                </a:lnTo>
                <a:lnTo>
                  <a:pt x="239" y="191"/>
                </a:lnTo>
                <a:lnTo>
                  <a:pt x="244" y="195"/>
                </a:lnTo>
                <a:lnTo>
                  <a:pt x="244" y="200"/>
                </a:lnTo>
                <a:lnTo>
                  <a:pt x="248" y="204"/>
                </a:lnTo>
                <a:lnTo>
                  <a:pt x="248" y="208"/>
                </a:lnTo>
                <a:lnTo>
                  <a:pt x="244" y="213"/>
                </a:lnTo>
                <a:lnTo>
                  <a:pt x="244" y="213"/>
                </a:lnTo>
                <a:lnTo>
                  <a:pt x="244" y="217"/>
                </a:lnTo>
                <a:lnTo>
                  <a:pt x="235" y="217"/>
                </a:lnTo>
                <a:lnTo>
                  <a:pt x="235" y="222"/>
                </a:lnTo>
                <a:lnTo>
                  <a:pt x="230" y="226"/>
                </a:lnTo>
                <a:lnTo>
                  <a:pt x="230" y="226"/>
                </a:lnTo>
                <a:lnTo>
                  <a:pt x="226" y="226"/>
                </a:lnTo>
                <a:lnTo>
                  <a:pt x="226" y="226"/>
                </a:lnTo>
                <a:lnTo>
                  <a:pt x="221" y="231"/>
                </a:lnTo>
                <a:lnTo>
                  <a:pt x="217" y="231"/>
                </a:lnTo>
                <a:lnTo>
                  <a:pt x="213" y="235"/>
                </a:lnTo>
                <a:lnTo>
                  <a:pt x="208" y="239"/>
                </a:lnTo>
                <a:lnTo>
                  <a:pt x="204" y="239"/>
                </a:lnTo>
                <a:lnTo>
                  <a:pt x="204" y="244"/>
                </a:lnTo>
                <a:lnTo>
                  <a:pt x="186" y="244"/>
                </a:lnTo>
                <a:lnTo>
                  <a:pt x="182" y="244"/>
                </a:lnTo>
                <a:lnTo>
                  <a:pt x="177" y="239"/>
                </a:lnTo>
                <a:lnTo>
                  <a:pt x="173" y="244"/>
                </a:lnTo>
                <a:lnTo>
                  <a:pt x="164" y="239"/>
                </a:lnTo>
                <a:lnTo>
                  <a:pt x="155" y="239"/>
                </a:lnTo>
                <a:lnTo>
                  <a:pt x="150" y="248"/>
                </a:lnTo>
                <a:lnTo>
                  <a:pt x="150" y="248"/>
                </a:lnTo>
                <a:lnTo>
                  <a:pt x="146" y="248"/>
                </a:lnTo>
                <a:lnTo>
                  <a:pt x="142" y="253"/>
                </a:lnTo>
                <a:lnTo>
                  <a:pt x="137" y="253"/>
                </a:lnTo>
                <a:lnTo>
                  <a:pt x="128" y="257"/>
                </a:lnTo>
                <a:lnTo>
                  <a:pt x="124" y="253"/>
                </a:lnTo>
                <a:lnTo>
                  <a:pt x="124" y="248"/>
                </a:lnTo>
                <a:lnTo>
                  <a:pt x="119" y="244"/>
                </a:lnTo>
                <a:lnTo>
                  <a:pt x="115" y="244"/>
                </a:lnTo>
                <a:lnTo>
                  <a:pt x="110" y="239"/>
                </a:lnTo>
                <a:lnTo>
                  <a:pt x="110" y="235"/>
                </a:lnTo>
                <a:lnTo>
                  <a:pt x="106" y="231"/>
                </a:lnTo>
                <a:lnTo>
                  <a:pt x="102" y="231"/>
                </a:lnTo>
                <a:lnTo>
                  <a:pt x="97" y="226"/>
                </a:lnTo>
                <a:lnTo>
                  <a:pt x="102" y="222"/>
                </a:lnTo>
                <a:lnTo>
                  <a:pt x="110" y="217"/>
                </a:lnTo>
                <a:lnTo>
                  <a:pt x="115" y="217"/>
                </a:lnTo>
                <a:lnTo>
                  <a:pt x="115" y="222"/>
                </a:lnTo>
                <a:lnTo>
                  <a:pt x="119" y="222"/>
                </a:lnTo>
                <a:lnTo>
                  <a:pt x="119" y="217"/>
                </a:lnTo>
                <a:lnTo>
                  <a:pt x="119" y="213"/>
                </a:lnTo>
                <a:lnTo>
                  <a:pt x="119" y="208"/>
                </a:lnTo>
                <a:lnTo>
                  <a:pt x="124" y="208"/>
                </a:lnTo>
                <a:lnTo>
                  <a:pt x="128" y="204"/>
                </a:lnTo>
                <a:lnTo>
                  <a:pt x="124" y="204"/>
                </a:lnTo>
                <a:lnTo>
                  <a:pt x="119" y="204"/>
                </a:lnTo>
                <a:lnTo>
                  <a:pt x="119" y="191"/>
                </a:lnTo>
                <a:lnTo>
                  <a:pt x="119" y="186"/>
                </a:lnTo>
                <a:lnTo>
                  <a:pt x="124" y="177"/>
                </a:lnTo>
                <a:lnTo>
                  <a:pt x="124" y="173"/>
                </a:lnTo>
                <a:lnTo>
                  <a:pt x="119" y="164"/>
                </a:lnTo>
                <a:lnTo>
                  <a:pt x="119" y="160"/>
                </a:lnTo>
                <a:lnTo>
                  <a:pt x="119" y="160"/>
                </a:lnTo>
                <a:lnTo>
                  <a:pt x="115" y="151"/>
                </a:lnTo>
                <a:lnTo>
                  <a:pt x="110" y="146"/>
                </a:lnTo>
                <a:lnTo>
                  <a:pt x="106" y="146"/>
                </a:lnTo>
                <a:lnTo>
                  <a:pt x="102" y="142"/>
                </a:lnTo>
                <a:lnTo>
                  <a:pt x="97" y="142"/>
                </a:lnTo>
                <a:lnTo>
                  <a:pt x="97" y="137"/>
                </a:lnTo>
                <a:lnTo>
                  <a:pt x="97" y="137"/>
                </a:lnTo>
                <a:lnTo>
                  <a:pt x="93" y="133"/>
                </a:lnTo>
                <a:lnTo>
                  <a:pt x="88" y="133"/>
                </a:lnTo>
                <a:lnTo>
                  <a:pt x="88" y="129"/>
                </a:lnTo>
                <a:lnTo>
                  <a:pt x="97" y="129"/>
                </a:lnTo>
                <a:lnTo>
                  <a:pt x="97" y="124"/>
                </a:lnTo>
                <a:lnTo>
                  <a:pt x="102" y="120"/>
                </a:lnTo>
                <a:lnTo>
                  <a:pt x="102" y="115"/>
                </a:lnTo>
                <a:lnTo>
                  <a:pt x="97" y="115"/>
                </a:lnTo>
                <a:lnTo>
                  <a:pt x="97" y="102"/>
                </a:lnTo>
                <a:lnTo>
                  <a:pt x="88" y="102"/>
                </a:lnTo>
                <a:lnTo>
                  <a:pt x="79" y="93"/>
                </a:lnTo>
                <a:lnTo>
                  <a:pt x="75" y="102"/>
                </a:lnTo>
                <a:lnTo>
                  <a:pt x="71" y="106"/>
                </a:lnTo>
                <a:lnTo>
                  <a:pt x="66" y="106"/>
                </a:lnTo>
                <a:lnTo>
                  <a:pt x="66" y="102"/>
                </a:lnTo>
                <a:lnTo>
                  <a:pt x="62" y="98"/>
                </a:lnTo>
                <a:lnTo>
                  <a:pt x="53" y="98"/>
                </a:lnTo>
                <a:lnTo>
                  <a:pt x="53" y="93"/>
                </a:lnTo>
                <a:lnTo>
                  <a:pt x="57" y="89"/>
                </a:lnTo>
                <a:lnTo>
                  <a:pt x="62" y="75"/>
                </a:lnTo>
                <a:lnTo>
                  <a:pt x="57" y="75"/>
                </a:lnTo>
                <a:lnTo>
                  <a:pt x="57" y="71"/>
                </a:lnTo>
                <a:lnTo>
                  <a:pt x="44" y="80"/>
                </a:lnTo>
                <a:lnTo>
                  <a:pt x="35" y="80"/>
                </a:lnTo>
                <a:lnTo>
                  <a:pt x="17" y="75"/>
                </a:lnTo>
                <a:lnTo>
                  <a:pt x="8" y="67"/>
                </a:lnTo>
                <a:lnTo>
                  <a:pt x="4" y="71"/>
                </a:lnTo>
                <a:lnTo>
                  <a:pt x="0" y="71"/>
                </a:lnTo>
                <a:lnTo>
                  <a:pt x="0" y="67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8" name="Freeform 755">
            <a:extLst>
              <a:ext uri="{FF2B5EF4-FFF2-40B4-BE49-F238E27FC236}">
                <a16:creationId xmlns:a16="http://schemas.microsoft.com/office/drawing/2014/main" id="{0504B989-E08D-405F-A50F-DC5864F6A51C}"/>
              </a:ext>
            </a:extLst>
          </p:cNvPr>
          <p:cNvSpPr>
            <a:spLocks/>
          </p:cNvSpPr>
          <p:nvPr/>
        </p:nvSpPr>
        <p:spPr bwMode="auto">
          <a:xfrm>
            <a:off x="6952365" y="4089467"/>
            <a:ext cx="225922" cy="229493"/>
          </a:xfrm>
          <a:custGeom>
            <a:avLst/>
            <a:gdLst>
              <a:gd name="T0" fmla="*/ 8 w 253"/>
              <a:gd name="T1" fmla="*/ 53 h 257"/>
              <a:gd name="T2" fmla="*/ 26 w 253"/>
              <a:gd name="T3" fmla="*/ 44 h 257"/>
              <a:gd name="T4" fmla="*/ 48 w 253"/>
              <a:gd name="T5" fmla="*/ 53 h 257"/>
              <a:gd name="T6" fmla="*/ 75 w 253"/>
              <a:gd name="T7" fmla="*/ 49 h 257"/>
              <a:gd name="T8" fmla="*/ 84 w 253"/>
              <a:gd name="T9" fmla="*/ 40 h 257"/>
              <a:gd name="T10" fmla="*/ 71 w 253"/>
              <a:gd name="T11" fmla="*/ 18 h 257"/>
              <a:gd name="T12" fmla="*/ 84 w 253"/>
              <a:gd name="T13" fmla="*/ 18 h 257"/>
              <a:gd name="T14" fmla="*/ 97 w 253"/>
              <a:gd name="T15" fmla="*/ 13 h 257"/>
              <a:gd name="T16" fmla="*/ 106 w 253"/>
              <a:gd name="T17" fmla="*/ 13 h 257"/>
              <a:gd name="T18" fmla="*/ 119 w 253"/>
              <a:gd name="T19" fmla="*/ 9 h 257"/>
              <a:gd name="T20" fmla="*/ 142 w 253"/>
              <a:gd name="T21" fmla="*/ 4 h 257"/>
              <a:gd name="T22" fmla="*/ 164 w 253"/>
              <a:gd name="T23" fmla="*/ 13 h 257"/>
              <a:gd name="T24" fmla="*/ 168 w 253"/>
              <a:gd name="T25" fmla="*/ 18 h 257"/>
              <a:gd name="T26" fmla="*/ 177 w 253"/>
              <a:gd name="T27" fmla="*/ 18 h 257"/>
              <a:gd name="T28" fmla="*/ 190 w 253"/>
              <a:gd name="T29" fmla="*/ 22 h 257"/>
              <a:gd name="T30" fmla="*/ 199 w 253"/>
              <a:gd name="T31" fmla="*/ 27 h 257"/>
              <a:gd name="T32" fmla="*/ 213 w 253"/>
              <a:gd name="T33" fmla="*/ 22 h 257"/>
              <a:gd name="T34" fmla="*/ 217 w 253"/>
              <a:gd name="T35" fmla="*/ 27 h 257"/>
              <a:gd name="T36" fmla="*/ 226 w 253"/>
              <a:gd name="T37" fmla="*/ 27 h 257"/>
              <a:gd name="T38" fmla="*/ 235 w 253"/>
              <a:gd name="T39" fmla="*/ 31 h 257"/>
              <a:gd name="T40" fmla="*/ 226 w 253"/>
              <a:gd name="T41" fmla="*/ 53 h 257"/>
              <a:gd name="T42" fmla="*/ 217 w 253"/>
              <a:gd name="T43" fmla="*/ 67 h 257"/>
              <a:gd name="T44" fmla="*/ 217 w 253"/>
              <a:gd name="T45" fmla="*/ 84 h 257"/>
              <a:gd name="T46" fmla="*/ 204 w 253"/>
              <a:gd name="T47" fmla="*/ 102 h 257"/>
              <a:gd name="T48" fmla="*/ 204 w 253"/>
              <a:gd name="T49" fmla="*/ 115 h 257"/>
              <a:gd name="T50" fmla="*/ 221 w 253"/>
              <a:gd name="T51" fmla="*/ 142 h 257"/>
              <a:gd name="T52" fmla="*/ 244 w 253"/>
              <a:gd name="T53" fmla="*/ 160 h 257"/>
              <a:gd name="T54" fmla="*/ 248 w 253"/>
              <a:gd name="T55" fmla="*/ 173 h 257"/>
              <a:gd name="T56" fmla="*/ 244 w 253"/>
              <a:gd name="T57" fmla="*/ 195 h 257"/>
              <a:gd name="T58" fmla="*/ 244 w 253"/>
              <a:gd name="T59" fmla="*/ 213 h 257"/>
              <a:gd name="T60" fmla="*/ 235 w 253"/>
              <a:gd name="T61" fmla="*/ 222 h 257"/>
              <a:gd name="T62" fmla="*/ 226 w 253"/>
              <a:gd name="T63" fmla="*/ 226 h 257"/>
              <a:gd name="T64" fmla="*/ 208 w 253"/>
              <a:gd name="T65" fmla="*/ 239 h 257"/>
              <a:gd name="T66" fmla="*/ 182 w 253"/>
              <a:gd name="T67" fmla="*/ 244 h 257"/>
              <a:gd name="T68" fmla="*/ 155 w 253"/>
              <a:gd name="T69" fmla="*/ 239 h 257"/>
              <a:gd name="T70" fmla="*/ 142 w 253"/>
              <a:gd name="T71" fmla="*/ 253 h 257"/>
              <a:gd name="T72" fmla="*/ 124 w 253"/>
              <a:gd name="T73" fmla="*/ 248 h 257"/>
              <a:gd name="T74" fmla="*/ 110 w 253"/>
              <a:gd name="T75" fmla="*/ 235 h 257"/>
              <a:gd name="T76" fmla="*/ 102 w 253"/>
              <a:gd name="T77" fmla="*/ 222 h 257"/>
              <a:gd name="T78" fmla="*/ 119 w 253"/>
              <a:gd name="T79" fmla="*/ 222 h 257"/>
              <a:gd name="T80" fmla="*/ 124 w 253"/>
              <a:gd name="T81" fmla="*/ 208 h 257"/>
              <a:gd name="T82" fmla="*/ 119 w 253"/>
              <a:gd name="T83" fmla="*/ 191 h 257"/>
              <a:gd name="T84" fmla="*/ 119 w 253"/>
              <a:gd name="T85" fmla="*/ 164 h 257"/>
              <a:gd name="T86" fmla="*/ 110 w 253"/>
              <a:gd name="T87" fmla="*/ 146 h 257"/>
              <a:gd name="T88" fmla="*/ 97 w 253"/>
              <a:gd name="T89" fmla="*/ 137 h 257"/>
              <a:gd name="T90" fmla="*/ 88 w 253"/>
              <a:gd name="T91" fmla="*/ 129 h 257"/>
              <a:gd name="T92" fmla="*/ 102 w 253"/>
              <a:gd name="T93" fmla="*/ 115 h 257"/>
              <a:gd name="T94" fmla="*/ 79 w 253"/>
              <a:gd name="T95" fmla="*/ 93 h 257"/>
              <a:gd name="T96" fmla="*/ 66 w 253"/>
              <a:gd name="T97" fmla="*/ 102 h 257"/>
              <a:gd name="T98" fmla="*/ 57 w 253"/>
              <a:gd name="T99" fmla="*/ 89 h 257"/>
              <a:gd name="T100" fmla="*/ 44 w 253"/>
              <a:gd name="T101" fmla="*/ 80 h 257"/>
              <a:gd name="T102" fmla="*/ 4 w 253"/>
              <a:gd name="T103" fmla="*/ 7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3" h="257">
                <a:moveTo>
                  <a:pt x="0" y="67"/>
                </a:moveTo>
                <a:lnTo>
                  <a:pt x="0" y="62"/>
                </a:lnTo>
                <a:lnTo>
                  <a:pt x="4" y="58"/>
                </a:lnTo>
                <a:lnTo>
                  <a:pt x="8" y="53"/>
                </a:lnTo>
                <a:lnTo>
                  <a:pt x="8" y="49"/>
                </a:lnTo>
                <a:lnTo>
                  <a:pt x="22" y="44"/>
                </a:lnTo>
                <a:lnTo>
                  <a:pt x="26" y="44"/>
                </a:lnTo>
                <a:lnTo>
                  <a:pt x="26" y="44"/>
                </a:lnTo>
                <a:lnTo>
                  <a:pt x="31" y="49"/>
                </a:lnTo>
                <a:lnTo>
                  <a:pt x="44" y="49"/>
                </a:lnTo>
                <a:lnTo>
                  <a:pt x="48" y="53"/>
                </a:lnTo>
                <a:lnTo>
                  <a:pt x="48" y="53"/>
                </a:lnTo>
                <a:lnTo>
                  <a:pt x="53" y="53"/>
                </a:lnTo>
                <a:lnTo>
                  <a:pt x="57" y="49"/>
                </a:lnTo>
                <a:lnTo>
                  <a:pt x="71" y="49"/>
                </a:lnTo>
                <a:lnTo>
                  <a:pt x="75" y="49"/>
                </a:lnTo>
                <a:lnTo>
                  <a:pt x="75" y="49"/>
                </a:lnTo>
                <a:lnTo>
                  <a:pt x="84" y="49"/>
                </a:lnTo>
                <a:lnTo>
                  <a:pt x="88" y="44"/>
                </a:lnTo>
                <a:lnTo>
                  <a:pt x="84" y="40"/>
                </a:lnTo>
                <a:lnTo>
                  <a:pt x="84" y="36"/>
                </a:lnTo>
                <a:lnTo>
                  <a:pt x="75" y="36"/>
                </a:lnTo>
                <a:lnTo>
                  <a:pt x="71" y="31"/>
                </a:lnTo>
                <a:lnTo>
                  <a:pt x="71" y="18"/>
                </a:lnTo>
                <a:lnTo>
                  <a:pt x="75" y="18"/>
                </a:lnTo>
                <a:lnTo>
                  <a:pt x="75" y="18"/>
                </a:lnTo>
                <a:lnTo>
                  <a:pt x="84" y="22"/>
                </a:lnTo>
                <a:lnTo>
                  <a:pt x="84" y="18"/>
                </a:lnTo>
                <a:lnTo>
                  <a:pt x="88" y="18"/>
                </a:lnTo>
                <a:lnTo>
                  <a:pt x="93" y="18"/>
                </a:lnTo>
                <a:lnTo>
                  <a:pt x="93" y="18"/>
                </a:lnTo>
                <a:lnTo>
                  <a:pt x="97" y="13"/>
                </a:lnTo>
                <a:lnTo>
                  <a:pt x="97" y="13"/>
                </a:lnTo>
                <a:lnTo>
                  <a:pt x="102" y="13"/>
                </a:lnTo>
                <a:lnTo>
                  <a:pt x="106" y="13"/>
                </a:lnTo>
                <a:lnTo>
                  <a:pt x="106" y="13"/>
                </a:lnTo>
                <a:lnTo>
                  <a:pt x="106" y="13"/>
                </a:lnTo>
                <a:lnTo>
                  <a:pt x="110" y="13"/>
                </a:lnTo>
                <a:lnTo>
                  <a:pt x="115" y="9"/>
                </a:lnTo>
                <a:lnTo>
                  <a:pt x="119" y="9"/>
                </a:lnTo>
                <a:lnTo>
                  <a:pt x="124" y="9"/>
                </a:lnTo>
                <a:lnTo>
                  <a:pt x="128" y="4"/>
                </a:lnTo>
                <a:lnTo>
                  <a:pt x="137" y="0"/>
                </a:lnTo>
                <a:lnTo>
                  <a:pt x="142" y="4"/>
                </a:lnTo>
                <a:lnTo>
                  <a:pt x="142" y="4"/>
                </a:lnTo>
                <a:lnTo>
                  <a:pt x="146" y="4"/>
                </a:lnTo>
                <a:lnTo>
                  <a:pt x="150" y="9"/>
                </a:lnTo>
                <a:lnTo>
                  <a:pt x="164" y="13"/>
                </a:lnTo>
                <a:lnTo>
                  <a:pt x="164" y="13"/>
                </a:lnTo>
                <a:lnTo>
                  <a:pt x="164" y="13"/>
                </a:lnTo>
                <a:lnTo>
                  <a:pt x="164" y="18"/>
                </a:lnTo>
                <a:lnTo>
                  <a:pt x="168" y="18"/>
                </a:lnTo>
                <a:lnTo>
                  <a:pt x="173" y="22"/>
                </a:lnTo>
                <a:lnTo>
                  <a:pt x="173" y="22"/>
                </a:lnTo>
                <a:lnTo>
                  <a:pt x="173" y="18"/>
                </a:lnTo>
                <a:lnTo>
                  <a:pt x="177" y="18"/>
                </a:lnTo>
                <a:lnTo>
                  <a:pt x="182" y="18"/>
                </a:lnTo>
                <a:lnTo>
                  <a:pt x="186" y="18"/>
                </a:lnTo>
                <a:lnTo>
                  <a:pt x="190" y="22"/>
                </a:lnTo>
                <a:lnTo>
                  <a:pt x="190" y="22"/>
                </a:lnTo>
                <a:lnTo>
                  <a:pt x="195" y="27"/>
                </a:lnTo>
                <a:lnTo>
                  <a:pt x="195" y="27"/>
                </a:lnTo>
                <a:lnTo>
                  <a:pt x="199" y="27"/>
                </a:lnTo>
                <a:lnTo>
                  <a:pt x="199" y="27"/>
                </a:lnTo>
                <a:lnTo>
                  <a:pt x="208" y="27"/>
                </a:lnTo>
                <a:lnTo>
                  <a:pt x="208" y="27"/>
                </a:lnTo>
                <a:lnTo>
                  <a:pt x="208" y="27"/>
                </a:lnTo>
                <a:lnTo>
                  <a:pt x="213" y="22"/>
                </a:lnTo>
                <a:lnTo>
                  <a:pt x="213" y="22"/>
                </a:lnTo>
                <a:lnTo>
                  <a:pt x="217" y="22"/>
                </a:lnTo>
                <a:lnTo>
                  <a:pt x="217" y="27"/>
                </a:lnTo>
                <a:lnTo>
                  <a:pt x="217" y="27"/>
                </a:lnTo>
                <a:lnTo>
                  <a:pt x="221" y="27"/>
                </a:lnTo>
                <a:lnTo>
                  <a:pt x="221" y="27"/>
                </a:lnTo>
                <a:lnTo>
                  <a:pt x="226" y="27"/>
                </a:lnTo>
                <a:lnTo>
                  <a:pt x="226" y="27"/>
                </a:lnTo>
                <a:lnTo>
                  <a:pt x="226" y="27"/>
                </a:lnTo>
                <a:lnTo>
                  <a:pt x="230" y="27"/>
                </a:lnTo>
                <a:lnTo>
                  <a:pt x="230" y="31"/>
                </a:lnTo>
                <a:lnTo>
                  <a:pt x="235" y="31"/>
                </a:lnTo>
                <a:lnTo>
                  <a:pt x="235" y="36"/>
                </a:lnTo>
                <a:lnTo>
                  <a:pt x="235" y="40"/>
                </a:lnTo>
                <a:lnTo>
                  <a:pt x="235" y="40"/>
                </a:lnTo>
                <a:lnTo>
                  <a:pt x="226" y="53"/>
                </a:lnTo>
                <a:lnTo>
                  <a:pt x="226" y="62"/>
                </a:lnTo>
                <a:lnTo>
                  <a:pt x="226" y="62"/>
                </a:lnTo>
                <a:lnTo>
                  <a:pt x="221" y="67"/>
                </a:lnTo>
                <a:lnTo>
                  <a:pt x="217" y="67"/>
                </a:lnTo>
                <a:lnTo>
                  <a:pt x="217" y="75"/>
                </a:lnTo>
                <a:lnTo>
                  <a:pt x="221" y="80"/>
                </a:lnTo>
                <a:lnTo>
                  <a:pt x="221" y="84"/>
                </a:lnTo>
                <a:lnTo>
                  <a:pt x="217" y="84"/>
                </a:lnTo>
                <a:lnTo>
                  <a:pt x="217" y="84"/>
                </a:lnTo>
                <a:lnTo>
                  <a:pt x="208" y="93"/>
                </a:lnTo>
                <a:lnTo>
                  <a:pt x="208" y="98"/>
                </a:lnTo>
                <a:lnTo>
                  <a:pt x="204" y="102"/>
                </a:lnTo>
                <a:lnTo>
                  <a:pt x="213" y="111"/>
                </a:lnTo>
                <a:lnTo>
                  <a:pt x="213" y="115"/>
                </a:lnTo>
                <a:lnTo>
                  <a:pt x="208" y="115"/>
                </a:lnTo>
                <a:lnTo>
                  <a:pt x="204" y="115"/>
                </a:lnTo>
                <a:lnTo>
                  <a:pt x="208" y="124"/>
                </a:lnTo>
                <a:lnTo>
                  <a:pt x="213" y="129"/>
                </a:lnTo>
                <a:lnTo>
                  <a:pt x="217" y="129"/>
                </a:lnTo>
                <a:lnTo>
                  <a:pt x="221" y="142"/>
                </a:lnTo>
                <a:lnTo>
                  <a:pt x="235" y="146"/>
                </a:lnTo>
                <a:lnTo>
                  <a:pt x="235" y="146"/>
                </a:lnTo>
                <a:lnTo>
                  <a:pt x="239" y="155"/>
                </a:lnTo>
                <a:lnTo>
                  <a:pt x="244" y="160"/>
                </a:lnTo>
                <a:lnTo>
                  <a:pt x="248" y="164"/>
                </a:lnTo>
                <a:lnTo>
                  <a:pt x="253" y="164"/>
                </a:lnTo>
                <a:lnTo>
                  <a:pt x="248" y="168"/>
                </a:lnTo>
                <a:lnTo>
                  <a:pt x="248" y="173"/>
                </a:lnTo>
                <a:lnTo>
                  <a:pt x="244" y="182"/>
                </a:lnTo>
                <a:lnTo>
                  <a:pt x="239" y="191"/>
                </a:lnTo>
                <a:lnTo>
                  <a:pt x="239" y="191"/>
                </a:lnTo>
                <a:lnTo>
                  <a:pt x="244" y="195"/>
                </a:lnTo>
                <a:lnTo>
                  <a:pt x="244" y="200"/>
                </a:lnTo>
                <a:lnTo>
                  <a:pt x="248" y="204"/>
                </a:lnTo>
                <a:lnTo>
                  <a:pt x="248" y="208"/>
                </a:lnTo>
                <a:lnTo>
                  <a:pt x="244" y="213"/>
                </a:lnTo>
                <a:lnTo>
                  <a:pt x="244" y="213"/>
                </a:lnTo>
                <a:lnTo>
                  <a:pt x="244" y="217"/>
                </a:lnTo>
                <a:lnTo>
                  <a:pt x="235" y="217"/>
                </a:lnTo>
                <a:lnTo>
                  <a:pt x="235" y="222"/>
                </a:lnTo>
                <a:lnTo>
                  <a:pt x="230" y="226"/>
                </a:lnTo>
                <a:lnTo>
                  <a:pt x="230" y="226"/>
                </a:lnTo>
                <a:lnTo>
                  <a:pt x="226" y="226"/>
                </a:lnTo>
                <a:lnTo>
                  <a:pt x="226" y="226"/>
                </a:lnTo>
                <a:lnTo>
                  <a:pt x="221" y="231"/>
                </a:lnTo>
                <a:lnTo>
                  <a:pt x="217" y="231"/>
                </a:lnTo>
                <a:lnTo>
                  <a:pt x="213" y="235"/>
                </a:lnTo>
                <a:lnTo>
                  <a:pt x="208" y="239"/>
                </a:lnTo>
                <a:lnTo>
                  <a:pt x="204" y="239"/>
                </a:lnTo>
                <a:lnTo>
                  <a:pt x="204" y="244"/>
                </a:lnTo>
                <a:lnTo>
                  <a:pt x="186" y="244"/>
                </a:lnTo>
                <a:lnTo>
                  <a:pt x="182" y="244"/>
                </a:lnTo>
                <a:lnTo>
                  <a:pt x="177" y="239"/>
                </a:lnTo>
                <a:lnTo>
                  <a:pt x="173" y="244"/>
                </a:lnTo>
                <a:lnTo>
                  <a:pt x="164" y="239"/>
                </a:lnTo>
                <a:lnTo>
                  <a:pt x="155" y="239"/>
                </a:lnTo>
                <a:lnTo>
                  <a:pt x="150" y="248"/>
                </a:lnTo>
                <a:lnTo>
                  <a:pt x="150" y="248"/>
                </a:lnTo>
                <a:lnTo>
                  <a:pt x="146" y="248"/>
                </a:lnTo>
                <a:lnTo>
                  <a:pt x="142" y="253"/>
                </a:lnTo>
                <a:lnTo>
                  <a:pt x="137" y="253"/>
                </a:lnTo>
                <a:lnTo>
                  <a:pt x="128" y="257"/>
                </a:lnTo>
                <a:lnTo>
                  <a:pt x="124" y="253"/>
                </a:lnTo>
                <a:lnTo>
                  <a:pt x="124" y="248"/>
                </a:lnTo>
                <a:lnTo>
                  <a:pt x="119" y="244"/>
                </a:lnTo>
                <a:lnTo>
                  <a:pt x="115" y="244"/>
                </a:lnTo>
                <a:lnTo>
                  <a:pt x="110" y="239"/>
                </a:lnTo>
                <a:lnTo>
                  <a:pt x="110" y="235"/>
                </a:lnTo>
                <a:lnTo>
                  <a:pt x="106" y="231"/>
                </a:lnTo>
                <a:lnTo>
                  <a:pt x="102" y="231"/>
                </a:lnTo>
                <a:lnTo>
                  <a:pt x="97" y="226"/>
                </a:lnTo>
                <a:lnTo>
                  <a:pt x="102" y="222"/>
                </a:lnTo>
                <a:lnTo>
                  <a:pt x="110" y="217"/>
                </a:lnTo>
                <a:lnTo>
                  <a:pt x="115" y="217"/>
                </a:lnTo>
                <a:lnTo>
                  <a:pt x="115" y="222"/>
                </a:lnTo>
                <a:lnTo>
                  <a:pt x="119" y="222"/>
                </a:lnTo>
                <a:lnTo>
                  <a:pt x="119" y="217"/>
                </a:lnTo>
                <a:lnTo>
                  <a:pt x="119" y="213"/>
                </a:lnTo>
                <a:lnTo>
                  <a:pt x="119" y="208"/>
                </a:lnTo>
                <a:lnTo>
                  <a:pt x="124" y="208"/>
                </a:lnTo>
                <a:lnTo>
                  <a:pt x="128" y="204"/>
                </a:lnTo>
                <a:lnTo>
                  <a:pt x="124" y="204"/>
                </a:lnTo>
                <a:lnTo>
                  <a:pt x="119" y="204"/>
                </a:lnTo>
                <a:lnTo>
                  <a:pt x="119" y="191"/>
                </a:lnTo>
                <a:lnTo>
                  <a:pt x="119" y="186"/>
                </a:lnTo>
                <a:lnTo>
                  <a:pt x="124" y="177"/>
                </a:lnTo>
                <a:lnTo>
                  <a:pt x="124" y="173"/>
                </a:lnTo>
                <a:lnTo>
                  <a:pt x="119" y="164"/>
                </a:lnTo>
                <a:lnTo>
                  <a:pt x="119" y="160"/>
                </a:lnTo>
                <a:lnTo>
                  <a:pt x="119" y="160"/>
                </a:lnTo>
                <a:lnTo>
                  <a:pt x="115" y="151"/>
                </a:lnTo>
                <a:lnTo>
                  <a:pt x="110" y="146"/>
                </a:lnTo>
                <a:lnTo>
                  <a:pt x="106" y="146"/>
                </a:lnTo>
                <a:lnTo>
                  <a:pt x="102" y="142"/>
                </a:lnTo>
                <a:lnTo>
                  <a:pt x="97" y="142"/>
                </a:lnTo>
                <a:lnTo>
                  <a:pt x="97" y="137"/>
                </a:lnTo>
                <a:lnTo>
                  <a:pt x="97" y="137"/>
                </a:lnTo>
                <a:lnTo>
                  <a:pt x="93" y="133"/>
                </a:lnTo>
                <a:lnTo>
                  <a:pt x="88" y="133"/>
                </a:lnTo>
                <a:lnTo>
                  <a:pt x="88" y="129"/>
                </a:lnTo>
                <a:lnTo>
                  <a:pt x="97" y="129"/>
                </a:lnTo>
                <a:lnTo>
                  <a:pt x="97" y="124"/>
                </a:lnTo>
                <a:lnTo>
                  <a:pt x="102" y="120"/>
                </a:lnTo>
                <a:lnTo>
                  <a:pt x="102" y="115"/>
                </a:lnTo>
                <a:lnTo>
                  <a:pt x="97" y="115"/>
                </a:lnTo>
                <a:lnTo>
                  <a:pt x="97" y="102"/>
                </a:lnTo>
                <a:lnTo>
                  <a:pt x="88" y="102"/>
                </a:lnTo>
                <a:lnTo>
                  <a:pt x="79" y="93"/>
                </a:lnTo>
                <a:lnTo>
                  <a:pt x="75" y="102"/>
                </a:lnTo>
                <a:lnTo>
                  <a:pt x="71" y="106"/>
                </a:lnTo>
                <a:lnTo>
                  <a:pt x="66" y="106"/>
                </a:lnTo>
                <a:lnTo>
                  <a:pt x="66" y="102"/>
                </a:lnTo>
                <a:lnTo>
                  <a:pt x="62" y="98"/>
                </a:lnTo>
                <a:lnTo>
                  <a:pt x="53" y="98"/>
                </a:lnTo>
                <a:lnTo>
                  <a:pt x="53" y="93"/>
                </a:lnTo>
                <a:lnTo>
                  <a:pt x="57" y="89"/>
                </a:lnTo>
                <a:lnTo>
                  <a:pt x="62" y="75"/>
                </a:lnTo>
                <a:lnTo>
                  <a:pt x="57" y="75"/>
                </a:lnTo>
                <a:lnTo>
                  <a:pt x="57" y="71"/>
                </a:lnTo>
                <a:lnTo>
                  <a:pt x="44" y="80"/>
                </a:lnTo>
                <a:lnTo>
                  <a:pt x="35" y="80"/>
                </a:lnTo>
                <a:lnTo>
                  <a:pt x="17" y="75"/>
                </a:lnTo>
                <a:lnTo>
                  <a:pt x="8" y="67"/>
                </a:lnTo>
                <a:lnTo>
                  <a:pt x="4" y="71"/>
                </a:lnTo>
                <a:lnTo>
                  <a:pt x="0" y="71"/>
                </a:lnTo>
                <a:lnTo>
                  <a:pt x="0" y="6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19" name="Freeform 756">
            <a:extLst>
              <a:ext uri="{FF2B5EF4-FFF2-40B4-BE49-F238E27FC236}">
                <a16:creationId xmlns:a16="http://schemas.microsoft.com/office/drawing/2014/main" id="{46AE9B93-A6D0-4671-9E8F-54F1AD1770DF}"/>
              </a:ext>
            </a:extLst>
          </p:cNvPr>
          <p:cNvSpPr>
            <a:spLocks/>
          </p:cNvSpPr>
          <p:nvPr/>
        </p:nvSpPr>
        <p:spPr bwMode="auto">
          <a:xfrm>
            <a:off x="6952365" y="4089467"/>
            <a:ext cx="225922" cy="229493"/>
          </a:xfrm>
          <a:custGeom>
            <a:avLst/>
            <a:gdLst>
              <a:gd name="T0" fmla="*/ 8 w 253"/>
              <a:gd name="T1" fmla="*/ 53 h 257"/>
              <a:gd name="T2" fmla="*/ 26 w 253"/>
              <a:gd name="T3" fmla="*/ 44 h 257"/>
              <a:gd name="T4" fmla="*/ 48 w 253"/>
              <a:gd name="T5" fmla="*/ 53 h 257"/>
              <a:gd name="T6" fmla="*/ 75 w 253"/>
              <a:gd name="T7" fmla="*/ 49 h 257"/>
              <a:gd name="T8" fmla="*/ 84 w 253"/>
              <a:gd name="T9" fmla="*/ 40 h 257"/>
              <a:gd name="T10" fmla="*/ 71 w 253"/>
              <a:gd name="T11" fmla="*/ 18 h 257"/>
              <a:gd name="T12" fmla="*/ 84 w 253"/>
              <a:gd name="T13" fmla="*/ 18 h 257"/>
              <a:gd name="T14" fmla="*/ 97 w 253"/>
              <a:gd name="T15" fmla="*/ 13 h 257"/>
              <a:gd name="T16" fmla="*/ 106 w 253"/>
              <a:gd name="T17" fmla="*/ 13 h 257"/>
              <a:gd name="T18" fmla="*/ 119 w 253"/>
              <a:gd name="T19" fmla="*/ 9 h 257"/>
              <a:gd name="T20" fmla="*/ 142 w 253"/>
              <a:gd name="T21" fmla="*/ 4 h 257"/>
              <a:gd name="T22" fmla="*/ 164 w 253"/>
              <a:gd name="T23" fmla="*/ 13 h 257"/>
              <a:gd name="T24" fmla="*/ 168 w 253"/>
              <a:gd name="T25" fmla="*/ 18 h 257"/>
              <a:gd name="T26" fmla="*/ 177 w 253"/>
              <a:gd name="T27" fmla="*/ 18 h 257"/>
              <a:gd name="T28" fmla="*/ 190 w 253"/>
              <a:gd name="T29" fmla="*/ 22 h 257"/>
              <a:gd name="T30" fmla="*/ 199 w 253"/>
              <a:gd name="T31" fmla="*/ 27 h 257"/>
              <a:gd name="T32" fmla="*/ 213 w 253"/>
              <a:gd name="T33" fmla="*/ 22 h 257"/>
              <a:gd name="T34" fmla="*/ 217 w 253"/>
              <a:gd name="T35" fmla="*/ 27 h 257"/>
              <a:gd name="T36" fmla="*/ 226 w 253"/>
              <a:gd name="T37" fmla="*/ 27 h 257"/>
              <a:gd name="T38" fmla="*/ 235 w 253"/>
              <a:gd name="T39" fmla="*/ 31 h 257"/>
              <a:gd name="T40" fmla="*/ 226 w 253"/>
              <a:gd name="T41" fmla="*/ 53 h 257"/>
              <a:gd name="T42" fmla="*/ 217 w 253"/>
              <a:gd name="T43" fmla="*/ 67 h 257"/>
              <a:gd name="T44" fmla="*/ 217 w 253"/>
              <a:gd name="T45" fmla="*/ 84 h 257"/>
              <a:gd name="T46" fmla="*/ 204 w 253"/>
              <a:gd name="T47" fmla="*/ 102 h 257"/>
              <a:gd name="T48" fmla="*/ 204 w 253"/>
              <a:gd name="T49" fmla="*/ 115 h 257"/>
              <a:gd name="T50" fmla="*/ 221 w 253"/>
              <a:gd name="T51" fmla="*/ 142 h 257"/>
              <a:gd name="T52" fmla="*/ 244 w 253"/>
              <a:gd name="T53" fmla="*/ 160 h 257"/>
              <a:gd name="T54" fmla="*/ 248 w 253"/>
              <a:gd name="T55" fmla="*/ 173 h 257"/>
              <a:gd name="T56" fmla="*/ 244 w 253"/>
              <a:gd name="T57" fmla="*/ 195 h 257"/>
              <a:gd name="T58" fmla="*/ 244 w 253"/>
              <a:gd name="T59" fmla="*/ 213 h 257"/>
              <a:gd name="T60" fmla="*/ 235 w 253"/>
              <a:gd name="T61" fmla="*/ 222 h 257"/>
              <a:gd name="T62" fmla="*/ 226 w 253"/>
              <a:gd name="T63" fmla="*/ 226 h 257"/>
              <a:gd name="T64" fmla="*/ 208 w 253"/>
              <a:gd name="T65" fmla="*/ 239 h 257"/>
              <a:gd name="T66" fmla="*/ 182 w 253"/>
              <a:gd name="T67" fmla="*/ 244 h 257"/>
              <a:gd name="T68" fmla="*/ 155 w 253"/>
              <a:gd name="T69" fmla="*/ 239 h 257"/>
              <a:gd name="T70" fmla="*/ 142 w 253"/>
              <a:gd name="T71" fmla="*/ 253 h 257"/>
              <a:gd name="T72" fmla="*/ 124 w 253"/>
              <a:gd name="T73" fmla="*/ 248 h 257"/>
              <a:gd name="T74" fmla="*/ 110 w 253"/>
              <a:gd name="T75" fmla="*/ 235 h 257"/>
              <a:gd name="T76" fmla="*/ 102 w 253"/>
              <a:gd name="T77" fmla="*/ 222 h 257"/>
              <a:gd name="T78" fmla="*/ 119 w 253"/>
              <a:gd name="T79" fmla="*/ 222 h 257"/>
              <a:gd name="T80" fmla="*/ 124 w 253"/>
              <a:gd name="T81" fmla="*/ 208 h 257"/>
              <a:gd name="T82" fmla="*/ 119 w 253"/>
              <a:gd name="T83" fmla="*/ 191 h 257"/>
              <a:gd name="T84" fmla="*/ 119 w 253"/>
              <a:gd name="T85" fmla="*/ 164 h 257"/>
              <a:gd name="T86" fmla="*/ 110 w 253"/>
              <a:gd name="T87" fmla="*/ 146 h 257"/>
              <a:gd name="T88" fmla="*/ 97 w 253"/>
              <a:gd name="T89" fmla="*/ 137 h 257"/>
              <a:gd name="T90" fmla="*/ 88 w 253"/>
              <a:gd name="T91" fmla="*/ 129 h 257"/>
              <a:gd name="T92" fmla="*/ 102 w 253"/>
              <a:gd name="T93" fmla="*/ 115 h 257"/>
              <a:gd name="T94" fmla="*/ 79 w 253"/>
              <a:gd name="T95" fmla="*/ 93 h 257"/>
              <a:gd name="T96" fmla="*/ 66 w 253"/>
              <a:gd name="T97" fmla="*/ 102 h 257"/>
              <a:gd name="T98" fmla="*/ 57 w 253"/>
              <a:gd name="T99" fmla="*/ 89 h 257"/>
              <a:gd name="T100" fmla="*/ 44 w 253"/>
              <a:gd name="T101" fmla="*/ 80 h 257"/>
              <a:gd name="T102" fmla="*/ 4 w 253"/>
              <a:gd name="T103" fmla="*/ 7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3" h="257">
                <a:moveTo>
                  <a:pt x="0" y="67"/>
                </a:moveTo>
                <a:lnTo>
                  <a:pt x="0" y="62"/>
                </a:lnTo>
                <a:lnTo>
                  <a:pt x="4" y="58"/>
                </a:lnTo>
                <a:lnTo>
                  <a:pt x="8" y="53"/>
                </a:lnTo>
                <a:lnTo>
                  <a:pt x="8" y="49"/>
                </a:lnTo>
                <a:lnTo>
                  <a:pt x="22" y="44"/>
                </a:lnTo>
                <a:lnTo>
                  <a:pt x="26" y="44"/>
                </a:lnTo>
                <a:lnTo>
                  <a:pt x="26" y="44"/>
                </a:lnTo>
                <a:lnTo>
                  <a:pt x="31" y="49"/>
                </a:lnTo>
                <a:lnTo>
                  <a:pt x="44" y="49"/>
                </a:lnTo>
                <a:lnTo>
                  <a:pt x="48" y="53"/>
                </a:lnTo>
                <a:lnTo>
                  <a:pt x="48" y="53"/>
                </a:lnTo>
                <a:lnTo>
                  <a:pt x="53" y="53"/>
                </a:lnTo>
                <a:lnTo>
                  <a:pt x="57" y="49"/>
                </a:lnTo>
                <a:lnTo>
                  <a:pt x="71" y="49"/>
                </a:lnTo>
                <a:lnTo>
                  <a:pt x="75" y="49"/>
                </a:lnTo>
                <a:lnTo>
                  <a:pt x="75" y="49"/>
                </a:lnTo>
                <a:lnTo>
                  <a:pt x="84" y="49"/>
                </a:lnTo>
                <a:lnTo>
                  <a:pt x="88" y="44"/>
                </a:lnTo>
                <a:lnTo>
                  <a:pt x="84" y="40"/>
                </a:lnTo>
                <a:lnTo>
                  <a:pt x="84" y="36"/>
                </a:lnTo>
                <a:lnTo>
                  <a:pt x="75" y="36"/>
                </a:lnTo>
                <a:lnTo>
                  <a:pt x="71" y="31"/>
                </a:lnTo>
                <a:lnTo>
                  <a:pt x="71" y="18"/>
                </a:lnTo>
                <a:lnTo>
                  <a:pt x="75" y="18"/>
                </a:lnTo>
                <a:lnTo>
                  <a:pt x="75" y="18"/>
                </a:lnTo>
                <a:lnTo>
                  <a:pt x="84" y="22"/>
                </a:lnTo>
                <a:lnTo>
                  <a:pt x="84" y="18"/>
                </a:lnTo>
                <a:lnTo>
                  <a:pt x="88" y="18"/>
                </a:lnTo>
                <a:lnTo>
                  <a:pt x="93" y="18"/>
                </a:lnTo>
                <a:lnTo>
                  <a:pt x="93" y="18"/>
                </a:lnTo>
                <a:lnTo>
                  <a:pt x="97" y="13"/>
                </a:lnTo>
                <a:lnTo>
                  <a:pt x="97" y="13"/>
                </a:lnTo>
                <a:lnTo>
                  <a:pt x="102" y="13"/>
                </a:lnTo>
                <a:lnTo>
                  <a:pt x="106" y="13"/>
                </a:lnTo>
                <a:lnTo>
                  <a:pt x="106" y="13"/>
                </a:lnTo>
                <a:lnTo>
                  <a:pt x="106" y="13"/>
                </a:lnTo>
                <a:lnTo>
                  <a:pt x="110" y="13"/>
                </a:lnTo>
                <a:lnTo>
                  <a:pt x="115" y="9"/>
                </a:lnTo>
                <a:lnTo>
                  <a:pt x="119" y="9"/>
                </a:lnTo>
                <a:lnTo>
                  <a:pt x="124" y="9"/>
                </a:lnTo>
                <a:lnTo>
                  <a:pt x="128" y="4"/>
                </a:lnTo>
                <a:lnTo>
                  <a:pt x="137" y="0"/>
                </a:lnTo>
                <a:lnTo>
                  <a:pt x="142" y="4"/>
                </a:lnTo>
                <a:lnTo>
                  <a:pt x="142" y="4"/>
                </a:lnTo>
                <a:lnTo>
                  <a:pt x="146" y="4"/>
                </a:lnTo>
                <a:lnTo>
                  <a:pt x="150" y="9"/>
                </a:lnTo>
                <a:lnTo>
                  <a:pt x="164" y="13"/>
                </a:lnTo>
                <a:lnTo>
                  <a:pt x="164" y="13"/>
                </a:lnTo>
                <a:lnTo>
                  <a:pt x="164" y="13"/>
                </a:lnTo>
                <a:lnTo>
                  <a:pt x="164" y="18"/>
                </a:lnTo>
                <a:lnTo>
                  <a:pt x="168" y="18"/>
                </a:lnTo>
                <a:lnTo>
                  <a:pt x="173" y="22"/>
                </a:lnTo>
                <a:lnTo>
                  <a:pt x="173" y="22"/>
                </a:lnTo>
                <a:lnTo>
                  <a:pt x="173" y="18"/>
                </a:lnTo>
                <a:lnTo>
                  <a:pt x="177" y="18"/>
                </a:lnTo>
                <a:lnTo>
                  <a:pt x="182" y="18"/>
                </a:lnTo>
                <a:lnTo>
                  <a:pt x="186" y="18"/>
                </a:lnTo>
                <a:lnTo>
                  <a:pt x="190" y="22"/>
                </a:lnTo>
                <a:lnTo>
                  <a:pt x="190" y="22"/>
                </a:lnTo>
                <a:lnTo>
                  <a:pt x="195" y="27"/>
                </a:lnTo>
                <a:lnTo>
                  <a:pt x="195" y="27"/>
                </a:lnTo>
                <a:lnTo>
                  <a:pt x="199" y="27"/>
                </a:lnTo>
                <a:lnTo>
                  <a:pt x="199" y="27"/>
                </a:lnTo>
                <a:lnTo>
                  <a:pt x="208" y="27"/>
                </a:lnTo>
                <a:lnTo>
                  <a:pt x="208" y="27"/>
                </a:lnTo>
                <a:lnTo>
                  <a:pt x="208" y="27"/>
                </a:lnTo>
                <a:lnTo>
                  <a:pt x="213" y="22"/>
                </a:lnTo>
                <a:lnTo>
                  <a:pt x="213" y="22"/>
                </a:lnTo>
                <a:lnTo>
                  <a:pt x="217" y="22"/>
                </a:lnTo>
                <a:lnTo>
                  <a:pt x="217" y="27"/>
                </a:lnTo>
                <a:lnTo>
                  <a:pt x="217" y="27"/>
                </a:lnTo>
                <a:lnTo>
                  <a:pt x="221" y="27"/>
                </a:lnTo>
                <a:lnTo>
                  <a:pt x="221" y="27"/>
                </a:lnTo>
                <a:lnTo>
                  <a:pt x="226" y="27"/>
                </a:lnTo>
                <a:lnTo>
                  <a:pt x="226" y="27"/>
                </a:lnTo>
                <a:lnTo>
                  <a:pt x="226" y="27"/>
                </a:lnTo>
                <a:lnTo>
                  <a:pt x="230" y="27"/>
                </a:lnTo>
                <a:lnTo>
                  <a:pt x="230" y="31"/>
                </a:lnTo>
                <a:lnTo>
                  <a:pt x="235" y="31"/>
                </a:lnTo>
                <a:lnTo>
                  <a:pt x="235" y="36"/>
                </a:lnTo>
                <a:lnTo>
                  <a:pt x="235" y="40"/>
                </a:lnTo>
                <a:lnTo>
                  <a:pt x="235" y="40"/>
                </a:lnTo>
                <a:lnTo>
                  <a:pt x="226" y="53"/>
                </a:lnTo>
                <a:lnTo>
                  <a:pt x="226" y="62"/>
                </a:lnTo>
                <a:lnTo>
                  <a:pt x="226" y="62"/>
                </a:lnTo>
                <a:lnTo>
                  <a:pt x="221" y="67"/>
                </a:lnTo>
                <a:lnTo>
                  <a:pt x="217" y="67"/>
                </a:lnTo>
                <a:lnTo>
                  <a:pt x="217" y="75"/>
                </a:lnTo>
                <a:lnTo>
                  <a:pt x="221" y="80"/>
                </a:lnTo>
                <a:lnTo>
                  <a:pt x="221" y="84"/>
                </a:lnTo>
                <a:lnTo>
                  <a:pt x="217" y="84"/>
                </a:lnTo>
                <a:lnTo>
                  <a:pt x="217" y="84"/>
                </a:lnTo>
                <a:lnTo>
                  <a:pt x="208" y="93"/>
                </a:lnTo>
                <a:lnTo>
                  <a:pt x="208" y="98"/>
                </a:lnTo>
                <a:lnTo>
                  <a:pt x="204" y="102"/>
                </a:lnTo>
                <a:lnTo>
                  <a:pt x="213" y="111"/>
                </a:lnTo>
                <a:lnTo>
                  <a:pt x="213" y="115"/>
                </a:lnTo>
                <a:lnTo>
                  <a:pt x="208" y="115"/>
                </a:lnTo>
                <a:lnTo>
                  <a:pt x="204" y="115"/>
                </a:lnTo>
                <a:lnTo>
                  <a:pt x="208" y="124"/>
                </a:lnTo>
                <a:lnTo>
                  <a:pt x="213" y="129"/>
                </a:lnTo>
                <a:lnTo>
                  <a:pt x="217" y="129"/>
                </a:lnTo>
                <a:lnTo>
                  <a:pt x="221" y="142"/>
                </a:lnTo>
                <a:lnTo>
                  <a:pt x="235" y="146"/>
                </a:lnTo>
                <a:lnTo>
                  <a:pt x="235" y="146"/>
                </a:lnTo>
                <a:lnTo>
                  <a:pt x="239" y="155"/>
                </a:lnTo>
                <a:lnTo>
                  <a:pt x="244" y="160"/>
                </a:lnTo>
                <a:lnTo>
                  <a:pt x="248" y="164"/>
                </a:lnTo>
                <a:lnTo>
                  <a:pt x="253" y="164"/>
                </a:lnTo>
                <a:lnTo>
                  <a:pt x="248" y="168"/>
                </a:lnTo>
                <a:lnTo>
                  <a:pt x="248" y="173"/>
                </a:lnTo>
                <a:lnTo>
                  <a:pt x="244" y="182"/>
                </a:lnTo>
                <a:lnTo>
                  <a:pt x="239" y="191"/>
                </a:lnTo>
                <a:lnTo>
                  <a:pt x="239" y="191"/>
                </a:lnTo>
                <a:lnTo>
                  <a:pt x="244" y="195"/>
                </a:lnTo>
                <a:lnTo>
                  <a:pt x="244" y="200"/>
                </a:lnTo>
                <a:lnTo>
                  <a:pt x="248" y="204"/>
                </a:lnTo>
                <a:lnTo>
                  <a:pt x="248" y="208"/>
                </a:lnTo>
                <a:lnTo>
                  <a:pt x="244" y="213"/>
                </a:lnTo>
                <a:lnTo>
                  <a:pt x="244" y="213"/>
                </a:lnTo>
                <a:lnTo>
                  <a:pt x="244" y="217"/>
                </a:lnTo>
                <a:lnTo>
                  <a:pt x="235" y="217"/>
                </a:lnTo>
                <a:lnTo>
                  <a:pt x="235" y="222"/>
                </a:lnTo>
                <a:lnTo>
                  <a:pt x="230" y="226"/>
                </a:lnTo>
                <a:lnTo>
                  <a:pt x="230" y="226"/>
                </a:lnTo>
                <a:lnTo>
                  <a:pt x="226" y="226"/>
                </a:lnTo>
                <a:lnTo>
                  <a:pt x="226" y="226"/>
                </a:lnTo>
                <a:lnTo>
                  <a:pt x="221" y="231"/>
                </a:lnTo>
                <a:lnTo>
                  <a:pt x="217" y="231"/>
                </a:lnTo>
                <a:lnTo>
                  <a:pt x="213" y="235"/>
                </a:lnTo>
                <a:lnTo>
                  <a:pt x="208" y="239"/>
                </a:lnTo>
                <a:lnTo>
                  <a:pt x="204" y="239"/>
                </a:lnTo>
                <a:lnTo>
                  <a:pt x="204" y="244"/>
                </a:lnTo>
                <a:lnTo>
                  <a:pt x="186" y="244"/>
                </a:lnTo>
                <a:lnTo>
                  <a:pt x="182" y="244"/>
                </a:lnTo>
                <a:lnTo>
                  <a:pt x="177" y="239"/>
                </a:lnTo>
                <a:lnTo>
                  <a:pt x="173" y="244"/>
                </a:lnTo>
                <a:lnTo>
                  <a:pt x="164" y="239"/>
                </a:lnTo>
                <a:lnTo>
                  <a:pt x="155" y="239"/>
                </a:lnTo>
                <a:lnTo>
                  <a:pt x="150" y="248"/>
                </a:lnTo>
                <a:lnTo>
                  <a:pt x="150" y="248"/>
                </a:lnTo>
                <a:lnTo>
                  <a:pt x="146" y="248"/>
                </a:lnTo>
                <a:lnTo>
                  <a:pt x="142" y="253"/>
                </a:lnTo>
                <a:lnTo>
                  <a:pt x="137" y="253"/>
                </a:lnTo>
                <a:lnTo>
                  <a:pt x="128" y="257"/>
                </a:lnTo>
                <a:lnTo>
                  <a:pt x="124" y="253"/>
                </a:lnTo>
                <a:lnTo>
                  <a:pt x="124" y="248"/>
                </a:lnTo>
                <a:lnTo>
                  <a:pt x="119" y="244"/>
                </a:lnTo>
                <a:lnTo>
                  <a:pt x="115" y="244"/>
                </a:lnTo>
                <a:lnTo>
                  <a:pt x="110" y="239"/>
                </a:lnTo>
                <a:lnTo>
                  <a:pt x="110" y="235"/>
                </a:lnTo>
                <a:lnTo>
                  <a:pt x="106" y="231"/>
                </a:lnTo>
                <a:lnTo>
                  <a:pt x="102" y="231"/>
                </a:lnTo>
                <a:lnTo>
                  <a:pt x="97" y="226"/>
                </a:lnTo>
                <a:lnTo>
                  <a:pt x="102" y="222"/>
                </a:lnTo>
                <a:lnTo>
                  <a:pt x="110" y="217"/>
                </a:lnTo>
                <a:lnTo>
                  <a:pt x="115" y="217"/>
                </a:lnTo>
                <a:lnTo>
                  <a:pt x="115" y="222"/>
                </a:lnTo>
                <a:lnTo>
                  <a:pt x="119" y="222"/>
                </a:lnTo>
                <a:lnTo>
                  <a:pt x="119" y="217"/>
                </a:lnTo>
                <a:lnTo>
                  <a:pt x="119" y="213"/>
                </a:lnTo>
                <a:lnTo>
                  <a:pt x="119" y="208"/>
                </a:lnTo>
                <a:lnTo>
                  <a:pt x="124" y="208"/>
                </a:lnTo>
                <a:lnTo>
                  <a:pt x="128" y="204"/>
                </a:lnTo>
                <a:lnTo>
                  <a:pt x="124" y="204"/>
                </a:lnTo>
                <a:lnTo>
                  <a:pt x="119" y="204"/>
                </a:lnTo>
                <a:lnTo>
                  <a:pt x="119" y="191"/>
                </a:lnTo>
                <a:lnTo>
                  <a:pt x="119" y="186"/>
                </a:lnTo>
                <a:lnTo>
                  <a:pt x="124" y="177"/>
                </a:lnTo>
                <a:lnTo>
                  <a:pt x="124" y="173"/>
                </a:lnTo>
                <a:lnTo>
                  <a:pt x="119" y="164"/>
                </a:lnTo>
                <a:lnTo>
                  <a:pt x="119" y="160"/>
                </a:lnTo>
                <a:lnTo>
                  <a:pt x="119" y="160"/>
                </a:lnTo>
                <a:lnTo>
                  <a:pt x="115" y="151"/>
                </a:lnTo>
                <a:lnTo>
                  <a:pt x="110" y="146"/>
                </a:lnTo>
                <a:lnTo>
                  <a:pt x="106" y="146"/>
                </a:lnTo>
                <a:lnTo>
                  <a:pt x="102" y="142"/>
                </a:lnTo>
                <a:lnTo>
                  <a:pt x="97" y="142"/>
                </a:lnTo>
                <a:lnTo>
                  <a:pt x="97" y="137"/>
                </a:lnTo>
                <a:lnTo>
                  <a:pt x="97" y="137"/>
                </a:lnTo>
                <a:lnTo>
                  <a:pt x="93" y="133"/>
                </a:lnTo>
                <a:lnTo>
                  <a:pt x="88" y="133"/>
                </a:lnTo>
                <a:lnTo>
                  <a:pt x="88" y="129"/>
                </a:lnTo>
                <a:lnTo>
                  <a:pt x="97" y="129"/>
                </a:lnTo>
                <a:lnTo>
                  <a:pt x="97" y="124"/>
                </a:lnTo>
                <a:lnTo>
                  <a:pt x="102" y="120"/>
                </a:lnTo>
                <a:lnTo>
                  <a:pt x="102" y="115"/>
                </a:lnTo>
                <a:lnTo>
                  <a:pt x="97" y="115"/>
                </a:lnTo>
                <a:lnTo>
                  <a:pt x="97" y="102"/>
                </a:lnTo>
                <a:lnTo>
                  <a:pt x="88" y="102"/>
                </a:lnTo>
                <a:lnTo>
                  <a:pt x="79" y="93"/>
                </a:lnTo>
                <a:lnTo>
                  <a:pt x="75" y="102"/>
                </a:lnTo>
                <a:lnTo>
                  <a:pt x="71" y="106"/>
                </a:lnTo>
                <a:lnTo>
                  <a:pt x="66" y="106"/>
                </a:lnTo>
                <a:lnTo>
                  <a:pt x="66" y="102"/>
                </a:lnTo>
                <a:lnTo>
                  <a:pt x="62" y="98"/>
                </a:lnTo>
                <a:lnTo>
                  <a:pt x="53" y="98"/>
                </a:lnTo>
                <a:lnTo>
                  <a:pt x="53" y="93"/>
                </a:lnTo>
                <a:lnTo>
                  <a:pt x="57" y="89"/>
                </a:lnTo>
                <a:lnTo>
                  <a:pt x="62" y="75"/>
                </a:lnTo>
                <a:lnTo>
                  <a:pt x="57" y="75"/>
                </a:lnTo>
                <a:lnTo>
                  <a:pt x="57" y="71"/>
                </a:lnTo>
                <a:lnTo>
                  <a:pt x="44" y="80"/>
                </a:lnTo>
                <a:lnTo>
                  <a:pt x="35" y="80"/>
                </a:lnTo>
                <a:lnTo>
                  <a:pt x="17" y="75"/>
                </a:lnTo>
                <a:lnTo>
                  <a:pt x="8" y="67"/>
                </a:lnTo>
                <a:lnTo>
                  <a:pt x="4" y="71"/>
                </a:lnTo>
                <a:lnTo>
                  <a:pt x="0" y="71"/>
                </a:lnTo>
                <a:lnTo>
                  <a:pt x="0" y="67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0" name="Freeform 757">
            <a:extLst>
              <a:ext uri="{FF2B5EF4-FFF2-40B4-BE49-F238E27FC236}">
                <a16:creationId xmlns:a16="http://schemas.microsoft.com/office/drawing/2014/main" id="{92E2EFAF-8AC3-4B31-B69C-3F41D5C70116}"/>
              </a:ext>
            </a:extLst>
          </p:cNvPr>
          <p:cNvSpPr>
            <a:spLocks/>
          </p:cNvSpPr>
          <p:nvPr/>
        </p:nvSpPr>
        <p:spPr bwMode="auto">
          <a:xfrm>
            <a:off x="6952365" y="4089467"/>
            <a:ext cx="225922" cy="229493"/>
          </a:xfrm>
          <a:custGeom>
            <a:avLst/>
            <a:gdLst>
              <a:gd name="T0" fmla="*/ 8 w 253"/>
              <a:gd name="T1" fmla="*/ 53 h 257"/>
              <a:gd name="T2" fmla="*/ 26 w 253"/>
              <a:gd name="T3" fmla="*/ 44 h 257"/>
              <a:gd name="T4" fmla="*/ 48 w 253"/>
              <a:gd name="T5" fmla="*/ 53 h 257"/>
              <a:gd name="T6" fmla="*/ 75 w 253"/>
              <a:gd name="T7" fmla="*/ 49 h 257"/>
              <a:gd name="T8" fmla="*/ 84 w 253"/>
              <a:gd name="T9" fmla="*/ 40 h 257"/>
              <a:gd name="T10" fmla="*/ 71 w 253"/>
              <a:gd name="T11" fmla="*/ 18 h 257"/>
              <a:gd name="T12" fmla="*/ 84 w 253"/>
              <a:gd name="T13" fmla="*/ 18 h 257"/>
              <a:gd name="T14" fmla="*/ 97 w 253"/>
              <a:gd name="T15" fmla="*/ 13 h 257"/>
              <a:gd name="T16" fmla="*/ 106 w 253"/>
              <a:gd name="T17" fmla="*/ 13 h 257"/>
              <a:gd name="T18" fmla="*/ 119 w 253"/>
              <a:gd name="T19" fmla="*/ 9 h 257"/>
              <a:gd name="T20" fmla="*/ 142 w 253"/>
              <a:gd name="T21" fmla="*/ 4 h 257"/>
              <a:gd name="T22" fmla="*/ 164 w 253"/>
              <a:gd name="T23" fmla="*/ 13 h 257"/>
              <a:gd name="T24" fmla="*/ 168 w 253"/>
              <a:gd name="T25" fmla="*/ 18 h 257"/>
              <a:gd name="T26" fmla="*/ 177 w 253"/>
              <a:gd name="T27" fmla="*/ 18 h 257"/>
              <a:gd name="T28" fmla="*/ 190 w 253"/>
              <a:gd name="T29" fmla="*/ 22 h 257"/>
              <a:gd name="T30" fmla="*/ 199 w 253"/>
              <a:gd name="T31" fmla="*/ 27 h 257"/>
              <a:gd name="T32" fmla="*/ 213 w 253"/>
              <a:gd name="T33" fmla="*/ 22 h 257"/>
              <a:gd name="T34" fmla="*/ 217 w 253"/>
              <a:gd name="T35" fmla="*/ 27 h 257"/>
              <a:gd name="T36" fmla="*/ 226 w 253"/>
              <a:gd name="T37" fmla="*/ 27 h 257"/>
              <a:gd name="T38" fmla="*/ 235 w 253"/>
              <a:gd name="T39" fmla="*/ 31 h 257"/>
              <a:gd name="T40" fmla="*/ 226 w 253"/>
              <a:gd name="T41" fmla="*/ 53 h 257"/>
              <a:gd name="T42" fmla="*/ 217 w 253"/>
              <a:gd name="T43" fmla="*/ 67 h 257"/>
              <a:gd name="T44" fmla="*/ 217 w 253"/>
              <a:gd name="T45" fmla="*/ 84 h 257"/>
              <a:gd name="T46" fmla="*/ 204 w 253"/>
              <a:gd name="T47" fmla="*/ 102 h 257"/>
              <a:gd name="T48" fmla="*/ 204 w 253"/>
              <a:gd name="T49" fmla="*/ 115 h 257"/>
              <a:gd name="T50" fmla="*/ 221 w 253"/>
              <a:gd name="T51" fmla="*/ 142 h 257"/>
              <a:gd name="T52" fmla="*/ 244 w 253"/>
              <a:gd name="T53" fmla="*/ 160 h 257"/>
              <a:gd name="T54" fmla="*/ 248 w 253"/>
              <a:gd name="T55" fmla="*/ 173 h 257"/>
              <a:gd name="T56" fmla="*/ 244 w 253"/>
              <a:gd name="T57" fmla="*/ 195 h 257"/>
              <a:gd name="T58" fmla="*/ 244 w 253"/>
              <a:gd name="T59" fmla="*/ 213 h 257"/>
              <a:gd name="T60" fmla="*/ 235 w 253"/>
              <a:gd name="T61" fmla="*/ 222 h 257"/>
              <a:gd name="T62" fmla="*/ 226 w 253"/>
              <a:gd name="T63" fmla="*/ 226 h 257"/>
              <a:gd name="T64" fmla="*/ 208 w 253"/>
              <a:gd name="T65" fmla="*/ 239 h 257"/>
              <a:gd name="T66" fmla="*/ 182 w 253"/>
              <a:gd name="T67" fmla="*/ 244 h 257"/>
              <a:gd name="T68" fmla="*/ 155 w 253"/>
              <a:gd name="T69" fmla="*/ 239 h 257"/>
              <a:gd name="T70" fmla="*/ 142 w 253"/>
              <a:gd name="T71" fmla="*/ 253 h 257"/>
              <a:gd name="T72" fmla="*/ 124 w 253"/>
              <a:gd name="T73" fmla="*/ 248 h 257"/>
              <a:gd name="T74" fmla="*/ 110 w 253"/>
              <a:gd name="T75" fmla="*/ 235 h 257"/>
              <a:gd name="T76" fmla="*/ 102 w 253"/>
              <a:gd name="T77" fmla="*/ 222 h 257"/>
              <a:gd name="T78" fmla="*/ 119 w 253"/>
              <a:gd name="T79" fmla="*/ 222 h 257"/>
              <a:gd name="T80" fmla="*/ 124 w 253"/>
              <a:gd name="T81" fmla="*/ 208 h 257"/>
              <a:gd name="T82" fmla="*/ 119 w 253"/>
              <a:gd name="T83" fmla="*/ 191 h 257"/>
              <a:gd name="T84" fmla="*/ 119 w 253"/>
              <a:gd name="T85" fmla="*/ 164 h 257"/>
              <a:gd name="T86" fmla="*/ 110 w 253"/>
              <a:gd name="T87" fmla="*/ 146 h 257"/>
              <a:gd name="T88" fmla="*/ 97 w 253"/>
              <a:gd name="T89" fmla="*/ 137 h 257"/>
              <a:gd name="T90" fmla="*/ 88 w 253"/>
              <a:gd name="T91" fmla="*/ 129 h 257"/>
              <a:gd name="T92" fmla="*/ 102 w 253"/>
              <a:gd name="T93" fmla="*/ 115 h 257"/>
              <a:gd name="T94" fmla="*/ 79 w 253"/>
              <a:gd name="T95" fmla="*/ 93 h 257"/>
              <a:gd name="T96" fmla="*/ 66 w 253"/>
              <a:gd name="T97" fmla="*/ 102 h 257"/>
              <a:gd name="T98" fmla="*/ 57 w 253"/>
              <a:gd name="T99" fmla="*/ 89 h 257"/>
              <a:gd name="T100" fmla="*/ 44 w 253"/>
              <a:gd name="T101" fmla="*/ 80 h 257"/>
              <a:gd name="T102" fmla="*/ 4 w 253"/>
              <a:gd name="T103" fmla="*/ 7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3" h="257">
                <a:moveTo>
                  <a:pt x="0" y="67"/>
                </a:moveTo>
                <a:lnTo>
                  <a:pt x="0" y="62"/>
                </a:lnTo>
                <a:lnTo>
                  <a:pt x="4" y="58"/>
                </a:lnTo>
                <a:lnTo>
                  <a:pt x="8" y="53"/>
                </a:lnTo>
                <a:lnTo>
                  <a:pt x="8" y="49"/>
                </a:lnTo>
                <a:lnTo>
                  <a:pt x="22" y="44"/>
                </a:lnTo>
                <a:lnTo>
                  <a:pt x="26" y="44"/>
                </a:lnTo>
                <a:lnTo>
                  <a:pt x="26" y="44"/>
                </a:lnTo>
                <a:lnTo>
                  <a:pt x="31" y="49"/>
                </a:lnTo>
                <a:lnTo>
                  <a:pt x="44" y="49"/>
                </a:lnTo>
                <a:lnTo>
                  <a:pt x="48" y="53"/>
                </a:lnTo>
                <a:lnTo>
                  <a:pt x="48" y="53"/>
                </a:lnTo>
                <a:lnTo>
                  <a:pt x="53" y="53"/>
                </a:lnTo>
                <a:lnTo>
                  <a:pt x="57" y="49"/>
                </a:lnTo>
                <a:lnTo>
                  <a:pt x="71" y="49"/>
                </a:lnTo>
                <a:lnTo>
                  <a:pt x="75" y="49"/>
                </a:lnTo>
                <a:lnTo>
                  <a:pt x="75" y="49"/>
                </a:lnTo>
                <a:lnTo>
                  <a:pt x="84" y="49"/>
                </a:lnTo>
                <a:lnTo>
                  <a:pt x="88" y="44"/>
                </a:lnTo>
                <a:lnTo>
                  <a:pt x="84" y="40"/>
                </a:lnTo>
                <a:lnTo>
                  <a:pt x="84" y="36"/>
                </a:lnTo>
                <a:lnTo>
                  <a:pt x="75" y="36"/>
                </a:lnTo>
                <a:lnTo>
                  <a:pt x="71" y="31"/>
                </a:lnTo>
                <a:lnTo>
                  <a:pt x="71" y="18"/>
                </a:lnTo>
                <a:lnTo>
                  <a:pt x="75" y="18"/>
                </a:lnTo>
                <a:lnTo>
                  <a:pt x="75" y="18"/>
                </a:lnTo>
                <a:lnTo>
                  <a:pt x="84" y="22"/>
                </a:lnTo>
                <a:lnTo>
                  <a:pt x="84" y="18"/>
                </a:lnTo>
                <a:lnTo>
                  <a:pt x="88" y="18"/>
                </a:lnTo>
                <a:lnTo>
                  <a:pt x="93" y="18"/>
                </a:lnTo>
                <a:lnTo>
                  <a:pt x="93" y="18"/>
                </a:lnTo>
                <a:lnTo>
                  <a:pt x="97" y="13"/>
                </a:lnTo>
                <a:lnTo>
                  <a:pt x="97" y="13"/>
                </a:lnTo>
                <a:lnTo>
                  <a:pt x="102" y="13"/>
                </a:lnTo>
                <a:lnTo>
                  <a:pt x="106" y="13"/>
                </a:lnTo>
                <a:lnTo>
                  <a:pt x="106" y="13"/>
                </a:lnTo>
                <a:lnTo>
                  <a:pt x="106" y="13"/>
                </a:lnTo>
                <a:lnTo>
                  <a:pt x="110" y="13"/>
                </a:lnTo>
                <a:lnTo>
                  <a:pt x="115" y="9"/>
                </a:lnTo>
                <a:lnTo>
                  <a:pt x="119" y="9"/>
                </a:lnTo>
                <a:lnTo>
                  <a:pt x="124" y="9"/>
                </a:lnTo>
                <a:lnTo>
                  <a:pt x="128" y="4"/>
                </a:lnTo>
                <a:lnTo>
                  <a:pt x="137" y="0"/>
                </a:lnTo>
                <a:lnTo>
                  <a:pt x="142" y="4"/>
                </a:lnTo>
                <a:lnTo>
                  <a:pt x="142" y="4"/>
                </a:lnTo>
                <a:lnTo>
                  <a:pt x="146" y="4"/>
                </a:lnTo>
                <a:lnTo>
                  <a:pt x="150" y="9"/>
                </a:lnTo>
                <a:lnTo>
                  <a:pt x="164" y="13"/>
                </a:lnTo>
                <a:lnTo>
                  <a:pt x="164" y="13"/>
                </a:lnTo>
                <a:lnTo>
                  <a:pt x="164" y="13"/>
                </a:lnTo>
                <a:lnTo>
                  <a:pt x="164" y="18"/>
                </a:lnTo>
                <a:lnTo>
                  <a:pt x="168" y="18"/>
                </a:lnTo>
                <a:lnTo>
                  <a:pt x="173" y="22"/>
                </a:lnTo>
                <a:lnTo>
                  <a:pt x="173" y="22"/>
                </a:lnTo>
                <a:lnTo>
                  <a:pt x="173" y="18"/>
                </a:lnTo>
                <a:lnTo>
                  <a:pt x="177" y="18"/>
                </a:lnTo>
                <a:lnTo>
                  <a:pt x="182" y="18"/>
                </a:lnTo>
                <a:lnTo>
                  <a:pt x="186" y="18"/>
                </a:lnTo>
                <a:lnTo>
                  <a:pt x="190" y="22"/>
                </a:lnTo>
                <a:lnTo>
                  <a:pt x="190" y="22"/>
                </a:lnTo>
                <a:lnTo>
                  <a:pt x="195" y="27"/>
                </a:lnTo>
                <a:lnTo>
                  <a:pt x="195" y="27"/>
                </a:lnTo>
                <a:lnTo>
                  <a:pt x="199" y="27"/>
                </a:lnTo>
                <a:lnTo>
                  <a:pt x="199" y="27"/>
                </a:lnTo>
                <a:lnTo>
                  <a:pt x="208" y="27"/>
                </a:lnTo>
                <a:lnTo>
                  <a:pt x="208" y="27"/>
                </a:lnTo>
                <a:lnTo>
                  <a:pt x="208" y="27"/>
                </a:lnTo>
                <a:lnTo>
                  <a:pt x="213" y="22"/>
                </a:lnTo>
                <a:lnTo>
                  <a:pt x="213" y="22"/>
                </a:lnTo>
                <a:lnTo>
                  <a:pt x="217" y="22"/>
                </a:lnTo>
                <a:lnTo>
                  <a:pt x="217" y="27"/>
                </a:lnTo>
                <a:lnTo>
                  <a:pt x="217" y="27"/>
                </a:lnTo>
                <a:lnTo>
                  <a:pt x="221" y="27"/>
                </a:lnTo>
                <a:lnTo>
                  <a:pt x="221" y="27"/>
                </a:lnTo>
                <a:lnTo>
                  <a:pt x="226" y="27"/>
                </a:lnTo>
                <a:lnTo>
                  <a:pt x="226" y="27"/>
                </a:lnTo>
                <a:lnTo>
                  <a:pt x="226" y="27"/>
                </a:lnTo>
                <a:lnTo>
                  <a:pt x="230" y="27"/>
                </a:lnTo>
                <a:lnTo>
                  <a:pt x="230" y="31"/>
                </a:lnTo>
                <a:lnTo>
                  <a:pt x="235" y="31"/>
                </a:lnTo>
                <a:lnTo>
                  <a:pt x="235" y="36"/>
                </a:lnTo>
                <a:lnTo>
                  <a:pt x="235" y="40"/>
                </a:lnTo>
                <a:lnTo>
                  <a:pt x="235" y="40"/>
                </a:lnTo>
                <a:lnTo>
                  <a:pt x="226" y="53"/>
                </a:lnTo>
                <a:lnTo>
                  <a:pt x="226" y="62"/>
                </a:lnTo>
                <a:lnTo>
                  <a:pt x="226" y="62"/>
                </a:lnTo>
                <a:lnTo>
                  <a:pt x="221" y="67"/>
                </a:lnTo>
                <a:lnTo>
                  <a:pt x="217" y="67"/>
                </a:lnTo>
                <a:lnTo>
                  <a:pt x="217" y="75"/>
                </a:lnTo>
                <a:lnTo>
                  <a:pt x="221" y="80"/>
                </a:lnTo>
                <a:lnTo>
                  <a:pt x="221" y="84"/>
                </a:lnTo>
                <a:lnTo>
                  <a:pt x="217" y="84"/>
                </a:lnTo>
                <a:lnTo>
                  <a:pt x="217" y="84"/>
                </a:lnTo>
                <a:lnTo>
                  <a:pt x="208" y="93"/>
                </a:lnTo>
                <a:lnTo>
                  <a:pt x="208" y="98"/>
                </a:lnTo>
                <a:lnTo>
                  <a:pt x="204" y="102"/>
                </a:lnTo>
                <a:lnTo>
                  <a:pt x="213" y="111"/>
                </a:lnTo>
                <a:lnTo>
                  <a:pt x="213" y="115"/>
                </a:lnTo>
                <a:lnTo>
                  <a:pt x="208" y="115"/>
                </a:lnTo>
                <a:lnTo>
                  <a:pt x="204" y="115"/>
                </a:lnTo>
                <a:lnTo>
                  <a:pt x="208" y="124"/>
                </a:lnTo>
                <a:lnTo>
                  <a:pt x="213" y="129"/>
                </a:lnTo>
                <a:lnTo>
                  <a:pt x="217" y="129"/>
                </a:lnTo>
                <a:lnTo>
                  <a:pt x="221" y="142"/>
                </a:lnTo>
                <a:lnTo>
                  <a:pt x="235" y="146"/>
                </a:lnTo>
                <a:lnTo>
                  <a:pt x="235" y="146"/>
                </a:lnTo>
                <a:lnTo>
                  <a:pt x="239" y="155"/>
                </a:lnTo>
                <a:lnTo>
                  <a:pt x="244" y="160"/>
                </a:lnTo>
                <a:lnTo>
                  <a:pt x="248" y="164"/>
                </a:lnTo>
                <a:lnTo>
                  <a:pt x="253" y="164"/>
                </a:lnTo>
                <a:lnTo>
                  <a:pt x="248" y="168"/>
                </a:lnTo>
                <a:lnTo>
                  <a:pt x="248" y="173"/>
                </a:lnTo>
                <a:lnTo>
                  <a:pt x="244" y="182"/>
                </a:lnTo>
                <a:lnTo>
                  <a:pt x="239" y="191"/>
                </a:lnTo>
                <a:lnTo>
                  <a:pt x="239" y="191"/>
                </a:lnTo>
                <a:lnTo>
                  <a:pt x="244" y="195"/>
                </a:lnTo>
                <a:lnTo>
                  <a:pt x="244" y="200"/>
                </a:lnTo>
                <a:lnTo>
                  <a:pt x="248" y="204"/>
                </a:lnTo>
                <a:lnTo>
                  <a:pt x="248" y="208"/>
                </a:lnTo>
                <a:lnTo>
                  <a:pt x="244" y="213"/>
                </a:lnTo>
                <a:lnTo>
                  <a:pt x="244" y="213"/>
                </a:lnTo>
                <a:lnTo>
                  <a:pt x="244" y="217"/>
                </a:lnTo>
                <a:lnTo>
                  <a:pt x="235" y="217"/>
                </a:lnTo>
                <a:lnTo>
                  <a:pt x="235" y="222"/>
                </a:lnTo>
                <a:lnTo>
                  <a:pt x="230" y="226"/>
                </a:lnTo>
                <a:lnTo>
                  <a:pt x="230" y="226"/>
                </a:lnTo>
                <a:lnTo>
                  <a:pt x="226" y="226"/>
                </a:lnTo>
                <a:lnTo>
                  <a:pt x="226" y="226"/>
                </a:lnTo>
                <a:lnTo>
                  <a:pt x="221" y="231"/>
                </a:lnTo>
                <a:lnTo>
                  <a:pt x="217" y="231"/>
                </a:lnTo>
                <a:lnTo>
                  <a:pt x="213" y="235"/>
                </a:lnTo>
                <a:lnTo>
                  <a:pt x="208" y="239"/>
                </a:lnTo>
                <a:lnTo>
                  <a:pt x="204" y="239"/>
                </a:lnTo>
                <a:lnTo>
                  <a:pt x="204" y="244"/>
                </a:lnTo>
                <a:lnTo>
                  <a:pt x="186" y="244"/>
                </a:lnTo>
                <a:lnTo>
                  <a:pt x="182" y="244"/>
                </a:lnTo>
                <a:lnTo>
                  <a:pt x="177" y="239"/>
                </a:lnTo>
                <a:lnTo>
                  <a:pt x="173" y="244"/>
                </a:lnTo>
                <a:lnTo>
                  <a:pt x="164" y="239"/>
                </a:lnTo>
                <a:lnTo>
                  <a:pt x="155" y="239"/>
                </a:lnTo>
                <a:lnTo>
                  <a:pt x="150" y="248"/>
                </a:lnTo>
                <a:lnTo>
                  <a:pt x="150" y="248"/>
                </a:lnTo>
                <a:lnTo>
                  <a:pt x="146" y="248"/>
                </a:lnTo>
                <a:lnTo>
                  <a:pt x="142" y="253"/>
                </a:lnTo>
                <a:lnTo>
                  <a:pt x="137" y="253"/>
                </a:lnTo>
                <a:lnTo>
                  <a:pt x="128" y="257"/>
                </a:lnTo>
                <a:lnTo>
                  <a:pt x="124" y="253"/>
                </a:lnTo>
                <a:lnTo>
                  <a:pt x="124" y="248"/>
                </a:lnTo>
                <a:lnTo>
                  <a:pt x="119" y="244"/>
                </a:lnTo>
                <a:lnTo>
                  <a:pt x="115" y="244"/>
                </a:lnTo>
                <a:lnTo>
                  <a:pt x="110" y="239"/>
                </a:lnTo>
                <a:lnTo>
                  <a:pt x="110" y="235"/>
                </a:lnTo>
                <a:lnTo>
                  <a:pt x="106" y="231"/>
                </a:lnTo>
                <a:lnTo>
                  <a:pt x="102" y="231"/>
                </a:lnTo>
                <a:lnTo>
                  <a:pt x="97" y="226"/>
                </a:lnTo>
                <a:lnTo>
                  <a:pt x="102" y="222"/>
                </a:lnTo>
                <a:lnTo>
                  <a:pt x="110" y="217"/>
                </a:lnTo>
                <a:lnTo>
                  <a:pt x="115" y="217"/>
                </a:lnTo>
                <a:lnTo>
                  <a:pt x="115" y="222"/>
                </a:lnTo>
                <a:lnTo>
                  <a:pt x="119" y="222"/>
                </a:lnTo>
                <a:lnTo>
                  <a:pt x="119" y="217"/>
                </a:lnTo>
                <a:lnTo>
                  <a:pt x="119" y="213"/>
                </a:lnTo>
                <a:lnTo>
                  <a:pt x="119" y="208"/>
                </a:lnTo>
                <a:lnTo>
                  <a:pt x="124" y="208"/>
                </a:lnTo>
                <a:lnTo>
                  <a:pt x="128" y="204"/>
                </a:lnTo>
                <a:lnTo>
                  <a:pt x="124" y="204"/>
                </a:lnTo>
                <a:lnTo>
                  <a:pt x="119" y="204"/>
                </a:lnTo>
                <a:lnTo>
                  <a:pt x="119" y="191"/>
                </a:lnTo>
                <a:lnTo>
                  <a:pt x="119" y="186"/>
                </a:lnTo>
                <a:lnTo>
                  <a:pt x="124" y="177"/>
                </a:lnTo>
                <a:lnTo>
                  <a:pt x="124" y="173"/>
                </a:lnTo>
                <a:lnTo>
                  <a:pt x="119" y="164"/>
                </a:lnTo>
                <a:lnTo>
                  <a:pt x="119" y="160"/>
                </a:lnTo>
                <a:lnTo>
                  <a:pt x="119" y="160"/>
                </a:lnTo>
                <a:lnTo>
                  <a:pt x="115" y="151"/>
                </a:lnTo>
                <a:lnTo>
                  <a:pt x="110" y="146"/>
                </a:lnTo>
                <a:lnTo>
                  <a:pt x="106" y="146"/>
                </a:lnTo>
                <a:lnTo>
                  <a:pt x="102" y="142"/>
                </a:lnTo>
                <a:lnTo>
                  <a:pt x="97" y="142"/>
                </a:lnTo>
                <a:lnTo>
                  <a:pt x="97" y="137"/>
                </a:lnTo>
                <a:lnTo>
                  <a:pt x="97" y="137"/>
                </a:lnTo>
                <a:lnTo>
                  <a:pt x="93" y="133"/>
                </a:lnTo>
                <a:lnTo>
                  <a:pt x="88" y="133"/>
                </a:lnTo>
                <a:lnTo>
                  <a:pt x="88" y="129"/>
                </a:lnTo>
                <a:lnTo>
                  <a:pt x="97" y="129"/>
                </a:lnTo>
                <a:lnTo>
                  <a:pt x="97" y="124"/>
                </a:lnTo>
                <a:lnTo>
                  <a:pt x="102" y="120"/>
                </a:lnTo>
                <a:lnTo>
                  <a:pt x="102" y="115"/>
                </a:lnTo>
                <a:lnTo>
                  <a:pt x="97" y="115"/>
                </a:lnTo>
                <a:lnTo>
                  <a:pt x="97" y="102"/>
                </a:lnTo>
                <a:lnTo>
                  <a:pt x="88" y="102"/>
                </a:lnTo>
                <a:lnTo>
                  <a:pt x="79" y="93"/>
                </a:lnTo>
                <a:lnTo>
                  <a:pt x="75" y="102"/>
                </a:lnTo>
                <a:lnTo>
                  <a:pt x="71" y="106"/>
                </a:lnTo>
                <a:lnTo>
                  <a:pt x="66" y="106"/>
                </a:lnTo>
                <a:lnTo>
                  <a:pt x="66" y="102"/>
                </a:lnTo>
                <a:lnTo>
                  <a:pt x="62" y="98"/>
                </a:lnTo>
                <a:lnTo>
                  <a:pt x="53" y="98"/>
                </a:lnTo>
                <a:lnTo>
                  <a:pt x="53" y="93"/>
                </a:lnTo>
                <a:lnTo>
                  <a:pt x="57" y="89"/>
                </a:lnTo>
                <a:lnTo>
                  <a:pt x="62" y="75"/>
                </a:lnTo>
                <a:lnTo>
                  <a:pt x="57" y="75"/>
                </a:lnTo>
                <a:lnTo>
                  <a:pt x="57" y="71"/>
                </a:lnTo>
                <a:lnTo>
                  <a:pt x="44" y="80"/>
                </a:lnTo>
                <a:lnTo>
                  <a:pt x="35" y="80"/>
                </a:lnTo>
                <a:lnTo>
                  <a:pt x="17" y="75"/>
                </a:lnTo>
                <a:lnTo>
                  <a:pt x="8" y="67"/>
                </a:lnTo>
                <a:lnTo>
                  <a:pt x="4" y="71"/>
                </a:lnTo>
                <a:lnTo>
                  <a:pt x="0" y="71"/>
                </a:lnTo>
                <a:lnTo>
                  <a:pt x="0" y="6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1" name="Freeform 758">
            <a:extLst>
              <a:ext uri="{FF2B5EF4-FFF2-40B4-BE49-F238E27FC236}">
                <a16:creationId xmlns:a16="http://schemas.microsoft.com/office/drawing/2014/main" id="{8B00E5C0-E87B-4194-99B7-F99488837AB8}"/>
              </a:ext>
            </a:extLst>
          </p:cNvPr>
          <p:cNvSpPr>
            <a:spLocks/>
          </p:cNvSpPr>
          <p:nvPr/>
        </p:nvSpPr>
        <p:spPr bwMode="auto">
          <a:xfrm>
            <a:off x="6805023" y="3768891"/>
            <a:ext cx="79475" cy="63401"/>
          </a:xfrm>
          <a:custGeom>
            <a:avLst/>
            <a:gdLst>
              <a:gd name="T0" fmla="*/ 0 w 89"/>
              <a:gd name="T1" fmla="*/ 4 h 71"/>
              <a:gd name="T2" fmla="*/ 0 w 89"/>
              <a:gd name="T3" fmla="*/ 0 h 71"/>
              <a:gd name="T4" fmla="*/ 9 w 89"/>
              <a:gd name="T5" fmla="*/ 0 h 71"/>
              <a:gd name="T6" fmla="*/ 9 w 89"/>
              <a:gd name="T7" fmla="*/ 4 h 71"/>
              <a:gd name="T8" fmla="*/ 18 w 89"/>
              <a:gd name="T9" fmla="*/ 4 h 71"/>
              <a:gd name="T10" fmla="*/ 23 w 89"/>
              <a:gd name="T11" fmla="*/ 4 h 71"/>
              <a:gd name="T12" fmla="*/ 23 w 89"/>
              <a:gd name="T13" fmla="*/ 9 h 71"/>
              <a:gd name="T14" fmla="*/ 27 w 89"/>
              <a:gd name="T15" fmla="*/ 13 h 71"/>
              <a:gd name="T16" fmla="*/ 36 w 89"/>
              <a:gd name="T17" fmla="*/ 22 h 71"/>
              <a:gd name="T18" fmla="*/ 40 w 89"/>
              <a:gd name="T19" fmla="*/ 22 h 71"/>
              <a:gd name="T20" fmla="*/ 45 w 89"/>
              <a:gd name="T21" fmla="*/ 27 h 71"/>
              <a:gd name="T22" fmla="*/ 54 w 89"/>
              <a:gd name="T23" fmla="*/ 31 h 71"/>
              <a:gd name="T24" fmla="*/ 58 w 89"/>
              <a:gd name="T25" fmla="*/ 35 h 71"/>
              <a:gd name="T26" fmla="*/ 62 w 89"/>
              <a:gd name="T27" fmla="*/ 44 h 71"/>
              <a:gd name="T28" fmla="*/ 67 w 89"/>
              <a:gd name="T29" fmla="*/ 44 h 71"/>
              <a:gd name="T30" fmla="*/ 71 w 89"/>
              <a:gd name="T31" fmla="*/ 49 h 71"/>
              <a:gd name="T32" fmla="*/ 71 w 89"/>
              <a:gd name="T33" fmla="*/ 49 h 71"/>
              <a:gd name="T34" fmla="*/ 71 w 89"/>
              <a:gd name="T35" fmla="*/ 53 h 71"/>
              <a:gd name="T36" fmla="*/ 80 w 89"/>
              <a:gd name="T37" fmla="*/ 53 h 71"/>
              <a:gd name="T38" fmla="*/ 85 w 89"/>
              <a:gd name="T39" fmla="*/ 58 h 71"/>
              <a:gd name="T40" fmla="*/ 89 w 89"/>
              <a:gd name="T41" fmla="*/ 62 h 71"/>
              <a:gd name="T42" fmla="*/ 89 w 89"/>
              <a:gd name="T43" fmla="*/ 71 h 71"/>
              <a:gd name="T44" fmla="*/ 85 w 89"/>
              <a:gd name="T45" fmla="*/ 66 h 71"/>
              <a:gd name="T46" fmla="*/ 85 w 89"/>
              <a:gd name="T47" fmla="*/ 66 h 71"/>
              <a:gd name="T48" fmla="*/ 80 w 89"/>
              <a:gd name="T49" fmla="*/ 62 h 71"/>
              <a:gd name="T50" fmla="*/ 80 w 89"/>
              <a:gd name="T51" fmla="*/ 62 h 71"/>
              <a:gd name="T52" fmla="*/ 80 w 89"/>
              <a:gd name="T53" fmla="*/ 62 h 71"/>
              <a:gd name="T54" fmla="*/ 71 w 89"/>
              <a:gd name="T55" fmla="*/ 58 h 71"/>
              <a:gd name="T56" fmla="*/ 67 w 89"/>
              <a:gd name="T57" fmla="*/ 58 h 71"/>
              <a:gd name="T58" fmla="*/ 67 w 89"/>
              <a:gd name="T59" fmla="*/ 58 h 71"/>
              <a:gd name="T60" fmla="*/ 58 w 89"/>
              <a:gd name="T61" fmla="*/ 53 h 71"/>
              <a:gd name="T62" fmla="*/ 54 w 89"/>
              <a:gd name="T63" fmla="*/ 53 h 71"/>
              <a:gd name="T64" fmla="*/ 54 w 89"/>
              <a:gd name="T65" fmla="*/ 53 h 71"/>
              <a:gd name="T66" fmla="*/ 45 w 89"/>
              <a:gd name="T67" fmla="*/ 49 h 71"/>
              <a:gd name="T68" fmla="*/ 40 w 89"/>
              <a:gd name="T69" fmla="*/ 44 h 71"/>
              <a:gd name="T70" fmla="*/ 36 w 89"/>
              <a:gd name="T71" fmla="*/ 40 h 71"/>
              <a:gd name="T72" fmla="*/ 31 w 89"/>
              <a:gd name="T73" fmla="*/ 35 h 71"/>
              <a:gd name="T74" fmla="*/ 31 w 89"/>
              <a:gd name="T75" fmla="*/ 31 h 71"/>
              <a:gd name="T76" fmla="*/ 27 w 89"/>
              <a:gd name="T77" fmla="*/ 27 h 71"/>
              <a:gd name="T78" fmla="*/ 23 w 89"/>
              <a:gd name="T79" fmla="*/ 22 h 71"/>
              <a:gd name="T80" fmla="*/ 14 w 89"/>
              <a:gd name="T81" fmla="*/ 22 h 71"/>
              <a:gd name="T82" fmla="*/ 9 w 89"/>
              <a:gd name="T83" fmla="*/ 18 h 71"/>
              <a:gd name="T84" fmla="*/ 5 w 89"/>
              <a:gd name="T85" fmla="*/ 13 h 71"/>
              <a:gd name="T86" fmla="*/ 0 w 89"/>
              <a:gd name="T87" fmla="*/ 13 h 71"/>
              <a:gd name="T88" fmla="*/ 0 w 89"/>
              <a:gd name="T89" fmla="*/ 9 h 71"/>
              <a:gd name="T90" fmla="*/ 0 w 89"/>
              <a:gd name="T91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" h="71">
                <a:moveTo>
                  <a:pt x="0" y="4"/>
                </a:moveTo>
                <a:lnTo>
                  <a:pt x="0" y="0"/>
                </a:lnTo>
                <a:lnTo>
                  <a:pt x="9" y="0"/>
                </a:lnTo>
                <a:lnTo>
                  <a:pt x="9" y="4"/>
                </a:lnTo>
                <a:lnTo>
                  <a:pt x="18" y="4"/>
                </a:lnTo>
                <a:lnTo>
                  <a:pt x="23" y="4"/>
                </a:lnTo>
                <a:lnTo>
                  <a:pt x="23" y="9"/>
                </a:lnTo>
                <a:lnTo>
                  <a:pt x="27" y="13"/>
                </a:lnTo>
                <a:lnTo>
                  <a:pt x="36" y="22"/>
                </a:lnTo>
                <a:lnTo>
                  <a:pt x="40" y="22"/>
                </a:lnTo>
                <a:lnTo>
                  <a:pt x="45" y="27"/>
                </a:lnTo>
                <a:lnTo>
                  <a:pt x="54" y="31"/>
                </a:lnTo>
                <a:lnTo>
                  <a:pt x="58" y="35"/>
                </a:lnTo>
                <a:lnTo>
                  <a:pt x="62" y="44"/>
                </a:lnTo>
                <a:lnTo>
                  <a:pt x="67" y="44"/>
                </a:lnTo>
                <a:lnTo>
                  <a:pt x="71" y="49"/>
                </a:lnTo>
                <a:lnTo>
                  <a:pt x="71" y="49"/>
                </a:lnTo>
                <a:lnTo>
                  <a:pt x="71" y="53"/>
                </a:lnTo>
                <a:lnTo>
                  <a:pt x="80" y="53"/>
                </a:lnTo>
                <a:lnTo>
                  <a:pt x="85" y="58"/>
                </a:lnTo>
                <a:lnTo>
                  <a:pt x="89" y="62"/>
                </a:lnTo>
                <a:lnTo>
                  <a:pt x="89" y="71"/>
                </a:lnTo>
                <a:lnTo>
                  <a:pt x="85" y="66"/>
                </a:lnTo>
                <a:lnTo>
                  <a:pt x="85" y="66"/>
                </a:lnTo>
                <a:lnTo>
                  <a:pt x="80" y="62"/>
                </a:lnTo>
                <a:lnTo>
                  <a:pt x="80" y="62"/>
                </a:lnTo>
                <a:lnTo>
                  <a:pt x="80" y="62"/>
                </a:lnTo>
                <a:lnTo>
                  <a:pt x="71" y="58"/>
                </a:lnTo>
                <a:lnTo>
                  <a:pt x="67" y="58"/>
                </a:lnTo>
                <a:lnTo>
                  <a:pt x="67" y="58"/>
                </a:lnTo>
                <a:lnTo>
                  <a:pt x="58" y="53"/>
                </a:lnTo>
                <a:lnTo>
                  <a:pt x="54" y="53"/>
                </a:lnTo>
                <a:lnTo>
                  <a:pt x="54" y="53"/>
                </a:lnTo>
                <a:lnTo>
                  <a:pt x="45" y="49"/>
                </a:lnTo>
                <a:lnTo>
                  <a:pt x="40" y="44"/>
                </a:lnTo>
                <a:lnTo>
                  <a:pt x="36" y="40"/>
                </a:lnTo>
                <a:lnTo>
                  <a:pt x="31" y="35"/>
                </a:lnTo>
                <a:lnTo>
                  <a:pt x="31" y="31"/>
                </a:lnTo>
                <a:lnTo>
                  <a:pt x="27" y="27"/>
                </a:lnTo>
                <a:lnTo>
                  <a:pt x="23" y="22"/>
                </a:lnTo>
                <a:lnTo>
                  <a:pt x="14" y="22"/>
                </a:lnTo>
                <a:lnTo>
                  <a:pt x="9" y="18"/>
                </a:lnTo>
                <a:lnTo>
                  <a:pt x="5" y="13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2" name="Freeform 759">
            <a:extLst>
              <a:ext uri="{FF2B5EF4-FFF2-40B4-BE49-F238E27FC236}">
                <a16:creationId xmlns:a16="http://schemas.microsoft.com/office/drawing/2014/main" id="{24E27E3C-176B-4FB2-BAE2-E74F4EE7DAFC}"/>
              </a:ext>
            </a:extLst>
          </p:cNvPr>
          <p:cNvSpPr>
            <a:spLocks/>
          </p:cNvSpPr>
          <p:nvPr/>
        </p:nvSpPr>
        <p:spPr bwMode="auto">
          <a:xfrm>
            <a:off x="6805023" y="3768891"/>
            <a:ext cx="79475" cy="63401"/>
          </a:xfrm>
          <a:custGeom>
            <a:avLst/>
            <a:gdLst>
              <a:gd name="T0" fmla="*/ 0 w 89"/>
              <a:gd name="T1" fmla="*/ 4 h 71"/>
              <a:gd name="T2" fmla="*/ 0 w 89"/>
              <a:gd name="T3" fmla="*/ 0 h 71"/>
              <a:gd name="T4" fmla="*/ 9 w 89"/>
              <a:gd name="T5" fmla="*/ 0 h 71"/>
              <a:gd name="T6" fmla="*/ 9 w 89"/>
              <a:gd name="T7" fmla="*/ 4 h 71"/>
              <a:gd name="T8" fmla="*/ 18 w 89"/>
              <a:gd name="T9" fmla="*/ 4 h 71"/>
              <a:gd name="T10" fmla="*/ 23 w 89"/>
              <a:gd name="T11" fmla="*/ 4 h 71"/>
              <a:gd name="T12" fmla="*/ 23 w 89"/>
              <a:gd name="T13" fmla="*/ 9 h 71"/>
              <a:gd name="T14" fmla="*/ 27 w 89"/>
              <a:gd name="T15" fmla="*/ 13 h 71"/>
              <a:gd name="T16" fmla="*/ 36 w 89"/>
              <a:gd name="T17" fmla="*/ 22 h 71"/>
              <a:gd name="T18" fmla="*/ 40 w 89"/>
              <a:gd name="T19" fmla="*/ 22 h 71"/>
              <a:gd name="T20" fmla="*/ 45 w 89"/>
              <a:gd name="T21" fmla="*/ 27 h 71"/>
              <a:gd name="T22" fmla="*/ 54 w 89"/>
              <a:gd name="T23" fmla="*/ 31 h 71"/>
              <a:gd name="T24" fmla="*/ 58 w 89"/>
              <a:gd name="T25" fmla="*/ 35 h 71"/>
              <a:gd name="T26" fmla="*/ 62 w 89"/>
              <a:gd name="T27" fmla="*/ 44 h 71"/>
              <a:gd name="T28" fmla="*/ 67 w 89"/>
              <a:gd name="T29" fmla="*/ 44 h 71"/>
              <a:gd name="T30" fmla="*/ 71 w 89"/>
              <a:gd name="T31" fmla="*/ 49 h 71"/>
              <a:gd name="T32" fmla="*/ 71 w 89"/>
              <a:gd name="T33" fmla="*/ 49 h 71"/>
              <a:gd name="T34" fmla="*/ 71 w 89"/>
              <a:gd name="T35" fmla="*/ 53 h 71"/>
              <a:gd name="T36" fmla="*/ 80 w 89"/>
              <a:gd name="T37" fmla="*/ 53 h 71"/>
              <a:gd name="T38" fmla="*/ 85 w 89"/>
              <a:gd name="T39" fmla="*/ 58 h 71"/>
              <a:gd name="T40" fmla="*/ 89 w 89"/>
              <a:gd name="T41" fmla="*/ 62 h 71"/>
              <a:gd name="T42" fmla="*/ 89 w 89"/>
              <a:gd name="T43" fmla="*/ 71 h 71"/>
              <a:gd name="T44" fmla="*/ 85 w 89"/>
              <a:gd name="T45" fmla="*/ 66 h 71"/>
              <a:gd name="T46" fmla="*/ 85 w 89"/>
              <a:gd name="T47" fmla="*/ 66 h 71"/>
              <a:gd name="T48" fmla="*/ 80 w 89"/>
              <a:gd name="T49" fmla="*/ 62 h 71"/>
              <a:gd name="T50" fmla="*/ 80 w 89"/>
              <a:gd name="T51" fmla="*/ 62 h 71"/>
              <a:gd name="T52" fmla="*/ 80 w 89"/>
              <a:gd name="T53" fmla="*/ 62 h 71"/>
              <a:gd name="T54" fmla="*/ 71 w 89"/>
              <a:gd name="T55" fmla="*/ 58 h 71"/>
              <a:gd name="T56" fmla="*/ 67 w 89"/>
              <a:gd name="T57" fmla="*/ 58 h 71"/>
              <a:gd name="T58" fmla="*/ 67 w 89"/>
              <a:gd name="T59" fmla="*/ 58 h 71"/>
              <a:gd name="T60" fmla="*/ 58 w 89"/>
              <a:gd name="T61" fmla="*/ 53 h 71"/>
              <a:gd name="T62" fmla="*/ 54 w 89"/>
              <a:gd name="T63" fmla="*/ 53 h 71"/>
              <a:gd name="T64" fmla="*/ 54 w 89"/>
              <a:gd name="T65" fmla="*/ 53 h 71"/>
              <a:gd name="T66" fmla="*/ 45 w 89"/>
              <a:gd name="T67" fmla="*/ 49 h 71"/>
              <a:gd name="T68" fmla="*/ 40 w 89"/>
              <a:gd name="T69" fmla="*/ 44 h 71"/>
              <a:gd name="T70" fmla="*/ 36 w 89"/>
              <a:gd name="T71" fmla="*/ 40 h 71"/>
              <a:gd name="T72" fmla="*/ 31 w 89"/>
              <a:gd name="T73" fmla="*/ 35 h 71"/>
              <a:gd name="T74" fmla="*/ 31 w 89"/>
              <a:gd name="T75" fmla="*/ 31 h 71"/>
              <a:gd name="T76" fmla="*/ 27 w 89"/>
              <a:gd name="T77" fmla="*/ 27 h 71"/>
              <a:gd name="T78" fmla="*/ 23 w 89"/>
              <a:gd name="T79" fmla="*/ 22 h 71"/>
              <a:gd name="T80" fmla="*/ 14 w 89"/>
              <a:gd name="T81" fmla="*/ 22 h 71"/>
              <a:gd name="T82" fmla="*/ 9 w 89"/>
              <a:gd name="T83" fmla="*/ 18 h 71"/>
              <a:gd name="T84" fmla="*/ 5 w 89"/>
              <a:gd name="T85" fmla="*/ 13 h 71"/>
              <a:gd name="T86" fmla="*/ 0 w 89"/>
              <a:gd name="T87" fmla="*/ 13 h 71"/>
              <a:gd name="T88" fmla="*/ 0 w 89"/>
              <a:gd name="T89" fmla="*/ 9 h 71"/>
              <a:gd name="T90" fmla="*/ 0 w 89"/>
              <a:gd name="T91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" h="71">
                <a:moveTo>
                  <a:pt x="0" y="4"/>
                </a:moveTo>
                <a:lnTo>
                  <a:pt x="0" y="0"/>
                </a:lnTo>
                <a:lnTo>
                  <a:pt x="9" y="0"/>
                </a:lnTo>
                <a:lnTo>
                  <a:pt x="9" y="4"/>
                </a:lnTo>
                <a:lnTo>
                  <a:pt x="18" y="4"/>
                </a:lnTo>
                <a:lnTo>
                  <a:pt x="23" y="4"/>
                </a:lnTo>
                <a:lnTo>
                  <a:pt x="23" y="9"/>
                </a:lnTo>
                <a:lnTo>
                  <a:pt x="27" y="13"/>
                </a:lnTo>
                <a:lnTo>
                  <a:pt x="36" y="22"/>
                </a:lnTo>
                <a:lnTo>
                  <a:pt x="40" y="22"/>
                </a:lnTo>
                <a:lnTo>
                  <a:pt x="45" y="27"/>
                </a:lnTo>
                <a:lnTo>
                  <a:pt x="54" y="31"/>
                </a:lnTo>
                <a:lnTo>
                  <a:pt x="58" y="35"/>
                </a:lnTo>
                <a:lnTo>
                  <a:pt x="62" y="44"/>
                </a:lnTo>
                <a:lnTo>
                  <a:pt x="67" y="44"/>
                </a:lnTo>
                <a:lnTo>
                  <a:pt x="71" y="49"/>
                </a:lnTo>
                <a:lnTo>
                  <a:pt x="71" y="49"/>
                </a:lnTo>
                <a:lnTo>
                  <a:pt x="71" y="53"/>
                </a:lnTo>
                <a:lnTo>
                  <a:pt x="80" y="53"/>
                </a:lnTo>
                <a:lnTo>
                  <a:pt x="85" y="58"/>
                </a:lnTo>
                <a:lnTo>
                  <a:pt x="89" y="62"/>
                </a:lnTo>
                <a:lnTo>
                  <a:pt x="89" y="71"/>
                </a:lnTo>
                <a:lnTo>
                  <a:pt x="85" y="66"/>
                </a:lnTo>
                <a:lnTo>
                  <a:pt x="85" y="66"/>
                </a:lnTo>
                <a:lnTo>
                  <a:pt x="80" y="62"/>
                </a:lnTo>
                <a:lnTo>
                  <a:pt x="80" y="62"/>
                </a:lnTo>
                <a:lnTo>
                  <a:pt x="80" y="62"/>
                </a:lnTo>
                <a:lnTo>
                  <a:pt x="71" y="58"/>
                </a:lnTo>
                <a:lnTo>
                  <a:pt x="67" y="58"/>
                </a:lnTo>
                <a:lnTo>
                  <a:pt x="67" y="58"/>
                </a:lnTo>
                <a:lnTo>
                  <a:pt x="58" y="53"/>
                </a:lnTo>
                <a:lnTo>
                  <a:pt x="54" y="53"/>
                </a:lnTo>
                <a:lnTo>
                  <a:pt x="54" y="53"/>
                </a:lnTo>
                <a:lnTo>
                  <a:pt x="45" y="49"/>
                </a:lnTo>
                <a:lnTo>
                  <a:pt x="40" y="44"/>
                </a:lnTo>
                <a:lnTo>
                  <a:pt x="36" y="40"/>
                </a:lnTo>
                <a:lnTo>
                  <a:pt x="31" y="35"/>
                </a:lnTo>
                <a:lnTo>
                  <a:pt x="31" y="31"/>
                </a:lnTo>
                <a:lnTo>
                  <a:pt x="27" y="27"/>
                </a:lnTo>
                <a:lnTo>
                  <a:pt x="23" y="22"/>
                </a:lnTo>
                <a:lnTo>
                  <a:pt x="14" y="22"/>
                </a:lnTo>
                <a:lnTo>
                  <a:pt x="9" y="18"/>
                </a:lnTo>
                <a:lnTo>
                  <a:pt x="5" y="13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3" name="Freeform 760">
            <a:extLst>
              <a:ext uri="{FF2B5EF4-FFF2-40B4-BE49-F238E27FC236}">
                <a16:creationId xmlns:a16="http://schemas.microsoft.com/office/drawing/2014/main" id="{A98EA020-4986-461F-9AB2-A9064A741351}"/>
              </a:ext>
            </a:extLst>
          </p:cNvPr>
          <p:cNvSpPr>
            <a:spLocks/>
          </p:cNvSpPr>
          <p:nvPr/>
        </p:nvSpPr>
        <p:spPr bwMode="auto">
          <a:xfrm>
            <a:off x="6805023" y="3768891"/>
            <a:ext cx="79475" cy="63401"/>
          </a:xfrm>
          <a:custGeom>
            <a:avLst/>
            <a:gdLst>
              <a:gd name="T0" fmla="*/ 0 w 89"/>
              <a:gd name="T1" fmla="*/ 4 h 71"/>
              <a:gd name="T2" fmla="*/ 0 w 89"/>
              <a:gd name="T3" fmla="*/ 0 h 71"/>
              <a:gd name="T4" fmla="*/ 9 w 89"/>
              <a:gd name="T5" fmla="*/ 0 h 71"/>
              <a:gd name="T6" fmla="*/ 9 w 89"/>
              <a:gd name="T7" fmla="*/ 4 h 71"/>
              <a:gd name="T8" fmla="*/ 18 w 89"/>
              <a:gd name="T9" fmla="*/ 4 h 71"/>
              <a:gd name="T10" fmla="*/ 23 w 89"/>
              <a:gd name="T11" fmla="*/ 4 h 71"/>
              <a:gd name="T12" fmla="*/ 23 w 89"/>
              <a:gd name="T13" fmla="*/ 9 h 71"/>
              <a:gd name="T14" fmla="*/ 27 w 89"/>
              <a:gd name="T15" fmla="*/ 13 h 71"/>
              <a:gd name="T16" fmla="*/ 36 w 89"/>
              <a:gd name="T17" fmla="*/ 22 h 71"/>
              <a:gd name="T18" fmla="*/ 40 w 89"/>
              <a:gd name="T19" fmla="*/ 22 h 71"/>
              <a:gd name="T20" fmla="*/ 45 w 89"/>
              <a:gd name="T21" fmla="*/ 27 h 71"/>
              <a:gd name="T22" fmla="*/ 54 w 89"/>
              <a:gd name="T23" fmla="*/ 31 h 71"/>
              <a:gd name="T24" fmla="*/ 58 w 89"/>
              <a:gd name="T25" fmla="*/ 35 h 71"/>
              <a:gd name="T26" fmla="*/ 62 w 89"/>
              <a:gd name="T27" fmla="*/ 44 h 71"/>
              <a:gd name="T28" fmla="*/ 67 w 89"/>
              <a:gd name="T29" fmla="*/ 44 h 71"/>
              <a:gd name="T30" fmla="*/ 71 w 89"/>
              <a:gd name="T31" fmla="*/ 49 h 71"/>
              <a:gd name="T32" fmla="*/ 71 w 89"/>
              <a:gd name="T33" fmla="*/ 49 h 71"/>
              <a:gd name="T34" fmla="*/ 71 w 89"/>
              <a:gd name="T35" fmla="*/ 53 h 71"/>
              <a:gd name="T36" fmla="*/ 80 w 89"/>
              <a:gd name="T37" fmla="*/ 53 h 71"/>
              <a:gd name="T38" fmla="*/ 85 w 89"/>
              <a:gd name="T39" fmla="*/ 58 h 71"/>
              <a:gd name="T40" fmla="*/ 89 w 89"/>
              <a:gd name="T41" fmla="*/ 62 h 71"/>
              <a:gd name="T42" fmla="*/ 89 w 89"/>
              <a:gd name="T43" fmla="*/ 71 h 71"/>
              <a:gd name="T44" fmla="*/ 85 w 89"/>
              <a:gd name="T45" fmla="*/ 66 h 71"/>
              <a:gd name="T46" fmla="*/ 85 w 89"/>
              <a:gd name="T47" fmla="*/ 66 h 71"/>
              <a:gd name="T48" fmla="*/ 80 w 89"/>
              <a:gd name="T49" fmla="*/ 62 h 71"/>
              <a:gd name="T50" fmla="*/ 80 w 89"/>
              <a:gd name="T51" fmla="*/ 62 h 71"/>
              <a:gd name="T52" fmla="*/ 80 w 89"/>
              <a:gd name="T53" fmla="*/ 62 h 71"/>
              <a:gd name="T54" fmla="*/ 71 w 89"/>
              <a:gd name="T55" fmla="*/ 58 h 71"/>
              <a:gd name="T56" fmla="*/ 67 w 89"/>
              <a:gd name="T57" fmla="*/ 58 h 71"/>
              <a:gd name="T58" fmla="*/ 67 w 89"/>
              <a:gd name="T59" fmla="*/ 58 h 71"/>
              <a:gd name="T60" fmla="*/ 58 w 89"/>
              <a:gd name="T61" fmla="*/ 53 h 71"/>
              <a:gd name="T62" fmla="*/ 54 w 89"/>
              <a:gd name="T63" fmla="*/ 53 h 71"/>
              <a:gd name="T64" fmla="*/ 54 w 89"/>
              <a:gd name="T65" fmla="*/ 53 h 71"/>
              <a:gd name="T66" fmla="*/ 45 w 89"/>
              <a:gd name="T67" fmla="*/ 49 h 71"/>
              <a:gd name="T68" fmla="*/ 40 w 89"/>
              <a:gd name="T69" fmla="*/ 44 h 71"/>
              <a:gd name="T70" fmla="*/ 36 w 89"/>
              <a:gd name="T71" fmla="*/ 40 h 71"/>
              <a:gd name="T72" fmla="*/ 31 w 89"/>
              <a:gd name="T73" fmla="*/ 35 h 71"/>
              <a:gd name="T74" fmla="*/ 31 w 89"/>
              <a:gd name="T75" fmla="*/ 31 h 71"/>
              <a:gd name="T76" fmla="*/ 27 w 89"/>
              <a:gd name="T77" fmla="*/ 27 h 71"/>
              <a:gd name="T78" fmla="*/ 23 w 89"/>
              <a:gd name="T79" fmla="*/ 22 h 71"/>
              <a:gd name="T80" fmla="*/ 14 w 89"/>
              <a:gd name="T81" fmla="*/ 22 h 71"/>
              <a:gd name="T82" fmla="*/ 9 w 89"/>
              <a:gd name="T83" fmla="*/ 18 h 71"/>
              <a:gd name="T84" fmla="*/ 5 w 89"/>
              <a:gd name="T85" fmla="*/ 13 h 71"/>
              <a:gd name="T86" fmla="*/ 0 w 89"/>
              <a:gd name="T87" fmla="*/ 13 h 71"/>
              <a:gd name="T88" fmla="*/ 0 w 89"/>
              <a:gd name="T89" fmla="*/ 9 h 71"/>
              <a:gd name="T90" fmla="*/ 0 w 89"/>
              <a:gd name="T91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" h="71">
                <a:moveTo>
                  <a:pt x="0" y="4"/>
                </a:moveTo>
                <a:lnTo>
                  <a:pt x="0" y="0"/>
                </a:lnTo>
                <a:lnTo>
                  <a:pt x="9" y="0"/>
                </a:lnTo>
                <a:lnTo>
                  <a:pt x="9" y="4"/>
                </a:lnTo>
                <a:lnTo>
                  <a:pt x="18" y="4"/>
                </a:lnTo>
                <a:lnTo>
                  <a:pt x="23" y="4"/>
                </a:lnTo>
                <a:lnTo>
                  <a:pt x="23" y="9"/>
                </a:lnTo>
                <a:lnTo>
                  <a:pt x="27" y="13"/>
                </a:lnTo>
                <a:lnTo>
                  <a:pt x="36" y="22"/>
                </a:lnTo>
                <a:lnTo>
                  <a:pt x="40" y="22"/>
                </a:lnTo>
                <a:lnTo>
                  <a:pt x="45" y="27"/>
                </a:lnTo>
                <a:lnTo>
                  <a:pt x="54" y="31"/>
                </a:lnTo>
                <a:lnTo>
                  <a:pt x="58" y="35"/>
                </a:lnTo>
                <a:lnTo>
                  <a:pt x="62" y="44"/>
                </a:lnTo>
                <a:lnTo>
                  <a:pt x="67" y="44"/>
                </a:lnTo>
                <a:lnTo>
                  <a:pt x="71" y="49"/>
                </a:lnTo>
                <a:lnTo>
                  <a:pt x="71" y="49"/>
                </a:lnTo>
                <a:lnTo>
                  <a:pt x="71" y="53"/>
                </a:lnTo>
                <a:lnTo>
                  <a:pt x="80" y="53"/>
                </a:lnTo>
                <a:lnTo>
                  <a:pt x="85" y="58"/>
                </a:lnTo>
                <a:lnTo>
                  <a:pt x="89" y="62"/>
                </a:lnTo>
                <a:lnTo>
                  <a:pt x="89" y="71"/>
                </a:lnTo>
                <a:lnTo>
                  <a:pt x="85" y="66"/>
                </a:lnTo>
                <a:lnTo>
                  <a:pt x="85" y="66"/>
                </a:lnTo>
                <a:lnTo>
                  <a:pt x="80" y="62"/>
                </a:lnTo>
                <a:lnTo>
                  <a:pt x="80" y="62"/>
                </a:lnTo>
                <a:lnTo>
                  <a:pt x="80" y="62"/>
                </a:lnTo>
                <a:lnTo>
                  <a:pt x="71" y="58"/>
                </a:lnTo>
                <a:lnTo>
                  <a:pt x="67" y="58"/>
                </a:lnTo>
                <a:lnTo>
                  <a:pt x="67" y="58"/>
                </a:lnTo>
                <a:lnTo>
                  <a:pt x="58" y="53"/>
                </a:lnTo>
                <a:lnTo>
                  <a:pt x="54" y="53"/>
                </a:lnTo>
                <a:lnTo>
                  <a:pt x="54" y="53"/>
                </a:lnTo>
                <a:lnTo>
                  <a:pt x="45" y="49"/>
                </a:lnTo>
                <a:lnTo>
                  <a:pt x="40" y="44"/>
                </a:lnTo>
                <a:lnTo>
                  <a:pt x="36" y="40"/>
                </a:lnTo>
                <a:lnTo>
                  <a:pt x="31" y="35"/>
                </a:lnTo>
                <a:lnTo>
                  <a:pt x="31" y="31"/>
                </a:lnTo>
                <a:lnTo>
                  <a:pt x="27" y="27"/>
                </a:lnTo>
                <a:lnTo>
                  <a:pt x="23" y="22"/>
                </a:lnTo>
                <a:lnTo>
                  <a:pt x="14" y="22"/>
                </a:lnTo>
                <a:lnTo>
                  <a:pt x="9" y="18"/>
                </a:lnTo>
                <a:lnTo>
                  <a:pt x="5" y="13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4" name="Freeform 761">
            <a:extLst>
              <a:ext uri="{FF2B5EF4-FFF2-40B4-BE49-F238E27FC236}">
                <a16:creationId xmlns:a16="http://schemas.microsoft.com/office/drawing/2014/main" id="{632BA59D-9243-43AC-8F96-42BD73A44760}"/>
              </a:ext>
            </a:extLst>
          </p:cNvPr>
          <p:cNvSpPr>
            <a:spLocks/>
          </p:cNvSpPr>
          <p:nvPr/>
        </p:nvSpPr>
        <p:spPr bwMode="auto">
          <a:xfrm>
            <a:off x="6805023" y="3768891"/>
            <a:ext cx="79475" cy="63401"/>
          </a:xfrm>
          <a:custGeom>
            <a:avLst/>
            <a:gdLst>
              <a:gd name="T0" fmla="*/ 0 w 89"/>
              <a:gd name="T1" fmla="*/ 4 h 71"/>
              <a:gd name="T2" fmla="*/ 0 w 89"/>
              <a:gd name="T3" fmla="*/ 0 h 71"/>
              <a:gd name="T4" fmla="*/ 9 w 89"/>
              <a:gd name="T5" fmla="*/ 0 h 71"/>
              <a:gd name="T6" fmla="*/ 9 w 89"/>
              <a:gd name="T7" fmla="*/ 4 h 71"/>
              <a:gd name="T8" fmla="*/ 18 w 89"/>
              <a:gd name="T9" fmla="*/ 4 h 71"/>
              <a:gd name="T10" fmla="*/ 23 w 89"/>
              <a:gd name="T11" fmla="*/ 4 h 71"/>
              <a:gd name="T12" fmla="*/ 23 w 89"/>
              <a:gd name="T13" fmla="*/ 9 h 71"/>
              <a:gd name="T14" fmla="*/ 27 w 89"/>
              <a:gd name="T15" fmla="*/ 13 h 71"/>
              <a:gd name="T16" fmla="*/ 36 w 89"/>
              <a:gd name="T17" fmla="*/ 22 h 71"/>
              <a:gd name="T18" fmla="*/ 40 w 89"/>
              <a:gd name="T19" fmla="*/ 22 h 71"/>
              <a:gd name="T20" fmla="*/ 45 w 89"/>
              <a:gd name="T21" fmla="*/ 27 h 71"/>
              <a:gd name="T22" fmla="*/ 54 w 89"/>
              <a:gd name="T23" fmla="*/ 31 h 71"/>
              <a:gd name="T24" fmla="*/ 58 w 89"/>
              <a:gd name="T25" fmla="*/ 35 h 71"/>
              <a:gd name="T26" fmla="*/ 62 w 89"/>
              <a:gd name="T27" fmla="*/ 44 h 71"/>
              <a:gd name="T28" fmla="*/ 67 w 89"/>
              <a:gd name="T29" fmla="*/ 44 h 71"/>
              <a:gd name="T30" fmla="*/ 71 w 89"/>
              <a:gd name="T31" fmla="*/ 49 h 71"/>
              <a:gd name="T32" fmla="*/ 71 w 89"/>
              <a:gd name="T33" fmla="*/ 49 h 71"/>
              <a:gd name="T34" fmla="*/ 71 w 89"/>
              <a:gd name="T35" fmla="*/ 53 h 71"/>
              <a:gd name="T36" fmla="*/ 80 w 89"/>
              <a:gd name="T37" fmla="*/ 53 h 71"/>
              <a:gd name="T38" fmla="*/ 85 w 89"/>
              <a:gd name="T39" fmla="*/ 58 h 71"/>
              <a:gd name="T40" fmla="*/ 89 w 89"/>
              <a:gd name="T41" fmla="*/ 62 h 71"/>
              <a:gd name="T42" fmla="*/ 89 w 89"/>
              <a:gd name="T43" fmla="*/ 71 h 71"/>
              <a:gd name="T44" fmla="*/ 85 w 89"/>
              <a:gd name="T45" fmla="*/ 66 h 71"/>
              <a:gd name="T46" fmla="*/ 85 w 89"/>
              <a:gd name="T47" fmla="*/ 66 h 71"/>
              <a:gd name="T48" fmla="*/ 80 w 89"/>
              <a:gd name="T49" fmla="*/ 62 h 71"/>
              <a:gd name="T50" fmla="*/ 80 w 89"/>
              <a:gd name="T51" fmla="*/ 62 h 71"/>
              <a:gd name="T52" fmla="*/ 80 w 89"/>
              <a:gd name="T53" fmla="*/ 62 h 71"/>
              <a:gd name="T54" fmla="*/ 71 w 89"/>
              <a:gd name="T55" fmla="*/ 58 h 71"/>
              <a:gd name="T56" fmla="*/ 67 w 89"/>
              <a:gd name="T57" fmla="*/ 58 h 71"/>
              <a:gd name="T58" fmla="*/ 67 w 89"/>
              <a:gd name="T59" fmla="*/ 58 h 71"/>
              <a:gd name="T60" fmla="*/ 58 w 89"/>
              <a:gd name="T61" fmla="*/ 53 h 71"/>
              <a:gd name="T62" fmla="*/ 54 w 89"/>
              <a:gd name="T63" fmla="*/ 53 h 71"/>
              <a:gd name="T64" fmla="*/ 54 w 89"/>
              <a:gd name="T65" fmla="*/ 53 h 71"/>
              <a:gd name="T66" fmla="*/ 45 w 89"/>
              <a:gd name="T67" fmla="*/ 49 h 71"/>
              <a:gd name="T68" fmla="*/ 40 w 89"/>
              <a:gd name="T69" fmla="*/ 44 h 71"/>
              <a:gd name="T70" fmla="*/ 36 w 89"/>
              <a:gd name="T71" fmla="*/ 40 h 71"/>
              <a:gd name="T72" fmla="*/ 31 w 89"/>
              <a:gd name="T73" fmla="*/ 35 h 71"/>
              <a:gd name="T74" fmla="*/ 31 w 89"/>
              <a:gd name="T75" fmla="*/ 31 h 71"/>
              <a:gd name="T76" fmla="*/ 27 w 89"/>
              <a:gd name="T77" fmla="*/ 27 h 71"/>
              <a:gd name="T78" fmla="*/ 23 w 89"/>
              <a:gd name="T79" fmla="*/ 22 h 71"/>
              <a:gd name="T80" fmla="*/ 14 w 89"/>
              <a:gd name="T81" fmla="*/ 22 h 71"/>
              <a:gd name="T82" fmla="*/ 9 w 89"/>
              <a:gd name="T83" fmla="*/ 18 h 71"/>
              <a:gd name="T84" fmla="*/ 5 w 89"/>
              <a:gd name="T85" fmla="*/ 13 h 71"/>
              <a:gd name="T86" fmla="*/ 0 w 89"/>
              <a:gd name="T87" fmla="*/ 13 h 71"/>
              <a:gd name="T88" fmla="*/ 0 w 89"/>
              <a:gd name="T89" fmla="*/ 9 h 71"/>
              <a:gd name="T90" fmla="*/ 0 w 89"/>
              <a:gd name="T91" fmla="*/ 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9" h="71">
                <a:moveTo>
                  <a:pt x="0" y="4"/>
                </a:moveTo>
                <a:lnTo>
                  <a:pt x="0" y="0"/>
                </a:lnTo>
                <a:lnTo>
                  <a:pt x="9" y="0"/>
                </a:lnTo>
                <a:lnTo>
                  <a:pt x="9" y="4"/>
                </a:lnTo>
                <a:lnTo>
                  <a:pt x="18" y="4"/>
                </a:lnTo>
                <a:lnTo>
                  <a:pt x="23" y="4"/>
                </a:lnTo>
                <a:lnTo>
                  <a:pt x="23" y="9"/>
                </a:lnTo>
                <a:lnTo>
                  <a:pt x="27" y="13"/>
                </a:lnTo>
                <a:lnTo>
                  <a:pt x="36" y="22"/>
                </a:lnTo>
                <a:lnTo>
                  <a:pt x="40" y="22"/>
                </a:lnTo>
                <a:lnTo>
                  <a:pt x="45" y="27"/>
                </a:lnTo>
                <a:lnTo>
                  <a:pt x="54" y="31"/>
                </a:lnTo>
                <a:lnTo>
                  <a:pt x="58" y="35"/>
                </a:lnTo>
                <a:lnTo>
                  <a:pt x="62" y="44"/>
                </a:lnTo>
                <a:lnTo>
                  <a:pt x="67" y="44"/>
                </a:lnTo>
                <a:lnTo>
                  <a:pt x="71" y="49"/>
                </a:lnTo>
                <a:lnTo>
                  <a:pt x="71" y="49"/>
                </a:lnTo>
                <a:lnTo>
                  <a:pt x="71" y="53"/>
                </a:lnTo>
                <a:lnTo>
                  <a:pt x="80" y="53"/>
                </a:lnTo>
                <a:lnTo>
                  <a:pt x="85" y="58"/>
                </a:lnTo>
                <a:lnTo>
                  <a:pt x="89" y="62"/>
                </a:lnTo>
                <a:lnTo>
                  <a:pt x="89" y="71"/>
                </a:lnTo>
                <a:lnTo>
                  <a:pt x="85" y="66"/>
                </a:lnTo>
                <a:lnTo>
                  <a:pt x="85" y="66"/>
                </a:lnTo>
                <a:lnTo>
                  <a:pt x="80" y="62"/>
                </a:lnTo>
                <a:lnTo>
                  <a:pt x="80" y="62"/>
                </a:lnTo>
                <a:lnTo>
                  <a:pt x="80" y="62"/>
                </a:lnTo>
                <a:lnTo>
                  <a:pt x="71" y="58"/>
                </a:lnTo>
                <a:lnTo>
                  <a:pt x="67" y="58"/>
                </a:lnTo>
                <a:lnTo>
                  <a:pt x="67" y="58"/>
                </a:lnTo>
                <a:lnTo>
                  <a:pt x="58" y="53"/>
                </a:lnTo>
                <a:lnTo>
                  <a:pt x="54" y="53"/>
                </a:lnTo>
                <a:lnTo>
                  <a:pt x="54" y="53"/>
                </a:lnTo>
                <a:lnTo>
                  <a:pt x="45" y="49"/>
                </a:lnTo>
                <a:lnTo>
                  <a:pt x="40" y="44"/>
                </a:lnTo>
                <a:lnTo>
                  <a:pt x="36" y="40"/>
                </a:lnTo>
                <a:lnTo>
                  <a:pt x="31" y="35"/>
                </a:lnTo>
                <a:lnTo>
                  <a:pt x="31" y="31"/>
                </a:lnTo>
                <a:lnTo>
                  <a:pt x="27" y="27"/>
                </a:lnTo>
                <a:lnTo>
                  <a:pt x="23" y="22"/>
                </a:lnTo>
                <a:lnTo>
                  <a:pt x="14" y="22"/>
                </a:lnTo>
                <a:lnTo>
                  <a:pt x="9" y="18"/>
                </a:lnTo>
                <a:lnTo>
                  <a:pt x="5" y="13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5" name="Freeform 762">
            <a:extLst>
              <a:ext uri="{FF2B5EF4-FFF2-40B4-BE49-F238E27FC236}">
                <a16:creationId xmlns:a16="http://schemas.microsoft.com/office/drawing/2014/main" id="{68962D56-3A94-4BD6-A039-18C52F8E2524}"/>
              </a:ext>
            </a:extLst>
          </p:cNvPr>
          <p:cNvSpPr>
            <a:spLocks/>
          </p:cNvSpPr>
          <p:nvPr/>
        </p:nvSpPr>
        <p:spPr bwMode="auto">
          <a:xfrm>
            <a:off x="6923790" y="3887655"/>
            <a:ext cx="16073" cy="31254"/>
          </a:xfrm>
          <a:custGeom>
            <a:avLst/>
            <a:gdLst>
              <a:gd name="T0" fmla="*/ 0 w 18"/>
              <a:gd name="T1" fmla="*/ 9 h 35"/>
              <a:gd name="T2" fmla="*/ 0 w 18"/>
              <a:gd name="T3" fmla="*/ 4 h 35"/>
              <a:gd name="T4" fmla="*/ 0 w 18"/>
              <a:gd name="T5" fmla="*/ 0 h 35"/>
              <a:gd name="T6" fmla="*/ 0 w 18"/>
              <a:gd name="T7" fmla="*/ 0 h 35"/>
              <a:gd name="T8" fmla="*/ 0 w 18"/>
              <a:gd name="T9" fmla="*/ 0 h 35"/>
              <a:gd name="T10" fmla="*/ 5 w 18"/>
              <a:gd name="T11" fmla="*/ 0 h 35"/>
              <a:gd name="T12" fmla="*/ 5 w 18"/>
              <a:gd name="T13" fmla="*/ 0 h 35"/>
              <a:gd name="T14" fmla="*/ 5 w 18"/>
              <a:gd name="T15" fmla="*/ 4 h 35"/>
              <a:gd name="T16" fmla="*/ 9 w 18"/>
              <a:gd name="T17" fmla="*/ 4 h 35"/>
              <a:gd name="T18" fmla="*/ 9 w 18"/>
              <a:gd name="T19" fmla="*/ 4 h 35"/>
              <a:gd name="T20" fmla="*/ 9 w 18"/>
              <a:gd name="T21" fmla="*/ 9 h 35"/>
              <a:gd name="T22" fmla="*/ 9 w 18"/>
              <a:gd name="T23" fmla="*/ 9 h 35"/>
              <a:gd name="T24" fmla="*/ 5 w 18"/>
              <a:gd name="T25" fmla="*/ 9 h 35"/>
              <a:gd name="T26" fmla="*/ 5 w 18"/>
              <a:gd name="T27" fmla="*/ 13 h 35"/>
              <a:gd name="T28" fmla="*/ 5 w 18"/>
              <a:gd name="T29" fmla="*/ 13 h 35"/>
              <a:gd name="T30" fmla="*/ 14 w 18"/>
              <a:gd name="T31" fmla="*/ 22 h 35"/>
              <a:gd name="T32" fmla="*/ 14 w 18"/>
              <a:gd name="T33" fmla="*/ 22 h 35"/>
              <a:gd name="T34" fmla="*/ 14 w 18"/>
              <a:gd name="T35" fmla="*/ 27 h 35"/>
              <a:gd name="T36" fmla="*/ 14 w 18"/>
              <a:gd name="T37" fmla="*/ 31 h 35"/>
              <a:gd name="T38" fmla="*/ 14 w 18"/>
              <a:gd name="T39" fmla="*/ 31 h 35"/>
              <a:gd name="T40" fmla="*/ 18 w 18"/>
              <a:gd name="T41" fmla="*/ 35 h 35"/>
              <a:gd name="T42" fmla="*/ 9 w 18"/>
              <a:gd name="T43" fmla="*/ 31 h 35"/>
              <a:gd name="T44" fmla="*/ 5 w 18"/>
              <a:gd name="T45" fmla="*/ 31 h 35"/>
              <a:gd name="T46" fmla="*/ 5 w 18"/>
              <a:gd name="T47" fmla="*/ 27 h 35"/>
              <a:gd name="T48" fmla="*/ 5 w 18"/>
              <a:gd name="T49" fmla="*/ 22 h 35"/>
              <a:gd name="T50" fmla="*/ 5 w 18"/>
              <a:gd name="T51" fmla="*/ 22 h 35"/>
              <a:gd name="T52" fmla="*/ 0 w 18"/>
              <a:gd name="T53" fmla="*/ 18 h 35"/>
              <a:gd name="T54" fmla="*/ 0 w 18"/>
              <a:gd name="T55" fmla="*/ 18 h 35"/>
              <a:gd name="T56" fmla="*/ 0 w 18"/>
              <a:gd name="T57" fmla="*/ 13 h 35"/>
              <a:gd name="T58" fmla="*/ 0 w 18"/>
              <a:gd name="T59" fmla="*/ 9 h 35"/>
              <a:gd name="T60" fmla="*/ 0 w 18"/>
              <a:gd name="T61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" h="35">
                <a:moveTo>
                  <a:pt x="0" y="9"/>
                </a:move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4"/>
                </a:lnTo>
                <a:lnTo>
                  <a:pt x="9" y="4"/>
                </a:lnTo>
                <a:lnTo>
                  <a:pt x="9" y="4"/>
                </a:lnTo>
                <a:lnTo>
                  <a:pt x="9" y="9"/>
                </a:lnTo>
                <a:lnTo>
                  <a:pt x="9" y="9"/>
                </a:lnTo>
                <a:lnTo>
                  <a:pt x="5" y="9"/>
                </a:lnTo>
                <a:lnTo>
                  <a:pt x="5" y="13"/>
                </a:lnTo>
                <a:lnTo>
                  <a:pt x="5" y="13"/>
                </a:lnTo>
                <a:lnTo>
                  <a:pt x="14" y="22"/>
                </a:lnTo>
                <a:lnTo>
                  <a:pt x="14" y="22"/>
                </a:lnTo>
                <a:lnTo>
                  <a:pt x="14" y="27"/>
                </a:lnTo>
                <a:lnTo>
                  <a:pt x="14" y="31"/>
                </a:lnTo>
                <a:lnTo>
                  <a:pt x="14" y="31"/>
                </a:lnTo>
                <a:lnTo>
                  <a:pt x="18" y="35"/>
                </a:lnTo>
                <a:lnTo>
                  <a:pt x="9" y="31"/>
                </a:lnTo>
                <a:lnTo>
                  <a:pt x="5" y="31"/>
                </a:lnTo>
                <a:lnTo>
                  <a:pt x="5" y="27"/>
                </a:lnTo>
                <a:lnTo>
                  <a:pt x="5" y="22"/>
                </a:lnTo>
                <a:lnTo>
                  <a:pt x="5" y="22"/>
                </a:lnTo>
                <a:lnTo>
                  <a:pt x="0" y="18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6" name="Freeform 763">
            <a:extLst>
              <a:ext uri="{FF2B5EF4-FFF2-40B4-BE49-F238E27FC236}">
                <a16:creationId xmlns:a16="http://schemas.microsoft.com/office/drawing/2014/main" id="{CB89E96B-D27B-42A2-B06F-96149ADAB377}"/>
              </a:ext>
            </a:extLst>
          </p:cNvPr>
          <p:cNvSpPr>
            <a:spLocks/>
          </p:cNvSpPr>
          <p:nvPr/>
        </p:nvSpPr>
        <p:spPr bwMode="auto">
          <a:xfrm>
            <a:off x="6923790" y="3887655"/>
            <a:ext cx="16073" cy="31254"/>
          </a:xfrm>
          <a:custGeom>
            <a:avLst/>
            <a:gdLst>
              <a:gd name="T0" fmla="*/ 0 w 18"/>
              <a:gd name="T1" fmla="*/ 9 h 35"/>
              <a:gd name="T2" fmla="*/ 0 w 18"/>
              <a:gd name="T3" fmla="*/ 4 h 35"/>
              <a:gd name="T4" fmla="*/ 0 w 18"/>
              <a:gd name="T5" fmla="*/ 0 h 35"/>
              <a:gd name="T6" fmla="*/ 0 w 18"/>
              <a:gd name="T7" fmla="*/ 0 h 35"/>
              <a:gd name="T8" fmla="*/ 0 w 18"/>
              <a:gd name="T9" fmla="*/ 0 h 35"/>
              <a:gd name="T10" fmla="*/ 5 w 18"/>
              <a:gd name="T11" fmla="*/ 0 h 35"/>
              <a:gd name="T12" fmla="*/ 5 w 18"/>
              <a:gd name="T13" fmla="*/ 0 h 35"/>
              <a:gd name="T14" fmla="*/ 5 w 18"/>
              <a:gd name="T15" fmla="*/ 4 h 35"/>
              <a:gd name="T16" fmla="*/ 9 w 18"/>
              <a:gd name="T17" fmla="*/ 4 h 35"/>
              <a:gd name="T18" fmla="*/ 9 w 18"/>
              <a:gd name="T19" fmla="*/ 4 h 35"/>
              <a:gd name="T20" fmla="*/ 9 w 18"/>
              <a:gd name="T21" fmla="*/ 9 h 35"/>
              <a:gd name="T22" fmla="*/ 9 w 18"/>
              <a:gd name="T23" fmla="*/ 9 h 35"/>
              <a:gd name="T24" fmla="*/ 5 w 18"/>
              <a:gd name="T25" fmla="*/ 9 h 35"/>
              <a:gd name="T26" fmla="*/ 5 w 18"/>
              <a:gd name="T27" fmla="*/ 13 h 35"/>
              <a:gd name="T28" fmla="*/ 5 w 18"/>
              <a:gd name="T29" fmla="*/ 13 h 35"/>
              <a:gd name="T30" fmla="*/ 14 w 18"/>
              <a:gd name="T31" fmla="*/ 22 h 35"/>
              <a:gd name="T32" fmla="*/ 14 w 18"/>
              <a:gd name="T33" fmla="*/ 22 h 35"/>
              <a:gd name="T34" fmla="*/ 14 w 18"/>
              <a:gd name="T35" fmla="*/ 27 h 35"/>
              <a:gd name="T36" fmla="*/ 14 w 18"/>
              <a:gd name="T37" fmla="*/ 31 h 35"/>
              <a:gd name="T38" fmla="*/ 14 w 18"/>
              <a:gd name="T39" fmla="*/ 31 h 35"/>
              <a:gd name="T40" fmla="*/ 18 w 18"/>
              <a:gd name="T41" fmla="*/ 35 h 35"/>
              <a:gd name="T42" fmla="*/ 9 w 18"/>
              <a:gd name="T43" fmla="*/ 31 h 35"/>
              <a:gd name="T44" fmla="*/ 5 w 18"/>
              <a:gd name="T45" fmla="*/ 31 h 35"/>
              <a:gd name="T46" fmla="*/ 5 w 18"/>
              <a:gd name="T47" fmla="*/ 27 h 35"/>
              <a:gd name="T48" fmla="*/ 5 w 18"/>
              <a:gd name="T49" fmla="*/ 22 h 35"/>
              <a:gd name="T50" fmla="*/ 5 w 18"/>
              <a:gd name="T51" fmla="*/ 22 h 35"/>
              <a:gd name="T52" fmla="*/ 0 w 18"/>
              <a:gd name="T53" fmla="*/ 18 h 35"/>
              <a:gd name="T54" fmla="*/ 0 w 18"/>
              <a:gd name="T55" fmla="*/ 18 h 35"/>
              <a:gd name="T56" fmla="*/ 0 w 18"/>
              <a:gd name="T57" fmla="*/ 13 h 35"/>
              <a:gd name="T58" fmla="*/ 0 w 18"/>
              <a:gd name="T59" fmla="*/ 9 h 35"/>
              <a:gd name="T60" fmla="*/ 0 w 18"/>
              <a:gd name="T61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" h="35">
                <a:moveTo>
                  <a:pt x="0" y="9"/>
                </a:move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4"/>
                </a:lnTo>
                <a:lnTo>
                  <a:pt x="9" y="4"/>
                </a:lnTo>
                <a:lnTo>
                  <a:pt x="9" y="4"/>
                </a:lnTo>
                <a:lnTo>
                  <a:pt x="9" y="9"/>
                </a:lnTo>
                <a:lnTo>
                  <a:pt x="9" y="9"/>
                </a:lnTo>
                <a:lnTo>
                  <a:pt x="5" y="9"/>
                </a:lnTo>
                <a:lnTo>
                  <a:pt x="5" y="13"/>
                </a:lnTo>
                <a:lnTo>
                  <a:pt x="5" y="13"/>
                </a:lnTo>
                <a:lnTo>
                  <a:pt x="14" y="22"/>
                </a:lnTo>
                <a:lnTo>
                  <a:pt x="14" y="22"/>
                </a:lnTo>
                <a:lnTo>
                  <a:pt x="14" y="27"/>
                </a:lnTo>
                <a:lnTo>
                  <a:pt x="14" y="31"/>
                </a:lnTo>
                <a:lnTo>
                  <a:pt x="14" y="31"/>
                </a:lnTo>
                <a:lnTo>
                  <a:pt x="18" y="35"/>
                </a:lnTo>
                <a:lnTo>
                  <a:pt x="9" y="31"/>
                </a:lnTo>
                <a:lnTo>
                  <a:pt x="5" y="31"/>
                </a:lnTo>
                <a:lnTo>
                  <a:pt x="5" y="27"/>
                </a:lnTo>
                <a:lnTo>
                  <a:pt x="5" y="22"/>
                </a:lnTo>
                <a:lnTo>
                  <a:pt x="5" y="22"/>
                </a:lnTo>
                <a:lnTo>
                  <a:pt x="0" y="18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7" name="Freeform 764">
            <a:extLst>
              <a:ext uri="{FF2B5EF4-FFF2-40B4-BE49-F238E27FC236}">
                <a16:creationId xmlns:a16="http://schemas.microsoft.com/office/drawing/2014/main" id="{3D85D897-1636-4406-BD11-1FECE9342E19}"/>
              </a:ext>
            </a:extLst>
          </p:cNvPr>
          <p:cNvSpPr>
            <a:spLocks/>
          </p:cNvSpPr>
          <p:nvPr/>
        </p:nvSpPr>
        <p:spPr bwMode="auto">
          <a:xfrm>
            <a:off x="6923790" y="3887655"/>
            <a:ext cx="16073" cy="31254"/>
          </a:xfrm>
          <a:custGeom>
            <a:avLst/>
            <a:gdLst>
              <a:gd name="T0" fmla="*/ 0 w 18"/>
              <a:gd name="T1" fmla="*/ 9 h 35"/>
              <a:gd name="T2" fmla="*/ 0 w 18"/>
              <a:gd name="T3" fmla="*/ 4 h 35"/>
              <a:gd name="T4" fmla="*/ 0 w 18"/>
              <a:gd name="T5" fmla="*/ 0 h 35"/>
              <a:gd name="T6" fmla="*/ 0 w 18"/>
              <a:gd name="T7" fmla="*/ 0 h 35"/>
              <a:gd name="T8" fmla="*/ 0 w 18"/>
              <a:gd name="T9" fmla="*/ 0 h 35"/>
              <a:gd name="T10" fmla="*/ 5 w 18"/>
              <a:gd name="T11" fmla="*/ 0 h 35"/>
              <a:gd name="T12" fmla="*/ 5 w 18"/>
              <a:gd name="T13" fmla="*/ 0 h 35"/>
              <a:gd name="T14" fmla="*/ 5 w 18"/>
              <a:gd name="T15" fmla="*/ 4 h 35"/>
              <a:gd name="T16" fmla="*/ 9 w 18"/>
              <a:gd name="T17" fmla="*/ 4 h 35"/>
              <a:gd name="T18" fmla="*/ 9 w 18"/>
              <a:gd name="T19" fmla="*/ 4 h 35"/>
              <a:gd name="T20" fmla="*/ 9 w 18"/>
              <a:gd name="T21" fmla="*/ 9 h 35"/>
              <a:gd name="T22" fmla="*/ 9 w 18"/>
              <a:gd name="T23" fmla="*/ 9 h 35"/>
              <a:gd name="T24" fmla="*/ 5 w 18"/>
              <a:gd name="T25" fmla="*/ 9 h 35"/>
              <a:gd name="T26" fmla="*/ 5 w 18"/>
              <a:gd name="T27" fmla="*/ 13 h 35"/>
              <a:gd name="T28" fmla="*/ 5 w 18"/>
              <a:gd name="T29" fmla="*/ 13 h 35"/>
              <a:gd name="T30" fmla="*/ 14 w 18"/>
              <a:gd name="T31" fmla="*/ 22 h 35"/>
              <a:gd name="T32" fmla="*/ 14 w 18"/>
              <a:gd name="T33" fmla="*/ 22 h 35"/>
              <a:gd name="T34" fmla="*/ 14 w 18"/>
              <a:gd name="T35" fmla="*/ 27 h 35"/>
              <a:gd name="T36" fmla="*/ 14 w 18"/>
              <a:gd name="T37" fmla="*/ 31 h 35"/>
              <a:gd name="T38" fmla="*/ 14 w 18"/>
              <a:gd name="T39" fmla="*/ 31 h 35"/>
              <a:gd name="T40" fmla="*/ 18 w 18"/>
              <a:gd name="T41" fmla="*/ 35 h 35"/>
              <a:gd name="T42" fmla="*/ 9 w 18"/>
              <a:gd name="T43" fmla="*/ 31 h 35"/>
              <a:gd name="T44" fmla="*/ 5 w 18"/>
              <a:gd name="T45" fmla="*/ 31 h 35"/>
              <a:gd name="T46" fmla="*/ 5 w 18"/>
              <a:gd name="T47" fmla="*/ 27 h 35"/>
              <a:gd name="T48" fmla="*/ 5 w 18"/>
              <a:gd name="T49" fmla="*/ 22 h 35"/>
              <a:gd name="T50" fmla="*/ 5 w 18"/>
              <a:gd name="T51" fmla="*/ 22 h 35"/>
              <a:gd name="T52" fmla="*/ 0 w 18"/>
              <a:gd name="T53" fmla="*/ 18 h 35"/>
              <a:gd name="T54" fmla="*/ 0 w 18"/>
              <a:gd name="T55" fmla="*/ 18 h 35"/>
              <a:gd name="T56" fmla="*/ 0 w 18"/>
              <a:gd name="T57" fmla="*/ 13 h 35"/>
              <a:gd name="T58" fmla="*/ 0 w 18"/>
              <a:gd name="T59" fmla="*/ 9 h 35"/>
              <a:gd name="T60" fmla="*/ 0 w 18"/>
              <a:gd name="T61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" h="35">
                <a:moveTo>
                  <a:pt x="0" y="9"/>
                </a:move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4"/>
                </a:lnTo>
                <a:lnTo>
                  <a:pt x="9" y="4"/>
                </a:lnTo>
                <a:lnTo>
                  <a:pt x="9" y="4"/>
                </a:lnTo>
                <a:lnTo>
                  <a:pt x="9" y="9"/>
                </a:lnTo>
                <a:lnTo>
                  <a:pt x="9" y="9"/>
                </a:lnTo>
                <a:lnTo>
                  <a:pt x="5" y="9"/>
                </a:lnTo>
                <a:lnTo>
                  <a:pt x="5" y="13"/>
                </a:lnTo>
                <a:lnTo>
                  <a:pt x="5" y="13"/>
                </a:lnTo>
                <a:lnTo>
                  <a:pt x="14" y="22"/>
                </a:lnTo>
                <a:lnTo>
                  <a:pt x="14" y="22"/>
                </a:lnTo>
                <a:lnTo>
                  <a:pt x="14" y="27"/>
                </a:lnTo>
                <a:lnTo>
                  <a:pt x="14" y="31"/>
                </a:lnTo>
                <a:lnTo>
                  <a:pt x="14" y="31"/>
                </a:lnTo>
                <a:lnTo>
                  <a:pt x="18" y="35"/>
                </a:lnTo>
                <a:lnTo>
                  <a:pt x="9" y="31"/>
                </a:lnTo>
                <a:lnTo>
                  <a:pt x="5" y="31"/>
                </a:lnTo>
                <a:lnTo>
                  <a:pt x="5" y="27"/>
                </a:lnTo>
                <a:lnTo>
                  <a:pt x="5" y="22"/>
                </a:lnTo>
                <a:lnTo>
                  <a:pt x="5" y="22"/>
                </a:lnTo>
                <a:lnTo>
                  <a:pt x="0" y="18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8" name="Freeform 765">
            <a:extLst>
              <a:ext uri="{FF2B5EF4-FFF2-40B4-BE49-F238E27FC236}">
                <a16:creationId xmlns:a16="http://schemas.microsoft.com/office/drawing/2014/main" id="{A099A391-7542-496F-AFFC-4D5C949B8A1A}"/>
              </a:ext>
            </a:extLst>
          </p:cNvPr>
          <p:cNvSpPr>
            <a:spLocks/>
          </p:cNvSpPr>
          <p:nvPr/>
        </p:nvSpPr>
        <p:spPr bwMode="auto">
          <a:xfrm>
            <a:off x="6923790" y="3887655"/>
            <a:ext cx="16073" cy="31254"/>
          </a:xfrm>
          <a:custGeom>
            <a:avLst/>
            <a:gdLst>
              <a:gd name="T0" fmla="*/ 0 w 18"/>
              <a:gd name="T1" fmla="*/ 9 h 35"/>
              <a:gd name="T2" fmla="*/ 0 w 18"/>
              <a:gd name="T3" fmla="*/ 4 h 35"/>
              <a:gd name="T4" fmla="*/ 0 w 18"/>
              <a:gd name="T5" fmla="*/ 0 h 35"/>
              <a:gd name="T6" fmla="*/ 0 w 18"/>
              <a:gd name="T7" fmla="*/ 0 h 35"/>
              <a:gd name="T8" fmla="*/ 0 w 18"/>
              <a:gd name="T9" fmla="*/ 0 h 35"/>
              <a:gd name="T10" fmla="*/ 5 w 18"/>
              <a:gd name="T11" fmla="*/ 0 h 35"/>
              <a:gd name="T12" fmla="*/ 5 w 18"/>
              <a:gd name="T13" fmla="*/ 0 h 35"/>
              <a:gd name="T14" fmla="*/ 5 w 18"/>
              <a:gd name="T15" fmla="*/ 4 h 35"/>
              <a:gd name="T16" fmla="*/ 9 w 18"/>
              <a:gd name="T17" fmla="*/ 4 h 35"/>
              <a:gd name="T18" fmla="*/ 9 w 18"/>
              <a:gd name="T19" fmla="*/ 4 h 35"/>
              <a:gd name="T20" fmla="*/ 9 w 18"/>
              <a:gd name="T21" fmla="*/ 9 h 35"/>
              <a:gd name="T22" fmla="*/ 9 w 18"/>
              <a:gd name="T23" fmla="*/ 9 h 35"/>
              <a:gd name="T24" fmla="*/ 5 w 18"/>
              <a:gd name="T25" fmla="*/ 9 h 35"/>
              <a:gd name="T26" fmla="*/ 5 w 18"/>
              <a:gd name="T27" fmla="*/ 13 h 35"/>
              <a:gd name="T28" fmla="*/ 5 w 18"/>
              <a:gd name="T29" fmla="*/ 13 h 35"/>
              <a:gd name="T30" fmla="*/ 14 w 18"/>
              <a:gd name="T31" fmla="*/ 22 h 35"/>
              <a:gd name="T32" fmla="*/ 14 w 18"/>
              <a:gd name="T33" fmla="*/ 22 h 35"/>
              <a:gd name="T34" fmla="*/ 14 w 18"/>
              <a:gd name="T35" fmla="*/ 27 h 35"/>
              <a:gd name="T36" fmla="*/ 14 w 18"/>
              <a:gd name="T37" fmla="*/ 31 h 35"/>
              <a:gd name="T38" fmla="*/ 14 w 18"/>
              <a:gd name="T39" fmla="*/ 31 h 35"/>
              <a:gd name="T40" fmla="*/ 18 w 18"/>
              <a:gd name="T41" fmla="*/ 35 h 35"/>
              <a:gd name="T42" fmla="*/ 9 w 18"/>
              <a:gd name="T43" fmla="*/ 31 h 35"/>
              <a:gd name="T44" fmla="*/ 5 w 18"/>
              <a:gd name="T45" fmla="*/ 31 h 35"/>
              <a:gd name="T46" fmla="*/ 5 w 18"/>
              <a:gd name="T47" fmla="*/ 27 h 35"/>
              <a:gd name="T48" fmla="*/ 5 w 18"/>
              <a:gd name="T49" fmla="*/ 22 h 35"/>
              <a:gd name="T50" fmla="*/ 5 w 18"/>
              <a:gd name="T51" fmla="*/ 22 h 35"/>
              <a:gd name="T52" fmla="*/ 0 w 18"/>
              <a:gd name="T53" fmla="*/ 18 h 35"/>
              <a:gd name="T54" fmla="*/ 0 w 18"/>
              <a:gd name="T55" fmla="*/ 18 h 35"/>
              <a:gd name="T56" fmla="*/ 0 w 18"/>
              <a:gd name="T57" fmla="*/ 13 h 35"/>
              <a:gd name="T58" fmla="*/ 0 w 18"/>
              <a:gd name="T59" fmla="*/ 9 h 35"/>
              <a:gd name="T60" fmla="*/ 0 w 18"/>
              <a:gd name="T61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" h="35">
                <a:moveTo>
                  <a:pt x="0" y="9"/>
                </a:move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4"/>
                </a:lnTo>
                <a:lnTo>
                  <a:pt x="9" y="4"/>
                </a:lnTo>
                <a:lnTo>
                  <a:pt x="9" y="4"/>
                </a:lnTo>
                <a:lnTo>
                  <a:pt x="9" y="9"/>
                </a:lnTo>
                <a:lnTo>
                  <a:pt x="9" y="9"/>
                </a:lnTo>
                <a:lnTo>
                  <a:pt x="5" y="9"/>
                </a:lnTo>
                <a:lnTo>
                  <a:pt x="5" y="13"/>
                </a:lnTo>
                <a:lnTo>
                  <a:pt x="5" y="13"/>
                </a:lnTo>
                <a:lnTo>
                  <a:pt x="14" y="22"/>
                </a:lnTo>
                <a:lnTo>
                  <a:pt x="14" y="22"/>
                </a:lnTo>
                <a:lnTo>
                  <a:pt x="14" y="27"/>
                </a:lnTo>
                <a:lnTo>
                  <a:pt x="14" y="31"/>
                </a:lnTo>
                <a:lnTo>
                  <a:pt x="14" y="31"/>
                </a:lnTo>
                <a:lnTo>
                  <a:pt x="18" y="35"/>
                </a:lnTo>
                <a:lnTo>
                  <a:pt x="9" y="31"/>
                </a:lnTo>
                <a:lnTo>
                  <a:pt x="5" y="31"/>
                </a:lnTo>
                <a:lnTo>
                  <a:pt x="5" y="27"/>
                </a:lnTo>
                <a:lnTo>
                  <a:pt x="5" y="22"/>
                </a:lnTo>
                <a:lnTo>
                  <a:pt x="5" y="22"/>
                </a:lnTo>
                <a:lnTo>
                  <a:pt x="0" y="18"/>
                </a:lnTo>
                <a:lnTo>
                  <a:pt x="0" y="18"/>
                </a:lnTo>
                <a:lnTo>
                  <a:pt x="0" y="13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29" name="Freeform 766">
            <a:extLst>
              <a:ext uri="{FF2B5EF4-FFF2-40B4-BE49-F238E27FC236}">
                <a16:creationId xmlns:a16="http://schemas.microsoft.com/office/drawing/2014/main" id="{C3A7D047-D453-420E-87A5-2C6C6F1D4018}"/>
              </a:ext>
            </a:extLst>
          </p:cNvPr>
          <p:cNvSpPr>
            <a:spLocks/>
          </p:cNvSpPr>
          <p:nvPr/>
        </p:nvSpPr>
        <p:spPr bwMode="auto">
          <a:xfrm>
            <a:off x="6694295" y="3926946"/>
            <a:ext cx="336650" cy="300931"/>
          </a:xfrm>
          <a:custGeom>
            <a:avLst/>
            <a:gdLst>
              <a:gd name="T0" fmla="*/ 49 w 377"/>
              <a:gd name="T1" fmla="*/ 14 h 337"/>
              <a:gd name="T2" fmla="*/ 102 w 377"/>
              <a:gd name="T3" fmla="*/ 31 h 337"/>
              <a:gd name="T4" fmla="*/ 155 w 377"/>
              <a:gd name="T5" fmla="*/ 14 h 337"/>
              <a:gd name="T6" fmla="*/ 191 w 377"/>
              <a:gd name="T7" fmla="*/ 5 h 337"/>
              <a:gd name="T8" fmla="*/ 191 w 377"/>
              <a:gd name="T9" fmla="*/ 14 h 337"/>
              <a:gd name="T10" fmla="*/ 218 w 377"/>
              <a:gd name="T11" fmla="*/ 14 h 337"/>
              <a:gd name="T12" fmla="*/ 253 w 377"/>
              <a:gd name="T13" fmla="*/ 31 h 337"/>
              <a:gd name="T14" fmla="*/ 266 w 377"/>
              <a:gd name="T15" fmla="*/ 5 h 337"/>
              <a:gd name="T16" fmla="*/ 280 w 377"/>
              <a:gd name="T17" fmla="*/ 5 h 337"/>
              <a:gd name="T18" fmla="*/ 315 w 377"/>
              <a:gd name="T19" fmla="*/ 9 h 337"/>
              <a:gd name="T20" fmla="*/ 333 w 377"/>
              <a:gd name="T21" fmla="*/ 22 h 337"/>
              <a:gd name="T22" fmla="*/ 342 w 377"/>
              <a:gd name="T23" fmla="*/ 40 h 337"/>
              <a:gd name="T24" fmla="*/ 315 w 377"/>
              <a:gd name="T25" fmla="*/ 80 h 337"/>
              <a:gd name="T26" fmla="*/ 320 w 377"/>
              <a:gd name="T27" fmla="*/ 111 h 337"/>
              <a:gd name="T28" fmla="*/ 311 w 377"/>
              <a:gd name="T29" fmla="*/ 129 h 337"/>
              <a:gd name="T30" fmla="*/ 315 w 377"/>
              <a:gd name="T31" fmla="*/ 133 h 337"/>
              <a:gd name="T32" fmla="*/ 320 w 377"/>
              <a:gd name="T33" fmla="*/ 138 h 337"/>
              <a:gd name="T34" fmla="*/ 324 w 377"/>
              <a:gd name="T35" fmla="*/ 151 h 337"/>
              <a:gd name="T36" fmla="*/ 333 w 377"/>
              <a:gd name="T37" fmla="*/ 169 h 337"/>
              <a:gd name="T38" fmla="*/ 346 w 377"/>
              <a:gd name="T39" fmla="*/ 191 h 337"/>
              <a:gd name="T40" fmla="*/ 360 w 377"/>
              <a:gd name="T41" fmla="*/ 213 h 337"/>
              <a:gd name="T42" fmla="*/ 364 w 377"/>
              <a:gd name="T43" fmla="*/ 231 h 337"/>
              <a:gd name="T44" fmla="*/ 337 w 377"/>
              <a:gd name="T45" fmla="*/ 235 h 337"/>
              <a:gd name="T46" fmla="*/ 297 w 377"/>
              <a:gd name="T47" fmla="*/ 231 h 337"/>
              <a:gd name="T48" fmla="*/ 293 w 377"/>
              <a:gd name="T49" fmla="*/ 253 h 337"/>
              <a:gd name="T50" fmla="*/ 346 w 377"/>
              <a:gd name="T51" fmla="*/ 257 h 337"/>
              <a:gd name="T52" fmla="*/ 355 w 377"/>
              <a:gd name="T53" fmla="*/ 284 h 337"/>
              <a:gd name="T54" fmla="*/ 328 w 377"/>
              <a:gd name="T55" fmla="*/ 324 h 337"/>
              <a:gd name="T56" fmla="*/ 293 w 377"/>
              <a:gd name="T57" fmla="*/ 315 h 337"/>
              <a:gd name="T58" fmla="*/ 257 w 377"/>
              <a:gd name="T59" fmla="*/ 333 h 337"/>
              <a:gd name="T60" fmla="*/ 209 w 377"/>
              <a:gd name="T61" fmla="*/ 337 h 337"/>
              <a:gd name="T62" fmla="*/ 200 w 377"/>
              <a:gd name="T63" fmla="*/ 306 h 337"/>
              <a:gd name="T64" fmla="*/ 182 w 377"/>
              <a:gd name="T65" fmla="*/ 284 h 337"/>
              <a:gd name="T66" fmla="*/ 169 w 377"/>
              <a:gd name="T67" fmla="*/ 262 h 337"/>
              <a:gd name="T68" fmla="*/ 160 w 377"/>
              <a:gd name="T69" fmla="*/ 266 h 337"/>
              <a:gd name="T70" fmla="*/ 155 w 377"/>
              <a:gd name="T71" fmla="*/ 280 h 337"/>
              <a:gd name="T72" fmla="*/ 142 w 377"/>
              <a:gd name="T73" fmla="*/ 280 h 337"/>
              <a:gd name="T74" fmla="*/ 142 w 377"/>
              <a:gd name="T75" fmla="*/ 257 h 337"/>
              <a:gd name="T76" fmla="*/ 151 w 377"/>
              <a:gd name="T77" fmla="*/ 257 h 337"/>
              <a:gd name="T78" fmla="*/ 173 w 377"/>
              <a:gd name="T79" fmla="*/ 253 h 337"/>
              <a:gd name="T80" fmla="*/ 178 w 377"/>
              <a:gd name="T81" fmla="*/ 253 h 337"/>
              <a:gd name="T82" fmla="*/ 186 w 377"/>
              <a:gd name="T83" fmla="*/ 222 h 337"/>
              <a:gd name="T84" fmla="*/ 164 w 377"/>
              <a:gd name="T85" fmla="*/ 164 h 337"/>
              <a:gd name="T86" fmla="*/ 142 w 377"/>
              <a:gd name="T87" fmla="*/ 147 h 337"/>
              <a:gd name="T88" fmla="*/ 71 w 377"/>
              <a:gd name="T89" fmla="*/ 120 h 337"/>
              <a:gd name="T90" fmla="*/ 44 w 377"/>
              <a:gd name="T91" fmla="*/ 116 h 337"/>
              <a:gd name="T92" fmla="*/ 49 w 377"/>
              <a:gd name="T93" fmla="*/ 102 h 337"/>
              <a:gd name="T94" fmla="*/ 75 w 377"/>
              <a:gd name="T95" fmla="*/ 107 h 337"/>
              <a:gd name="T96" fmla="*/ 133 w 377"/>
              <a:gd name="T97" fmla="*/ 111 h 337"/>
              <a:gd name="T98" fmla="*/ 142 w 377"/>
              <a:gd name="T99" fmla="*/ 107 h 337"/>
              <a:gd name="T100" fmla="*/ 142 w 377"/>
              <a:gd name="T101" fmla="*/ 98 h 337"/>
              <a:gd name="T102" fmla="*/ 129 w 377"/>
              <a:gd name="T103" fmla="*/ 102 h 337"/>
              <a:gd name="T104" fmla="*/ 80 w 377"/>
              <a:gd name="T105" fmla="*/ 49 h 337"/>
              <a:gd name="T106" fmla="*/ 27 w 377"/>
              <a:gd name="T107" fmla="*/ 4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" h="337">
                <a:moveTo>
                  <a:pt x="0" y="27"/>
                </a:moveTo>
                <a:lnTo>
                  <a:pt x="9" y="22"/>
                </a:lnTo>
                <a:lnTo>
                  <a:pt x="18" y="22"/>
                </a:lnTo>
                <a:lnTo>
                  <a:pt x="27" y="18"/>
                </a:lnTo>
                <a:lnTo>
                  <a:pt x="31" y="18"/>
                </a:lnTo>
                <a:lnTo>
                  <a:pt x="49" y="14"/>
                </a:lnTo>
                <a:lnTo>
                  <a:pt x="67" y="18"/>
                </a:lnTo>
                <a:lnTo>
                  <a:pt x="80" y="22"/>
                </a:lnTo>
                <a:lnTo>
                  <a:pt x="89" y="27"/>
                </a:lnTo>
                <a:lnTo>
                  <a:pt x="89" y="31"/>
                </a:lnTo>
                <a:lnTo>
                  <a:pt x="93" y="31"/>
                </a:lnTo>
                <a:lnTo>
                  <a:pt x="102" y="31"/>
                </a:lnTo>
                <a:lnTo>
                  <a:pt x="111" y="36"/>
                </a:lnTo>
                <a:lnTo>
                  <a:pt x="120" y="31"/>
                </a:lnTo>
                <a:lnTo>
                  <a:pt x="133" y="31"/>
                </a:lnTo>
                <a:lnTo>
                  <a:pt x="142" y="27"/>
                </a:lnTo>
                <a:lnTo>
                  <a:pt x="151" y="18"/>
                </a:lnTo>
                <a:lnTo>
                  <a:pt x="155" y="14"/>
                </a:lnTo>
                <a:lnTo>
                  <a:pt x="160" y="9"/>
                </a:lnTo>
                <a:lnTo>
                  <a:pt x="164" y="9"/>
                </a:lnTo>
                <a:lnTo>
                  <a:pt x="169" y="9"/>
                </a:lnTo>
                <a:lnTo>
                  <a:pt x="173" y="9"/>
                </a:lnTo>
                <a:lnTo>
                  <a:pt x="178" y="9"/>
                </a:lnTo>
                <a:lnTo>
                  <a:pt x="191" y="5"/>
                </a:lnTo>
                <a:lnTo>
                  <a:pt x="195" y="14"/>
                </a:lnTo>
                <a:lnTo>
                  <a:pt x="200" y="14"/>
                </a:lnTo>
                <a:lnTo>
                  <a:pt x="195" y="18"/>
                </a:lnTo>
                <a:lnTo>
                  <a:pt x="195" y="14"/>
                </a:lnTo>
                <a:lnTo>
                  <a:pt x="191" y="9"/>
                </a:lnTo>
                <a:lnTo>
                  <a:pt x="191" y="14"/>
                </a:lnTo>
                <a:lnTo>
                  <a:pt x="195" y="22"/>
                </a:lnTo>
                <a:lnTo>
                  <a:pt x="204" y="27"/>
                </a:lnTo>
                <a:lnTo>
                  <a:pt x="209" y="31"/>
                </a:lnTo>
                <a:lnTo>
                  <a:pt x="218" y="31"/>
                </a:lnTo>
                <a:lnTo>
                  <a:pt x="218" y="22"/>
                </a:lnTo>
                <a:lnTo>
                  <a:pt x="218" y="14"/>
                </a:lnTo>
                <a:lnTo>
                  <a:pt x="222" y="14"/>
                </a:lnTo>
                <a:lnTo>
                  <a:pt x="226" y="22"/>
                </a:lnTo>
                <a:lnTo>
                  <a:pt x="231" y="22"/>
                </a:lnTo>
                <a:lnTo>
                  <a:pt x="235" y="27"/>
                </a:lnTo>
                <a:lnTo>
                  <a:pt x="240" y="31"/>
                </a:lnTo>
                <a:lnTo>
                  <a:pt x="253" y="31"/>
                </a:lnTo>
                <a:lnTo>
                  <a:pt x="262" y="22"/>
                </a:lnTo>
                <a:lnTo>
                  <a:pt x="262" y="14"/>
                </a:lnTo>
                <a:lnTo>
                  <a:pt x="266" y="9"/>
                </a:lnTo>
                <a:lnTo>
                  <a:pt x="262" y="5"/>
                </a:lnTo>
                <a:lnTo>
                  <a:pt x="262" y="5"/>
                </a:lnTo>
                <a:lnTo>
                  <a:pt x="266" y="5"/>
                </a:lnTo>
                <a:lnTo>
                  <a:pt x="266" y="5"/>
                </a:lnTo>
                <a:lnTo>
                  <a:pt x="266" y="9"/>
                </a:lnTo>
                <a:lnTo>
                  <a:pt x="271" y="14"/>
                </a:lnTo>
                <a:lnTo>
                  <a:pt x="271" y="9"/>
                </a:lnTo>
                <a:lnTo>
                  <a:pt x="275" y="5"/>
                </a:lnTo>
                <a:lnTo>
                  <a:pt x="280" y="5"/>
                </a:lnTo>
                <a:lnTo>
                  <a:pt x="293" y="0"/>
                </a:lnTo>
                <a:lnTo>
                  <a:pt x="297" y="0"/>
                </a:lnTo>
                <a:lnTo>
                  <a:pt x="302" y="0"/>
                </a:lnTo>
                <a:lnTo>
                  <a:pt x="302" y="0"/>
                </a:lnTo>
                <a:lnTo>
                  <a:pt x="306" y="5"/>
                </a:lnTo>
                <a:lnTo>
                  <a:pt x="315" y="9"/>
                </a:lnTo>
                <a:lnTo>
                  <a:pt x="315" y="18"/>
                </a:lnTo>
                <a:lnTo>
                  <a:pt x="315" y="22"/>
                </a:lnTo>
                <a:lnTo>
                  <a:pt x="320" y="22"/>
                </a:lnTo>
                <a:lnTo>
                  <a:pt x="320" y="22"/>
                </a:lnTo>
                <a:lnTo>
                  <a:pt x="320" y="22"/>
                </a:lnTo>
                <a:lnTo>
                  <a:pt x="333" y="22"/>
                </a:lnTo>
                <a:lnTo>
                  <a:pt x="337" y="22"/>
                </a:lnTo>
                <a:lnTo>
                  <a:pt x="342" y="22"/>
                </a:lnTo>
                <a:lnTo>
                  <a:pt x="342" y="27"/>
                </a:lnTo>
                <a:lnTo>
                  <a:pt x="342" y="31"/>
                </a:lnTo>
                <a:lnTo>
                  <a:pt x="342" y="31"/>
                </a:lnTo>
                <a:lnTo>
                  <a:pt x="342" y="40"/>
                </a:lnTo>
                <a:lnTo>
                  <a:pt x="337" y="45"/>
                </a:lnTo>
                <a:lnTo>
                  <a:pt x="337" y="53"/>
                </a:lnTo>
                <a:lnTo>
                  <a:pt x="328" y="58"/>
                </a:lnTo>
                <a:lnTo>
                  <a:pt x="324" y="76"/>
                </a:lnTo>
                <a:lnTo>
                  <a:pt x="320" y="80"/>
                </a:lnTo>
                <a:lnTo>
                  <a:pt x="315" y="80"/>
                </a:lnTo>
                <a:lnTo>
                  <a:pt x="320" y="93"/>
                </a:lnTo>
                <a:lnTo>
                  <a:pt x="324" y="102"/>
                </a:lnTo>
                <a:lnTo>
                  <a:pt x="324" y="102"/>
                </a:lnTo>
                <a:lnTo>
                  <a:pt x="324" y="107"/>
                </a:lnTo>
                <a:lnTo>
                  <a:pt x="324" y="111"/>
                </a:lnTo>
                <a:lnTo>
                  <a:pt x="320" y="111"/>
                </a:lnTo>
                <a:lnTo>
                  <a:pt x="315" y="111"/>
                </a:lnTo>
                <a:lnTo>
                  <a:pt x="315" y="111"/>
                </a:lnTo>
                <a:lnTo>
                  <a:pt x="315" y="116"/>
                </a:lnTo>
                <a:lnTo>
                  <a:pt x="311" y="120"/>
                </a:lnTo>
                <a:lnTo>
                  <a:pt x="311" y="124"/>
                </a:lnTo>
                <a:lnTo>
                  <a:pt x="311" y="129"/>
                </a:lnTo>
                <a:lnTo>
                  <a:pt x="311" y="129"/>
                </a:lnTo>
                <a:lnTo>
                  <a:pt x="306" y="129"/>
                </a:lnTo>
                <a:lnTo>
                  <a:pt x="302" y="133"/>
                </a:lnTo>
                <a:lnTo>
                  <a:pt x="311" y="133"/>
                </a:lnTo>
                <a:lnTo>
                  <a:pt x="311" y="133"/>
                </a:lnTo>
                <a:lnTo>
                  <a:pt x="315" y="133"/>
                </a:lnTo>
                <a:lnTo>
                  <a:pt x="315" y="133"/>
                </a:lnTo>
                <a:lnTo>
                  <a:pt x="320" y="133"/>
                </a:lnTo>
                <a:lnTo>
                  <a:pt x="320" y="138"/>
                </a:lnTo>
                <a:lnTo>
                  <a:pt x="320" y="138"/>
                </a:lnTo>
                <a:lnTo>
                  <a:pt x="324" y="138"/>
                </a:lnTo>
                <a:lnTo>
                  <a:pt x="320" y="138"/>
                </a:lnTo>
                <a:lnTo>
                  <a:pt x="320" y="142"/>
                </a:lnTo>
                <a:lnTo>
                  <a:pt x="320" y="147"/>
                </a:lnTo>
                <a:lnTo>
                  <a:pt x="320" y="147"/>
                </a:lnTo>
                <a:lnTo>
                  <a:pt x="320" y="151"/>
                </a:lnTo>
                <a:lnTo>
                  <a:pt x="324" y="151"/>
                </a:lnTo>
                <a:lnTo>
                  <a:pt x="324" y="151"/>
                </a:lnTo>
                <a:lnTo>
                  <a:pt x="324" y="155"/>
                </a:lnTo>
                <a:lnTo>
                  <a:pt x="324" y="160"/>
                </a:lnTo>
                <a:lnTo>
                  <a:pt x="328" y="160"/>
                </a:lnTo>
                <a:lnTo>
                  <a:pt x="333" y="164"/>
                </a:lnTo>
                <a:lnTo>
                  <a:pt x="333" y="169"/>
                </a:lnTo>
                <a:lnTo>
                  <a:pt x="333" y="169"/>
                </a:lnTo>
                <a:lnTo>
                  <a:pt x="337" y="173"/>
                </a:lnTo>
                <a:lnTo>
                  <a:pt x="337" y="173"/>
                </a:lnTo>
                <a:lnTo>
                  <a:pt x="337" y="178"/>
                </a:lnTo>
                <a:lnTo>
                  <a:pt x="342" y="182"/>
                </a:lnTo>
                <a:lnTo>
                  <a:pt x="342" y="191"/>
                </a:lnTo>
                <a:lnTo>
                  <a:pt x="346" y="191"/>
                </a:lnTo>
                <a:lnTo>
                  <a:pt x="346" y="195"/>
                </a:lnTo>
                <a:lnTo>
                  <a:pt x="351" y="195"/>
                </a:lnTo>
                <a:lnTo>
                  <a:pt x="355" y="195"/>
                </a:lnTo>
                <a:lnTo>
                  <a:pt x="355" y="200"/>
                </a:lnTo>
                <a:lnTo>
                  <a:pt x="360" y="200"/>
                </a:lnTo>
                <a:lnTo>
                  <a:pt x="360" y="213"/>
                </a:lnTo>
                <a:lnTo>
                  <a:pt x="364" y="218"/>
                </a:lnTo>
                <a:lnTo>
                  <a:pt x="373" y="218"/>
                </a:lnTo>
                <a:lnTo>
                  <a:pt x="373" y="222"/>
                </a:lnTo>
                <a:lnTo>
                  <a:pt x="377" y="226"/>
                </a:lnTo>
                <a:lnTo>
                  <a:pt x="373" y="231"/>
                </a:lnTo>
                <a:lnTo>
                  <a:pt x="364" y="231"/>
                </a:lnTo>
                <a:lnTo>
                  <a:pt x="364" y="231"/>
                </a:lnTo>
                <a:lnTo>
                  <a:pt x="360" y="231"/>
                </a:lnTo>
                <a:lnTo>
                  <a:pt x="346" y="231"/>
                </a:lnTo>
                <a:lnTo>
                  <a:pt x="342" y="235"/>
                </a:lnTo>
                <a:lnTo>
                  <a:pt x="337" y="235"/>
                </a:lnTo>
                <a:lnTo>
                  <a:pt x="337" y="235"/>
                </a:lnTo>
                <a:lnTo>
                  <a:pt x="333" y="231"/>
                </a:lnTo>
                <a:lnTo>
                  <a:pt x="320" y="231"/>
                </a:lnTo>
                <a:lnTo>
                  <a:pt x="315" y="226"/>
                </a:lnTo>
                <a:lnTo>
                  <a:pt x="315" y="226"/>
                </a:lnTo>
                <a:lnTo>
                  <a:pt x="311" y="226"/>
                </a:lnTo>
                <a:lnTo>
                  <a:pt x="297" y="231"/>
                </a:lnTo>
                <a:lnTo>
                  <a:pt x="297" y="235"/>
                </a:lnTo>
                <a:lnTo>
                  <a:pt x="293" y="240"/>
                </a:lnTo>
                <a:lnTo>
                  <a:pt x="289" y="244"/>
                </a:lnTo>
                <a:lnTo>
                  <a:pt x="289" y="249"/>
                </a:lnTo>
                <a:lnTo>
                  <a:pt x="289" y="253"/>
                </a:lnTo>
                <a:lnTo>
                  <a:pt x="293" y="253"/>
                </a:lnTo>
                <a:lnTo>
                  <a:pt x="297" y="249"/>
                </a:lnTo>
                <a:lnTo>
                  <a:pt x="306" y="257"/>
                </a:lnTo>
                <a:lnTo>
                  <a:pt x="324" y="262"/>
                </a:lnTo>
                <a:lnTo>
                  <a:pt x="333" y="262"/>
                </a:lnTo>
                <a:lnTo>
                  <a:pt x="346" y="253"/>
                </a:lnTo>
                <a:lnTo>
                  <a:pt x="346" y="257"/>
                </a:lnTo>
                <a:lnTo>
                  <a:pt x="351" y="257"/>
                </a:lnTo>
                <a:lnTo>
                  <a:pt x="346" y="271"/>
                </a:lnTo>
                <a:lnTo>
                  <a:pt x="342" y="275"/>
                </a:lnTo>
                <a:lnTo>
                  <a:pt x="342" y="280"/>
                </a:lnTo>
                <a:lnTo>
                  <a:pt x="351" y="280"/>
                </a:lnTo>
                <a:lnTo>
                  <a:pt x="355" y="284"/>
                </a:lnTo>
                <a:lnTo>
                  <a:pt x="355" y="288"/>
                </a:lnTo>
                <a:lnTo>
                  <a:pt x="351" y="293"/>
                </a:lnTo>
                <a:lnTo>
                  <a:pt x="342" y="293"/>
                </a:lnTo>
                <a:lnTo>
                  <a:pt x="337" y="297"/>
                </a:lnTo>
                <a:lnTo>
                  <a:pt x="337" y="306"/>
                </a:lnTo>
                <a:lnTo>
                  <a:pt x="328" y="324"/>
                </a:lnTo>
                <a:lnTo>
                  <a:pt x="320" y="328"/>
                </a:lnTo>
                <a:lnTo>
                  <a:pt x="315" y="333"/>
                </a:lnTo>
                <a:lnTo>
                  <a:pt x="311" y="333"/>
                </a:lnTo>
                <a:lnTo>
                  <a:pt x="297" y="337"/>
                </a:lnTo>
                <a:lnTo>
                  <a:pt x="297" y="324"/>
                </a:lnTo>
                <a:lnTo>
                  <a:pt x="293" y="315"/>
                </a:lnTo>
                <a:lnTo>
                  <a:pt x="284" y="315"/>
                </a:lnTo>
                <a:lnTo>
                  <a:pt x="284" y="319"/>
                </a:lnTo>
                <a:lnTo>
                  <a:pt x="280" y="324"/>
                </a:lnTo>
                <a:lnTo>
                  <a:pt x="271" y="324"/>
                </a:lnTo>
                <a:lnTo>
                  <a:pt x="262" y="333"/>
                </a:lnTo>
                <a:lnTo>
                  <a:pt x="257" y="333"/>
                </a:lnTo>
                <a:lnTo>
                  <a:pt x="253" y="333"/>
                </a:lnTo>
                <a:lnTo>
                  <a:pt x="249" y="328"/>
                </a:lnTo>
                <a:lnTo>
                  <a:pt x="240" y="324"/>
                </a:lnTo>
                <a:lnTo>
                  <a:pt x="231" y="328"/>
                </a:lnTo>
                <a:lnTo>
                  <a:pt x="218" y="328"/>
                </a:lnTo>
                <a:lnTo>
                  <a:pt x="209" y="337"/>
                </a:lnTo>
                <a:lnTo>
                  <a:pt x="204" y="328"/>
                </a:lnTo>
                <a:lnTo>
                  <a:pt x="204" y="324"/>
                </a:lnTo>
                <a:lnTo>
                  <a:pt x="200" y="319"/>
                </a:lnTo>
                <a:lnTo>
                  <a:pt x="200" y="315"/>
                </a:lnTo>
                <a:lnTo>
                  <a:pt x="200" y="311"/>
                </a:lnTo>
                <a:lnTo>
                  <a:pt x="200" y="306"/>
                </a:lnTo>
                <a:lnTo>
                  <a:pt x="200" y="302"/>
                </a:lnTo>
                <a:lnTo>
                  <a:pt x="200" y="297"/>
                </a:lnTo>
                <a:lnTo>
                  <a:pt x="195" y="297"/>
                </a:lnTo>
                <a:lnTo>
                  <a:pt x="195" y="293"/>
                </a:lnTo>
                <a:lnTo>
                  <a:pt x="191" y="288"/>
                </a:lnTo>
                <a:lnTo>
                  <a:pt x="182" y="284"/>
                </a:lnTo>
                <a:lnTo>
                  <a:pt x="182" y="280"/>
                </a:lnTo>
                <a:lnTo>
                  <a:pt x="178" y="275"/>
                </a:lnTo>
                <a:lnTo>
                  <a:pt x="173" y="271"/>
                </a:lnTo>
                <a:lnTo>
                  <a:pt x="169" y="266"/>
                </a:lnTo>
                <a:lnTo>
                  <a:pt x="169" y="262"/>
                </a:lnTo>
                <a:lnTo>
                  <a:pt x="169" y="262"/>
                </a:lnTo>
                <a:lnTo>
                  <a:pt x="169" y="257"/>
                </a:lnTo>
                <a:lnTo>
                  <a:pt x="169" y="257"/>
                </a:lnTo>
                <a:lnTo>
                  <a:pt x="164" y="262"/>
                </a:lnTo>
                <a:lnTo>
                  <a:pt x="164" y="257"/>
                </a:lnTo>
                <a:lnTo>
                  <a:pt x="160" y="262"/>
                </a:lnTo>
                <a:lnTo>
                  <a:pt x="160" y="266"/>
                </a:lnTo>
                <a:lnTo>
                  <a:pt x="160" y="266"/>
                </a:lnTo>
                <a:lnTo>
                  <a:pt x="164" y="266"/>
                </a:lnTo>
                <a:lnTo>
                  <a:pt x="164" y="271"/>
                </a:lnTo>
                <a:lnTo>
                  <a:pt x="160" y="275"/>
                </a:lnTo>
                <a:lnTo>
                  <a:pt x="160" y="280"/>
                </a:lnTo>
                <a:lnTo>
                  <a:pt x="155" y="280"/>
                </a:lnTo>
                <a:lnTo>
                  <a:pt x="155" y="280"/>
                </a:lnTo>
                <a:lnTo>
                  <a:pt x="147" y="284"/>
                </a:lnTo>
                <a:lnTo>
                  <a:pt x="147" y="284"/>
                </a:lnTo>
                <a:lnTo>
                  <a:pt x="142" y="280"/>
                </a:lnTo>
                <a:lnTo>
                  <a:pt x="142" y="280"/>
                </a:lnTo>
                <a:lnTo>
                  <a:pt x="142" y="280"/>
                </a:lnTo>
                <a:lnTo>
                  <a:pt x="138" y="280"/>
                </a:lnTo>
                <a:lnTo>
                  <a:pt x="138" y="280"/>
                </a:lnTo>
                <a:lnTo>
                  <a:pt x="138" y="271"/>
                </a:lnTo>
                <a:lnTo>
                  <a:pt x="138" y="266"/>
                </a:lnTo>
                <a:lnTo>
                  <a:pt x="142" y="262"/>
                </a:lnTo>
                <a:lnTo>
                  <a:pt x="142" y="257"/>
                </a:lnTo>
                <a:lnTo>
                  <a:pt x="142" y="257"/>
                </a:lnTo>
                <a:lnTo>
                  <a:pt x="142" y="257"/>
                </a:lnTo>
                <a:lnTo>
                  <a:pt x="147" y="253"/>
                </a:lnTo>
                <a:lnTo>
                  <a:pt x="147" y="253"/>
                </a:lnTo>
                <a:lnTo>
                  <a:pt x="151" y="257"/>
                </a:lnTo>
                <a:lnTo>
                  <a:pt x="151" y="257"/>
                </a:lnTo>
                <a:lnTo>
                  <a:pt x="155" y="257"/>
                </a:lnTo>
                <a:lnTo>
                  <a:pt x="160" y="253"/>
                </a:lnTo>
                <a:lnTo>
                  <a:pt x="160" y="253"/>
                </a:lnTo>
                <a:lnTo>
                  <a:pt x="169" y="253"/>
                </a:lnTo>
                <a:lnTo>
                  <a:pt x="169" y="253"/>
                </a:lnTo>
                <a:lnTo>
                  <a:pt x="173" y="253"/>
                </a:lnTo>
                <a:lnTo>
                  <a:pt x="178" y="257"/>
                </a:lnTo>
                <a:lnTo>
                  <a:pt x="182" y="257"/>
                </a:lnTo>
                <a:lnTo>
                  <a:pt x="182" y="253"/>
                </a:lnTo>
                <a:lnTo>
                  <a:pt x="182" y="253"/>
                </a:lnTo>
                <a:lnTo>
                  <a:pt x="182" y="253"/>
                </a:lnTo>
                <a:lnTo>
                  <a:pt x="178" y="253"/>
                </a:lnTo>
                <a:lnTo>
                  <a:pt x="178" y="253"/>
                </a:lnTo>
                <a:lnTo>
                  <a:pt x="178" y="249"/>
                </a:lnTo>
                <a:lnTo>
                  <a:pt x="182" y="244"/>
                </a:lnTo>
                <a:lnTo>
                  <a:pt x="186" y="240"/>
                </a:lnTo>
                <a:lnTo>
                  <a:pt x="186" y="226"/>
                </a:lnTo>
                <a:lnTo>
                  <a:pt x="186" y="222"/>
                </a:lnTo>
                <a:lnTo>
                  <a:pt x="182" y="209"/>
                </a:lnTo>
                <a:lnTo>
                  <a:pt x="182" y="204"/>
                </a:lnTo>
                <a:lnTo>
                  <a:pt x="178" y="195"/>
                </a:lnTo>
                <a:lnTo>
                  <a:pt x="173" y="186"/>
                </a:lnTo>
                <a:lnTo>
                  <a:pt x="169" y="178"/>
                </a:lnTo>
                <a:lnTo>
                  <a:pt x="164" y="164"/>
                </a:lnTo>
                <a:lnTo>
                  <a:pt x="160" y="164"/>
                </a:lnTo>
                <a:lnTo>
                  <a:pt x="151" y="155"/>
                </a:lnTo>
                <a:lnTo>
                  <a:pt x="147" y="151"/>
                </a:lnTo>
                <a:lnTo>
                  <a:pt x="147" y="151"/>
                </a:lnTo>
                <a:lnTo>
                  <a:pt x="147" y="151"/>
                </a:lnTo>
                <a:lnTo>
                  <a:pt x="142" y="147"/>
                </a:lnTo>
                <a:lnTo>
                  <a:pt x="115" y="133"/>
                </a:lnTo>
                <a:lnTo>
                  <a:pt x="107" y="129"/>
                </a:lnTo>
                <a:lnTo>
                  <a:pt x="98" y="124"/>
                </a:lnTo>
                <a:lnTo>
                  <a:pt x="89" y="120"/>
                </a:lnTo>
                <a:lnTo>
                  <a:pt x="75" y="120"/>
                </a:lnTo>
                <a:lnTo>
                  <a:pt x="71" y="120"/>
                </a:lnTo>
                <a:lnTo>
                  <a:pt x="67" y="120"/>
                </a:lnTo>
                <a:lnTo>
                  <a:pt x="62" y="120"/>
                </a:lnTo>
                <a:lnTo>
                  <a:pt x="53" y="120"/>
                </a:lnTo>
                <a:lnTo>
                  <a:pt x="49" y="120"/>
                </a:lnTo>
                <a:lnTo>
                  <a:pt x="44" y="116"/>
                </a:lnTo>
                <a:lnTo>
                  <a:pt x="44" y="116"/>
                </a:lnTo>
                <a:lnTo>
                  <a:pt x="40" y="116"/>
                </a:lnTo>
                <a:lnTo>
                  <a:pt x="40" y="111"/>
                </a:lnTo>
                <a:lnTo>
                  <a:pt x="36" y="107"/>
                </a:lnTo>
                <a:lnTo>
                  <a:pt x="40" y="102"/>
                </a:lnTo>
                <a:lnTo>
                  <a:pt x="44" y="102"/>
                </a:lnTo>
                <a:lnTo>
                  <a:pt x="49" y="102"/>
                </a:lnTo>
                <a:lnTo>
                  <a:pt x="49" y="102"/>
                </a:lnTo>
                <a:lnTo>
                  <a:pt x="53" y="102"/>
                </a:lnTo>
                <a:lnTo>
                  <a:pt x="58" y="107"/>
                </a:lnTo>
                <a:lnTo>
                  <a:pt x="67" y="107"/>
                </a:lnTo>
                <a:lnTo>
                  <a:pt x="71" y="107"/>
                </a:lnTo>
                <a:lnTo>
                  <a:pt x="75" y="107"/>
                </a:lnTo>
                <a:lnTo>
                  <a:pt x="80" y="107"/>
                </a:lnTo>
                <a:lnTo>
                  <a:pt x="89" y="107"/>
                </a:lnTo>
                <a:lnTo>
                  <a:pt x="107" y="111"/>
                </a:lnTo>
                <a:lnTo>
                  <a:pt x="124" y="116"/>
                </a:lnTo>
                <a:lnTo>
                  <a:pt x="129" y="111"/>
                </a:lnTo>
                <a:lnTo>
                  <a:pt x="133" y="111"/>
                </a:lnTo>
                <a:lnTo>
                  <a:pt x="138" y="111"/>
                </a:lnTo>
                <a:lnTo>
                  <a:pt x="138" y="111"/>
                </a:lnTo>
                <a:lnTo>
                  <a:pt x="142" y="111"/>
                </a:lnTo>
                <a:lnTo>
                  <a:pt x="142" y="111"/>
                </a:lnTo>
                <a:lnTo>
                  <a:pt x="142" y="107"/>
                </a:lnTo>
                <a:lnTo>
                  <a:pt x="142" y="107"/>
                </a:lnTo>
                <a:lnTo>
                  <a:pt x="142" y="107"/>
                </a:lnTo>
                <a:lnTo>
                  <a:pt x="142" y="102"/>
                </a:lnTo>
                <a:lnTo>
                  <a:pt x="142" y="102"/>
                </a:lnTo>
                <a:lnTo>
                  <a:pt x="142" y="102"/>
                </a:lnTo>
                <a:lnTo>
                  <a:pt x="142" y="98"/>
                </a:lnTo>
                <a:lnTo>
                  <a:pt x="142" y="98"/>
                </a:lnTo>
                <a:lnTo>
                  <a:pt x="133" y="98"/>
                </a:lnTo>
                <a:lnTo>
                  <a:pt x="129" y="93"/>
                </a:lnTo>
                <a:lnTo>
                  <a:pt x="129" y="93"/>
                </a:lnTo>
                <a:lnTo>
                  <a:pt x="133" y="102"/>
                </a:lnTo>
                <a:lnTo>
                  <a:pt x="133" y="102"/>
                </a:lnTo>
                <a:lnTo>
                  <a:pt x="129" y="102"/>
                </a:lnTo>
                <a:lnTo>
                  <a:pt x="124" y="93"/>
                </a:lnTo>
                <a:lnTo>
                  <a:pt x="111" y="85"/>
                </a:lnTo>
                <a:lnTo>
                  <a:pt x="107" y="80"/>
                </a:lnTo>
                <a:lnTo>
                  <a:pt x="98" y="71"/>
                </a:lnTo>
                <a:lnTo>
                  <a:pt x="84" y="58"/>
                </a:lnTo>
                <a:lnTo>
                  <a:pt x="80" y="49"/>
                </a:lnTo>
                <a:lnTo>
                  <a:pt x="75" y="45"/>
                </a:lnTo>
                <a:lnTo>
                  <a:pt x="58" y="40"/>
                </a:lnTo>
                <a:lnTo>
                  <a:pt x="49" y="40"/>
                </a:lnTo>
                <a:lnTo>
                  <a:pt x="44" y="40"/>
                </a:lnTo>
                <a:lnTo>
                  <a:pt x="40" y="40"/>
                </a:lnTo>
                <a:lnTo>
                  <a:pt x="27" y="40"/>
                </a:lnTo>
                <a:lnTo>
                  <a:pt x="18" y="40"/>
                </a:lnTo>
                <a:lnTo>
                  <a:pt x="13" y="40"/>
                </a:lnTo>
                <a:lnTo>
                  <a:pt x="9" y="36"/>
                </a:lnTo>
                <a:lnTo>
                  <a:pt x="4" y="31"/>
                </a:lnTo>
                <a:lnTo>
                  <a:pt x="0" y="27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0" name="Freeform 767">
            <a:extLst>
              <a:ext uri="{FF2B5EF4-FFF2-40B4-BE49-F238E27FC236}">
                <a16:creationId xmlns:a16="http://schemas.microsoft.com/office/drawing/2014/main" id="{681D3D1D-E587-4FC3-B766-9572DE3B3870}"/>
              </a:ext>
            </a:extLst>
          </p:cNvPr>
          <p:cNvSpPr>
            <a:spLocks/>
          </p:cNvSpPr>
          <p:nvPr/>
        </p:nvSpPr>
        <p:spPr bwMode="auto">
          <a:xfrm>
            <a:off x="6694295" y="3926946"/>
            <a:ext cx="336650" cy="300931"/>
          </a:xfrm>
          <a:custGeom>
            <a:avLst/>
            <a:gdLst>
              <a:gd name="T0" fmla="*/ 49 w 377"/>
              <a:gd name="T1" fmla="*/ 14 h 337"/>
              <a:gd name="T2" fmla="*/ 102 w 377"/>
              <a:gd name="T3" fmla="*/ 31 h 337"/>
              <a:gd name="T4" fmla="*/ 155 w 377"/>
              <a:gd name="T5" fmla="*/ 14 h 337"/>
              <a:gd name="T6" fmla="*/ 191 w 377"/>
              <a:gd name="T7" fmla="*/ 5 h 337"/>
              <a:gd name="T8" fmla="*/ 191 w 377"/>
              <a:gd name="T9" fmla="*/ 14 h 337"/>
              <a:gd name="T10" fmla="*/ 218 w 377"/>
              <a:gd name="T11" fmla="*/ 14 h 337"/>
              <a:gd name="T12" fmla="*/ 253 w 377"/>
              <a:gd name="T13" fmla="*/ 31 h 337"/>
              <a:gd name="T14" fmla="*/ 266 w 377"/>
              <a:gd name="T15" fmla="*/ 5 h 337"/>
              <a:gd name="T16" fmla="*/ 280 w 377"/>
              <a:gd name="T17" fmla="*/ 5 h 337"/>
              <a:gd name="T18" fmla="*/ 315 w 377"/>
              <a:gd name="T19" fmla="*/ 9 h 337"/>
              <a:gd name="T20" fmla="*/ 333 w 377"/>
              <a:gd name="T21" fmla="*/ 22 h 337"/>
              <a:gd name="T22" fmla="*/ 342 w 377"/>
              <a:gd name="T23" fmla="*/ 40 h 337"/>
              <a:gd name="T24" fmla="*/ 315 w 377"/>
              <a:gd name="T25" fmla="*/ 80 h 337"/>
              <a:gd name="T26" fmla="*/ 320 w 377"/>
              <a:gd name="T27" fmla="*/ 111 h 337"/>
              <a:gd name="T28" fmla="*/ 311 w 377"/>
              <a:gd name="T29" fmla="*/ 129 h 337"/>
              <a:gd name="T30" fmla="*/ 315 w 377"/>
              <a:gd name="T31" fmla="*/ 133 h 337"/>
              <a:gd name="T32" fmla="*/ 320 w 377"/>
              <a:gd name="T33" fmla="*/ 138 h 337"/>
              <a:gd name="T34" fmla="*/ 324 w 377"/>
              <a:gd name="T35" fmla="*/ 151 h 337"/>
              <a:gd name="T36" fmla="*/ 333 w 377"/>
              <a:gd name="T37" fmla="*/ 169 h 337"/>
              <a:gd name="T38" fmla="*/ 346 w 377"/>
              <a:gd name="T39" fmla="*/ 191 h 337"/>
              <a:gd name="T40" fmla="*/ 360 w 377"/>
              <a:gd name="T41" fmla="*/ 213 h 337"/>
              <a:gd name="T42" fmla="*/ 364 w 377"/>
              <a:gd name="T43" fmla="*/ 231 h 337"/>
              <a:gd name="T44" fmla="*/ 337 w 377"/>
              <a:gd name="T45" fmla="*/ 235 h 337"/>
              <a:gd name="T46" fmla="*/ 297 w 377"/>
              <a:gd name="T47" fmla="*/ 231 h 337"/>
              <a:gd name="T48" fmla="*/ 293 w 377"/>
              <a:gd name="T49" fmla="*/ 253 h 337"/>
              <a:gd name="T50" fmla="*/ 346 w 377"/>
              <a:gd name="T51" fmla="*/ 257 h 337"/>
              <a:gd name="T52" fmla="*/ 355 w 377"/>
              <a:gd name="T53" fmla="*/ 284 h 337"/>
              <a:gd name="T54" fmla="*/ 328 w 377"/>
              <a:gd name="T55" fmla="*/ 324 h 337"/>
              <a:gd name="T56" fmla="*/ 293 w 377"/>
              <a:gd name="T57" fmla="*/ 315 h 337"/>
              <a:gd name="T58" fmla="*/ 257 w 377"/>
              <a:gd name="T59" fmla="*/ 333 h 337"/>
              <a:gd name="T60" fmla="*/ 209 w 377"/>
              <a:gd name="T61" fmla="*/ 337 h 337"/>
              <a:gd name="T62" fmla="*/ 200 w 377"/>
              <a:gd name="T63" fmla="*/ 306 h 337"/>
              <a:gd name="T64" fmla="*/ 182 w 377"/>
              <a:gd name="T65" fmla="*/ 284 h 337"/>
              <a:gd name="T66" fmla="*/ 169 w 377"/>
              <a:gd name="T67" fmla="*/ 262 h 337"/>
              <a:gd name="T68" fmla="*/ 160 w 377"/>
              <a:gd name="T69" fmla="*/ 266 h 337"/>
              <a:gd name="T70" fmla="*/ 155 w 377"/>
              <a:gd name="T71" fmla="*/ 280 h 337"/>
              <a:gd name="T72" fmla="*/ 142 w 377"/>
              <a:gd name="T73" fmla="*/ 280 h 337"/>
              <a:gd name="T74" fmla="*/ 142 w 377"/>
              <a:gd name="T75" fmla="*/ 257 h 337"/>
              <a:gd name="T76" fmla="*/ 151 w 377"/>
              <a:gd name="T77" fmla="*/ 257 h 337"/>
              <a:gd name="T78" fmla="*/ 173 w 377"/>
              <a:gd name="T79" fmla="*/ 253 h 337"/>
              <a:gd name="T80" fmla="*/ 178 w 377"/>
              <a:gd name="T81" fmla="*/ 253 h 337"/>
              <a:gd name="T82" fmla="*/ 186 w 377"/>
              <a:gd name="T83" fmla="*/ 222 h 337"/>
              <a:gd name="T84" fmla="*/ 164 w 377"/>
              <a:gd name="T85" fmla="*/ 164 h 337"/>
              <a:gd name="T86" fmla="*/ 142 w 377"/>
              <a:gd name="T87" fmla="*/ 147 h 337"/>
              <a:gd name="T88" fmla="*/ 71 w 377"/>
              <a:gd name="T89" fmla="*/ 120 h 337"/>
              <a:gd name="T90" fmla="*/ 44 w 377"/>
              <a:gd name="T91" fmla="*/ 116 h 337"/>
              <a:gd name="T92" fmla="*/ 49 w 377"/>
              <a:gd name="T93" fmla="*/ 102 h 337"/>
              <a:gd name="T94" fmla="*/ 75 w 377"/>
              <a:gd name="T95" fmla="*/ 107 h 337"/>
              <a:gd name="T96" fmla="*/ 133 w 377"/>
              <a:gd name="T97" fmla="*/ 111 h 337"/>
              <a:gd name="T98" fmla="*/ 142 w 377"/>
              <a:gd name="T99" fmla="*/ 107 h 337"/>
              <a:gd name="T100" fmla="*/ 142 w 377"/>
              <a:gd name="T101" fmla="*/ 98 h 337"/>
              <a:gd name="T102" fmla="*/ 129 w 377"/>
              <a:gd name="T103" fmla="*/ 102 h 337"/>
              <a:gd name="T104" fmla="*/ 80 w 377"/>
              <a:gd name="T105" fmla="*/ 49 h 337"/>
              <a:gd name="T106" fmla="*/ 27 w 377"/>
              <a:gd name="T107" fmla="*/ 4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" h="337">
                <a:moveTo>
                  <a:pt x="0" y="27"/>
                </a:moveTo>
                <a:lnTo>
                  <a:pt x="9" y="22"/>
                </a:lnTo>
                <a:lnTo>
                  <a:pt x="18" y="22"/>
                </a:lnTo>
                <a:lnTo>
                  <a:pt x="27" y="18"/>
                </a:lnTo>
                <a:lnTo>
                  <a:pt x="31" y="18"/>
                </a:lnTo>
                <a:lnTo>
                  <a:pt x="49" y="14"/>
                </a:lnTo>
                <a:lnTo>
                  <a:pt x="67" y="18"/>
                </a:lnTo>
                <a:lnTo>
                  <a:pt x="80" y="22"/>
                </a:lnTo>
                <a:lnTo>
                  <a:pt x="89" y="27"/>
                </a:lnTo>
                <a:lnTo>
                  <a:pt x="89" y="31"/>
                </a:lnTo>
                <a:lnTo>
                  <a:pt x="93" y="31"/>
                </a:lnTo>
                <a:lnTo>
                  <a:pt x="102" y="31"/>
                </a:lnTo>
                <a:lnTo>
                  <a:pt x="111" y="36"/>
                </a:lnTo>
                <a:lnTo>
                  <a:pt x="120" y="31"/>
                </a:lnTo>
                <a:lnTo>
                  <a:pt x="133" y="31"/>
                </a:lnTo>
                <a:lnTo>
                  <a:pt x="142" y="27"/>
                </a:lnTo>
                <a:lnTo>
                  <a:pt x="151" y="18"/>
                </a:lnTo>
                <a:lnTo>
                  <a:pt x="155" y="14"/>
                </a:lnTo>
                <a:lnTo>
                  <a:pt x="160" y="9"/>
                </a:lnTo>
                <a:lnTo>
                  <a:pt x="164" y="9"/>
                </a:lnTo>
                <a:lnTo>
                  <a:pt x="169" y="9"/>
                </a:lnTo>
                <a:lnTo>
                  <a:pt x="173" y="9"/>
                </a:lnTo>
                <a:lnTo>
                  <a:pt x="178" y="9"/>
                </a:lnTo>
                <a:lnTo>
                  <a:pt x="191" y="5"/>
                </a:lnTo>
                <a:lnTo>
                  <a:pt x="195" y="14"/>
                </a:lnTo>
                <a:lnTo>
                  <a:pt x="200" y="14"/>
                </a:lnTo>
                <a:lnTo>
                  <a:pt x="195" y="18"/>
                </a:lnTo>
                <a:lnTo>
                  <a:pt x="195" y="14"/>
                </a:lnTo>
                <a:lnTo>
                  <a:pt x="191" y="9"/>
                </a:lnTo>
                <a:lnTo>
                  <a:pt x="191" y="14"/>
                </a:lnTo>
                <a:lnTo>
                  <a:pt x="195" y="22"/>
                </a:lnTo>
                <a:lnTo>
                  <a:pt x="204" y="27"/>
                </a:lnTo>
                <a:lnTo>
                  <a:pt x="209" y="31"/>
                </a:lnTo>
                <a:lnTo>
                  <a:pt x="218" y="31"/>
                </a:lnTo>
                <a:lnTo>
                  <a:pt x="218" y="22"/>
                </a:lnTo>
                <a:lnTo>
                  <a:pt x="218" y="14"/>
                </a:lnTo>
                <a:lnTo>
                  <a:pt x="222" y="14"/>
                </a:lnTo>
                <a:lnTo>
                  <a:pt x="226" y="22"/>
                </a:lnTo>
                <a:lnTo>
                  <a:pt x="231" y="22"/>
                </a:lnTo>
                <a:lnTo>
                  <a:pt x="235" y="27"/>
                </a:lnTo>
                <a:lnTo>
                  <a:pt x="240" y="31"/>
                </a:lnTo>
                <a:lnTo>
                  <a:pt x="253" y="31"/>
                </a:lnTo>
                <a:lnTo>
                  <a:pt x="262" y="22"/>
                </a:lnTo>
                <a:lnTo>
                  <a:pt x="262" y="14"/>
                </a:lnTo>
                <a:lnTo>
                  <a:pt x="266" y="9"/>
                </a:lnTo>
                <a:lnTo>
                  <a:pt x="262" y="5"/>
                </a:lnTo>
                <a:lnTo>
                  <a:pt x="262" y="5"/>
                </a:lnTo>
                <a:lnTo>
                  <a:pt x="266" y="5"/>
                </a:lnTo>
                <a:lnTo>
                  <a:pt x="266" y="5"/>
                </a:lnTo>
                <a:lnTo>
                  <a:pt x="266" y="9"/>
                </a:lnTo>
                <a:lnTo>
                  <a:pt x="271" y="14"/>
                </a:lnTo>
                <a:lnTo>
                  <a:pt x="271" y="9"/>
                </a:lnTo>
                <a:lnTo>
                  <a:pt x="275" y="5"/>
                </a:lnTo>
                <a:lnTo>
                  <a:pt x="280" y="5"/>
                </a:lnTo>
                <a:lnTo>
                  <a:pt x="293" y="0"/>
                </a:lnTo>
                <a:lnTo>
                  <a:pt x="297" y="0"/>
                </a:lnTo>
                <a:lnTo>
                  <a:pt x="302" y="0"/>
                </a:lnTo>
                <a:lnTo>
                  <a:pt x="302" y="0"/>
                </a:lnTo>
                <a:lnTo>
                  <a:pt x="306" y="5"/>
                </a:lnTo>
                <a:lnTo>
                  <a:pt x="315" y="9"/>
                </a:lnTo>
                <a:lnTo>
                  <a:pt x="315" y="18"/>
                </a:lnTo>
                <a:lnTo>
                  <a:pt x="315" y="22"/>
                </a:lnTo>
                <a:lnTo>
                  <a:pt x="320" y="22"/>
                </a:lnTo>
                <a:lnTo>
                  <a:pt x="320" y="22"/>
                </a:lnTo>
                <a:lnTo>
                  <a:pt x="320" y="22"/>
                </a:lnTo>
                <a:lnTo>
                  <a:pt x="333" y="22"/>
                </a:lnTo>
                <a:lnTo>
                  <a:pt x="337" y="22"/>
                </a:lnTo>
                <a:lnTo>
                  <a:pt x="342" y="22"/>
                </a:lnTo>
                <a:lnTo>
                  <a:pt x="342" y="27"/>
                </a:lnTo>
                <a:lnTo>
                  <a:pt x="342" y="31"/>
                </a:lnTo>
                <a:lnTo>
                  <a:pt x="342" y="31"/>
                </a:lnTo>
                <a:lnTo>
                  <a:pt x="342" y="40"/>
                </a:lnTo>
                <a:lnTo>
                  <a:pt x="337" y="45"/>
                </a:lnTo>
                <a:lnTo>
                  <a:pt x="337" y="53"/>
                </a:lnTo>
                <a:lnTo>
                  <a:pt x="328" y="58"/>
                </a:lnTo>
                <a:lnTo>
                  <a:pt x="324" y="76"/>
                </a:lnTo>
                <a:lnTo>
                  <a:pt x="320" y="80"/>
                </a:lnTo>
                <a:lnTo>
                  <a:pt x="315" y="80"/>
                </a:lnTo>
                <a:lnTo>
                  <a:pt x="320" y="93"/>
                </a:lnTo>
                <a:lnTo>
                  <a:pt x="324" y="102"/>
                </a:lnTo>
                <a:lnTo>
                  <a:pt x="324" y="102"/>
                </a:lnTo>
                <a:lnTo>
                  <a:pt x="324" y="107"/>
                </a:lnTo>
                <a:lnTo>
                  <a:pt x="324" y="111"/>
                </a:lnTo>
                <a:lnTo>
                  <a:pt x="320" y="111"/>
                </a:lnTo>
                <a:lnTo>
                  <a:pt x="315" y="111"/>
                </a:lnTo>
                <a:lnTo>
                  <a:pt x="315" y="111"/>
                </a:lnTo>
                <a:lnTo>
                  <a:pt x="315" y="116"/>
                </a:lnTo>
                <a:lnTo>
                  <a:pt x="311" y="120"/>
                </a:lnTo>
                <a:lnTo>
                  <a:pt x="311" y="124"/>
                </a:lnTo>
                <a:lnTo>
                  <a:pt x="311" y="129"/>
                </a:lnTo>
                <a:lnTo>
                  <a:pt x="311" y="129"/>
                </a:lnTo>
                <a:lnTo>
                  <a:pt x="306" y="129"/>
                </a:lnTo>
                <a:lnTo>
                  <a:pt x="302" y="133"/>
                </a:lnTo>
                <a:lnTo>
                  <a:pt x="311" y="133"/>
                </a:lnTo>
                <a:lnTo>
                  <a:pt x="311" y="133"/>
                </a:lnTo>
                <a:lnTo>
                  <a:pt x="315" y="133"/>
                </a:lnTo>
                <a:lnTo>
                  <a:pt x="315" y="133"/>
                </a:lnTo>
                <a:lnTo>
                  <a:pt x="320" y="133"/>
                </a:lnTo>
                <a:lnTo>
                  <a:pt x="320" y="138"/>
                </a:lnTo>
                <a:lnTo>
                  <a:pt x="320" y="138"/>
                </a:lnTo>
                <a:lnTo>
                  <a:pt x="324" y="138"/>
                </a:lnTo>
                <a:lnTo>
                  <a:pt x="320" y="138"/>
                </a:lnTo>
                <a:lnTo>
                  <a:pt x="320" y="142"/>
                </a:lnTo>
                <a:lnTo>
                  <a:pt x="320" y="147"/>
                </a:lnTo>
                <a:lnTo>
                  <a:pt x="320" y="147"/>
                </a:lnTo>
                <a:lnTo>
                  <a:pt x="320" y="151"/>
                </a:lnTo>
                <a:lnTo>
                  <a:pt x="324" y="151"/>
                </a:lnTo>
                <a:lnTo>
                  <a:pt x="324" y="151"/>
                </a:lnTo>
                <a:lnTo>
                  <a:pt x="324" y="155"/>
                </a:lnTo>
                <a:lnTo>
                  <a:pt x="324" y="160"/>
                </a:lnTo>
                <a:lnTo>
                  <a:pt x="328" y="160"/>
                </a:lnTo>
                <a:lnTo>
                  <a:pt x="333" y="164"/>
                </a:lnTo>
                <a:lnTo>
                  <a:pt x="333" y="169"/>
                </a:lnTo>
                <a:lnTo>
                  <a:pt x="333" y="169"/>
                </a:lnTo>
                <a:lnTo>
                  <a:pt x="337" y="173"/>
                </a:lnTo>
                <a:lnTo>
                  <a:pt x="337" y="173"/>
                </a:lnTo>
                <a:lnTo>
                  <a:pt x="337" y="178"/>
                </a:lnTo>
                <a:lnTo>
                  <a:pt x="342" y="182"/>
                </a:lnTo>
                <a:lnTo>
                  <a:pt x="342" y="191"/>
                </a:lnTo>
                <a:lnTo>
                  <a:pt x="346" y="191"/>
                </a:lnTo>
                <a:lnTo>
                  <a:pt x="346" y="195"/>
                </a:lnTo>
                <a:lnTo>
                  <a:pt x="351" y="195"/>
                </a:lnTo>
                <a:lnTo>
                  <a:pt x="355" y="195"/>
                </a:lnTo>
                <a:lnTo>
                  <a:pt x="355" y="200"/>
                </a:lnTo>
                <a:lnTo>
                  <a:pt x="360" y="200"/>
                </a:lnTo>
                <a:lnTo>
                  <a:pt x="360" y="213"/>
                </a:lnTo>
                <a:lnTo>
                  <a:pt x="364" y="218"/>
                </a:lnTo>
                <a:lnTo>
                  <a:pt x="373" y="218"/>
                </a:lnTo>
                <a:lnTo>
                  <a:pt x="373" y="222"/>
                </a:lnTo>
                <a:lnTo>
                  <a:pt x="377" y="226"/>
                </a:lnTo>
                <a:lnTo>
                  <a:pt x="373" y="231"/>
                </a:lnTo>
                <a:lnTo>
                  <a:pt x="364" y="231"/>
                </a:lnTo>
                <a:lnTo>
                  <a:pt x="364" y="231"/>
                </a:lnTo>
                <a:lnTo>
                  <a:pt x="360" y="231"/>
                </a:lnTo>
                <a:lnTo>
                  <a:pt x="346" y="231"/>
                </a:lnTo>
                <a:lnTo>
                  <a:pt x="342" y="235"/>
                </a:lnTo>
                <a:lnTo>
                  <a:pt x="337" y="235"/>
                </a:lnTo>
                <a:lnTo>
                  <a:pt x="337" y="235"/>
                </a:lnTo>
                <a:lnTo>
                  <a:pt x="333" y="231"/>
                </a:lnTo>
                <a:lnTo>
                  <a:pt x="320" y="231"/>
                </a:lnTo>
                <a:lnTo>
                  <a:pt x="315" y="226"/>
                </a:lnTo>
                <a:lnTo>
                  <a:pt x="315" y="226"/>
                </a:lnTo>
                <a:lnTo>
                  <a:pt x="311" y="226"/>
                </a:lnTo>
                <a:lnTo>
                  <a:pt x="297" y="231"/>
                </a:lnTo>
                <a:lnTo>
                  <a:pt x="297" y="235"/>
                </a:lnTo>
                <a:lnTo>
                  <a:pt x="293" y="240"/>
                </a:lnTo>
                <a:lnTo>
                  <a:pt x="289" y="244"/>
                </a:lnTo>
                <a:lnTo>
                  <a:pt x="289" y="249"/>
                </a:lnTo>
                <a:lnTo>
                  <a:pt x="289" y="253"/>
                </a:lnTo>
                <a:lnTo>
                  <a:pt x="293" y="253"/>
                </a:lnTo>
                <a:lnTo>
                  <a:pt x="297" y="249"/>
                </a:lnTo>
                <a:lnTo>
                  <a:pt x="306" y="257"/>
                </a:lnTo>
                <a:lnTo>
                  <a:pt x="324" y="262"/>
                </a:lnTo>
                <a:lnTo>
                  <a:pt x="333" y="262"/>
                </a:lnTo>
                <a:lnTo>
                  <a:pt x="346" y="253"/>
                </a:lnTo>
                <a:lnTo>
                  <a:pt x="346" y="257"/>
                </a:lnTo>
                <a:lnTo>
                  <a:pt x="351" y="257"/>
                </a:lnTo>
                <a:lnTo>
                  <a:pt x="346" y="271"/>
                </a:lnTo>
                <a:lnTo>
                  <a:pt x="342" y="275"/>
                </a:lnTo>
                <a:lnTo>
                  <a:pt x="342" y="280"/>
                </a:lnTo>
                <a:lnTo>
                  <a:pt x="351" y="280"/>
                </a:lnTo>
                <a:lnTo>
                  <a:pt x="355" y="284"/>
                </a:lnTo>
                <a:lnTo>
                  <a:pt x="355" y="288"/>
                </a:lnTo>
                <a:lnTo>
                  <a:pt x="351" y="293"/>
                </a:lnTo>
                <a:lnTo>
                  <a:pt x="342" y="293"/>
                </a:lnTo>
                <a:lnTo>
                  <a:pt x="337" y="297"/>
                </a:lnTo>
                <a:lnTo>
                  <a:pt x="337" y="306"/>
                </a:lnTo>
                <a:lnTo>
                  <a:pt x="328" y="324"/>
                </a:lnTo>
                <a:lnTo>
                  <a:pt x="320" y="328"/>
                </a:lnTo>
                <a:lnTo>
                  <a:pt x="315" y="333"/>
                </a:lnTo>
                <a:lnTo>
                  <a:pt x="311" y="333"/>
                </a:lnTo>
                <a:lnTo>
                  <a:pt x="297" y="337"/>
                </a:lnTo>
                <a:lnTo>
                  <a:pt x="297" y="324"/>
                </a:lnTo>
                <a:lnTo>
                  <a:pt x="293" y="315"/>
                </a:lnTo>
                <a:lnTo>
                  <a:pt x="284" y="315"/>
                </a:lnTo>
                <a:lnTo>
                  <a:pt x="284" y="319"/>
                </a:lnTo>
                <a:lnTo>
                  <a:pt x="280" y="324"/>
                </a:lnTo>
                <a:lnTo>
                  <a:pt x="271" y="324"/>
                </a:lnTo>
                <a:lnTo>
                  <a:pt x="262" y="333"/>
                </a:lnTo>
                <a:lnTo>
                  <a:pt x="257" y="333"/>
                </a:lnTo>
                <a:lnTo>
                  <a:pt x="253" y="333"/>
                </a:lnTo>
                <a:lnTo>
                  <a:pt x="249" y="328"/>
                </a:lnTo>
                <a:lnTo>
                  <a:pt x="240" y="324"/>
                </a:lnTo>
                <a:lnTo>
                  <a:pt x="231" y="328"/>
                </a:lnTo>
                <a:lnTo>
                  <a:pt x="218" y="328"/>
                </a:lnTo>
                <a:lnTo>
                  <a:pt x="209" y="337"/>
                </a:lnTo>
                <a:lnTo>
                  <a:pt x="204" y="328"/>
                </a:lnTo>
                <a:lnTo>
                  <a:pt x="204" y="324"/>
                </a:lnTo>
                <a:lnTo>
                  <a:pt x="200" y="319"/>
                </a:lnTo>
                <a:lnTo>
                  <a:pt x="200" y="315"/>
                </a:lnTo>
                <a:lnTo>
                  <a:pt x="200" y="311"/>
                </a:lnTo>
                <a:lnTo>
                  <a:pt x="200" y="306"/>
                </a:lnTo>
                <a:lnTo>
                  <a:pt x="200" y="302"/>
                </a:lnTo>
                <a:lnTo>
                  <a:pt x="200" y="297"/>
                </a:lnTo>
                <a:lnTo>
                  <a:pt x="195" y="297"/>
                </a:lnTo>
                <a:lnTo>
                  <a:pt x="195" y="293"/>
                </a:lnTo>
                <a:lnTo>
                  <a:pt x="191" y="288"/>
                </a:lnTo>
                <a:lnTo>
                  <a:pt x="182" y="284"/>
                </a:lnTo>
                <a:lnTo>
                  <a:pt x="182" y="280"/>
                </a:lnTo>
                <a:lnTo>
                  <a:pt x="178" y="275"/>
                </a:lnTo>
                <a:lnTo>
                  <a:pt x="173" y="271"/>
                </a:lnTo>
                <a:lnTo>
                  <a:pt x="169" y="266"/>
                </a:lnTo>
                <a:lnTo>
                  <a:pt x="169" y="262"/>
                </a:lnTo>
                <a:lnTo>
                  <a:pt x="169" y="262"/>
                </a:lnTo>
                <a:lnTo>
                  <a:pt x="169" y="257"/>
                </a:lnTo>
                <a:lnTo>
                  <a:pt x="169" y="257"/>
                </a:lnTo>
                <a:lnTo>
                  <a:pt x="164" y="262"/>
                </a:lnTo>
                <a:lnTo>
                  <a:pt x="164" y="257"/>
                </a:lnTo>
                <a:lnTo>
                  <a:pt x="160" y="262"/>
                </a:lnTo>
                <a:lnTo>
                  <a:pt x="160" y="266"/>
                </a:lnTo>
                <a:lnTo>
                  <a:pt x="160" y="266"/>
                </a:lnTo>
                <a:lnTo>
                  <a:pt x="164" y="266"/>
                </a:lnTo>
                <a:lnTo>
                  <a:pt x="164" y="271"/>
                </a:lnTo>
                <a:lnTo>
                  <a:pt x="160" y="275"/>
                </a:lnTo>
                <a:lnTo>
                  <a:pt x="160" y="280"/>
                </a:lnTo>
                <a:lnTo>
                  <a:pt x="155" y="280"/>
                </a:lnTo>
                <a:lnTo>
                  <a:pt x="155" y="280"/>
                </a:lnTo>
                <a:lnTo>
                  <a:pt x="147" y="284"/>
                </a:lnTo>
                <a:lnTo>
                  <a:pt x="147" y="284"/>
                </a:lnTo>
                <a:lnTo>
                  <a:pt x="142" y="280"/>
                </a:lnTo>
                <a:lnTo>
                  <a:pt x="142" y="280"/>
                </a:lnTo>
                <a:lnTo>
                  <a:pt x="142" y="280"/>
                </a:lnTo>
                <a:lnTo>
                  <a:pt x="138" y="280"/>
                </a:lnTo>
                <a:lnTo>
                  <a:pt x="138" y="280"/>
                </a:lnTo>
                <a:lnTo>
                  <a:pt x="138" y="271"/>
                </a:lnTo>
                <a:lnTo>
                  <a:pt x="138" y="266"/>
                </a:lnTo>
                <a:lnTo>
                  <a:pt x="142" y="262"/>
                </a:lnTo>
                <a:lnTo>
                  <a:pt x="142" y="257"/>
                </a:lnTo>
                <a:lnTo>
                  <a:pt x="142" y="257"/>
                </a:lnTo>
                <a:lnTo>
                  <a:pt x="142" y="257"/>
                </a:lnTo>
                <a:lnTo>
                  <a:pt x="147" y="253"/>
                </a:lnTo>
                <a:lnTo>
                  <a:pt x="147" y="253"/>
                </a:lnTo>
                <a:lnTo>
                  <a:pt x="151" y="257"/>
                </a:lnTo>
                <a:lnTo>
                  <a:pt x="151" y="257"/>
                </a:lnTo>
                <a:lnTo>
                  <a:pt x="155" y="257"/>
                </a:lnTo>
                <a:lnTo>
                  <a:pt x="160" y="253"/>
                </a:lnTo>
                <a:lnTo>
                  <a:pt x="160" y="253"/>
                </a:lnTo>
                <a:lnTo>
                  <a:pt x="169" y="253"/>
                </a:lnTo>
                <a:lnTo>
                  <a:pt x="169" y="253"/>
                </a:lnTo>
                <a:lnTo>
                  <a:pt x="173" y="253"/>
                </a:lnTo>
                <a:lnTo>
                  <a:pt x="178" y="257"/>
                </a:lnTo>
                <a:lnTo>
                  <a:pt x="182" y="257"/>
                </a:lnTo>
                <a:lnTo>
                  <a:pt x="182" y="253"/>
                </a:lnTo>
                <a:lnTo>
                  <a:pt x="182" y="253"/>
                </a:lnTo>
                <a:lnTo>
                  <a:pt x="182" y="253"/>
                </a:lnTo>
                <a:lnTo>
                  <a:pt x="178" y="253"/>
                </a:lnTo>
                <a:lnTo>
                  <a:pt x="178" y="253"/>
                </a:lnTo>
                <a:lnTo>
                  <a:pt x="178" y="249"/>
                </a:lnTo>
                <a:lnTo>
                  <a:pt x="182" y="244"/>
                </a:lnTo>
                <a:lnTo>
                  <a:pt x="186" y="240"/>
                </a:lnTo>
                <a:lnTo>
                  <a:pt x="186" y="226"/>
                </a:lnTo>
                <a:lnTo>
                  <a:pt x="186" y="222"/>
                </a:lnTo>
                <a:lnTo>
                  <a:pt x="182" y="209"/>
                </a:lnTo>
                <a:lnTo>
                  <a:pt x="182" y="204"/>
                </a:lnTo>
                <a:lnTo>
                  <a:pt x="178" y="195"/>
                </a:lnTo>
                <a:lnTo>
                  <a:pt x="173" y="186"/>
                </a:lnTo>
                <a:lnTo>
                  <a:pt x="169" y="178"/>
                </a:lnTo>
                <a:lnTo>
                  <a:pt x="164" y="164"/>
                </a:lnTo>
                <a:lnTo>
                  <a:pt x="160" y="164"/>
                </a:lnTo>
                <a:lnTo>
                  <a:pt x="151" y="155"/>
                </a:lnTo>
                <a:lnTo>
                  <a:pt x="147" y="151"/>
                </a:lnTo>
                <a:lnTo>
                  <a:pt x="147" y="151"/>
                </a:lnTo>
                <a:lnTo>
                  <a:pt x="147" y="151"/>
                </a:lnTo>
                <a:lnTo>
                  <a:pt x="142" y="147"/>
                </a:lnTo>
                <a:lnTo>
                  <a:pt x="115" y="133"/>
                </a:lnTo>
                <a:lnTo>
                  <a:pt x="107" y="129"/>
                </a:lnTo>
                <a:lnTo>
                  <a:pt x="98" y="124"/>
                </a:lnTo>
                <a:lnTo>
                  <a:pt x="89" y="120"/>
                </a:lnTo>
                <a:lnTo>
                  <a:pt x="75" y="120"/>
                </a:lnTo>
                <a:lnTo>
                  <a:pt x="71" y="120"/>
                </a:lnTo>
                <a:lnTo>
                  <a:pt x="67" y="120"/>
                </a:lnTo>
                <a:lnTo>
                  <a:pt x="62" y="120"/>
                </a:lnTo>
                <a:lnTo>
                  <a:pt x="53" y="120"/>
                </a:lnTo>
                <a:lnTo>
                  <a:pt x="49" y="120"/>
                </a:lnTo>
                <a:lnTo>
                  <a:pt x="44" y="116"/>
                </a:lnTo>
                <a:lnTo>
                  <a:pt x="44" y="116"/>
                </a:lnTo>
                <a:lnTo>
                  <a:pt x="40" y="116"/>
                </a:lnTo>
                <a:lnTo>
                  <a:pt x="40" y="111"/>
                </a:lnTo>
                <a:lnTo>
                  <a:pt x="36" y="107"/>
                </a:lnTo>
                <a:lnTo>
                  <a:pt x="40" y="102"/>
                </a:lnTo>
                <a:lnTo>
                  <a:pt x="44" y="102"/>
                </a:lnTo>
                <a:lnTo>
                  <a:pt x="49" y="102"/>
                </a:lnTo>
                <a:lnTo>
                  <a:pt x="49" y="102"/>
                </a:lnTo>
                <a:lnTo>
                  <a:pt x="53" y="102"/>
                </a:lnTo>
                <a:lnTo>
                  <a:pt x="58" y="107"/>
                </a:lnTo>
                <a:lnTo>
                  <a:pt x="67" y="107"/>
                </a:lnTo>
                <a:lnTo>
                  <a:pt x="71" y="107"/>
                </a:lnTo>
                <a:lnTo>
                  <a:pt x="75" y="107"/>
                </a:lnTo>
                <a:lnTo>
                  <a:pt x="80" y="107"/>
                </a:lnTo>
                <a:lnTo>
                  <a:pt x="89" y="107"/>
                </a:lnTo>
                <a:lnTo>
                  <a:pt x="107" y="111"/>
                </a:lnTo>
                <a:lnTo>
                  <a:pt x="124" y="116"/>
                </a:lnTo>
                <a:lnTo>
                  <a:pt x="129" y="111"/>
                </a:lnTo>
                <a:lnTo>
                  <a:pt x="133" y="111"/>
                </a:lnTo>
                <a:lnTo>
                  <a:pt x="138" y="111"/>
                </a:lnTo>
                <a:lnTo>
                  <a:pt x="138" y="111"/>
                </a:lnTo>
                <a:lnTo>
                  <a:pt x="142" y="111"/>
                </a:lnTo>
                <a:lnTo>
                  <a:pt x="142" y="111"/>
                </a:lnTo>
                <a:lnTo>
                  <a:pt x="142" y="107"/>
                </a:lnTo>
                <a:lnTo>
                  <a:pt x="142" y="107"/>
                </a:lnTo>
                <a:lnTo>
                  <a:pt x="142" y="107"/>
                </a:lnTo>
                <a:lnTo>
                  <a:pt x="142" y="102"/>
                </a:lnTo>
                <a:lnTo>
                  <a:pt x="142" y="102"/>
                </a:lnTo>
                <a:lnTo>
                  <a:pt x="142" y="102"/>
                </a:lnTo>
                <a:lnTo>
                  <a:pt x="142" y="98"/>
                </a:lnTo>
                <a:lnTo>
                  <a:pt x="142" y="98"/>
                </a:lnTo>
                <a:lnTo>
                  <a:pt x="133" y="98"/>
                </a:lnTo>
                <a:lnTo>
                  <a:pt x="129" y="93"/>
                </a:lnTo>
                <a:lnTo>
                  <a:pt x="129" y="93"/>
                </a:lnTo>
                <a:lnTo>
                  <a:pt x="133" y="102"/>
                </a:lnTo>
                <a:lnTo>
                  <a:pt x="133" y="102"/>
                </a:lnTo>
                <a:lnTo>
                  <a:pt x="129" y="102"/>
                </a:lnTo>
                <a:lnTo>
                  <a:pt x="124" y="93"/>
                </a:lnTo>
                <a:lnTo>
                  <a:pt x="111" y="85"/>
                </a:lnTo>
                <a:lnTo>
                  <a:pt x="107" y="80"/>
                </a:lnTo>
                <a:lnTo>
                  <a:pt x="98" y="71"/>
                </a:lnTo>
                <a:lnTo>
                  <a:pt x="84" y="58"/>
                </a:lnTo>
                <a:lnTo>
                  <a:pt x="80" y="49"/>
                </a:lnTo>
                <a:lnTo>
                  <a:pt x="75" y="45"/>
                </a:lnTo>
                <a:lnTo>
                  <a:pt x="58" y="40"/>
                </a:lnTo>
                <a:lnTo>
                  <a:pt x="49" y="40"/>
                </a:lnTo>
                <a:lnTo>
                  <a:pt x="44" y="40"/>
                </a:lnTo>
                <a:lnTo>
                  <a:pt x="40" y="40"/>
                </a:lnTo>
                <a:lnTo>
                  <a:pt x="27" y="40"/>
                </a:lnTo>
                <a:lnTo>
                  <a:pt x="18" y="40"/>
                </a:lnTo>
                <a:lnTo>
                  <a:pt x="13" y="40"/>
                </a:lnTo>
                <a:lnTo>
                  <a:pt x="9" y="36"/>
                </a:lnTo>
                <a:lnTo>
                  <a:pt x="4" y="31"/>
                </a:lnTo>
                <a:lnTo>
                  <a:pt x="0" y="2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1" name="Freeform 768">
            <a:extLst>
              <a:ext uri="{FF2B5EF4-FFF2-40B4-BE49-F238E27FC236}">
                <a16:creationId xmlns:a16="http://schemas.microsoft.com/office/drawing/2014/main" id="{CF666377-AE36-4B7C-96FD-0A2200C9F245}"/>
              </a:ext>
            </a:extLst>
          </p:cNvPr>
          <p:cNvSpPr>
            <a:spLocks/>
          </p:cNvSpPr>
          <p:nvPr/>
        </p:nvSpPr>
        <p:spPr bwMode="auto">
          <a:xfrm>
            <a:off x="6694295" y="3926946"/>
            <a:ext cx="336650" cy="300931"/>
          </a:xfrm>
          <a:custGeom>
            <a:avLst/>
            <a:gdLst>
              <a:gd name="T0" fmla="*/ 49 w 377"/>
              <a:gd name="T1" fmla="*/ 14 h 337"/>
              <a:gd name="T2" fmla="*/ 102 w 377"/>
              <a:gd name="T3" fmla="*/ 31 h 337"/>
              <a:gd name="T4" fmla="*/ 155 w 377"/>
              <a:gd name="T5" fmla="*/ 14 h 337"/>
              <a:gd name="T6" fmla="*/ 191 w 377"/>
              <a:gd name="T7" fmla="*/ 5 h 337"/>
              <a:gd name="T8" fmla="*/ 191 w 377"/>
              <a:gd name="T9" fmla="*/ 14 h 337"/>
              <a:gd name="T10" fmla="*/ 218 w 377"/>
              <a:gd name="T11" fmla="*/ 14 h 337"/>
              <a:gd name="T12" fmla="*/ 253 w 377"/>
              <a:gd name="T13" fmla="*/ 31 h 337"/>
              <a:gd name="T14" fmla="*/ 266 w 377"/>
              <a:gd name="T15" fmla="*/ 5 h 337"/>
              <a:gd name="T16" fmla="*/ 280 w 377"/>
              <a:gd name="T17" fmla="*/ 5 h 337"/>
              <a:gd name="T18" fmla="*/ 315 w 377"/>
              <a:gd name="T19" fmla="*/ 9 h 337"/>
              <a:gd name="T20" fmla="*/ 333 w 377"/>
              <a:gd name="T21" fmla="*/ 22 h 337"/>
              <a:gd name="T22" fmla="*/ 342 w 377"/>
              <a:gd name="T23" fmla="*/ 40 h 337"/>
              <a:gd name="T24" fmla="*/ 315 w 377"/>
              <a:gd name="T25" fmla="*/ 80 h 337"/>
              <a:gd name="T26" fmla="*/ 320 w 377"/>
              <a:gd name="T27" fmla="*/ 111 h 337"/>
              <a:gd name="T28" fmla="*/ 311 w 377"/>
              <a:gd name="T29" fmla="*/ 129 h 337"/>
              <a:gd name="T30" fmla="*/ 315 w 377"/>
              <a:gd name="T31" fmla="*/ 133 h 337"/>
              <a:gd name="T32" fmla="*/ 320 w 377"/>
              <a:gd name="T33" fmla="*/ 138 h 337"/>
              <a:gd name="T34" fmla="*/ 324 w 377"/>
              <a:gd name="T35" fmla="*/ 151 h 337"/>
              <a:gd name="T36" fmla="*/ 333 w 377"/>
              <a:gd name="T37" fmla="*/ 169 h 337"/>
              <a:gd name="T38" fmla="*/ 346 w 377"/>
              <a:gd name="T39" fmla="*/ 191 h 337"/>
              <a:gd name="T40" fmla="*/ 360 w 377"/>
              <a:gd name="T41" fmla="*/ 213 h 337"/>
              <a:gd name="T42" fmla="*/ 364 w 377"/>
              <a:gd name="T43" fmla="*/ 231 h 337"/>
              <a:gd name="T44" fmla="*/ 337 w 377"/>
              <a:gd name="T45" fmla="*/ 235 h 337"/>
              <a:gd name="T46" fmla="*/ 297 w 377"/>
              <a:gd name="T47" fmla="*/ 231 h 337"/>
              <a:gd name="T48" fmla="*/ 293 w 377"/>
              <a:gd name="T49" fmla="*/ 253 h 337"/>
              <a:gd name="T50" fmla="*/ 346 w 377"/>
              <a:gd name="T51" fmla="*/ 257 h 337"/>
              <a:gd name="T52" fmla="*/ 355 w 377"/>
              <a:gd name="T53" fmla="*/ 284 h 337"/>
              <a:gd name="T54" fmla="*/ 328 w 377"/>
              <a:gd name="T55" fmla="*/ 324 h 337"/>
              <a:gd name="T56" fmla="*/ 293 w 377"/>
              <a:gd name="T57" fmla="*/ 315 h 337"/>
              <a:gd name="T58" fmla="*/ 257 w 377"/>
              <a:gd name="T59" fmla="*/ 333 h 337"/>
              <a:gd name="T60" fmla="*/ 209 w 377"/>
              <a:gd name="T61" fmla="*/ 337 h 337"/>
              <a:gd name="T62" fmla="*/ 200 w 377"/>
              <a:gd name="T63" fmla="*/ 306 h 337"/>
              <a:gd name="T64" fmla="*/ 182 w 377"/>
              <a:gd name="T65" fmla="*/ 284 h 337"/>
              <a:gd name="T66" fmla="*/ 169 w 377"/>
              <a:gd name="T67" fmla="*/ 262 h 337"/>
              <a:gd name="T68" fmla="*/ 160 w 377"/>
              <a:gd name="T69" fmla="*/ 266 h 337"/>
              <a:gd name="T70" fmla="*/ 155 w 377"/>
              <a:gd name="T71" fmla="*/ 280 h 337"/>
              <a:gd name="T72" fmla="*/ 142 w 377"/>
              <a:gd name="T73" fmla="*/ 280 h 337"/>
              <a:gd name="T74" fmla="*/ 142 w 377"/>
              <a:gd name="T75" fmla="*/ 257 h 337"/>
              <a:gd name="T76" fmla="*/ 151 w 377"/>
              <a:gd name="T77" fmla="*/ 257 h 337"/>
              <a:gd name="T78" fmla="*/ 173 w 377"/>
              <a:gd name="T79" fmla="*/ 253 h 337"/>
              <a:gd name="T80" fmla="*/ 178 w 377"/>
              <a:gd name="T81" fmla="*/ 253 h 337"/>
              <a:gd name="T82" fmla="*/ 186 w 377"/>
              <a:gd name="T83" fmla="*/ 222 h 337"/>
              <a:gd name="T84" fmla="*/ 164 w 377"/>
              <a:gd name="T85" fmla="*/ 164 h 337"/>
              <a:gd name="T86" fmla="*/ 142 w 377"/>
              <a:gd name="T87" fmla="*/ 147 h 337"/>
              <a:gd name="T88" fmla="*/ 71 w 377"/>
              <a:gd name="T89" fmla="*/ 120 h 337"/>
              <a:gd name="T90" fmla="*/ 44 w 377"/>
              <a:gd name="T91" fmla="*/ 116 h 337"/>
              <a:gd name="T92" fmla="*/ 49 w 377"/>
              <a:gd name="T93" fmla="*/ 102 h 337"/>
              <a:gd name="T94" fmla="*/ 75 w 377"/>
              <a:gd name="T95" fmla="*/ 107 h 337"/>
              <a:gd name="T96" fmla="*/ 133 w 377"/>
              <a:gd name="T97" fmla="*/ 111 h 337"/>
              <a:gd name="T98" fmla="*/ 142 w 377"/>
              <a:gd name="T99" fmla="*/ 107 h 337"/>
              <a:gd name="T100" fmla="*/ 142 w 377"/>
              <a:gd name="T101" fmla="*/ 98 h 337"/>
              <a:gd name="T102" fmla="*/ 129 w 377"/>
              <a:gd name="T103" fmla="*/ 102 h 337"/>
              <a:gd name="T104" fmla="*/ 80 w 377"/>
              <a:gd name="T105" fmla="*/ 49 h 337"/>
              <a:gd name="T106" fmla="*/ 27 w 377"/>
              <a:gd name="T107" fmla="*/ 4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" h="337">
                <a:moveTo>
                  <a:pt x="0" y="27"/>
                </a:moveTo>
                <a:lnTo>
                  <a:pt x="9" y="22"/>
                </a:lnTo>
                <a:lnTo>
                  <a:pt x="18" y="22"/>
                </a:lnTo>
                <a:lnTo>
                  <a:pt x="27" y="18"/>
                </a:lnTo>
                <a:lnTo>
                  <a:pt x="31" y="18"/>
                </a:lnTo>
                <a:lnTo>
                  <a:pt x="49" y="14"/>
                </a:lnTo>
                <a:lnTo>
                  <a:pt x="67" y="18"/>
                </a:lnTo>
                <a:lnTo>
                  <a:pt x="80" y="22"/>
                </a:lnTo>
                <a:lnTo>
                  <a:pt x="89" y="27"/>
                </a:lnTo>
                <a:lnTo>
                  <a:pt x="89" y="31"/>
                </a:lnTo>
                <a:lnTo>
                  <a:pt x="93" y="31"/>
                </a:lnTo>
                <a:lnTo>
                  <a:pt x="102" y="31"/>
                </a:lnTo>
                <a:lnTo>
                  <a:pt x="111" y="36"/>
                </a:lnTo>
                <a:lnTo>
                  <a:pt x="120" y="31"/>
                </a:lnTo>
                <a:lnTo>
                  <a:pt x="133" y="31"/>
                </a:lnTo>
                <a:lnTo>
                  <a:pt x="142" y="27"/>
                </a:lnTo>
                <a:lnTo>
                  <a:pt x="151" y="18"/>
                </a:lnTo>
                <a:lnTo>
                  <a:pt x="155" y="14"/>
                </a:lnTo>
                <a:lnTo>
                  <a:pt x="160" y="9"/>
                </a:lnTo>
                <a:lnTo>
                  <a:pt x="164" y="9"/>
                </a:lnTo>
                <a:lnTo>
                  <a:pt x="169" y="9"/>
                </a:lnTo>
                <a:lnTo>
                  <a:pt x="173" y="9"/>
                </a:lnTo>
                <a:lnTo>
                  <a:pt x="178" y="9"/>
                </a:lnTo>
                <a:lnTo>
                  <a:pt x="191" y="5"/>
                </a:lnTo>
                <a:lnTo>
                  <a:pt x="195" y="14"/>
                </a:lnTo>
                <a:lnTo>
                  <a:pt x="200" y="14"/>
                </a:lnTo>
                <a:lnTo>
                  <a:pt x="195" y="18"/>
                </a:lnTo>
                <a:lnTo>
                  <a:pt x="195" y="14"/>
                </a:lnTo>
                <a:lnTo>
                  <a:pt x="191" y="9"/>
                </a:lnTo>
                <a:lnTo>
                  <a:pt x="191" y="14"/>
                </a:lnTo>
                <a:lnTo>
                  <a:pt x="195" y="22"/>
                </a:lnTo>
                <a:lnTo>
                  <a:pt x="204" y="27"/>
                </a:lnTo>
                <a:lnTo>
                  <a:pt x="209" y="31"/>
                </a:lnTo>
                <a:lnTo>
                  <a:pt x="218" y="31"/>
                </a:lnTo>
                <a:lnTo>
                  <a:pt x="218" y="22"/>
                </a:lnTo>
                <a:lnTo>
                  <a:pt x="218" y="14"/>
                </a:lnTo>
                <a:lnTo>
                  <a:pt x="222" y="14"/>
                </a:lnTo>
                <a:lnTo>
                  <a:pt x="226" y="22"/>
                </a:lnTo>
                <a:lnTo>
                  <a:pt x="231" y="22"/>
                </a:lnTo>
                <a:lnTo>
                  <a:pt x="235" y="27"/>
                </a:lnTo>
                <a:lnTo>
                  <a:pt x="240" y="31"/>
                </a:lnTo>
                <a:lnTo>
                  <a:pt x="253" y="31"/>
                </a:lnTo>
                <a:lnTo>
                  <a:pt x="262" y="22"/>
                </a:lnTo>
                <a:lnTo>
                  <a:pt x="262" y="14"/>
                </a:lnTo>
                <a:lnTo>
                  <a:pt x="266" y="9"/>
                </a:lnTo>
                <a:lnTo>
                  <a:pt x="262" y="5"/>
                </a:lnTo>
                <a:lnTo>
                  <a:pt x="262" y="5"/>
                </a:lnTo>
                <a:lnTo>
                  <a:pt x="266" y="5"/>
                </a:lnTo>
                <a:lnTo>
                  <a:pt x="266" y="5"/>
                </a:lnTo>
                <a:lnTo>
                  <a:pt x="266" y="9"/>
                </a:lnTo>
                <a:lnTo>
                  <a:pt x="271" y="14"/>
                </a:lnTo>
                <a:lnTo>
                  <a:pt x="271" y="9"/>
                </a:lnTo>
                <a:lnTo>
                  <a:pt x="275" y="5"/>
                </a:lnTo>
                <a:lnTo>
                  <a:pt x="280" y="5"/>
                </a:lnTo>
                <a:lnTo>
                  <a:pt x="293" y="0"/>
                </a:lnTo>
                <a:lnTo>
                  <a:pt x="297" y="0"/>
                </a:lnTo>
                <a:lnTo>
                  <a:pt x="302" y="0"/>
                </a:lnTo>
                <a:lnTo>
                  <a:pt x="302" y="0"/>
                </a:lnTo>
                <a:lnTo>
                  <a:pt x="306" y="5"/>
                </a:lnTo>
                <a:lnTo>
                  <a:pt x="315" y="9"/>
                </a:lnTo>
                <a:lnTo>
                  <a:pt x="315" y="18"/>
                </a:lnTo>
                <a:lnTo>
                  <a:pt x="315" y="22"/>
                </a:lnTo>
                <a:lnTo>
                  <a:pt x="320" y="22"/>
                </a:lnTo>
                <a:lnTo>
                  <a:pt x="320" y="22"/>
                </a:lnTo>
                <a:lnTo>
                  <a:pt x="320" y="22"/>
                </a:lnTo>
                <a:lnTo>
                  <a:pt x="333" y="22"/>
                </a:lnTo>
                <a:lnTo>
                  <a:pt x="337" y="22"/>
                </a:lnTo>
                <a:lnTo>
                  <a:pt x="342" y="22"/>
                </a:lnTo>
                <a:lnTo>
                  <a:pt x="342" y="27"/>
                </a:lnTo>
                <a:lnTo>
                  <a:pt x="342" y="31"/>
                </a:lnTo>
                <a:lnTo>
                  <a:pt x="342" y="31"/>
                </a:lnTo>
                <a:lnTo>
                  <a:pt x="342" y="40"/>
                </a:lnTo>
                <a:lnTo>
                  <a:pt x="337" y="45"/>
                </a:lnTo>
                <a:lnTo>
                  <a:pt x="337" y="53"/>
                </a:lnTo>
                <a:lnTo>
                  <a:pt x="328" y="58"/>
                </a:lnTo>
                <a:lnTo>
                  <a:pt x="324" y="76"/>
                </a:lnTo>
                <a:lnTo>
                  <a:pt x="320" y="80"/>
                </a:lnTo>
                <a:lnTo>
                  <a:pt x="315" y="80"/>
                </a:lnTo>
                <a:lnTo>
                  <a:pt x="320" y="93"/>
                </a:lnTo>
                <a:lnTo>
                  <a:pt x="324" y="102"/>
                </a:lnTo>
                <a:lnTo>
                  <a:pt x="324" y="102"/>
                </a:lnTo>
                <a:lnTo>
                  <a:pt x="324" y="107"/>
                </a:lnTo>
                <a:lnTo>
                  <a:pt x="324" y="111"/>
                </a:lnTo>
                <a:lnTo>
                  <a:pt x="320" y="111"/>
                </a:lnTo>
                <a:lnTo>
                  <a:pt x="315" y="111"/>
                </a:lnTo>
                <a:lnTo>
                  <a:pt x="315" y="111"/>
                </a:lnTo>
                <a:lnTo>
                  <a:pt x="315" y="116"/>
                </a:lnTo>
                <a:lnTo>
                  <a:pt x="311" y="120"/>
                </a:lnTo>
                <a:lnTo>
                  <a:pt x="311" y="124"/>
                </a:lnTo>
                <a:lnTo>
                  <a:pt x="311" y="129"/>
                </a:lnTo>
                <a:lnTo>
                  <a:pt x="311" y="129"/>
                </a:lnTo>
                <a:lnTo>
                  <a:pt x="306" y="129"/>
                </a:lnTo>
                <a:lnTo>
                  <a:pt x="302" y="133"/>
                </a:lnTo>
                <a:lnTo>
                  <a:pt x="311" y="133"/>
                </a:lnTo>
                <a:lnTo>
                  <a:pt x="311" y="133"/>
                </a:lnTo>
                <a:lnTo>
                  <a:pt x="315" y="133"/>
                </a:lnTo>
                <a:lnTo>
                  <a:pt x="315" y="133"/>
                </a:lnTo>
                <a:lnTo>
                  <a:pt x="320" y="133"/>
                </a:lnTo>
                <a:lnTo>
                  <a:pt x="320" y="138"/>
                </a:lnTo>
                <a:lnTo>
                  <a:pt x="320" y="138"/>
                </a:lnTo>
                <a:lnTo>
                  <a:pt x="324" y="138"/>
                </a:lnTo>
                <a:lnTo>
                  <a:pt x="320" y="138"/>
                </a:lnTo>
                <a:lnTo>
                  <a:pt x="320" y="142"/>
                </a:lnTo>
                <a:lnTo>
                  <a:pt x="320" y="147"/>
                </a:lnTo>
                <a:lnTo>
                  <a:pt x="320" y="147"/>
                </a:lnTo>
                <a:lnTo>
                  <a:pt x="320" y="151"/>
                </a:lnTo>
                <a:lnTo>
                  <a:pt x="324" y="151"/>
                </a:lnTo>
                <a:lnTo>
                  <a:pt x="324" y="151"/>
                </a:lnTo>
                <a:lnTo>
                  <a:pt x="324" y="155"/>
                </a:lnTo>
                <a:lnTo>
                  <a:pt x="324" y="160"/>
                </a:lnTo>
                <a:lnTo>
                  <a:pt x="328" y="160"/>
                </a:lnTo>
                <a:lnTo>
                  <a:pt x="333" y="164"/>
                </a:lnTo>
                <a:lnTo>
                  <a:pt x="333" y="169"/>
                </a:lnTo>
                <a:lnTo>
                  <a:pt x="333" y="169"/>
                </a:lnTo>
                <a:lnTo>
                  <a:pt x="337" y="173"/>
                </a:lnTo>
                <a:lnTo>
                  <a:pt x="337" y="173"/>
                </a:lnTo>
                <a:lnTo>
                  <a:pt x="337" y="178"/>
                </a:lnTo>
                <a:lnTo>
                  <a:pt x="342" y="182"/>
                </a:lnTo>
                <a:lnTo>
                  <a:pt x="342" y="191"/>
                </a:lnTo>
                <a:lnTo>
                  <a:pt x="346" y="191"/>
                </a:lnTo>
                <a:lnTo>
                  <a:pt x="346" y="195"/>
                </a:lnTo>
                <a:lnTo>
                  <a:pt x="351" y="195"/>
                </a:lnTo>
                <a:lnTo>
                  <a:pt x="355" y="195"/>
                </a:lnTo>
                <a:lnTo>
                  <a:pt x="355" y="200"/>
                </a:lnTo>
                <a:lnTo>
                  <a:pt x="360" y="200"/>
                </a:lnTo>
                <a:lnTo>
                  <a:pt x="360" y="213"/>
                </a:lnTo>
                <a:lnTo>
                  <a:pt x="364" y="218"/>
                </a:lnTo>
                <a:lnTo>
                  <a:pt x="373" y="218"/>
                </a:lnTo>
                <a:lnTo>
                  <a:pt x="373" y="222"/>
                </a:lnTo>
                <a:lnTo>
                  <a:pt x="377" y="226"/>
                </a:lnTo>
                <a:lnTo>
                  <a:pt x="373" y="231"/>
                </a:lnTo>
                <a:lnTo>
                  <a:pt x="364" y="231"/>
                </a:lnTo>
                <a:lnTo>
                  <a:pt x="364" y="231"/>
                </a:lnTo>
                <a:lnTo>
                  <a:pt x="360" y="231"/>
                </a:lnTo>
                <a:lnTo>
                  <a:pt x="346" y="231"/>
                </a:lnTo>
                <a:lnTo>
                  <a:pt x="342" y="235"/>
                </a:lnTo>
                <a:lnTo>
                  <a:pt x="337" y="235"/>
                </a:lnTo>
                <a:lnTo>
                  <a:pt x="337" y="235"/>
                </a:lnTo>
                <a:lnTo>
                  <a:pt x="333" y="231"/>
                </a:lnTo>
                <a:lnTo>
                  <a:pt x="320" y="231"/>
                </a:lnTo>
                <a:lnTo>
                  <a:pt x="315" y="226"/>
                </a:lnTo>
                <a:lnTo>
                  <a:pt x="315" y="226"/>
                </a:lnTo>
                <a:lnTo>
                  <a:pt x="311" y="226"/>
                </a:lnTo>
                <a:lnTo>
                  <a:pt x="297" y="231"/>
                </a:lnTo>
                <a:lnTo>
                  <a:pt x="297" y="235"/>
                </a:lnTo>
                <a:lnTo>
                  <a:pt x="293" y="240"/>
                </a:lnTo>
                <a:lnTo>
                  <a:pt x="289" y="244"/>
                </a:lnTo>
                <a:lnTo>
                  <a:pt x="289" y="249"/>
                </a:lnTo>
                <a:lnTo>
                  <a:pt x="289" y="253"/>
                </a:lnTo>
                <a:lnTo>
                  <a:pt x="293" y="253"/>
                </a:lnTo>
                <a:lnTo>
                  <a:pt x="297" y="249"/>
                </a:lnTo>
                <a:lnTo>
                  <a:pt x="306" y="257"/>
                </a:lnTo>
                <a:lnTo>
                  <a:pt x="324" y="262"/>
                </a:lnTo>
                <a:lnTo>
                  <a:pt x="333" y="262"/>
                </a:lnTo>
                <a:lnTo>
                  <a:pt x="346" y="253"/>
                </a:lnTo>
                <a:lnTo>
                  <a:pt x="346" y="257"/>
                </a:lnTo>
                <a:lnTo>
                  <a:pt x="351" y="257"/>
                </a:lnTo>
                <a:lnTo>
                  <a:pt x="346" y="271"/>
                </a:lnTo>
                <a:lnTo>
                  <a:pt x="342" y="275"/>
                </a:lnTo>
                <a:lnTo>
                  <a:pt x="342" y="280"/>
                </a:lnTo>
                <a:lnTo>
                  <a:pt x="351" y="280"/>
                </a:lnTo>
                <a:lnTo>
                  <a:pt x="355" y="284"/>
                </a:lnTo>
                <a:lnTo>
                  <a:pt x="355" y="288"/>
                </a:lnTo>
                <a:lnTo>
                  <a:pt x="351" y="293"/>
                </a:lnTo>
                <a:lnTo>
                  <a:pt x="342" y="293"/>
                </a:lnTo>
                <a:lnTo>
                  <a:pt x="337" y="297"/>
                </a:lnTo>
                <a:lnTo>
                  <a:pt x="337" y="306"/>
                </a:lnTo>
                <a:lnTo>
                  <a:pt x="328" y="324"/>
                </a:lnTo>
                <a:lnTo>
                  <a:pt x="320" y="328"/>
                </a:lnTo>
                <a:lnTo>
                  <a:pt x="315" y="333"/>
                </a:lnTo>
                <a:lnTo>
                  <a:pt x="311" y="333"/>
                </a:lnTo>
                <a:lnTo>
                  <a:pt x="297" y="337"/>
                </a:lnTo>
                <a:lnTo>
                  <a:pt x="297" y="324"/>
                </a:lnTo>
                <a:lnTo>
                  <a:pt x="293" y="315"/>
                </a:lnTo>
                <a:lnTo>
                  <a:pt x="284" y="315"/>
                </a:lnTo>
                <a:lnTo>
                  <a:pt x="284" y="319"/>
                </a:lnTo>
                <a:lnTo>
                  <a:pt x="280" y="324"/>
                </a:lnTo>
                <a:lnTo>
                  <a:pt x="271" y="324"/>
                </a:lnTo>
                <a:lnTo>
                  <a:pt x="262" y="333"/>
                </a:lnTo>
                <a:lnTo>
                  <a:pt x="257" y="333"/>
                </a:lnTo>
                <a:lnTo>
                  <a:pt x="253" y="333"/>
                </a:lnTo>
                <a:lnTo>
                  <a:pt x="249" y="328"/>
                </a:lnTo>
                <a:lnTo>
                  <a:pt x="240" y="324"/>
                </a:lnTo>
                <a:lnTo>
                  <a:pt x="231" y="328"/>
                </a:lnTo>
                <a:lnTo>
                  <a:pt x="218" y="328"/>
                </a:lnTo>
                <a:lnTo>
                  <a:pt x="209" y="337"/>
                </a:lnTo>
                <a:lnTo>
                  <a:pt x="204" y="328"/>
                </a:lnTo>
                <a:lnTo>
                  <a:pt x="204" y="324"/>
                </a:lnTo>
                <a:lnTo>
                  <a:pt x="200" y="319"/>
                </a:lnTo>
                <a:lnTo>
                  <a:pt x="200" y="315"/>
                </a:lnTo>
                <a:lnTo>
                  <a:pt x="200" y="311"/>
                </a:lnTo>
                <a:lnTo>
                  <a:pt x="200" y="306"/>
                </a:lnTo>
                <a:lnTo>
                  <a:pt x="200" y="302"/>
                </a:lnTo>
                <a:lnTo>
                  <a:pt x="200" y="297"/>
                </a:lnTo>
                <a:lnTo>
                  <a:pt x="195" y="297"/>
                </a:lnTo>
                <a:lnTo>
                  <a:pt x="195" y="293"/>
                </a:lnTo>
                <a:lnTo>
                  <a:pt x="191" y="288"/>
                </a:lnTo>
                <a:lnTo>
                  <a:pt x="182" y="284"/>
                </a:lnTo>
                <a:lnTo>
                  <a:pt x="182" y="280"/>
                </a:lnTo>
                <a:lnTo>
                  <a:pt x="178" y="275"/>
                </a:lnTo>
                <a:lnTo>
                  <a:pt x="173" y="271"/>
                </a:lnTo>
                <a:lnTo>
                  <a:pt x="169" y="266"/>
                </a:lnTo>
                <a:lnTo>
                  <a:pt x="169" y="262"/>
                </a:lnTo>
                <a:lnTo>
                  <a:pt x="169" y="262"/>
                </a:lnTo>
                <a:lnTo>
                  <a:pt x="169" y="257"/>
                </a:lnTo>
                <a:lnTo>
                  <a:pt x="169" y="257"/>
                </a:lnTo>
                <a:lnTo>
                  <a:pt x="164" y="262"/>
                </a:lnTo>
                <a:lnTo>
                  <a:pt x="164" y="257"/>
                </a:lnTo>
                <a:lnTo>
                  <a:pt x="160" y="262"/>
                </a:lnTo>
                <a:lnTo>
                  <a:pt x="160" y="266"/>
                </a:lnTo>
                <a:lnTo>
                  <a:pt x="160" y="266"/>
                </a:lnTo>
                <a:lnTo>
                  <a:pt x="164" y="266"/>
                </a:lnTo>
                <a:lnTo>
                  <a:pt x="164" y="271"/>
                </a:lnTo>
                <a:lnTo>
                  <a:pt x="160" y="275"/>
                </a:lnTo>
                <a:lnTo>
                  <a:pt x="160" y="280"/>
                </a:lnTo>
                <a:lnTo>
                  <a:pt x="155" y="280"/>
                </a:lnTo>
                <a:lnTo>
                  <a:pt x="155" y="280"/>
                </a:lnTo>
                <a:lnTo>
                  <a:pt x="147" y="284"/>
                </a:lnTo>
                <a:lnTo>
                  <a:pt x="147" y="284"/>
                </a:lnTo>
                <a:lnTo>
                  <a:pt x="142" y="280"/>
                </a:lnTo>
                <a:lnTo>
                  <a:pt x="142" y="280"/>
                </a:lnTo>
                <a:lnTo>
                  <a:pt x="142" y="280"/>
                </a:lnTo>
                <a:lnTo>
                  <a:pt x="138" y="280"/>
                </a:lnTo>
                <a:lnTo>
                  <a:pt x="138" y="280"/>
                </a:lnTo>
                <a:lnTo>
                  <a:pt x="138" y="271"/>
                </a:lnTo>
                <a:lnTo>
                  <a:pt x="138" y="266"/>
                </a:lnTo>
                <a:lnTo>
                  <a:pt x="142" y="262"/>
                </a:lnTo>
                <a:lnTo>
                  <a:pt x="142" y="257"/>
                </a:lnTo>
                <a:lnTo>
                  <a:pt x="142" y="257"/>
                </a:lnTo>
                <a:lnTo>
                  <a:pt x="142" y="257"/>
                </a:lnTo>
                <a:lnTo>
                  <a:pt x="147" y="253"/>
                </a:lnTo>
                <a:lnTo>
                  <a:pt x="147" y="253"/>
                </a:lnTo>
                <a:lnTo>
                  <a:pt x="151" y="257"/>
                </a:lnTo>
                <a:lnTo>
                  <a:pt x="151" y="257"/>
                </a:lnTo>
                <a:lnTo>
                  <a:pt x="155" y="257"/>
                </a:lnTo>
                <a:lnTo>
                  <a:pt x="160" y="253"/>
                </a:lnTo>
                <a:lnTo>
                  <a:pt x="160" y="253"/>
                </a:lnTo>
                <a:lnTo>
                  <a:pt x="169" y="253"/>
                </a:lnTo>
                <a:lnTo>
                  <a:pt x="169" y="253"/>
                </a:lnTo>
                <a:lnTo>
                  <a:pt x="173" y="253"/>
                </a:lnTo>
                <a:lnTo>
                  <a:pt x="178" y="257"/>
                </a:lnTo>
                <a:lnTo>
                  <a:pt x="182" y="257"/>
                </a:lnTo>
                <a:lnTo>
                  <a:pt x="182" y="253"/>
                </a:lnTo>
                <a:lnTo>
                  <a:pt x="182" y="253"/>
                </a:lnTo>
                <a:lnTo>
                  <a:pt x="182" y="253"/>
                </a:lnTo>
                <a:lnTo>
                  <a:pt x="178" y="253"/>
                </a:lnTo>
                <a:lnTo>
                  <a:pt x="178" y="253"/>
                </a:lnTo>
                <a:lnTo>
                  <a:pt x="178" y="249"/>
                </a:lnTo>
                <a:lnTo>
                  <a:pt x="182" y="244"/>
                </a:lnTo>
                <a:lnTo>
                  <a:pt x="186" y="240"/>
                </a:lnTo>
                <a:lnTo>
                  <a:pt x="186" y="226"/>
                </a:lnTo>
                <a:lnTo>
                  <a:pt x="186" y="222"/>
                </a:lnTo>
                <a:lnTo>
                  <a:pt x="182" y="209"/>
                </a:lnTo>
                <a:lnTo>
                  <a:pt x="182" y="204"/>
                </a:lnTo>
                <a:lnTo>
                  <a:pt x="178" y="195"/>
                </a:lnTo>
                <a:lnTo>
                  <a:pt x="173" y="186"/>
                </a:lnTo>
                <a:lnTo>
                  <a:pt x="169" y="178"/>
                </a:lnTo>
                <a:lnTo>
                  <a:pt x="164" y="164"/>
                </a:lnTo>
                <a:lnTo>
                  <a:pt x="160" y="164"/>
                </a:lnTo>
                <a:lnTo>
                  <a:pt x="151" y="155"/>
                </a:lnTo>
                <a:lnTo>
                  <a:pt x="147" y="151"/>
                </a:lnTo>
                <a:lnTo>
                  <a:pt x="147" y="151"/>
                </a:lnTo>
                <a:lnTo>
                  <a:pt x="147" y="151"/>
                </a:lnTo>
                <a:lnTo>
                  <a:pt x="142" y="147"/>
                </a:lnTo>
                <a:lnTo>
                  <a:pt x="115" y="133"/>
                </a:lnTo>
                <a:lnTo>
                  <a:pt x="107" y="129"/>
                </a:lnTo>
                <a:lnTo>
                  <a:pt x="98" y="124"/>
                </a:lnTo>
                <a:lnTo>
                  <a:pt x="89" y="120"/>
                </a:lnTo>
                <a:lnTo>
                  <a:pt x="75" y="120"/>
                </a:lnTo>
                <a:lnTo>
                  <a:pt x="71" y="120"/>
                </a:lnTo>
                <a:lnTo>
                  <a:pt x="67" y="120"/>
                </a:lnTo>
                <a:lnTo>
                  <a:pt x="62" y="120"/>
                </a:lnTo>
                <a:lnTo>
                  <a:pt x="53" y="120"/>
                </a:lnTo>
                <a:lnTo>
                  <a:pt x="49" y="120"/>
                </a:lnTo>
                <a:lnTo>
                  <a:pt x="44" y="116"/>
                </a:lnTo>
                <a:lnTo>
                  <a:pt x="44" y="116"/>
                </a:lnTo>
                <a:lnTo>
                  <a:pt x="40" y="116"/>
                </a:lnTo>
                <a:lnTo>
                  <a:pt x="40" y="111"/>
                </a:lnTo>
                <a:lnTo>
                  <a:pt x="36" y="107"/>
                </a:lnTo>
                <a:lnTo>
                  <a:pt x="40" y="102"/>
                </a:lnTo>
                <a:lnTo>
                  <a:pt x="44" y="102"/>
                </a:lnTo>
                <a:lnTo>
                  <a:pt x="49" y="102"/>
                </a:lnTo>
                <a:lnTo>
                  <a:pt x="49" y="102"/>
                </a:lnTo>
                <a:lnTo>
                  <a:pt x="53" y="102"/>
                </a:lnTo>
                <a:lnTo>
                  <a:pt x="58" y="107"/>
                </a:lnTo>
                <a:lnTo>
                  <a:pt x="67" y="107"/>
                </a:lnTo>
                <a:lnTo>
                  <a:pt x="71" y="107"/>
                </a:lnTo>
                <a:lnTo>
                  <a:pt x="75" y="107"/>
                </a:lnTo>
                <a:lnTo>
                  <a:pt x="80" y="107"/>
                </a:lnTo>
                <a:lnTo>
                  <a:pt x="89" y="107"/>
                </a:lnTo>
                <a:lnTo>
                  <a:pt x="107" y="111"/>
                </a:lnTo>
                <a:lnTo>
                  <a:pt x="124" y="116"/>
                </a:lnTo>
                <a:lnTo>
                  <a:pt x="129" y="111"/>
                </a:lnTo>
                <a:lnTo>
                  <a:pt x="133" y="111"/>
                </a:lnTo>
                <a:lnTo>
                  <a:pt x="138" y="111"/>
                </a:lnTo>
                <a:lnTo>
                  <a:pt x="138" y="111"/>
                </a:lnTo>
                <a:lnTo>
                  <a:pt x="142" y="111"/>
                </a:lnTo>
                <a:lnTo>
                  <a:pt x="142" y="111"/>
                </a:lnTo>
                <a:lnTo>
                  <a:pt x="142" y="107"/>
                </a:lnTo>
                <a:lnTo>
                  <a:pt x="142" y="107"/>
                </a:lnTo>
                <a:lnTo>
                  <a:pt x="142" y="107"/>
                </a:lnTo>
                <a:lnTo>
                  <a:pt x="142" y="102"/>
                </a:lnTo>
                <a:lnTo>
                  <a:pt x="142" y="102"/>
                </a:lnTo>
                <a:lnTo>
                  <a:pt x="142" y="102"/>
                </a:lnTo>
                <a:lnTo>
                  <a:pt x="142" y="98"/>
                </a:lnTo>
                <a:lnTo>
                  <a:pt x="142" y="98"/>
                </a:lnTo>
                <a:lnTo>
                  <a:pt x="133" y="98"/>
                </a:lnTo>
                <a:lnTo>
                  <a:pt x="129" y="93"/>
                </a:lnTo>
                <a:lnTo>
                  <a:pt x="129" y="93"/>
                </a:lnTo>
                <a:lnTo>
                  <a:pt x="133" y="102"/>
                </a:lnTo>
                <a:lnTo>
                  <a:pt x="133" y="102"/>
                </a:lnTo>
                <a:lnTo>
                  <a:pt x="129" y="102"/>
                </a:lnTo>
                <a:lnTo>
                  <a:pt x="124" y="93"/>
                </a:lnTo>
                <a:lnTo>
                  <a:pt x="111" y="85"/>
                </a:lnTo>
                <a:lnTo>
                  <a:pt x="107" y="80"/>
                </a:lnTo>
                <a:lnTo>
                  <a:pt x="98" y="71"/>
                </a:lnTo>
                <a:lnTo>
                  <a:pt x="84" y="58"/>
                </a:lnTo>
                <a:lnTo>
                  <a:pt x="80" y="49"/>
                </a:lnTo>
                <a:lnTo>
                  <a:pt x="75" y="45"/>
                </a:lnTo>
                <a:lnTo>
                  <a:pt x="58" y="40"/>
                </a:lnTo>
                <a:lnTo>
                  <a:pt x="49" y="40"/>
                </a:lnTo>
                <a:lnTo>
                  <a:pt x="44" y="40"/>
                </a:lnTo>
                <a:lnTo>
                  <a:pt x="40" y="40"/>
                </a:lnTo>
                <a:lnTo>
                  <a:pt x="27" y="40"/>
                </a:lnTo>
                <a:lnTo>
                  <a:pt x="18" y="40"/>
                </a:lnTo>
                <a:lnTo>
                  <a:pt x="13" y="40"/>
                </a:lnTo>
                <a:lnTo>
                  <a:pt x="9" y="36"/>
                </a:lnTo>
                <a:lnTo>
                  <a:pt x="4" y="31"/>
                </a:lnTo>
                <a:lnTo>
                  <a:pt x="0" y="27"/>
                </a:lnTo>
                <a:close/>
              </a:path>
            </a:pathLst>
          </a:custGeom>
          <a:solidFill>
            <a:srgbClr val="6DA8C6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2" name="Freeform 769">
            <a:extLst>
              <a:ext uri="{FF2B5EF4-FFF2-40B4-BE49-F238E27FC236}">
                <a16:creationId xmlns:a16="http://schemas.microsoft.com/office/drawing/2014/main" id="{9981C357-8A6D-4C67-BBB6-76DBAA8291AC}"/>
              </a:ext>
            </a:extLst>
          </p:cNvPr>
          <p:cNvSpPr>
            <a:spLocks/>
          </p:cNvSpPr>
          <p:nvPr/>
        </p:nvSpPr>
        <p:spPr bwMode="auto">
          <a:xfrm>
            <a:off x="6694295" y="3926946"/>
            <a:ext cx="336650" cy="300931"/>
          </a:xfrm>
          <a:custGeom>
            <a:avLst/>
            <a:gdLst>
              <a:gd name="T0" fmla="*/ 49 w 377"/>
              <a:gd name="T1" fmla="*/ 14 h 337"/>
              <a:gd name="T2" fmla="*/ 102 w 377"/>
              <a:gd name="T3" fmla="*/ 31 h 337"/>
              <a:gd name="T4" fmla="*/ 155 w 377"/>
              <a:gd name="T5" fmla="*/ 14 h 337"/>
              <a:gd name="T6" fmla="*/ 191 w 377"/>
              <a:gd name="T7" fmla="*/ 5 h 337"/>
              <a:gd name="T8" fmla="*/ 191 w 377"/>
              <a:gd name="T9" fmla="*/ 14 h 337"/>
              <a:gd name="T10" fmla="*/ 218 w 377"/>
              <a:gd name="T11" fmla="*/ 14 h 337"/>
              <a:gd name="T12" fmla="*/ 253 w 377"/>
              <a:gd name="T13" fmla="*/ 31 h 337"/>
              <a:gd name="T14" fmla="*/ 266 w 377"/>
              <a:gd name="T15" fmla="*/ 5 h 337"/>
              <a:gd name="T16" fmla="*/ 280 w 377"/>
              <a:gd name="T17" fmla="*/ 5 h 337"/>
              <a:gd name="T18" fmla="*/ 315 w 377"/>
              <a:gd name="T19" fmla="*/ 9 h 337"/>
              <a:gd name="T20" fmla="*/ 333 w 377"/>
              <a:gd name="T21" fmla="*/ 22 h 337"/>
              <a:gd name="T22" fmla="*/ 342 w 377"/>
              <a:gd name="T23" fmla="*/ 40 h 337"/>
              <a:gd name="T24" fmla="*/ 315 w 377"/>
              <a:gd name="T25" fmla="*/ 80 h 337"/>
              <a:gd name="T26" fmla="*/ 320 w 377"/>
              <a:gd name="T27" fmla="*/ 111 h 337"/>
              <a:gd name="T28" fmla="*/ 311 w 377"/>
              <a:gd name="T29" fmla="*/ 129 h 337"/>
              <a:gd name="T30" fmla="*/ 315 w 377"/>
              <a:gd name="T31" fmla="*/ 133 h 337"/>
              <a:gd name="T32" fmla="*/ 320 w 377"/>
              <a:gd name="T33" fmla="*/ 138 h 337"/>
              <a:gd name="T34" fmla="*/ 324 w 377"/>
              <a:gd name="T35" fmla="*/ 151 h 337"/>
              <a:gd name="T36" fmla="*/ 333 w 377"/>
              <a:gd name="T37" fmla="*/ 169 h 337"/>
              <a:gd name="T38" fmla="*/ 346 w 377"/>
              <a:gd name="T39" fmla="*/ 191 h 337"/>
              <a:gd name="T40" fmla="*/ 360 w 377"/>
              <a:gd name="T41" fmla="*/ 213 h 337"/>
              <a:gd name="T42" fmla="*/ 364 w 377"/>
              <a:gd name="T43" fmla="*/ 231 h 337"/>
              <a:gd name="T44" fmla="*/ 337 w 377"/>
              <a:gd name="T45" fmla="*/ 235 h 337"/>
              <a:gd name="T46" fmla="*/ 297 w 377"/>
              <a:gd name="T47" fmla="*/ 231 h 337"/>
              <a:gd name="T48" fmla="*/ 293 w 377"/>
              <a:gd name="T49" fmla="*/ 253 h 337"/>
              <a:gd name="T50" fmla="*/ 346 w 377"/>
              <a:gd name="T51" fmla="*/ 257 h 337"/>
              <a:gd name="T52" fmla="*/ 355 w 377"/>
              <a:gd name="T53" fmla="*/ 284 h 337"/>
              <a:gd name="T54" fmla="*/ 328 w 377"/>
              <a:gd name="T55" fmla="*/ 324 h 337"/>
              <a:gd name="T56" fmla="*/ 293 w 377"/>
              <a:gd name="T57" fmla="*/ 315 h 337"/>
              <a:gd name="T58" fmla="*/ 257 w 377"/>
              <a:gd name="T59" fmla="*/ 333 h 337"/>
              <a:gd name="T60" fmla="*/ 209 w 377"/>
              <a:gd name="T61" fmla="*/ 337 h 337"/>
              <a:gd name="T62" fmla="*/ 200 w 377"/>
              <a:gd name="T63" fmla="*/ 306 h 337"/>
              <a:gd name="T64" fmla="*/ 182 w 377"/>
              <a:gd name="T65" fmla="*/ 284 h 337"/>
              <a:gd name="T66" fmla="*/ 169 w 377"/>
              <a:gd name="T67" fmla="*/ 262 h 337"/>
              <a:gd name="T68" fmla="*/ 160 w 377"/>
              <a:gd name="T69" fmla="*/ 266 h 337"/>
              <a:gd name="T70" fmla="*/ 155 w 377"/>
              <a:gd name="T71" fmla="*/ 280 h 337"/>
              <a:gd name="T72" fmla="*/ 142 w 377"/>
              <a:gd name="T73" fmla="*/ 280 h 337"/>
              <a:gd name="T74" fmla="*/ 142 w 377"/>
              <a:gd name="T75" fmla="*/ 257 h 337"/>
              <a:gd name="T76" fmla="*/ 151 w 377"/>
              <a:gd name="T77" fmla="*/ 257 h 337"/>
              <a:gd name="T78" fmla="*/ 173 w 377"/>
              <a:gd name="T79" fmla="*/ 253 h 337"/>
              <a:gd name="T80" fmla="*/ 178 w 377"/>
              <a:gd name="T81" fmla="*/ 253 h 337"/>
              <a:gd name="T82" fmla="*/ 186 w 377"/>
              <a:gd name="T83" fmla="*/ 222 h 337"/>
              <a:gd name="T84" fmla="*/ 164 w 377"/>
              <a:gd name="T85" fmla="*/ 164 h 337"/>
              <a:gd name="T86" fmla="*/ 142 w 377"/>
              <a:gd name="T87" fmla="*/ 147 h 337"/>
              <a:gd name="T88" fmla="*/ 71 w 377"/>
              <a:gd name="T89" fmla="*/ 120 h 337"/>
              <a:gd name="T90" fmla="*/ 44 w 377"/>
              <a:gd name="T91" fmla="*/ 116 h 337"/>
              <a:gd name="T92" fmla="*/ 49 w 377"/>
              <a:gd name="T93" fmla="*/ 102 h 337"/>
              <a:gd name="T94" fmla="*/ 75 w 377"/>
              <a:gd name="T95" fmla="*/ 107 h 337"/>
              <a:gd name="T96" fmla="*/ 133 w 377"/>
              <a:gd name="T97" fmla="*/ 111 h 337"/>
              <a:gd name="T98" fmla="*/ 142 w 377"/>
              <a:gd name="T99" fmla="*/ 107 h 337"/>
              <a:gd name="T100" fmla="*/ 142 w 377"/>
              <a:gd name="T101" fmla="*/ 98 h 337"/>
              <a:gd name="T102" fmla="*/ 129 w 377"/>
              <a:gd name="T103" fmla="*/ 102 h 337"/>
              <a:gd name="T104" fmla="*/ 80 w 377"/>
              <a:gd name="T105" fmla="*/ 49 h 337"/>
              <a:gd name="T106" fmla="*/ 27 w 377"/>
              <a:gd name="T107" fmla="*/ 4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" h="337">
                <a:moveTo>
                  <a:pt x="0" y="27"/>
                </a:moveTo>
                <a:lnTo>
                  <a:pt x="9" y="22"/>
                </a:lnTo>
                <a:lnTo>
                  <a:pt x="18" y="22"/>
                </a:lnTo>
                <a:lnTo>
                  <a:pt x="27" y="18"/>
                </a:lnTo>
                <a:lnTo>
                  <a:pt x="31" y="18"/>
                </a:lnTo>
                <a:lnTo>
                  <a:pt x="49" y="14"/>
                </a:lnTo>
                <a:lnTo>
                  <a:pt x="67" y="18"/>
                </a:lnTo>
                <a:lnTo>
                  <a:pt x="80" y="22"/>
                </a:lnTo>
                <a:lnTo>
                  <a:pt x="89" y="27"/>
                </a:lnTo>
                <a:lnTo>
                  <a:pt x="89" y="31"/>
                </a:lnTo>
                <a:lnTo>
                  <a:pt x="93" y="31"/>
                </a:lnTo>
                <a:lnTo>
                  <a:pt x="102" y="31"/>
                </a:lnTo>
                <a:lnTo>
                  <a:pt x="111" y="36"/>
                </a:lnTo>
                <a:lnTo>
                  <a:pt x="120" y="31"/>
                </a:lnTo>
                <a:lnTo>
                  <a:pt x="133" y="31"/>
                </a:lnTo>
                <a:lnTo>
                  <a:pt x="142" y="27"/>
                </a:lnTo>
                <a:lnTo>
                  <a:pt x="151" y="18"/>
                </a:lnTo>
                <a:lnTo>
                  <a:pt x="155" y="14"/>
                </a:lnTo>
                <a:lnTo>
                  <a:pt x="160" y="9"/>
                </a:lnTo>
                <a:lnTo>
                  <a:pt x="164" y="9"/>
                </a:lnTo>
                <a:lnTo>
                  <a:pt x="169" y="9"/>
                </a:lnTo>
                <a:lnTo>
                  <a:pt x="173" y="9"/>
                </a:lnTo>
                <a:lnTo>
                  <a:pt x="178" y="9"/>
                </a:lnTo>
                <a:lnTo>
                  <a:pt x="191" y="5"/>
                </a:lnTo>
                <a:lnTo>
                  <a:pt x="195" y="14"/>
                </a:lnTo>
                <a:lnTo>
                  <a:pt x="200" y="14"/>
                </a:lnTo>
                <a:lnTo>
                  <a:pt x="195" y="18"/>
                </a:lnTo>
                <a:lnTo>
                  <a:pt x="195" y="14"/>
                </a:lnTo>
                <a:lnTo>
                  <a:pt x="191" y="9"/>
                </a:lnTo>
                <a:lnTo>
                  <a:pt x="191" y="14"/>
                </a:lnTo>
                <a:lnTo>
                  <a:pt x="195" y="22"/>
                </a:lnTo>
                <a:lnTo>
                  <a:pt x="204" y="27"/>
                </a:lnTo>
                <a:lnTo>
                  <a:pt x="209" y="31"/>
                </a:lnTo>
                <a:lnTo>
                  <a:pt x="218" y="31"/>
                </a:lnTo>
                <a:lnTo>
                  <a:pt x="218" y="22"/>
                </a:lnTo>
                <a:lnTo>
                  <a:pt x="218" y="14"/>
                </a:lnTo>
                <a:lnTo>
                  <a:pt x="222" y="14"/>
                </a:lnTo>
                <a:lnTo>
                  <a:pt x="226" y="22"/>
                </a:lnTo>
                <a:lnTo>
                  <a:pt x="231" y="22"/>
                </a:lnTo>
                <a:lnTo>
                  <a:pt x="235" y="27"/>
                </a:lnTo>
                <a:lnTo>
                  <a:pt x="240" y="31"/>
                </a:lnTo>
                <a:lnTo>
                  <a:pt x="253" y="31"/>
                </a:lnTo>
                <a:lnTo>
                  <a:pt x="262" y="22"/>
                </a:lnTo>
                <a:lnTo>
                  <a:pt x="262" y="14"/>
                </a:lnTo>
                <a:lnTo>
                  <a:pt x="266" y="9"/>
                </a:lnTo>
                <a:lnTo>
                  <a:pt x="262" y="5"/>
                </a:lnTo>
                <a:lnTo>
                  <a:pt x="262" y="5"/>
                </a:lnTo>
                <a:lnTo>
                  <a:pt x="266" y="5"/>
                </a:lnTo>
                <a:lnTo>
                  <a:pt x="266" y="5"/>
                </a:lnTo>
                <a:lnTo>
                  <a:pt x="266" y="9"/>
                </a:lnTo>
                <a:lnTo>
                  <a:pt x="271" y="14"/>
                </a:lnTo>
                <a:lnTo>
                  <a:pt x="271" y="9"/>
                </a:lnTo>
                <a:lnTo>
                  <a:pt x="275" y="5"/>
                </a:lnTo>
                <a:lnTo>
                  <a:pt x="280" y="5"/>
                </a:lnTo>
                <a:lnTo>
                  <a:pt x="293" y="0"/>
                </a:lnTo>
                <a:lnTo>
                  <a:pt x="297" y="0"/>
                </a:lnTo>
                <a:lnTo>
                  <a:pt x="302" y="0"/>
                </a:lnTo>
                <a:lnTo>
                  <a:pt x="302" y="0"/>
                </a:lnTo>
                <a:lnTo>
                  <a:pt x="306" y="5"/>
                </a:lnTo>
                <a:lnTo>
                  <a:pt x="315" y="9"/>
                </a:lnTo>
                <a:lnTo>
                  <a:pt x="315" y="18"/>
                </a:lnTo>
                <a:lnTo>
                  <a:pt x="315" y="22"/>
                </a:lnTo>
                <a:lnTo>
                  <a:pt x="320" y="22"/>
                </a:lnTo>
                <a:lnTo>
                  <a:pt x="320" y="22"/>
                </a:lnTo>
                <a:lnTo>
                  <a:pt x="320" y="22"/>
                </a:lnTo>
                <a:lnTo>
                  <a:pt x="333" y="22"/>
                </a:lnTo>
                <a:lnTo>
                  <a:pt x="337" y="22"/>
                </a:lnTo>
                <a:lnTo>
                  <a:pt x="342" y="22"/>
                </a:lnTo>
                <a:lnTo>
                  <a:pt x="342" y="27"/>
                </a:lnTo>
                <a:lnTo>
                  <a:pt x="342" y="31"/>
                </a:lnTo>
                <a:lnTo>
                  <a:pt x="342" y="31"/>
                </a:lnTo>
                <a:lnTo>
                  <a:pt x="342" y="40"/>
                </a:lnTo>
                <a:lnTo>
                  <a:pt x="337" y="45"/>
                </a:lnTo>
                <a:lnTo>
                  <a:pt x="337" y="53"/>
                </a:lnTo>
                <a:lnTo>
                  <a:pt x="328" y="58"/>
                </a:lnTo>
                <a:lnTo>
                  <a:pt x="324" y="76"/>
                </a:lnTo>
                <a:lnTo>
                  <a:pt x="320" y="80"/>
                </a:lnTo>
                <a:lnTo>
                  <a:pt x="315" y="80"/>
                </a:lnTo>
                <a:lnTo>
                  <a:pt x="320" y="93"/>
                </a:lnTo>
                <a:lnTo>
                  <a:pt x="324" y="102"/>
                </a:lnTo>
                <a:lnTo>
                  <a:pt x="324" y="102"/>
                </a:lnTo>
                <a:lnTo>
                  <a:pt x="324" y="107"/>
                </a:lnTo>
                <a:lnTo>
                  <a:pt x="324" y="111"/>
                </a:lnTo>
                <a:lnTo>
                  <a:pt x="320" y="111"/>
                </a:lnTo>
                <a:lnTo>
                  <a:pt x="315" y="111"/>
                </a:lnTo>
                <a:lnTo>
                  <a:pt x="315" y="111"/>
                </a:lnTo>
                <a:lnTo>
                  <a:pt x="315" y="116"/>
                </a:lnTo>
                <a:lnTo>
                  <a:pt x="311" y="120"/>
                </a:lnTo>
                <a:lnTo>
                  <a:pt x="311" y="124"/>
                </a:lnTo>
                <a:lnTo>
                  <a:pt x="311" y="129"/>
                </a:lnTo>
                <a:lnTo>
                  <a:pt x="311" y="129"/>
                </a:lnTo>
                <a:lnTo>
                  <a:pt x="306" y="129"/>
                </a:lnTo>
                <a:lnTo>
                  <a:pt x="302" y="133"/>
                </a:lnTo>
                <a:lnTo>
                  <a:pt x="311" y="133"/>
                </a:lnTo>
                <a:lnTo>
                  <a:pt x="311" y="133"/>
                </a:lnTo>
                <a:lnTo>
                  <a:pt x="315" y="133"/>
                </a:lnTo>
                <a:lnTo>
                  <a:pt x="315" y="133"/>
                </a:lnTo>
                <a:lnTo>
                  <a:pt x="320" y="133"/>
                </a:lnTo>
                <a:lnTo>
                  <a:pt x="320" y="138"/>
                </a:lnTo>
                <a:lnTo>
                  <a:pt x="320" y="138"/>
                </a:lnTo>
                <a:lnTo>
                  <a:pt x="324" y="138"/>
                </a:lnTo>
                <a:lnTo>
                  <a:pt x="320" y="138"/>
                </a:lnTo>
                <a:lnTo>
                  <a:pt x="320" y="142"/>
                </a:lnTo>
                <a:lnTo>
                  <a:pt x="320" y="147"/>
                </a:lnTo>
                <a:lnTo>
                  <a:pt x="320" y="147"/>
                </a:lnTo>
                <a:lnTo>
                  <a:pt x="320" y="151"/>
                </a:lnTo>
                <a:lnTo>
                  <a:pt x="324" y="151"/>
                </a:lnTo>
                <a:lnTo>
                  <a:pt x="324" y="151"/>
                </a:lnTo>
                <a:lnTo>
                  <a:pt x="324" y="155"/>
                </a:lnTo>
                <a:lnTo>
                  <a:pt x="324" y="160"/>
                </a:lnTo>
                <a:lnTo>
                  <a:pt x="328" y="160"/>
                </a:lnTo>
                <a:lnTo>
                  <a:pt x="333" y="164"/>
                </a:lnTo>
                <a:lnTo>
                  <a:pt x="333" y="169"/>
                </a:lnTo>
                <a:lnTo>
                  <a:pt x="333" y="169"/>
                </a:lnTo>
                <a:lnTo>
                  <a:pt x="337" y="173"/>
                </a:lnTo>
                <a:lnTo>
                  <a:pt x="337" y="173"/>
                </a:lnTo>
                <a:lnTo>
                  <a:pt x="337" y="178"/>
                </a:lnTo>
                <a:lnTo>
                  <a:pt x="342" y="182"/>
                </a:lnTo>
                <a:lnTo>
                  <a:pt x="342" y="191"/>
                </a:lnTo>
                <a:lnTo>
                  <a:pt x="346" y="191"/>
                </a:lnTo>
                <a:lnTo>
                  <a:pt x="346" y="195"/>
                </a:lnTo>
                <a:lnTo>
                  <a:pt x="351" y="195"/>
                </a:lnTo>
                <a:lnTo>
                  <a:pt x="355" y="195"/>
                </a:lnTo>
                <a:lnTo>
                  <a:pt x="355" y="200"/>
                </a:lnTo>
                <a:lnTo>
                  <a:pt x="360" y="200"/>
                </a:lnTo>
                <a:lnTo>
                  <a:pt x="360" y="213"/>
                </a:lnTo>
                <a:lnTo>
                  <a:pt x="364" y="218"/>
                </a:lnTo>
                <a:lnTo>
                  <a:pt x="373" y="218"/>
                </a:lnTo>
                <a:lnTo>
                  <a:pt x="373" y="222"/>
                </a:lnTo>
                <a:lnTo>
                  <a:pt x="377" y="226"/>
                </a:lnTo>
                <a:lnTo>
                  <a:pt x="373" y="231"/>
                </a:lnTo>
                <a:lnTo>
                  <a:pt x="364" y="231"/>
                </a:lnTo>
                <a:lnTo>
                  <a:pt x="364" y="231"/>
                </a:lnTo>
                <a:lnTo>
                  <a:pt x="360" y="231"/>
                </a:lnTo>
                <a:lnTo>
                  <a:pt x="346" y="231"/>
                </a:lnTo>
                <a:lnTo>
                  <a:pt x="342" y="235"/>
                </a:lnTo>
                <a:lnTo>
                  <a:pt x="337" y="235"/>
                </a:lnTo>
                <a:lnTo>
                  <a:pt x="337" y="235"/>
                </a:lnTo>
                <a:lnTo>
                  <a:pt x="333" y="231"/>
                </a:lnTo>
                <a:lnTo>
                  <a:pt x="320" y="231"/>
                </a:lnTo>
                <a:lnTo>
                  <a:pt x="315" y="226"/>
                </a:lnTo>
                <a:lnTo>
                  <a:pt x="315" y="226"/>
                </a:lnTo>
                <a:lnTo>
                  <a:pt x="311" y="226"/>
                </a:lnTo>
                <a:lnTo>
                  <a:pt x="297" y="231"/>
                </a:lnTo>
                <a:lnTo>
                  <a:pt x="297" y="235"/>
                </a:lnTo>
                <a:lnTo>
                  <a:pt x="293" y="240"/>
                </a:lnTo>
                <a:lnTo>
                  <a:pt x="289" y="244"/>
                </a:lnTo>
                <a:lnTo>
                  <a:pt x="289" y="249"/>
                </a:lnTo>
                <a:lnTo>
                  <a:pt x="289" y="253"/>
                </a:lnTo>
                <a:lnTo>
                  <a:pt x="293" y="253"/>
                </a:lnTo>
                <a:lnTo>
                  <a:pt x="297" y="249"/>
                </a:lnTo>
                <a:lnTo>
                  <a:pt x="306" y="257"/>
                </a:lnTo>
                <a:lnTo>
                  <a:pt x="324" y="262"/>
                </a:lnTo>
                <a:lnTo>
                  <a:pt x="333" y="262"/>
                </a:lnTo>
                <a:lnTo>
                  <a:pt x="346" y="253"/>
                </a:lnTo>
                <a:lnTo>
                  <a:pt x="346" y="257"/>
                </a:lnTo>
                <a:lnTo>
                  <a:pt x="351" y="257"/>
                </a:lnTo>
                <a:lnTo>
                  <a:pt x="346" y="271"/>
                </a:lnTo>
                <a:lnTo>
                  <a:pt x="342" y="275"/>
                </a:lnTo>
                <a:lnTo>
                  <a:pt x="342" y="280"/>
                </a:lnTo>
                <a:lnTo>
                  <a:pt x="351" y="280"/>
                </a:lnTo>
                <a:lnTo>
                  <a:pt x="355" y="284"/>
                </a:lnTo>
                <a:lnTo>
                  <a:pt x="355" y="288"/>
                </a:lnTo>
                <a:lnTo>
                  <a:pt x="351" y="293"/>
                </a:lnTo>
                <a:lnTo>
                  <a:pt x="342" y="293"/>
                </a:lnTo>
                <a:lnTo>
                  <a:pt x="337" y="297"/>
                </a:lnTo>
                <a:lnTo>
                  <a:pt x="337" y="306"/>
                </a:lnTo>
                <a:lnTo>
                  <a:pt x="328" y="324"/>
                </a:lnTo>
                <a:lnTo>
                  <a:pt x="320" y="328"/>
                </a:lnTo>
                <a:lnTo>
                  <a:pt x="315" y="333"/>
                </a:lnTo>
                <a:lnTo>
                  <a:pt x="311" y="333"/>
                </a:lnTo>
                <a:lnTo>
                  <a:pt x="297" y="337"/>
                </a:lnTo>
                <a:lnTo>
                  <a:pt x="297" y="324"/>
                </a:lnTo>
                <a:lnTo>
                  <a:pt x="293" y="315"/>
                </a:lnTo>
                <a:lnTo>
                  <a:pt x="284" y="315"/>
                </a:lnTo>
                <a:lnTo>
                  <a:pt x="284" y="319"/>
                </a:lnTo>
                <a:lnTo>
                  <a:pt x="280" y="324"/>
                </a:lnTo>
                <a:lnTo>
                  <a:pt x="271" y="324"/>
                </a:lnTo>
                <a:lnTo>
                  <a:pt x="262" y="333"/>
                </a:lnTo>
                <a:lnTo>
                  <a:pt x="257" y="333"/>
                </a:lnTo>
                <a:lnTo>
                  <a:pt x="253" y="333"/>
                </a:lnTo>
                <a:lnTo>
                  <a:pt x="249" y="328"/>
                </a:lnTo>
                <a:lnTo>
                  <a:pt x="240" y="324"/>
                </a:lnTo>
                <a:lnTo>
                  <a:pt x="231" y="328"/>
                </a:lnTo>
                <a:lnTo>
                  <a:pt x="218" y="328"/>
                </a:lnTo>
                <a:lnTo>
                  <a:pt x="209" y="337"/>
                </a:lnTo>
                <a:lnTo>
                  <a:pt x="204" y="328"/>
                </a:lnTo>
                <a:lnTo>
                  <a:pt x="204" y="324"/>
                </a:lnTo>
                <a:lnTo>
                  <a:pt x="200" y="319"/>
                </a:lnTo>
                <a:lnTo>
                  <a:pt x="200" y="315"/>
                </a:lnTo>
                <a:lnTo>
                  <a:pt x="200" y="311"/>
                </a:lnTo>
                <a:lnTo>
                  <a:pt x="200" y="306"/>
                </a:lnTo>
                <a:lnTo>
                  <a:pt x="200" y="302"/>
                </a:lnTo>
                <a:lnTo>
                  <a:pt x="200" y="297"/>
                </a:lnTo>
                <a:lnTo>
                  <a:pt x="195" y="297"/>
                </a:lnTo>
                <a:lnTo>
                  <a:pt x="195" y="293"/>
                </a:lnTo>
                <a:lnTo>
                  <a:pt x="191" y="288"/>
                </a:lnTo>
                <a:lnTo>
                  <a:pt x="182" y="284"/>
                </a:lnTo>
                <a:lnTo>
                  <a:pt x="182" y="280"/>
                </a:lnTo>
                <a:lnTo>
                  <a:pt x="178" y="275"/>
                </a:lnTo>
                <a:lnTo>
                  <a:pt x="173" y="271"/>
                </a:lnTo>
                <a:lnTo>
                  <a:pt x="169" y="266"/>
                </a:lnTo>
                <a:lnTo>
                  <a:pt x="169" y="262"/>
                </a:lnTo>
                <a:lnTo>
                  <a:pt x="169" y="262"/>
                </a:lnTo>
                <a:lnTo>
                  <a:pt x="169" y="257"/>
                </a:lnTo>
                <a:lnTo>
                  <a:pt x="169" y="257"/>
                </a:lnTo>
                <a:lnTo>
                  <a:pt x="164" y="262"/>
                </a:lnTo>
                <a:lnTo>
                  <a:pt x="164" y="257"/>
                </a:lnTo>
                <a:lnTo>
                  <a:pt x="160" y="262"/>
                </a:lnTo>
                <a:lnTo>
                  <a:pt x="160" y="266"/>
                </a:lnTo>
                <a:lnTo>
                  <a:pt x="160" y="266"/>
                </a:lnTo>
                <a:lnTo>
                  <a:pt x="164" y="266"/>
                </a:lnTo>
                <a:lnTo>
                  <a:pt x="164" y="271"/>
                </a:lnTo>
                <a:lnTo>
                  <a:pt x="160" y="275"/>
                </a:lnTo>
                <a:lnTo>
                  <a:pt x="160" y="280"/>
                </a:lnTo>
                <a:lnTo>
                  <a:pt x="155" y="280"/>
                </a:lnTo>
                <a:lnTo>
                  <a:pt x="155" y="280"/>
                </a:lnTo>
                <a:lnTo>
                  <a:pt x="147" y="284"/>
                </a:lnTo>
                <a:lnTo>
                  <a:pt x="147" y="284"/>
                </a:lnTo>
                <a:lnTo>
                  <a:pt x="142" y="280"/>
                </a:lnTo>
                <a:lnTo>
                  <a:pt x="142" y="280"/>
                </a:lnTo>
                <a:lnTo>
                  <a:pt x="142" y="280"/>
                </a:lnTo>
                <a:lnTo>
                  <a:pt x="138" y="280"/>
                </a:lnTo>
                <a:lnTo>
                  <a:pt x="138" y="280"/>
                </a:lnTo>
                <a:lnTo>
                  <a:pt x="138" y="271"/>
                </a:lnTo>
                <a:lnTo>
                  <a:pt x="138" y="266"/>
                </a:lnTo>
                <a:lnTo>
                  <a:pt x="142" y="262"/>
                </a:lnTo>
                <a:lnTo>
                  <a:pt x="142" y="257"/>
                </a:lnTo>
                <a:lnTo>
                  <a:pt x="142" y="257"/>
                </a:lnTo>
                <a:lnTo>
                  <a:pt x="142" y="257"/>
                </a:lnTo>
                <a:lnTo>
                  <a:pt x="147" y="253"/>
                </a:lnTo>
                <a:lnTo>
                  <a:pt x="147" y="253"/>
                </a:lnTo>
                <a:lnTo>
                  <a:pt x="151" y="257"/>
                </a:lnTo>
                <a:lnTo>
                  <a:pt x="151" y="257"/>
                </a:lnTo>
                <a:lnTo>
                  <a:pt x="155" y="257"/>
                </a:lnTo>
                <a:lnTo>
                  <a:pt x="160" y="253"/>
                </a:lnTo>
                <a:lnTo>
                  <a:pt x="160" y="253"/>
                </a:lnTo>
                <a:lnTo>
                  <a:pt x="169" y="253"/>
                </a:lnTo>
                <a:lnTo>
                  <a:pt x="169" y="253"/>
                </a:lnTo>
                <a:lnTo>
                  <a:pt x="173" y="253"/>
                </a:lnTo>
                <a:lnTo>
                  <a:pt x="178" y="257"/>
                </a:lnTo>
                <a:lnTo>
                  <a:pt x="182" y="257"/>
                </a:lnTo>
                <a:lnTo>
                  <a:pt x="182" y="253"/>
                </a:lnTo>
                <a:lnTo>
                  <a:pt x="182" y="253"/>
                </a:lnTo>
                <a:lnTo>
                  <a:pt x="182" y="253"/>
                </a:lnTo>
                <a:lnTo>
                  <a:pt x="178" y="253"/>
                </a:lnTo>
                <a:lnTo>
                  <a:pt x="178" y="253"/>
                </a:lnTo>
                <a:lnTo>
                  <a:pt x="178" y="249"/>
                </a:lnTo>
                <a:lnTo>
                  <a:pt x="182" y="244"/>
                </a:lnTo>
                <a:lnTo>
                  <a:pt x="186" y="240"/>
                </a:lnTo>
                <a:lnTo>
                  <a:pt x="186" y="226"/>
                </a:lnTo>
                <a:lnTo>
                  <a:pt x="186" y="222"/>
                </a:lnTo>
                <a:lnTo>
                  <a:pt x="182" y="209"/>
                </a:lnTo>
                <a:lnTo>
                  <a:pt x="182" y="204"/>
                </a:lnTo>
                <a:lnTo>
                  <a:pt x="178" y="195"/>
                </a:lnTo>
                <a:lnTo>
                  <a:pt x="173" y="186"/>
                </a:lnTo>
                <a:lnTo>
                  <a:pt x="169" y="178"/>
                </a:lnTo>
                <a:lnTo>
                  <a:pt x="164" y="164"/>
                </a:lnTo>
                <a:lnTo>
                  <a:pt x="160" y="164"/>
                </a:lnTo>
                <a:lnTo>
                  <a:pt x="151" y="155"/>
                </a:lnTo>
                <a:lnTo>
                  <a:pt x="147" y="151"/>
                </a:lnTo>
                <a:lnTo>
                  <a:pt x="147" y="151"/>
                </a:lnTo>
                <a:lnTo>
                  <a:pt x="147" y="151"/>
                </a:lnTo>
                <a:lnTo>
                  <a:pt x="142" y="147"/>
                </a:lnTo>
                <a:lnTo>
                  <a:pt x="115" y="133"/>
                </a:lnTo>
                <a:lnTo>
                  <a:pt x="107" y="129"/>
                </a:lnTo>
                <a:lnTo>
                  <a:pt x="98" y="124"/>
                </a:lnTo>
                <a:lnTo>
                  <a:pt x="89" y="120"/>
                </a:lnTo>
                <a:lnTo>
                  <a:pt x="75" y="120"/>
                </a:lnTo>
                <a:lnTo>
                  <a:pt x="71" y="120"/>
                </a:lnTo>
                <a:lnTo>
                  <a:pt x="67" y="120"/>
                </a:lnTo>
                <a:lnTo>
                  <a:pt x="62" y="120"/>
                </a:lnTo>
                <a:lnTo>
                  <a:pt x="53" y="120"/>
                </a:lnTo>
                <a:lnTo>
                  <a:pt x="49" y="120"/>
                </a:lnTo>
                <a:lnTo>
                  <a:pt x="44" y="116"/>
                </a:lnTo>
                <a:lnTo>
                  <a:pt x="44" y="116"/>
                </a:lnTo>
                <a:lnTo>
                  <a:pt x="40" y="116"/>
                </a:lnTo>
                <a:lnTo>
                  <a:pt x="40" y="111"/>
                </a:lnTo>
                <a:lnTo>
                  <a:pt x="36" y="107"/>
                </a:lnTo>
                <a:lnTo>
                  <a:pt x="40" y="102"/>
                </a:lnTo>
                <a:lnTo>
                  <a:pt x="44" y="102"/>
                </a:lnTo>
                <a:lnTo>
                  <a:pt x="49" y="102"/>
                </a:lnTo>
                <a:lnTo>
                  <a:pt x="49" y="102"/>
                </a:lnTo>
                <a:lnTo>
                  <a:pt x="53" y="102"/>
                </a:lnTo>
                <a:lnTo>
                  <a:pt x="58" y="107"/>
                </a:lnTo>
                <a:lnTo>
                  <a:pt x="67" y="107"/>
                </a:lnTo>
                <a:lnTo>
                  <a:pt x="71" y="107"/>
                </a:lnTo>
                <a:lnTo>
                  <a:pt x="75" y="107"/>
                </a:lnTo>
                <a:lnTo>
                  <a:pt x="80" y="107"/>
                </a:lnTo>
                <a:lnTo>
                  <a:pt x="89" y="107"/>
                </a:lnTo>
                <a:lnTo>
                  <a:pt x="107" y="111"/>
                </a:lnTo>
                <a:lnTo>
                  <a:pt x="124" y="116"/>
                </a:lnTo>
                <a:lnTo>
                  <a:pt x="129" y="111"/>
                </a:lnTo>
                <a:lnTo>
                  <a:pt x="133" y="111"/>
                </a:lnTo>
                <a:lnTo>
                  <a:pt x="138" y="111"/>
                </a:lnTo>
                <a:lnTo>
                  <a:pt x="138" y="111"/>
                </a:lnTo>
                <a:lnTo>
                  <a:pt x="142" y="111"/>
                </a:lnTo>
                <a:lnTo>
                  <a:pt x="142" y="111"/>
                </a:lnTo>
                <a:lnTo>
                  <a:pt x="142" y="107"/>
                </a:lnTo>
                <a:lnTo>
                  <a:pt x="142" y="107"/>
                </a:lnTo>
                <a:lnTo>
                  <a:pt x="142" y="107"/>
                </a:lnTo>
                <a:lnTo>
                  <a:pt x="142" y="102"/>
                </a:lnTo>
                <a:lnTo>
                  <a:pt x="142" y="102"/>
                </a:lnTo>
                <a:lnTo>
                  <a:pt x="142" y="102"/>
                </a:lnTo>
                <a:lnTo>
                  <a:pt x="142" y="98"/>
                </a:lnTo>
                <a:lnTo>
                  <a:pt x="142" y="98"/>
                </a:lnTo>
                <a:lnTo>
                  <a:pt x="133" y="98"/>
                </a:lnTo>
                <a:lnTo>
                  <a:pt x="129" y="93"/>
                </a:lnTo>
                <a:lnTo>
                  <a:pt x="129" y="93"/>
                </a:lnTo>
                <a:lnTo>
                  <a:pt x="133" y="102"/>
                </a:lnTo>
                <a:lnTo>
                  <a:pt x="133" y="102"/>
                </a:lnTo>
                <a:lnTo>
                  <a:pt x="129" y="102"/>
                </a:lnTo>
                <a:lnTo>
                  <a:pt x="124" y="93"/>
                </a:lnTo>
                <a:lnTo>
                  <a:pt x="111" y="85"/>
                </a:lnTo>
                <a:lnTo>
                  <a:pt x="107" y="80"/>
                </a:lnTo>
                <a:lnTo>
                  <a:pt x="98" y="71"/>
                </a:lnTo>
                <a:lnTo>
                  <a:pt x="84" y="58"/>
                </a:lnTo>
                <a:lnTo>
                  <a:pt x="80" y="49"/>
                </a:lnTo>
                <a:lnTo>
                  <a:pt x="75" y="45"/>
                </a:lnTo>
                <a:lnTo>
                  <a:pt x="58" y="40"/>
                </a:lnTo>
                <a:lnTo>
                  <a:pt x="49" y="40"/>
                </a:lnTo>
                <a:lnTo>
                  <a:pt x="44" y="40"/>
                </a:lnTo>
                <a:lnTo>
                  <a:pt x="40" y="40"/>
                </a:lnTo>
                <a:lnTo>
                  <a:pt x="27" y="40"/>
                </a:lnTo>
                <a:lnTo>
                  <a:pt x="18" y="40"/>
                </a:lnTo>
                <a:lnTo>
                  <a:pt x="13" y="40"/>
                </a:lnTo>
                <a:lnTo>
                  <a:pt x="9" y="36"/>
                </a:lnTo>
                <a:lnTo>
                  <a:pt x="4" y="31"/>
                </a:lnTo>
                <a:lnTo>
                  <a:pt x="0" y="2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3" name="Freeform 770">
            <a:extLst>
              <a:ext uri="{FF2B5EF4-FFF2-40B4-BE49-F238E27FC236}">
                <a16:creationId xmlns:a16="http://schemas.microsoft.com/office/drawing/2014/main" id="{427A7CC3-F773-4417-B773-732685A64F97}"/>
              </a:ext>
            </a:extLst>
          </p:cNvPr>
          <p:cNvSpPr>
            <a:spLocks/>
          </p:cNvSpPr>
          <p:nvPr/>
        </p:nvSpPr>
        <p:spPr bwMode="auto">
          <a:xfrm>
            <a:off x="7415815" y="4239485"/>
            <a:ext cx="198239" cy="190203"/>
          </a:xfrm>
          <a:custGeom>
            <a:avLst/>
            <a:gdLst>
              <a:gd name="T0" fmla="*/ 9 w 222"/>
              <a:gd name="T1" fmla="*/ 67 h 213"/>
              <a:gd name="T2" fmla="*/ 22 w 222"/>
              <a:gd name="T3" fmla="*/ 63 h 213"/>
              <a:gd name="T4" fmla="*/ 40 w 222"/>
              <a:gd name="T5" fmla="*/ 63 h 213"/>
              <a:gd name="T6" fmla="*/ 49 w 222"/>
              <a:gd name="T7" fmla="*/ 40 h 213"/>
              <a:gd name="T8" fmla="*/ 62 w 222"/>
              <a:gd name="T9" fmla="*/ 27 h 213"/>
              <a:gd name="T10" fmla="*/ 75 w 222"/>
              <a:gd name="T11" fmla="*/ 18 h 213"/>
              <a:gd name="T12" fmla="*/ 84 w 222"/>
              <a:gd name="T13" fmla="*/ 9 h 213"/>
              <a:gd name="T14" fmla="*/ 106 w 222"/>
              <a:gd name="T15" fmla="*/ 18 h 213"/>
              <a:gd name="T16" fmla="*/ 124 w 222"/>
              <a:gd name="T17" fmla="*/ 23 h 213"/>
              <a:gd name="T18" fmla="*/ 142 w 222"/>
              <a:gd name="T19" fmla="*/ 27 h 213"/>
              <a:gd name="T20" fmla="*/ 160 w 222"/>
              <a:gd name="T21" fmla="*/ 27 h 213"/>
              <a:gd name="T22" fmla="*/ 191 w 222"/>
              <a:gd name="T23" fmla="*/ 58 h 213"/>
              <a:gd name="T24" fmla="*/ 195 w 222"/>
              <a:gd name="T25" fmla="*/ 63 h 213"/>
              <a:gd name="T26" fmla="*/ 213 w 222"/>
              <a:gd name="T27" fmla="*/ 80 h 213"/>
              <a:gd name="T28" fmla="*/ 217 w 222"/>
              <a:gd name="T29" fmla="*/ 89 h 213"/>
              <a:gd name="T30" fmla="*/ 222 w 222"/>
              <a:gd name="T31" fmla="*/ 98 h 213"/>
              <a:gd name="T32" fmla="*/ 217 w 222"/>
              <a:gd name="T33" fmla="*/ 120 h 213"/>
              <a:gd name="T34" fmla="*/ 217 w 222"/>
              <a:gd name="T35" fmla="*/ 129 h 213"/>
              <a:gd name="T36" fmla="*/ 222 w 222"/>
              <a:gd name="T37" fmla="*/ 147 h 213"/>
              <a:gd name="T38" fmla="*/ 217 w 222"/>
              <a:gd name="T39" fmla="*/ 165 h 213"/>
              <a:gd name="T40" fmla="*/ 208 w 222"/>
              <a:gd name="T41" fmla="*/ 169 h 213"/>
              <a:gd name="T42" fmla="*/ 204 w 222"/>
              <a:gd name="T43" fmla="*/ 178 h 213"/>
              <a:gd name="T44" fmla="*/ 200 w 222"/>
              <a:gd name="T45" fmla="*/ 182 h 213"/>
              <a:gd name="T46" fmla="*/ 195 w 222"/>
              <a:gd name="T47" fmla="*/ 187 h 213"/>
              <a:gd name="T48" fmla="*/ 186 w 222"/>
              <a:gd name="T49" fmla="*/ 191 h 213"/>
              <a:gd name="T50" fmla="*/ 182 w 222"/>
              <a:gd name="T51" fmla="*/ 191 h 213"/>
              <a:gd name="T52" fmla="*/ 173 w 222"/>
              <a:gd name="T53" fmla="*/ 196 h 213"/>
              <a:gd name="T54" fmla="*/ 168 w 222"/>
              <a:gd name="T55" fmla="*/ 196 h 213"/>
              <a:gd name="T56" fmla="*/ 164 w 222"/>
              <a:gd name="T57" fmla="*/ 209 h 213"/>
              <a:gd name="T58" fmla="*/ 155 w 222"/>
              <a:gd name="T59" fmla="*/ 213 h 213"/>
              <a:gd name="T60" fmla="*/ 146 w 222"/>
              <a:gd name="T61" fmla="*/ 213 h 213"/>
              <a:gd name="T62" fmla="*/ 124 w 222"/>
              <a:gd name="T63" fmla="*/ 209 h 213"/>
              <a:gd name="T64" fmla="*/ 120 w 222"/>
              <a:gd name="T65" fmla="*/ 178 h 213"/>
              <a:gd name="T66" fmla="*/ 115 w 222"/>
              <a:gd name="T67" fmla="*/ 156 h 213"/>
              <a:gd name="T68" fmla="*/ 89 w 222"/>
              <a:gd name="T69" fmla="*/ 151 h 213"/>
              <a:gd name="T70" fmla="*/ 80 w 222"/>
              <a:gd name="T71" fmla="*/ 151 h 213"/>
              <a:gd name="T72" fmla="*/ 80 w 222"/>
              <a:gd name="T73" fmla="*/ 138 h 213"/>
              <a:gd name="T74" fmla="*/ 89 w 222"/>
              <a:gd name="T75" fmla="*/ 107 h 213"/>
              <a:gd name="T76" fmla="*/ 84 w 222"/>
              <a:gd name="T77" fmla="*/ 102 h 213"/>
              <a:gd name="T78" fmla="*/ 71 w 222"/>
              <a:gd name="T79" fmla="*/ 111 h 213"/>
              <a:gd name="T80" fmla="*/ 53 w 222"/>
              <a:gd name="T81" fmla="*/ 111 h 213"/>
              <a:gd name="T82" fmla="*/ 40 w 222"/>
              <a:gd name="T83" fmla="*/ 111 h 213"/>
              <a:gd name="T84" fmla="*/ 26 w 222"/>
              <a:gd name="T85" fmla="*/ 98 h 213"/>
              <a:gd name="T86" fmla="*/ 4 w 222"/>
              <a:gd name="T87" fmla="*/ 8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13">
                <a:moveTo>
                  <a:pt x="0" y="71"/>
                </a:moveTo>
                <a:lnTo>
                  <a:pt x="4" y="67"/>
                </a:lnTo>
                <a:lnTo>
                  <a:pt x="9" y="67"/>
                </a:lnTo>
                <a:lnTo>
                  <a:pt x="18" y="71"/>
                </a:lnTo>
                <a:lnTo>
                  <a:pt x="22" y="67"/>
                </a:lnTo>
                <a:lnTo>
                  <a:pt x="22" y="63"/>
                </a:lnTo>
                <a:lnTo>
                  <a:pt x="31" y="58"/>
                </a:lnTo>
                <a:lnTo>
                  <a:pt x="40" y="63"/>
                </a:lnTo>
                <a:lnTo>
                  <a:pt x="40" y="63"/>
                </a:lnTo>
                <a:lnTo>
                  <a:pt x="53" y="63"/>
                </a:lnTo>
                <a:lnTo>
                  <a:pt x="53" y="49"/>
                </a:lnTo>
                <a:lnTo>
                  <a:pt x="49" y="40"/>
                </a:lnTo>
                <a:lnTo>
                  <a:pt x="53" y="32"/>
                </a:lnTo>
                <a:lnTo>
                  <a:pt x="53" y="27"/>
                </a:lnTo>
                <a:lnTo>
                  <a:pt x="62" y="27"/>
                </a:lnTo>
                <a:lnTo>
                  <a:pt x="62" y="23"/>
                </a:lnTo>
                <a:lnTo>
                  <a:pt x="71" y="18"/>
                </a:lnTo>
                <a:lnTo>
                  <a:pt x="75" y="18"/>
                </a:lnTo>
                <a:lnTo>
                  <a:pt x="75" y="14"/>
                </a:lnTo>
                <a:lnTo>
                  <a:pt x="71" y="0"/>
                </a:lnTo>
                <a:lnTo>
                  <a:pt x="84" y="9"/>
                </a:lnTo>
                <a:lnTo>
                  <a:pt x="89" y="9"/>
                </a:lnTo>
                <a:lnTo>
                  <a:pt x="102" y="18"/>
                </a:lnTo>
                <a:lnTo>
                  <a:pt x="106" y="18"/>
                </a:lnTo>
                <a:lnTo>
                  <a:pt x="111" y="18"/>
                </a:lnTo>
                <a:lnTo>
                  <a:pt x="120" y="23"/>
                </a:lnTo>
                <a:lnTo>
                  <a:pt x="124" y="23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51" y="27"/>
                </a:lnTo>
                <a:lnTo>
                  <a:pt x="155" y="27"/>
                </a:lnTo>
                <a:lnTo>
                  <a:pt x="160" y="27"/>
                </a:lnTo>
                <a:lnTo>
                  <a:pt x="168" y="32"/>
                </a:lnTo>
                <a:lnTo>
                  <a:pt x="182" y="45"/>
                </a:lnTo>
                <a:lnTo>
                  <a:pt x="191" y="58"/>
                </a:lnTo>
                <a:lnTo>
                  <a:pt x="191" y="58"/>
                </a:lnTo>
                <a:lnTo>
                  <a:pt x="195" y="58"/>
                </a:lnTo>
                <a:lnTo>
                  <a:pt x="195" y="63"/>
                </a:lnTo>
                <a:lnTo>
                  <a:pt x="204" y="67"/>
                </a:lnTo>
                <a:lnTo>
                  <a:pt x="208" y="71"/>
                </a:lnTo>
                <a:lnTo>
                  <a:pt x="213" y="80"/>
                </a:lnTo>
                <a:lnTo>
                  <a:pt x="217" y="80"/>
                </a:lnTo>
                <a:lnTo>
                  <a:pt x="217" y="85"/>
                </a:lnTo>
                <a:lnTo>
                  <a:pt x="217" y="89"/>
                </a:lnTo>
                <a:lnTo>
                  <a:pt x="217" y="89"/>
                </a:lnTo>
                <a:lnTo>
                  <a:pt x="217" y="94"/>
                </a:lnTo>
                <a:lnTo>
                  <a:pt x="222" y="98"/>
                </a:lnTo>
                <a:lnTo>
                  <a:pt x="222" y="102"/>
                </a:lnTo>
                <a:lnTo>
                  <a:pt x="217" y="111"/>
                </a:lnTo>
                <a:lnTo>
                  <a:pt x="217" y="120"/>
                </a:lnTo>
                <a:lnTo>
                  <a:pt x="217" y="125"/>
                </a:lnTo>
                <a:lnTo>
                  <a:pt x="217" y="129"/>
                </a:lnTo>
                <a:lnTo>
                  <a:pt x="217" y="129"/>
                </a:lnTo>
                <a:lnTo>
                  <a:pt x="222" y="138"/>
                </a:lnTo>
                <a:lnTo>
                  <a:pt x="222" y="142"/>
                </a:lnTo>
                <a:lnTo>
                  <a:pt x="222" y="147"/>
                </a:lnTo>
                <a:lnTo>
                  <a:pt x="222" y="156"/>
                </a:lnTo>
                <a:lnTo>
                  <a:pt x="222" y="160"/>
                </a:lnTo>
                <a:lnTo>
                  <a:pt x="217" y="165"/>
                </a:lnTo>
                <a:lnTo>
                  <a:pt x="213" y="165"/>
                </a:lnTo>
                <a:lnTo>
                  <a:pt x="213" y="165"/>
                </a:lnTo>
                <a:lnTo>
                  <a:pt x="208" y="169"/>
                </a:lnTo>
                <a:lnTo>
                  <a:pt x="208" y="173"/>
                </a:lnTo>
                <a:lnTo>
                  <a:pt x="208" y="173"/>
                </a:lnTo>
                <a:lnTo>
                  <a:pt x="204" y="178"/>
                </a:lnTo>
                <a:lnTo>
                  <a:pt x="204" y="178"/>
                </a:lnTo>
                <a:lnTo>
                  <a:pt x="200" y="178"/>
                </a:lnTo>
                <a:lnTo>
                  <a:pt x="200" y="182"/>
                </a:lnTo>
                <a:lnTo>
                  <a:pt x="200" y="182"/>
                </a:lnTo>
                <a:lnTo>
                  <a:pt x="200" y="187"/>
                </a:lnTo>
                <a:lnTo>
                  <a:pt x="195" y="187"/>
                </a:lnTo>
                <a:lnTo>
                  <a:pt x="195" y="187"/>
                </a:lnTo>
                <a:lnTo>
                  <a:pt x="191" y="191"/>
                </a:lnTo>
                <a:lnTo>
                  <a:pt x="186" y="191"/>
                </a:lnTo>
                <a:lnTo>
                  <a:pt x="186" y="191"/>
                </a:lnTo>
                <a:lnTo>
                  <a:pt x="182" y="191"/>
                </a:lnTo>
                <a:lnTo>
                  <a:pt x="182" y="191"/>
                </a:lnTo>
                <a:lnTo>
                  <a:pt x="177" y="191"/>
                </a:lnTo>
                <a:lnTo>
                  <a:pt x="173" y="196"/>
                </a:lnTo>
                <a:lnTo>
                  <a:pt x="173" y="196"/>
                </a:lnTo>
                <a:lnTo>
                  <a:pt x="168" y="191"/>
                </a:lnTo>
                <a:lnTo>
                  <a:pt x="168" y="191"/>
                </a:lnTo>
                <a:lnTo>
                  <a:pt x="168" y="196"/>
                </a:lnTo>
                <a:lnTo>
                  <a:pt x="164" y="196"/>
                </a:lnTo>
                <a:lnTo>
                  <a:pt x="164" y="204"/>
                </a:lnTo>
                <a:lnTo>
                  <a:pt x="164" y="209"/>
                </a:lnTo>
                <a:lnTo>
                  <a:pt x="164" y="213"/>
                </a:lnTo>
                <a:lnTo>
                  <a:pt x="160" y="213"/>
                </a:lnTo>
                <a:lnTo>
                  <a:pt x="155" y="213"/>
                </a:lnTo>
                <a:lnTo>
                  <a:pt x="155" y="213"/>
                </a:lnTo>
                <a:lnTo>
                  <a:pt x="151" y="209"/>
                </a:lnTo>
                <a:lnTo>
                  <a:pt x="146" y="213"/>
                </a:lnTo>
                <a:lnTo>
                  <a:pt x="142" y="213"/>
                </a:lnTo>
                <a:lnTo>
                  <a:pt x="124" y="209"/>
                </a:lnTo>
                <a:lnTo>
                  <a:pt x="124" y="209"/>
                </a:lnTo>
                <a:lnTo>
                  <a:pt x="129" y="196"/>
                </a:lnTo>
                <a:lnTo>
                  <a:pt x="124" y="187"/>
                </a:lnTo>
                <a:lnTo>
                  <a:pt x="120" y="178"/>
                </a:lnTo>
                <a:lnTo>
                  <a:pt x="115" y="165"/>
                </a:lnTo>
                <a:lnTo>
                  <a:pt x="115" y="156"/>
                </a:lnTo>
                <a:lnTo>
                  <a:pt x="115" y="156"/>
                </a:lnTo>
                <a:lnTo>
                  <a:pt x="106" y="156"/>
                </a:lnTo>
                <a:lnTo>
                  <a:pt x="97" y="151"/>
                </a:lnTo>
                <a:lnTo>
                  <a:pt x="89" y="151"/>
                </a:lnTo>
                <a:lnTo>
                  <a:pt x="84" y="156"/>
                </a:lnTo>
                <a:lnTo>
                  <a:pt x="84" y="156"/>
                </a:lnTo>
                <a:lnTo>
                  <a:pt x="80" y="151"/>
                </a:lnTo>
                <a:lnTo>
                  <a:pt x="80" y="151"/>
                </a:lnTo>
                <a:lnTo>
                  <a:pt x="80" y="147"/>
                </a:lnTo>
                <a:lnTo>
                  <a:pt x="80" y="138"/>
                </a:lnTo>
                <a:lnTo>
                  <a:pt x="89" y="120"/>
                </a:lnTo>
                <a:lnTo>
                  <a:pt x="89" y="111"/>
                </a:lnTo>
                <a:lnTo>
                  <a:pt x="89" y="107"/>
                </a:lnTo>
                <a:lnTo>
                  <a:pt x="89" y="102"/>
                </a:lnTo>
                <a:lnTo>
                  <a:pt x="84" y="102"/>
                </a:lnTo>
                <a:lnTo>
                  <a:pt x="84" y="102"/>
                </a:lnTo>
                <a:lnTo>
                  <a:pt x="80" y="107"/>
                </a:lnTo>
                <a:lnTo>
                  <a:pt x="75" y="111"/>
                </a:lnTo>
                <a:lnTo>
                  <a:pt x="71" y="111"/>
                </a:lnTo>
                <a:lnTo>
                  <a:pt x="62" y="111"/>
                </a:lnTo>
                <a:lnTo>
                  <a:pt x="58" y="111"/>
                </a:lnTo>
                <a:lnTo>
                  <a:pt x="53" y="111"/>
                </a:lnTo>
                <a:lnTo>
                  <a:pt x="44" y="111"/>
                </a:lnTo>
                <a:lnTo>
                  <a:pt x="44" y="111"/>
                </a:lnTo>
                <a:lnTo>
                  <a:pt x="40" y="111"/>
                </a:lnTo>
                <a:lnTo>
                  <a:pt x="35" y="107"/>
                </a:lnTo>
                <a:lnTo>
                  <a:pt x="35" y="102"/>
                </a:lnTo>
                <a:lnTo>
                  <a:pt x="26" y="98"/>
                </a:lnTo>
                <a:lnTo>
                  <a:pt x="13" y="94"/>
                </a:lnTo>
                <a:lnTo>
                  <a:pt x="4" y="89"/>
                </a:lnTo>
                <a:lnTo>
                  <a:pt x="4" y="85"/>
                </a:lnTo>
                <a:lnTo>
                  <a:pt x="0" y="71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4" name="Freeform 771">
            <a:extLst>
              <a:ext uri="{FF2B5EF4-FFF2-40B4-BE49-F238E27FC236}">
                <a16:creationId xmlns:a16="http://schemas.microsoft.com/office/drawing/2014/main" id="{6F10A9A5-302D-47D4-ACDE-000D790720BE}"/>
              </a:ext>
            </a:extLst>
          </p:cNvPr>
          <p:cNvSpPr>
            <a:spLocks/>
          </p:cNvSpPr>
          <p:nvPr/>
        </p:nvSpPr>
        <p:spPr bwMode="auto">
          <a:xfrm>
            <a:off x="7415815" y="4239485"/>
            <a:ext cx="198239" cy="190203"/>
          </a:xfrm>
          <a:custGeom>
            <a:avLst/>
            <a:gdLst>
              <a:gd name="T0" fmla="*/ 9 w 222"/>
              <a:gd name="T1" fmla="*/ 67 h 213"/>
              <a:gd name="T2" fmla="*/ 22 w 222"/>
              <a:gd name="T3" fmla="*/ 63 h 213"/>
              <a:gd name="T4" fmla="*/ 40 w 222"/>
              <a:gd name="T5" fmla="*/ 63 h 213"/>
              <a:gd name="T6" fmla="*/ 49 w 222"/>
              <a:gd name="T7" fmla="*/ 40 h 213"/>
              <a:gd name="T8" fmla="*/ 62 w 222"/>
              <a:gd name="T9" fmla="*/ 27 h 213"/>
              <a:gd name="T10" fmla="*/ 75 w 222"/>
              <a:gd name="T11" fmla="*/ 18 h 213"/>
              <a:gd name="T12" fmla="*/ 84 w 222"/>
              <a:gd name="T13" fmla="*/ 9 h 213"/>
              <a:gd name="T14" fmla="*/ 106 w 222"/>
              <a:gd name="T15" fmla="*/ 18 h 213"/>
              <a:gd name="T16" fmla="*/ 124 w 222"/>
              <a:gd name="T17" fmla="*/ 23 h 213"/>
              <a:gd name="T18" fmla="*/ 142 w 222"/>
              <a:gd name="T19" fmla="*/ 27 h 213"/>
              <a:gd name="T20" fmla="*/ 160 w 222"/>
              <a:gd name="T21" fmla="*/ 27 h 213"/>
              <a:gd name="T22" fmla="*/ 191 w 222"/>
              <a:gd name="T23" fmla="*/ 58 h 213"/>
              <a:gd name="T24" fmla="*/ 195 w 222"/>
              <a:gd name="T25" fmla="*/ 63 h 213"/>
              <a:gd name="T26" fmla="*/ 213 w 222"/>
              <a:gd name="T27" fmla="*/ 80 h 213"/>
              <a:gd name="T28" fmla="*/ 217 w 222"/>
              <a:gd name="T29" fmla="*/ 89 h 213"/>
              <a:gd name="T30" fmla="*/ 222 w 222"/>
              <a:gd name="T31" fmla="*/ 98 h 213"/>
              <a:gd name="T32" fmla="*/ 217 w 222"/>
              <a:gd name="T33" fmla="*/ 120 h 213"/>
              <a:gd name="T34" fmla="*/ 217 w 222"/>
              <a:gd name="T35" fmla="*/ 129 h 213"/>
              <a:gd name="T36" fmla="*/ 222 w 222"/>
              <a:gd name="T37" fmla="*/ 147 h 213"/>
              <a:gd name="T38" fmla="*/ 217 w 222"/>
              <a:gd name="T39" fmla="*/ 165 h 213"/>
              <a:gd name="T40" fmla="*/ 208 w 222"/>
              <a:gd name="T41" fmla="*/ 169 h 213"/>
              <a:gd name="T42" fmla="*/ 204 w 222"/>
              <a:gd name="T43" fmla="*/ 178 h 213"/>
              <a:gd name="T44" fmla="*/ 200 w 222"/>
              <a:gd name="T45" fmla="*/ 182 h 213"/>
              <a:gd name="T46" fmla="*/ 195 w 222"/>
              <a:gd name="T47" fmla="*/ 187 h 213"/>
              <a:gd name="T48" fmla="*/ 186 w 222"/>
              <a:gd name="T49" fmla="*/ 191 h 213"/>
              <a:gd name="T50" fmla="*/ 182 w 222"/>
              <a:gd name="T51" fmla="*/ 191 h 213"/>
              <a:gd name="T52" fmla="*/ 173 w 222"/>
              <a:gd name="T53" fmla="*/ 196 h 213"/>
              <a:gd name="T54" fmla="*/ 168 w 222"/>
              <a:gd name="T55" fmla="*/ 196 h 213"/>
              <a:gd name="T56" fmla="*/ 164 w 222"/>
              <a:gd name="T57" fmla="*/ 209 h 213"/>
              <a:gd name="T58" fmla="*/ 155 w 222"/>
              <a:gd name="T59" fmla="*/ 213 h 213"/>
              <a:gd name="T60" fmla="*/ 146 w 222"/>
              <a:gd name="T61" fmla="*/ 213 h 213"/>
              <a:gd name="T62" fmla="*/ 124 w 222"/>
              <a:gd name="T63" fmla="*/ 209 h 213"/>
              <a:gd name="T64" fmla="*/ 120 w 222"/>
              <a:gd name="T65" fmla="*/ 178 h 213"/>
              <a:gd name="T66" fmla="*/ 115 w 222"/>
              <a:gd name="T67" fmla="*/ 156 h 213"/>
              <a:gd name="T68" fmla="*/ 89 w 222"/>
              <a:gd name="T69" fmla="*/ 151 h 213"/>
              <a:gd name="T70" fmla="*/ 80 w 222"/>
              <a:gd name="T71" fmla="*/ 151 h 213"/>
              <a:gd name="T72" fmla="*/ 80 w 222"/>
              <a:gd name="T73" fmla="*/ 138 h 213"/>
              <a:gd name="T74" fmla="*/ 89 w 222"/>
              <a:gd name="T75" fmla="*/ 107 h 213"/>
              <a:gd name="T76" fmla="*/ 84 w 222"/>
              <a:gd name="T77" fmla="*/ 102 h 213"/>
              <a:gd name="T78" fmla="*/ 71 w 222"/>
              <a:gd name="T79" fmla="*/ 111 h 213"/>
              <a:gd name="T80" fmla="*/ 53 w 222"/>
              <a:gd name="T81" fmla="*/ 111 h 213"/>
              <a:gd name="T82" fmla="*/ 40 w 222"/>
              <a:gd name="T83" fmla="*/ 111 h 213"/>
              <a:gd name="T84" fmla="*/ 26 w 222"/>
              <a:gd name="T85" fmla="*/ 98 h 213"/>
              <a:gd name="T86" fmla="*/ 4 w 222"/>
              <a:gd name="T87" fmla="*/ 8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2" h="213">
                <a:moveTo>
                  <a:pt x="0" y="71"/>
                </a:moveTo>
                <a:lnTo>
                  <a:pt x="4" y="67"/>
                </a:lnTo>
                <a:lnTo>
                  <a:pt x="9" y="67"/>
                </a:lnTo>
                <a:lnTo>
                  <a:pt x="18" y="71"/>
                </a:lnTo>
                <a:lnTo>
                  <a:pt x="22" y="67"/>
                </a:lnTo>
                <a:lnTo>
                  <a:pt x="22" y="63"/>
                </a:lnTo>
                <a:lnTo>
                  <a:pt x="31" y="58"/>
                </a:lnTo>
                <a:lnTo>
                  <a:pt x="40" y="63"/>
                </a:lnTo>
                <a:lnTo>
                  <a:pt x="40" y="63"/>
                </a:lnTo>
                <a:lnTo>
                  <a:pt x="53" y="63"/>
                </a:lnTo>
                <a:lnTo>
                  <a:pt x="53" y="49"/>
                </a:lnTo>
                <a:lnTo>
                  <a:pt x="49" y="40"/>
                </a:lnTo>
                <a:lnTo>
                  <a:pt x="53" y="32"/>
                </a:lnTo>
                <a:lnTo>
                  <a:pt x="53" y="27"/>
                </a:lnTo>
                <a:lnTo>
                  <a:pt x="62" y="27"/>
                </a:lnTo>
                <a:lnTo>
                  <a:pt x="62" y="23"/>
                </a:lnTo>
                <a:lnTo>
                  <a:pt x="71" y="18"/>
                </a:lnTo>
                <a:lnTo>
                  <a:pt x="75" y="18"/>
                </a:lnTo>
                <a:lnTo>
                  <a:pt x="75" y="14"/>
                </a:lnTo>
                <a:lnTo>
                  <a:pt x="71" y="0"/>
                </a:lnTo>
                <a:lnTo>
                  <a:pt x="84" y="9"/>
                </a:lnTo>
                <a:lnTo>
                  <a:pt x="89" y="9"/>
                </a:lnTo>
                <a:lnTo>
                  <a:pt x="102" y="18"/>
                </a:lnTo>
                <a:lnTo>
                  <a:pt x="106" y="18"/>
                </a:lnTo>
                <a:lnTo>
                  <a:pt x="111" y="18"/>
                </a:lnTo>
                <a:lnTo>
                  <a:pt x="120" y="23"/>
                </a:lnTo>
                <a:lnTo>
                  <a:pt x="124" y="23"/>
                </a:lnTo>
                <a:lnTo>
                  <a:pt x="142" y="27"/>
                </a:lnTo>
                <a:lnTo>
                  <a:pt x="142" y="27"/>
                </a:lnTo>
                <a:lnTo>
                  <a:pt x="142" y="27"/>
                </a:lnTo>
                <a:lnTo>
                  <a:pt x="151" y="27"/>
                </a:lnTo>
                <a:lnTo>
                  <a:pt x="155" y="27"/>
                </a:lnTo>
                <a:lnTo>
                  <a:pt x="160" y="27"/>
                </a:lnTo>
                <a:lnTo>
                  <a:pt x="168" y="32"/>
                </a:lnTo>
                <a:lnTo>
                  <a:pt x="182" y="45"/>
                </a:lnTo>
                <a:lnTo>
                  <a:pt x="191" y="58"/>
                </a:lnTo>
                <a:lnTo>
                  <a:pt x="191" y="58"/>
                </a:lnTo>
                <a:lnTo>
                  <a:pt x="195" y="58"/>
                </a:lnTo>
                <a:lnTo>
                  <a:pt x="195" y="63"/>
                </a:lnTo>
                <a:lnTo>
                  <a:pt x="204" y="67"/>
                </a:lnTo>
                <a:lnTo>
                  <a:pt x="208" y="71"/>
                </a:lnTo>
                <a:lnTo>
                  <a:pt x="213" y="80"/>
                </a:lnTo>
                <a:lnTo>
                  <a:pt x="217" y="80"/>
                </a:lnTo>
                <a:lnTo>
                  <a:pt x="217" y="85"/>
                </a:lnTo>
                <a:lnTo>
                  <a:pt x="217" y="89"/>
                </a:lnTo>
                <a:lnTo>
                  <a:pt x="217" y="89"/>
                </a:lnTo>
                <a:lnTo>
                  <a:pt x="217" y="94"/>
                </a:lnTo>
                <a:lnTo>
                  <a:pt x="222" y="98"/>
                </a:lnTo>
                <a:lnTo>
                  <a:pt x="222" y="102"/>
                </a:lnTo>
                <a:lnTo>
                  <a:pt x="217" y="111"/>
                </a:lnTo>
                <a:lnTo>
                  <a:pt x="217" y="120"/>
                </a:lnTo>
                <a:lnTo>
                  <a:pt x="217" y="125"/>
                </a:lnTo>
                <a:lnTo>
                  <a:pt x="217" y="129"/>
                </a:lnTo>
                <a:lnTo>
                  <a:pt x="217" y="129"/>
                </a:lnTo>
                <a:lnTo>
                  <a:pt x="222" y="138"/>
                </a:lnTo>
                <a:lnTo>
                  <a:pt x="222" y="142"/>
                </a:lnTo>
                <a:lnTo>
                  <a:pt x="222" y="147"/>
                </a:lnTo>
                <a:lnTo>
                  <a:pt x="222" y="156"/>
                </a:lnTo>
                <a:lnTo>
                  <a:pt x="222" y="160"/>
                </a:lnTo>
                <a:lnTo>
                  <a:pt x="217" y="165"/>
                </a:lnTo>
                <a:lnTo>
                  <a:pt x="213" y="165"/>
                </a:lnTo>
                <a:lnTo>
                  <a:pt x="213" y="165"/>
                </a:lnTo>
                <a:lnTo>
                  <a:pt x="208" y="169"/>
                </a:lnTo>
                <a:lnTo>
                  <a:pt x="208" y="173"/>
                </a:lnTo>
                <a:lnTo>
                  <a:pt x="208" y="173"/>
                </a:lnTo>
                <a:lnTo>
                  <a:pt x="204" y="178"/>
                </a:lnTo>
                <a:lnTo>
                  <a:pt x="204" y="178"/>
                </a:lnTo>
                <a:lnTo>
                  <a:pt x="200" y="178"/>
                </a:lnTo>
                <a:lnTo>
                  <a:pt x="200" y="182"/>
                </a:lnTo>
                <a:lnTo>
                  <a:pt x="200" y="182"/>
                </a:lnTo>
                <a:lnTo>
                  <a:pt x="200" y="187"/>
                </a:lnTo>
                <a:lnTo>
                  <a:pt x="195" y="187"/>
                </a:lnTo>
                <a:lnTo>
                  <a:pt x="195" y="187"/>
                </a:lnTo>
                <a:lnTo>
                  <a:pt x="191" y="191"/>
                </a:lnTo>
                <a:lnTo>
                  <a:pt x="186" y="191"/>
                </a:lnTo>
                <a:lnTo>
                  <a:pt x="186" y="191"/>
                </a:lnTo>
                <a:lnTo>
                  <a:pt x="182" y="191"/>
                </a:lnTo>
                <a:lnTo>
                  <a:pt x="182" y="191"/>
                </a:lnTo>
                <a:lnTo>
                  <a:pt x="177" y="191"/>
                </a:lnTo>
                <a:lnTo>
                  <a:pt x="173" y="196"/>
                </a:lnTo>
                <a:lnTo>
                  <a:pt x="173" y="196"/>
                </a:lnTo>
                <a:lnTo>
                  <a:pt x="168" y="191"/>
                </a:lnTo>
                <a:lnTo>
                  <a:pt x="168" y="191"/>
                </a:lnTo>
                <a:lnTo>
                  <a:pt x="168" y="196"/>
                </a:lnTo>
                <a:lnTo>
                  <a:pt x="164" y="196"/>
                </a:lnTo>
                <a:lnTo>
                  <a:pt x="164" y="204"/>
                </a:lnTo>
                <a:lnTo>
                  <a:pt x="164" y="209"/>
                </a:lnTo>
                <a:lnTo>
                  <a:pt x="164" y="213"/>
                </a:lnTo>
                <a:lnTo>
                  <a:pt x="160" y="213"/>
                </a:lnTo>
                <a:lnTo>
                  <a:pt x="155" y="213"/>
                </a:lnTo>
                <a:lnTo>
                  <a:pt x="155" y="213"/>
                </a:lnTo>
                <a:lnTo>
                  <a:pt x="151" y="209"/>
                </a:lnTo>
                <a:lnTo>
                  <a:pt x="146" y="213"/>
                </a:lnTo>
                <a:lnTo>
                  <a:pt x="142" y="213"/>
                </a:lnTo>
                <a:lnTo>
                  <a:pt x="124" y="209"/>
                </a:lnTo>
                <a:lnTo>
                  <a:pt x="124" y="209"/>
                </a:lnTo>
                <a:lnTo>
                  <a:pt x="129" y="196"/>
                </a:lnTo>
                <a:lnTo>
                  <a:pt x="124" y="187"/>
                </a:lnTo>
                <a:lnTo>
                  <a:pt x="120" y="178"/>
                </a:lnTo>
                <a:lnTo>
                  <a:pt x="115" y="165"/>
                </a:lnTo>
                <a:lnTo>
                  <a:pt x="115" y="156"/>
                </a:lnTo>
                <a:lnTo>
                  <a:pt x="115" y="156"/>
                </a:lnTo>
                <a:lnTo>
                  <a:pt x="106" y="156"/>
                </a:lnTo>
                <a:lnTo>
                  <a:pt x="97" y="151"/>
                </a:lnTo>
                <a:lnTo>
                  <a:pt x="89" y="151"/>
                </a:lnTo>
                <a:lnTo>
                  <a:pt x="84" y="156"/>
                </a:lnTo>
                <a:lnTo>
                  <a:pt x="84" y="156"/>
                </a:lnTo>
                <a:lnTo>
                  <a:pt x="80" y="151"/>
                </a:lnTo>
                <a:lnTo>
                  <a:pt x="80" y="151"/>
                </a:lnTo>
                <a:lnTo>
                  <a:pt x="80" y="147"/>
                </a:lnTo>
                <a:lnTo>
                  <a:pt x="80" y="138"/>
                </a:lnTo>
                <a:lnTo>
                  <a:pt x="89" y="120"/>
                </a:lnTo>
                <a:lnTo>
                  <a:pt x="89" y="111"/>
                </a:lnTo>
                <a:lnTo>
                  <a:pt x="89" y="107"/>
                </a:lnTo>
                <a:lnTo>
                  <a:pt x="89" y="102"/>
                </a:lnTo>
                <a:lnTo>
                  <a:pt x="84" y="102"/>
                </a:lnTo>
                <a:lnTo>
                  <a:pt x="84" y="102"/>
                </a:lnTo>
                <a:lnTo>
                  <a:pt x="80" y="107"/>
                </a:lnTo>
                <a:lnTo>
                  <a:pt x="75" y="111"/>
                </a:lnTo>
                <a:lnTo>
                  <a:pt x="71" y="111"/>
                </a:lnTo>
                <a:lnTo>
                  <a:pt x="62" y="111"/>
                </a:lnTo>
                <a:lnTo>
                  <a:pt x="58" y="111"/>
                </a:lnTo>
                <a:lnTo>
                  <a:pt x="53" y="111"/>
                </a:lnTo>
                <a:lnTo>
                  <a:pt x="44" y="111"/>
                </a:lnTo>
                <a:lnTo>
                  <a:pt x="44" y="111"/>
                </a:lnTo>
                <a:lnTo>
                  <a:pt x="40" y="111"/>
                </a:lnTo>
                <a:lnTo>
                  <a:pt x="35" y="107"/>
                </a:lnTo>
                <a:lnTo>
                  <a:pt x="35" y="102"/>
                </a:lnTo>
                <a:lnTo>
                  <a:pt x="26" y="98"/>
                </a:lnTo>
                <a:lnTo>
                  <a:pt x="13" y="94"/>
                </a:lnTo>
                <a:lnTo>
                  <a:pt x="4" y="89"/>
                </a:lnTo>
                <a:lnTo>
                  <a:pt x="4" y="85"/>
                </a:lnTo>
                <a:lnTo>
                  <a:pt x="0" y="71"/>
                </a:lnTo>
              </a:path>
            </a:pathLst>
          </a:custGeom>
          <a:solidFill>
            <a:schemeClr val="bg1">
              <a:lumMod val="85000"/>
            </a:schemeClr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5" name="Freeform 772">
            <a:extLst>
              <a:ext uri="{FF2B5EF4-FFF2-40B4-BE49-F238E27FC236}">
                <a16:creationId xmlns:a16="http://schemas.microsoft.com/office/drawing/2014/main" id="{E45F9447-6DE7-4E45-B974-37669DCDD1AB}"/>
              </a:ext>
            </a:extLst>
          </p:cNvPr>
          <p:cNvSpPr>
            <a:spLocks/>
          </p:cNvSpPr>
          <p:nvPr/>
        </p:nvSpPr>
        <p:spPr bwMode="auto">
          <a:xfrm>
            <a:off x="7292584" y="4136793"/>
            <a:ext cx="190203" cy="166092"/>
          </a:xfrm>
          <a:custGeom>
            <a:avLst/>
            <a:gdLst>
              <a:gd name="T0" fmla="*/ 0 w 213"/>
              <a:gd name="T1" fmla="*/ 0 h 186"/>
              <a:gd name="T2" fmla="*/ 9 w 213"/>
              <a:gd name="T3" fmla="*/ 9 h 186"/>
              <a:gd name="T4" fmla="*/ 14 w 213"/>
              <a:gd name="T5" fmla="*/ 9 h 186"/>
              <a:gd name="T6" fmla="*/ 22 w 213"/>
              <a:gd name="T7" fmla="*/ 14 h 186"/>
              <a:gd name="T8" fmla="*/ 31 w 213"/>
              <a:gd name="T9" fmla="*/ 9 h 186"/>
              <a:gd name="T10" fmla="*/ 45 w 213"/>
              <a:gd name="T11" fmla="*/ 9 h 186"/>
              <a:gd name="T12" fmla="*/ 53 w 213"/>
              <a:gd name="T13" fmla="*/ 14 h 186"/>
              <a:gd name="T14" fmla="*/ 62 w 213"/>
              <a:gd name="T15" fmla="*/ 9 h 186"/>
              <a:gd name="T16" fmla="*/ 71 w 213"/>
              <a:gd name="T17" fmla="*/ 9 h 186"/>
              <a:gd name="T18" fmla="*/ 85 w 213"/>
              <a:gd name="T19" fmla="*/ 14 h 186"/>
              <a:gd name="T20" fmla="*/ 98 w 213"/>
              <a:gd name="T21" fmla="*/ 9 h 186"/>
              <a:gd name="T22" fmla="*/ 116 w 213"/>
              <a:gd name="T23" fmla="*/ 9 h 186"/>
              <a:gd name="T24" fmla="*/ 133 w 213"/>
              <a:gd name="T25" fmla="*/ 14 h 186"/>
              <a:gd name="T26" fmla="*/ 147 w 213"/>
              <a:gd name="T27" fmla="*/ 22 h 186"/>
              <a:gd name="T28" fmla="*/ 164 w 213"/>
              <a:gd name="T29" fmla="*/ 22 h 186"/>
              <a:gd name="T30" fmla="*/ 178 w 213"/>
              <a:gd name="T31" fmla="*/ 22 h 186"/>
              <a:gd name="T32" fmla="*/ 187 w 213"/>
              <a:gd name="T33" fmla="*/ 27 h 186"/>
              <a:gd name="T34" fmla="*/ 187 w 213"/>
              <a:gd name="T35" fmla="*/ 31 h 186"/>
              <a:gd name="T36" fmla="*/ 187 w 213"/>
              <a:gd name="T37" fmla="*/ 45 h 186"/>
              <a:gd name="T38" fmla="*/ 182 w 213"/>
              <a:gd name="T39" fmla="*/ 53 h 186"/>
              <a:gd name="T40" fmla="*/ 187 w 213"/>
              <a:gd name="T41" fmla="*/ 53 h 186"/>
              <a:gd name="T42" fmla="*/ 191 w 213"/>
              <a:gd name="T43" fmla="*/ 31 h 186"/>
              <a:gd name="T44" fmla="*/ 196 w 213"/>
              <a:gd name="T45" fmla="*/ 22 h 186"/>
              <a:gd name="T46" fmla="*/ 196 w 213"/>
              <a:gd name="T47" fmla="*/ 31 h 186"/>
              <a:gd name="T48" fmla="*/ 191 w 213"/>
              <a:gd name="T49" fmla="*/ 53 h 186"/>
              <a:gd name="T50" fmla="*/ 187 w 213"/>
              <a:gd name="T51" fmla="*/ 62 h 186"/>
              <a:gd name="T52" fmla="*/ 182 w 213"/>
              <a:gd name="T53" fmla="*/ 71 h 186"/>
              <a:gd name="T54" fmla="*/ 187 w 213"/>
              <a:gd name="T55" fmla="*/ 76 h 186"/>
              <a:gd name="T56" fmla="*/ 182 w 213"/>
              <a:gd name="T57" fmla="*/ 80 h 186"/>
              <a:gd name="T58" fmla="*/ 187 w 213"/>
              <a:gd name="T59" fmla="*/ 84 h 186"/>
              <a:gd name="T60" fmla="*/ 191 w 213"/>
              <a:gd name="T61" fmla="*/ 89 h 186"/>
              <a:gd name="T62" fmla="*/ 191 w 213"/>
              <a:gd name="T63" fmla="*/ 98 h 186"/>
              <a:gd name="T64" fmla="*/ 200 w 213"/>
              <a:gd name="T65" fmla="*/ 111 h 186"/>
              <a:gd name="T66" fmla="*/ 209 w 213"/>
              <a:gd name="T67" fmla="*/ 115 h 186"/>
              <a:gd name="T68" fmla="*/ 213 w 213"/>
              <a:gd name="T69" fmla="*/ 133 h 186"/>
              <a:gd name="T70" fmla="*/ 200 w 213"/>
              <a:gd name="T71" fmla="*/ 138 h 186"/>
              <a:gd name="T72" fmla="*/ 191 w 213"/>
              <a:gd name="T73" fmla="*/ 142 h 186"/>
              <a:gd name="T74" fmla="*/ 187 w 213"/>
              <a:gd name="T75" fmla="*/ 155 h 186"/>
              <a:gd name="T76" fmla="*/ 191 w 213"/>
              <a:gd name="T77" fmla="*/ 178 h 186"/>
              <a:gd name="T78" fmla="*/ 178 w 213"/>
              <a:gd name="T79" fmla="*/ 178 h 186"/>
              <a:gd name="T80" fmla="*/ 160 w 213"/>
              <a:gd name="T81" fmla="*/ 178 h 186"/>
              <a:gd name="T82" fmla="*/ 156 w 213"/>
              <a:gd name="T83" fmla="*/ 186 h 186"/>
              <a:gd name="T84" fmla="*/ 142 w 213"/>
              <a:gd name="T85" fmla="*/ 182 h 186"/>
              <a:gd name="T86" fmla="*/ 129 w 213"/>
              <a:gd name="T87" fmla="*/ 182 h 186"/>
              <a:gd name="T88" fmla="*/ 120 w 213"/>
              <a:gd name="T89" fmla="*/ 186 h 186"/>
              <a:gd name="T90" fmla="*/ 116 w 213"/>
              <a:gd name="T91" fmla="*/ 186 h 186"/>
              <a:gd name="T92" fmla="*/ 107 w 213"/>
              <a:gd name="T93" fmla="*/ 182 h 186"/>
              <a:gd name="T94" fmla="*/ 102 w 213"/>
              <a:gd name="T95" fmla="*/ 178 h 186"/>
              <a:gd name="T96" fmla="*/ 98 w 213"/>
              <a:gd name="T97" fmla="*/ 164 h 186"/>
              <a:gd name="T98" fmla="*/ 93 w 213"/>
              <a:gd name="T99" fmla="*/ 164 h 186"/>
              <a:gd name="T100" fmla="*/ 76 w 213"/>
              <a:gd name="T101" fmla="*/ 155 h 186"/>
              <a:gd name="T102" fmla="*/ 53 w 213"/>
              <a:gd name="T103" fmla="*/ 155 h 186"/>
              <a:gd name="T104" fmla="*/ 36 w 213"/>
              <a:gd name="T105" fmla="*/ 147 h 186"/>
              <a:gd name="T106" fmla="*/ 40 w 213"/>
              <a:gd name="T107" fmla="*/ 142 h 186"/>
              <a:gd name="T108" fmla="*/ 31 w 213"/>
              <a:gd name="T109" fmla="*/ 133 h 186"/>
              <a:gd name="T110" fmla="*/ 18 w 213"/>
              <a:gd name="T111" fmla="*/ 115 h 186"/>
              <a:gd name="T112" fmla="*/ 22 w 213"/>
              <a:gd name="T113" fmla="*/ 89 h 186"/>
              <a:gd name="T114" fmla="*/ 9 w 213"/>
              <a:gd name="T115" fmla="*/ 49 h 186"/>
              <a:gd name="T116" fmla="*/ 9 w 213"/>
              <a:gd name="T117" fmla="*/ 36 h 186"/>
              <a:gd name="T118" fmla="*/ 0 w 213"/>
              <a:gd name="T119" fmla="*/ 27 h 186"/>
              <a:gd name="T120" fmla="*/ 0 w 213"/>
              <a:gd name="T121" fmla="*/ 14 h 186"/>
              <a:gd name="T122" fmla="*/ 0 w 213"/>
              <a:gd name="T123" fmla="*/ 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3" h="186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9"/>
                </a:lnTo>
                <a:lnTo>
                  <a:pt x="9" y="9"/>
                </a:lnTo>
                <a:lnTo>
                  <a:pt x="14" y="9"/>
                </a:lnTo>
                <a:lnTo>
                  <a:pt x="14" y="14"/>
                </a:lnTo>
                <a:lnTo>
                  <a:pt x="22" y="14"/>
                </a:lnTo>
                <a:lnTo>
                  <a:pt x="31" y="14"/>
                </a:lnTo>
                <a:lnTo>
                  <a:pt x="31" y="9"/>
                </a:lnTo>
                <a:lnTo>
                  <a:pt x="36" y="9"/>
                </a:lnTo>
                <a:lnTo>
                  <a:pt x="45" y="9"/>
                </a:lnTo>
                <a:lnTo>
                  <a:pt x="49" y="14"/>
                </a:lnTo>
                <a:lnTo>
                  <a:pt x="53" y="14"/>
                </a:lnTo>
                <a:lnTo>
                  <a:pt x="58" y="9"/>
                </a:lnTo>
                <a:lnTo>
                  <a:pt x="62" y="9"/>
                </a:lnTo>
                <a:lnTo>
                  <a:pt x="67" y="5"/>
                </a:lnTo>
                <a:lnTo>
                  <a:pt x="71" y="9"/>
                </a:lnTo>
                <a:lnTo>
                  <a:pt x="76" y="22"/>
                </a:lnTo>
                <a:lnTo>
                  <a:pt x="85" y="14"/>
                </a:lnTo>
                <a:lnTo>
                  <a:pt x="89" y="14"/>
                </a:lnTo>
                <a:lnTo>
                  <a:pt x="98" y="9"/>
                </a:lnTo>
                <a:lnTo>
                  <a:pt x="111" y="9"/>
                </a:lnTo>
                <a:lnTo>
                  <a:pt x="116" y="9"/>
                </a:lnTo>
                <a:lnTo>
                  <a:pt x="125" y="9"/>
                </a:lnTo>
                <a:lnTo>
                  <a:pt x="133" y="14"/>
                </a:lnTo>
                <a:lnTo>
                  <a:pt x="138" y="18"/>
                </a:lnTo>
                <a:lnTo>
                  <a:pt x="147" y="22"/>
                </a:lnTo>
                <a:lnTo>
                  <a:pt x="151" y="22"/>
                </a:lnTo>
                <a:lnTo>
                  <a:pt x="164" y="22"/>
                </a:lnTo>
                <a:lnTo>
                  <a:pt x="173" y="22"/>
                </a:lnTo>
                <a:lnTo>
                  <a:pt x="178" y="22"/>
                </a:lnTo>
                <a:lnTo>
                  <a:pt x="182" y="22"/>
                </a:lnTo>
                <a:lnTo>
                  <a:pt x="187" y="27"/>
                </a:lnTo>
                <a:lnTo>
                  <a:pt x="191" y="27"/>
                </a:lnTo>
                <a:lnTo>
                  <a:pt x="187" y="31"/>
                </a:lnTo>
                <a:lnTo>
                  <a:pt x="187" y="36"/>
                </a:lnTo>
                <a:lnTo>
                  <a:pt x="187" y="45"/>
                </a:lnTo>
                <a:lnTo>
                  <a:pt x="182" y="49"/>
                </a:lnTo>
                <a:lnTo>
                  <a:pt x="182" y="53"/>
                </a:lnTo>
                <a:lnTo>
                  <a:pt x="187" y="58"/>
                </a:lnTo>
                <a:lnTo>
                  <a:pt x="187" y="53"/>
                </a:lnTo>
                <a:lnTo>
                  <a:pt x="191" y="45"/>
                </a:lnTo>
                <a:lnTo>
                  <a:pt x="191" y="31"/>
                </a:lnTo>
                <a:lnTo>
                  <a:pt x="196" y="22"/>
                </a:lnTo>
                <a:lnTo>
                  <a:pt x="196" y="22"/>
                </a:lnTo>
                <a:lnTo>
                  <a:pt x="196" y="27"/>
                </a:lnTo>
                <a:lnTo>
                  <a:pt x="196" y="31"/>
                </a:lnTo>
                <a:lnTo>
                  <a:pt x="191" y="40"/>
                </a:lnTo>
                <a:lnTo>
                  <a:pt x="191" y="53"/>
                </a:lnTo>
                <a:lnTo>
                  <a:pt x="187" y="58"/>
                </a:lnTo>
                <a:lnTo>
                  <a:pt x="187" y="62"/>
                </a:lnTo>
                <a:lnTo>
                  <a:pt x="187" y="67"/>
                </a:lnTo>
                <a:lnTo>
                  <a:pt x="182" y="71"/>
                </a:lnTo>
                <a:lnTo>
                  <a:pt x="182" y="71"/>
                </a:lnTo>
                <a:lnTo>
                  <a:pt x="187" y="76"/>
                </a:lnTo>
                <a:lnTo>
                  <a:pt x="187" y="80"/>
                </a:lnTo>
                <a:lnTo>
                  <a:pt x="182" y="80"/>
                </a:lnTo>
                <a:lnTo>
                  <a:pt x="182" y="84"/>
                </a:lnTo>
                <a:lnTo>
                  <a:pt x="187" y="84"/>
                </a:lnTo>
                <a:lnTo>
                  <a:pt x="191" y="84"/>
                </a:lnTo>
                <a:lnTo>
                  <a:pt x="191" y="89"/>
                </a:lnTo>
                <a:lnTo>
                  <a:pt x="187" y="93"/>
                </a:lnTo>
                <a:lnTo>
                  <a:pt x="191" y="98"/>
                </a:lnTo>
                <a:lnTo>
                  <a:pt x="196" y="107"/>
                </a:lnTo>
                <a:lnTo>
                  <a:pt x="200" y="111"/>
                </a:lnTo>
                <a:lnTo>
                  <a:pt x="204" y="115"/>
                </a:lnTo>
                <a:lnTo>
                  <a:pt x="209" y="115"/>
                </a:lnTo>
                <a:lnTo>
                  <a:pt x="213" y="129"/>
                </a:lnTo>
                <a:lnTo>
                  <a:pt x="213" y="133"/>
                </a:lnTo>
                <a:lnTo>
                  <a:pt x="209" y="133"/>
                </a:lnTo>
                <a:lnTo>
                  <a:pt x="200" y="138"/>
                </a:lnTo>
                <a:lnTo>
                  <a:pt x="200" y="142"/>
                </a:lnTo>
                <a:lnTo>
                  <a:pt x="191" y="142"/>
                </a:lnTo>
                <a:lnTo>
                  <a:pt x="191" y="147"/>
                </a:lnTo>
                <a:lnTo>
                  <a:pt x="187" y="155"/>
                </a:lnTo>
                <a:lnTo>
                  <a:pt x="191" y="164"/>
                </a:lnTo>
                <a:lnTo>
                  <a:pt x="191" y="178"/>
                </a:lnTo>
                <a:lnTo>
                  <a:pt x="178" y="178"/>
                </a:lnTo>
                <a:lnTo>
                  <a:pt x="178" y="178"/>
                </a:lnTo>
                <a:lnTo>
                  <a:pt x="169" y="173"/>
                </a:lnTo>
                <a:lnTo>
                  <a:pt x="160" y="178"/>
                </a:lnTo>
                <a:lnTo>
                  <a:pt x="160" y="182"/>
                </a:lnTo>
                <a:lnTo>
                  <a:pt x="156" y="186"/>
                </a:lnTo>
                <a:lnTo>
                  <a:pt x="147" y="182"/>
                </a:lnTo>
                <a:lnTo>
                  <a:pt x="142" y="182"/>
                </a:lnTo>
                <a:lnTo>
                  <a:pt x="133" y="178"/>
                </a:lnTo>
                <a:lnTo>
                  <a:pt x="129" y="182"/>
                </a:lnTo>
                <a:lnTo>
                  <a:pt x="125" y="182"/>
                </a:lnTo>
                <a:lnTo>
                  <a:pt x="120" y="186"/>
                </a:lnTo>
                <a:lnTo>
                  <a:pt x="116" y="186"/>
                </a:lnTo>
                <a:lnTo>
                  <a:pt x="116" y="186"/>
                </a:lnTo>
                <a:lnTo>
                  <a:pt x="111" y="182"/>
                </a:lnTo>
                <a:lnTo>
                  <a:pt x="107" y="182"/>
                </a:lnTo>
                <a:lnTo>
                  <a:pt x="102" y="178"/>
                </a:lnTo>
                <a:lnTo>
                  <a:pt x="102" y="178"/>
                </a:lnTo>
                <a:lnTo>
                  <a:pt x="107" y="164"/>
                </a:lnTo>
                <a:lnTo>
                  <a:pt x="98" y="164"/>
                </a:lnTo>
                <a:lnTo>
                  <a:pt x="98" y="164"/>
                </a:lnTo>
                <a:lnTo>
                  <a:pt x="93" y="164"/>
                </a:lnTo>
                <a:lnTo>
                  <a:pt x="85" y="160"/>
                </a:lnTo>
                <a:lnTo>
                  <a:pt x="76" y="155"/>
                </a:lnTo>
                <a:lnTo>
                  <a:pt x="67" y="155"/>
                </a:lnTo>
                <a:lnTo>
                  <a:pt x="53" y="155"/>
                </a:lnTo>
                <a:lnTo>
                  <a:pt x="45" y="155"/>
                </a:lnTo>
                <a:lnTo>
                  <a:pt x="36" y="147"/>
                </a:lnTo>
                <a:lnTo>
                  <a:pt x="40" y="142"/>
                </a:lnTo>
                <a:lnTo>
                  <a:pt x="40" y="142"/>
                </a:lnTo>
                <a:lnTo>
                  <a:pt x="36" y="138"/>
                </a:lnTo>
                <a:lnTo>
                  <a:pt x="31" y="133"/>
                </a:lnTo>
                <a:lnTo>
                  <a:pt x="27" y="124"/>
                </a:lnTo>
                <a:lnTo>
                  <a:pt x="18" y="115"/>
                </a:lnTo>
                <a:lnTo>
                  <a:pt x="22" y="102"/>
                </a:lnTo>
                <a:lnTo>
                  <a:pt x="22" y="89"/>
                </a:lnTo>
                <a:lnTo>
                  <a:pt x="9" y="58"/>
                </a:lnTo>
                <a:lnTo>
                  <a:pt x="9" y="49"/>
                </a:lnTo>
                <a:lnTo>
                  <a:pt x="9" y="36"/>
                </a:lnTo>
                <a:lnTo>
                  <a:pt x="9" y="36"/>
                </a:lnTo>
                <a:lnTo>
                  <a:pt x="9" y="31"/>
                </a:lnTo>
                <a:lnTo>
                  <a:pt x="0" y="27"/>
                </a:lnTo>
                <a:lnTo>
                  <a:pt x="5" y="27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6" name="Freeform 773">
            <a:extLst>
              <a:ext uri="{FF2B5EF4-FFF2-40B4-BE49-F238E27FC236}">
                <a16:creationId xmlns:a16="http://schemas.microsoft.com/office/drawing/2014/main" id="{47066C0F-5AE9-4D85-AE57-AE3F48573CAD}"/>
              </a:ext>
            </a:extLst>
          </p:cNvPr>
          <p:cNvSpPr>
            <a:spLocks/>
          </p:cNvSpPr>
          <p:nvPr/>
        </p:nvSpPr>
        <p:spPr bwMode="auto">
          <a:xfrm>
            <a:off x="7292584" y="4136793"/>
            <a:ext cx="190203" cy="166092"/>
          </a:xfrm>
          <a:custGeom>
            <a:avLst/>
            <a:gdLst>
              <a:gd name="T0" fmla="*/ 0 w 213"/>
              <a:gd name="T1" fmla="*/ 0 h 186"/>
              <a:gd name="T2" fmla="*/ 9 w 213"/>
              <a:gd name="T3" fmla="*/ 9 h 186"/>
              <a:gd name="T4" fmla="*/ 14 w 213"/>
              <a:gd name="T5" fmla="*/ 9 h 186"/>
              <a:gd name="T6" fmla="*/ 22 w 213"/>
              <a:gd name="T7" fmla="*/ 14 h 186"/>
              <a:gd name="T8" fmla="*/ 31 w 213"/>
              <a:gd name="T9" fmla="*/ 9 h 186"/>
              <a:gd name="T10" fmla="*/ 45 w 213"/>
              <a:gd name="T11" fmla="*/ 9 h 186"/>
              <a:gd name="T12" fmla="*/ 53 w 213"/>
              <a:gd name="T13" fmla="*/ 14 h 186"/>
              <a:gd name="T14" fmla="*/ 62 w 213"/>
              <a:gd name="T15" fmla="*/ 9 h 186"/>
              <a:gd name="T16" fmla="*/ 71 w 213"/>
              <a:gd name="T17" fmla="*/ 9 h 186"/>
              <a:gd name="T18" fmla="*/ 85 w 213"/>
              <a:gd name="T19" fmla="*/ 14 h 186"/>
              <a:gd name="T20" fmla="*/ 98 w 213"/>
              <a:gd name="T21" fmla="*/ 9 h 186"/>
              <a:gd name="T22" fmla="*/ 116 w 213"/>
              <a:gd name="T23" fmla="*/ 9 h 186"/>
              <a:gd name="T24" fmla="*/ 133 w 213"/>
              <a:gd name="T25" fmla="*/ 14 h 186"/>
              <a:gd name="T26" fmla="*/ 147 w 213"/>
              <a:gd name="T27" fmla="*/ 22 h 186"/>
              <a:gd name="T28" fmla="*/ 164 w 213"/>
              <a:gd name="T29" fmla="*/ 22 h 186"/>
              <a:gd name="T30" fmla="*/ 178 w 213"/>
              <a:gd name="T31" fmla="*/ 22 h 186"/>
              <a:gd name="T32" fmla="*/ 187 w 213"/>
              <a:gd name="T33" fmla="*/ 27 h 186"/>
              <a:gd name="T34" fmla="*/ 187 w 213"/>
              <a:gd name="T35" fmla="*/ 31 h 186"/>
              <a:gd name="T36" fmla="*/ 187 w 213"/>
              <a:gd name="T37" fmla="*/ 45 h 186"/>
              <a:gd name="T38" fmla="*/ 182 w 213"/>
              <a:gd name="T39" fmla="*/ 53 h 186"/>
              <a:gd name="T40" fmla="*/ 187 w 213"/>
              <a:gd name="T41" fmla="*/ 53 h 186"/>
              <a:gd name="T42" fmla="*/ 191 w 213"/>
              <a:gd name="T43" fmla="*/ 31 h 186"/>
              <a:gd name="T44" fmla="*/ 196 w 213"/>
              <a:gd name="T45" fmla="*/ 22 h 186"/>
              <a:gd name="T46" fmla="*/ 196 w 213"/>
              <a:gd name="T47" fmla="*/ 31 h 186"/>
              <a:gd name="T48" fmla="*/ 191 w 213"/>
              <a:gd name="T49" fmla="*/ 53 h 186"/>
              <a:gd name="T50" fmla="*/ 187 w 213"/>
              <a:gd name="T51" fmla="*/ 62 h 186"/>
              <a:gd name="T52" fmla="*/ 182 w 213"/>
              <a:gd name="T53" fmla="*/ 71 h 186"/>
              <a:gd name="T54" fmla="*/ 187 w 213"/>
              <a:gd name="T55" fmla="*/ 76 h 186"/>
              <a:gd name="T56" fmla="*/ 182 w 213"/>
              <a:gd name="T57" fmla="*/ 80 h 186"/>
              <a:gd name="T58" fmla="*/ 187 w 213"/>
              <a:gd name="T59" fmla="*/ 84 h 186"/>
              <a:gd name="T60" fmla="*/ 191 w 213"/>
              <a:gd name="T61" fmla="*/ 89 h 186"/>
              <a:gd name="T62" fmla="*/ 191 w 213"/>
              <a:gd name="T63" fmla="*/ 98 h 186"/>
              <a:gd name="T64" fmla="*/ 200 w 213"/>
              <a:gd name="T65" fmla="*/ 111 h 186"/>
              <a:gd name="T66" fmla="*/ 209 w 213"/>
              <a:gd name="T67" fmla="*/ 115 h 186"/>
              <a:gd name="T68" fmla="*/ 213 w 213"/>
              <a:gd name="T69" fmla="*/ 133 h 186"/>
              <a:gd name="T70" fmla="*/ 200 w 213"/>
              <a:gd name="T71" fmla="*/ 138 h 186"/>
              <a:gd name="T72" fmla="*/ 191 w 213"/>
              <a:gd name="T73" fmla="*/ 142 h 186"/>
              <a:gd name="T74" fmla="*/ 187 w 213"/>
              <a:gd name="T75" fmla="*/ 155 h 186"/>
              <a:gd name="T76" fmla="*/ 191 w 213"/>
              <a:gd name="T77" fmla="*/ 178 h 186"/>
              <a:gd name="T78" fmla="*/ 178 w 213"/>
              <a:gd name="T79" fmla="*/ 178 h 186"/>
              <a:gd name="T80" fmla="*/ 160 w 213"/>
              <a:gd name="T81" fmla="*/ 178 h 186"/>
              <a:gd name="T82" fmla="*/ 156 w 213"/>
              <a:gd name="T83" fmla="*/ 186 h 186"/>
              <a:gd name="T84" fmla="*/ 142 w 213"/>
              <a:gd name="T85" fmla="*/ 182 h 186"/>
              <a:gd name="T86" fmla="*/ 129 w 213"/>
              <a:gd name="T87" fmla="*/ 182 h 186"/>
              <a:gd name="T88" fmla="*/ 120 w 213"/>
              <a:gd name="T89" fmla="*/ 186 h 186"/>
              <a:gd name="T90" fmla="*/ 116 w 213"/>
              <a:gd name="T91" fmla="*/ 186 h 186"/>
              <a:gd name="T92" fmla="*/ 107 w 213"/>
              <a:gd name="T93" fmla="*/ 182 h 186"/>
              <a:gd name="T94" fmla="*/ 102 w 213"/>
              <a:gd name="T95" fmla="*/ 178 h 186"/>
              <a:gd name="T96" fmla="*/ 98 w 213"/>
              <a:gd name="T97" fmla="*/ 164 h 186"/>
              <a:gd name="T98" fmla="*/ 93 w 213"/>
              <a:gd name="T99" fmla="*/ 164 h 186"/>
              <a:gd name="T100" fmla="*/ 76 w 213"/>
              <a:gd name="T101" fmla="*/ 155 h 186"/>
              <a:gd name="T102" fmla="*/ 53 w 213"/>
              <a:gd name="T103" fmla="*/ 155 h 186"/>
              <a:gd name="T104" fmla="*/ 36 w 213"/>
              <a:gd name="T105" fmla="*/ 147 h 186"/>
              <a:gd name="T106" fmla="*/ 40 w 213"/>
              <a:gd name="T107" fmla="*/ 142 h 186"/>
              <a:gd name="T108" fmla="*/ 31 w 213"/>
              <a:gd name="T109" fmla="*/ 133 h 186"/>
              <a:gd name="T110" fmla="*/ 18 w 213"/>
              <a:gd name="T111" fmla="*/ 115 h 186"/>
              <a:gd name="T112" fmla="*/ 22 w 213"/>
              <a:gd name="T113" fmla="*/ 89 h 186"/>
              <a:gd name="T114" fmla="*/ 9 w 213"/>
              <a:gd name="T115" fmla="*/ 49 h 186"/>
              <a:gd name="T116" fmla="*/ 9 w 213"/>
              <a:gd name="T117" fmla="*/ 36 h 186"/>
              <a:gd name="T118" fmla="*/ 0 w 213"/>
              <a:gd name="T119" fmla="*/ 27 h 186"/>
              <a:gd name="T120" fmla="*/ 0 w 213"/>
              <a:gd name="T121" fmla="*/ 14 h 186"/>
              <a:gd name="T122" fmla="*/ 0 w 213"/>
              <a:gd name="T123" fmla="*/ 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3" h="186">
                <a:moveTo>
                  <a:pt x="0" y="0"/>
                </a:moveTo>
                <a:lnTo>
                  <a:pt x="0" y="0"/>
                </a:lnTo>
                <a:lnTo>
                  <a:pt x="5" y="5"/>
                </a:lnTo>
                <a:lnTo>
                  <a:pt x="9" y="9"/>
                </a:lnTo>
                <a:lnTo>
                  <a:pt x="9" y="9"/>
                </a:lnTo>
                <a:lnTo>
                  <a:pt x="14" y="9"/>
                </a:lnTo>
                <a:lnTo>
                  <a:pt x="14" y="14"/>
                </a:lnTo>
                <a:lnTo>
                  <a:pt x="22" y="14"/>
                </a:lnTo>
                <a:lnTo>
                  <a:pt x="31" y="14"/>
                </a:lnTo>
                <a:lnTo>
                  <a:pt x="31" y="9"/>
                </a:lnTo>
                <a:lnTo>
                  <a:pt x="36" y="9"/>
                </a:lnTo>
                <a:lnTo>
                  <a:pt x="45" y="9"/>
                </a:lnTo>
                <a:lnTo>
                  <a:pt x="49" y="14"/>
                </a:lnTo>
                <a:lnTo>
                  <a:pt x="53" y="14"/>
                </a:lnTo>
                <a:lnTo>
                  <a:pt x="58" y="9"/>
                </a:lnTo>
                <a:lnTo>
                  <a:pt x="62" y="9"/>
                </a:lnTo>
                <a:lnTo>
                  <a:pt x="67" y="5"/>
                </a:lnTo>
                <a:lnTo>
                  <a:pt x="71" y="9"/>
                </a:lnTo>
                <a:lnTo>
                  <a:pt x="76" y="22"/>
                </a:lnTo>
                <a:lnTo>
                  <a:pt x="85" y="14"/>
                </a:lnTo>
                <a:lnTo>
                  <a:pt x="89" y="14"/>
                </a:lnTo>
                <a:lnTo>
                  <a:pt x="98" y="9"/>
                </a:lnTo>
                <a:lnTo>
                  <a:pt x="111" y="9"/>
                </a:lnTo>
                <a:lnTo>
                  <a:pt x="116" y="9"/>
                </a:lnTo>
                <a:lnTo>
                  <a:pt x="125" y="9"/>
                </a:lnTo>
                <a:lnTo>
                  <a:pt x="133" y="14"/>
                </a:lnTo>
                <a:lnTo>
                  <a:pt x="138" y="18"/>
                </a:lnTo>
                <a:lnTo>
                  <a:pt x="147" y="22"/>
                </a:lnTo>
                <a:lnTo>
                  <a:pt x="151" y="22"/>
                </a:lnTo>
                <a:lnTo>
                  <a:pt x="164" y="22"/>
                </a:lnTo>
                <a:lnTo>
                  <a:pt x="173" y="22"/>
                </a:lnTo>
                <a:lnTo>
                  <a:pt x="178" y="22"/>
                </a:lnTo>
                <a:lnTo>
                  <a:pt x="182" y="22"/>
                </a:lnTo>
                <a:lnTo>
                  <a:pt x="187" y="27"/>
                </a:lnTo>
                <a:lnTo>
                  <a:pt x="191" y="27"/>
                </a:lnTo>
                <a:lnTo>
                  <a:pt x="187" y="31"/>
                </a:lnTo>
                <a:lnTo>
                  <a:pt x="187" y="36"/>
                </a:lnTo>
                <a:lnTo>
                  <a:pt x="187" y="45"/>
                </a:lnTo>
                <a:lnTo>
                  <a:pt x="182" y="49"/>
                </a:lnTo>
                <a:lnTo>
                  <a:pt x="182" y="53"/>
                </a:lnTo>
                <a:lnTo>
                  <a:pt x="187" y="58"/>
                </a:lnTo>
                <a:lnTo>
                  <a:pt x="187" y="53"/>
                </a:lnTo>
                <a:lnTo>
                  <a:pt x="191" y="45"/>
                </a:lnTo>
                <a:lnTo>
                  <a:pt x="191" y="31"/>
                </a:lnTo>
                <a:lnTo>
                  <a:pt x="196" y="22"/>
                </a:lnTo>
                <a:lnTo>
                  <a:pt x="196" y="22"/>
                </a:lnTo>
                <a:lnTo>
                  <a:pt x="196" y="27"/>
                </a:lnTo>
                <a:lnTo>
                  <a:pt x="196" y="31"/>
                </a:lnTo>
                <a:lnTo>
                  <a:pt x="191" y="40"/>
                </a:lnTo>
                <a:lnTo>
                  <a:pt x="191" y="53"/>
                </a:lnTo>
                <a:lnTo>
                  <a:pt x="187" y="58"/>
                </a:lnTo>
                <a:lnTo>
                  <a:pt x="187" y="62"/>
                </a:lnTo>
                <a:lnTo>
                  <a:pt x="187" y="67"/>
                </a:lnTo>
                <a:lnTo>
                  <a:pt x="182" y="71"/>
                </a:lnTo>
                <a:lnTo>
                  <a:pt x="182" y="71"/>
                </a:lnTo>
                <a:lnTo>
                  <a:pt x="187" y="76"/>
                </a:lnTo>
                <a:lnTo>
                  <a:pt x="187" y="80"/>
                </a:lnTo>
                <a:lnTo>
                  <a:pt x="182" y="80"/>
                </a:lnTo>
                <a:lnTo>
                  <a:pt x="182" y="84"/>
                </a:lnTo>
                <a:lnTo>
                  <a:pt x="187" y="84"/>
                </a:lnTo>
                <a:lnTo>
                  <a:pt x="191" y="84"/>
                </a:lnTo>
                <a:lnTo>
                  <a:pt x="191" y="89"/>
                </a:lnTo>
                <a:lnTo>
                  <a:pt x="187" y="93"/>
                </a:lnTo>
                <a:lnTo>
                  <a:pt x="191" y="98"/>
                </a:lnTo>
                <a:lnTo>
                  <a:pt x="196" y="107"/>
                </a:lnTo>
                <a:lnTo>
                  <a:pt x="200" y="111"/>
                </a:lnTo>
                <a:lnTo>
                  <a:pt x="204" y="115"/>
                </a:lnTo>
                <a:lnTo>
                  <a:pt x="209" y="115"/>
                </a:lnTo>
                <a:lnTo>
                  <a:pt x="213" y="129"/>
                </a:lnTo>
                <a:lnTo>
                  <a:pt x="213" y="133"/>
                </a:lnTo>
                <a:lnTo>
                  <a:pt x="209" y="133"/>
                </a:lnTo>
                <a:lnTo>
                  <a:pt x="200" y="138"/>
                </a:lnTo>
                <a:lnTo>
                  <a:pt x="200" y="142"/>
                </a:lnTo>
                <a:lnTo>
                  <a:pt x="191" y="142"/>
                </a:lnTo>
                <a:lnTo>
                  <a:pt x="191" y="147"/>
                </a:lnTo>
                <a:lnTo>
                  <a:pt x="187" y="155"/>
                </a:lnTo>
                <a:lnTo>
                  <a:pt x="191" y="164"/>
                </a:lnTo>
                <a:lnTo>
                  <a:pt x="191" y="178"/>
                </a:lnTo>
                <a:lnTo>
                  <a:pt x="178" y="178"/>
                </a:lnTo>
                <a:lnTo>
                  <a:pt x="178" y="178"/>
                </a:lnTo>
                <a:lnTo>
                  <a:pt x="169" y="173"/>
                </a:lnTo>
                <a:lnTo>
                  <a:pt x="160" y="178"/>
                </a:lnTo>
                <a:lnTo>
                  <a:pt x="160" y="182"/>
                </a:lnTo>
                <a:lnTo>
                  <a:pt x="156" y="186"/>
                </a:lnTo>
                <a:lnTo>
                  <a:pt x="147" y="182"/>
                </a:lnTo>
                <a:lnTo>
                  <a:pt x="142" y="182"/>
                </a:lnTo>
                <a:lnTo>
                  <a:pt x="133" y="178"/>
                </a:lnTo>
                <a:lnTo>
                  <a:pt x="129" y="182"/>
                </a:lnTo>
                <a:lnTo>
                  <a:pt x="125" y="182"/>
                </a:lnTo>
                <a:lnTo>
                  <a:pt x="120" y="186"/>
                </a:lnTo>
                <a:lnTo>
                  <a:pt x="116" y="186"/>
                </a:lnTo>
                <a:lnTo>
                  <a:pt x="116" y="186"/>
                </a:lnTo>
                <a:lnTo>
                  <a:pt x="111" y="182"/>
                </a:lnTo>
                <a:lnTo>
                  <a:pt x="107" y="182"/>
                </a:lnTo>
                <a:lnTo>
                  <a:pt x="102" y="178"/>
                </a:lnTo>
                <a:lnTo>
                  <a:pt x="102" y="178"/>
                </a:lnTo>
                <a:lnTo>
                  <a:pt x="107" y="164"/>
                </a:lnTo>
                <a:lnTo>
                  <a:pt x="98" y="164"/>
                </a:lnTo>
                <a:lnTo>
                  <a:pt x="98" y="164"/>
                </a:lnTo>
                <a:lnTo>
                  <a:pt x="93" y="164"/>
                </a:lnTo>
                <a:lnTo>
                  <a:pt x="85" y="160"/>
                </a:lnTo>
                <a:lnTo>
                  <a:pt x="76" y="155"/>
                </a:lnTo>
                <a:lnTo>
                  <a:pt x="67" y="155"/>
                </a:lnTo>
                <a:lnTo>
                  <a:pt x="53" y="155"/>
                </a:lnTo>
                <a:lnTo>
                  <a:pt x="45" y="155"/>
                </a:lnTo>
                <a:lnTo>
                  <a:pt x="36" y="147"/>
                </a:lnTo>
                <a:lnTo>
                  <a:pt x="40" y="142"/>
                </a:lnTo>
                <a:lnTo>
                  <a:pt x="40" y="142"/>
                </a:lnTo>
                <a:lnTo>
                  <a:pt x="36" y="138"/>
                </a:lnTo>
                <a:lnTo>
                  <a:pt x="31" y="133"/>
                </a:lnTo>
                <a:lnTo>
                  <a:pt x="27" y="124"/>
                </a:lnTo>
                <a:lnTo>
                  <a:pt x="18" y="115"/>
                </a:lnTo>
                <a:lnTo>
                  <a:pt x="22" y="102"/>
                </a:lnTo>
                <a:lnTo>
                  <a:pt x="22" y="89"/>
                </a:lnTo>
                <a:lnTo>
                  <a:pt x="9" y="58"/>
                </a:lnTo>
                <a:lnTo>
                  <a:pt x="9" y="49"/>
                </a:lnTo>
                <a:lnTo>
                  <a:pt x="9" y="36"/>
                </a:lnTo>
                <a:lnTo>
                  <a:pt x="9" y="36"/>
                </a:lnTo>
                <a:lnTo>
                  <a:pt x="9" y="31"/>
                </a:lnTo>
                <a:lnTo>
                  <a:pt x="0" y="27"/>
                </a:lnTo>
                <a:lnTo>
                  <a:pt x="5" y="27"/>
                </a:lnTo>
                <a:lnTo>
                  <a:pt x="0" y="14"/>
                </a:lnTo>
                <a:lnTo>
                  <a:pt x="0" y="9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7" name="Freeform 774">
            <a:extLst>
              <a:ext uri="{FF2B5EF4-FFF2-40B4-BE49-F238E27FC236}">
                <a16:creationId xmlns:a16="http://schemas.microsoft.com/office/drawing/2014/main" id="{0B638260-C747-4FE4-83BE-C4EA7EACCCDE}"/>
              </a:ext>
            </a:extLst>
          </p:cNvPr>
          <p:cNvSpPr>
            <a:spLocks/>
          </p:cNvSpPr>
          <p:nvPr/>
        </p:nvSpPr>
        <p:spPr bwMode="auto">
          <a:xfrm>
            <a:off x="7332768" y="3887656"/>
            <a:ext cx="141983" cy="268784"/>
          </a:xfrm>
          <a:custGeom>
            <a:avLst/>
            <a:gdLst>
              <a:gd name="T0" fmla="*/ 0 w 159"/>
              <a:gd name="T1" fmla="*/ 244 h 301"/>
              <a:gd name="T2" fmla="*/ 13 w 159"/>
              <a:gd name="T3" fmla="*/ 244 h 301"/>
              <a:gd name="T4" fmla="*/ 13 w 159"/>
              <a:gd name="T5" fmla="*/ 226 h 301"/>
              <a:gd name="T6" fmla="*/ 40 w 159"/>
              <a:gd name="T7" fmla="*/ 226 h 301"/>
              <a:gd name="T8" fmla="*/ 57 w 159"/>
              <a:gd name="T9" fmla="*/ 213 h 301"/>
              <a:gd name="T10" fmla="*/ 40 w 159"/>
              <a:gd name="T11" fmla="*/ 191 h 301"/>
              <a:gd name="T12" fmla="*/ 17 w 159"/>
              <a:gd name="T13" fmla="*/ 191 h 301"/>
              <a:gd name="T14" fmla="*/ 8 w 159"/>
              <a:gd name="T15" fmla="*/ 164 h 301"/>
              <a:gd name="T16" fmla="*/ 13 w 159"/>
              <a:gd name="T17" fmla="*/ 146 h 301"/>
              <a:gd name="T18" fmla="*/ 17 w 159"/>
              <a:gd name="T19" fmla="*/ 124 h 301"/>
              <a:gd name="T20" fmla="*/ 31 w 159"/>
              <a:gd name="T21" fmla="*/ 120 h 301"/>
              <a:gd name="T22" fmla="*/ 40 w 159"/>
              <a:gd name="T23" fmla="*/ 133 h 301"/>
              <a:gd name="T24" fmla="*/ 53 w 159"/>
              <a:gd name="T25" fmla="*/ 142 h 301"/>
              <a:gd name="T26" fmla="*/ 57 w 159"/>
              <a:gd name="T27" fmla="*/ 124 h 301"/>
              <a:gd name="T28" fmla="*/ 48 w 159"/>
              <a:gd name="T29" fmla="*/ 111 h 301"/>
              <a:gd name="T30" fmla="*/ 57 w 159"/>
              <a:gd name="T31" fmla="*/ 102 h 301"/>
              <a:gd name="T32" fmla="*/ 62 w 159"/>
              <a:gd name="T33" fmla="*/ 102 h 301"/>
              <a:gd name="T34" fmla="*/ 57 w 159"/>
              <a:gd name="T35" fmla="*/ 102 h 301"/>
              <a:gd name="T36" fmla="*/ 62 w 159"/>
              <a:gd name="T37" fmla="*/ 93 h 301"/>
              <a:gd name="T38" fmla="*/ 62 w 159"/>
              <a:gd name="T39" fmla="*/ 84 h 301"/>
              <a:gd name="T40" fmla="*/ 71 w 159"/>
              <a:gd name="T41" fmla="*/ 80 h 301"/>
              <a:gd name="T42" fmla="*/ 66 w 159"/>
              <a:gd name="T43" fmla="*/ 75 h 301"/>
              <a:gd name="T44" fmla="*/ 71 w 159"/>
              <a:gd name="T45" fmla="*/ 66 h 301"/>
              <a:gd name="T46" fmla="*/ 71 w 159"/>
              <a:gd name="T47" fmla="*/ 58 h 301"/>
              <a:gd name="T48" fmla="*/ 66 w 159"/>
              <a:gd name="T49" fmla="*/ 49 h 301"/>
              <a:gd name="T50" fmla="*/ 62 w 159"/>
              <a:gd name="T51" fmla="*/ 40 h 301"/>
              <a:gd name="T52" fmla="*/ 62 w 159"/>
              <a:gd name="T53" fmla="*/ 27 h 301"/>
              <a:gd name="T54" fmla="*/ 53 w 159"/>
              <a:gd name="T55" fmla="*/ 13 h 301"/>
              <a:gd name="T56" fmla="*/ 66 w 159"/>
              <a:gd name="T57" fmla="*/ 4 h 301"/>
              <a:gd name="T58" fmla="*/ 88 w 159"/>
              <a:gd name="T59" fmla="*/ 22 h 301"/>
              <a:gd name="T60" fmla="*/ 102 w 159"/>
              <a:gd name="T61" fmla="*/ 35 h 301"/>
              <a:gd name="T62" fmla="*/ 128 w 159"/>
              <a:gd name="T63" fmla="*/ 31 h 301"/>
              <a:gd name="T64" fmla="*/ 146 w 159"/>
              <a:gd name="T65" fmla="*/ 49 h 301"/>
              <a:gd name="T66" fmla="*/ 142 w 159"/>
              <a:gd name="T67" fmla="*/ 58 h 301"/>
              <a:gd name="T68" fmla="*/ 151 w 159"/>
              <a:gd name="T69" fmla="*/ 66 h 301"/>
              <a:gd name="T70" fmla="*/ 155 w 159"/>
              <a:gd name="T71" fmla="*/ 84 h 301"/>
              <a:gd name="T72" fmla="*/ 155 w 159"/>
              <a:gd name="T73" fmla="*/ 97 h 301"/>
              <a:gd name="T74" fmla="*/ 119 w 159"/>
              <a:gd name="T75" fmla="*/ 111 h 301"/>
              <a:gd name="T76" fmla="*/ 106 w 159"/>
              <a:gd name="T77" fmla="*/ 124 h 301"/>
              <a:gd name="T78" fmla="*/ 115 w 159"/>
              <a:gd name="T79" fmla="*/ 168 h 301"/>
              <a:gd name="T80" fmla="*/ 102 w 159"/>
              <a:gd name="T81" fmla="*/ 222 h 301"/>
              <a:gd name="T82" fmla="*/ 128 w 159"/>
              <a:gd name="T83" fmla="*/ 244 h 301"/>
              <a:gd name="T84" fmla="*/ 128 w 159"/>
              <a:gd name="T85" fmla="*/ 257 h 301"/>
              <a:gd name="T86" fmla="*/ 102 w 159"/>
              <a:gd name="T87" fmla="*/ 257 h 301"/>
              <a:gd name="T88" fmla="*/ 80 w 159"/>
              <a:gd name="T89" fmla="*/ 257 h 301"/>
              <a:gd name="T90" fmla="*/ 75 w 159"/>
              <a:gd name="T91" fmla="*/ 284 h 301"/>
              <a:gd name="T92" fmla="*/ 44 w 159"/>
              <a:gd name="T93" fmla="*/ 293 h 301"/>
              <a:gd name="T94" fmla="*/ 22 w 159"/>
              <a:gd name="T95" fmla="*/ 284 h 301"/>
              <a:gd name="T96" fmla="*/ 4 w 159"/>
              <a:gd name="T97" fmla="*/ 29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9" h="301">
                <a:moveTo>
                  <a:pt x="0" y="288"/>
                </a:moveTo>
                <a:lnTo>
                  <a:pt x="0" y="279"/>
                </a:lnTo>
                <a:lnTo>
                  <a:pt x="0" y="266"/>
                </a:lnTo>
                <a:lnTo>
                  <a:pt x="0" y="244"/>
                </a:lnTo>
                <a:lnTo>
                  <a:pt x="4" y="244"/>
                </a:lnTo>
                <a:lnTo>
                  <a:pt x="4" y="244"/>
                </a:lnTo>
                <a:lnTo>
                  <a:pt x="8" y="239"/>
                </a:lnTo>
                <a:lnTo>
                  <a:pt x="13" y="244"/>
                </a:lnTo>
                <a:lnTo>
                  <a:pt x="17" y="235"/>
                </a:lnTo>
                <a:lnTo>
                  <a:pt x="17" y="235"/>
                </a:lnTo>
                <a:lnTo>
                  <a:pt x="17" y="230"/>
                </a:lnTo>
                <a:lnTo>
                  <a:pt x="13" y="226"/>
                </a:lnTo>
                <a:lnTo>
                  <a:pt x="22" y="222"/>
                </a:lnTo>
                <a:lnTo>
                  <a:pt x="31" y="230"/>
                </a:lnTo>
                <a:lnTo>
                  <a:pt x="35" y="230"/>
                </a:lnTo>
                <a:lnTo>
                  <a:pt x="40" y="226"/>
                </a:lnTo>
                <a:lnTo>
                  <a:pt x="48" y="226"/>
                </a:lnTo>
                <a:lnTo>
                  <a:pt x="53" y="222"/>
                </a:lnTo>
                <a:lnTo>
                  <a:pt x="62" y="217"/>
                </a:lnTo>
                <a:lnTo>
                  <a:pt x="57" y="213"/>
                </a:lnTo>
                <a:lnTo>
                  <a:pt x="48" y="208"/>
                </a:lnTo>
                <a:lnTo>
                  <a:pt x="44" y="199"/>
                </a:lnTo>
                <a:lnTo>
                  <a:pt x="40" y="191"/>
                </a:lnTo>
                <a:lnTo>
                  <a:pt x="40" y="191"/>
                </a:lnTo>
                <a:lnTo>
                  <a:pt x="35" y="186"/>
                </a:lnTo>
                <a:lnTo>
                  <a:pt x="31" y="191"/>
                </a:lnTo>
                <a:lnTo>
                  <a:pt x="26" y="191"/>
                </a:lnTo>
                <a:lnTo>
                  <a:pt x="17" y="191"/>
                </a:lnTo>
                <a:lnTo>
                  <a:pt x="4" y="186"/>
                </a:lnTo>
                <a:lnTo>
                  <a:pt x="4" y="186"/>
                </a:lnTo>
                <a:lnTo>
                  <a:pt x="4" y="182"/>
                </a:lnTo>
                <a:lnTo>
                  <a:pt x="8" y="164"/>
                </a:lnTo>
                <a:lnTo>
                  <a:pt x="8" y="155"/>
                </a:lnTo>
                <a:lnTo>
                  <a:pt x="13" y="155"/>
                </a:lnTo>
                <a:lnTo>
                  <a:pt x="17" y="151"/>
                </a:lnTo>
                <a:lnTo>
                  <a:pt x="13" y="146"/>
                </a:lnTo>
                <a:lnTo>
                  <a:pt x="17" y="142"/>
                </a:lnTo>
                <a:lnTo>
                  <a:pt x="17" y="133"/>
                </a:lnTo>
                <a:lnTo>
                  <a:pt x="17" y="124"/>
                </a:lnTo>
                <a:lnTo>
                  <a:pt x="17" y="124"/>
                </a:lnTo>
                <a:lnTo>
                  <a:pt x="17" y="129"/>
                </a:lnTo>
                <a:lnTo>
                  <a:pt x="22" y="124"/>
                </a:lnTo>
                <a:lnTo>
                  <a:pt x="26" y="124"/>
                </a:lnTo>
                <a:lnTo>
                  <a:pt x="31" y="120"/>
                </a:lnTo>
                <a:lnTo>
                  <a:pt x="35" y="124"/>
                </a:lnTo>
                <a:lnTo>
                  <a:pt x="40" y="124"/>
                </a:lnTo>
                <a:lnTo>
                  <a:pt x="40" y="129"/>
                </a:lnTo>
                <a:lnTo>
                  <a:pt x="40" y="133"/>
                </a:lnTo>
                <a:lnTo>
                  <a:pt x="44" y="137"/>
                </a:lnTo>
                <a:lnTo>
                  <a:pt x="48" y="142"/>
                </a:lnTo>
                <a:lnTo>
                  <a:pt x="53" y="142"/>
                </a:lnTo>
                <a:lnTo>
                  <a:pt x="53" y="142"/>
                </a:lnTo>
                <a:lnTo>
                  <a:pt x="57" y="137"/>
                </a:lnTo>
                <a:lnTo>
                  <a:pt x="57" y="133"/>
                </a:lnTo>
                <a:lnTo>
                  <a:pt x="57" y="129"/>
                </a:lnTo>
                <a:lnTo>
                  <a:pt x="57" y="124"/>
                </a:lnTo>
                <a:lnTo>
                  <a:pt x="53" y="124"/>
                </a:lnTo>
                <a:lnTo>
                  <a:pt x="48" y="120"/>
                </a:lnTo>
                <a:lnTo>
                  <a:pt x="48" y="115"/>
                </a:lnTo>
                <a:lnTo>
                  <a:pt x="48" y="111"/>
                </a:lnTo>
                <a:lnTo>
                  <a:pt x="48" y="106"/>
                </a:lnTo>
                <a:lnTo>
                  <a:pt x="48" y="106"/>
                </a:lnTo>
                <a:lnTo>
                  <a:pt x="53" y="102"/>
                </a:lnTo>
                <a:lnTo>
                  <a:pt x="57" y="102"/>
                </a:lnTo>
                <a:lnTo>
                  <a:pt x="57" y="106"/>
                </a:lnTo>
                <a:lnTo>
                  <a:pt x="62" y="106"/>
                </a:lnTo>
                <a:lnTo>
                  <a:pt x="62" y="102"/>
                </a:lnTo>
                <a:lnTo>
                  <a:pt x="62" y="102"/>
                </a:lnTo>
                <a:lnTo>
                  <a:pt x="62" y="102"/>
                </a:lnTo>
                <a:lnTo>
                  <a:pt x="62" y="102"/>
                </a:lnTo>
                <a:lnTo>
                  <a:pt x="57" y="102"/>
                </a:lnTo>
                <a:lnTo>
                  <a:pt x="57" y="102"/>
                </a:lnTo>
                <a:lnTo>
                  <a:pt x="57" y="97"/>
                </a:lnTo>
                <a:lnTo>
                  <a:pt x="57" y="93"/>
                </a:lnTo>
                <a:lnTo>
                  <a:pt x="57" y="93"/>
                </a:lnTo>
                <a:lnTo>
                  <a:pt x="62" y="93"/>
                </a:lnTo>
                <a:lnTo>
                  <a:pt x="66" y="93"/>
                </a:lnTo>
                <a:lnTo>
                  <a:pt x="66" y="89"/>
                </a:lnTo>
                <a:lnTo>
                  <a:pt x="62" y="89"/>
                </a:lnTo>
                <a:lnTo>
                  <a:pt x="62" y="84"/>
                </a:lnTo>
                <a:lnTo>
                  <a:pt x="66" y="84"/>
                </a:lnTo>
                <a:lnTo>
                  <a:pt x="66" y="84"/>
                </a:lnTo>
                <a:lnTo>
                  <a:pt x="71" y="84"/>
                </a:lnTo>
                <a:lnTo>
                  <a:pt x="71" y="80"/>
                </a:lnTo>
                <a:lnTo>
                  <a:pt x="71" y="80"/>
                </a:lnTo>
                <a:lnTo>
                  <a:pt x="71" y="80"/>
                </a:lnTo>
                <a:lnTo>
                  <a:pt x="66" y="80"/>
                </a:lnTo>
                <a:lnTo>
                  <a:pt x="66" y="75"/>
                </a:lnTo>
                <a:lnTo>
                  <a:pt x="66" y="71"/>
                </a:lnTo>
                <a:lnTo>
                  <a:pt x="66" y="71"/>
                </a:lnTo>
                <a:lnTo>
                  <a:pt x="71" y="66"/>
                </a:lnTo>
                <a:lnTo>
                  <a:pt x="71" y="66"/>
                </a:lnTo>
                <a:lnTo>
                  <a:pt x="71" y="62"/>
                </a:lnTo>
                <a:lnTo>
                  <a:pt x="75" y="58"/>
                </a:lnTo>
                <a:lnTo>
                  <a:pt x="75" y="58"/>
                </a:lnTo>
                <a:lnTo>
                  <a:pt x="71" y="58"/>
                </a:lnTo>
                <a:lnTo>
                  <a:pt x="66" y="58"/>
                </a:lnTo>
                <a:lnTo>
                  <a:pt x="66" y="53"/>
                </a:lnTo>
                <a:lnTo>
                  <a:pt x="66" y="53"/>
                </a:lnTo>
                <a:lnTo>
                  <a:pt x="66" y="49"/>
                </a:lnTo>
                <a:lnTo>
                  <a:pt x="62" y="44"/>
                </a:lnTo>
                <a:lnTo>
                  <a:pt x="62" y="44"/>
                </a:lnTo>
                <a:lnTo>
                  <a:pt x="62" y="40"/>
                </a:lnTo>
                <a:lnTo>
                  <a:pt x="62" y="40"/>
                </a:lnTo>
                <a:lnTo>
                  <a:pt x="62" y="35"/>
                </a:lnTo>
                <a:lnTo>
                  <a:pt x="62" y="31"/>
                </a:lnTo>
                <a:lnTo>
                  <a:pt x="62" y="31"/>
                </a:lnTo>
                <a:lnTo>
                  <a:pt x="62" y="27"/>
                </a:lnTo>
                <a:lnTo>
                  <a:pt x="57" y="22"/>
                </a:lnTo>
                <a:lnTo>
                  <a:pt x="53" y="18"/>
                </a:lnTo>
                <a:lnTo>
                  <a:pt x="53" y="18"/>
                </a:lnTo>
                <a:lnTo>
                  <a:pt x="53" y="13"/>
                </a:lnTo>
                <a:lnTo>
                  <a:pt x="53" y="9"/>
                </a:lnTo>
                <a:lnTo>
                  <a:pt x="53" y="4"/>
                </a:lnTo>
                <a:lnTo>
                  <a:pt x="53" y="0"/>
                </a:lnTo>
                <a:lnTo>
                  <a:pt x="66" y="4"/>
                </a:lnTo>
                <a:lnTo>
                  <a:pt x="71" y="4"/>
                </a:lnTo>
                <a:lnTo>
                  <a:pt x="75" y="13"/>
                </a:lnTo>
                <a:lnTo>
                  <a:pt x="84" y="18"/>
                </a:lnTo>
                <a:lnTo>
                  <a:pt x="88" y="22"/>
                </a:lnTo>
                <a:lnTo>
                  <a:pt x="93" y="22"/>
                </a:lnTo>
                <a:lnTo>
                  <a:pt x="97" y="27"/>
                </a:lnTo>
                <a:lnTo>
                  <a:pt x="102" y="31"/>
                </a:lnTo>
                <a:lnTo>
                  <a:pt x="102" y="35"/>
                </a:lnTo>
                <a:lnTo>
                  <a:pt x="106" y="35"/>
                </a:lnTo>
                <a:lnTo>
                  <a:pt x="119" y="35"/>
                </a:lnTo>
                <a:lnTo>
                  <a:pt x="128" y="31"/>
                </a:lnTo>
                <a:lnTo>
                  <a:pt x="128" y="31"/>
                </a:lnTo>
                <a:lnTo>
                  <a:pt x="142" y="31"/>
                </a:lnTo>
                <a:lnTo>
                  <a:pt x="146" y="40"/>
                </a:lnTo>
                <a:lnTo>
                  <a:pt x="146" y="44"/>
                </a:lnTo>
                <a:lnTo>
                  <a:pt x="146" y="49"/>
                </a:lnTo>
                <a:lnTo>
                  <a:pt x="137" y="53"/>
                </a:lnTo>
                <a:lnTo>
                  <a:pt x="137" y="53"/>
                </a:lnTo>
                <a:lnTo>
                  <a:pt x="137" y="58"/>
                </a:lnTo>
                <a:lnTo>
                  <a:pt x="142" y="58"/>
                </a:lnTo>
                <a:lnTo>
                  <a:pt x="146" y="62"/>
                </a:lnTo>
                <a:lnTo>
                  <a:pt x="146" y="62"/>
                </a:lnTo>
                <a:lnTo>
                  <a:pt x="151" y="66"/>
                </a:lnTo>
                <a:lnTo>
                  <a:pt x="151" y="66"/>
                </a:lnTo>
                <a:lnTo>
                  <a:pt x="155" y="71"/>
                </a:lnTo>
                <a:lnTo>
                  <a:pt x="159" y="71"/>
                </a:lnTo>
                <a:lnTo>
                  <a:pt x="159" y="75"/>
                </a:lnTo>
                <a:lnTo>
                  <a:pt x="155" y="84"/>
                </a:lnTo>
                <a:lnTo>
                  <a:pt x="151" y="89"/>
                </a:lnTo>
                <a:lnTo>
                  <a:pt x="151" y="93"/>
                </a:lnTo>
                <a:lnTo>
                  <a:pt x="155" y="97"/>
                </a:lnTo>
                <a:lnTo>
                  <a:pt x="155" y="97"/>
                </a:lnTo>
                <a:lnTo>
                  <a:pt x="146" y="106"/>
                </a:lnTo>
                <a:lnTo>
                  <a:pt x="133" y="106"/>
                </a:lnTo>
                <a:lnTo>
                  <a:pt x="133" y="106"/>
                </a:lnTo>
                <a:lnTo>
                  <a:pt x="119" y="111"/>
                </a:lnTo>
                <a:lnTo>
                  <a:pt x="119" y="115"/>
                </a:lnTo>
                <a:lnTo>
                  <a:pt x="111" y="115"/>
                </a:lnTo>
                <a:lnTo>
                  <a:pt x="106" y="120"/>
                </a:lnTo>
                <a:lnTo>
                  <a:pt x="106" y="124"/>
                </a:lnTo>
                <a:lnTo>
                  <a:pt x="106" y="137"/>
                </a:lnTo>
                <a:lnTo>
                  <a:pt x="106" y="160"/>
                </a:lnTo>
                <a:lnTo>
                  <a:pt x="111" y="168"/>
                </a:lnTo>
                <a:lnTo>
                  <a:pt x="115" y="168"/>
                </a:lnTo>
                <a:lnTo>
                  <a:pt x="115" y="186"/>
                </a:lnTo>
                <a:lnTo>
                  <a:pt x="115" y="195"/>
                </a:lnTo>
                <a:lnTo>
                  <a:pt x="106" y="208"/>
                </a:lnTo>
                <a:lnTo>
                  <a:pt x="102" y="222"/>
                </a:lnTo>
                <a:lnTo>
                  <a:pt x="115" y="226"/>
                </a:lnTo>
                <a:lnTo>
                  <a:pt x="128" y="230"/>
                </a:lnTo>
                <a:lnTo>
                  <a:pt x="128" y="235"/>
                </a:lnTo>
                <a:lnTo>
                  <a:pt x="128" y="244"/>
                </a:lnTo>
                <a:lnTo>
                  <a:pt x="133" y="244"/>
                </a:lnTo>
                <a:lnTo>
                  <a:pt x="128" y="253"/>
                </a:lnTo>
                <a:lnTo>
                  <a:pt x="128" y="257"/>
                </a:lnTo>
                <a:lnTo>
                  <a:pt x="128" y="257"/>
                </a:lnTo>
                <a:lnTo>
                  <a:pt x="115" y="253"/>
                </a:lnTo>
                <a:lnTo>
                  <a:pt x="115" y="248"/>
                </a:lnTo>
                <a:lnTo>
                  <a:pt x="111" y="244"/>
                </a:lnTo>
                <a:lnTo>
                  <a:pt x="102" y="257"/>
                </a:lnTo>
                <a:lnTo>
                  <a:pt x="93" y="257"/>
                </a:lnTo>
                <a:lnTo>
                  <a:pt x="93" y="257"/>
                </a:lnTo>
                <a:lnTo>
                  <a:pt x="84" y="253"/>
                </a:lnTo>
                <a:lnTo>
                  <a:pt x="80" y="257"/>
                </a:lnTo>
                <a:lnTo>
                  <a:pt x="80" y="266"/>
                </a:lnTo>
                <a:lnTo>
                  <a:pt x="80" y="275"/>
                </a:lnTo>
                <a:lnTo>
                  <a:pt x="80" y="275"/>
                </a:lnTo>
                <a:lnTo>
                  <a:pt x="75" y="284"/>
                </a:lnTo>
                <a:lnTo>
                  <a:pt x="71" y="288"/>
                </a:lnTo>
                <a:lnTo>
                  <a:pt x="66" y="288"/>
                </a:lnTo>
                <a:lnTo>
                  <a:pt x="53" y="288"/>
                </a:lnTo>
                <a:lnTo>
                  <a:pt x="44" y="293"/>
                </a:lnTo>
                <a:lnTo>
                  <a:pt x="40" y="293"/>
                </a:lnTo>
                <a:lnTo>
                  <a:pt x="31" y="301"/>
                </a:lnTo>
                <a:lnTo>
                  <a:pt x="26" y="288"/>
                </a:lnTo>
                <a:lnTo>
                  <a:pt x="22" y="284"/>
                </a:lnTo>
                <a:lnTo>
                  <a:pt x="17" y="288"/>
                </a:lnTo>
                <a:lnTo>
                  <a:pt x="13" y="288"/>
                </a:lnTo>
                <a:lnTo>
                  <a:pt x="8" y="293"/>
                </a:lnTo>
                <a:lnTo>
                  <a:pt x="4" y="293"/>
                </a:lnTo>
                <a:lnTo>
                  <a:pt x="0" y="288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8" name="Freeform 775">
            <a:extLst>
              <a:ext uri="{FF2B5EF4-FFF2-40B4-BE49-F238E27FC236}">
                <a16:creationId xmlns:a16="http://schemas.microsoft.com/office/drawing/2014/main" id="{47FE9324-68B7-46D2-8E93-D04CBA1D37D1}"/>
              </a:ext>
            </a:extLst>
          </p:cNvPr>
          <p:cNvSpPr>
            <a:spLocks/>
          </p:cNvSpPr>
          <p:nvPr/>
        </p:nvSpPr>
        <p:spPr bwMode="auto">
          <a:xfrm>
            <a:off x="7332768" y="3887656"/>
            <a:ext cx="141983" cy="268784"/>
          </a:xfrm>
          <a:custGeom>
            <a:avLst/>
            <a:gdLst>
              <a:gd name="T0" fmla="*/ 0 w 159"/>
              <a:gd name="T1" fmla="*/ 244 h 301"/>
              <a:gd name="T2" fmla="*/ 13 w 159"/>
              <a:gd name="T3" fmla="*/ 244 h 301"/>
              <a:gd name="T4" fmla="*/ 13 w 159"/>
              <a:gd name="T5" fmla="*/ 226 h 301"/>
              <a:gd name="T6" fmla="*/ 40 w 159"/>
              <a:gd name="T7" fmla="*/ 226 h 301"/>
              <a:gd name="T8" fmla="*/ 57 w 159"/>
              <a:gd name="T9" fmla="*/ 213 h 301"/>
              <a:gd name="T10" fmla="*/ 40 w 159"/>
              <a:gd name="T11" fmla="*/ 191 h 301"/>
              <a:gd name="T12" fmla="*/ 17 w 159"/>
              <a:gd name="T13" fmla="*/ 191 h 301"/>
              <a:gd name="T14" fmla="*/ 8 w 159"/>
              <a:gd name="T15" fmla="*/ 164 h 301"/>
              <a:gd name="T16" fmla="*/ 13 w 159"/>
              <a:gd name="T17" fmla="*/ 146 h 301"/>
              <a:gd name="T18" fmla="*/ 17 w 159"/>
              <a:gd name="T19" fmla="*/ 124 h 301"/>
              <a:gd name="T20" fmla="*/ 31 w 159"/>
              <a:gd name="T21" fmla="*/ 120 h 301"/>
              <a:gd name="T22" fmla="*/ 40 w 159"/>
              <a:gd name="T23" fmla="*/ 133 h 301"/>
              <a:gd name="T24" fmla="*/ 53 w 159"/>
              <a:gd name="T25" fmla="*/ 142 h 301"/>
              <a:gd name="T26" fmla="*/ 57 w 159"/>
              <a:gd name="T27" fmla="*/ 124 h 301"/>
              <a:gd name="T28" fmla="*/ 48 w 159"/>
              <a:gd name="T29" fmla="*/ 111 h 301"/>
              <a:gd name="T30" fmla="*/ 57 w 159"/>
              <a:gd name="T31" fmla="*/ 102 h 301"/>
              <a:gd name="T32" fmla="*/ 62 w 159"/>
              <a:gd name="T33" fmla="*/ 102 h 301"/>
              <a:gd name="T34" fmla="*/ 57 w 159"/>
              <a:gd name="T35" fmla="*/ 102 h 301"/>
              <a:gd name="T36" fmla="*/ 62 w 159"/>
              <a:gd name="T37" fmla="*/ 93 h 301"/>
              <a:gd name="T38" fmla="*/ 62 w 159"/>
              <a:gd name="T39" fmla="*/ 84 h 301"/>
              <a:gd name="T40" fmla="*/ 71 w 159"/>
              <a:gd name="T41" fmla="*/ 80 h 301"/>
              <a:gd name="T42" fmla="*/ 66 w 159"/>
              <a:gd name="T43" fmla="*/ 75 h 301"/>
              <a:gd name="T44" fmla="*/ 71 w 159"/>
              <a:gd name="T45" fmla="*/ 66 h 301"/>
              <a:gd name="T46" fmla="*/ 71 w 159"/>
              <a:gd name="T47" fmla="*/ 58 h 301"/>
              <a:gd name="T48" fmla="*/ 66 w 159"/>
              <a:gd name="T49" fmla="*/ 49 h 301"/>
              <a:gd name="T50" fmla="*/ 62 w 159"/>
              <a:gd name="T51" fmla="*/ 40 h 301"/>
              <a:gd name="T52" fmla="*/ 62 w 159"/>
              <a:gd name="T53" fmla="*/ 27 h 301"/>
              <a:gd name="T54" fmla="*/ 53 w 159"/>
              <a:gd name="T55" fmla="*/ 13 h 301"/>
              <a:gd name="T56" fmla="*/ 66 w 159"/>
              <a:gd name="T57" fmla="*/ 4 h 301"/>
              <a:gd name="T58" fmla="*/ 88 w 159"/>
              <a:gd name="T59" fmla="*/ 22 h 301"/>
              <a:gd name="T60" fmla="*/ 102 w 159"/>
              <a:gd name="T61" fmla="*/ 35 h 301"/>
              <a:gd name="T62" fmla="*/ 128 w 159"/>
              <a:gd name="T63" fmla="*/ 31 h 301"/>
              <a:gd name="T64" fmla="*/ 146 w 159"/>
              <a:gd name="T65" fmla="*/ 49 h 301"/>
              <a:gd name="T66" fmla="*/ 142 w 159"/>
              <a:gd name="T67" fmla="*/ 58 h 301"/>
              <a:gd name="T68" fmla="*/ 151 w 159"/>
              <a:gd name="T69" fmla="*/ 66 h 301"/>
              <a:gd name="T70" fmla="*/ 155 w 159"/>
              <a:gd name="T71" fmla="*/ 84 h 301"/>
              <a:gd name="T72" fmla="*/ 155 w 159"/>
              <a:gd name="T73" fmla="*/ 97 h 301"/>
              <a:gd name="T74" fmla="*/ 119 w 159"/>
              <a:gd name="T75" fmla="*/ 111 h 301"/>
              <a:gd name="T76" fmla="*/ 106 w 159"/>
              <a:gd name="T77" fmla="*/ 124 h 301"/>
              <a:gd name="T78" fmla="*/ 115 w 159"/>
              <a:gd name="T79" fmla="*/ 168 h 301"/>
              <a:gd name="T80" fmla="*/ 102 w 159"/>
              <a:gd name="T81" fmla="*/ 222 h 301"/>
              <a:gd name="T82" fmla="*/ 128 w 159"/>
              <a:gd name="T83" fmla="*/ 244 h 301"/>
              <a:gd name="T84" fmla="*/ 128 w 159"/>
              <a:gd name="T85" fmla="*/ 257 h 301"/>
              <a:gd name="T86" fmla="*/ 102 w 159"/>
              <a:gd name="T87" fmla="*/ 257 h 301"/>
              <a:gd name="T88" fmla="*/ 80 w 159"/>
              <a:gd name="T89" fmla="*/ 257 h 301"/>
              <a:gd name="T90" fmla="*/ 75 w 159"/>
              <a:gd name="T91" fmla="*/ 284 h 301"/>
              <a:gd name="T92" fmla="*/ 44 w 159"/>
              <a:gd name="T93" fmla="*/ 293 h 301"/>
              <a:gd name="T94" fmla="*/ 22 w 159"/>
              <a:gd name="T95" fmla="*/ 284 h 301"/>
              <a:gd name="T96" fmla="*/ 4 w 159"/>
              <a:gd name="T97" fmla="*/ 29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9" h="301">
                <a:moveTo>
                  <a:pt x="0" y="288"/>
                </a:moveTo>
                <a:lnTo>
                  <a:pt x="0" y="279"/>
                </a:lnTo>
                <a:lnTo>
                  <a:pt x="0" y="266"/>
                </a:lnTo>
                <a:lnTo>
                  <a:pt x="0" y="244"/>
                </a:lnTo>
                <a:lnTo>
                  <a:pt x="4" y="244"/>
                </a:lnTo>
                <a:lnTo>
                  <a:pt x="4" y="244"/>
                </a:lnTo>
                <a:lnTo>
                  <a:pt x="8" y="239"/>
                </a:lnTo>
                <a:lnTo>
                  <a:pt x="13" y="244"/>
                </a:lnTo>
                <a:lnTo>
                  <a:pt x="17" y="235"/>
                </a:lnTo>
                <a:lnTo>
                  <a:pt x="17" y="235"/>
                </a:lnTo>
                <a:lnTo>
                  <a:pt x="17" y="230"/>
                </a:lnTo>
                <a:lnTo>
                  <a:pt x="13" y="226"/>
                </a:lnTo>
                <a:lnTo>
                  <a:pt x="22" y="222"/>
                </a:lnTo>
                <a:lnTo>
                  <a:pt x="31" y="230"/>
                </a:lnTo>
                <a:lnTo>
                  <a:pt x="35" y="230"/>
                </a:lnTo>
                <a:lnTo>
                  <a:pt x="40" y="226"/>
                </a:lnTo>
                <a:lnTo>
                  <a:pt x="48" y="226"/>
                </a:lnTo>
                <a:lnTo>
                  <a:pt x="53" y="222"/>
                </a:lnTo>
                <a:lnTo>
                  <a:pt x="62" y="217"/>
                </a:lnTo>
                <a:lnTo>
                  <a:pt x="57" y="213"/>
                </a:lnTo>
                <a:lnTo>
                  <a:pt x="48" y="208"/>
                </a:lnTo>
                <a:lnTo>
                  <a:pt x="44" y="199"/>
                </a:lnTo>
                <a:lnTo>
                  <a:pt x="40" y="191"/>
                </a:lnTo>
                <a:lnTo>
                  <a:pt x="40" y="191"/>
                </a:lnTo>
                <a:lnTo>
                  <a:pt x="35" y="186"/>
                </a:lnTo>
                <a:lnTo>
                  <a:pt x="31" y="191"/>
                </a:lnTo>
                <a:lnTo>
                  <a:pt x="26" y="191"/>
                </a:lnTo>
                <a:lnTo>
                  <a:pt x="17" y="191"/>
                </a:lnTo>
                <a:lnTo>
                  <a:pt x="4" y="186"/>
                </a:lnTo>
                <a:lnTo>
                  <a:pt x="4" y="186"/>
                </a:lnTo>
                <a:lnTo>
                  <a:pt x="4" y="182"/>
                </a:lnTo>
                <a:lnTo>
                  <a:pt x="8" y="164"/>
                </a:lnTo>
                <a:lnTo>
                  <a:pt x="8" y="155"/>
                </a:lnTo>
                <a:lnTo>
                  <a:pt x="13" y="155"/>
                </a:lnTo>
                <a:lnTo>
                  <a:pt x="17" y="151"/>
                </a:lnTo>
                <a:lnTo>
                  <a:pt x="13" y="146"/>
                </a:lnTo>
                <a:lnTo>
                  <a:pt x="17" y="142"/>
                </a:lnTo>
                <a:lnTo>
                  <a:pt x="17" y="133"/>
                </a:lnTo>
                <a:lnTo>
                  <a:pt x="17" y="124"/>
                </a:lnTo>
                <a:lnTo>
                  <a:pt x="17" y="124"/>
                </a:lnTo>
                <a:lnTo>
                  <a:pt x="17" y="129"/>
                </a:lnTo>
                <a:lnTo>
                  <a:pt x="22" y="124"/>
                </a:lnTo>
                <a:lnTo>
                  <a:pt x="26" y="124"/>
                </a:lnTo>
                <a:lnTo>
                  <a:pt x="31" y="120"/>
                </a:lnTo>
                <a:lnTo>
                  <a:pt x="35" y="124"/>
                </a:lnTo>
                <a:lnTo>
                  <a:pt x="40" y="124"/>
                </a:lnTo>
                <a:lnTo>
                  <a:pt x="40" y="129"/>
                </a:lnTo>
                <a:lnTo>
                  <a:pt x="40" y="133"/>
                </a:lnTo>
                <a:lnTo>
                  <a:pt x="44" y="137"/>
                </a:lnTo>
                <a:lnTo>
                  <a:pt x="48" y="142"/>
                </a:lnTo>
                <a:lnTo>
                  <a:pt x="53" y="142"/>
                </a:lnTo>
                <a:lnTo>
                  <a:pt x="53" y="142"/>
                </a:lnTo>
                <a:lnTo>
                  <a:pt x="57" y="137"/>
                </a:lnTo>
                <a:lnTo>
                  <a:pt x="57" y="133"/>
                </a:lnTo>
                <a:lnTo>
                  <a:pt x="57" y="129"/>
                </a:lnTo>
                <a:lnTo>
                  <a:pt x="57" y="124"/>
                </a:lnTo>
                <a:lnTo>
                  <a:pt x="53" y="124"/>
                </a:lnTo>
                <a:lnTo>
                  <a:pt x="48" y="120"/>
                </a:lnTo>
                <a:lnTo>
                  <a:pt x="48" y="115"/>
                </a:lnTo>
                <a:lnTo>
                  <a:pt x="48" y="111"/>
                </a:lnTo>
                <a:lnTo>
                  <a:pt x="48" y="106"/>
                </a:lnTo>
                <a:lnTo>
                  <a:pt x="48" y="106"/>
                </a:lnTo>
                <a:lnTo>
                  <a:pt x="53" y="102"/>
                </a:lnTo>
                <a:lnTo>
                  <a:pt x="57" y="102"/>
                </a:lnTo>
                <a:lnTo>
                  <a:pt x="57" y="106"/>
                </a:lnTo>
                <a:lnTo>
                  <a:pt x="62" y="106"/>
                </a:lnTo>
                <a:lnTo>
                  <a:pt x="62" y="102"/>
                </a:lnTo>
                <a:lnTo>
                  <a:pt x="62" y="102"/>
                </a:lnTo>
                <a:lnTo>
                  <a:pt x="62" y="102"/>
                </a:lnTo>
                <a:lnTo>
                  <a:pt x="62" y="102"/>
                </a:lnTo>
                <a:lnTo>
                  <a:pt x="57" y="102"/>
                </a:lnTo>
                <a:lnTo>
                  <a:pt x="57" y="102"/>
                </a:lnTo>
                <a:lnTo>
                  <a:pt x="57" y="97"/>
                </a:lnTo>
                <a:lnTo>
                  <a:pt x="57" y="93"/>
                </a:lnTo>
                <a:lnTo>
                  <a:pt x="57" y="93"/>
                </a:lnTo>
                <a:lnTo>
                  <a:pt x="62" y="93"/>
                </a:lnTo>
                <a:lnTo>
                  <a:pt x="66" y="93"/>
                </a:lnTo>
                <a:lnTo>
                  <a:pt x="66" y="89"/>
                </a:lnTo>
                <a:lnTo>
                  <a:pt x="62" y="89"/>
                </a:lnTo>
                <a:lnTo>
                  <a:pt x="62" y="84"/>
                </a:lnTo>
                <a:lnTo>
                  <a:pt x="66" y="84"/>
                </a:lnTo>
                <a:lnTo>
                  <a:pt x="66" y="84"/>
                </a:lnTo>
                <a:lnTo>
                  <a:pt x="71" y="84"/>
                </a:lnTo>
                <a:lnTo>
                  <a:pt x="71" y="80"/>
                </a:lnTo>
                <a:lnTo>
                  <a:pt x="71" y="80"/>
                </a:lnTo>
                <a:lnTo>
                  <a:pt x="71" y="80"/>
                </a:lnTo>
                <a:lnTo>
                  <a:pt x="66" y="80"/>
                </a:lnTo>
                <a:lnTo>
                  <a:pt x="66" y="75"/>
                </a:lnTo>
                <a:lnTo>
                  <a:pt x="66" y="71"/>
                </a:lnTo>
                <a:lnTo>
                  <a:pt x="66" y="71"/>
                </a:lnTo>
                <a:lnTo>
                  <a:pt x="71" y="66"/>
                </a:lnTo>
                <a:lnTo>
                  <a:pt x="71" y="66"/>
                </a:lnTo>
                <a:lnTo>
                  <a:pt x="71" y="62"/>
                </a:lnTo>
                <a:lnTo>
                  <a:pt x="75" y="58"/>
                </a:lnTo>
                <a:lnTo>
                  <a:pt x="75" y="58"/>
                </a:lnTo>
                <a:lnTo>
                  <a:pt x="71" y="58"/>
                </a:lnTo>
                <a:lnTo>
                  <a:pt x="66" y="58"/>
                </a:lnTo>
                <a:lnTo>
                  <a:pt x="66" y="53"/>
                </a:lnTo>
                <a:lnTo>
                  <a:pt x="66" y="53"/>
                </a:lnTo>
                <a:lnTo>
                  <a:pt x="66" y="49"/>
                </a:lnTo>
                <a:lnTo>
                  <a:pt x="62" y="44"/>
                </a:lnTo>
                <a:lnTo>
                  <a:pt x="62" y="44"/>
                </a:lnTo>
                <a:lnTo>
                  <a:pt x="62" y="40"/>
                </a:lnTo>
                <a:lnTo>
                  <a:pt x="62" y="40"/>
                </a:lnTo>
                <a:lnTo>
                  <a:pt x="62" y="35"/>
                </a:lnTo>
                <a:lnTo>
                  <a:pt x="62" y="31"/>
                </a:lnTo>
                <a:lnTo>
                  <a:pt x="62" y="31"/>
                </a:lnTo>
                <a:lnTo>
                  <a:pt x="62" y="27"/>
                </a:lnTo>
                <a:lnTo>
                  <a:pt x="57" y="22"/>
                </a:lnTo>
                <a:lnTo>
                  <a:pt x="53" y="18"/>
                </a:lnTo>
                <a:lnTo>
                  <a:pt x="53" y="18"/>
                </a:lnTo>
                <a:lnTo>
                  <a:pt x="53" y="13"/>
                </a:lnTo>
                <a:lnTo>
                  <a:pt x="53" y="9"/>
                </a:lnTo>
                <a:lnTo>
                  <a:pt x="53" y="4"/>
                </a:lnTo>
                <a:lnTo>
                  <a:pt x="53" y="0"/>
                </a:lnTo>
                <a:lnTo>
                  <a:pt x="66" y="4"/>
                </a:lnTo>
                <a:lnTo>
                  <a:pt x="71" y="4"/>
                </a:lnTo>
                <a:lnTo>
                  <a:pt x="75" y="13"/>
                </a:lnTo>
                <a:lnTo>
                  <a:pt x="84" y="18"/>
                </a:lnTo>
                <a:lnTo>
                  <a:pt x="88" y="22"/>
                </a:lnTo>
                <a:lnTo>
                  <a:pt x="93" y="22"/>
                </a:lnTo>
                <a:lnTo>
                  <a:pt x="97" y="27"/>
                </a:lnTo>
                <a:lnTo>
                  <a:pt x="102" y="31"/>
                </a:lnTo>
                <a:lnTo>
                  <a:pt x="102" y="35"/>
                </a:lnTo>
                <a:lnTo>
                  <a:pt x="106" y="35"/>
                </a:lnTo>
                <a:lnTo>
                  <a:pt x="119" y="35"/>
                </a:lnTo>
                <a:lnTo>
                  <a:pt x="128" y="31"/>
                </a:lnTo>
                <a:lnTo>
                  <a:pt x="128" y="31"/>
                </a:lnTo>
                <a:lnTo>
                  <a:pt x="142" y="31"/>
                </a:lnTo>
                <a:lnTo>
                  <a:pt x="146" y="40"/>
                </a:lnTo>
                <a:lnTo>
                  <a:pt x="146" y="44"/>
                </a:lnTo>
                <a:lnTo>
                  <a:pt x="146" y="49"/>
                </a:lnTo>
                <a:lnTo>
                  <a:pt x="137" y="53"/>
                </a:lnTo>
                <a:lnTo>
                  <a:pt x="137" y="53"/>
                </a:lnTo>
                <a:lnTo>
                  <a:pt x="137" y="58"/>
                </a:lnTo>
                <a:lnTo>
                  <a:pt x="142" y="58"/>
                </a:lnTo>
                <a:lnTo>
                  <a:pt x="146" y="62"/>
                </a:lnTo>
                <a:lnTo>
                  <a:pt x="146" y="62"/>
                </a:lnTo>
                <a:lnTo>
                  <a:pt x="151" y="66"/>
                </a:lnTo>
                <a:lnTo>
                  <a:pt x="151" y="66"/>
                </a:lnTo>
                <a:lnTo>
                  <a:pt x="155" y="71"/>
                </a:lnTo>
                <a:lnTo>
                  <a:pt x="159" y="71"/>
                </a:lnTo>
                <a:lnTo>
                  <a:pt x="159" y="75"/>
                </a:lnTo>
                <a:lnTo>
                  <a:pt x="155" y="84"/>
                </a:lnTo>
                <a:lnTo>
                  <a:pt x="151" y="89"/>
                </a:lnTo>
                <a:lnTo>
                  <a:pt x="151" y="93"/>
                </a:lnTo>
                <a:lnTo>
                  <a:pt x="155" y="97"/>
                </a:lnTo>
                <a:lnTo>
                  <a:pt x="155" y="97"/>
                </a:lnTo>
                <a:lnTo>
                  <a:pt x="146" y="106"/>
                </a:lnTo>
                <a:lnTo>
                  <a:pt x="133" y="106"/>
                </a:lnTo>
                <a:lnTo>
                  <a:pt x="133" y="106"/>
                </a:lnTo>
                <a:lnTo>
                  <a:pt x="119" y="111"/>
                </a:lnTo>
                <a:lnTo>
                  <a:pt x="119" y="115"/>
                </a:lnTo>
                <a:lnTo>
                  <a:pt x="111" y="115"/>
                </a:lnTo>
                <a:lnTo>
                  <a:pt x="106" y="120"/>
                </a:lnTo>
                <a:lnTo>
                  <a:pt x="106" y="124"/>
                </a:lnTo>
                <a:lnTo>
                  <a:pt x="106" y="137"/>
                </a:lnTo>
                <a:lnTo>
                  <a:pt x="106" y="160"/>
                </a:lnTo>
                <a:lnTo>
                  <a:pt x="111" y="168"/>
                </a:lnTo>
                <a:lnTo>
                  <a:pt x="115" y="168"/>
                </a:lnTo>
                <a:lnTo>
                  <a:pt x="115" y="186"/>
                </a:lnTo>
                <a:lnTo>
                  <a:pt x="115" y="195"/>
                </a:lnTo>
                <a:lnTo>
                  <a:pt x="106" y="208"/>
                </a:lnTo>
                <a:lnTo>
                  <a:pt x="102" y="222"/>
                </a:lnTo>
                <a:lnTo>
                  <a:pt x="115" y="226"/>
                </a:lnTo>
                <a:lnTo>
                  <a:pt x="128" y="230"/>
                </a:lnTo>
                <a:lnTo>
                  <a:pt x="128" y="235"/>
                </a:lnTo>
                <a:lnTo>
                  <a:pt x="128" y="244"/>
                </a:lnTo>
                <a:lnTo>
                  <a:pt x="133" y="244"/>
                </a:lnTo>
                <a:lnTo>
                  <a:pt x="128" y="253"/>
                </a:lnTo>
                <a:lnTo>
                  <a:pt x="128" y="257"/>
                </a:lnTo>
                <a:lnTo>
                  <a:pt x="128" y="257"/>
                </a:lnTo>
                <a:lnTo>
                  <a:pt x="115" y="253"/>
                </a:lnTo>
                <a:lnTo>
                  <a:pt x="115" y="248"/>
                </a:lnTo>
                <a:lnTo>
                  <a:pt x="111" y="244"/>
                </a:lnTo>
                <a:lnTo>
                  <a:pt x="102" y="257"/>
                </a:lnTo>
                <a:lnTo>
                  <a:pt x="93" y="257"/>
                </a:lnTo>
                <a:lnTo>
                  <a:pt x="93" y="257"/>
                </a:lnTo>
                <a:lnTo>
                  <a:pt x="84" y="253"/>
                </a:lnTo>
                <a:lnTo>
                  <a:pt x="80" y="257"/>
                </a:lnTo>
                <a:lnTo>
                  <a:pt x="80" y="266"/>
                </a:lnTo>
                <a:lnTo>
                  <a:pt x="80" y="275"/>
                </a:lnTo>
                <a:lnTo>
                  <a:pt x="80" y="275"/>
                </a:lnTo>
                <a:lnTo>
                  <a:pt x="75" y="284"/>
                </a:lnTo>
                <a:lnTo>
                  <a:pt x="71" y="288"/>
                </a:lnTo>
                <a:lnTo>
                  <a:pt x="66" y="288"/>
                </a:lnTo>
                <a:lnTo>
                  <a:pt x="53" y="288"/>
                </a:lnTo>
                <a:lnTo>
                  <a:pt x="44" y="293"/>
                </a:lnTo>
                <a:lnTo>
                  <a:pt x="40" y="293"/>
                </a:lnTo>
                <a:lnTo>
                  <a:pt x="31" y="301"/>
                </a:lnTo>
                <a:lnTo>
                  <a:pt x="26" y="288"/>
                </a:lnTo>
                <a:lnTo>
                  <a:pt x="22" y="284"/>
                </a:lnTo>
                <a:lnTo>
                  <a:pt x="17" y="288"/>
                </a:lnTo>
                <a:lnTo>
                  <a:pt x="13" y="288"/>
                </a:lnTo>
                <a:lnTo>
                  <a:pt x="8" y="293"/>
                </a:lnTo>
                <a:lnTo>
                  <a:pt x="4" y="293"/>
                </a:lnTo>
                <a:lnTo>
                  <a:pt x="0" y="28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39" name="Freeform 776">
            <a:extLst>
              <a:ext uri="{FF2B5EF4-FFF2-40B4-BE49-F238E27FC236}">
                <a16:creationId xmlns:a16="http://schemas.microsoft.com/office/drawing/2014/main" id="{7D4FA063-CF5B-45E6-9B19-F17D4E4E39B3}"/>
              </a:ext>
            </a:extLst>
          </p:cNvPr>
          <p:cNvSpPr>
            <a:spLocks/>
          </p:cNvSpPr>
          <p:nvPr/>
        </p:nvSpPr>
        <p:spPr bwMode="auto">
          <a:xfrm>
            <a:off x="7209540" y="3931411"/>
            <a:ext cx="178594" cy="217885"/>
          </a:xfrm>
          <a:custGeom>
            <a:avLst/>
            <a:gdLst>
              <a:gd name="T0" fmla="*/ 0 w 200"/>
              <a:gd name="T1" fmla="*/ 93 h 244"/>
              <a:gd name="T2" fmla="*/ 13 w 200"/>
              <a:gd name="T3" fmla="*/ 88 h 244"/>
              <a:gd name="T4" fmla="*/ 22 w 200"/>
              <a:gd name="T5" fmla="*/ 80 h 244"/>
              <a:gd name="T6" fmla="*/ 31 w 200"/>
              <a:gd name="T7" fmla="*/ 62 h 244"/>
              <a:gd name="T8" fmla="*/ 31 w 200"/>
              <a:gd name="T9" fmla="*/ 62 h 244"/>
              <a:gd name="T10" fmla="*/ 36 w 200"/>
              <a:gd name="T11" fmla="*/ 62 h 244"/>
              <a:gd name="T12" fmla="*/ 44 w 200"/>
              <a:gd name="T13" fmla="*/ 17 h 244"/>
              <a:gd name="T14" fmla="*/ 53 w 200"/>
              <a:gd name="T15" fmla="*/ 13 h 244"/>
              <a:gd name="T16" fmla="*/ 71 w 200"/>
              <a:gd name="T17" fmla="*/ 17 h 244"/>
              <a:gd name="T18" fmla="*/ 93 w 200"/>
              <a:gd name="T19" fmla="*/ 4 h 244"/>
              <a:gd name="T20" fmla="*/ 115 w 200"/>
              <a:gd name="T21" fmla="*/ 13 h 244"/>
              <a:gd name="T22" fmla="*/ 129 w 200"/>
              <a:gd name="T23" fmla="*/ 22 h 244"/>
              <a:gd name="T24" fmla="*/ 120 w 200"/>
              <a:gd name="T25" fmla="*/ 48 h 244"/>
              <a:gd name="T26" fmla="*/ 111 w 200"/>
              <a:gd name="T27" fmla="*/ 62 h 244"/>
              <a:gd name="T28" fmla="*/ 98 w 200"/>
              <a:gd name="T29" fmla="*/ 93 h 244"/>
              <a:gd name="T30" fmla="*/ 102 w 200"/>
              <a:gd name="T31" fmla="*/ 97 h 244"/>
              <a:gd name="T32" fmla="*/ 111 w 200"/>
              <a:gd name="T33" fmla="*/ 84 h 244"/>
              <a:gd name="T34" fmla="*/ 120 w 200"/>
              <a:gd name="T35" fmla="*/ 71 h 244"/>
              <a:gd name="T36" fmla="*/ 138 w 200"/>
              <a:gd name="T37" fmla="*/ 66 h 244"/>
              <a:gd name="T38" fmla="*/ 133 w 200"/>
              <a:gd name="T39" fmla="*/ 53 h 244"/>
              <a:gd name="T40" fmla="*/ 133 w 200"/>
              <a:gd name="T41" fmla="*/ 44 h 244"/>
              <a:gd name="T42" fmla="*/ 133 w 200"/>
              <a:gd name="T43" fmla="*/ 35 h 244"/>
              <a:gd name="T44" fmla="*/ 142 w 200"/>
              <a:gd name="T45" fmla="*/ 40 h 244"/>
              <a:gd name="T46" fmla="*/ 142 w 200"/>
              <a:gd name="T47" fmla="*/ 48 h 244"/>
              <a:gd name="T48" fmla="*/ 146 w 200"/>
              <a:gd name="T49" fmla="*/ 53 h 244"/>
              <a:gd name="T50" fmla="*/ 155 w 200"/>
              <a:gd name="T51" fmla="*/ 48 h 244"/>
              <a:gd name="T52" fmla="*/ 169 w 200"/>
              <a:gd name="T53" fmla="*/ 53 h 244"/>
              <a:gd name="T54" fmla="*/ 173 w 200"/>
              <a:gd name="T55" fmla="*/ 62 h 244"/>
              <a:gd name="T56" fmla="*/ 164 w 200"/>
              <a:gd name="T57" fmla="*/ 62 h 244"/>
              <a:gd name="T58" fmla="*/ 146 w 200"/>
              <a:gd name="T59" fmla="*/ 57 h 244"/>
              <a:gd name="T60" fmla="*/ 138 w 200"/>
              <a:gd name="T61" fmla="*/ 57 h 244"/>
              <a:gd name="T62" fmla="*/ 146 w 200"/>
              <a:gd name="T63" fmla="*/ 71 h 244"/>
              <a:gd name="T64" fmla="*/ 155 w 200"/>
              <a:gd name="T65" fmla="*/ 75 h 244"/>
              <a:gd name="T66" fmla="*/ 155 w 200"/>
              <a:gd name="T67" fmla="*/ 93 h 244"/>
              <a:gd name="T68" fmla="*/ 146 w 200"/>
              <a:gd name="T69" fmla="*/ 106 h 244"/>
              <a:gd name="T70" fmla="*/ 142 w 200"/>
              <a:gd name="T71" fmla="*/ 137 h 244"/>
              <a:gd name="T72" fmla="*/ 173 w 200"/>
              <a:gd name="T73" fmla="*/ 137 h 244"/>
              <a:gd name="T74" fmla="*/ 186 w 200"/>
              <a:gd name="T75" fmla="*/ 159 h 244"/>
              <a:gd name="T76" fmla="*/ 186 w 200"/>
              <a:gd name="T77" fmla="*/ 177 h 244"/>
              <a:gd name="T78" fmla="*/ 160 w 200"/>
              <a:gd name="T79" fmla="*/ 173 h 244"/>
              <a:gd name="T80" fmla="*/ 155 w 200"/>
              <a:gd name="T81" fmla="*/ 186 h 244"/>
              <a:gd name="T82" fmla="*/ 142 w 200"/>
              <a:gd name="T83" fmla="*/ 195 h 244"/>
              <a:gd name="T84" fmla="*/ 138 w 200"/>
              <a:gd name="T85" fmla="*/ 239 h 244"/>
              <a:gd name="T86" fmla="*/ 115 w 200"/>
              <a:gd name="T87" fmla="*/ 244 h 244"/>
              <a:gd name="T88" fmla="*/ 102 w 200"/>
              <a:gd name="T89" fmla="*/ 239 h 244"/>
              <a:gd name="T90" fmla="*/ 71 w 200"/>
              <a:gd name="T91" fmla="*/ 221 h 244"/>
              <a:gd name="T92" fmla="*/ 62 w 200"/>
              <a:gd name="T93" fmla="*/ 217 h 244"/>
              <a:gd name="T94" fmla="*/ 53 w 200"/>
              <a:gd name="T95" fmla="*/ 199 h 244"/>
              <a:gd name="T96" fmla="*/ 36 w 200"/>
              <a:gd name="T97" fmla="*/ 181 h 244"/>
              <a:gd name="T98" fmla="*/ 22 w 200"/>
              <a:gd name="T99" fmla="*/ 150 h 244"/>
              <a:gd name="T100" fmla="*/ 4 w 200"/>
              <a:gd name="T101" fmla="*/ 111 h 244"/>
              <a:gd name="T102" fmla="*/ 0 w 200"/>
              <a:gd name="T103" fmla="*/ 10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244">
                <a:moveTo>
                  <a:pt x="0" y="97"/>
                </a:move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4" y="93"/>
                </a:lnTo>
                <a:lnTo>
                  <a:pt x="9" y="93"/>
                </a:lnTo>
                <a:lnTo>
                  <a:pt x="13" y="88"/>
                </a:lnTo>
                <a:lnTo>
                  <a:pt x="13" y="88"/>
                </a:lnTo>
                <a:lnTo>
                  <a:pt x="18" y="88"/>
                </a:lnTo>
                <a:lnTo>
                  <a:pt x="22" y="88"/>
                </a:lnTo>
                <a:lnTo>
                  <a:pt x="22" y="80"/>
                </a:lnTo>
                <a:lnTo>
                  <a:pt x="22" y="80"/>
                </a:lnTo>
                <a:lnTo>
                  <a:pt x="22" y="75"/>
                </a:lnTo>
                <a:lnTo>
                  <a:pt x="27" y="71"/>
                </a:lnTo>
                <a:lnTo>
                  <a:pt x="31" y="71"/>
                </a:lnTo>
                <a:lnTo>
                  <a:pt x="31" y="62"/>
                </a:lnTo>
                <a:lnTo>
                  <a:pt x="31" y="62"/>
                </a:lnTo>
                <a:lnTo>
                  <a:pt x="31" y="57"/>
                </a:lnTo>
                <a:lnTo>
                  <a:pt x="31" y="57"/>
                </a:lnTo>
                <a:lnTo>
                  <a:pt x="31" y="62"/>
                </a:lnTo>
                <a:lnTo>
                  <a:pt x="31" y="66"/>
                </a:lnTo>
                <a:lnTo>
                  <a:pt x="31" y="66"/>
                </a:lnTo>
                <a:lnTo>
                  <a:pt x="36" y="66"/>
                </a:lnTo>
                <a:lnTo>
                  <a:pt x="36" y="62"/>
                </a:lnTo>
                <a:lnTo>
                  <a:pt x="36" y="57"/>
                </a:lnTo>
                <a:lnTo>
                  <a:pt x="36" y="53"/>
                </a:lnTo>
                <a:lnTo>
                  <a:pt x="36" y="48"/>
                </a:lnTo>
                <a:lnTo>
                  <a:pt x="44" y="17"/>
                </a:lnTo>
                <a:lnTo>
                  <a:pt x="49" y="13"/>
                </a:lnTo>
                <a:lnTo>
                  <a:pt x="49" y="13"/>
                </a:lnTo>
                <a:lnTo>
                  <a:pt x="53" y="17"/>
                </a:lnTo>
                <a:lnTo>
                  <a:pt x="53" y="13"/>
                </a:lnTo>
                <a:lnTo>
                  <a:pt x="53" y="13"/>
                </a:lnTo>
                <a:lnTo>
                  <a:pt x="67" y="13"/>
                </a:lnTo>
                <a:lnTo>
                  <a:pt x="71" y="13"/>
                </a:lnTo>
                <a:lnTo>
                  <a:pt x="71" y="17"/>
                </a:lnTo>
                <a:lnTo>
                  <a:pt x="80" y="17"/>
                </a:lnTo>
                <a:lnTo>
                  <a:pt x="80" y="17"/>
                </a:lnTo>
                <a:lnTo>
                  <a:pt x="89" y="9"/>
                </a:lnTo>
                <a:lnTo>
                  <a:pt x="93" y="4"/>
                </a:lnTo>
                <a:lnTo>
                  <a:pt x="93" y="0"/>
                </a:lnTo>
                <a:lnTo>
                  <a:pt x="102" y="4"/>
                </a:lnTo>
                <a:lnTo>
                  <a:pt x="107" y="9"/>
                </a:lnTo>
                <a:lnTo>
                  <a:pt x="115" y="13"/>
                </a:lnTo>
                <a:lnTo>
                  <a:pt x="120" y="13"/>
                </a:lnTo>
                <a:lnTo>
                  <a:pt x="124" y="13"/>
                </a:lnTo>
                <a:lnTo>
                  <a:pt x="124" y="17"/>
                </a:lnTo>
                <a:lnTo>
                  <a:pt x="129" y="22"/>
                </a:lnTo>
                <a:lnTo>
                  <a:pt x="129" y="26"/>
                </a:lnTo>
                <a:lnTo>
                  <a:pt x="124" y="35"/>
                </a:lnTo>
                <a:lnTo>
                  <a:pt x="120" y="40"/>
                </a:lnTo>
                <a:lnTo>
                  <a:pt x="120" y="48"/>
                </a:lnTo>
                <a:lnTo>
                  <a:pt x="115" y="53"/>
                </a:lnTo>
                <a:lnTo>
                  <a:pt x="115" y="53"/>
                </a:lnTo>
                <a:lnTo>
                  <a:pt x="111" y="53"/>
                </a:lnTo>
                <a:lnTo>
                  <a:pt x="111" y="62"/>
                </a:lnTo>
                <a:lnTo>
                  <a:pt x="107" y="71"/>
                </a:lnTo>
                <a:lnTo>
                  <a:pt x="98" y="80"/>
                </a:lnTo>
                <a:lnTo>
                  <a:pt x="98" y="84"/>
                </a:lnTo>
                <a:lnTo>
                  <a:pt x="98" y="93"/>
                </a:lnTo>
                <a:lnTo>
                  <a:pt x="98" y="97"/>
                </a:lnTo>
                <a:lnTo>
                  <a:pt x="98" y="97"/>
                </a:lnTo>
                <a:lnTo>
                  <a:pt x="98" y="97"/>
                </a:lnTo>
                <a:lnTo>
                  <a:pt x="102" y="97"/>
                </a:lnTo>
                <a:lnTo>
                  <a:pt x="107" y="88"/>
                </a:lnTo>
                <a:lnTo>
                  <a:pt x="107" y="88"/>
                </a:lnTo>
                <a:lnTo>
                  <a:pt x="111" y="84"/>
                </a:lnTo>
                <a:lnTo>
                  <a:pt x="111" y="84"/>
                </a:lnTo>
                <a:lnTo>
                  <a:pt x="107" y="80"/>
                </a:lnTo>
                <a:lnTo>
                  <a:pt x="111" y="75"/>
                </a:lnTo>
                <a:lnTo>
                  <a:pt x="115" y="71"/>
                </a:lnTo>
                <a:lnTo>
                  <a:pt x="120" y="71"/>
                </a:lnTo>
                <a:lnTo>
                  <a:pt x="124" y="71"/>
                </a:lnTo>
                <a:lnTo>
                  <a:pt x="133" y="71"/>
                </a:lnTo>
                <a:lnTo>
                  <a:pt x="138" y="66"/>
                </a:lnTo>
                <a:lnTo>
                  <a:pt x="138" y="66"/>
                </a:lnTo>
                <a:lnTo>
                  <a:pt x="138" y="66"/>
                </a:lnTo>
                <a:lnTo>
                  <a:pt x="133" y="66"/>
                </a:lnTo>
                <a:lnTo>
                  <a:pt x="133" y="57"/>
                </a:lnTo>
                <a:lnTo>
                  <a:pt x="133" y="53"/>
                </a:lnTo>
                <a:lnTo>
                  <a:pt x="129" y="53"/>
                </a:lnTo>
                <a:lnTo>
                  <a:pt x="129" y="53"/>
                </a:lnTo>
                <a:lnTo>
                  <a:pt x="133" y="48"/>
                </a:lnTo>
                <a:lnTo>
                  <a:pt x="133" y="44"/>
                </a:lnTo>
                <a:lnTo>
                  <a:pt x="133" y="40"/>
                </a:lnTo>
                <a:lnTo>
                  <a:pt x="133" y="35"/>
                </a:lnTo>
                <a:lnTo>
                  <a:pt x="133" y="35"/>
                </a:lnTo>
                <a:lnTo>
                  <a:pt x="133" y="35"/>
                </a:lnTo>
                <a:lnTo>
                  <a:pt x="133" y="40"/>
                </a:lnTo>
                <a:lnTo>
                  <a:pt x="138" y="40"/>
                </a:lnTo>
                <a:lnTo>
                  <a:pt x="138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4"/>
                </a:lnTo>
                <a:lnTo>
                  <a:pt x="142" y="48"/>
                </a:lnTo>
                <a:lnTo>
                  <a:pt x="142" y="48"/>
                </a:lnTo>
                <a:lnTo>
                  <a:pt x="138" y="53"/>
                </a:lnTo>
                <a:lnTo>
                  <a:pt x="142" y="53"/>
                </a:lnTo>
                <a:lnTo>
                  <a:pt x="146" y="53"/>
                </a:lnTo>
                <a:lnTo>
                  <a:pt x="146" y="48"/>
                </a:lnTo>
                <a:lnTo>
                  <a:pt x="151" y="48"/>
                </a:lnTo>
                <a:lnTo>
                  <a:pt x="151" y="48"/>
                </a:lnTo>
                <a:lnTo>
                  <a:pt x="155" y="48"/>
                </a:lnTo>
                <a:lnTo>
                  <a:pt x="160" y="48"/>
                </a:lnTo>
                <a:lnTo>
                  <a:pt x="164" y="53"/>
                </a:lnTo>
                <a:lnTo>
                  <a:pt x="164" y="53"/>
                </a:lnTo>
                <a:lnTo>
                  <a:pt x="169" y="53"/>
                </a:lnTo>
                <a:lnTo>
                  <a:pt x="169" y="57"/>
                </a:lnTo>
                <a:lnTo>
                  <a:pt x="169" y="57"/>
                </a:lnTo>
                <a:lnTo>
                  <a:pt x="173" y="57"/>
                </a:lnTo>
                <a:lnTo>
                  <a:pt x="173" y="62"/>
                </a:lnTo>
                <a:lnTo>
                  <a:pt x="173" y="66"/>
                </a:lnTo>
                <a:lnTo>
                  <a:pt x="169" y="66"/>
                </a:lnTo>
                <a:lnTo>
                  <a:pt x="169" y="66"/>
                </a:lnTo>
                <a:lnTo>
                  <a:pt x="164" y="62"/>
                </a:lnTo>
                <a:lnTo>
                  <a:pt x="155" y="66"/>
                </a:lnTo>
                <a:lnTo>
                  <a:pt x="151" y="62"/>
                </a:lnTo>
                <a:lnTo>
                  <a:pt x="146" y="57"/>
                </a:lnTo>
                <a:lnTo>
                  <a:pt x="146" y="57"/>
                </a:lnTo>
                <a:lnTo>
                  <a:pt x="142" y="57"/>
                </a:lnTo>
                <a:lnTo>
                  <a:pt x="142" y="57"/>
                </a:lnTo>
                <a:lnTo>
                  <a:pt x="138" y="57"/>
                </a:lnTo>
                <a:lnTo>
                  <a:pt x="138" y="57"/>
                </a:lnTo>
                <a:lnTo>
                  <a:pt x="142" y="62"/>
                </a:lnTo>
                <a:lnTo>
                  <a:pt x="146" y="66"/>
                </a:lnTo>
                <a:lnTo>
                  <a:pt x="146" y="66"/>
                </a:lnTo>
                <a:lnTo>
                  <a:pt x="146" y="71"/>
                </a:lnTo>
                <a:lnTo>
                  <a:pt x="146" y="75"/>
                </a:lnTo>
                <a:lnTo>
                  <a:pt x="146" y="80"/>
                </a:lnTo>
                <a:lnTo>
                  <a:pt x="151" y="75"/>
                </a:lnTo>
                <a:lnTo>
                  <a:pt x="155" y="75"/>
                </a:lnTo>
                <a:lnTo>
                  <a:pt x="155" y="75"/>
                </a:lnTo>
                <a:lnTo>
                  <a:pt x="155" y="75"/>
                </a:lnTo>
                <a:lnTo>
                  <a:pt x="155" y="84"/>
                </a:lnTo>
                <a:lnTo>
                  <a:pt x="155" y="93"/>
                </a:lnTo>
                <a:lnTo>
                  <a:pt x="151" y="97"/>
                </a:lnTo>
                <a:lnTo>
                  <a:pt x="155" y="102"/>
                </a:lnTo>
                <a:lnTo>
                  <a:pt x="151" y="106"/>
                </a:lnTo>
                <a:lnTo>
                  <a:pt x="146" y="106"/>
                </a:lnTo>
                <a:lnTo>
                  <a:pt x="146" y="115"/>
                </a:lnTo>
                <a:lnTo>
                  <a:pt x="142" y="133"/>
                </a:lnTo>
                <a:lnTo>
                  <a:pt x="142" y="137"/>
                </a:lnTo>
                <a:lnTo>
                  <a:pt x="142" y="137"/>
                </a:lnTo>
                <a:lnTo>
                  <a:pt x="155" y="142"/>
                </a:lnTo>
                <a:lnTo>
                  <a:pt x="164" y="142"/>
                </a:lnTo>
                <a:lnTo>
                  <a:pt x="169" y="142"/>
                </a:lnTo>
                <a:lnTo>
                  <a:pt x="173" y="137"/>
                </a:lnTo>
                <a:lnTo>
                  <a:pt x="178" y="142"/>
                </a:lnTo>
                <a:lnTo>
                  <a:pt x="178" y="142"/>
                </a:lnTo>
                <a:lnTo>
                  <a:pt x="182" y="150"/>
                </a:lnTo>
                <a:lnTo>
                  <a:pt x="186" y="159"/>
                </a:lnTo>
                <a:lnTo>
                  <a:pt x="195" y="164"/>
                </a:lnTo>
                <a:lnTo>
                  <a:pt x="200" y="168"/>
                </a:lnTo>
                <a:lnTo>
                  <a:pt x="191" y="173"/>
                </a:lnTo>
                <a:lnTo>
                  <a:pt x="186" y="177"/>
                </a:lnTo>
                <a:lnTo>
                  <a:pt x="178" y="177"/>
                </a:lnTo>
                <a:lnTo>
                  <a:pt x="173" y="181"/>
                </a:lnTo>
                <a:lnTo>
                  <a:pt x="169" y="181"/>
                </a:lnTo>
                <a:lnTo>
                  <a:pt x="160" y="173"/>
                </a:lnTo>
                <a:lnTo>
                  <a:pt x="151" y="177"/>
                </a:lnTo>
                <a:lnTo>
                  <a:pt x="155" y="181"/>
                </a:lnTo>
                <a:lnTo>
                  <a:pt x="155" y="186"/>
                </a:lnTo>
                <a:lnTo>
                  <a:pt x="155" y="186"/>
                </a:lnTo>
                <a:lnTo>
                  <a:pt x="151" y="195"/>
                </a:lnTo>
                <a:lnTo>
                  <a:pt x="146" y="190"/>
                </a:lnTo>
                <a:lnTo>
                  <a:pt x="142" y="195"/>
                </a:lnTo>
                <a:lnTo>
                  <a:pt x="142" y="195"/>
                </a:lnTo>
                <a:lnTo>
                  <a:pt x="138" y="195"/>
                </a:lnTo>
                <a:lnTo>
                  <a:pt x="138" y="217"/>
                </a:lnTo>
                <a:lnTo>
                  <a:pt x="138" y="230"/>
                </a:lnTo>
                <a:lnTo>
                  <a:pt x="138" y="239"/>
                </a:lnTo>
                <a:lnTo>
                  <a:pt x="129" y="239"/>
                </a:lnTo>
                <a:lnTo>
                  <a:pt x="124" y="239"/>
                </a:lnTo>
                <a:lnTo>
                  <a:pt x="124" y="244"/>
                </a:lnTo>
                <a:lnTo>
                  <a:pt x="115" y="244"/>
                </a:lnTo>
                <a:lnTo>
                  <a:pt x="107" y="244"/>
                </a:lnTo>
                <a:lnTo>
                  <a:pt x="107" y="239"/>
                </a:lnTo>
                <a:lnTo>
                  <a:pt x="102" y="239"/>
                </a:lnTo>
                <a:lnTo>
                  <a:pt x="102" y="239"/>
                </a:lnTo>
                <a:lnTo>
                  <a:pt x="98" y="235"/>
                </a:lnTo>
                <a:lnTo>
                  <a:pt x="93" y="230"/>
                </a:lnTo>
                <a:lnTo>
                  <a:pt x="80" y="226"/>
                </a:lnTo>
                <a:lnTo>
                  <a:pt x="71" y="221"/>
                </a:lnTo>
                <a:lnTo>
                  <a:pt x="67" y="221"/>
                </a:lnTo>
                <a:lnTo>
                  <a:pt x="67" y="221"/>
                </a:lnTo>
                <a:lnTo>
                  <a:pt x="62" y="217"/>
                </a:lnTo>
                <a:lnTo>
                  <a:pt x="62" y="217"/>
                </a:lnTo>
                <a:lnTo>
                  <a:pt x="58" y="217"/>
                </a:lnTo>
                <a:lnTo>
                  <a:pt x="53" y="213"/>
                </a:lnTo>
                <a:lnTo>
                  <a:pt x="49" y="208"/>
                </a:lnTo>
                <a:lnTo>
                  <a:pt x="53" y="199"/>
                </a:lnTo>
                <a:lnTo>
                  <a:pt x="53" y="186"/>
                </a:lnTo>
                <a:lnTo>
                  <a:pt x="49" y="186"/>
                </a:lnTo>
                <a:lnTo>
                  <a:pt x="49" y="181"/>
                </a:lnTo>
                <a:lnTo>
                  <a:pt x="36" y="181"/>
                </a:lnTo>
                <a:lnTo>
                  <a:pt x="31" y="173"/>
                </a:lnTo>
                <a:lnTo>
                  <a:pt x="27" y="164"/>
                </a:lnTo>
                <a:lnTo>
                  <a:pt x="22" y="159"/>
                </a:lnTo>
                <a:lnTo>
                  <a:pt x="22" y="150"/>
                </a:lnTo>
                <a:lnTo>
                  <a:pt x="18" y="142"/>
                </a:lnTo>
                <a:lnTo>
                  <a:pt x="13" y="128"/>
                </a:lnTo>
                <a:lnTo>
                  <a:pt x="9" y="119"/>
                </a:lnTo>
                <a:lnTo>
                  <a:pt x="4" y="111"/>
                </a:lnTo>
                <a:lnTo>
                  <a:pt x="4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2"/>
                </a:lnTo>
                <a:lnTo>
                  <a:pt x="0" y="97"/>
                </a:lnTo>
                <a:lnTo>
                  <a:pt x="0" y="97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0" name="Freeform 777">
            <a:extLst>
              <a:ext uri="{FF2B5EF4-FFF2-40B4-BE49-F238E27FC236}">
                <a16:creationId xmlns:a16="http://schemas.microsoft.com/office/drawing/2014/main" id="{E186D30E-4924-4FAA-9649-2F870699C4C8}"/>
              </a:ext>
            </a:extLst>
          </p:cNvPr>
          <p:cNvSpPr>
            <a:spLocks/>
          </p:cNvSpPr>
          <p:nvPr/>
        </p:nvSpPr>
        <p:spPr bwMode="auto">
          <a:xfrm>
            <a:off x="7209540" y="3931411"/>
            <a:ext cx="178594" cy="217885"/>
          </a:xfrm>
          <a:custGeom>
            <a:avLst/>
            <a:gdLst>
              <a:gd name="T0" fmla="*/ 0 w 200"/>
              <a:gd name="T1" fmla="*/ 93 h 244"/>
              <a:gd name="T2" fmla="*/ 13 w 200"/>
              <a:gd name="T3" fmla="*/ 88 h 244"/>
              <a:gd name="T4" fmla="*/ 22 w 200"/>
              <a:gd name="T5" fmla="*/ 80 h 244"/>
              <a:gd name="T6" fmla="*/ 31 w 200"/>
              <a:gd name="T7" fmla="*/ 62 h 244"/>
              <a:gd name="T8" fmla="*/ 31 w 200"/>
              <a:gd name="T9" fmla="*/ 62 h 244"/>
              <a:gd name="T10" fmla="*/ 36 w 200"/>
              <a:gd name="T11" fmla="*/ 62 h 244"/>
              <a:gd name="T12" fmla="*/ 44 w 200"/>
              <a:gd name="T13" fmla="*/ 17 h 244"/>
              <a:gd name="T14" fmla="*/ 53 w 200"/>
              <a:gd name="T15" fmla="*/ 13 h 244"/>
              <a:gd name="T16" fmla="*/ 71 w 200"/>
              <a:gd name="T17" fmla="*/ 17 h 244"/>
              <a:gd name="T18" fmla="*/ 93 w 200"/>
              <a:gd name="T19" fmla="*/ 4 h 244"/>
              <a:gd name="T20" fmla="*/ 115 w 200"/>
              <a:gd name="T21" fmla="*/ 13 h 244"/>
              <a:gd name="T22" fmla="*/ 129 w 200"/>
              <a:gd name="T23" fmla="*/ 22 h 244"/>
              <a:gd name="T24" fmla="*/ 120 w 200"/>
              <a:gd name="T25" fmla="*/ 48 h 244"/>
              <a:gd name="T26" fmla="*/ 111 w 200"/>
              <a:gd name="T27" fmla="*/ 62 h 244"/>
              <a:gd name="T28" fmla="*/ 98 w 200"/>
              <a:gd name="T29" fmla="*/ 93 h 244"/>
              <a:gd name="T30" fmla="*/ 102 w 200"/>
              <a:gd name="T31" fmla="*/ 97 h 244"/>
              <a:gd name="T32" fmla="*/ 111 w 200"/>
              <a:gd name="T33" fmla="*/ 84 h 244"/>
              <a:gd name="T34" fmla="*/ 120 w 200"/>
              <a:gd name="T35" fmla="*/ 71 h 244"/>
              <a:gd name="T36" fmla="*/ 138 w 200"/>
              <a:gd name="T37" fmla="*/ 66 h 244"/>
              <a:gd name="T38" fmla="*/ 133 w 200"/>
              <a:gd name="T39" fmla="*/ 53 h 244"/>
              <a:gd name="T40" fmla="*/ 133 w 200"/>
              <a:gd name="T41" fmla="*/ 44 h 244"/>
              <a:gd name="T42" fmla="*/ 133 w 200"/>
              <a:gd name="T43" fmla="*/ 35 h 244"/>
              <a:gd name="T44" fmla="*/ 142 w 200"/>
              <a:gd name="T45" fmla="*/ 40 h 244"/>
              <a:gd name="T46" fmla="*/ 142 w 200"/>
              <a:gd name="T47" fmla="*/ 48 h 244"/>
              <a:gd name="T48" fmla="*/ 146 w 200"/>
              <a:gd name="T49" fmla="*/ 53 h 244"/>
              <a:gd name="T50" fmla="*/ 155 w 200"/>
              <a:gd name="T51" fmla="*/ 48 h 244"/>
              <a:gd name="T52" fmla="*/ 169 w 200"/>
              <a:gd name="T53" fmla="*/ 53 h 244"/>
              <a:gd name="T54" fmla="*/ 173 w 200"/>
              <a:gd name="T55" fmla="*/ 62 h 244"/>
              <a:gd name="T56" fmla="*/ 164 w 200"/>
              <a:gd name="T57" fmla="*/ 62 h 244"/>
              <a:gd name="T58" fmla="*/ 146 w 200"/>
              <a:gd name="T59" fmla="*/ 57 h 244"/>
              <a:gd name="T60" fmla="*/ 138 w 200"/>
              <a:gd name="T61" fmla="*/ 57 h 244"/>
              <a:gd name="T62" fmla="*/ 146 w 200"/>
              <a:gd name="T63" fmla="*/ 71 h 244"/>
              <a:gd name="T64" fmla="*/ 155 w 200"/>
              <a:gd name="T65" fmla="*/ 75 h 244"/>
              <a:gd name="T66" fmla="*/ 155 w 200"/>
              <a:gd name="T67" fmla="*/ 93 h 244"/>
              <a:gd name="T68" fmla="*/ 146 w 200"/>
              <a:gd name="T69" fmla="*/ 106 h 244"/>
              <a:gd name="T70" fmla="*/ 142 w 200"/>
              <a:gd name="T71" fmla="*/ 137 h 244"/>
              <a:gd name="T72" fmla="*/ 173 w 200"/>
              <a:gd name="T73" fmla="*/ 137 h 244"/>
              <a:gd name="T74" fmla="*/ 186 w 200"/>
              <a:gd name="T75" fmla="*/ 159 h 244"/>
              <a:gd name="T76" fmla="*/ 186 w 200"/>
              <a:gd name="T77" fmla="*/ 177 h 244"/>
              <a:gd name="T78" fmla="*/ 160 w 200"/>
              <a:gd name="T79" fmla="*/ 173 h 244"/>
              <a:gd name="T80" fmla="*/ 155 w 200"/>
              <a:gd name="T81" fmla="*/ 186 h 244"/>
              <a:gd name="T82" fmla="*/ 142 w 200"/>
              <a:gd name="T83" fmla="*/ 195 h 244"/>
              <a:gd name="T84" fmla="*/ 138 w 200"/>
              <a:gd name="T85" fmla="*/ 239 h 244"/>
              <a:gd name="T86" fmla="*/ 115 w 200"/>
              <a:gd name="T87" fmla="*/ 244 h 244"/>
              <a:gd name="T88" fmla="*/ 102 w 200"/>
              <a:gd name="T89" fmla="*/ 239 h 244"/>
              <a:gd name="T90" fmla="*/ 71 w 200"/>
              <a:gd name="T91" fmla="*/ 221 h 244"/>
              <a:gd name="T92" fmla="*/ 62 w 200"/>
              <a:gd name="T93" fmla="*/ 217 h 244"/>
              <a:gd name="T94" fmla="*/ 53 w 200"/>
              <a:gd name="T95" fmla="*/ 199 h 244"/>
              <a:gd name="T96" fmla="*/ 36 w 200"/>
              <a:gd name="T97" fmla="*/ 181 h 244"/>
              <a:gd name="T98" fmla="*/ 22 w 200"/>
              <a:gd name="T99" fmla="*/ 150 h 244"/>
              <a:gd name="T100" fmla="*/ 4 w 200"/>
              <a:gd name="T101" fmla="*/ 111 h 244"/>
              <a:gd name="T102" fmla="*/ 0 w 200"/>
              <a:gd name="T103" fmla="*/ 10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244">
                <a:moveTo>
                  <a:pt x="0" y="97"/>
                </a:move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4" y="93"/>
                </a:lnTo>
                <a:lnTo>
                  <a:pt x="9" y="93"/>
                </a:lnTo>
                <a:lnTo>
                  <a:pt x="13" y="88"/>
                </a:lnTo>
                <a:lnTo>
                  <a:pt x="13" y="88"/>
                </a:lnTo>
                <a:lnTo>
                  <a:pt x="18" y="88"/>
                </a:lnTo>
                <a:lnTo>
                  <a:pt x="22" y="88"/>
                </a:lnTo>
                <a:lnTo>
                  <a:pt x="22" y="80"/>
                </a:lnTo>
                <a:lnTo>
                  <a:pt x="22" y="80"/>
                </a:lnTo>
                <a:lnTo>
                  <a:pt x="22" y="75"/>
                </a:lnTo>
                <a:lnTo>
                  <a:pt x="27" y="71"/>
                </a:lnTo>
                <a:lnTo>
                  <a:pt x="31" y="71"/>
                </a:lnTo>
                <a:lnTo>
                  <a:pt x="31" y="62"/>
                </a:lnTo>
                <a:lnTo>
                  <a:pt x="31" y="62"/>
                </a:lnTo>
                <a:lnTo>
                  <a:pt x="31" y="57"/>
                </a:lnTo>
                <a:lnTo>
                  <a:pt x="31" y="57"/>
                </a:lnTo>
                <a:lnTo>
                  <a:pt x="31" y="62"/>
                </a:lnTo>
                <a:lnTo>
                  <a:pt x="31" y="66"/>
                </a:lnTo>
                <a:lnTo>
                  <a:pt x="31" y="66"/>
                </a:lnTo>
                <a:lnTo>
                  <a:pt x="36" y="66"/>
                </a:lnTo>
                <a:lnTo>
                  <a:pt x="36" y="62"/>
                </a:lnTo>
                <a:lnTo>
                  <a:pt x="36" y="57"/>
                </a:lnTo>
                <a:lnTo>
                  <a:pt x="36" y="53"/>
                </a:lnTo>
                <a:lnTo>
                  <a:pt x="36" y="48"/>
                </a:lnTo>
                <a:lnTo>
                  <a:pt x="44" y="17"/>
                </a:lnTo>
                <a:lnTo>
                  <a:pt x="49" y="13"/>
                </a:lnTo>
                <a:lnTo>
                  <a:pt x="49" y="13"/>
                </a:lnTo>
                <a:lnTo>
                  <a:pt x="53" y="17"/>
                </a:lnTo>
                <a:lnTo>
                  <a:pt x="53" y="13"/>
                </a:lnTo>
                <a:lnTo>
                  <a:pt x="53" y="13"/>
                </a:lnTo>
                <a:lnTo>
                  <a:pt x="67" y="13"/>
                </a:lnTo>
                <a:lnTo>
                  <a:pt x="71" y="13"/>
                </a:lnTo>
                <a:lnTo>
                  <a:pt x="71" y="17"/>
                </a:lnTo>
                <a:lnTo>
                  <a:pt x="80" y="17"/>
                </a:lnTo>
                <a:lnTo>
                  <a:pt x="80" y="17"/>
                </a:lnTo>
                <a:lnTo>
                  <a:pt x="89" y="9"/>
                </a:lnTo>
                <a:lnTo>
                  <a:pt x="93" y="4"/>
                </a:lnTo>
                <a:lnTo>
                  <a:pt x="93" y="0"/>
                </a:lnTo>
                <a:lnTo>
                  <a:pt x="102" y="4"/>
                </a:lnTo>
                <a:lnTo>
                  <a:pt x="107" y="9"/>
                </a:lnTo>
                <a:lnTo>
                  <a:pt x="115" y="13"/>
                </a:lnTo>
                <a:lnTo>
                  <a:pt x="120" y="13"/>
                </a:lnTo>
                <a:lnTo>
                  <a:pt x="124" y="13"/>
                </a:lnTo>
                <a:lnTo>
                  <a:pt x="124" y="17"/>
                </a:lnTo>
                <a:lnTo>
                  <a:pt x="129" y="22"/>
                </a:lnTo>
                <a:lnTo>
                  <a:pt x="129" y="26"/>
                </a:lnTo>
                <a:lnTo>
                  <a:pt x="124" y="35"/>
                </a:lnTo>
                <a:lnTo>
                  <a:pt x="120" y="40"/>
                </a:lnTo>
                <a:lnTo>
                  <a:pt x="120" y="48"/>
                </a:lnTo>
                <a:lnTo>
                  <a:pt x="115" y="53"/>
                </a:lnTo>
                <a:lnTo>
                  <a:pt x="115" y="53"/>
                </a:lnTo>
                <a:lnTo>
                  <a:pt x="111" y="53"/>
                </a:lnTo>
                <a:lnTo>
                  <a:pt x="111" y="62"/>
                </a:lnTo>
                <a:lnTo>
                  <a:pt x="107" y="71"/>
                </a:lnTo>
                <a:lnTo>
                  <a:pt x="98" y="80"/>
                </a:lnTo>
                <a:lnTo>
                  <a:pt x="98" y="84"/>
                </a:lnTo>
                <a:lnTo>
                  <a:pt x="98" y="93"/>
                </a:lnTo>
                <a:lnTo>
                  <a:pt x="98" y="97"/>
                </a:lnTo>
                <a:lnTo>
                  <a:pt x="98" y="97"/>
                </a:lnTo>
                <a:lnTo>
                  <a:pt x="98" y="97"/>
                </a:lnTo>
                <a:lnTo>
                  <a:pt x="102" y="97"/>
                </a:lnTo>
                <a:lnTo>
                  <a:pt x="107" y="88"/>
                </a:lnTo>
                <a:lnTo>
                  <a:pt x="107" y="88"/>
                </a:lnTo>
                <a:lnTo>
                  <a:pt x="111" y="84"/>
                </a:lnTo>
                <a:lnTo>
                  <a:pt x="111" y="84"/>
                </a:lnTo>
                <a:lnTo>
                  <a:pt x="107" y="80"/>
                </a:lnTo>
                <a:lnTo>
                  <a:pt x="111" y="75"/>
                </a:lnTo>
                <a:lnTo>
                  <a:pt x="115" y="71"/>
                </a:lnTo>
                <a:lnTo>
                  <a:pt x="120" y="71"/>
                </a:lnTo>
                <a:lnTo>
                  <a:pt x="124" y="71"/>
                </a:lnTo>
                <a:lnTo>
                  <a:pt x="133" y="71"/>
                </a:lnTo>
                <a:lnTo>
                  <a:pt x="138" y="66"/>
                </a:lnTo>
                <a:lnTo>
                  <a:pt x="138" y="66"/>
                </a:lnTo>
                <a:lnTo>
                  <a:pt x="138" y="66"/>
                </a:lnTo>
                <a:lnTo>
                  <a:pt x="133" y="66"/>
                </a:lnTo>
                <a:lnTo>
                  <a:pt x="133" y="57"/>
                </a:lnTo>
                <a:lnTo>
                  <a:pt x="133" y="53"/>
                </a:lnTo>
                <a:lnTo>
                  <a:pt x="129" y="53"/>
                </a:lnTo>
                <a:lnTo>
                  <a:pt x="129" y="53"/>
                </a:lnTo>
                <a:lnTo>
                  <a:pt x="133" y="48"/>
                </a:lnTo>
                <a:lnTo>
                  <a:pt x="133" y="44"/>
                </a:lnTo>
                <a:lnTo>
                  <a:pt x="133" y="40"/>
                </a:lnTo>
                <a:lnTo>
                  <a:pt x="133" y="35"/>
                </a:lnTo>
                <a:lnTo>
                  <a:pt x="133" y="35"/>
                </a:lnTo>
                <a:lnTo>
                  <a:pt x="133" y="35"/>
                </a:lnTo>
                <a:lnTo>
                  <a:pt x="133" y="40"/>
                </a:lnTo>
                <a:lnTo>
                  <a:pt x="138" y="40"/>
                </a:lnTo>
                <a:lnTo>
                  <a:pt x="138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4"/>
                </a:lnTo>
                <a:lnTo>
                  <a:pt x="142" y="48"/>
                </a:lnTo>
                <a:lnTo>
                  <a:pt x="142" y="48"/>
                </a:lnTo>
                <a:lnTo>
                  <a:pt x="138" y="53"/>
                </a:lnTo>
                <a:lnTo>
                  <a:pt x="142" y="53"/>
                </a:lnTo>
                <a:lnTo>
                  <a:pt x="146" y="53"/>
                </a:lnTo>
                <a:lnTo>
                  <a:pt x="146" y="48"/>
                </a:lnTo>
                <a:lnTo>
                  <a:pt x="151" y="48"/>
                </a:lnTo>
                <a:lnTo>
                  <a:pt x="151" y="48"/>
                </a:lnTo>
                <a:lnTo>
                  <a:pt x="155" y="48"/>
                </a:lnTo>
                <a:lnTo>
                  <a:pt x="160" y="48"/>
                </a:lnTo>
                <a:lnTo>
                  <a:pt x="164" y="53"/>
                </a:lnTo>
                <a:lnTo>
                  <a:pt x="164" y="53"/>
                </a:lnTo>
                <a:lnTo>
                  <a:pt x="169" y="53"/>
                </a:lnTo>
                <a:lnTo>
                  <a:pt x="169" y="57"/>
                </a:lnTo>
                <a:lnTo>
                  <a:pt x="169" y="57"/>
                </a:lnTo>
                <a:lnTo>
                  <a:pt x="173" y="57"/>
                </a:lnTo>
                <a:lnTo>
                  <a:pt x="173" y="62"/>
                </a:lnTo>
                <a:lnTo>
                  <a:pt x="173" y="66"/>
                </a:lnTo>
                <a:lnTo>
                  <a:pt x="169" y="66"/>
                </a:lnTo>
                <a:lnTo>
                  <a:pt x="169" y="66"/>
                </a:lnTo>
                <a:lnTo>
                  <a:pt x="164" y="62"/>
                </a:lnTo>
                <a:lnTo>
                  <a:pt x="155" y="66"/>
                </a:lnTo>
                <a:lnTo>
                  <a:pt x="151" y="62"/>
                </a:lnTo>
                <a:lnTo>
                  <a:pt x="146" y="57"/>
                </a:lnTo>
                <a:lnTo>
                  <a:pt x="146" y="57"/>
                </a:lnTo>
                <a:lnTo>
                  <a:pt x="142" y="57"/>
                </a:lnTo>
                <a:lnTo>
                  <a:pt x="142" y="57"/>
                </a:lnTo>
                <a:lnTo>
                  <a:pt x="138" y="57"/>
                </a:lnTo>
                <a:lnTo>
                  <a:pt x="138" y="57"/>
                </a:lnTo>
                <a:lnTo>
                  <a:pt x="142" y="62"/>
                </a:lnTo>
                <a:lnTo>
                  <a:pt x="146" y="66"/>
                </a:lnTo>
                <a:lnTo>
                  <a:pt x="146" y="66"/>
                </a:lnTo>
                <a:lnTo>
                  <a:pt x="146" y="71"/>
                </a:lnTo>
                <a:lnTo>
                  <a:pt x="146" y="75"/>
                </a:lnTo>
                <a:lnTo>
                  <a:pt x="146" y="80"/>
                </a:lnTo>
                <a:lnTo>
                  <a:pt x="151" y="75"/>
                </a:lnTo>
                <a:lnTo>
                  <a:pt x="155" y="75"/>
                </a:lnTo>
                <a:lnTo>
                  <a:pt x="155" y="75"/>
                </a:lnTo>
                <a:lnTo>
                  <a:pt x="155" y="75"/>
                </a:lnTo>
                <a:lnTo>
                  <a:pt x="155" y="84"/>
                </a:lnTo>
                <a:lnTo>
                  <a:pt x="155" y="93"/>
                </a:lnTo>
                <a:lnTo>
                  <a:pt x="151" y="97"/>
                </a:lnTo>
                <a:lnTo>
                  <a:pt x="155" y="102"/>
                </a:lnTo>
                <a:lnTo>
                  <a:pt x="151" y="106"/>
                </a:lnTo>
                <a:lnTo>
                  <a:pt x="146" y="106"/>
                </a:lnTo>
                <a:lnTo>
                  <a:pt x="146" y="115"/>
                </a:lnTo>
                <a:lnTo>
                  <a:pt x="142" y="133"/>
                </a:lnTo>
                <a:lnTo>
                  <a:pt x="142" y="137"/>
                </a:lnTo>
                <a:lnTo>
                  <a:pt x="142" y="137"/>
                </a:lnTo>
                <a:lnTo>
                  <a:pt x="155" y="142"/>
                </a:lnTo>
                <a:lnTo>
                  <a:pt x="164" y="142"/>
                </a:lnTo>
                <a:lnTo>
                  <a:pt x="169" y="142"/>
                </a:lnTo>
                <a:lnTo>
                  <a:pt x="173" y="137"/>
                </a:lnTo>
                <a:lnTo>
                  <a:pt x="178" y="142"/>
                </a:lnTo>
                <a:lnTo>
                  <a:pt x="178" y="142"/>
                </a:lnTo>
                <a:lnTo>
                  <a:pt x="182" y="150"/>
                </a:lnTo>
                <a:lnTo>
                  <a:pt x="186" y="159"/>
                </a:lnTo>
                <a:lnTo>
                  <a:pt x="195" y="164"/>
                </a:lnTo>
                <a:lnTo>
                  <a:pt x="200" y="168"/>
                </a:lnTo>
                <a:lnTo>
                  <a:pt x="191" y="173"/>
                </a:lnTo>
                <a:lnTo>
                  <a:pt x="186" y="177"/>
                </a:lnTo>
                <a:lnTo>
                  <a:pt x="178" y="177"/>
                </a:lnTo>
                <a:lnTo>
                  <a:pt x="173" y="181"/>
                </a:lnTo>
                <a:lnTo>
                  <a:pt x="169" y="181"/>
                </a:lnTo>
                <a:lnTo>
                  <a:pt x="160" y="173"/>
                </a:lnTo>
                <a:lnTo>
                  <a:pt x="151" y="177"/>
                </a:lnTo>
                <a:lnTo>
                  <a:pt x="155" y="181"/>
                </a:lnTo>
                <a:lnTo>
                  <a:pt x="155" y="186"/>
                </a:lnTo>
                <a:lnTo>
                  <a:pt x="155" y="186"/>
                </a:lnTo>
                <a:lnTo>
                  <a:pt x="151" y="195"/>
                </a:lnTo>
                <a:lnTo>
                  <a:pt x="146" y="190"/>
                </a:lnTo>
                <a:lnTo>
                  <a:pt x="142" y="195"/>
                </a:lnTo>
                <a:lnTo>
                  <a:pt x="142" y="195"/>
                </a:lnTo>
                <a:lnTo>
                  <a:pt x="138" y="195"/>
                </a:lnTo>
                <a:lnTo>
                  <a:pt x="138" y="217"/>
                </a:lnTo>
                <a:lnTo>
                  <a:pt x="138" y="230"/>
                </a:lnTo>
                <a:lnTo>
                  <a:pt x="138" y="239"/>
                </a:lnTo>
                <a:lnTo>
                  <a:pt x="129" y="239"/>
                </a:lnTo>
                <a:lnTo>
                  <a:pt x="124" y="239"/>
                </a:lnTo>
                <a:lnTo>
                  <a:pt x="124" y="244"/>
                </a:lnTo>
                <a:lnTo>
                  <a:pt x="115" y="244"/>
                </a:lnTo>
                <a:lnTo>
                  <a:pt x="107" y="244"/>
                </a:lnTo>
                <a:lnTo>
                  <a:pt x="107" y="239"/>
                </a:lnTo>
                <a:lnTo>
                  <a:pt x="102" y="239"/>
                </a:lnTo>
                <a:lnTo>
                  <a:pt x="102" y="239"/>
                </a:lnTo>
                <a:lnTo>
                  <a:pt x="98" y="235"/>
                </a:lnTo>
                <a:lnTo>
                  <a:pt x="93" y="230"/>
                </a:lnTo>
                <a:lnTo>
                  <a:pt x="80" y="226"/>
                </a:lnTo>
                <a:lnTo>
                  <a:pt x="71" y="221"/>
                </a:lnTo>
                <a:lnTo>
                  <a:pt x="67" y="221"/>
                </a:lnTo>
                <a:lnTo>
                  <a:pt x="67" y="221"/>
                </a:lnTo>
                <a:lnTo>
                  <a:pt x="62" y="217"/>
                </a:lnTo>
                <a:lnTo>
                  <a:pt x="62" y="217"/>
                </a:lnTo>
                <a:lnTo>
                  <a:pt x="58" y="217"/>
                </a:lnTo>
                <a:lnTo>
                  <a:pt x="53" y="213"/>
                </a:lnTo>
                <a:lnTo>
                  <a:pt x="49" y="208"/>
                </a:lnTo>
                <a:lnTo>
                  <a:pt x="53" y="199"/>
                </a:lnTo>
                <a:lnTo>
                  <a:pt x="53" y="186"/>
                </a:lnTo>
                <a:lnTo>
                  <a:pt x="49" y="186"/>
                </a:lnTo>
                <a:lnTo>
                  <a:pt x="49" y="181"/>
                </a:lnTo>
                <a:lnTo>
                  <a:pt x="36" y="181"/>
                </a:lnTo>
                <a:lnTo>
                  <a:pt x="31" y="173"/>
                </a:lnTo>
                <a:lnTo>
                  <a:pt x="27" y="164"/>
                </a:lnTo>
                <a:lnTo>
                  <a:pt x="22" y="159"/>
                </a:lnTo>
                <a:lnTo>
                  <a:pt x="22" y="150"/>
                </a:lnTo>
                <a:lnTo>
                  <a:pt x="18" y="142"/>
                </a:lnTo>
                <a:lnTo>
                  <a:pt x="13" y="128"/>
                </a:lnTo>
                <a:lnTo>
                  <a:pt x="9" y="119"/>
                </a:lnTo>
                <a:lnTo>
                  <a:pt x="4" y="111"/>
                </a:lnTo>
                <a:lnTo>
                  <a:pt x="4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2"/>
                </a:lnTo>
                <a:lnTo>
                  <a:pt x="0" y="97"/>
                </a:lnTo>
                <a:lnTo>
                  <a:pt x="0" y="9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1" name="Freeform 778">
            <a:extLst>
              <a:ext uri="{FF2B5EF4-FFF2-40B4-BE49-F238E27FC236}">
                <a16:creationId xmlns:a16="http://schemas.microsoft.com/office/drawing/2014/main" id="{E3237DA0-51DF-4B12-96FC-D8220F3A8DC5}"/>
              </a:ext>
            </a:extLst>
          </p:cNvPr>
          <p:cNvSpPr>
            <a:spLocks/>
          </p:cNvSpPr>
          <p:nvPr/>
        </p:nvSpPr>
        <p:spPr bwMode="auto">
          <a:xfrm>
            <a:off x="7209540" y="3931411"/>
            <a:ext cx="178594" cy="217885"/>
          </a:xfrm>
          <a:custGeom>
            <a:avLst/>
            <a:gdLst>
              <a:gd name="T0" fmla="*/ 0 w 200"/>
              <a:gd name="T1" fmla="*/ 93 h 244"/>
              <a:gd name="T2" fmla="*/ 13 w 200"/>
              <a:gd name="T3" fmla="*/ 88 h 244"/>
              <a:gd name="T4" fmla="*/ 22 w 200"/>
              <a:gd name="T5" fmla="*/ 80 h 244"/>
              <a:gd name="T6" fmla="*/ 31 w 200"/>
              <a:gd name="T7" fmla="*/ 62 h 244"/>
              <a:gd name="T8" fmla="*/ 31 w 200"/>
              <a:gd name="T9" fmla="*/ 62 h 244"/>
              <a:gd name="T10" fmla="*/ 36 w 200"/>
              <a:gd name="T11" fmla="*/ 62 h 244"/>
              <a:gd name="T12" fmla="*/ 44 w 200"/>
              <a:gd name="T13" fmla="*/ 17 h 244"/>
              <a:gd name="T14" fmla="*/ 53 w 200"/>
              <a:gd name="T15" fmla="*/ 13 h 244"/>
              <a:gd name="T16" fmla="*/ 71 w 200"/>
              <a:gd name="T17" fmla="*/ 17 h 244"/>
              <a:gd name="T18" fmla="*/ 93 w 200"/>
              <a:gd name="T19" fmla="*/ 4 h 244"/>
              <a:gd name="T20" fmla="*/ 115 w 200"/>
              <a:gd name="T21" fmla="*/ 13 h 244"/>
              <a:gd name="T22" fmla="*/ 129 w 200"/>
              <a:gd name="T23" fmla="*/ 22 h 244"/>
              <a:gd name="T24" fmla="*/ 120 w 200"/>
              <a:gd name="T25" fmla="*/ 48 h 244"/>
              <a:gd name="T26" fmla="*/ 111 w 200"/>
              <a:gd name="T27" fmla="*/ 62 h 244"/>
              <a:gd name="T28" fmla="*/ 98 w 200"/>
              <a:gd name="T29" fmla="*/ 93 h 244"/>
              <a:gd name="T30" fmla="*/ 102 w 200"/>
              <a:gd name="T31" fmla="*/ 97 h 244"/>
              <a:gd name="T32" fmla="*/ 111 w 200"/>
              <a:gd name="T33" fmla="*/ 84 h 244"/>
              <a:gd name="T34" fmla="*/ 120 w 200"/>
              <a:gd name="T35" fmla="*/ 71 h 244"/>
              <a:gd name="T36" fmla="*/ 138 w 200"/>
              <a:gd name="T37" fmla="*/ 66 h 244"/>
              <a:gd name="T38" fmla="*/ 133 w 200"/>
              <a:gd name="T39" fmla="*/ 53 h 244"/>
              <a:gd name="T40" fmla="*/ 133 w 200"/>
              <a:gd name="T41" fmla="*/ 44 h 244"/>
              <a:gd name="T42" fmla="*/ 133 w 200"/>
              <a:gd name="T43" fmla="*/ 35 h 244"/>
              <a:gd name="T44" fmla="*/ 142 w 200"/>
              <a:gd name="T45" fmla="*/ 40 h 244"/>
              <a:gd name="T46" fmla="*/ 142 w 200"/>
              <a:gd name="T47" fmla="*/ 48 h 244"/>
              <a:gd name="T48" fmla="*/ 146 w 200"/>
              <a:gd name="T49" fmla="*/ 53 h 244"/>
              <a:gd name="T50" fmla="*/ 155 w 200"/>
              <a:gd name="T51" fmla="*/ 48 h 244"/>
              <a:gd name="T52" fmla="*/ 169 w 200"/>
              <a:gd name="T53" fmla="*/ 53 h 244"/>
              <a:gd name="T54" fmla="*/ 173 w 200"/>
              <a:gd name="T55" fmla="*/ 62 h 244"/>
              <a:gd name="T56" fmla="*/ 164 w 200"/>
              <a:gd name="T57" fmla="*/ 62 h 244"/>
              <a:gd name="T58" fmla="*/ 146 w 200"/>
              <a:gd name="T59" fmla="*/ 57 h 244"/>
              <a:gd name="T60" fmla="*/ 138 w 200"/>
              <a:gd name="T61" fmla="*/ 57 h 244"/>
              <a:gd name="T62" fmla="*/ 146 w 200"/>
              <a:gd name="T63" fmla="*/ 71 h 244"/>
              <a:gd name="T64" fmla="*/ 155 w 200"/>
              <a:gd name="T65" fmla="*/ 75 h 244"/>
              <a:gd name="T66" fmla="*/ 155 w 200"/>
              <a:gd name="T67" fmla="*/ 93 h 244"/>
              <a:gd name="T68" fmla="*/ 146 w 200"/>
              <a:gd name="T69" fmla="*/ 106 h 244"/>
              <a:gd name="T70" fmla="*/ 142 w 200"/>
              <a:gd name="T71" fmla="*/ 137 h 244"/>
              <a:gd name="T72" fmla="*/ 173 w 200"/>
              <a:gd name="T73" fmla="*/ 137 h 244"/>
              <a:gd name="T74" fmla="*/ 186 w 200"/>
              <a:gd name="T75" fmla="*/ 159 h 244"/>
              <a:gd name="T76" fmla="*/ 186 w 200"/>
              <a:gd name="T77" fmla="*/ 177 h 244"/>
              <a:gd name="T78" fmla="*/ 160 w 200"/>
              <a:gd name="T79" fmla="*/ 173 h 244"/>
              <a:gd name="T80" fmla="*/ 155 w 200"/>
              <a:gd name="T81" fmla="*/ 186 h 244"/>
              <a:gd name="T82" fmla="*/ 142 w 200"/>
              <a:gd name="T83" fmla="*/ 195 h 244"/>
              <a:gd name="T84" fmla="*/ 138 w 200"/>
              <a:gd name="T85" fmla="*/ 239 h 244"/>
              <a:gd name="T86" fmla="*/ 115 w 200"/>
              <a:gd name="T87" fmla="*/ 244 h 244"/>
              <a:gd name="T88" fmla="*/ 102 w 200"/>
              <a:gd name="T89" fmla="*/ 239 h 244"/>
              <a:gd name="T90" fmla="*/ 71 w 200"/>
              <a:gd name="T91" fmla="*/ 221 h 244"/>
              <a:gd name="T92" fmla="*/ 62 w 200"/>
              <a:gd name="T93" fmla="*/ 217 h 244"/>
              <a:gd name="T94" fmla="*/ 53 w 200"/>
              <a:gd name="T95" fmla="*/ 199 h 244"/>
              <a:gd name="T96" fmla="*/ 36 w 200"/>
              <a:gd name="T97" fmla="*/ 181 h 244"/>
              <a:gd name="T98" fmla="*/ 22 w 200"/>
              <a:gd name="T99" fmla="*/ 150 h 244"/>
              <a:gd name="T100" fmla="*/ 4 w 200"/>
              <a:gd name="T101" fmla="*/ 111 h 244"/>
              <a:gd name="T102" fmla="*/ 0 w 200"/>
              <a:gd name="T103" fmla="*/ 10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244">
                <a:moveTo>
                  <a:pt x="0" y="97"/>
                </a:move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4" y="93"/>
                </a:lnTo>
                <a:lnTo>
                  <a:pt x="9" y="93"/>
                </a:lnTo>
                <a:lnTo>
                  <a:pt x="13" y="88"/>
                </a:lnTo>
                <a:lnTo>
                  <a:pt x="13" y="88"/>
                </a:lnTo>
                <a:lnTo>
                  <a:pt x="18" y="88"/>
                </a:lnTo>
                <a:lnTo>
                  <a:pt x="22" y="88"/>
                </a:lnTo>
                <a:lnTo>
                  <a:pt x="22" y="80"/>
                </a:lnTo>
                <a:lnTo>
                  <a:pt x="22" y="80"/>
                </a:lnTo>
                <a:lnTo>
                  <a:pt x="22" y="75"/>
                </a:lnTo>
                <a:lnTo>
                  <a:pt x="27" y="71"/>
                </a:lnTo>
                <a:lnTo>
                  <a:pt x="31" y="71"/>
                </a:lnTo>
                <a:lnTo>
                  <a:pt x="31" y="62"/>
                </a:lnTo>
                <a:lnTo>
                  <a:pt x="31" y="62"/>
                </a:lnTo>
                <a:lnTo>
                  <a:pt x="31" y="57"/>
                </a:lnTo>
                <a:lnTo>
                  <a:pt x="31" y="57"/>
                </a:lnTo>
                <a:lnTo>
                  <a:pt x="31" y="62"/>
                </a:lnTo>
                <a:lnTo>
                  <a:pt x="31" y="66"/>
                </a:lnTo>
                <a:lnTo>
                  <a:pt x="31" y="66"/>
                </a:lnTo>
                <a:lnTo>
                  <a:pt x="36" y="66"/>
                </a:lnTo>
                <a:lnTo>
                  <a:pt x="36" y="62"/>
                </a:lnTo>
                <a:lnTo>
                  <a:pt x="36" y="57"/>
                </a:lnTo>
                <a:lnTo>
                  <a:pt x="36" y="53"/>
                </a:lnTo>
                <a:lnTo>
                  <a:pt x="36" y="48"/>
                </a:lnTo>
                <a:lnTo>
                  <a:pt x="44" y="17"/>
                </a:lnTo>
                <a:lnTo>
                  <a:pt x="49" y="13"/>
                </a:lnTo>
                <a:lnTo>
                  <a:pt x="49" y="13"/>
                </a:lnTo>
                <a:lnTo>
                  <a:pt x="53" y="17"/>
                </a:lnTo>
                <a:lnTo>
                  <a:pt x="53" y="13"/>
                </a:lnTo>
                <a:lnTo>
                  <a:pt x="53" y="13"/>
                </a:lnTo>
                <a:lnTo>
                  <a:pt x="67" y="13"/>
                </a:lnTo>
                <a:lnTo>
                  <a:pt x="71" y="13"/>
                </a:lnTo>
                <a:lnTo>
                  <a:pt x="71" y="17"/>
                </a:lnTo>
                <a:lnTo>
                  <a:pt x="80" y="17"/>
                </a:lnTo>
                <a:lnTo>
                  <a:pt x="80" y="17"/>
                </a:lnTo>
                <a:lnTo>
                  <a:pt x="89" y="9"/>
                </a:lnTo>
                <a:lnTo>
                  <a:pt x="93" y="4"/>
                </a:lnTo>
                <a:lnTo>
                  <a:pt x="93" y="0"/>
                </a:lnTo>
                <a:lnTo>
                  <a:pt x="102" y="4"/>
                </a:lnTo>
                <a:lnTo>
                  <a:pt x="107" y="9"/>
                </a:lnTo>
                <a:lnTo>
                  <a:pt x="115" y="13"/>
                </a:lnTo>
                <a:lnTo>
                  <a:pt x="120" y="13"/>
                </a:lnTo>
                <a:lnTo>
                  <a:pt x="124" y="13"/>
                </a:lnTo>
                <a:lnTo>
                  <a:pt x="124" y="17"/>
                </a:lnTo>
                <a:lnTo>
                  <a:pt x="129" y="22"/>
                </a:lnTo>
                <a:lnTo>
                  <a:pt x="129" y="26"/>
                </a:lnTo>
                <a:lnTo>
                  <a:pt x="124" y="35"/>
                </a:lnTo>
                <a:lnTo>
                  <a:pt x="120" y="40"/>
                </a:lnTo>
                <a:lnTo>
                  <a:pt x="120" y="48"/>
                </a:lnTo>
                <a:lnTo>
                  <a:pt x="115" y="53"/>
                </a:lnTo>
                <a:lnTo>
                  <a:pt x="115" y="53"/>
                </a:lnTo>
                <a:lnTo>
                  <a:pt x="111" y="53"/>
                </a:lnTo>
                <a:lnTo>
                  <a:pt x="111" y="62"/>
                </a:lnTo>
                <a:lnTo>
                  <a:pt x="107" y="71"/>
                </a:lnTo>
                <a:lnTo>
                  <a:pt x="98" y="80"/>
                </a:lnTo>
                <a:lnTo>
                  <a:pt x="98" y="84"/>
                </a:lnTo>
                <a:lnTo>
                  <a:pt x="98" y="93"/>
                </a:lnTo>
                <a:lnTo>
                  <a:pt x="98" y="97"/>
                </a:lnTo>
                <a:lnTo>
                  <a:pt x="98" y="97"/>
                </a:lnTo>
                <a:lnTo>
                  <a:pt x="98" y="97"/>
                </a:lnTo>
                <a:lnTo>
                  <a:pt x="102" y="97"/>
                </a:lnTo>
                <a:lnTo>
                  <a:pt x="107" y="88"/>
                </a:lnTo>
                <a:lnTo>
                  <a:pt x="107" y="88"/>
                </a:lnTo>
                <a:lnTo>
                  <a:pt x="111" y="84"/>
                </a:lnTo>
                <a:lnTo>
                  <a:pt x="111" y="84"/>
                </a:lnTo>
                <a:lnTo>
                  <a:pt x="107" y="80"/>
                </a:lnTo>
                <a:lnTo>
                  <a:pt x="111" y="75"/>
                </a:lnTo>
                <a:lnTo>
                  <a:pt x="115" y="71"/>
                </a:lnTo>
                <a:lnTo>
                  <a:pt x="120" y="71"/>
                </a:lnTo>
                <a:lnTo>
                  <a:pt x="124" y="71"/>
                </a:lnTo>
                <a:lnTo>
                  <a:pt x="133" y="71"/>
                </a:lnTo>
                <a:lnTo>
                  <a:pt x="138" y="66"/>
                </a:lnTo>
                <a:lnTo>
                  <a:pt x="138" y="66"/>
                </a:lnTo>
                <a:lnTo>
                  <a:pt x="138" y="66"/>
                </a:lnTo>
                <a:lnTo>
                  <a:pt x="133" y="66"/>
                </a:lnTo>
                <a:lnTo>
                  <a:pt x="133" y="57"/>
                </a:lnTo>
                <a:lnTo>
                  <a:pt x="133" y="53"/>
                </a:lnTo>
                <a:lnTo>
                  <a:pt x="129" y="53"/>
                </a:lnTo>
                <a:lnTo>
                  <a:pt x="129" y="53"/>
                </a:lnTo>
                <a:lnTo>
                  <a:pt x="133" y="48"/>
                </a:lnTo>
                <a:lnTo>
                  <a:pt x="133" y="44"/>
                </a:lnTo>
                <a:lnTo>
                  <a:pt x="133" y="40"/>
                </a:lnTo>
                <a:lnTo>
                  <a:pt x="133" y="35"/>
                </a:lnTo>
                <a:lnTo>
                  <a:pt x="133" y="35"/>
                </a:lnTo>
                <a:lnTo>
                  <a:pt x="133" y="35"/>
                </a:lnTo>
                <a:lnTo>
                  <a:pt x="133" y="40"/>
                </a:lnTo>
                <a:lnTo>
                  <a:pt x="138" y="40"/>
                </a:lnTo>
                <a:lnTo>
                  <a:pt x="138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4"/>
                </a:lnTo>
                <a:lnTo>
                  <a:pt x="142" y="48"/>
                </a:lnTo>
                <a:lnTo>
                  <a:pt x="142" y="48"/>
                </a:lnTo>
                <a:lnTo>
                  <a:pt x="138" y="53"/>
                </a:lnTo>
                <a:lnTo>
                  <a:pt x="142" y="53"/>
                </a:lnTo>
                <a:lnTo>
                  <a:pt x="146" y="53"/>
                </a:lnTo>
                <a:lnTo>
                  <a:pt x="146" y="48"/>
                </a:lnTo>
                <a:lnTo>
                  <a:pt x="151" y="48"/>
                </a:lnTo>
                <a:lnTo>
                  <a:pt x="151" y="48"/>
                </a:lnTo>
                <a:lnTo>
                  <a:pt x="155" y="48"/>
                </a:lnTo>
                <a:lnTo>
                  <a:pt x="160" y="48"/>
                </a:lnTo>
                <a:lnTo>
                  <a:pt x="164" y="53"/>
                </a:lnTo>
                <a:lnTo>
                  <a:pt x="164" y="53"/>
                </a:lnTo>
                <a:lnTo>
                  <a:pt x="169" y="53"/>
                </a:lnTo>
                <a:lnTo>
                  <a:pt x="169" y="57"/>
                </a:lnTo>
                <a:lnTo>
                  <a:pt x="169" y="57"/>
                </a:lnTo>
                <a:lnTo>
                  <a:pt x="173" y="57"/>
                </a:lnTo>
                <a:lnTo>
                  <a:pt x="173" y="62"/>
                </a:lnTo>
                <a:lnTo>
                  <a:pt x="173" y="66"/>
                </a:lnTo>
                <a:lnTo>
                  <a:pt x="169" y="66"/>
                </a:lnTo>
                <a:lnTo>
                  <a:pt x="169" y="66"/>
                </a:lnTo>
                <a:lnTo>
                  <a:pt x="164" y="62"/>
                </a:lnTo>
                <a:lnTo>
                  <a:pt x="155" y="66"/>
                </a:lnTo>
                <a:lnTo>
                  <a:pt x="151" y="62"/>
                </a:lnTo>
                <a:lnTo>
                  <a:pt x="146" y="57"/>
                </a:lnTo>
                <a:lnTo>
                  <a:pt x="146" y="57"/>
                </a:lnTo>
                <a:lnTo>
                  <a:pt x="142" y="57"/>
                </a:lnTo>
                <a:lnTo>
                  <a:pt x="142" y="57"/>
                </a:lnTo>
                <a:lnTo>
                  <a:pt x="138" y="57"/>
                </a:lnTo>
                <a:lnTo>
                  <a:pt x="138" y="57"/>
                </a:lnTo>
                <a:lnTo>
                  <a:pt x="142" y="62"/>
                </a:lnTo>
                <a:lnTo>
                  <a:pt x="146" y="66"/>
                </a:lnTo>
                <a:lnTo>
                  <a:pt x="146" y="66"/>
                </a:lnTo>
                <a:lnTo>
                  <a:pt x="146" y="71"/>
                </a:lnTo>
                <a:lnTo>
                  <a:pt x="146" y="75"/>
                </a:lnTo>
                <a:lnTo>
                  <a:pt x="146" y="80"/>
                </a:lnTo>
                <a:lnTo>
                  <a:pt x="151" y="75"/>
                </a:lnTo>
                <a:lnTo>
                  <a:pt x="155" y="75"/>
                </a:lnTo>
                <a:lnTo>
                  <a:pt x="155" y="75"/>
                </a:lnTo>
                <a:lnTo>
                  <a:pt x="155" y="75"/>
                </a:lnTo>
                <a:lnTo>
                  <a:pt x="155" y="84"/>
                </a:lnTo>
                <a:lnTo>
                  <a:pt x="155" y="93"/>
                </a:lnTo>
                <a:lnTo>
                  <a:pt x="151" y="97"/>
                </a:lnTo>
                <a:lnTo>
                  <a:pt x="155" y="102"/>
                </a:lnTo>
                <a:lnTo>
                  <a:pt x="151" y="106"/>
                </a:lnTo>
                <a:lnTo>
                  <a:pt x="146" y="106"/>
                </a:lnTo>
                <a:lnTo>
                  <a:pt x="146" y="115"/>
                </a:lnTo>
                <a:lnTo>
                  <a:pt x="142" y="133"/>
                </a:lnTo>
                <a:lnTo>
                  <a:pt x="142" y="137"/>
                </a:lnTo>
                <a:lnTo>
                  <a:pt x="142" y="137"/>
                </a:lnTo>
                <a:lnTo>
                  <a:pt x="155" y="142"/>
                </a:lnTo>
                <a:lnTo>
                  <a:pt x="164" y="142"/>
                </a:lnTo>
                <a:lnTo>
                  <a:pt x="169" y="142"/>
                </a:lnTo>
                <a:lnTo>
                  <a:pt x="173" y="137"/>
                </a:lnTo>
                <a:lnTo>
                  <a:pt x="178" y="142"/>
                </a:lnTo>
                <a:lnTo>
                  <a:pt x="178" y="142"/>
                </a:lnTo>
                <a:lnTo>
                  <a:pt x="182" y="150"/>
                </a:lnTo>
                <a:lnTo>
                  <a:pt x="186" y="159"/>
                </a:lnTo>
                <a:lnTo>
                  <a:pt x="195" y="164"/>
                </a:lnTo>
                <a:lnTo>
                  <a:pt x="200" y="168"/>
                </a:lnTo>
                <a:lnTo>
                  <a:pt x="191" y="173"/>
                </a:lnTo>
                <a:lnTo>
                  <a:pt x="186" y="177"/>
                </a:lnTo>
                <a:lnTo>
                  <a:pt x="178" y="177"/>
                </a:lnTo>
                <a:lnTo>
                  <a:pt x="173" y="181"/>
                </a:lnTo>
                <a:lnTo>
                  <a:pt x="169" y="181"/>
                </a:lnTo>
                <a:lnTo>
                  <a:pt x="160" y="173"/>
                </a:lnTo>
                <a:lnTo>
                  <a:pt x="151" y="177"/>
                </a:lnTo>
                <a:lnTo>
                  <a:pt x="155" y="181"/>
                </a:lnTo>
                <a:lnTo>
                  <a:pt x="155" y="186"/>
                </a:lnTo>
                <a:lnTo>
                  <a:pt x="155" y="186"/>
                </a:lnTo>
                <a:lnTo>
                  <a:pt x="151" y="195"/>
                </a:lnTo>
                <a:lnTo>
                  <a:pt x="146" y="190"/>
                </a:lnTo>
                <a:lnTo>
                  <a:pt x="142" y="195"/>
                </a:lnTo>
                <a:lnTo>
                  <a:pt x="142" y="195"/>
                </a:lnTo>
                <a:lnTo>
                  <a:pt x="138" y="195"/>
                </a:lnTo>
                <a:lnTo>
                  <a:pt x="138" y="217"/>
                </a:lnTo>
                <a:lnTo>
                  <a:pt x="138" y="230"/>
                </a:lnTo>
                <a:lnTo>
                  <a:pt x="138" y="239"/>
                </a:lnTo>
                <a:lnTo>
                  <a:pt x="129" y="239"/>
                </a:lnTo>
                <a:lnTo>
                  <a:pt x="124" y="239"/>
                </a:lnTo>
                <a:lnTo>
                  <a:pt x="124" y="244"/>
                </a:lnTo>
                <a:lnTo>
                  <a:pt x="115" y="244"/>
                </a:lnTo>
                <a:lnTo>
                  <a:pt x="107" y="244"/>
                </a:lnTo>
                <a:lnTo>
                  <a:pt x="107" y="239"/>
                </a:lnTo>
                <a:lnTo>
                  <a:pt x="102" y="239"/>
                </a:lnTo>
                <a:lnTo>
                  <a:pt x="102" y="239"/>
                </a:lnTo>
                <a:lnTo>
                  <a:pt x="98" y="235"/>
                </a:lnTo>
                <a:lnTo>
                  <a:pt x="93" y="230"/>
                </a:lnTo>
                <a:lnTo>
                  <a:pt x="80" y="226"/>
                </a:lnTo>
                <a:lnTo>
                  <a:pt x="71" y="221"/>
                </a:lnTo>
                <a:lnTo>
                  <a:pt x="67" y="221"/>
                </a:lnTo>
                <a:lnTo>
                  <a:pt x="67" y="221"/>
                </a:lnTo>
                <a:lnTo>
                  <a:pt x="62" y="217"/>
                </a:lnTo>
                <a:lnTo>
                  <a:pt x="62" y="217"/>
                </a:lnTo>
                <a:lnTo>
                  <a:pt x="58" y="217"/>
                </a:lnTo>
                <a:lnTo>
                  <a:pt x="53" y="213"/>
                </a:lnTo>
                <a:lnTo>
                  <a:pt x="49" y="208"/>
                </a:lnTo>
                <a:lnTo>
                  <a:pt x="53" y="199"/>
                </a:lnTo>
                <a:lnTo>
                  <a:pt x="53" y="186"/>
                </a:lnTo>
                <a:lnTo>
                  <a:pt x="49" y="186"/>
                </a:lnTo>
                <a:lnTo>
                  <a:pt x="49" y="181"/>
                </a:lnTo>
                <a:lnTo>
                  <a:pt x="36" y="181"/>
                </a:lnTo>
                <a:lnTo>
                  <a:pt x="31" y="173"/>
                </a:lnTo>
                <a:lnTo>
                  <a:pt x="27" y="164"/>
                </a:lnTo>
                <a:lnTo>
                  <a:pt x="22" y="159"/>
                </a:lnTo>
                <a:lnTo>
                  <a:pt x="22" y="150"/>
                </a:lnTo>
                <a:lnTo>
                  <a:pt x="18" y="142"/>
                </a:lnTo>
                <a:lnTo>
                  <a:pt x="13" y="128"/>
                </a:lnTo>
                <a:lnTo>
                  <a:pt x="9" y="119"/>
                </a:lnTo>
                <a:lnTo>
                  <a:pt x="4" y="111"/>
                </a:lnTo>
                <a:lnTo>
                  <a:pt x="4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2"/>
                </a:lnTo>
                <a:lnTo>
                  <a:pt x="0" y="97"/>
                </a:lnTo>
                <a:lnTo>
                  <a:pt x="0" y="9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2" name="Freeform 779">
            <a:extLst>
              <a:ext uri="{FF2B5EF4-FFF2-40B4-BE49-F238E27FC236}">
                <a16:creationId xmlns:a16="http://schemas.microsoft.com/office/drawing/2014/main" id="{5B596B0A-C69D-44D4-B271-A33AC7D85749}"/>
              </a:ext>
            </a:extLst>
          </p:cNvPr>
          <p:cNvSpPr>
            <a:spLocks/>
          </p:cNvSpPr>
          <p:nvPr/>
        </p:nvSpPr>
        <p:spPr bwMode="auto">
          <a:xfrm>
            <a:off x="7209540" y="3931411"/>
            <a:ext cx="178594" cy="217885"/>
          </a:xfrm>
          <a:custGeom>
            <a:avLst/>
            <a:gdLst>
              <a:gd name="T0" fmla="*/ 0 w 200"/>
              <a:gd name="T1" fmla="*/ 93 h 244"/>
              <a:gd name="T2" fmla="*/ 13 w 200"/>
              <a:gd name="T3" fmla="*/ 88 h 244"/>
              <a:gd name="T4" fmla="*/ 22 w 200"/>
              <a:gd name="T5" fmla="*/ 80 h 244"/>
              <a:gd name="T6" fmla="*/ 31 w 200"/>
              <a:gd name="T7" fmla="*/ 62 h 244"/>
              <a:gd name="T8" fmla="*/ 31 w 200"/>
              <a:gd name="T9" fmla="*/ 62 h 244"/>
              <a:gd name="T10" fmla="*/ 36 w 200"/>
              <a:gd name="T11" fmla="*/ 62 h 244"/>
              <a:gd name="T12" fmla="*/ 44 w 200"/>
              <a:gd name="T13" fmla="*/ 17 h 244"/>
              <a:gd name="T14" fmla="*/ 53 w 200"/>
              <a:gd name="T15" fmla="*/ 13 h 244"/>
              <a:gd name="T16" fmla="*/ 71 w 200"/>
              <a:gd name="T17" fmla="*/ 17 h 244"/>
              <a:gd name="T18" fmla="*/ 93 w 200"/>
              <a:gd name="T19" fmla="*/ 4 h 244"/>
              <a:gd name="T20" fmla="*/ 115 w 200"/>
              <a:gd name="T21" fmla="*/ 13 h 244"/>
              <a:gd name="T22" fmla="*/ 129 w 200"/>
              <a:gd name="T23" fmla="*/ 22 h 244"/>
              <a:gd name="T24" fmla="*/ 120 w 200"/>
              <a:gd name="T25" fmla="*/ 48 h 244"/>
              <a:gd name="T26" fmla="*/ 111 w 200"/>
              <a:gd name="T27" fmla="*/ 62 h 244"/>
              <a:gd name="T28" fmla="*/ 98 w 200"/>
              <a:gd name="T29" fmla="*/ 93 h 244"/>
              <a:gd name="T30" fmla="*/ 102 w 200"/>
              <a:gd name="T31" fmla="*/ 97 h 244"/>
              <a:gd name="T32" fmla="*/ 111 w 200"/>
              <a:gd name="T33" fmla="*/ 84 h 244"/>
              <a:gd name="T34" fmla="*/ 120 w 200"/>
              <a:gd name="T35" fmla="*/ 71 h 244"/>
              <a:gd name="T36" fmla="*/ 138 w 200"/>
              <a:gd name="T37" fmla="*/ 66 h 244"/>
              <a:gd name="T38" fmla="*/ 133 w 200"/>
              <a:gd name="T39" fmla="*/ 53 h 244"/>
              <a:gd name="T40" fmla="*/ 133 w 200"/>
              <a:gd name="T41" fmla="*/ 44 h 244"/>
              <a:gd name="T42" fmla="*/ 133 w 200"/>
              <a:gd name="T43" fmla="*/ 35 h 244"/>
              <a:gd name="T44" fmla="*/ 142 w 200"/>
              <a:gd name="T45" fmla="*/ 40 h 244"/>
              <a:gd name="T46" fmla="*/ 142 w 200"/>
              <a:gd name="T47" fmla="*/ 48 h 244"/>
              <a:gd name="T48" fmla="*/ 146 w 200"/>
              <a:gd name="T49" fmla="*/ 53 h 244"/>
              <a:gd name="T50" fmla="*/ 155 w 200"/>
              <a:gd name="T51" fmla="*/ 48 h 244"/>
              <a:gd name="T52" fmla="*/ 169 w 200"/>
              <a:gd name="T53" fmla="*/ 53 h 244"/>
              <a:gd name="T54" fmla="*/ 173 w 200"/>
              <a:gd name="T55" fmla="*/ 62 h 244"/>
              <a:gd name="T56" fmla="*/ 164 w 200"/>
              <a:gd name="T57" fmla="*/ 62 h 244"/>
              <a:gd name="T58" fmla="*/ 146 w 200"/>
              <a:gd name="T59" fmla="*/ 57 h 244"/>
              <a:gd name="T60" fmla="*/ 138 w 200"/>
              <a:gd name="T61" fmla="*/ 57 h 244"/>
              <a:gd name="T62" fmla="*/ 146 w 200"/>
              <a:gd name="T63" fmla="*/ 71 h 244"/>
              <a:gd name="T64" fmla="*/ 155 w 200"/>
              <a:gd name="T65" fmla="*/ 75 h 244"/>
              <a:gd name="T66" fmla="*/ 155 w 200"/>
              <a:gd name="T67" fmla="*/ 93 h 244"/>
              <a:gd name="T68" fmla="*/ 146 w 200"/>
              <a:gd name="T69" fmla="*/ 106 h 244"/>
              <a:gd name="T70" fmla="*/ 142 w 200"/>
              <a:gd name="T71" fmla="*/ 137 h 244"/>
              <a:gd name="T72" fmla="*/ 173 w 200"/>
              <a:gd name="T73" fmla="*/ 137 h 244"/>
              <a:gd name="T74" fmla="*/ 186 w 200"/>
              <a:gd name="T75" fmla="*/ 159 h 244"/>
              <a:gd name="T76" fmla="*/ 186 w 200"/>
              <a:gd name="T77" fmla="*/ 177 h 244"/>
              <a:gd name="T78" fmla="*/ 160 w 200"/>
              <a:gd name="T79" fmla="*/ 173 h 244"/>
              <a:gd name="T80" fmla="*/ 155 w 200"/>
              <a:gd name="T81" fmla="*/ 186 h 244"/>
              <a:gd name="T82" fmla="*/ 142 w 200"/>
              <a:gd name="T83" fmla="*/ 195 h 244"/>
              <a:gd name="T84" fmla="*/ 138 w 200"/>
              <a:gd name="T85" fmla="*/ 239 h 244"/>
              <a:gd name="T86" fmla="*/ 115 w 200"/>
              <a:gd name="T87" fmla="*/ 244 h 244"/>
              <a:gd name="T88" fmla="*/ 102 w 200"/>
              <a:gd name="T89" fmla="*/ 239 h 244"/>
              <a:gd name="T90" fmla="*/ 71 w 200"/>
              <a:gd name="T91" fmla="*/ 221 h 244"/>
              <a:gd name="T92" fmla="*/ 62 w 200"/>
              <a:gd name="T93" fmla="*/ 217 h 244"/>
              <a:gd name="T94" fmla="*/ 53 w 200"/>
              <a:gd name="T95" fmla="*/ 199 h 244"/>
              <a:gd name="T96" fmla="*/ 36 w 200"/>
              <a:gd name="T97" fmla="*/ 181 h 244"/>
              <a:gd name="T98" fmla="*/ 22 w 200"/>
              <a:gd name="T99" fmla="*/ 150 h 244"/>
              <a:gd name="T100" fmla="*/ 4 w 200"/>
              <a:gd name="T101" fmla="*/ 111 h 244"/>
              <a:gd name="T102" fmla="*/ 0 w 200"/>
              <a:gd name="T103" fmla="*/ 10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244">
                <a:moveTo>
                  <a:pt x="0" y="97"/>
                </a:moveTo>
                <a:lnTo>
                  <a:pt x="0" y="93"/>
                </a:lnTo>
                <a:lnTo>
                  <a:pt x="0" y="93"/>
                </a:lnTo>
                <a:lnTo>
                  <a:pt x="0" y="93"/>
                </a:lnTo>
                <a:lnTo>
                  <a:pt x="4" y="93"/>
                </a:lnTo>
                <a:lnTo>
                  <a:pt x="9" y="93"/>
                </a:lnTo>
                <a:lnTo>
                  <a:pt x="13" y="88"/>
                </a:lnTo>
                <a:lnTo>
                  <a:pt x="13" y="88"/>
                </a:lnTo>
                <a:lnTo>
                  <a:pt x="18" y="88"/>
                </a:lnTo>
                <a:lnTo>
                  <a:pt x="22" y="88"/>
                </a:lnTo>
                <a:lnTo>
                  <a:pt x="22" y="80"/>
                </a:lnTo>
                <a:lnTo>
                  <a:pt x="22" y="80"/>
                </a:lnTo>
                <a:lnTo>
                  <a:pt x="22" y="75"/>
                </a:lnTo>
                <a:lnTo>
                  <a:pt x="27" y="71"/>
                </a:lnTo>
                <a:lnTo>
                  <a:pt x="31" y="71"/>
                </a:lnTo>
                <a:lnTo>
                  <a:pt x="31" y="62"/>
                </a:lnTo>
                <a:lnTo>
                  <a:pt x="31" y="62"/>
                </a:lnTo>
                <a:lnTo>
                  <a:pt x="31" y="57"/>
                </a:lnTo>
                <a:lnTo>
                  <a:pt x="31" y="57"/>
                </a:lnTo>
                <a:lnTo>
                  <a:pt x="31" y="62"/>
                </a:lnTo>
                <a:lnTo>
                  <a:pt x="31" y="66"/>
                </a:lnTo>
                <a:lnTo>
                  <a:pt x="31" y="66"/>
                </a:lnTo>
                <a:lnTo>
                  <a:pt x="36" y="66"/>
                </a:lnTo>
                <a:lnTo>
                  <a:pt x="36" y="62"/>
                </a:lnTo>
                <a:lnTo>
                  <a:pt x="36" y="57"/>
                </a:lnTo>
                <a:lnTo>
                  <a:pt x="36" y="53"/>
                </a:lnTo>
                <a:lnTo>
                  <a:pt x="36" y="48"/>
                </a:lnTo>
                <a:lnTo>
                  <a:pt x="44" y="17"/>
                </a:lnTo>
                <a:lnTo>
                  <a:pt x="49" y="13"/>
                </a:lnTo>
                <a:lnTo>
                  <a:pt x="49" y="13"/>
                </a:lnTo>
                <a:lnTo>
                  <a:pt x="53" y="17"/>
                </a:lnTo>
                <a:lnTo>
                  <a:pt x="53" y="13"/>
                </a:lnTo>
                <a:lnTo>
                  <a:pt x="53" y="13"/>
                </a:lnTo>
                <a:lnTo>
                  <a:pt x="67" y="13"/>
                </a:lnTo>
                <a:lnTo>
                  <a:pt x="71" y="13"/>
                </a:lnTo>
                <a:lnTo>
                  <a:pt x="71" y="17"/>
                </a:lnTo>
                <a:lnTo>
                  <a:pt x="80" y="17"/>
                </a:lnTo>
                <a:lnTo>
                  <a:pt x="80" y="17"/>
                </a:lnTo>
                <a:lnTo>
                  <a:pt x="89" y="9"/>
                </a:lnTo>
                <a:lnTo>
                  <a:pt x="93" y="4"/>
                </a:lnTo>
                <a:lnTo>
                  <a:pt x="93" y="0"/>
                </a:lnTo>
                <a:lnTo>
                  <a:pt x="102" y="4"/>
                </a:lnTo>
                <a:lnTo>
                  <a:pt x="107" y="9"/>
                </a:lnTo>
                <a:lnTo>
                  <a:pt x="115" y="13"/>
                </a:lnTo>
                <a:lnTo>
                  <a:pt x="120" y="13"/>
                </a:lnTo>
                <a:lnTo>
                  <a:pt x="124" y="13"/>
                </a:lnTo>
                <a:lnTo>
                  <a:pt x="124" y="17"/>
                </a:lnTo>
                <a:lnTo>
                  <a:pt x="129" y="22"/>
                </a:lnTo>
                <a:lnTo>
                  <a:pt x="129" y="26"/>
                </a:lnTo>
                <a:lnTo>
                  <a:pt x="124" y="35"/>
                </a:lnTo>
                <a:lnTo>
                  <a:pt x="120" y="40"/>
                </a:lnTo>
                <a:lnTo>
                  <a:pt x="120" y="48"/>
                </a:lnTo>
                <a:lnTo>
                  <a:pt x="115" y="53"/>
                </a:lnTo>
                <a:lnTo>
                  <a:pt x="115" y="53"/>
                </a:lnTo>
                <a:lnTo>
                  <a:pt x="111" y="53"/>
                </a:lnTo>
                <a:lnTo>
                  <a:pt x="111" y="62"/>
                </a:lnTo>
                <a:lnTo>
                  <a:pt x="107" y="71"/>
                </a:lnTo>
                <a:lnTo>
                  <a:pt x="98" y="80"/>
                </a:lnTo>
                <a:lnTo>
                  <a:pt x="98" y="84"/>
                </a:lnTo>
                <a:lnTo>
                  <a:pt x="98" y="93"/>
                </a:lnTo>
                <a:lnTo>
                  <a:pt x="98" y="97"/>
                </a:lnTo>
                <a:lnTo>
                  <a:pt x="98" y="97"/>
                </a:lnTo>
                <a:lnTo>
                  <a:pt x="98" y="97"/>
                </a:lnTo>
                <a:lnTo>
                  <a:pt x="102" y="97"/>
                </a:lnTo>
                <a:lnTo>
                  <a:pt x="107" y="88"/>
                </a:lnTo>
                <a:lnTo>
                  <a:pt x="107" y="88"/>
                </a:lnTo>
                <a:lnTo>
                  <a:pt x="111" y="84"/>
                </a:lnTo>
                <a:lnTo>
                  <a:pt x="111" y="84"/>
                </a:lnTo>
                <a:lnTo>
                  <a:pt x="107" y="80"/>
                </a:lnTo>
                <a:lnTo>
                  <a:pt x="111" y="75"/>
                </a:lnTo>
                <a:lnTo>
                  <a:pt x="115" y="71"/>
                </a:lnTo>
                <a:lnTo>
                  <a:pt x="120" y="71"/>
                </a:lnTo>
                <a:lnTo>
                  <a:pt x="124" y="71"/>
                </a:lnTo>
                <a:lnTo>
                  <a:pt x="133" y="71"/>
                </a:lnTo>
                <a:lnTo>
                  <a:pt x="138" y="66"/>
                </a:lnTo>
                <a:lnTo>
                  <a:pt x="138" y="66"/>
                </a:lnTo>
                <a:lnTo>
                  <a:pt x="138" y="66"/>
                </a:lnTo>
                <a:lnTo>
                  <a:pt x="133" y="66"/>
                </a:lnTo>
                <a:lnTo>
                  <a:pt x="133" y="57"/>
                </a:lnTo>
                <a:lnTo>
                  <a:pt x="133" y="53"/>
                </a:lnTo>
                <a:lnTo>
                  <a:pt x="129" y="53"/>
                </a:lnTo>
                <a:lnTo>
                  <a:pt x="129" y="53"/>
                </a:lnTo>
                <a:lnTo>
                  <a:pt x="133" y="48"/>
                </a:lnTo>
                <a:lnTo>
                  <a:pt x="133" y="44"/>
                </a:lnTo>
                <a:lnTo>
                  <a:pt x="133" y="40"/>
                </a:lnTo>
                <a:lnTo>
                  <a:pt x="133" y="35"/>
                </a:lnTo>
                <a:lnTo>
                  <a:pt x="133" y="35"/>
                </a:lnTo>
                <a:lnTo>
                  <a:pt x="133" y="35"/>
                </a:lnTo>
                <a:lnTo>
                  <a:pt x="133" y="40"/>
                </a:lnTo>
                <a:lnTo>
                  <a:pt x="138" y="40"/>
                </a:lnTo>
                <a:lnTo>
                  <a:pt x="138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4"/>
                </a:lnTo>
                <a:lnTo>
                  <a:pt x="142" y="48"/>
                </a:lnTo>
                <a:lnTo>
                  <a:pt x="142" y="48"/>
                </a:lnTo>
                <a:lnTo>
                  <a:pt x="138" y="53"/>
                </a:lnTo>
                <a:lnTo>
                  <a:pt x="142" y="53"/>
                </a:lnTo>
                <a:lnTo>
                  <a:pt x="146" y="53"/>
                </a:lnTo>
                <a:lnTo>
                  <a:pt x="146" y="48"/>
                </a:lnTo>
                <a:lnTo>
                  <a:pt x="151" y="48"/>
                </a:lnTo>
                <a:lnTo>
                  <a:pt x="151" y="48"/>
                </a:lnTo>
                <a:lnTo>
                  <a:pt x="155" y="48"/>
                </a:lnTo>
                <a:lnTo>
                  <a:pt x="160" y="48"/>
                </a:lnTo>
                <a:lnTo>
                  <a:pt x="164" y="53"/>
                </a:lnTo>
                <a:lnTo>
                  <a:pt x="164" y="53"/>
                </a:lnTo>
                <a:lnTo>
                  <a:pt x="169" y="53"/>
                </a:lnTo>
                <a:lnTo>
                  <a:pt x="169" y="57"/>
                </a:lnTo>
                <a:lnTo>
                  <a:pt x="169" y="57"/>
                </a:lnTo>
                <a:lnTo>
                  <a:pt x="173" y="57"/>
                </a:lnTo>
                <a:lnTo>
                  <a:pt x="173" y="62"/>
                </a:lnTo>
                <a:lnTo>
                  <a:pt x="173" y="66"/>
                </a:lnTo>
                <a:lnTo>
                  <a:pt x="169" y="66"/>
                </a:lnTo>
                <a:lnTo>
                  <a:pt x="169" y="66"/>
                </a:lnTo>
                <a:lnTo>
                  <a:pt x="164" y="62"/>
                </a:lnTo>
                <a:lnTo>
                  <a:pt x="155" y="66"/>
                </a:lnTo>
                <a:lnTo>
                  <a:pt x="151" y="62"/>
                </a:lnTo>
                <a:lnTo>
                  <a:pt x="146" y="57"/>
                </a:lnTo>
                <a:lnTo>
                  <a:pt x="146" y="57"/>
                </a:lnTo>
                <a:lnTo>
                  <a:pt x="142" y="57"/>
                </a:lnTo>
                <a:lnTo>
                  <a:pt x="142" y="57"/>
                </a:lnTo>
                <a:lnTo>
                  <a:pt x="138" y="57"/>
                </a:lnTo>
                <a:lnTo>
                  <a:pt x="138" y="57"/>
                </a:lnTo>
                <a:lnTo>
                  <a:pt x="142" y="62"/>
                </a:lnTo>
                <a:lnTo>
                  <a:pt x="146" y="66"/>
                </a:lnTo>
                <a:lnTo>
                  <a:pt x="146" y="66"/>
                </a:lnTo>
                <a:lnTo>
                  <a:pt x="146" y="71"/>
                </a:lnTo>
                <a:lnTo>
                  <a:pt x="146" y="75"/>
                </a:lnTo>
                <a:lnTo>
                  <a:pt x="146" y="80"/>
                </a:lnTo>
                <a:lnTo>
                  <a:pt x="151" y="75"/>
                </a:lnTo>
                <a:lnTo>
                  <a:pt x="155" y="75"/>
                </a:lnTo>
                <a:lnTo>
                  <a:pt x="155" y="75"/>
                </a:lnTo>
                <a:lnTo>
                  <a:pt x="155" y="75"/>
                </a:lnTo>
                <a:lnTo>
                  <a:pt x="155" y="84"/>
                </a:lnTo>
                <a:lnTo>
                  <a:pt x="155" y="93"/>
                </a:lnTo>
                <a:lnTo>
                  <a:pt x="151" y="97"/>
                </a:lnTo>
                <a:lnTo>
                  <a:pt x="155" y="102"/>
                </a:lnTo>
                <a:lnTo>
                  <a:pt x="151" y="106"/>
                </a:lnTo>
                <a:lnTo>
                  <a:pt x="146" y="106"/>
                </a:lnTo>
                <a:lnTo>
                  <a:pt x="146" y="115"/>
                </a:lnTo>
                <a:lnTo>
                  <a:pt x="142" y="133"/>
                </a:lnTo>
                <a:lnTo>
                  <a:pt x="142" y="137"/>
                </a:lnTo>
                <a:lnTo>
                  <a:pt x="142" y="137"/>
                </a:lnTo>
                <a:lnTo>
                  <a:pt x="155" y="142"/>
                </a:lnTo>
                <a:lnTo>
                  <a:pt x="164" y="142"/>
                </a:lnTo>
                <a:lnTo>
                  <a:pt x="169" y="142"/>
                </a:lnTo>
                <a:lnTo>
                  <a:pt x="173" y="137"/>
                </a:lnTo>
                <a:lnTo>
                  <a:pt x="178" y="142"/>
                </a:lnTo>
                <a:lnTo>
                  <a:pt x="178" y="142"/>
                </a:lnTo>
                <a:lnTo>
                  <a:pt x="182" y="150"/>
                </a:lnTo>
                <a:lnTo>
                  <a:pt x="186" y="159"/>
                </a:lnTo>
                <a:lnTo>
                  <a:pt x="195" y="164"/>
                </a:lnTo>
                <a:lnTo>
                  <a:pt x="200" y="168"/>
                </a:lnTo>
                <a:lnTo>
                  <a:pt x="191" y="173"/>
                </a:lnTo>
                <a:lnTo>
                  <a:pt x="186" y="177"/>
                </a:lnTo>
                <a:lnTo>
                  <a:pt x="178" y="177"/>
                </a:lnTo>
                <a:lnTo>
                  <a:pt x="173" y="181"/>
                </a:lnTo>
                <a:lnTo>
                  <a:pt x="169" y="181"/>
                </a:lnTo>
                <a:lnTo>
                  <a:pt x="160" y="173"/>
                </a:lnTo>
                <a:lnTo>
                  <a:pt x="151" y="177"/>
                </a:lnTo>
                <a:lnTo>
                  <a:pt x="155" y="181"/>
                </a:lnTo>
                <a:lnTo>
                  <a:pt x="155" y="186"/>
                </a:lnTo>
                <a:lnTo>
                  <a:pt x="155" y="186"/>
                </a:lnTo>
                <a:lnTo>
                  <a:pt x="151" y="195"/>
                </a:lnTo>
                <a:lnTo>
                  <a:pt x="146" y="190"/>
                </a:lnTo>
                <a:lnTo>
                  <a:pt x="142" y="195"/>
                </a:lnTo>
                <a:lnTo>
                  <a:pt x="142" y="195"/>
                </a:lnTo>
                <a:lnTo>
                  <a:pt x="138" y="195"/>
                </a:lnTo>
                <a:lnTo>
                  <a:pt x="138" y="217"/>
                </a:lnTo>
                <a:lnTo>
                  <a:pt x="138" y="230"/>
                </a:lnTo>
                <a:lnTo>
                  <a:pt x="138" y="239"/>
                </a:lnTo>
                <a:lnTo>
                  <a:pt x="129" y="239"/>
                </a:lnTo>
                <a:lnTo>
                  <a:pt x="124" y="239"/>
                </a:lnTo>
                <a:lnTo>
                  <a:pt x="124" y="244"/>
                </a:lnTo>
                <a:lnTo>
                  <a:pt x="115" y="244"/>
                </a:lnTo>
                <a:lnTo>
                  <a:pt x="107" y="244"/>
                </a:lnTo>
                <a:lnTo>
                  <a:pt x="107" y="239"/>
                </a:lnTo>
                <a:lnTo>
                  <a:pt x="102" y="239"/>
                </a:lnTo>
                <a:lnTo>
                  <a:pt x="102" y="239"/>
                </a:lnTo>
                <a:lnTo>
                  <a:pt x="98" y="235"/>
                </a:lnTo>
                <a:lnTo>
                  <a:pt x="93" y="230"/>
                </a:lnTo>
                <a:lnTo>
                  <a:pt x="80" y="226"/>
                </a:lnTo>
                <a:lnTo>
                  <a:pt x="71" y="221"/>
                </a:lnTo>
                <a:lnTo>
                  <a:pt x="67" y="221"/>
                </a:lnTo>
                <a:lnTo>
                  <a:pt x="67" y="221"/>
                </a:lnTo>
                <a:lnTo>
                  <a:pt x="62" y="217"/>
                </a:lnTo>
                <a:lnTo>
                  <a:pt x="62" y="217"/>
                </a:lnTo>
                <a:lnTo>
                  <a:pt x="58" y="217"/>
                </a:lnTo>
                <a:lnTo>
                  <a:pt x="53" y="213"/>
                </a:lnTo>
                <a:lnTo>
                  <a:pt x="49" y="208"/>
                </a:lnTo>
                <a:lnTo>
                  <a:pt x="53" y="199"/>
                </a:lnTo>
                <a:lnTo>
                  <a:pt x="53" y="186"/>
                </a:lnTo>
                <a:lnTo>
                  <a:pt x="49" y="186"/>
                </a:lnTo>
                <a:lnTo>
                  <a:pt x="49" y="181"/>
                </a:lnTo>
                <a:lnTo>
                  <a:pt x="36" y="181"/>
                </a:lnTo>
                <a:lnTo>
                  <a:pt x="31" y="173"/>
                </a:lnTo>
                <a:lnTo>
                  <a:pt x="27" y="164"/>
                </a:lnTo>
                <a:lnTo>
                  <a:pt x="22" y="159"/>
                </a:lnTo>
                <a:lnTo>
                  <a:pt x="22" y="150"/>
                </a:lnTo>
                <a:lnTo>
                  <a:pt x="18" y="142"/>
                </a:lnTo>
                <a:lnTo>
                  <a:pt x="13" y="128"/>
                </a:lnTo>
                <a:lnTo>
                  <a:pt x="9" y="119"/>
                </a:lnTo>
                <a:lnTo>
                  <a:pt x="4" y="111"/>
                </a:lnTo>
                <a:lnTo>
                  <a:pt x="4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2"/>
                </a:lnTo>
                <a:lnTo>
                  <a:pt x="0" y="97"/>
                </a:lnTo>
                <a:lnTo>
                  <a:pt x="0" y="9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3" name="Freeform 780">
            <a:extLst>
              <a:ext uri="{FF2B5EF4-FFF2-40B4-BE49-F238E27FC236}">
                <a16:creationId xmlns:a16="http://schemas.microsoft.com/office/drawing/2014/main" id="{DD9F4FAE-0371-4035-BF75-B2F4F2CAA170}"/>
              </a:ext>
            </a:extLst>
          </p:cNvPr>
          <p:cNvSpPr>
            <a:spLocks/>
          </p:cNvSpPr>
          <p:nvPr/>
        </p:nvSpPr>
        <p:spPr bwMode="auto">
          <a:xfrm>
            <a:off x="7396170" y="4105540"/>
            <a:ext cx="86618" cy="55364"/>
          </a:xfrm>
          <a:custGeom>
            <a:avLst/>
            <a:gdLst>
              <a:gd name="T0" fmla="*/ 0 w 97"/>
              <a:gd name="T1" fmla="*/ 44 h 62"/>
              <a:gd name="T2" fmla="*/ 9 w 97"/>
              <a:gd name="T3" fmla="*/ 44 h 62"/>
              <a:gd name="T4" fmla="*/ 17 w 97"/>
              <a:gd name="T5" fmla="*/ 49 h 62"/>
              <a:gd name="T6" fmla="*/ 22 w 97"/>
              <a:gd name="T7" fmla="*/ 53 h 62"/>
              <a:gd name="T8" fmla="*/ 31 w 97"/>
              <a:gd name="T9" fmla="*/ 57 h 62"/>
              <a:gd name="T10" fmla="*/ 35 w 97"/>
              <a:gd name="T11" fmla="*/ 57 h 62"/>
              <a:gd name="T12" fmla="*/ 48 w 97"/>
              <a:gd name="T13" fmla="*/ 57 h 62"/>
              <a:gd name="T14" fmla="*/ 57 w 97"/>
              <a:gd name="T15" fmla="*/ 57 h 62"/>
              <a:gd name="T16" fmla="*/ 62 w 97"/>
              <a:gd name="T17" fmla="*/ 57 h 62"/>
              <a:gd name="T18" fmla="*/ 66 w 97"/>
              <a:gd name="T19" fmla="*/ 57 h 62"/>
              <a:gd name="T20" fmla="*/ 71 w 97"/>
              <a:gd name="T21" fmla="*/ 62 h 62"/>
              <a:gd name="T22" fmla="*/ 75 w 97"/>
              <a:gd name="T23" fmla="*/ 57 h 62"/>
              <a:gd name="T24" fmla="*/ 75 w 97"/>
              <a:gd name="T25" fmla="*/ 57 h 62"/>
              <a:gd name="T26" fmla="*/ 80 w 97"/>
              <a:gd name="T27" fmla="*/ 49 h 62"/>
              <a:gd name="T28" fmla="*/ 80 w 97"/>
              <a:gd name="T29" fmla="*/ 57 h 62"/>
              <a:gd name="T30" fmla="*/ 80 w 97"/>
              <a:gd name="T31" fmla="*/ 53 h 62"/>
              <a:gd name="T32" fmla="*/ 80 w 97"/>
              <a:gd name="T33" fmla="*/ 49 h 62"/>
              <a:gd name="T34" fmla="*/ 84 w 97"/>
              <a:gd name="T35" fmla="*/ 35 h 62"/>
              <a:gd name="T36" fmla="*/ 88 w 97"/>
              <a:gd name="T37" fmla="*/ 26 h 62"/>
              <a:gd name="T38" fmla="*/ 93 w 97"/>
              <a:gd name="T39" fmla="*/ 13 h 62"/>
              <a:gd name="T40" fmla="*/ 97 w 97"/>
              <a:gd name="T41" fmla="*/ 9 h 62"/>
              <a:gd name="T42" fmla="*/ 93 w 97"/>
              <a:gd name="T43" fmla="*/ 9 h 62"/>
              <a:gd name="T44" fmla="*/ 88 w 97"/>
              <a:gd name="T45" fmla="*/ 9 h 62"/>
              <a:gd name="T46" fmla="*/ 84 w 97"/>
              <a:gd name="T47" fmla="*/ 9 h 62"/>
              <a:gd name="T48" fmla="*/ 80 w 97"/>
              <a:gd name="T49" fmla="*/ 9 h 62"/>
              <a:gd name="T50" fmla="*/ 66 w 97"/>
              <a:gd name="T51" fmla="*/ 0 h 62"/>
              <a:gd name="T52" fmla="*/ 62 w 97"/>
              <a:gd name="T53" fmla="*/ 0 h 62"/>
              <a:gd name="T54" fmla="*/ 57 w 97"/>
              <a:gd name="T55" fmla="*/ 9 h 62"/>
              <a:gd name="T56" fmla="*/ 57 w 97"/>
              <a:gd name="T57" fmla="*/ 13 h 62"/>
              <a:gd name="T58" fmla="*/ 57 w 97"/>
              <a:gd name="T59" fmla="*/ 13 h 62"/>
              <a:gd name="T60" fmla="*/ 44 w 97"/>
              <a:gd name="T61" fmla="*/ 9 h 62"/>
              <a:gd name="T62" fmla="*/ 44 w 97"/>
              <a:gd name="T63" fmla="*/ 4 h 62"/>
              <a:gd name="T64" fmla="*/ 40 w 97"/>
              <a:gd name="T65" fmla="*/ 0 h 62"/>
              <a:gd name="T66" fmla="*/ 31 w 97"/>
              <a:gd name="T67" fmla="*/ 13 h 62"/>
              <a:gd name="T68" fmla="*/ 22 w 97"/>
              <a:gd name="T69" fmla="*/ 13 h 62"/>
              <a:gd name="T70" fmla="*/ 13 w 97"/>
              <a:gd name="T71" fmla="*/ 9 h 62"/>
              <a:gd name="T72" fmla="*/ 9 w 97"/>
              <a:gd name="T73" fmla="*/ 13 h 62"/>
              <a:gd name="T74" fmla="*/ 9 w 97"/>
              <a:gd name="T75" fmla="*/ 22 h 62"/>
              <a:gd name="T76" fmla="*/ 9 w 97"/>
              <a:gd name="T77" fmla="*/ 31 h 62"/>
              <a:gd name="T78" fmla="*/ 9 w 97"/>
              <a:gd name="T79" fmla="*/ 31 h 62"/>
              <a:gd name="T80" fmla="*/ 4 w 97"/>
              <a:gd name="T81" fmla="*/ 40 h 62"/>
              <a:gd name="T82" fmla="*/ 0 w 97"/>
              <a:gd name="T83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62">
                <a:moveTo>
                  <a:pt x="0" y="44"/>
                </a:moveTo>
                <a:lnTo>
                  <a:pt x="9" y="44"/>
                </a:lnTo>
                <a:lnTo>
                  <a:pt x="17" y="49"/>
                </a:lnTo>
                <a:lnTo>
                  <a:pt x="22" y="53"/>
                </a:lnTo>
                <a:lnTo>
                  <a:pt x="31" y="57"/>
                </a:lnTo>
                <a:lnTo>
                  <a:pt x="35" y="57"/>
                </a:lnTo>
                <a:lnTo>
                  <a:pt x="48" y="57"/>
                </a:lnTo>
                <a:lnTo>
                  <a:pt x="57" y="57"/>
                </a:lnTo>
                <a:lnTo>
                  <a:pt x="62" y="57"/>
                </a:lnTo>
                <a:lnTo>
                  <a:pt x="66" y="57"/>
                </a:lnTo>
                <a:lnTo>
                  <a:pt x="71" y="62"/>
                </a:lnTo>
                <a:lnTo>
                  <a:pt x="75" y="57"/>
                </a:lnTo>
                <a:lnTo>
                  <a:pt x="75" y="57"/>
                </a:lnTo>
                <a:lnTo>
                  <a:pt x="80" y="49"/>
                </a:lnTo>
                <a:lnTo>
                  <a:pt x="80" y="57"/>
                </a:lnTo>
                <a:lnTo>
                  <a:pt x="80" y="53"/>
                </a:lnTo>
                <a:lnTo>
                  <a:pt x="80" y="49"/>
                </a:lnTo>
                <a:lnTo>
                  <a:pt x="84" y="35"/>
                </a:lnTo>
                <a:lnTo>
                  <a:pt x="88" y="26"/>
                </a:lnTo>
                <a:lnTo>
                  <a:pt x="93" y="13"/>
                </a:lnTo>
                <a:lnTo>
                  <a:pt x="97" y="9"/>
                </a:lnTo>
                <a:lnTo>
                  <a:pt x="93" y="9"/>
                </a:lnTo>
                <a:lnTo>
                  <a:pt x="88" y="9"/>
                </a:lnTo>
                <a:lnTo>
                  <a:pt x="84" y="9"/>
                </a:lnTo>
                <a:lnTo>
                  <a:pt x="80" y="9"/>
                </a:lnTo>
                <a:lnTo>
                  <a:pt x="66" y="0"/>
                </a:lnTo>
                <a:lnTo>
                  <a:pt x="62" y="0"/>
                </a:lnTo>
                <a:lnTo>
                  <a:pt x="57" y="9"/>
                </a:lnTo>
                <a:lnTo>
                  <a:pt x="57" y="13"/>
                </a:lnTo>
                <a:lnTo>
                  <a:pt x="57" y="13"/>
                </a:lnTo>
                <a:lnTo>
                  <a:pt x="44" y="9"/>
                </a:lnTo>
                <a:lnTo>
                  <a:pt x="44" y="4"/>
                </a:lnTo>
                <a:lnTo>
                  <a:pt x="40" y="0"/>
                </a:lnTo>
                <a:lnTo>
                  <a:pt x="31" y="13"/>
                </a:lnTo>
                <a:lnTo>
                  <a:pt x="22" y="13"/>
                </a:lnTo>
                <a:lnTo>
                  <a:pt x="13" y="9"/>
                </a:lnTo>
                <a:lnTo>
                  <a:pt x="9" y="13"/>
                </a:lnTo>
                <a:lnTo>
                  <a:pt x="9" y="22"/>
                </a:lnTo>
                <a:lnTo>
                  <a:pt x="9" y="31"/>
                </a:lnTo>
                <a:lnTo>
                  <a:pt x="9" y="31"/>
                </a:lnTo>
                <a:lnTo>
                  <a:pt x="4" y="40"/>
                </a:lnTo>
                <a:lnTo>
                  <a:pt x="0" y="4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4" name="Freeform 781">
            <a:extLst>
              <a:ext uri="{FF2B5EF4-FFF2-40B4-BE49-F238E27FC236}">
                <a16:creationId xmlns:a16="http://schemas.microsoft.com/office/drawing/2014/main" id="{3D4FF460-2F4B-4E26-80B6-FE23E96B4CB5}"/>
              </a:ext>
            </a:extLst>
          </p:cNvPr>
          <p:cNvSpPr>
            <a:spLocks/>
          </p:cNvSpPr>
          <p:nvPr/>
        </p:nvSpPr>
        <p:spPr bwMode="auto">
          <a:xfrm>
            <a:off x="7396170" y="4105540"/>
            <a:ext cx="86618" cy="55364"/>
          </a:xfrm>
          <a:custGeom>
            <a:avLst/>
            <a:gdLst>
              <a:gd name="T0" fmla="*/ 0 w 97"/>
              <a:gd name="T1" fmla="*/ 44 h 62"/>
              <a:gd name="T2" fmla="*/ 9 w 97"/>
              <a:gd name="T3" fmla="*/ 44 h 62"/>
              <a:gd name="T4" fmla="*/ 17 w 97"/>
              <a:gd name="T5" fmla="*/ 49 h 62"/>
              <a:gd name="T6" fmla="*/ 22 w 97"/>
              <a:gd name="T7" fmla="*/ 53 h 62"/>
              <a:gd name="T8" fmla="*/ 31 w 97"/>
              <a:gd name="T9" fmla="*/ 57 h 62"/>
              <a:gd name="T10" fmla="*/ 35 w 97"/>
              <a:gd name="T11" fmla="*/ 57 h 62"/>
              <a:gd name="T12" fmla="*/ 48 w 97"/>
              <a:gd name="T13" fmla="*/ 57 h 62"/>
              <a:gd name="T14" fmla="*/ 57 w 97"/>
              <a:gd name="T15" fmla="*/ 57 h 62"/>
              <a:gd name="T16" fmla="*/ 62 w 97"/>
              <a:gd name="T17" fmla="*/ 57 h 62"/>
              <a:gd name="T18" fmla="*/ 66 w 97"/>
              <a:gd name="T19" fmla="*/ 57 h 62"/>
              <a:gd name="T20" fmla="*/ 71 w 97"/>
              <a:gd name="T21" fmla="*/ 62 h 62"/>
              <a:gd name="T22" fmla="*/ 75 w 97"/>
              <a:gd name="T23" fmla="*/ 57 h 62"/>
              <a:gd name="T24" fmla="*/ 75 w 97"/>
              <a:gd name="T25" fmla="*/ 57 h 62"/>
              <a:gd name="T26" fmla="*/ 80 w 97"/>
              <a:gd name="T27" fmla="*/ 49 h 62"/>
              <a:gd name="T28" fmla="*/ 80 w 97"/>
              <a:gd name="T29" fmla="*/ 57 h 62"/>
              <a:gd name="T30" fmla="*/ 80 w 97"/>
              <a:gd name="T31" fmla="*/ 53 h 62"/>
              <a:gd name="T32" fmla="*/ 80 w 97"/>
              <a:gd name="T33" fmla="*/ 49 h 62"/>
              <a:gd name="T34" fmla="*/ 84 w 97"/>
              <a:gd name="T35" fmla="*/ 35 h 62"/>
              <a:gd name="T36" fmla="*/ 88 w 97"/>
              <a:gd name="T37" fmla="*/ 26 h 62"/>
              <a:gd name="T38" fmla="*/ 93 w 97"/>
              <a:gd name="T39" fmla="*/ 13 h 62"/>
              <a:gd name="T40" fmla="*/ 97 w 97"/>
              <a:gd name="T41" fmla="*/ 9 h 62"/>
              <a:gd name="T42" fmla="*/ 93 w 97"/>
              <a:gd name="T43" fmla="*/ 9 h 62"/>
              <a:gd name="T44" fmla="*/ 88 w 97"/>
              <a:gd name="T45" fmla="*/ 9 h 62"/>
              <a:gd name="T46" fmla="*/ 84 w 97"/>
              <a:gd name="T47" fmla="*/ 9 h 62"/>
              <a:gd name="T48" fmla="*/ 80 w 97"/>
              <a:gd name="T49" fmla="*/ 9 h 62"/>
              <a:gd name="T50" fmla="*/ 66 w 97"/>
              <a:gd name="T51" fmla="*/ 0 h 62"/>
              <a:gd name="T52" fmla="*/ 62 w 97"/>
              <a:gd name="T53" fmla="*/ 0 h 62"/>
              <a:gd name="T54" fmla="*/ 57 w 97"/>
              <a:gd name="T55" fmla="*/ 9 h 62"/>
              <a:gd name="T56" fmla="*/ 57 w 97"/>
              <a:gd name="T57" fmla="*/ 13 h 62"/>
              <a:gd name="T58" fmla="*/ 57 w 97"/>
              <a:gd name="T59" fmla="*/ 13 h 62"/>
              <a:gd name="T60" fmla="*/ 44 w 97"/>
              <a:gd name="T61" fmla="*/ 9 h 62"/>
              <a:gd name="T62" fmla="*/ 44 w 97"/>
              <a:gd name="T63" fmla="*/ 4 h 62"/>
              <a:gd name="T64" fmla="*/ 40 w 97"/>
              <a:gd name="T65" fmla="*/ 0 h 62"/>
              <a:gd name="T66" fmla="*/ 31 w 97"/>
              <a:gd name="T67" fmla="*/ 13 h 62"/>
              <a:gd name="T68" fmla="*/ 22 w 97"/>
              <a:gd name="T69" fmla="*/ 13 h 62"/>
              <a:gd name="T70" fmla="*/ 13 w 97"/>
              <a:gd name="T71" fmla="*/ 9 h 62"/>
              <a:gd name="T72" fmla="*/ 9 w 97"/>
              <a:gd name="T73" fmla="*/ 13 h 62"/>
              <a:gd name="T74" fmla="*/ 9 w 97"/>
              <a:gd name="T75" fmla="*/ 22 h 62"/>
              <a:gd name="T76" fmla="*/ 9 w 97"/>
              <a:gd name="T77" fmla="*/ 31 h 62"/>
              <a:gd name="T78" fmla="*/ 9 w 97"/>
              <a:gd name="T79" fmla="*/ 31 h 62"/>
              <a:gd name="T80" fmla="*/ 4 w 97"/>
              <a:gd name="T81" fmla="*/ 40 h 62"/>
              <a:gd name="T82" fmla="*/ 0 w 97"/>
              <a:gd name="T83" fmla="*/ 4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7" h="62">
                <a:moveTo>
                  <a:pt x="0" y="44"/>
                </a:moveTo>
                <a:lnTo>
                  <a:pt x="9" y="44"/>
                </a:lnTo>
                <a:lnTo>
                  <a:pt x="17" y="49"/>
                </a:lnTo>
                <a:lnTo>
                  <a:pt x="22" y="53"/>
                </a:lnTo>
                <a:lnTo>
                  <a:pt x="31" y="57"/>
                </a:lnTo>
                <a:lnTo>
                  <a:pt x="35" y="57"/>
                </a:lnTo>
                <a:lnTo>
                  <a:pt x="48" y="57"/>
                </a:lnTo>
                <a:lnTo>
                  <a:pt x="57" y="57"/>
                </a:lnTo>
                <a:lnTo>
                  <a:pt x="62" y="57"/>
                </a:lnTo>
                <a:lnTo>
                  <a:pt x="66" y="57"/>
                </a:lnTo>
                <a:lnTo>
                  <a:pt x="71" y="62"/>
                </a:lnTo>
                <a:lnTo>
                  <a:pt x="75" y="57"/>
                </a:lnTo>
                <a:lnTo>
                  <a:pt x="75" y="57"/>
                </a:lnTo>
                <a:lnTo>
                  <a:pt x="80" y="49"/>
                </a:lnTo>
                <a:lnTo>
                  <a:pt x="80" y="57"/>
                </a:lnTo>
                <a:lnTo>
                  <a:pt x="80" y="53"/>
                </a:lnTo>
                <a:lnTo>
                  <a:pt x="80" y="49"/>
                </a:lnTo>
                <a:lnTo>
                  <a:pt x="84" y="35"/>
                </a:lnTo>
                <a:lnTo>
                  <a:pt x="88" y="26"/>
                </a:lnTo>
                <a:lnTo>
                  <a:pt x="93" y="13"/>
                </a:lnTo>
                <a:lnTo>
                  <a:pt x="97" y="9"/>
                </a:lnTo>
                <a:lnTo>
                  <a:pt x="93" y="9"/>
                </a:lnTo>
                <a:lnTo>
                  <a:pt x="88" y="9"/>
                </a:lnTo>
                <a:lnTo>
                  <a:pt x="84" y="9"/>
                </a:lnTo>
                <a:lnTo>
                  <a:pt x="80" y="9"/>
                </a:lnTo>
                <a:lnTo>
                  <a:pt x="66" y="0"/>
                </a:lnTo>
                <a:lnTo>
                  <a:pt x="62" y="0"/>
                </a:lnTo>
                <a:lnTo>
                  <a:pt x="57" y="9"/>
                </a:lnTo>
                <a:lnTo>
                  <a:pt x="57" y="13"/>
                </a:lnTo>
                <a:lnTo>
                  <a:pt x="57" y="13"/>
                </a:lnTo>
                <a:lnTo>
                  <a:pt x="44" y="9"/>
                </a:lnTo>
                <a:lnTo>
                  <a:pt x="44" y="4"/>
                </a:lnTo>
                <a:lnTo>
                  <a:pt x="40" y="0"/>
                </a:lnTo>
                <a:lnTo>
                  <a:pt x="31" y="13"/>
                </a:lnTo>
                <a:lnTo>
                  <a:pt x="22" y="13"/>
                </a:lnTo>
                <a:lnTo>
                  <a:pt x="13" y="9"/>
                </a:lnTo>
                <a:lnTo>
                  <a:pt x="9" y="13"/>
                </a:lnTo>
                <a:lnTo>
                  <a:pt x="9" y="22"/>
                </a:lnTo>
                <a:lnTo>
                  <a:pt x="9" y="31"/>
                </a:lnTo>
                <a:lnTo>
                  <a:pt x="9" y="31"/>
                </a:lnTo>
                <a:lnTo>
                  <a:pt x="4" y="40"/>
                </a:lnTo>
                <a:lnTo>
                  <a:pt x="0" y="4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5" name="Freeform 782">
            <a:extLst>
              <a:ext uri="{FF2B5EF4-FFF2-40B4-BE49-F238E27FC236}">
                <a16:creationId xmlns:a16="http://schemas.microsoft.com/office/drawing/2014/main" id="{B8F0EBBE-9483-4259-B80B-95B29FA12C91}"/>
              </a:ext>
            </a:extLst>
          </p:cNvPr>
          <p:cNvSpPr>
            <a:spLocks/>
          </p:cNvSpPr>
          <p:nvPr/>
        </p:nvSpPr>
        <p:spPr bwMode="auto">
          <a:xfrm>
            <a:off x="7471178" y="4608280"/>
            <a:ext cx="31254" cy="27683"/>
          </a:xfrm>
          <a:custGeom>
            <a:avLst/>
            <a:gdLst>
              <a:gd name="T0" fmla="*/ 0 w 35"/>
              <a:gd name="T1" fmla="*/ 17 h 31"/>
              <a:gd name="T2" fmla="*/ 0 w 35"/>
              <a:gd name="T3" fmla="*/ 17 h 31"/>
              <a:gd name="T4" fmla="*/ 4 w 35"/>
              <a:gd name="T5" fmla="*/ 17 h 31"/>
              <a:gd name="T6" fmla="*/ 9 w 35"/>
              <a:gd name="T7" fmla="*/ 13 h 31"/>
              <a:gd name="T8" fmla="*/ 9 w 35"/>
              <a:gd name="T9" fmla="*/ 13 h 31"/>
              <a:gd name="T10" fmla="*/ 9 w 35"/>
              <a:gd name="T11" fmla="*/ 9 h 31"/>
              <a:gd name="T12" fmla="*/ 13 w 35"/>
              <a:gd name="T13" fmla="*/ 9 h 31"/>
              <a:gd name="T14" fmla="*/ 13 w 35"/>
              <a:gd name="T15" fmla="*/ 9 h 31"/>
              <a:gd name="T16" fmla="*/ 18 w 35"/>
              <a:gd name="T17" fmla="*/ 4 h 31"/>
              <a:gd name="T18" fmla="*/ 18 w 35"/>
              <a:gd name="T19" fmla="*/ 4 h 31"/>
              <a:gd name="T20" fmla="*/ 18 w 35"/>
              <a:gd name="T21" fmla="*/ 4 h 31"/>
              <a:gd name="T22" fmla="*/ 22 w 35"/>
              <a:gd name="T23" fmla="*/ 4 h 31"/>
              <a:gd name="T24" fmla="*/ 27 w 35"/>
              <a:gd name="T25" fmla="*/ 4 h 31"/>
              <a:gd name="T26" fmla="*/ 27 w 35"/>
              <a:gd name="T27" fmla="*/ 0 h 31"/>
              <a:gd name="T28" fmla="*/ 31 w 35"/>
              <a:gd name="T29" fmla="*/ 0 h 31"/>
              <a:gd name="T30" fmla="*/ 35 w 35"/>
              <a:gd name="T31" fmla="*/ 0 h 31"/>
              <a:gd name="T32" fmla="*/ 31 w 35"/>
              <a:gd name="T33" fmla="*/ 4 h 31"/>
              <a:gd name="T34" fmla="*/ 31 w 35"/>
              <a:gd name="T35" fmla="*/ 4 h 31"/>
              <a:gd name="T36" fmla="*/ 31 w 35"/>
              <a:gd name="T37" fmla="*/ 4 h 31"/>
              <a:gd name="T38" fmla="*/ 31 w 35"/>
              <a:gd name="T39" fmla="*/ 9 h 31"/>
              <a:gd name="T40" fmla="*/ 31 w 35"/>
              <a:gd name="T41" fmla="*/ 13 h 31"/>
              <a:gd name="T42" fmla="*/ 31 w 35"/>
              <a:gd name="T43" fmla="*/ 13 h 31"/>
              <a:gd name="T44" fmla="*/ 27 w 35"/>
              <a:gd name="T45" fmla="*/ 17 h 31"/>
              <a:gd name="T46" fmla="*/ 27 w 35"/>
              <a:gd name="T47" fmla="*/ 22 h 31"/>
              <a:gd name="T48" fmla="*/ 27 w 35"/>
              <a:gd name="T49" fmla="*/ 26 h 31"/>
              <a:gd name="T50" fmla="*/ 27 w 35"/>
              <a:gd name="T51" fmla="*/ 31 h 31"/>
              <a:gd name="T52" fmla="*/ 22 w 35"/>
              <a:gd name="T53" fmla="*/ 31 h 31"/>
              <a:gd name="T54" fmla="*/ 18 w 35"/>
              <a:gd name="T55" fmla="*/ 31 h 31"/>
              <a:gd name="T56" fmla="*/ 13 w 35"/>
              <a:gd name="T57" fmla="*/ 26 h 31"/>
              <a:gd name="T58" fmla="*/ 9 w 35"/>
              <a:gd name="T59" fmla="*/ 26 h 31"/>
              <a:gd name="T60" fmla="*/ 9 w 35"/>
              <a:gd name="T61" fmla="*/ 26 h 31"/>
              <a:gd name="T62" fmla="*/ 4 w 35"/>
              <a:gd name="T63" fmla="*/ 26 h 31"/>
              <a:gd name="T64" fmla="*/ 4 w 35"/>
              <a:gd name="T65" fmla="*/ 26 h 31"/>
              <a:gd name="T66" fmla="*/ 0 w 35"/>
              <a:gd name="T67" fmla="*/ 22 h 31"/>
              <a:gd name="T68" fmla="*/ 0 w 35"/>
              <a:gd name="T69" fmla="*/ 22 h 31"/>
              <a:gd name="T70" fmla="*/ 0 w 35"/>
              <a:gd name="T71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" h="31">
                <a:moveTo>
                  <a:pt x="0" y="17"/>
                </a:moveTo>
                <a:lnTo>
                  <a:pt x="0" y="17"/>
                </a:lnTo>
                <a:lnTo>
                  <a:pt x="4" y="17"/>
                </a:lnTo>
                <a:lnTo>
                  <a:pt x="9" y="13"/>
                </a:lnTo>
                <a:lnTo>
                  <a:pt x="9" y="13"/>
                </a:lnTo>
                <a:lnTo>
                  <a:pt x="9" y="9"/>
                </a:lnTo>
                <a:lnTo>
                  <a:pt x="13" y="9"/>
                </a:lnTo>
                <a:lnTo>
                  <a:pt x="13" y="9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22" y="4"/>
                </a:lnTo>
                <a:lnTo>
                  <a:pt x="27" y="4"/>
                </a:lnTo>
                <a:lnTo>
                  <a:pt x="27" y="0"/>
                </a:lnTo>
                <a:lnTo>
                  <a:pt x="31" y="0"/>
                </a:lnTo>
                <a:lnTo>
                  <a:pt x="35" y="0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31" y="9"/>
                </a:lnTo>
                <a:lnTo>
                  <a:pt x="31" y="13"/>
                </a:lnTo>
                <a:lnTo>
                  <a:pt x="31" y="13"/>
                </a:lnTo>
                <a:lnTo>
                  <a:pt x="27" y="17"/>
                </a:lnTo>
                <a:lnTo>
                  <a:pt x="27" y="22"/>
                </a:lnTo>
                <a:lnTo>
                  <a:pt x="27" y="26"/>
                </a:lnTo>
                <a:lnTo>
                  <a:pt x="27" y="31"/>
                </a:lnTo>
                <a:lnTo>
                  <a:pt x="22" y="31"/>
                </a:lnTo>
                <a:lnTo>
                  <a:pt x="18" y="31"/>
                </a:lnTo>
                <a:lnTo>
                  <a:pt x="13" y="26"/>
                </a:lnTo>
                <a:lnTo>
                  <a:pt x="9" y="26"/>
                </a:lnTo>
                <a:lnTo>
                  <a:pt x="9" y="26"/>
                </a:lnTo>
                <a:lnTo>
                  <a:pt x="4" y="26"/>
                </a:lnTo>
                <a:lnTo>
                  <a:pt x="4" y="26"/>
                </a:lnTo>
                <a:lnTo>
                  <a:pt x="0" y="22"/>
                </a:lnTo>
                <a:lnTo>
                  <a:pt x="0" y="22"/>
                </a:lnTo>
                <a:lnTo>
                  <a:pt x="0" y="17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6" name="Freeform 783">
            <a:extLst>
              <a:ext uri="{FF2B5EF4-FFF2-40B4-BE49-F238E27FC236}">
                <a16:creationId xmlns:a16="http://schemas.microsoft.com/office/drawing/2014/main" id="{F408E9CB-B490-416E-A2A5-91A7F6F07BE5}"/>
              </a:ext>
            </a:extLst>
          </p:cNvPr>
          <p:cNvSpPr>
            <a:spLocks/>
          </p:cNvSpPr>
          <p:nvPr/>
        </p:nvSpPr>
        <p:spPr bwMode="auto">
          <a:xfrm>
            <a:off x="7471178" y="4608280"/>
            <a:ext cx="31254" cy="27683"/>
          </a:xfrm>
          <a:custGeom>
            <a:avLst/>
            <a:gdLst>
              <a:gd name="T0" fmla="*/ 0 w 35"/>
              <a:gd name="T1" fmla="*/ 17 h 31"/>
              <a:gd name="T2" fmla="*/ 0 w 35"/>
              <a:gd name="T3" fmla="*/ 17 h 31"/>
              <a:gd name="T4" fmla="*/ 4 w 35"/>
              <a:gd name="T5" fmla="*/ 17 h 31"/>
              <a:gd name="T6" fmla="*/ 9 w 35"/>
              <a:gd name="T7" fmla="*/ 13 h 31"/>
              <a:gd name="T8" fmla="*/ 9 w 35"/>
              <a:gd name="T9" fmla="*/ 13 h 31"/>
              <a:gd name="T10" fmla="*/ 9 w 35"/>
              <a:gd name="T11" fmla="*/ 9 h 31"/>
              <a:gd name="T12" fmla="*/ 13 w 35"/>
              <a:gd name="T13" fmla="*/ 9 h 31"/>
              <a:gd name="T14" fmla="*/ 13 w 35"/>
              <a:gd name="T15" fmla="*/ 9 h 31"/>
              <a:gd name="T16" fmla="*/ 18 w 35"/>
              <a:gd name="T17" fmla="*/ 4 h 31"/>
              <a:gd name="T18" fmla="*/ 18 w 35"/>
              <a:gd name="T19" fmla="*/ 4 h 31"/>
              <a:gd name="T20" fmla="*/ 18 w 35"/>
              <a:gd name="T21" fmla="*/ 4 h 31"/>
              <a:gd name="T22" fmla="*/ 22 w 35"/>
              <a:gd name="T23" fmla="*/ 4 h 31"/>
              <a:gd name="T24" fmla="*/ 27 w 35"/>
              <a:gd name="T25" fmla="*/ 4 h 31"/>
              <a:gd name="T26" fmla="*/ 27 w 35"/>
              <a:gd name="T27" fmla="*/ 0 h 31"/>
              <a:gd name="T28" fmla="*/ 31 w 35"/>
              <a:gd name="T29" fmla="*/ 0 h 31"/>
              <a:gd name="T30" fmla="*/ 35 w 35"/>
              <a:gd name="T31" fmla="*/ 0 h 31"/>
              <a:gd name="T32" fmla="*/ 31 w 35"/>
              <a:gd name="T33" fmla="*/ 4 h 31"/>
              <a:gd name="T34" fmla="*/ 31 w 35"/>
              <a:gd name="T35" fmla="*/ 4 h 31"/>
              <a:gd name="T36" fmla="*/ 31 w 35"/>
              <a:gd name="T37" fmla="*/ 4 h 31"/>
              <a:gd name="T38" fmla="*/ 31 w 35"/>
              <a:gd name="T39" fmla="*/ 9 h 31"/>
              <a:gd name="T40" fmla="*/ 31 w 35"/>
              <a:gd name="T41" fmla="*/ 13 h 31"/>
              <a:gd name="T42" fmla="*/ 31 w 35"/>
              <a:gd name="T43" fmla="*/ 13 h 31"/>
              <a:gd name="T44" fmla="*/ 27 w 35"/>
              <a:gd name="T45" fmla="*/ 17 h 31"/>
              <a:gd name="T46" fmla="*/ 27 w 35"/>
              <a:gd name="T47" fmla="*/ 22 h 31"/>
              <a:gd name="T48" fmla="*/ 27 w 35"/>
              <a:gd name="T49" fmla="*/ 26 h 31"/>
              <a:gd name="T50" fmla="*/ 27 w 35"/>
              <a:gd name="T51" fmla="*/ 31 h 31"/>
              <a:gd name="T52" fmla="*/ 22 w 35"/>
              <a:gd name="T53" fmla="*/ 31 h 31"/>
              <a:gd name="T54" fmla="*/ 18 w 35"/>
              <a:gd name="T55" fmla="*/ 31 h 31"/>
              <a:gd name="T56" fmla="*/ 13 w 35"/>
              <a:gd name="T57" fmla="*/ 26 h 31"/>
              <a:gd name="T58" fmla="*/ 9 w 35"/>
              <a:gd name="T59" fmla="*/ 26 h 31"/>
              <a:gd name="T60" fmla="*/ 9 w 35"/>
              <a:gd name="T61" fmla="*/ 26 h 31"/>
              <a:gd name="T62" fmla="*/ 4 w 35"/>
              <a:gd name="T63" fmla="*/ 26 h 31"/>
              <a:gd name="T64" fmla="*/ 4 w 35"/>
              <a:gd name="T65" fmla="*/ 26 h 31"/>
              <a:gd name="T66" fmla="*/ 0 w 35"/>
              <a:gd name="T67" fmla="*/ 22 h 31"/>
              <a:gd name="T68" fmla="*/ 0 w 35"/>
              <a:gd name="T69" fmla="*/ 22 h 31"/>
              <a:gd name="T70" fmla="*/ 0 w 35"/>
              <a:gd name="T71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5" h="31">
                <a:moveTo>
                  <a:pt x="0" y="17"/>
                </a:moveTo>
                <a:lnTo>
                  <a:pt x="0" y="17"/>
                </a:lnTo>
                <a:lnTo>
                  <a:pt x="4" y="17"/>
                </a:lnTo>
                <a:lnTo>
                  <a:pt x="9" y="13"/>
                </a:lnTo>
                <a:lnTo>
                  <a:pt x="9" y="13"/>
                </a:lnTo>
                <a:lnTo>
                  <a:pt x="9" y="9"/>
                </a:lnTo>
                <a:lnTo>
                  <a:pt x="13" y="9"/>
                </a:lnTo>
                <a:lnTo>
                  <a:pt x="13" y="9"/>
                </a:lnTo>
                <a:lnTo>
                  <a:pt x="18" y="4"/>
                </a:lnTo>
                <a:lnTo>
                  <a:pt x="18" y="4"/>
                </a:lnTo>
                <a:lnTo>
                  <a:pt x="18" y="4"/>
                </a:lnTo>
                <a:lnTo>
                  <a:pt x="22" y="4"/>
                </a:lnTo>
                <a:lnTo>
                  <a:pt x="27" y="4"/>
                </a:lnTo>
                <a:lnTo>
                  <a:pt x="27" y="0"/>
                </a:lnTo>
                <a:lnTo>
                  <a:pt x="31" y="0"/>
                </a:lnTo>
                <a:lnTo>
                  <a:pt x="35" y="0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31" y="9"/>
                </a:lnTo>
                <a:lnTo>
                  <a:pt x="31" y="13"/>
                </a:lnTo>
                <a:lnTo>
                  <a:pt x="31" y="13"/>
                </a:lnTo>
                <a:lnTo>
                  <a:pt x="27" y="17"/>
                </a:lnTo>
                <a:lnTo>
                  <a:pt x="27" y="22"/>
                </a:lnTo>
                <a:lnTo>
                  <a:pt x="27" y="26"/>
                </a:lnTo>
                <a:lnTo>
                  <a:pt x="27" y="31"/>
                </a:lnTo>
                <a:lnTo>
                  <a:pt x="22" y="31"/>
                </a:lnTo>
                <a:lnTo>
                  <a:pt x="18" y="31"/>
                </a:lnTo>
                <a:lnTo>
                  <a:pt x="13" y="26"/>
                </a:lnTo>
                <a:lnTo>
                  <a:pt x="9" y="26"/>
                </a:lnTo>
                <a:lnTo>
                  <a:pt x="9" y="26"/>
                </a:lnTo>
                <a:lnTo>
                  <a:pt x="4" y="26"/>
                </a:lnTo>
                <a:lnTo>
                  <a:pt x="4" y="26"/>
                </a:lnTo>
                <a:lnTo>
                  <a:pt x="0" y="22"/>
                </a:lnTo>
                <a:lnTo>
                  <a:pt x="0" y="22"/>
                </a:lnTo>
                <a:lnTo>
                  <a:pt x="0" y="17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7" name="Freeform 784">
            <a:extLst>
              <a:ext uri="{FF2B5EF4-FFF2-40B4-BE49-F238E27FC236}">
                <a16:creationId xmlns:a16="http://schemas.microsoft.com/office/drawing/2014/main" id="{22F42965-5B38-46B3-8C29-1A63CB30675C}"/>
              </a:ext>
            </a:extLst>
          </p:cNvPr>
          <p:cNvSpPr>
            <a:spLocks/>
          </p:cNvSpPr>
          <p:nvPr/>
        </p:nvSpPr>
        <p:spPr bwMode="auto">
          <a:xfrm>
            <a:off x="7157748" y="4501125"/>
            <a:ext cx="35719" cy="35719"/>
          </a:xfrm>
          <a:custGeom>
            <a:avLst/>
            <a:gdLst>
              <a:gd name="T0" fmla="*/ 0 w 40"/>
              <a:gd name="T1" fmla="*/ 5 h 40"/>
              <a:gd name="T2" fmla="*/ 0 w 40"/>
              <a:gd name="T3" fmla="*/ 5 h 40"/>
              <a:gd name="T4" fmla="*/ 0 w 40"/>
              <a:gd name="T5" fmla="*/ 5 h 40"/>
              <a:gd name="T6" fmla="*/ 0 w 40"/>
              <a:gd name="T7" fmla="*/ 5 h 40"/>
              <a:gd name="T8" fmla="*/ 5 w 40"/>
              <a:gd name="T9" fmla="*/ 5 h 40"/>
              <a:gd name="T10" fmla="*/ 5 w 40"/>
              <a:gd name="T11" fmla="*/ 5 h 40"/>
              <a:gd name="T12" fmla="*/ 5 w 40"/>
              <a:gd name="T13" fmla="*/ 5 h 40"/>
              <a:gd name="T14" fmla="*/ 5 w 40"/>
              <a:gd name="T15" fmla="*/ 5 h 40"/>
              <a:gd name="T16" fmla="*/ 5 w 40"/>
              <a:gd name="T17" fmla="*/ 9 h 40"/>
              <a:gd name="T18" fmla="*/ 5 w 40"/>
              <a:gd name="T19" fmla="*/ 9 h 40"/>
              <a:gd name="T20" fmla="*/ 9 w 40"/>
              <a:gd name="T21" fmla="*/ 9 h 40"/>
              <a:gd name="T22" fmla="*/ 9 w 40"/>
              <a:gd name="T23" fmla="*/ 9 h 40"/>
              <a:gd name="T24" fmla="*/ 9 w 40"/>
              <a:gd name="T25" fmla="*/ 5 h 40"/>
              <a:gd name="T26" fmla="*/ 14 w 40"/>
              <a:gd name="T27" fmla="*/ 5 h 40"/>
              <a:gd name="T28" fmla="*/ 14 w 40"/>
              <a:gd name="T29" fmla="*/ 0 h 40"/>
              <a:gd name="T30" fmla="*/ 14 w 40"/>
              <a:gd name="T31" fmla="*/ 0 h 40"/>
              <a:gd name="T32" fmla="*/ 18 w 40"/>
              <a:gd name="T33" fmla="*/ 0 h 40"/>
              <a:gd name="T34" fmla="*/ 18 w 40"/>
              <a:gd name="T35" fmla="*/ 0 h 40"/>
              <a:gd name="T36" fmla="*/ 14 w 40"/>
              <a:gd name="T37" fmla="*/ 5 h 40"/>
              <a:gd name="T38" fmla="*/ 18 w 40"/>
              <a:gd name="T39" fmla="*/ 9 h 40"/>
              <a:gd name="T40" fmla="*/ 14 w 40"/>
              <a:gd name="T41" fmla="*/ 9 h 40"/>
              <a:gd name="T42" fmla="*/ 18 w 40"/>
              <a:gd name="T43" fmla="*/ 13 h 40"/>
              <a:gd name="T44" fmla="*/ 18 w 40"/>
              <a:gd name="T45" fmla="*/ 18 h 40"/>
              <a:gd name="T46" fmla="*/ 23 w 40"/>
              <a:gd name="T47" fmla="*/ 22 h 40"/>
              <a:gd name="T48" fmla="*/ 27 w 40"/>
              <a:gd name="T49" fmla="*/ 22 h 40"/>
              <a:gd name="T50" fmla="*/ 27 w 40"/>
              <a:gd name="T51" fmla="*/ 27 h 40"/>
              <a:gd name="T52" fmla="*/ 27 w 40"/>
              <a:gd name="T53" fmla="*/ 27 h 40"/>
              <a:gd name="T54" fmla="*/ 31 w 40"/>
              <a:gd name="T55" fmla="*/ 31 h 40"/>
              <a:gd name="T56" fmla="*/ 31 w 40"/>
              <a:gd name="T57" fmla="*/ 31 h 40"/>
              <a:gd name="T58" fmla="*/ 31 w 40"/>
              <a:gd name="T59" fmla="*/ 31 h 40"/>
              <a:gd name="T60" fmla="*/ 31 w 40"/>
              <a:gd name="T61" fmla="*/ 31 h 40"/>
              <a:gd name="T62" fmla="*/ 36 w 40"/>
              <a:gd name="T63" fmla="*/ 31 h 40"/>
              <a:gd name="T64" fmla="*/ 40 w 40"/>
              <a:gd name="T65" fmla="*/ 36 h 40"/>
              <a:gd name="T66" fmla="*/ 40 w 40"/>
              <a:gd name="T67" fmla="*/ 36 h 40"/>
              <a:gd name="T68" fmla="*/ 40 w 40"/>
              <a:gd name="T69" fmla="*/ 40 h 40"/>
              <a:gd name="T70" fmla="*/ 36 w 40"/>
              <a:gd name="T71" fmla="*/ 40 h 40"/>
              <a:gd name="T72" fmla="*/ 36 w 40"/>
              <a:gd name="T73" fmla="*/ 40 h 40"/>
              <a:gd name="T74" fmla="*/ 36 w 40"/>
              <a:gd name="T75" fmla="*/ 40 h 40"/>
              <a:gd name="T76" fmla="*/ 36 w 40"/>
              <a:gd name="T77" fmla="*/ 40 h 40"/>
              <a:gd name="T78" fmla="*/ 31 w 40"/>
              <a:gd name="T79" fmla="*/ 36 h 40"/>
              <a:gd name="T80" fmla="*/ 31 w 40"/>
              <a:gd name="T81" fmla="*/ 36 h 40"/>
              <a:gd name="T82" fmla="*/ 31 w 40"/>
              <a:gd name="T83" fmla="*/ 31 h 40"/>
              <a:gd name="T84" fmla="*/ 27 w 40"/>
              <a:gd name="T85" fmla="*/ 27 h 40"/>
              <a:gd name="T86" fmla="*/ 23 w 40"/>
              <a:gd name="T87" fmla="*/ 22 h 40"/>
              <a:gd name="T88" fmla="*/ 18 w 40"/>
              <a:gd name="T89" fmla="*/ 22 h 40"/>
              <a:gd name="T90" fmla="*/ 14 w 40"/>
              <a:gd name="T91" fmla="*/ 22 h 40"/>
              <a:gd name="T92" fmla="*/ 9 w 40"/>
              <a:gd name="T93" fmla="*/ 22 h 40"/>
              <a:gd name="T94" fmla="*/ 5 w 40"/>
              <a:gd name="T95" fmla="*/ 18 h 40"/>
              <a:gd name="T96" fmla="*/ 5 w 40"/>
              <a:gd name="T97" fmla="*/ 18 h 40"/>
              <a:gd name="T98" fmla="*/ 0 w 40"/>
              <a:gd name="T99" fmla="*/ 9 h 40"/>
              <a:gd name="T100" fmla="*/ 0 w 40"/>
              <a:gd name="T101" fmla="*/ 9 h 40"/>
              <a:gd name="T102" fmla="*/ 0 w 40"/>
              <a:gd name="T103" fmla="*/ 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" h="40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9"/>
                </a:lnTo>
                <a:lnTo>
                  <a:pt x="5" y="9"/>
                </a:lnTo>
                <a:lnTo>
                  <a:pt x="9" y="9"/>
                </a:lnTo>
                <a:lnTo>
                  <a:pt x="9" y="9"/>
                </a:lnTo>
                <a:lnTo>
                  <a:pt x="9" y="5"/>
                </a:lnTo>
                <a:lnTo>
                  <a:pt x="14" y="5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4" y="5"/>
                </a:lnTo>
                <a:lnTo>
                  <a:pt x="18" y="9"/>
                </a:lnTo>
                <a:lnTo>
                  <a:pt x="14" y="9"/>
                </a:lnTo>
                <a:lnTo>
                  <a:pt x="18" y="13"/>
                </a:lnTo>
                <a:lnTo>
                  <a:pt x="18" y="18"/>
                </a:lnTo>
                <a:lnTo>
                  <a:pt x="23" y="22"/>
                </a:lnTo>
                <a:lnTo>
                  <a:pt x="27" y="22"/>
                </a:lnTo>
                <a:lnTo>
                  <a:pt x="27" y="27"/>
                </a:lnTo>
                <a:lnTo>
                  <a:pt x="27" y="27"/>
                </a:lnTo>
                <a:lnTo>
                  <a:pt x="31" y="31"/>
                </a:lnTo>
                <a:lnTo>
                  <a:pt x="31" y="31"/>
                </a:lnTo>
                <a:lnTo>
                  <a:pt x="31" y="31"/>
                </a:lnTo>
                <a:lnTo>
                  <a:pt x="31" y="31"/>
                </a:lnTo>
                <a:lnTo>
                  <a:pt x="36" y="31"/>
                </a:lnTo>
                <a:lnTo>
                  <a:pt x="40" y="36"/>
                </a:lnTo>
                <a:lnTo>
                  <a:pt x="40" y="36"/>
                </a:lnTo>
                <a:lnTo>
                  <a:pt x="40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1" y="36"/>
                </a:lnTo>
                <a:lnTo>
                  <a:pt x="31" y="36"/>
                </a:lnTo>
                <a:lnTo>
                  <a:pt x="31" y="31"/>
                </a:lnTo>
                <a:lnTo>
                  <a:pt x="27" y="27"/>
                </a:lnTo>
                <a:lnTo>
                  <a:pt x="23" y="22"/>
                </a:lnTo>
                <a:lnTo>
                  <a:pt x="18" y="22"/>
                </a:lnTo>
                <a:lnTo>
                  <a:pt x="14" y="22"/>
                </a:lnTo>
                <a:lnTo>
                  <a:pt x="9" y="22"/>
                </a:lnTo>
                <a:lnTo>
                  <a:pt x="5" y="18"/>
                </a:lnTo>
                <a:lnTo>
                  <a:pt x="5" y="18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8" name="Freeform 785">
            <a:extLst>
              <a:ext uri="{FF2B5EF4-FFF2-40B4-BE49-F238E27FC236}">
                <a16:creationId xmlns:a16="http://schemas.microsoft.com/office/drawing/2014/main" id="{219AA593-E49D-4345-ADEA-A6A223A3D839}"/>
              </a:ext>
            </a:extLst>
          </p:cNvPr>
          <p:cNvSpPr>
            <a:spLocks/>
          </p:cNvSpPr>
          <p:nvPr/>
        </p:nvSpPr>
        <p:spPr bwMode="auto">
          <a:xfrm>
            <a:off x="7157748" y="4501125"/>
            <a:ext cx="35719" cy="35719"/>
          </a:xfrm>
          <a:custGeom>
            <a:avLst/>
            <a:gdLst>
              <a:gd name="T0" fmla="*/ 0 w 40"/>
              <a:gd name="T1" fmla="*/ 5 h 40"/>
              <a:gd name="T2" fmla="*/ 0 w 40"/>
              <a:gd name="T3" fmla="*/ 5 h 40"/>
              <a:gd name="T4" fmla="*/ 0 w 40"/>
              <a:gd name="T5" fmla="*/ 5 h 40"/>
              <a:gd name="T6" fmla="*/ 0 w 40"/>
              <a:gd name="T7" fmla="*/ 5 h 40"/>
              <a:gd name="T8" fmla="*/ 5 w 40"/>
              <a:gd name="T9" fmla="*/ 5 h 40"/>
              <a:gd name="T10" fmla="*/ 5 w 40"/>
              <a:gd name="T11" fmla="*/ 5 h 40"/>
              <a:gd name="T12" fmla="*/ 5 w 40"/>
              <a:gd name="T13" fmla="*/ 5 h 40"/>
              <a:gd name="T14" fmla="*/ 5 w 40"/>
              <a:gd name="T15" fmla="*/ 5 h 40"/>
              <a:gd name="T16" fmla="*/ 5 w 40"/>
              <a:gd name="T17" fmla="*/ 9 h 40"/>
              <a:gd name="T18" fmla="*/ 5 w 40"/>
              <a:gd name="T19" fmla="*/ 9 h 40"/>
              <a:gd name="T20" fmla="*/ 9 w 40"/>
              <a:gd name="T21" fmla="*/ 9 h 40"/>
              <a:gd name="T22" fmla="*/ 9 w 40"/>
              <a:gd name="T23" fmla="*/ 9 h 40"/>
              <a:gd name="T24" fmla="*/ 9 w 40"/>
              <a:gd name="T25" fmla="*/ 5 h 40"/>
              <a:gd name="T26" fmla="*/ 14 w 40"/>
              <a:gd name="T27" fmla="*/ 5 h 40"/>
              <a:gd name="T28" fmla="*/ 14 w 40"/>
              <a:gd name="T29" fmla="*/ 0 h 40"/>
              <a:gd name="T30" fmla="*/ 14 w 40"/>
              <a:gd name="T31" fmla="*/ 0 h 40"/>
              <a:gd name="T32" fmla="*/ 18 w 40"/>
              <a:gd name="T33" fmla="*/ 0 h 40"/>
              <a:gd name="T34" fmla="*/ 18 w 40"/>
              <a:gd name="T35" fmla="*/ 0 h 40"/>
              <a:gd name="T36" fmla="*/ 14 w 40"/>
              <a:gd name="T37" fmla="*/ 5 h 40"/>
              <a:gd name="T38" fmla="*/ 18 w 40"/>
              <a:gd name="T39" fmla="*/ 9 h 40"/>
              <a:gd name="T40" fmla="*/ 14 w 40"/>
              <a:gd name="T41" fmla="*/ 9 h 40"/>
              <a:gd name="T42" fmla="*/ 18 w 40"/>
              <a:gd name="T43" fmla="*/ 13 h 40"/>
              <a:gd name="T44" fmla="*/ 18 w 40"/>
              <a:gd name="T45" fmla="*/ 18 h 40"/>
              <a:gd name="T46" fmla="*/ 23 w 40"/>
              <a:gd name="T47" fmla="*/ 22 h 40"/>
              <a:gd name="T48" fmla="*/ 27 w 40"/>
              <a:gd name="T49" fmla="*/ 22 h 40"/>
              <a:gd name="T50" fmla="*/ 27 w 40"/>
              <a:gd name="T51" fmla="*/ 27 h 40"/>
              <a:gd name="T52" fmla="*/ 27 w 40"/>
              <a:gd name="T53" fmla="*/ 27 h 40"/>
              <a:gd name="T54" fmla="*/ 31 w 40"/>
              <a:gd name="T55" fmla="*/ 31 h 40"/>
              <a:gd name="T56" fmla="*/ 31 w 40"/>
              <a:gd name="T57" fmla="*/ 31 h 40"/>
              <a:gd name="T58" fmla="*/ 31 w 40"/>
              <a:gd name="T59" fmla="*/ 31 h 40"/>
              <a:gd name="T60" fmla="*/ 31 w 40"/>
              <a:gd name="T61" fmla="*/ 31 h 40"/>
              <a:gd name="T62" fmla="*/ 36 w 40"/>
              <a:gd name="T63" fmla="*/ 31 h 40"/>
              <a:gd name="T64" fmla="*/ 40 w 40"/>
              <a:gd name="T65" fmla="*/ 36 h 40"/>
              <a:gd name="T66" fmla="*/ 40 w 40"/>
              <a:gd name="T67" fmla="*/ 36 h 40"/>
              <a:gd name="T68" fmla="*/ 40 w 40"/>
              <a:gd name="T69" fmla="*/ 40 h 40"/>
              <a:gd name="T70" fmla="*/ 36 w 40"/>
              <a:gd name="T71" fmla="*/ 40 h 40"/>
              <a:gd name="T72" fmla="*/ 36 w 40"/>
              <a:gd name="T73" fmla="*/ 40 h 40"/>
              <a:gd name="T74" fmla="*/ 36 w 40"/>
              <a:gd name="T75" fmla="*/ 40 h 40"/>
              <a:gd name="T76" fmla="*/ 36 w 40"/>
              <a:gd name="T77" fmla="*/ 40 h 40"/>
              <a:gd name="T78" fmla="*/ 31 w 40"/>
              <a:gd name="T79" fmla="*/ 36 h 40"/>
              <a:gd name="T80" fmla="*/ 31 w 40"/>
              <a:gd name="T81" fmla="*/ 36 h 40"/>
              <a:gd name="T82" fmla="*/ 31 w 40"/>
              <a:gd name="T83" fmla="*/ 31 h 40"/>
              <a:gd name="T84" fmla="*/ 27 w 40"/>
              <a:gd name="T85" fmla="*/ 27 h 40"/>
              <a:gd name="T86" fmla="*/ 23 w 40"/>
              <a:gd name="T87" fmla="*/ 22 h 40"/>
              <a:gd name="T88" fmla="*/ 18 w 40"/>
              <a:gd name="T89" fmla="*/ 22 h 40"/>
              <a:gd name="T90" fmla="*/ 14 w 40"/>
              <a:gd name="T91" fmla="*/ 22 h 40"/>
              <a:gd name="T92" fmla="*/ 9 w 40"/>
              <a:gd name="T93" fmla="*/ 22 h 40"/>
              <a:gd name="T94" fmla="*/ 5 w 40"/>
              <a:gd name="T95" fmla="*/ 18 h 40"/>
              <a:gd name="T96" fmla="*/ 5 w 40"/>
              <a:gd name="T97" fmla="*/ 18 h 40"/>
              <a:gd name="T98" fmla="*/ 0 w 40"/>
              <a:gd name="T99" fmla="*/ 9 h 40"/>
              <a:gd name="T100" fmla="*/ 0 w 40"/>
              <a:gd name="T101" fmla="*/ 9 h 40"/>
              <a:gd name="T102" fmla="*/ 0 w 40"/>
              <a:gd name="T103" fmla="*/ 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" h="40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9"/>
                </a:lnTo>
                <a:lnTo>
                  <a:pt x="5" y="9"/>
                </a:lnTo>
                <a:lnTo>
                  <a:pt x="9" y="9"/>
                </a:lnTo>
                <a:lnTo>
                  <a:pt x="9" y="9"/>
                </a:lnTo>
                <a:lnTo>
                  <a:pt x="9" y="5"/>
                </a:lnTo>
                <a:lnTo>
                  <a:pt x="14" y="5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18" y="0"/>
                </a:lnTo>
                <a:lnTo>
                  <a:pt x="14" y="5"/>
                </a:lnTo>
                <a:lnTo>
                  <a:pt x="18" y="9"/>
                </a:lnTo>
                <a:lnTo>
                  <a:pt x="14" y="9"/>
                </a:lnTo>
                <a:lnTo>
                  <a:pt x="18" y="13"/>
                </a:lnTo>
                <a:lnTo>
                  <a:pt x="18" y="18"/>
                </a:lnTo>
                <a:lnTo>
                  <a:pt x="23" y="22"/>
                </a:lnTo>
                <a:lnTo>
                  <a:pt x="27" y="22"/>
                </a:lnTo>
                <a:lnTo>
                  <a:pt x="27" y="27"/>
                </a:lnTo>
                <a:lnTo>
                  <a:pt x="27" y="27"/>
                </a:lnTo>
                <a:lnTo>
                  <a:pt x="31" y="31"/>
                </a:lnTo>
                <a:lnTo>
                  <a:pt x="31" y="31"/>
                </a:lnTo>
                <a:lnTo>
                  <a:pt x="31" y="31"/>
                </a:lnTo>
                <a:lnTo>
                  <a:pt x="31" y="31"/>
                </a:lnTo>
                <a:lnTo>
                  <a:pt x="36" y="31"/>
                </a:lnTo>
                <a:lnTo>
                  <a:pt x="40" y="36"/>
                </a:lnTo>
                <a:lnTo>
                  <a:pt x="40" y="36"/>
                </a:lnTo>
                <a:lnTo>
                  <a:pt x="40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6" y="40"/>
                </a:lnTo>
                <a:lnTo>
                  <a:pt x="31" y="36"/>
                </a:lnTo>
                <a:lnTo>
                  <a:pt x="31" y="36"/>
                </a:lnTo>
                <a:lnTo>
                  <a:pt x="31" y="31"/>
                </a:lnTo>
                <a:lnTo>
                  <a:pt x="27" y="27"/>
                </a:lnTo>
                <a:lnTo>
                  <a:pt x="23" y="22"/>
                </a:lnTo>
                <a:lnTo>
                  <a:pt x="18" y="22"/>
                </a:lnTo>
                <a:lnTo>
                  <a:pt x="14" y="22"/>
                </a:lnTo>
                <a:lnTo>
                  <a:pt x="9" y="22"/>
                </a:lnTo>
                <a:lnTo>
                  <a:pt x="5" y="18"/>
                </a:lnTo>
                <a:lnTo>
                  <a:pt x="5" y="18"/>
                </a:lnTo>
                <a:lnTo>
                  <a:pt x="0" y="9"/>
                </a:lnTo>
                <a:lnTo>
                  <a:pt x="0" y="9"/>
                </a:lnTo>
                <a:lnTo>
                  <a:pt x="0" y="5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9" name="Freeform 787">
            <a:extLst>
              <a:ext uri="{FF2B5EF4-FFF2-40B4-BE49-F238E27FC236}">
                <a16:creationId xmlns:a16="http://schemas.microsoft.com/office/drawing/2014/main" id="{F1FEC176-5398-4D56-BB9B-5B5BA979C130}"/>
              </a:ext>
            </a:extLst>
          </p:cNvPr>
          <p:cNvSpPr>
            <a:spLocks/>
          </p:cNvSpPr>
          <p:nvPr/>
        </p:nvSpPr>
        <p:spPr bwMode="auto">
          <a:xfrm>
            <a:off x="7193465" y="4533272"/>
            <a:ext cx="8037" cy="23217"/>
          </a:xfrm>
          <a:custGeom>
            <a:avLst/>
            <a:gdLst>
              <a:gd name="T0" fmla="*/ 0 w 9"/>
              <a:gd name="T1" fmla="*/ 8 h 26"/>
              <a:gd name="T2" fmla="*/ 0 w 9"/>
              <a:gd name="T3" fmla="*/ 8 h 26"/>
              <a:gd name="T4" fmla="*/ 5 w 9"/>
              <a:gd name="T5" fmla="*/ 8 h 26"/>
              <a:gd name="T6" fmla="*/ 5 w 9"/>
              <a:gd name="T7" fmla="*/ 0 h 26"/>
              <a:gd name="T8" fmla="*/ 9 w 9"/>
              <a:gd name="T9" fmla="*/ 0 h 26"/>
              <a:gd name="T10" fmla="*/ 9 w 9"/>
              <a:gd name="T11" fmla="*/ 4 h 26"/>
              <a:gd name="T12" fmla="*/ 9 w 9"/>
              <a:gd name="T13" fmla="*/ 8 h 26"/>
              <a:gd name="T14" fmla="*/ 5 w 9"/>
              <a:gd name="T15" fmla="*/ 22 h 26"/>
              <a:gd name="T16" fmla="*/ 5 w 9"/>
              <a:gd name="T17" fmla="*/ 26 h 26"/>
              <a:gd name="T18" fmla="*/ 5 w 9"/>
              <a:gd name="T19" fmla="*/ 22 h 26"/>
              <a:gd name="T20" fmla="*/ 0 w 9"/>
              <a:gd name="T21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6">
                <a:moveTo>
                  <a:pt x="0" y="8"/>
                </a:moveTo>
                <a:lnTo>
                  <a:pt x="0" y="8"/>
                </a:lnTo>
                <a:lnTo>
                  <a:pt x="5" y="8"/>
                </a:lnTo>
                <a:lnTo>
                  <a:pt x="5" y="0"/>
                </a:ln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5" y="22"/>
                </a:lnTo>
                <a:lnTo>
                  <a:pt x="5" y="26"/>
                </a:lnTo>
                <a:lnTo>
                  <a:pt x="5" y="22"/>
                </a:lnTo>
                <a:lnTo>
                  <a:pt x="0" y="8"/>
                </a:lnTo>
                <a:close/>
              </a:path>
            </a:pathLst>
          </a:custGeom>
          <a:solidFill>
            <a:srgbClr val="CBD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0" name="Freeform 788">
            <a:extLst>
              <a:ext uri="{FF2B5EF4-FFF2-40B4-BE49-F238E27FC236}">
                <a16:creationId xmlns:a16="http://schemas.microsoft.com/office/drawing/2014/main" id="{2249B7A8-69C6-425B-87AC-E84AB77DAAFD}"/>
              </a:ext>
            </a:extLst>
          </p:cNvPr>
          <p:cNvSpPr>
            <a:spLocks/>
          </p:cNvSpPr>
          <p:nvPr/>
        </p:nvSpPr>
        <p:spPr bwMode="auto">
          <a:xfrm>
            <a:off x="7193465" y="4533272"/>
            <a:ext cx="8037" cy="23217"/>
          </a:xfrm>
          <a:custGeom>
            <a:avLst/>
            <a:gdLst>
              <a:gd name="T0" fmla="*/ 0 w 9"/>
              <a:gd name="T1" fmla="*/ 8 h 26"/>
              <a:gd name="T2" fmla="*/ 0 w 9"/>
              <a:gd name="T3" fmla="*/ 8 h 26"/>
              <a:gd name="T4" fmla="*/ 5 w 9"/>
              <a:gd name="T5" fmla="*/ 8 h 26"/>
              <a:gd name="T6" fmla="*/ 5 w 9"/>
              <a:gd name="T7" fmla="*/ 0 h 26"/>
              <a:gd name="T8" fmla="*/ 9 w 9"/>
              <a:gd name="T9" fmla="*/ 0 h 26"/>
              <a:gd name="T10" fmla="*/ 9 w 9"/>
              <a:gd name="T11" fmla="*/ 4 h 26"/>
              <a:gd name="T12" fmla="*/ 9 w 9"/>
              <a:gd name="T13" fmla="*/ 8 h 26"/>
              <a:gd name="T14" fmla="*/ 5 w 9"/>
              <a:gd name="T15" fmla="*/ 22 h 26"/>
              <a:gd name="T16" fmla="*/ 5 w 9"/>
              <a:gd name="T17" fmla="*/ 26 h 26"/>
              <a:gd name="T18" fmla="*/ 5 w 9"/>
              <a:gd name="T19" fmla="*/ 22 h 26"/>
              <a:gd name="T20" fmla="*/ 0 w 9"/>
              <a:gd name="T21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" h="26">
                <a:moveTo>
                  <a:pt x="0" y="8"/>
                </a:moveTo>
                <a:lnTo>
                  <a:pt x="0" y="8"/>
                </a:lnTo>
                <a:lnTo>
                  <a:pt x="5" y="8"/>
                </a:lnTo>
                <a:lnTo>
                  <a:pt x="5" y="0"/>
                </a:lnTo>
                <a:lnTo>
                  <a:pt x="9" y="0"/>
                </a:lnTo>
                <a:lnTo>
                  <a:pt x="9" y="4"/>
                </a:lnTo>
                <a:lnTo>
                  <a:pt x="9" y="8"/>
                </a:lnTo>
                <a:lnTo>
                  <a:pt x="5" y="22"/>
                </a:lnTo>
                <a:lnTo>
                  <a:pt x="5" y="26"/>
                </a:lnTo>
                <a:lnTo>
                  <a:pt x="5" y="22"/>
                </a:lnTo>
                <a:lnTo>
                  <a:pt x="0" y="8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1" name="Freeform 789">
            <a:extLst>
              <a:ext uri="{FF2B5EF4-FFF2-40B4-BE49-F238E27FC236}">
                <a16:creationId xmlns:a16="http://schemas.microsoft.com/office/drawing/2014/main" id="{125D153C-E4B2-448D-ABC4-E753BC80774A}"/>
              </a:ext>
            </a:extLst>
          </p:cNvPr>
          <p:cNvSpPr>
            <a:spLocks/>
          </p:cNvSpPr>
          <p:nvPr/>
        </p:nvSpPr>
        <p:spPr bwMode="auto">
          <a:xfrm>
            <a:off x="7633699" y="4006420"/>
            <a:ext cx="94655" cy="79475"/>
          </a:xfrm>
          <a:custGeom>
            <a:avLst/>
            <a:gdLst>
              <a:gd name="T0" fmla="*/ 22 w 106"/>
              <a:gd name="T1" fmla="*/ 89 h 89"/>
              <a:gd name="T2" fmla="*/ 27 w 106"/>
              <a:gd name="T3" fmla="*/ 84 h 89"/>
              <a:gd name="T4" fmla="*/ 35 w 106"/>
              <a:gd name="T5" fmla="*/ 80 h 89"/>
              <a:gd name="T6" fmla="*/ 44 w 106"/>
              <a:gd name="T7" fmla="*/ 80 h 89"/>
              <a:gd name="T8" fmla="*/ 44 w 106"/>
              <a:gd name="T9" fmla="*/ 80 h 89"/>
              <a:gd name="T10" fmla="*/ 49 w 106"/>
              <a:gd name="T11" fmla="*/ 80 h 89"/>
              <a:gd name="T12" fmla="*/ 53 w 106"/>
              <a:gd name="T13" fmla="*/ 80 h 89"/>
              <a:gd name="T14" fmla="*/ 62 w 106"/>
              <a:gd name="T15" fmla="*/ 80 h 89"/>
              <a:gd name="T16" fmla="*/ 62 w 106"/>
              <a:gd name="T17" fmla="*/ 71 h 89"/>
              <a:gd name="T18" fmla="*/ 67 w 106"/>
              <a:gd name="T19" fmla="*/ 62 h 89"/>
              <a:gd name="T20" fmla="*/ 67 w 106"/>
              <a:gd name="T21" fmla="*/ 53 h 89"/>
              <a:gd name="T22" fmla="*/ 67 w 106"/>
              <a:gd name="T23" fmla="*/ 49 h 89"/>
              <a:gd name="T24" fmla="*/ 71 w 106"/>
              <a:gd name="T25" fmla="*/ 53 h 89"/>
              <a:gd name="T26" fmla="*/ 71 w 106"/>
              <a:gd name="T27" fmla="*/ 53 h 89"/>
              <a:gd name="T28" fmla="*/ 71 w 106"/>
              <a:gd name="T29" fmla="*/ 44 h 89"/>
              <a:gd name="T30" fmla="*/ 75 w 106"/>
              <a:gd name="T31" fmla="*/ 44 h 89"/>
              <a:gd name="T32" fmla="*/ 89 w 106"/>
              <a:gd name="T33" fmla="*/ 44 h 89"/>
              <a:gd name="T34" fmla="*/ 98 w 106"/>
              <a:gd name="T35" fmla="*/ 44 h 89"/>
              <a:gd name="T36" fmla="*/ 102 w 106"/>
              <a:gd name="T37" fmla="*/ 44 h 89"/>
              <a:gd name="T38" fmla="*/ 102 w 106"/>
              <a:gd name="T39" fmla="*/ 40 h 89"/>
              <a:gd name="T40" fmla="*/ 102 w 106"/>
              <a:gd name="T41" fmla="*/ 40 h 89"/>
              <a:gd name="T42" fmla="*/ 106 w 106"/>
              <a:gd name="T43" fmla="*/ 35 h 89"/>
              <a:gd name="T44" fmla="*/ 102 w 106"/>
              <a:gd name="T45" fmla="*/ 18 h 89"/>
              <a:gd name="T46" fmla="*/ 98 w 106"/>
              <a:gd name="T47" fmla="*/ 13 h 89"/>
              <a:gd name="T48" fmla="*/ 93 w 106"/>
              <a:gd name="T49" fmla="*/ 13 h 89"/>
              <a:gd name="T50" fmla="*/ 93 w 106"/>
              <a:gd name="T51" fmla="*/ 9 h 89"/>
              <a:gd name="T52" fmla="*/ 89 w 106"/>
              <a:gd name="T53" fmla="*/ 9 h 89"/>
              <a:gd name="T54" fmla="*/ 89 w 106"/>
              <a:gd name="T55" fmla="*/ 4 h 89"/>
              <a:gd name="T56" fmla="*/ 84 w 106"/>
              <a:gd name="T57" fmla="*/ 0 h 89"/>
              <a:gd name="T58" fmla="*/ 80 w 106"/>
              <a:gd name="T59" fmla="*/ 0 h 89"/>
              <a:gd name="T60" fmla="*/ 80 w 106"/>
              <a:gd name="T61" fmla="*/ 0 h 89"/>
              <a:gd name="T62" fmla="*/ 80 w 106"/>
              <a:gd name="T63" fmla="*/ 0 h 89"/>
              <a:gd name="T64" fmla="*/ 80 w 106"/>
              <a:gd name="T65" fmla="*/ 0 h 89"/>
              <a:gd name="T66" fmla="*/ 75 w 106"/>
              <a:gd name="T67" fmla="*/ 4 h 89"/>
              <a:gd name="T68" fmla="*/ 71 w 106"/>
              <a:gd name="T69" fmla="*/ 4 h 89"/>
              <a:gd name="T70" fmla="*/ 67 w 106"/>
              <a:gd name="T71" fmla="*/ 4 h 89"/>
              <a:gd name="T72" fmla="*/ 67 w 106"/>
              <a:gd name="T73" fmla="*/ 9 h 89"/>
              <a:gd name="T74" fmla="*/ 67 w 106"/>
              <a:gd name="T75" fmla="*/ 9 h 89"/>
              <a:gd name="T76" fmla="*/ 67 w 106"/>
              <a:gd name="T77" fmla="*/ 9 h 89"/>
              <a:gd name="T78" fmla="*/ 62 w 106"/>
              <a:gd name="T79" fmla="*/ 9 h 89"/>
              <a:gd name="T80" fmla="*/ 62 w 106"/>
              <a:gd name="T81" fmla="*/ 9 h 89"/>
              <a:gd name="T82" fmla="*/ 53 w 106"/>
              <a:gd name="T83" fmla="*/ 13 h 89"/>
              <a:gd name="T84" fmla="*/ 53 w 106"/>
              <a:gd name="T85" fmla="*/ 13 h 89"/>
              <a:gd name="T86" fmla="*/ 44 w 106"/>
              <a:gd name="T87" fmla="*/ 13 h 89"/>
              <a:gd name="T88" fmla="*/ 44 w 106"/>
              <a:gd name="T89" fmla="*/ 27 h 89"/>
              <a:gd name="T90" fmla="*/ 40 w 106"/>
              <a:gd name="T91" fmla="*/ 35 h 89"/>
              <a:gd name="T92" fmla="*/ 35 w 106"/>
              <a:gd name="T93" fmla="*/ 35 h 89"/>
              <a:gd name="T94" fmla="*/ 31 w 106"/>
              <a:gd name="T95" fmla="*/ 40 h 89"/>
              <a:gd name="T96" fmla="*/ 27 w 106"/>
              <a:gd name="T97" fmla="*/ 40 h 89"/>
              <a:gd name="T98" fmla="*/ 18 w 106"/>
              <a:gd name="T99" fmla="*/ 40 h 89"/>
              <a:gd name="T100" fmla="*/ 4 w 106"/>
              <a:gd name="T101" fmla="*/ 40 h 89"/>
              <a:gd name="T102" fmla="*/ 0 w 106"/>
              <a:gd name="T103" fmla="*/ 53 h 89"/>
              <a:gd name="T104" fmla="*/ 13 w 106"/>
              <a:gd name="T105" fmla="*/ 84 h 89"/>
              <a:gd name="T106" fmla="*/ 18 w 106"/>
              <a:gd name="T107" fmla="*/ 89 h 89"/>
              <a:gd name="T108" fmla="*/ 22 w 106"/>
              <a:gd name="T10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" h="89">
                <a:moveTo>
                  <a:pt x="22" y="89"/>
                </a:moveTo>
                <a:lnTo>
                  <a:pt x="27" y="84"/>
                </a:lnTo>
                <a:lnTo>
                  <a:pt x="35" y="80"/>
                </a:lnTo>
                <a:lnTo>
                  <a:pt x="44" y="80"/>
                </a:lnTo>
                <a:lnTo>
                  <a:pt x="44" y="80"/>
                </a:lnTo>
                <a:lnTo>
                  <a:pt x="49" y="80"/>
                </a:lnTo>
                <a:lnTo>
                  <a:pt x="53" y="80"/>
                </a:lnTo>
                <a:lnTo>
                  <a:pt x="62" y="80"/>
                </a:lnTo>
                <a:lnTo>
                  <a:pt x="62" y="71"/>
                </a:lnTo>
                <a:lnTo>
                  <a:pt x="67" y="62"/>
                </a:lnTo>
                <a:lnTo>
                  <a:pt x="67" y="53"/>
                </a:lnTo>
                <a:lnTo>
                  <a:pt x="67" y="49"/>
                </a:lnTo>
                <a:lnTo>
                  <a:pt x="71" y="53"/>
                </a:lnTo>
                <a:lnTo>
                  <a:pt x="71" y="53"/>
                </a:lnTo>
                <a:lnTo>
                  <a:pt x="71" y="44"/>
                </a:lnTo>
                <a:lnTo>
                  <a:pt x="75" y="44"/>
                </a:lnTo>
                <a:lnTo>
                  <a:pt x="89" y="44"/>
                </a:lnTo>
                <a:lnTo>
                  <a:pt x="98" y="44"/>
                </a:lnTo>
                <a:lnTo>
                  <a:pt x="102" y="44"/>
                </a:lnTo>
                <a:lnTo>
                  <a:pt x="102" y="40"/>
                </a:lnTo>
                <a:lnTo>
                  <a:pt x="102" y="40"/>
                </a:lnTo>
                <a:lnTo>
                  <a:pt x="106" y="35"/>
                </a:lnTo>
                <a:lnTo>
                  <a:pt x="102" y="18"/>
                </a:lnTo>
                <a:lnTo>
                  <a:pt x="98" y="13"/>
                </a:lnTo>
                <a:lnTo>
                  <a:pt x="93" y="13"/>
                </a:lnTo>
                <a:lnTo>
                  <a:pt x="93" y="9"/>
                </a:lnTo>
                <a:lnTo>
                  <a:pt x="89" y="9"/>
                </a:lnTo>
                <a:lnTo>
                  <a:pt x="89" y="4"/>
                </a:lnTo>
                <a:lnTo>
                  <a:pt x="84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5" y="4"/>
                </a:lnTo>
                <a:lnTo>
                  <a:pt x="71" y="4"/>
                </a:lnTo>
                <a:lnTo>
                  <a:pt x="67" y="4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2" y="9"/>
                </a:lnTo>
                <a:lnTo>
                  <a:pt x="62" y="9"/>
                </a:lnTo>
                <a:lnTo>
                  <a:pt x="53" y="13"/>
                </a:lnTo>
                <a:lnTo>
                  <a:pt x="53" y="13"/>
                </a:lnTo>
                <a:lnTo>
                  <a:pt x="44" y="13"/>
                </a:lnTo>
                <a:lnTo>
                  <a:pt x="44" y="27"/>
                </a:lnTo>
                <a:lnTo>
                  <a:pt x="40" y="35"/>
                </a:lnTo>
                <a:lnTo>
                  <a:pt x="35" y="35"/>
                </a:lnTo>
                <a:lnTo>
                  <a:pt x="31" y="40"/>
                </a:lnTo>
                <a:lnTo>
                  <a:pt x="27" y="40"/>
                </a:lnTo>
                <a:lnTo>
                  <a:pt x="18" y="40"/>
                </a:lnTo>
                <a:lnTo>
                  <a:pt x="4" y="40"/>
                </a:lnTo>
                <a:lnTo>
                  <a:pt x="0" y="53"/>
                </a:lnTo>
                <a:lnTo>
                  <a:pt x="13" y="84"/>
                </a:lnTo>
                <a:lnTo>
                  <a:pt x="18" y="89"/>
                </a:lnTo>
                <a:lnTo>
                  <a:pt x="22" y="8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2" name="Freeform 790">
            <a:extLst>
              <a:ext uri="{FF2B5EF4-FFF2-40B4-BE49-F238E27FC236}">
                <a16:creationId xmlns:a16="http://schemas.microsoft.com/office/drawing/2014/main" id="{981E47AA-13DD-4468-83FE-A91977317BCE}"/>
              </a:ext>
            </a:extLst>
          </p:cNvPr>
          <p:cNvSpPr>
            <a:spLocks/>
          </p:cNvSpPr>
          <p:nvPr/>
        </p:nvSpPr>
        <p:spPr bwMode="auto">
          <a:xfrm>
            <a:off x="7633699" y="4006420"/>
            <a:ext cx="94655" cy="79475"/>
          </a:xfrm>
          <a:custGeom>
            <a:avLst/>
            <a:gdLst>
              <a:gd name="T0" fmla="*/ 22 w 106"/>
              <a:gd name="T1" fmla="*/ 89 h 89"/>
              <a:gd name="T2" fmla="*/ 27 w 106"/>
              <a:gd name="T3" fmla="*/ 84 h 89"/>
              <a:gd name="T4" fmla="*/ 35 w 106"/>
              <a:gd name="T5" fmla="*/ 80 h 89"/>
              <a:gd name="T6" fmla="*/ 44 w 106"/>
              <a:gd name="T7" fmla="*/ 80 h 89"/>
              <a:gd name="T8" fmla="*/ 44 w 106"/>
              <a:gd name="T9" fmla="*/ 80 h 89"/>
              <a:gd name="T10" fmla="*/ 49 w 106"/>
              <a:gd name="T11" fmla="*/ 80 h 89"/>
              <a:gd name="T12" fmla="*/ 53 w 106"/>
              <a:gd name="T13" fmla="*/ 80 h 89"/>
              <a:gd name="T14" fmla="*/ 62 w 106"/>
              <a:gd name="T15" fmla="*/ 80 h 89"/>
              <a:gd name="T16" fmla="*/ 62 w 106"/>
              <a:gd name="T17" fmla="*/ 71 h 89"/>
              <a:gd name="T18" fmla="*/ 67 w 106"/>
              <a:gd name="T19" fmla="*/ 62 h 89"/>
              <a:gd name="T20" fmla="*/ 67 w 106"/>
              <a:gd name="T21" fmla="*/ 53 h 89"/>
              <a:gd name="T22" fmla="*/ 67 w 106"/>
              <a:gd name="T23" fmla="*/ 49 h 89"/>
              <a:gd name="T24" fmla="*/ 71 w 106"/>
              <a:gd name="T25" fmla="*/ 53 h 89"/>
              <a:gd name="T26" fmla="*/ 71 w 106"/>
              <a:gd name="T27" fmla="*/ 53 h 89"/>
              <a:gd name="T28" fmla="*/ 71 w 106"/>
              <a:gd name="T29" fmla="*/ 44 h 89"/>
              <a:gd name="T30" fmla="*/ 75 w 106"/>
              <a:gd name="T31" fmla="*/ 44 h 89"/>
              <a:gd name="T32" fmla="*/ 89 w 106"/>
              <a:gd name="T33" fmla="*/ 44 h 89"/>
              <a:gd name="T34" fmla="*/ 98 w 106"/>
              <a:gd name="T35" fmla="*/ 44 h 89"/>
              <a:gd name="T36" fmla="*/ 102 w 106"/>
              <a:gd name="T37" fmla="*/ 44 h 89"/>
              <a:gd name="T38" fmla="*/ 102 w 106"/>
              <a:gd name="T39" fmla="*/ 40 h 89"/>
              <a:gd name="T40" fmla="*/ 102 w 106"/>
              <a:gd name="T41" fmla="*/ 40 h 89"/>
              <a:gd name="T42" fmla="*/ 106 w 106"/>
              <a:gd name="T43" fmla="*/ 35 h 89"/>
              <a:gd name="T44" fmla="*/ 102 w 106"/>
              <a:gd name="T45" fmla="*/ 18 h 89"/>
              <a:gd name="T46" fmla="*/ 98 w 106"/>
              <a:gd name="T47" fmla="*/ 13 h 89"/>
              <a:gd name="T48" fmla="*/ 93 w 106"/>
              <a:gd name="T49" fmla="*/ 13 h 89"/>
              <a:gd name="T50" fmla="*/ 93 w 106"/>
              <a:gd name="T51" fmla="*/ 9 h 89"/>
              <a:gd name="T52" fmla="*/ 89 w 106"/>
              <a:gd name="T53" fmla="*/ 9 h 89"/>
              <a:gd name="T54" fmla="*/ 89 w 106"/>
              <a:gd name="T55" fmla="*/ 4 h 89"/>
              <a:gd name="T56" fmla="*/ 84 w 106"/>
              <a:gd name="T57" fmla="*/ 0 h 89"/>
              <a:gd name="T58" fmla="*/ 80 w 106"/>
              <a:gd name="T59" fmla="*/ 0 h 89"/>
              <a:gd name="T60" fmla="*/ 80 w 106"/>
              <a:gd name="T61" fmla="*/ 0 h 89"/>
              <a:gd name="T62" fmla="*/ 80 w 106"/>
              <a:gd name="T63" fmla="*/ 0 h 89"/>
              <a:gd name="T64" fmla="*/ 80 w 106"/>
              <a:gd name="T65" fmla="*/ 0 h 89"/>
              <a:gd name="T66" fmla="*/ 75 w 106"/>
              <a:gd name="T67" fmla="*/ 4 h 89"/>
              <a:gd name="T68" fmla="*/ 71 w 106"/>
              <a:gd name="T69" fmla="*/ 4 h 89"/>
              <a:gd name="T70" fmla="*/ 67 w 106"/>
              <a:gd name="T71" fmla="*/ 4 h 89"/>
              <a:gd name="T72" fmla="*/ 67 w 106"/>
              <a:gd name="T73" fmla="*/ 9 h 89"/>
              <a:gd name="T74" fmla="*/ 67 w 106"/>
              <a:gd name="T75" fmla="*/ 9 h 89"/>
              <a:gd name="T76" fmla="*/ 67 w 106"/>
              <a:gd name="T77" fmla="*/ 9 h 89"/>
              <a:gd name="T78" fmla="*/ 62 w 106"/>
              <a:gd name="T79" fmla="*/ 9 h 89"/>
              <a:gd name="T80" fmla="*/ 62 w 106"/>
              <a:gd name="T81" fmla="*/ 9 h 89"/>
              <a:gd name="T82" fmla="*/ 53 w 106"/>
              <a:gd name="T83" fmla="*/ 13 h 89"/>
              <a:gd name="T84" fmla="*/ 53 w 106"/>
              <a:gd name="T85" fmla="*/ 13 h 89"/>
              <a:gd name="T86" fmla="*/ 44 w 106"/>
              <a:gd name="T87" fmla="*/ 13 h 89"/>
              <a:gd name="T88" fmla="*/ 44 w 106"/>
              <a:gd name="T89" fmla="*/ 27 h 89"/>
              <a:gd name="T90" fmla="*/ 40 w 106"/>
              <a:gd name="T91" fmla="*/ 35 h 89"/>
              <a:gd name="T92" fmla="*/ 35 w 106"/>
              <a:gd name="T93" fmla="*/ 35 h 89"/>
              <a:gd name="T94" fmla="*/ 31 w 106"/>
              <a:gd name="T95" fmla="*/ 40 h 89"/>
              <a:gd name="T96" fmla="*/ 27 w 106"/>
              <a:gd name="T97" fmla="*/ 40 h 89"/>
              <a:gd name="T98" fmla="*/ 18 w 106"/>
              <a:gd name="T99" fmla="*/ 40 h 89"/>
              <a:gd name="T100" fmla="*/ 4 w 106"/>
              <a:gd name="T101" fmla="*/ 40 h 89"/>
              <a:gd name="T102" fmla="*/ 0 w 106"/>
              <a:gd name="T103" fmla="*/ 53 h 89"/>
              <a:gd name="T104" fmla="*/ 13 w 106"/>
              <a:gd name="T105" fmla="*/ 84 h 89"/>
              <a:gd name="T106" fmla="*/ 18 w 106"/>
              <a:gd name="T107" fmla="*/ 89 h 89"/>
              <a:gd name="T108" fmla="*/ 22 w 106"/>
              <a:gd name="T10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" h="89">
                <a:moveTo>
                  <a:pt x="22" y="89"/>
                </a:moveTo>
                <a:lnTo>
                  <a:pt x="27" y="84"/>
                </a:lnTo>
                <a:lnTo>
                  <a:pt x="35" y="80"/>
                </a:lnTo>
                <a:lnTo>
                  <a:pt x="44" y="80"/>
                </a:lnTo>
                <a:lnTo>
                  <a:pt x="44" y="80"/>
                </a:lnTo>
                <a:lnTo>
                  <a:pt x="49" y="80"/>
                </a:lnTo>
                <a:lnTo>
                  <a:pt x="53" y="80"/>
                </a:lnTo>
                <a:lnTo>
                  <a:pt x="62" y="80"/>
                </a:lnTo>
                <a:lnTo>
                  <a:pt x="62" y="71"/>
                </a:lnTo>
                <a:lnTo>
                  <a:pt x="67" y="62"/>
                </a:lnTo>
                <a:lnTo>
                  <a:pt x="67" y="53"/>
                </a:lnTo>
                <a:lnTo>
                  <a:pt x="67" y="49"/>
                </a:lnTo>
                <a:lnTo>
                  <a:pt x="71" y="53"/>
                </a:lnTo>
                <a:lnTo>
                  <a:pt x="71" y="53"/>
                </a:lnTo>
                <a:lnTo>
                  <a:pt x="71" y="44"/>
                </a:lnTo>
                <a:lnTo>
                  <a:pt x="75" y="44"/>
                </a:lnTo>
                <a:lnTo>
                  <a:pt x="89" y="44"/>
                </a:lnTo>
                <a:lnTo>
                  <a:pt x="98" y="44"/>
                </a:lnTo>
                <a:lnTo>
                  <a:pt x="102" y="44"/>
                </a:lnTo>
                <a:lnTo>
                  <a:pt x="102" y="40"/>
                </a:lnTo>
                <a:lnTo>
                  <a:pt x="102" y="40"/>
                </a:lnTo>
                <a:lnTo>
                  <a:pt x="106" y="35"/>
                </a:lnTo>
                <a:lnTo>
                  <a:pt x="102" y="18"/>
                </a:lnTo>
                <a:lnTo>
                  <a:pt x="98" y="13"/>
                </a:lnTo>
                <a:lnTo>
                  <a:pt x="93" y="13"/>
                </a:lnTo>
                <a:lnTo>
                  <a:pt x="93" y="9"/>
                </a:lnTo>
                <a:lnTo>
                  <a:pt x="89" y="9"/>
                </a:lnTo>
                <a:lnTo>
                  <a:pt x="89" y="4"/>
                </a:lnTo>
                <a:lnTo>
                  <a:pt x="84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80" y="0"/>
                </a:lnTo>
                <a:lnTo>
                  <a:pt x="75" y="4"/>
                </a:lnTo>
                <a:lnTo>
                  <a:pt x="71" y="4"/>
                </a:lnTo>
                <a:lnTo>
                  <a:pt x="67" y="4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62" y="9"/>
                </a:lnTo>
                <a:lnTo>
                  <a:pt x="62" y="9"/>
                </a:lnTo>
                <a:lnTo>
                  <a:pt x="53" y="13"/>
                </a:lnTo>
                <a:lnTo>
                  <a:pt x="53" y="13"/>
                </a:lnTo>
                <a:lnTo>
                  <a:pt x="44" y="13"/>
                </a:lnTo>
                <a:lnTo>
                  <a:pt x="44" y="27"/>
                </a:lnTo>
                <a:lnTo>
                  <a:pt x="40" y="35"/>
                </a:lnTo>
                <a:lnTo>
                  <a:pt x="35" y="35"/>
                </a:lnTo>
                <a:lnTo>
                  <a:pt x="31" y="40"/>
                </a:lnTo>
                <a:lnTo>
                  <a:pt x="27" y="40"/>
                </a:lnTo>
                <a:lnTo>
                  <a:pt x="18" y="40"/>
                </a:lnTo>
                <a:lnTo>
                  <a:pt x="4" y="40"/>
                </a:lnTo>
                <a:lnTo>
                  <a:pt x="0" y="53"/>
                </a:lnTo>
                <a:lnTo>
                  <a:pt x="13" y="84"/>
                </a:lnTo>
                <a:lnTo>
                  <a:pt x="18" y="89"/>
                </a:lnTo>
                <a:lnTo>
                  <a:pt x="22" y="8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3" name="Freeform 791">
            <a:extLst>
              <a:ext uri="{FF2B5EF4-FFF2-40B4-BE49-F238E27FC236}">
                <a16:creationId xmlns:a16="http://schemas.microsoft.com/office/drawing/2014/main" id="{79401679-D68C-4D91-84AE-AD8FE15AB9F0}"/>
              </a:ext>
            </a:extLst>
          </p:cNvPr>
          <p:cNvSpPr>
            <a:spLocks/>
          </p:cNvSpPr>
          <p:nvPr/>
        </p:nvSpPr>
        <p:spPr bwMode="auto">
          <a:xfrm>
            <a:off x="7756930" y="3978739"/>
            <a:ext cx="34826" cy="63401"/>
          </a:xfrm>
          <a:custGeom>
            <a:avLst/>
            <a:gdLst>
              <a:gd name="T0" fmla="*/ 22 w 39"/>
              <a:gd name="T1" fmla="*/ 0 h 71"/>
              <a:gd name="T2" fmla="*/ 17 w 39"/>
              <a:gd name="T3" fmla="*/ 0 h 71"/>
              <a:gd name="T4" fmla="*/ 17 w 39"/>
              <a:gd name="T5" fmla="*/ 0 h 71"/>
              <a:gd name="T6" fmla="*/ 13 w 39"/>
              <a:gd name="T7" fmla="*/ 4 h 71"/>
              <a:gd name="T8" fmla="*/ 8 w 39"/>
              <a:gd name="T9" fmla="*/ 4 h 71"/>
              <a:gd name="T10" fmla="*/ 4 w 39"/>
              <a:gd name="T11" fmla="*/ 9 h 71"/>
              <a:gd name="T12" fmla="*/ 8 w 39"/>
              <a:gd name="T13" fmla="*/ 9 h 71"/>
              <a:gd name="T14" fmla="*/ 4 w 39"/>
              <a:gd name="T15" fmla="*/ 18 h 71"/>
              <a:gd name="T16" fmla="*/ 4 w 39"/>
              <a:gd name="T17" fmla="*/ 22 h 71"/>
              <a:gd name="T18" fmla="*/ 4 w 39"/>
              <a:gd name="T19" fmla="*/ 22 h 71"/>
              <a:gd name="T20" fmla="*/ 4 w 39"/>
              <a:gd name="T21" fmla="*/ 27 h 71"/>
              <a:gd name="T22" fmla="*/ 4 w 39"/>
              <a:gd name="T23" fmla="*/ 27 h 71"/>
              <a:gd name="T24" fmla="*/ 4 w 39"/>
              <a:gd name="T25" fmla="*/ 31 h 71"/>
              <a:gd name="T26" fmla="*/ 4 w 39"/>
              <a:gd name="T27" fmla="*/ 35 h 71"/>
              <a:gd name="T28" fmla="*/ 0 w 39"/>
              <a:gd name="T29" fmla="*/ 40 h 71"/>
              <a:gd name="T30" fmla="*/ 0 w 39"/>
              <a:gd name="T31" fmla="*/ 44 h 71"/>
              <a:gd name="T32" fmla="*/ 4 w 39"/>
              <a:gd name="T33" fmla="*/ 44 h 71"/>
              <a:gd name="T34" fmla="*/ 8 w 39"/>
              <a:gd name="T35" fmla="*/ 49 h 71"/>
              <a:gd name="T36" fmla="*/ 8 w 39"/>
              <a:gd name="T37" fmla="*/ 53 h 71"/>
              <a:gd name="T38" fmla="*/ 13 w 39"/>
              <a:gd name="T39" fmla="*/ 58 h 71"/>
              <a:gd name="T40" fmla="*/ 17 w 39"/>
              <a:gd name="T41" fmla="*/ 58 h 71"/>
              <a:gd name="T42" fmla="*/ 22 w 39"/>
              <a:gd name="T43" fmla="*/ 66 h 71"/>
              <a:gd name="T44" fmla="*/ 26 w 39"/>
              <a:gd name="T45" fmla="*/ 71 h 71"/>
              <a:gd name="T46" fmla="*/ 35 w 39"/>
              <a:gd name="T47" fmla="*/ 66 h 71"/>
              <a:gd name="T48" fmla="*/ 35 w 39"/>
              <a:gd name="T49" fmla="*/ 62 h 71"/>
              <a:gd name="T50" fmla="*/ 39 w 39"/>
              <a:gd name="T51" fmla="*/ 62 h 71"/>
              <a:gd name="T52" fmla="*/ 39 w 39"/>
              <a:gd name="T53" fmla="*/ 62 h 71"/>
              <a:gd name="T54" fmla="*/ 35 w 39"/>
              <a:gd name="T55" fmla="*/ 58 h 71"/>
              <a:gd name="T56" fmla="*/ 35 w 39"/>
              <a:gd name="T57" fmla="*/ 53 h 71"/>
              <a:gd name="T58" fmla="*/ 35 w 39"/>
              <a:gd name="T59" fmla="*/ 53 h 71"/>
              <a:gd name="T60" fmla="*/ 35 w 39"/>
              <a:gd name="T61" fmla="*/ 49 h 71"/>
              <a:gd name="T62" fmla="*/ 35 w 39"/>
              <a:gd name="T63" fmla="*/ 40 h 71"/>
              <a:gd name="T64" fmla="*/ 31 w 39"/>
              <a:gd name="T65" fmla="*/ 31 h 71"/>
              <a:gd name="T66" fmla="*/ 31 w 39"/>
              <a:gd name="T67" fmla="*/ 18 h 71"/>
              <a:gd name="T68" fmla="*/ 31 w 39"/>
              <a:gd name="T69" fmla="*/ 13 h 71"/>
              <a:gd name="T70" fmla="*/ 31 w 39"/>
              <a:gd name="T71" fmla="*/ 9 h 71"/>
              <a:gd name="T72" fmla="*/ 26 w 39"/>
              <a:gd name="T73" fmla="*/ 4 h 71"/>
              <a:gd name="T74" fmla="*/ 26 w 39"/>
              <a:gd name="T75" fmla="*/ 4 h 71"/>
              <a:gd name="T76" fmla="*/ 26 w 39"/>
              <a:gd name="T77" fmla="*/ 0 h 71"/>
              <a:gd name="T78" fmla="*/ 22 w 39"/>
              <a:gd name="T79" fmla="*/ 0 h 71"/>
              <a:gd name="T80" fmla="*/ 22 w 39"/>
              <a:gd name="T8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9" h="71">
                <a:moveTo>
                  <a:pt x="22" y="0"/>
                </a:moveTo>
                <a:lnTo>
                  <a:pt x="17" y="0"/>
                </a:lnTo>
                <a:lnTo>
                  <a:pt x="17" y="0"/>
                </a:lnTo>
                <a:lnTo>
                  <a:pt x="13" y="4"/>
                </a:lnTo>
                <a:lnTo>
                  <a:pt x="8" y="4"/>
                </a:lnTo>
                <a:lnTo>
                  <a:pt x="4" y="9"/>
                </a:lnTo>
                <a:lnTo>
                  <a:pt x="8" y="9"/>
                </a:lnTo>
                <a:lnTo>
                  <a:pt x="4" y="18"/>
                </a:lnTo>
                <a:lnTo>
                  <a:pt x="4" y="22"/>
                </a:lnTo>
                <a:lnTo>
                  <a:pt x="4" y="22"/>
                </a:lnTo>
                <a:lnTo>
                  <a:pt x="4" y="27"/>
                </a:lnTo>
                <a:lnTo>
                  <a:pt x="4" y="27"/>
                </a:lnTo>
                <a:lnTo>
                  <a:pt x="4" y="31"/>
                </a:lnTo>
                <a:lnTo>
                  <a:pt x="4" y="35"/>
                </a:lnTo>
                <a:lnTo>
                  <a:pt x="0" y="40"/>
                </a:lnTo>
                <a:lnTo>
                  <a:pt x="0" y="44"/>
                </a:lnTo>
                <a:lnTo>
                  <a:pt x="4" y="44"/>
                </a:lnTo>
                <a:lnTo>
                  <a:pt x="8" y="49"/>
                </a:lnTo>
                <a:lnTo>
                  <a:pt x="8" y="53"/>
                </a:lnTo>
                <a:lnTo>
                  <a:pt x="13" y="58"/>
                </a:lnTo>
                <a:lnTo>
                  <a:pt x="17" y="58"/>
                </a:lnTo>
                <a:lnTo>
                  <a:pt x="22" y="66"/>
                </a:lnTo>
                <a:lnTo>
                  <a:pt x="26" y="71"/>
                </a:lnTo>
                <a:lnTo>
                  <a:pt x="35" y="66"/>
                </a:lnTo>
                <a:lnTo>
                  <a:pt x="35" y="62"/>
                </a:lnTo>
                <a:lnTo>
                  <a:pt x="39" y="62"/>
                </a:lnTo>
                <a:lnTo>
                  <a:pt x="39" y="62"/>
                </a:lnTo>
                <a:lnTo>
                  <a:pt x="35" y="58"/>
                </a:lnTo>
                <a:lnTo>
                  <a:pt x="35" y="53"/>
                </a:lnTo>
                <a:lnTo>
                  <a:pt x="35" y="53"/>
                </a:lnTo>
                <a:lnTo>
                  <a:pt x="35" y="49"/>
                </a:lnTo>
                <a:lnTo>
                  <a:pt x="35" y="40"/>
                </a:lnTo>
                <a:lnTo>
                  <a:pt x="31" y="31"/>
                </a:lnTo>
                <a:lnTo>
                  <a:pt x="31" y="18"/>
                </a:lnTo>
                <a:lnTo>
                  <a:pt x="31" y="13"/>
                </a:lnTo>
                <a:lnTo>
                  <a:pt x="31" y="9"/>
                </a:lnTo>
                <a:lnTo>
                  <a:pt x="26" y="4"/>
                </a:lnTo>
                <a:lnTo>
                  <a:pt x="26" y="4"/>
                </a:lnTo>
                <a:lnTo>
                  <a:pt x="26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4" name="Freeform 792">
            <a:extLst>
              <a:ext uri="{FF2B5EF4-FFF2-40B4-BE49-F238E27FC236}">
                <a16:creationId xmlns:a16="http://schemas.microsoft.com/office/drawing/2014/main" id="{21B6C81F-32C8-4467-9AAF-741E7E25F68E}"/>
              </a:ext>
            </a:extLst>
          </p:cNvPr>
          <p:cNvSpPr>
            <a:spLocks/>
          </p:cNvSpPr>
          <p:nvPr/>
        </p:nvSpPr>
        <p:spPr bwMode="auto">
          <a:xfrm>
            <a:off x="7756930" y="3978739"/>
            <a:ext cx="34826" cy="63401"/>
          </a:xfrm>
          <a:custGeom>
            <a:avLst/>
            <a:gdLst>
              <a:gd name="T0" fmla="*/ 22 w 39"/>
              <a:gd name="T1" fmla="*/ 0 h 71"/>
              <a:gd name="T2" fmla="*/ 17 w 39"/>
              <a:gd name="T3" fmla="*/ 0 h 71"/>
              <a:gd name="T4" fmla="*/ 17 w 39"/>
              <a:gd name="T5" fmla="*/ 0 h 71"/>
              <a:gd name="T6" fmla="*/ 13 w 39"/>
              <a:gd name="T7" fmla="*/ 4 h 71"/>
              <a:gd name="T8" fmla="*/ 8 w 39"/>
              <a:gd name="T9" fmla="*/ 4 h 71"/>
              <a:gd name="T10" fmla="*/ 4 w 39"/>
              <a:gd name="T11" fmla="*/ 9 h 71"/>
              <a:gd name="T12" fmla="*/ 8 w 39"/>
              <a:gd name="T13" fmla="*/ 9 h 71"/>
              <a:gd name="T14" fmla="*/ 4 w 39"/>
              <a:gd name="T15" fmla="*/ 18 h 71"/>
              <a:gd name="T16" fmla="*/ 4 w 39"/>
              <a:gd name="T17" fmla="*/ 22 h 71"/>
              <a:gd name="T18" fmla="*/ 4 w 39"/>
              <a:gd name="T19" fmla="*/ 22 h 71"/>
              <a:gd name="T20" fmla="*/ 4 w 39"/>
              <a:gd name="T21" fmla="*/ 27 h 71"/>
              <a:gd name="T22" fmla="*/ 4 w 39"/>
              <a:gd name="T23" fmla="*/ 27 h 71"/>
              <a:gd name="T24" fmla="*/ 4 w 39"/>
              <a:gd name="T25" fmla="*/ 31 h 71"/>
              <a:gd name="T26" fmla="*/ 4 w 39"/>
              <a:gd name="T27" fmla="*/ 35 h 71"/>
              <a:gd name="T28" fmla="*/ 0 w 39"/>
              <a:gd name="T29" fmla="*/ 40 h 71"/>
              <a:gd name="T30" fmla="*/ 0 w 39"/>
              <a:gd name="T31" fmla="*/ 44 h 71"/>
              <a:gd name="T32" fmla="*/ 4 w 39"/>
              <a:gd name="T33" fmla="*/ 44 h 71"/>
              <a:gd name="T34" fmla="*/ 8 w 39"/>
              <a:gd name="T35" fmla="*/ 49 h 71"/>
              <a:gd name="T36" fmla="*/ 8 w 39"/>
              <a:gd name="T37" fmla="*/ 53 h 71"/>
              <a:gd name="T38" fmla="*/ 13 w 39"/>
              <a:gd name="T39" fmla="*/ 58 h 71"/>
              <a:gd name="T40" fmla="*/ 17 w 39"/>
              <a:gd name="T41" fmla="*/ 58 h 71"/>
              <a:gd name="T42" fmla="*/ 22 w 39"/>
              <a:gd name="T43" fmla="*/ 66 h 71"/>
              <a:gd name="T44" fmla="*/ 26 w 39"/>
              <a:gd name="T45" fmla="*/ 71 h 71"/>
              <a:gd name="T46" fmla="*/ 35 w 39"/>
              <a:gd name="T47" fmla="*/ 66 h 71"/>
              <a:gd name="T48" fmla="*/ 35 w 39"/>
              <a:gd name="T49" fmla="*/ 62 h 71"/>
              <a:gd name="T50" fmla="*/ 39 w 39"/>
              <a:gd name="T51" fmla="*/ 62 h 71"/>
              <a:gd name="T52" fmla="*/ 39 w 39"/>
              <a:gd name="T53" fmla="*/ 62 h 71"/>
              <a:gd name="T54" fmla="*/ 35 w 39"/>
              <a:gd name="T55" fmla="*/ 58 h 71"/>
              <a:gd name="T56" fmla="*/ 35 w 39"/>
              <a:gd name="T57" fmla="*/ 53 h 71"/>
              <a:gd name="T58" fmla="*/ 35 w 39"/>
              <a:gd name="T59" fmla="*/ 53 h 71"/>
              <a:gd name="T60" fmla="*/ 35 w 39"/>
              <a:gd name="T61" fmla="*/ 49 h 71"/>
              <a:gd name="T62" fmla="*/ 35 w 39"/>
              <a:gd name="T63" fmla="*/ 40 h 71"/>
              <a:gd name="T64" fmla="*/ 31 w 39"/>
              <a:gd name="T65" fmla="*/ 31 h 71"/>
              <a:gd name="T66" fmla="*/ 31 w 39"/>
              <a:gd name="T67" fmla="*/ 18 h 71"/>
              <a:gd name="T68" fmla="*/ 31 w 39"/>
              <a:gd name="T69" fmla="*/ 13 h 71"/>
              <a:gd name="T70" fmla="*/ 31 w 39"/>
              <a:gd name="T71" fmla="*/ 9 h 71"/>
              <a:gd name="T72" fmla="*/ 26 w 39"/>
              <a:gd name="T73" fmla="*/ 4 h 71"/>
              <a:gd name="T74" fmla="*/ 26 w 39"/>
              <a:gd name="T75" fmla="*/ 4 h 71"/>
              <a:gd name="T76" fmla="*/ 26 w 39"/>
              <a:gd name="T77" fmla="*/ 0 h 71"/>
              <a:gd name="T78" fmla="*/ 22 w 39"/>
              <a:gd name="T79" fmla="*/ 0 h 71"/>
              <a:gd name="T80" fmla="*/ 22 w 39"/>
              <a:gd name="T81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9" h="71">
                <a:moveTo>
                  <a:pt x="22" y="0"/>
                </a:moveTo>
                <a:lnTo>
                  <a:pt x="17" y="0"/>
                </a:lnTo>
                <a:lnTo>
                  <a:pt x="17" y="0"/>
                </a:lnTo>
                <a:lnTo>
                  <a:pt x="13" y="4"/>
                </a:lnTo>
                <a:lnTo>
                  <a:pt x="8" y="4"/>
                </a:lnTo>
                <a:lnTo>
                  <a:pt x="4" y="9"/>
                </a:lnTo>
                <a:lnTo>
                  <a:pt x="8" y="9"/>
                </a:lnTo>
                <a:lnTo>
                  <a:pt x="4" y="18"/>
                </a:lnTo>
                <a:lnTo>
                  <a:pt x="4" y="22"/>
                </a:lnTo>
                <a:lnTo>
                  <a:pt x="4" y="22"/>
                </a:lnTo>
                <a:lnTo>
                  <a:pt x="4" y="27"/>
                </a:lnTo>
                <a:lnTo>
                  <a:pt x="4" y="27"/>
                </a:lnTo>
                <a:lnTo>
                  <a:pt x="4" y="31"/>
                </a:lnTo>
                <a:lnTo>
                  <a:pt x="4" y="35"/>
                </a:lnTo>
                <a:lnTo>
                  <a:pt x="0" y="40"/>
                </a:lnTo>
                <a:lnTo>
                  <a:pt x="0" y="44"/>
                </a:lnTo>
                <a:lnTo>
                  <a:pt x="4" y="44"/>
                </a:lnTo>
                <a:lnTo>
                  <a:pt x="8" y="49"/>
                </a:lnTo>
                <a:lnTo>
                  <a:pt x="8" y="53"/>
                </a:lnTo>
                <a:lnTo>
                  <a:pt x="13" y="58"/>
                </a:lnTo>
                <a:lnTo>
                  <a:pt x="17" y="58"/>
                </a:lnTo>
                <a:lnTo>
                  <a:pt x="22" y="66"/>
                </a:lnTo>
                <a:lnTo>
                  <a:pt x="26" y="71"/>
                </a:lnTo>
                <a:lnTo>
                  <a:pt x="35" y="66"/>
                </a:lnTo>
                <a:lnTo>
                  <a:pt x="35" y="62"/>
                </a:lnTo>
                <a:lnTo>
                  <a:pt x="39" y="62"/>
                </a:lnTo>
                <a:lnTo>
                  <a:pt x="39" y="62"/>
                </a:lnTo>
                <a:lnTo>
                  <a:pt x="35" y="58"/>
                </a:lnTo>
                <a:lnTo>
                  <a:pt x="35" y="53"/>
                </a:lnTo>
                <a:lnTo>
                  <a:pt x="35" y="53"/>
                </a:lnTo>
                <a:lnTo>
                  <a:pt x="35" y="49"/>
                </a:lnTo>
                <a:lnTo>
                  <a:pt x="35" y="40"/>
                </a:lnTo>
                <a:lnTo>
                  <a:pt x="31" y="31"/>
                </a:lnTo>
                <a:lnTo>
                  <a:pt x="31" y="18"/>
                </a:lnTo>
                <a:lnTo>
                  <a:pt x="31" y="13"/>
                </a:lnTo>
                <a:lnTo>
                  <a:pt x="31" y="9"/>
                </a:lnTo>
                <a:lnTo>
                  <a:pt x="26" y="4"/>
                </a:lnTo>
                <a:lnTo>
                  <a:pt x="26" y="4"/>
                </a:lnTo>
                <a:lnTo>
                  <a:pt x="26" y="0"/>
                </a:lnTo>
                <a:lnTo>
                  <a:pt x="22" y="0"/>
                </a:lnTo>
                <a:lnTo>
                  <a:pt x="22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5" name="Freeform 793">
            <a:extLst>
              <a:ext uri="{FF2B5EF4-FFF2-40B4-BE49-F238E27FC236}">
                <a16:creationId xmlns:a16="http://schemas.microsoft.com/office/drawing/2014/main" id="{80C6D327-4461-4DDE-9D7A-91C7DCA75DFC}"/>
              </a:ext>
            </a:extLst>
          </p:cNvPr>
          <p:cNvSpPr>
            <a:spLocks/>
          </p:cNvSpPr>
          <p:nvPr/>
        </p:nvSpPr>
        <p:spPr bwMode="auto">
          <a:xfrm>
            <a:off x="7558689" y="3744781"/>
            <a:ext cx="91083" cy="55364"/>
          </a:xfrm>
          <a:custGeom>
            <a:avLst/>
            <a:gdLst>
              <a:gd name="T0" fmla="*/ 0 w 102"/>
              <a:gd name="T1" fmla="*/ 36 h 62"/>
              <a:gd name="T2" fmla="*/ 0 w 102"/>
              <a:gd name="T3" fmla="*/ 36 h 62"/>
              <a:gd name="T4" fmla="*/ 0 w 102"/>
              <a:gd name="T5" fmla="*/ 45 h 62"/>
              <a:gd name="T6" fmla="*/ 0 w 102"/>
              <a:gd name="T7" fmla="*/ 45 h 62"/>
              <a:gd name="T8" fmla="*/ 0 w 102"/>
              <a:gd name="T9" fmla="*/ 45 h 62"/>
              <a:gd name="T10" fmla="*/ 4 w 102"/>
              <a:gd name="T11" fmla="*/ 49 h 62"/>
              <a:gd name="T12" fmla="*/ 13 w 102"/>
              <a:gd name="T13" fmla="*/ 54 h 62"/>
              <a:gd name="T14" fmla="*/ 13 w 102"/>
              <a:gd name="T15" fmla="*/ 54 h 62"/>
              <a:gd name="T16" fmla="*/ 17 w 102"/>
              <a:gd name="T17" fmla="*/ 62 h 62"/>
              <a:gd name="T18" fmla="*/ 26 w 102"/>
              <a:gd name="T19" fmla="*/ 62 h 62"/>
              <a:gd name="T20" fmla="*/ 26 w 102"/>
              <a:gd name="T21" fmla="*/ 62 h 62"/>
              <a:gd name="T22" fmla="*/ 35 w 102"/>
              <a:gd name="T23" fmla="*/ 62 h 62"/>
              <a:gd name="T24" fmla="*/ 44 w 102"/>
              <a:gd name="T25" fmla="*/ 54 h 62"/>
              <a:gd name="T26" fmla="*/ 44 w 102"/>
              <a:gd name="T27" fmla="*/ 54 h 62"/>
              <a:gd name="T28" fmla="*/ 44 w 102"/>
              <a:gd name="T29" fmla="*/ 40 h 62"/>
              <a:gd name="T30" fmla="*/ 57 w 102"/>
              <a:gd name="T31" fmla="*/ 40 h 62"/>
              <a:gd name="T32" fmla="*/ 57 w 102"/>
              <a:gd name="T33" fmla="*/ 45 h 62"/>
              <a:gd name="T34" fmla="*/ 57 w 102"/>
              <a:gd name="T35" fmla="*/ 45 h 62"/>
              <a:gd name="T36" fmla="*/ 62 w 102"/>
              <a:gd name="T37" fmla="*/ 49 h 62"/>
              <a:gd name="T38" fmla="*/ 66 w 102"/>
              <a:gd name="T39" fmla="*/ 54 h 62"/>
              <a:gd name="T40" fmla="*/ 71 w 102"/>
              <a:gd name="T41" fmla="*/ 54 h 62"/>
              <a:gd name="T42" fmla="*/ 84 w 102"/>
              <a:gd name="T43" fmla="*/ 58 h 62"/>
              <a:gd name="T44" fmla="*/ 88 w 102"/>
              <a:gd name="T45" fmla="*/ 62 h 62"/>
              <a:gd name="T46" fmla="*/ 97 w 102"/>
              <a:gd name="T47" fmla="*/ 62 h 62"/>
              <a:gd name="T48" fmla="*/ 102 w 102"/>
              <a:gd name="T49" fmla="*/ 58 h 62"/>
              <a:gd name="T50" fmla="*/ 102 w 102"/>
              <a:gd name="T51" fmla="*/ 58 h 62"/>
              <a:gd name="T52" fmla="*/ 102 w 102"/>
              <a:gd name="T53" fmla="*/ 58 h 62"/>
              <a:gd name="T54" fmla="*/ 97 w 102"/>
              <a:gd name="T55" fmla="*/ 49 h 62"/>
              <a:gd name="T56" fmla="*/ 93 w 102"/>
              <a:gd name="T57" fmla="*/ 40 h 62"/>
              <a:gd name="T58" fmla="*/ 88 w 102"/>
              <a:gd name="T59" fmla="*/ 27 h 62"/>
              <a:gd name="T60" fmla="*/ 88 w 102"/>
              <a:gd name="T61" fmla="*/ 27 h 62"/>
              <a:gd name="T62" fmla="*/ 88 w 102"/>
              <a:gd name="T63" fmla="*/ 23 h 62"/>
              <a:gd name="T64" fmla="*/ 84 w 102"/>
              <a:gd name="T65" fmla="*/ 18 h 62"/>
              <a:gd name="T66" fmla="*/ 75 w 102"/>
              <a:gd name="T67" fmla="*/ 5 h 62"/>
              <a:gd name="T68" fmla="*/ 75 w 102"/>
              <a:gd name="T69" fmla="*/ 0 h 62"/>
              <a:gd name="T70" fmla="*/ 75 w 102"/>
              <a:gd name="T71" fmla="*/ 0 h 62"/>
              <a:gd name="T72" fmla="*/ 66 w 102"/>
              <a:gd name="T73" fmla="*/ 9 h 62"/>
              <a:gd name="T74" fmla="*/ 57 w 102"/>
              <a:gd name="T75" fmla="*/ 14 h 62"/>
              <a:gd name="T76" fmla="*/ 48 w 102"/>
              <a:gd name="T77" fmla="*/ 14 h 62"/>
              <a:gd name="T78" fmla="*/ 44 w 102"/>
              <a:gd name="T79" fmla="*/ 18 h 62"/>
              <a:gd name="T80" fmla="*/ 35 w 102"/>
              <a:gd name="T81" fmla="*/ 23 h 62"/>
              <a:gd name="T82" fmla="*/ 31 w 102"/>
              <a:gd name="T83" fmla="*/ 23 h 62"/>
              <a:gd name="T84" fmla="*/ 22 w 102"/>
              <a:gd name="T85" fmla="*/ 23 h 62"/>
              <a:gd name="T86" fmla="*/ 17 w 102"/>
              <a:gd name="T87" fmla="*/ 27 h 62"/>
              <a:gd name="T88" fmla="*/ 17 w 102"/>
              <a:gd name="T89" fmla="*/ 31 h 62"/>
              <a:gd name="T90" fmla="*/ 4 w 102"/>
              <a:gd name="T91" fmla="*/ 27 h 62"/>
              <a:gd name="T92" fmla="*/ 0 w 102"/>
              <a:gd name="T93" fmla="*/ 27 h 62"/>
              <a:gd name="T94" fmla="*/ 0 w 102"/>
              <a:gd name="T95" fmla="*/ 31 h 62"/>
              <a:gd name="T96" fmla="*/ 0 w 102"/>
              <a:gd name="T97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" h="62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4" y="49"/>
                </a:lnTo>
                <a:lnTo>
                  <a:pt x="13" y="54"/>
                </a:lnTo>
                <a:lnTo>
                  <a:pt x="13" y="54"/>
                </a:lnTo>
                <a:lnTo>
                  <a:pt x="17" y="62"/>
                </a:lnTo>
                <a:lnTo>
                  <a:pt x="26" y="62"/>
                </a:lnTo>
                <a:lnTo>
                  <a:pt x="26" y="62"/>
                </a:lnTo>
                <a:lnTo>
                  <a:pt x="35" y="62"/>
                </a:lnTo>
                <a:lnTo>
                  <a:pt x="44" y="54"/>
                </a:lnTo>
                <a:lnTo>
                  <a:pt x="44" y="54"/>
                </a:lnTo>
                <a:lnTo>
                  <a:pt x="44" y="40"/>
                </a:lnTo>
                <a:lnTo>
                  <a:pt x="57" y="40"/>
                </a:lnTo>
                <a:lnTo>
                  <a:pt x="57" y="45"/>
                </a:lnTo>
                <a:lnTo>
                  <a:pt x="57" y="45"/>
                </a:lnTo>
                <a:lnTo>
                  <a:pt x="62" y="49"/>
                </a:lnTo>
                <a:lnTo>
                  <a:pt x="66" y="54"/>
                </a:lnTo>
                <a:lnTo>
                  <a:pt x="71" y="54"/>
                </a:lnTo>
                <a:lnTo>
                  <a:pt x="84" y="58"/>
                </a:lnTo>
                <a:lnTo>
                  <a:pt x="88" y="62"/>
                </a:lnTo>
                <a:lnTo>
                  <a:pt x="97" y="62"/>
                </a:lnTo>
                <a:lnTo>
                  <a:pt x="102" y="58"/>
                </a:lnTo>
                <a:lnTo>
                  <a:pt x="102" y="58"/>
                </a:lnTo>
                <a:lnTo>
                  <a:pt x="102" y="58"/>
                </a:lnTo>
                <a:lnTo>
                  <a:pt x="97" y="49"/>
                </a:lnTo>
                <a:lnTo>
                  <a:pt x="93" y="40"/>
                </a:lnTo>
                <a:lnTo>
                  <a:pt x="88" y="27"/>
                </a:lnTo>
                <a:lnTo>
                  <a:pt x="88" y="27"/>
                </a:lnTo>
                <a:lnTo>
                  <a:pt x="88" y="23"/>
                </a:lnTo>
                <a:lnTo>
                  <a:pt x="84" y="18"/>
                </a:lnTo>
                <a:lnTo>
                  <a:pt x="75" y="5"/>
                </a:lnTo>
                <a:lnTo>
                  <a:pt x="75" y="0"/>
                </a:lnTo>
                <a:lnTo>
                  <a:pt x="75" y="0"/>
                </a:lnTo>
                <a:lnTo>
                  <a:pt x="66" y="9"/>
                </a:lnTo>
                <a:lnTo>
                  <a:pt x="57" y="14"/>
                </a:lnTo>
                <a:lnTo>
                  <a:pt x="48" y="14"/>
                </a:lnTo>
                <a:lnTo>
                  <a:pt x="44" y="18"/>
                </a:lnTo>
                <a:lnTo>
                  <a:pt x="35" y="23"/>
                </a:lnTo>
                <a:lnTo>
                  <a:pt x="31" y="23"/>
                </a:lnTo>
                <a:lnTo>
                  <a:pt x="22" y="23"/>
                </a:lnTo>
                <a:lnTo>
                  <a:pt x="17" y="27"/>
                </a:lnTo>
                <a:lnTo>
                  <a:pt x="17" y="31"/>
                </a:lnTo>
                <a:lnTo>
                  <a:pt x="4" y="27"/>
                </a:lnTo>
                <a:lnTo>
                  <a:pt x="0" y="27"/>
                </a:lnTo>
                <a:lnTo>
                  <a:pt x="0" y="31"/>
                </a:lnTo>
                <a:lnTo>
                  <a:pt x="0" y="36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6" name="Freeform 794">
            <a:extLst>
              <a:ext uri="{FF2B5EF4-FFF2-40B4-BE49-F238E27FC236}">
                <a16:creationId xmlns:a16="http://schemas.microsoft.com/office/drawing/2014/main" id="{5A46D144-03DE-4A28-B95E-987CAAD90C1D}"/>
              </a:ext>
            </a:extLst>
          </p:cNvPr>
          <p:cNvSpPr>
            <a:spLocks/>
          </p:cNvSpPr>
          <p:nvPr/>
        </p:nvSpPr>
        <p:spPr bwMode="auto">
          <a:xfrm>
            <a:off x="7558689" y="3744781"/>
            <a:ext cx="91083" cy="55364"/>
          </a:xfrm>
          <a:custGeom>
            <a:avLst/>
            <a:gdLst>
              <a:gd name="T0" fmla="*/ 0 w 102"/>
              <a:gd name="T1" fmla="*/ 36 h 62"/>
              <a:gd name="T2" fmla="*/ 0 w 102"/>
              <a:gd name="T3" fmla="*/ 36 h 62"/>
              <a:gd name="T4" fmla="*/ 0 w 102"/>
              <a:gd name="T5" fmla="*/ 45 h 62"/>
              <a:gd name="T6" fmla="*/ 0 w 102"/>
              <a:gd name="T7" fmla="*/ 45 h 62"/>
              <a:gd name="T8" fmla="*/ 0 w 102"/>
              <a:gd name="T9" fmla="*/ 45 h 62"/>
              <a:gd name="T10" fmla="*/ 4 w 102"/>
              <a:gd name="T11" fmla="*/ 49 h 62"/>
              <a:gd name="T12" fmla="*/ 13 w 102"/>
              <a:gd name="T13" fmla="*/ 54 h 62"/>
              <a:gd name="T14" fmla="*/ 13 w 102"/>
              <a:gd name="T15" fmla="*/ 54 h 62"/>
              <a:gd name="T16" fmla="*/ 17 w 102"/>
              <a:gd name="T17" fmla="*/ 62 h 62"/>
              <a:gd name="T18" fmla="*/ 26 w 102"/>
              <a:gd name="T19" fmla="*/ 62 h 62"/>
              <a:gd name="T20" fmla="*/ 26 w 102"/>
              <a:gd name="T21" fmla="*/ 62 h 62"/>
              <a:gd name="T22" fmla="*/ 35 w 102"/>
              <a:gd name="T23" fmla="*/ 62 h 62"/>
              <a:gd name="T24" fmla="*/ 44 w 102"/>
              <a:gd name="T25" fmla="*/ 54 h 62"/>
              <a:gd name="T26" fmla="*/ 44 w 102"/>
              <a:gd name="T27" fmla="*/ 54 h 62"/>
              <a:gd name="T28" fmla="*/ 44 w 102"/>
              <a:gd name="T29" fmla="*/ 40 h 62"/>
              <a:gd name="T30" fmla="*/ 57 w 102"/>
              <a:gd name="T31" fmla="*/ 40 h 62"/>
              <a:gd name="T32" fmla="*/ 57 w 102"/>
              <a:gd name="T33" fmla="*/ 45 h 62"/>
              <a:gd name="T34" fmla="*/ 57 w 102"/>
              <a:gd name="T35" fmla="*/ 45 h 62"/>
              <a:gd name="T36" fmla="*/ 62 w 102"/>
              <a:gd name="T37" fmla="*/ 49 h 62"/>
              <a:gd name="T38" fmla="*/ 66 w 102"/>
              <a:gd name="T39" fmla="*/ 54 h 62"/>
              <a:gd name="T40" fmla="*/ 71 w 102"/>
              <a:gd name="T41" fmla="*/ 54 h 62"/>
              <a:gd name="T42" fmla="*/ 84 w 102"/>
              <a:gd name="T43" fmla="*/ 58 h 62"/>
              <a:gd name="T44" fmla="*/ 88 w 102"/>
              <a:gd name="T45" fmla="*/ 62 h 62"/>
              <a:gd name="T46" fmla="*/ 97 w 102"/>
              <a:gd name="T47" fmla="*/ 62 h 62"/>
              <a:gd name="T48" fmla="*/ 102 w 102"/>
              <a:gd name="T49" fmla="*/ 58 h 62"/>
              <a:gd name="T50" fmla="*/ 102 w 102"/>
              <a:gd name="T51" fmla="*/ 58 h 62"/>
              <a:gd name="T52" fmla="*/ 102 w 102"/>
              <a:gd name="T53" fmla="*/ 58 h 62"/>
              <a:gd name="T54" fmla="*/ 97 w 102"/>
              <a:gd name="T55" fmla="*/ 49 h 62"/>
              <a:gd name="T56" fmla="*/ 93 w 102"/>
              <a:gd name="T57" fmla="*/ 40 h 62"/>
              <a:gd name="T58" fmla="*/ 88 w 102"/>
              <a:gd name="T59" fmla="*/ 27 h 62"/>
              <a:gd name="T60" fmla="*/ 88 w 102"/>
              <a:gd name="T61" fmla="*/ 27 h 62"/>
              <a:gd name="T62" fmla="*/ 88 w 102"/>
              <a:gd name="T63" fmla="*/ 23 h 62"/>
              <a:gd name="T64" fmla="*/ 84 w 102"/>
              <a:gd name="T65" fmla="*/ 18 h 62"/>
              <a:gd name="T66" fmla="*/ 75 w 102"/>
              <a:gd name="T67" fmla="*/ 5 h 62"/>
              <a:gd name="T68" fmla="*/ 75 w 102"/>
              <a:gd name="T69" fmla="*/ 0 h 62"/>
              <a:gd name="T70" fmla="*/ 75 w 102"/>
              <a:gd name="T71" fmla="*/ 0 h 62"/>
              <a:gd name="T72" fmla="*/ 66 w 102"/>
              <a:gd name="T73" fmla="*/ 9 h 62"/>
              <a:gd name="T74" fmla="*/ 57 w 102"/>
              <a:gd name="T75" fmla="*/ 14 h 62"/>
              <a:gd name="T76" fmla="*/ 48 w 102"/>
              <a:gd name="T77" fmla="*/ 14 h 62"/>
              <a:gd name="T78" fmla="*/ 44 w 102"/>
              <a:gd name="T79" fmla="*/ 18 h 62"/>
              <a:gd name="T80" fmla="*/ 35 w 102"/>
              <a:gd name="T81" fmla="*/ 23 h 62"/>
              <a:gd name="T82" fmla="*/ 31 w 102"/>
              <a:gd name="T83" fmla="*/ 23 h 62"/>
              <a:gd name="T84" fmla="*/ 22 w 102"/>
              <a:gd name="T85" fmla="*/ 23 h 62"/>
              <a:gd name="T86" fmla="*/ 17 w 102"/>
              <a:gd name="T87" fmla="*/ 27 h 62"/>
              <a:gd name="T88" fmla="*/ 17 w 102"/>
              <a:gd name="T89" fmla="*/ 31 h 62"/>
              <a:gd name="T90" fmla="*/ 4 w 102"/>
              <a:gd name="T91" fmla="*/ 27 h 62"/>
              <a:gd name="T92" fmla="*/ 0 w 102"/>
              <a:gd name="T93" fmla="*/ 27 h 62"/>
              <a:gd name="T94" fmla="*/ 0 w 102"/>
              <a:gd name="T95" fmla="*/ 31 h 62"/>
              <a:gd name="T96" fmla="*/ 0 w 102"/>
              <a:gd name="T97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" h="62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4" y="49"/>
                </a:lnTo>
                <a:lnTo>
                  <a:pt x="13" y="54"/>
                </a:lnTo>
                <a:lnTo>
                  <a:pt x="13" y="54"/>
                </a:lnTo>
                <a:lnTo>
                  <a:pt x="17" y="62"/>
                </a:lnTo>
                <a:lnTo>
                  <a:pt x="26" y="62"/>
                </a:lnTo>
                <a:lnTo>
                  <a:pt x="26" y="62"/>
                </a:lnTo>
                <a:lnTo>
                  <a:pt x="35" y="62"/>
                </a:lnTo>
                <a:lnTo>
                  <a:pt x="44" y="54"/>
                </a:lnTo>
                <a:lnTo>
                  <a:pt x="44" y="54"/>
                </a:lnTo>
                <a:lnTo>
                  <a:pt x="44" y="40"/>
                </a:lnTo>
                <a:lnTo>
                  <a:pt x="57" y="40"/>
                </a:lnTo>
                <a:lnTo>
                  <a:pt x="57" y="45"/>
                </a:lnTo>
                <a:lnTo>
                  <a:pt x="57" y="45"/>
                </a:lnTo>
                <a:lnTo>
                  <a:pt x="62" y="49"/>
                </a:lnTo>
                <a:lnTo>
                  <a:pt x="66" y="54"/>
                </a:lnTo>
                <a:lnTo>
                  <a:pt x="71" y="54"/>
                </a:lnTo>
                <a:lnTo>
                  <a:pt x="84" y="58"/>
                </a:lnTo>
                <a:lnTo>
                  <a:pt x="88" y="62"/>
                </a:lnTo>
                <a:lnTo>
                  <a:pt x="97" y="62"/>
                </a:lnTo>
                <a:lnTo>
                  <a:pt x="102" y="58"/>
                </a:lnTo>
                <a:lnTo>
                  <a:pt x="102" y="58"/>
                </a:lnTo>
                <a:lnTo>
                  <a:pt x="102" y="58"/>
                </a:lnTo>
                <a:lnTo>
                  <a:pt x="97" y="49"/>
                </a:lnTo>
                <a:lnTo>
                  <a:pt x="93" y="40"/>
                </a:lnTo>
                <a:lnTo>
                  <a:pt x="88" y="27"/>
                </a:lnTo>
                <a:lnTo>
                  <a:pt x="88" y="27"/>
                </a:lnTo>
                <a:lnTo>
                  <a:pt x="88" y="23"/>
                </a:lnTo>
                <a:lnTo>
                  <a:pt x="84" y="18"/>
                </a:lnTo>
                <a:lnTo>
                  <a:pt x="75" y="5"/>
                </a:lnTo>
                <a:lnTo>
                  <a:pt x="75" y="0"/>
                </a:lnTo>
                <a:lnTo>
                  <a:pt x="75" y="0"/>
                </a:lnTo>
                <a:lnTo>
                  <a:pt x="66" y="9"/>
                </a:lnTo>
                <a:lnTo>
                  <a:pt x="57" y="14"/>
                </a:lnTo>
                <a:lnTo>
                  <a:pt x="48" y="14"/>
                </a:lnTo>
                <a:lnTo>
                  <a:pt x="44" y="18"/>
                </a:lnTo>
                <a:lnTo>
                  <a:pt x="35" y="23"/>
                </a:lnTo>
                <a:lnTo>
                  <a:pt x="31" y="23"/>
                </a:lnTo>
                <a:lnTo>
                  <a:pt x="22" y="23"/>
                </a:lnTo>
                <a:lnTo>
                  <a:pt x="17" y="27"/>
                </a:lnTo>
                <a:lnTo>
                  <a:pt x="17" y="31"/>
                </a:lnTo>
                <a:lnTo>
                  <a:pt x="4" y="27"/>
                </a:lnTo>
                <a:lnTo>
                  <a:pt x="0" y="27"/>
                </a:lnTo>
                <a:lnTo>
                  <a:pt x="0" y="31"/>
                </a:lnTo>
                <a:lnTo>
                  <a:pt x="0" y="3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7" name="Freeform 795">
            <a:extLst>
              <a:ext uri="{FF2B5EF4-FFF2-40B4-BE49-F238E27FC236}">
                <a16:creationId xmlns:a16="http://schemas.microsoft.com/office/drawing/2014/main" id="{F854D0F0-E113-4A45-9055-CB029B96630F}"/>
              </a:ext>
            </a:extLst>
          </p:cNvPr>
          <p:cNvSpPr>
            <a:spLocks/>
          </p:cNvSpPr>
          <p:nvPr/>
        </p:nvSpPr>
        <p:spPr bwMode="auto">
          <a:xfrm>
            <a:off x="7558689" y="3744781"/>
            <a:ext cx="91083" cy="55364"/>
          </a:xfrm>
          <a:custGeom>
            <a:avLst/>
            <a:gdLst>
              <a:gd name="T0" fmla="*/ 0 w 102"/>
              <a:gd name="T1" fmla="*/ 36 h 62"/>
              <a:gd name="T2" fmla="*/ 0 w 102"/>
              <a:gd name="T3" fmla="*/ 36 h 62"/>
              <a:gd name="T4" fmla="*/ 0 w 102"/>
              <a:gd name="T5" fmla="*/ 45 h 62"/>
              <a:gd name="T6" fmla="*/ 0 w 102"/>
              <a:gd name="T7" fmla="*/ 45 h 62"/>
              <a:gd name="T8" fmla="*/ 0 w 102"/>
              <a:gd name="T9" fmla="*/ 45 h 62"/>
              <a:gd name="T10" fmla="*/ 4 w 102"/>
              <a:gd name="T11" fmla="*/ 49 h 62"/>
              <a:gd name="T12" fmla="*/ 13 w 102"/>
              <a:gd name="T13" fmla="*/ 54 h 62"/>
              <a:gd name="T14" fmla="*/ 13 w 102"/>
              <a:gd name="T15" fmla="*/ 54 h 62"/>
              <a:gd name="T16" fmla="*/ 17 w 102"/>
              <a:gd name="T17" fmla="*/ 62 h 62"/>
              <a:gd name="T18" fmla="*/ 26 w 102"/>
              <a:gd name="T19" fmla="*/ 62 h 62"/>
              <a:gd name="T20" fmla="*/ 26 w 102"/>
              <a:gd name="T21" fmla="*/ 62 h 62"/>
              <a:gd name="T22" fmla="*/ 35 w 102"/>
              <a:gd name="T23" fmla="*/ 62 h 62"/>
              <a:gd name="T24" fmla="*/ 44 w 102"/>
              <a:gd name="T25" fmla="*/ 54 h 62"/>
              <a:gd name="T26" fmla="*/ 44 w 102"/>
              <a:gd name="T27" fmla="*/ 54 h 62"/>
              <a:gd name="T28" fmla="*/ 44 w 102"/>
              <a:gd name="T29" fmla="*/ 40 h 62"/>
              <a:gd name="T30" fmla="*/ 57 w 102"/>
              <a:gd name="T31" fmla="*/ 40 h 62"/>
              <a:gd name="T32" fmla="*/ 57 w 102"/>
              <a:gd name="T33" fmla="*/ 45 h 62"/>
              <a:gd name="T34" fmla="*/ 57 w 102"/>
              <a:gd name="T35" fmla="*/ 45 h 62"/>
              <a:gd name="T36" fmla="*/ 62 w 102"/>
              <a:gd name="T37" fmla="*/ 49 h 62"/>
              <a:gd name="T38" fmla="*/ 66 w 102"/>
              <a:gd name="T39" fmla="*/ 54 h 62"/>
              <a:gd name="T40" fmla="*/ 71 w 102"/>
              <a:gd name="T41" fmla="*/ 54 h 62"/>
              <a:gd name="T42" fmla="*/ 84 w 102"/>
              <a:gd name="T43" fmla="*/ 58 h 62"/>
              <a:gd name="T44" fmla="*/ 88 w 102"/>
              <a:gd name="T45" fmla="*/ 62 h 62"/>
              <a:gd name="T46" fmla="*/ 97 w 102"/>
              <a:gd name="T47" fmla="*/ 62 h 62"/>
              <a:gd name="T48" fmla="*/ 102 w 102"/>
              <a:gd name="T49" fmla="*/ 58 h 62"/>
              <a:gd name="T50" fmla="*/ 102 w 102"/>
              <a:gd name="T51" fmla="*/ 58 h 62"/>
              <a:gd name="T52" fmla="*/ 102 w 102"/>
              <a:gd name="T53" fmla="*/ 58 h 62"/>
              <a:gd name="T54" fmla="*/ 97 w 102"/>
              <a:gd name="T55" fmla="*/ 49 h 62"/>
              <a:gd name="T56" fmla="*/ 93 w 102"/>
              <a:gd name="T57" fmla="*/ 40 h 62"/>
              <a:gd name="T58" fmla="*/ 88 w 102"/>
              <a:gd name="T59" fmla="*/ 27 h 62"/>
              <a:gd name="T60" fmla="*/ 88 w 102"/>
              <a:gd name="T61" fmla="*/ 27 h 62"/>
              <a:gd name="T62" fmla="*/ 88 w 102"/>
              <a:gd name="T63" fmla="*/ 23 h 62"/>
              <a:gd name="T64" fmla="*/ 84 w 102"/>
              <a:gd name="T65" fmla="*/ 18 h 62"/>
              <a:gd name="T66" fmla="*/ 75 w 102"/>
              <a:gd name="T67" fmla="*/ 5 h 62"/>
              <a:gd name="T68" fmla="*/ 75 w 102"/>
              <a:gd name="T69" fmla="*/ 0 h 62"/>
              <a:gd name="T70" fmla="*/ 75 w 102"/>
              <a:gd name="T71" fmla="*/ 0 h 62"/>
              <a:gd name="T72" fmla="*/ 66 w 102"/>
              <a:gd name="T73" fmla="*/ 9 h 62"/>
              <a:gd name="T74" fmla="*/ 57 w 102"/>
              <a:gd name="T75" fmla="*/ 14 h 62"/>
              <a:gd name="T76" fmla="*/ 48 w 102"/>
              <a:gd name="T77" fmla="*/ 14 h 62"/>
              <a:gd name="T78" fmla="*/ 44 w 102"/>
              <a:gd name="T79" fmla="*/ 18 h 62"/>
              <a:gd name="T80" fmla="*/ 35 w 102"/>
              <a:gd name="T81" fmla="*/ 23 h 62"/>
              <a:gd name="T82" fmla="*/ 31 w 102"/>
              <a:gd name="T83" fmla="*/ 23 h 62"/>
              <a:gd name="T84" fmla="*/ 22 w 102"/>
              <a:gd name="T85" fmla="*/ 23 h 62"/>
              <a:gd name="T86" fmla="*/ 17 w 102"/>
              <a:gd name="T87" fmla="*/ 27 h 62"/>
              <a:gd name="T88" fmla="*/ 17 w 102"/>
              <a:gd name="T89" fmla="*/ 31 h 62"/>
              <a:gd name="T90" fmla="*/ 4 w 102"/>
              <a:gd name="T91" fmla="*/ 27 h 62"/>
              <a:gd name="T92" fmla="*/ 0 w 102"/>
              <a:gd name="T93" fmla="*/ 27 h 62"/>
              <a:gd name="T94" fmla="*/ 0 w 102"/>
              <a:gd name="T95" fmla="*/ 31 h 62"/>
              <a:gd name="T96" fmla="*/ 0 w 102"/>
              <a:gd name="T97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" h="62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4" y="49"/>
                </a:lnTo>
                <a:lnTo>
                  <a:pt x="13" y="54"/>
                </a:lnTo>
                <a:lnTo>
                  <a:pt x="13" y="54"/>
                </a:lnTo>
                <a:lnTo>
                  <a:pt x="17" y="62"/>
                </a:lnTo>
                <a:lnTo>
                  <a:pt x="26" y="62"/>
                </a:lnTo>
                <a:lnTo>
                  <a:pt x="26" y="62"/>
                </a:lnTo>
                <a:lnTo>
                  <a:pt x="35" y="62"/>
                </a:lnTo>
                <a:lnTo>
                  <a:pt x="44" y="54"/>
                </a:lnTo>
                <a:lnTo>
                  <a:pt x="44" y="54"/>
                </a:lnTo>
                <a:lnTo>
                  <a:pt x="44" y="40"/>
                </a:lnTo>
                <a:lnTo>
                  <a:pt x="57" y="40"/>
                </a:lnTo>
                <a:lnTo>
                  <a:pt x="57" y="45"/>
                </a:lnTo>
                <a:lnTo>
                  <a:pt x="57" y="45"/>
                </a:lnTo>
                <a:lnTo>
                  <a:pt x="62" y="49"/>
                </a:lnTo>
                <a:lnTo>
                  <a:pt x="66" y="54"/>
                </a:lnTo>
                <a:lnTo>
                  <a:pt x="71" y="54"/>
                </a:lnTo>
                <a:lnTo>
                  <a:pt x="84" y="58"/>
                </a:lnTo>
                <a:lnTo>
                  <a:pt x="88" y="62"/>
                </a:lnTo>
                <a:lnTo>
                  <a:pt x="97" y="62"/>
                </a:lnTo>
                <a:lnTo>
                  <a:pt x="102" y="58"/>
                </a:lnTo>
                <a:lnTo>
                  <a:pt x="102" y="58"/>
                </a:lnTo>
                <a:lnTo>
                  <a:pt x="102" y="58"/>
                </a:lnTo>
                <a:lnTo>
                  <a:pt x="97" y="49"/>
                </a:lnTo>
                <a:lnTo>
                  <a:pt x="93" y="40"/>
                </a:lnTo>
                <a:lnTo>
                  <a:pt x="88" y="27"/>
                </a:lnTo>
                <a:lnTo>
                  <a:pt x="88" y="27"/>
                </a:lnTo>
                <a:lnTo>
                  <a:pt x="88" y="23"/>
                </a:lnTo>
                <a:lnTo>
                  <a:pt x="84" y="18"/>
                </a:lnTo>
                <a:lnTo>
                  <a:pt x="75" y="5"/>
                </a:lnTo>
                <a:lnTo>
                  <a:pt x="75" y="0"/>
                </a:lnTo>
                <a:lnTo>
                  <a:pt x="75" y="0"/>
                </a:lnTo>
                <a:lnTo>
                  <a:pt x="66" y="9"/>
                </a:lnTo>
                <a:lnTo>
                  <a:pt x="57" y="14"/>
                </a:lnTo>
                <a:lnTo>
                  <a:pt x="48" y="14"/>
                </a:lnTo>
                <a:lnTo>
                  <a:pt x="44" y="18"/>
                </a:lnTo>
                <a:lnTo>
                  <a:pt x="35" y="23"/>
                </a:lnTo>
                <a:lnTo>
                  <a:pt x="31" y="23"/>
                </a:lnTo>
                <a:lnTo>
                  <a:pt x="22" y="23"/>
                </a:lnTo>
                <a:lnTo>
                  <a:pt x="17" y="27"/>
                </a:lnTo>
                <a:lnTo>
                  <a:pt x="17" y="31"/>
                </a:lnTo>
                <a:lnTo>
                  <a:pt x="4" y="27"/>
                </a:lnTo>
                <a:lnTo>
                  <a:pt x="0" y="27"/>
                </a:lnTo>
                <a:lnTo>
                  <a:pt x="0" y="31"/>
                </a:lnTo>
                <a:lnTo>
                  <a:pt x="0" y="36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8" name="Freeform 796">
            <a:extLst>
              <a:ext uri="{FF2B5EF4-FFF2-40B4-BE49-F238E27FC236}">
                <a16:creationId xmlns:a16="http://schemas.microsoft.com/office/drawing/2014/main" id="{D72B4D43-F288-4349-97C9-EEB1B7077499}"/>
              </a:ext>
            </a:extLst>
          </p:cNvPr>
          <p:cNvSpPr>
            <a:spLocks/>
          </p:cNvSpPr>
          <p:nvPr/>
        </p:nvSpPr>
        <p:spPr bwMode="auto">
          <a:xfrm>
            <a:off x="7558689" y="3744781"/>
            <a:ext cx="91083" cy="55364"/>
          </a:xfrm>
          <a:custGeom>
            <a:avLst/>
            <a:gdLst>
              <a:gd name="T0" fmla="*/ 0 w 102"/>
              <a:gd name="T1" fmla="*/ 36 h 62"/>
              <a:gd name="T2" fmla="*/ 0 w 102"/>
              <a:gd name="T3" fmla="*/ 36 h 62"/>
              <a:gd name="T4" fmla="*/ 0 w 102"/>
              <a:gd name="T5" fmla="*/ 45 h 62"/>
              <a:gd name="T6" fmla="*/ 0 w 102"/>
              <a:gd name="T7" fmla="*/ 45 h 62"/>
              <a:gd name="T8" fmla="*/ 0 w 102"/>
              <a:gd name="T9" fmla="*/ 45 h 62"/>
              <a:gd name="T10" fmla="*/ 4 w 102"/>
              <a:gd name="T11" fmla="*/ 49 h 62"/>
              <a:gd name="T12" fmla="*/ 13 w 102"/>
              <a:gd name="T13" fmla="*/ 54 h 62"/>
              <a:gd name="T14" fmla="*/ 13 w 102"/>
              <a:gd name="T15" fmla="*/ 54 h 62"/>
              <a:gd name="T16" fmla="*/ 17 w 102"/>
              <a:gd name="T17" fmla="*/ 62 h 62"/>
              <a:gd name="T18" fmla="*/ 26 w 102"/>
              <a:gd name="T19" fmla="*/ 62 h 62"/>
              <a:gd name="T20" fmla="*/ 26 w 102"/>
              <a:gd name="T21" fmla="*/ 62 h 62"/>
              <a:gd name="T22" fmla="*/ 35 w 102"/>
              <a:gd name="T23" fmla="*/ 62 h 62"/>
              <a:gd name="T24" fmla="*/ 44 w 102"/>
              <a:gd name="T25" fmla="*/ 54 h 62"/>
              <a:gd name="T26" fmla="*/ 44 w 102"/>
              <a:gd name="T27" fmla="*/ 54 h 62"/>
              <a:gd name="T28" fmla="*/ 44 w 102"/>
              <a:gd name="T29" fmla="*/ 40 h 62"/>
              <a:gd name="T30" fmla="*/ 57 w 102"/>
              <a:gd name="T31" fmla="*/ 40 h 62"/>
              <a:gd name="T32" fmla="*/ 57 w 102"/>
              <a:gd name="T33" fmla="*/ 45 h 62"/>
              <a:gd name="T34" fmla="*/ 57 w 102"/>
              <a:gd name="T35" fmla="*/ 45 h 62"/>
              <a:gd name="T36" fmla="*/ 62 w 102"/>
              <a:gd name="T37" fmla="*/ 49 h 62"/>
              <a:gd name="T38" fmla="*/ 66 w 102"/>
              <a:gd name="T39" fmla="*/ 54 h 62"/>
              <a:gd name="T40" fmla="*/ 71 w 102"/>
              <a:gd name="T41" fmla="*/ 54 h 62"/>
              <a:gd name="T42" fmla="*/ 84 w 102"/>
              <a:gd name="T43" fmla="*/ 58 h 62"/>
              <a:gd name="T44" fmla="*/ 88 w 102"/>
              <a:gd name="T45" fmla="*/ 62 h 62"/>
              <a:gd name="T46" fmla="*/ 97 w 102"/>
              <a:gd name="T47" fmla="*/ 62 h 62"/>
              <a:gd name="T48" fmla="*/ 102 w 102"/>
              <a:gd name="T49" fmla="*/ 58 h 62"/>
              <a:gd name="T50" fmla="*/ 102 w 102"/>
              <a:gd name="T51" fmla="*/ 58 h 62"/>
              <a:gd name="T52" fmla="*/ 102 w 102"/>
              <a:gd name="T53" fmla="*/ 58 h 62"/>
              <a:gd name="T54" fmla="*/ 97 w 102"/>
              <a:gd name="T55" fmla="*/ 49 h 62"/>
              <a:gd name="T56" fmla="*/ 93 w 102"/>
              <a:gd name="T57" fmla="*/ 40 h 62"/>
              <a:gd name="T58" fmla="*/ 88 w 102"/>
              <a:gd name="T59" fmla="*/ 27 h 62"/>
              <a:gd name="T60" fmla="*/ 88 w 102"/>
              <a:gd name="T61" fmla="*/ 27 h 62"/>
              <a:gd name="T62" fmla="*/ 88 w 102"/>
              <a:gd name="T63" fmla="*/ 23 h 62"/>
              <a:gd name="T64" fmla="*/ 84 w 102"/>
              <a:gd name="T65" fmla="*/ 18 h 62"/>
              <a:gd name="T66" fmla="*/ 75 w 102"/>
              <a:gd name="T67" fmla="*/ 5 h 62"/>
              <a:gd name="T68" fmla="*/ 75 w 102"/>
              <a:gd name="T69" fmla="*/ 0 h 62"/>
              <a:gd name="T70" fmla="*/ 75 w 102"/>
              <a:gd name="T71" fmla="*/ 0 h 62"/>
              <a:gd name="T72" fmla="*/ 66 w 102"/>
              <a:gd name="T73" fmla="*/ 9 h 62"/>
              <a:gd name="T74" fmla="*/ 57 w 102"/>
              <a:gd name="T75" fmla="*/ 14 h 62"/>
              <a:gd name="T76" fmla="*/ 48 w 102"/>
              <a:gd name="T77" fmla="*/ 14 h 62"/>
              <a:gd name="T78" fmla="*/ 44 w 102"/>
              <a:gd name="T79" fmla="*/ 18 h 62"/>
              <a:gd name="T80" fmla="*/ 35 w 102"/>
              <a:gd name="T81" fmla="*/ 23 h 62"/>
              <a:gd name="T82" fmla="*/ 31 w 102"/>
              <a:gd name="T83" fmla="*/ 23 h 62"/>
              <a:gd name="T84" fmla="*/ 22 w 102"/>
              <a:gd name="T85" fmla="*/ 23 h 62"/>
              <a:gd name="T86" fmla="*/ 17 w 102"/>
              <a:gd name="T87" fmla="*/ 27 h 62"/>
              <a:gd name="T88" fmla="*/ 17 w 102"/>
              <a:gd name="T89" fmla="*/ 31 h 62"/>
              <a:gd name="T90" fmla="*/ 4 w 102"/>
              <a:gd name="T91" fmla="*/ 27 h 62"/>
              <a:gd name="T92" fmla="*/ 0 w 102"/>
              <a:gd name="T93" fmla="*/ 27 h 62"/>
              <a:gd name="T94" fmla="*/ 0 w 102"/>
              <a:gd name="T95" fmla="*/ 31 h 62"/>
              <a:gd name="T96" fmla="*/ 0 w 102"/>
              <a:gd name="T97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" h="62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4" y="49"/>
                </a:lnTo>
                <a:lnTo>
                  <a:pt x="13" y="54"/>
                </a:lnTo>
                <a:lnTo>
                  <a:pt x="13" y="54"/>
                </a:lnTo>
                <a:lnTo>
                  <a:pt x="17" y="62"/>
                </a:lnTo>
                <a:lnTo>
                  <a:pt x="26" y="62"/>
                </a:lnTo>
                <a:lnTo>
                  <a:pt x="26" y="62"/>
                </a:lnTo>
                <a:lnTo>
                  <a:pt x="35" y="62"/>
                </a:lnTo>
                <a:lnTo>
                  <a:pt x="44" y="54"/>
                </a:lnTo>
                <a:lnTo>
                  <a:pt x="44" y="54"/>
                </a:lnTo>
                <a:lnTo>
                  <a:pt x="44" y="40"/>
                </a:lnTo>
                <a:lnTo>
                  <a:pt x="57" y="40"/>
                </a:lnTo>
                <a:lnTo>
                  <a:pt x="57" y="45"/>
                </a:lnTo>
                <a:lnTo>
                  <a:pt x="57" y="45"/>
                </a:lnTo>
                <a:lnTo>
                  <a:pt x="62" y="49"/>
                </a:lnTo>
                <a:lnTo>
                  <a:pt x="66" y="54"/>
                </a:lnTo>
                <a:lnTo>
                  <a:pt x="71" y="54"/>
                </a:lnTo>
                <a:lnTo>
                  <a:pt x="84" y="58"/>
                </a:lnTo>
                <a:lnTo>
                  <a:pt x="88" y="62"/>
                </a:lnTo>
                <a:lnTo>
                  <a:pt x="97" y="62"/>
                </a:lnTo>
                <a:lnTo>
                  <a:pt x="102" y="58"/>
                </a:lnTo>
                <a:lnTo>
                  <a:pt x="102" y="58"/>
                </a:lnTo>
                <a:lnTo>
                  <a:pt x="102" y="58"/>
                </a:lnTo>
                <a:lnTo>
                  <a:pt x="97" y="49"/>
                </a:lnTo>
                <a:lnTo>
                  <a:pt x="93" y="40"/>
                </a:lnTo>
                <a:lnTo>
                  <a:pt x="88" y="27"/>
                </a:lnTo>
                <a:lnTo>
                  <a:pt x="88" y="27"/>
                </a:lnTo>
                <a:lnTo>
                  <a:pt x="88" y="23"/>
                </a:lnTo>
                <a:lnTo>
                  <a:pt x="84" y="18"/>
                </a:lnTo>
                <a:lnTo>
                  <a:pt x="75" y="5"/>
                </a:lnTo>
                <a:lnTo>
                  <a:pt x="75" y="0"/>
                </a:lnTo>
                <a:lnTo>
                  <a:pt x="75" y="0"/>
                </a:lnTo>
                <a:lnTo>
                  <a:pt x="66" y="9"/>
                </a:lnTo>
                <a:lnTo>
                  <a:pt x="57" y="14"/>
                </a:lnTo>
                <a:lnTo>
                  <a:pt x="48" y="14"/>
                </a:lnTo>
                <a:lnTo>
                  <a:pt x="44" y="18"/>
                </a:lnTo>
                <a:lnTo>
                  <a:pt x="35" y="23"/>
                </a:lnTo>
                <a:lnTo>
                  <a:pt x="31" y="23"/>
                </a:lnTo>
                <a:lnTo>
                  <a:pt x="22" y="23"/>
                </a:lnTo>
                <a:lnTo>
                  <a:pt x="17" y="27"/>
                </a:lnTo>
                <a:lnTo>
                  <a:pt x="17" y="31"/>
                </a:lnTo>
                <a:lnTo>
                  <a:pt x="4" y="27"/>
                </a:lnTo>
                <a:lnTo>
                  <a:pt x="0" y="27"/>
                </a:lnTo>
                <a:lnTo>
                  <a:pt x="0" y="31"/>
                </a:lnTo>
                <a:lnTo>
                  <a:pt x="0" y="3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59" name="Freeform 797">
            <a:extLst>
              <a:ext uri="{FF2B5EF4-FFF2-40B4-BE49-F238E27FC236}">
                <a16:creationId xmlns:a16="http://schemas.microsoft.com/office/drawing/2014/main" id="{6F7520B1-8A69-40A9-8FF2-C9C689427A0D}"/>
              </a:ext>
            </a:extLst>
          </p:cNvPr>
          <p:cNvSpPr>
            <a:spLocks/>
          </p:cNvSpPr>
          <p:nvPr/>
        </p:nvSpPr>
        <p:spPr bwMode="auto">
          <a:xfrm>
            <a:off x="7447069" y="3760853"/>
            <a:ext cx="126802" cy="91083"/>
          </a:xfrm>
          <a:custGeom>
            <a:avLst/>
            <a:gdLst>
              <a:gd name="T0" fmla="*/ 9 w 142"/>
              <a:gd name="T1" fmla="*/ 89 h 102"/>
              <a:gd name="T2" fmla="*/ 23 w 142"/>
              <a:gd name="T3" fmla="*/ 98 h 102"/>
              <a:gd name="T4" fmla="*/ 40 w 142"/>
              <a:gd name="T5" fmla="*/ 98 h 102"/>
              <a:gd name="T6" fmla="*/ 62 w 142"/>
              <a:gd name="T7" fmla="*/ 98 h 102"/>
              <a:gd name="T8" fmla="*/ 76 w 142"/>
              <a:gd name="T9" fmla="*/ 89 h 102"/>
              <a:gd name="T10" fmla="*/ 89 w 142"/>
              <a:gd name="T11" fmla="*/ 80 h 102"/>
              <a:gd name="T12" fmla="*/ 98 w 142"/>
              <a:gd name="T13" fmla="*/ 58 h 102"/>
              <a:gd name="T14" fmla="*/ 111 w 142"/>
              <a:gd name="T15" fmla="*/ 62 h 102"/>
              <a:gd name="T16" fmla="*/ 125 w 142"/>
              <a:gd name="T17" fmla="*/ 67 h 102"/>
              <a:gd name="T18" fmla="*/ 125 w 142"/>
              <a:gd name="T19" fmla="*/ 62 h 102"/>
              <a:gd name="T20" fmla="*/ 133 w 142"/>
              <a:gd name="T21" fmla="*/ 53 h 102"/>
              <a:gd name="T22" fmla="*/ 142 w 142"/>
              <a:gd name="T23" fmla="*/ 44 h 102"/>
              <a:gd name="T24" fmla="*/ 138 w 142"/>
              <a:gd name="T25" fmla="*/ 36 h 102"/>
              <a:gd name="T26" fmla="*/ 125 w 142"/>
              <a:gd name="T27" fmla="*/ 27 h 102"/>
              <a:gd name="T28" fmla="*/ 125 w 142"/>
              <a:gd name="T29" fmla="*/ 27 h 102"/>
              <a:gd name="T30" fmla="*/ 125 w 142"/>
              <a:gd name="T31" fmla="*/ 18 h 102"/>
              <a:gd name="T32" fmla="*/ 120 w 142"/>
              <a:gd name="T33" fmla="*/ 13 h 102"/>
              <a:gd name="T34" fmla="*/ 111 w 142"/>
              <a:gd name="T35" fmla="*/ 5 h 102"/>
              <a:gd name="T36" fmla="*/ 107 w 142"/>
              <a:gd name="T37" fmla="*/ 0 h 102"/>
              <a:gd name="T38" fmla="*/ 102 w 142"/>
              <a:gd name="T39" fmla="*/ 5 h 102"/>
              <a:gd name="T40" fmla="*/ 98 w 142"/>
              <a:gd name="T41" fmla="*/ 5 h 102"/>
              <a:gd name="T42" fmla="*/ 85 w 142"/>
              <a:gd name="T43" fmla="*/ 9 h 102"/>
              <a:gd name="T44" fmla="*/ 62 w 142"/>
              <a:gd name="T45" fmla="*/ 13 h 102"/>
              <a:gd name="T46" fmla="*/ 67 w 142"/>
              <a:gd name="T47" fmla="*/ 22 h 102"/>
              <a:gd name="T48" fmla="*/ 67 w 142"/>
              <a:gd name="T49" fmla="*/ 27 h 102"/>
              <a:gd name="T50" fmla="*/ 62 w 142"/>
              <a:gd name="T51" fmla="*/ 22 h 102"/>
              <a:gd name="T52" fmla="*/ 45 w 142"/>
              <a:gd name="T53" fmla="*/ 18 h 102"/>
              <a:gd name="T54" fmla="*/ 40 w 142"/>
              <a:gd name="T55" fmla="*/ 22 h 102"/>
              <a:gd name="T56" fmla="*/ 45 w 142"/>
              <a:gd name="T57" fmla="*/ 36 h 102"/>
              <a:gd name="T58" fmla="*/ 40 w 142"/>
              <a:gd name="T59" fmla="*/ 49 h 102"/>
              <a:gd name="T60" fmla="*/ 23 w 142"/>
              <a:gd name="T61" fmla="*/ 58 h 102"/>
              <a:gd name="T62" fmla="*/ 14 w 142"/>
              <a:gd name="T63" fmla="*/ 71 h 102"/>
              <a:gd name="T64" fmla="*/ 5 w 142"/>
              <a:gd name="T65" fmla="*/ 80 h 102"/>
              <a:gd name="T66" fmla="*/ 0 w 142"/>
              <a:gd name="T67" fmla="*/ 8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2" h="102">
                <a:moveTo>
                  <a:pt x="0" y="89"/>
                </a:moveTo>
                <a:lnTo>
                  <a:pt x="9" y="89"/>
                </a:lnTo>
                <a:lnTo>
                  <a:pt x="18" y="93"/>
                </a:lnTo>
                <a:lnTo>
                  <a:pt x="23" y="98"/>
                </a:lnTo>
                <a:lnTo>
                  <a:pt x="27" y="98"/>
                </a:lnTo>
                <a:lnTo>
                  <a:pt x="40" y="98"/>
                </a:lnTo>
                <a:lnTo>
                  <a:pt x="49" y="93"/>
                </a:lnTo>
                <a:lnTo>
                  <a:pt x="62" y="98"/>
                </a:lnTo>
                <a:lnTo>
                  <a:pt x="76" y="102"/>
                </a:lnTo>
                <a:lnTo>
                  <a:pt x="76" y="89"/>
                </a:lnTo>
                <a:lnTo>
                  <a:pt x="80" y="84"/>
                </a:lnTo>
                <a:lnTo>
                  <a:pt x="89" y="80"/>
                </a:lnTo>
                <a:lnTo>
                  <a:pt x="98" y="71"/>
                </a:lnTo>
                <a:lnTo>
                  <a:pt x="98" y="58"/>
                </a:lnTo>
                <a:lnTo>
                  <a:pt x="111" y="58"/>
                </a:lnTo>
                <a:lnTo>
                  <a:pt x="111" y="62"/>
                </a:lnTo>
                <a:lnTo>
                  <a:pt x="125" y="67"/>
                </a:lnTo>
                <a:lnTo>
                  <a:pt x="125" y="67"/>
                </a:lnTo>
                <a:lnTo>
                  <a:pt x="125" y="62"/>
                </a:lnTo>
                <a:lnTo>
                  <a:pt x="125" y="62"/>
                </a:lnTo>
                <a:lnTo>
                  <a:pt x="129" y="58"/>
                </a:lnTo>
                <a:lnTo>
                  <a:pt x="133" y="53"/>
                </a:lnTo>
                <a:lnTo>
                  <a:pt x="133" y="49"/>
                </a:lnTo>
                <a:lnTo>
                  <a:pt x="142" y="44"/>
                </a:lnTo>
                <a:lnTo>
                  <a:pt x="138" y="36"/>
                </a:lnTo>
                <a:lnTo>
                  <a:pt x="138" y="36"/>
                </a:lnTo>
                <a:lnTo>
                  <a:pt x="129" y="31"/>
                </a:lnTo>
                <a:lnTo>
                  <a:pt x="125" y="27"/>
                </a:lnTo>
                <a:lnTo>
                  <a:pt x="125" y="27"/>
                </a:lnTo>
                <a:lnTo>
                  <a:pt x="125" y="27"/>
                </a:lnTo>
                <a:lnTo>
                  <a:pt x="125" y="18"/>
                </a:lnTo>
                <a:lnTo>
                  <a:pt x="125" y="18"/>
                </a:lnTo>
                <a:lnTo>
                  <a:pt x="120" y="18"/>
                </a:lnTo>
                <a:lnTo>
                  <a:pt x="120" y="13"/>
                </a:lnTo>
                <a:lnTo>
                  <a:pt x="116" y="9"/>
                </a:lnTo>
                <a:lnTo>
                  <a:pt x="111" y="5"/>
                </a:lnTo>
                <a:lnTo>
                  <a:pt x="111" y="5"/>
                </a:lnTo>
                <a:lnTo>
                  <a:pt x="107" y="0"/>
                </a:lnTo>
                <a:lnTo>
                  <a:pt x="107" y="5"/>
                </a:lnTo>
                <a:lnTo>
                  <a:pt x="102" y="5"/>
                </a:lnTo>
                <a:lnTo>
                  <a:pt x="102" y="5"/>
                </a:lnTo>
                <a:lnTo>
                  <a:pt x="98" y="5"/>
                </a:lnTo>
                <a:lnTo>
                  <a:pt x="94" y="5"/>
                </a:lnTo>
                <a:lnTo>
                  <a:pt x="85" y="9"/>
                </a:lnTo>
                <a:lnTo>
                  <a:pt x="62" y="13"/>
                </a:lnTo>
                <a:lnTo>
                  <a:pt x="62" y="13"/>
                </a:lnTo>
                <a:lnTo>
                  <a:pt x="62" y="18"/>
                </a:lnTo>
                <a:lnTo>
                  <a:pt x="67" y="22"/>
                </a:lnTo>
                <a:lnTo>
                  <a:pt x="67" y="22"/>
                </a:lnTo>
                <a:lnTo>
                  <a:pt x="67" y="27"/>
                </a:lnTo>
                <a:lnTo>
                  <a:pt x="67" y="27"/>
                </a:lnTo>
                <a:lnTo>
                  <a:pt x="62" y="22"/>
                </a:lnTo>
                <a:lnTo>
                  <a:pt x="54" y="22"/>
                </a:lnTo>
                <a:lnTo>
                  <a:pt x="45" y="18"/>
                </a:lnTo>
                <a:lnTo>
                  <a:pt x="45" y="18"/>
                </a:lnTo>
                <a:lnTo>
                  <a:pt x="40" y="22"/>
                </a:lnTo>
                <a:lnTo>
                  <a:pt x="45" y="27"/>
                </a:lnTo>
                <a:lnTo>
                  <a:pt x="45" y="36"/>
                </a:lnTo>
                <a:lnTo>
                  <a:pt x="45" y="44"/>
                </a:lnTo>
                <a:lnTo>
                  <a:pt x="40" y="49"/>
                </a:lnTo>
                <a:lnTo>
                  <a:pt x="36" y="53"/>
                </a:lnTo>
                <a:lnTo>
                  <a:pt x="23" y="58"/>
                </a:lnTo>
                <a:lnTo>
                  <a:pt x="18" y="58"/>
                </a:lnTo>
                <a:lnTo>
                  <a:pt x="14" y="71"/>
                </a:lnTo>
                <a:lnTo>
                  <a:pt x="9" y="75"/>
                </a:lnTo>
                <a:lnTo>
                  <a:pt x="5" y="80"/>
                </a:lnTo>
                <a:lnTo>
                  <a:pt x="0" y="84"/>
                </a:lnTo>
                <a:lnTo>
                  <a:pt x="0" y="89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0" name="Freeform 798">
            <a:extLst>
              <a:ext uri="{FF2B5EF4-FFF2-40B4-BE49-F238E27FC236}">
                <a16:creationId xmlns:a16="http://schemas.microsoft.com/office/drawing/2014/main" id="{286359D9-5ADB-4FDF-8BB7-354865D2DBAF}"/>
              </a:ext>
            </a:extLst>
          </p:cNvPr>
          <p:cNvSpPr>
            <a:spLocks/>
          </p:cNvSpPr>
          <p:nvPr/>
        </p:nvSpPr>
        <p:spPr bwMode="auto">
          <a:xfrm>
            <a:off x="7447069" y="3760853"/>
            <a:ext cx="126802" cy="91083"/>
          </a:xfrm>
          <a:custGeom>
            <a:avLst/>
            <a:gdLst>
              <a:gd name="T0" fmla="*/ 9 w 142"/>
              <a:gd name="T1" fmla="*/ 89 h 102"/>
              <a:gd name="T2" fmla="*/ 23 w 142"/>
              <a:gd name="T3" fmla="*/ 98 h 102"/>
              <a:gd name="T4" fmla="*/ 40 w 142"/>
              <a:gd name="T5" fmla="*/ 98 h 102"/>
              <a:gd name="T6" fmla="*/ 62 w 142"/>
              <a:gd name="T7" fmla="*/ 98 h 102"/>
              <a:gd name="T8" fmla="*/ 76 w 142"/>
              <a:gd name="T9" fmla="*/ 89 h 102"/>
              <a:gd name="T10" fmla="*/ 89 w 142"/>
              <a:gd name="T11" fmla="*/ 80 h 102"/>
              <a:gd name="T12" fmla="*/ 98 w 142"/>
              <a:gd name="T13" fmla="*/ 58 h 102"/>
              <a:gd name="T14" fmla="*/ 111 w 142"/>
              <a:gd name="T15" fmla="*/ 62 h 102"/>
              <a:gd name="T16" fmla="*/ 125 w 142"/>
              <a:gd name="T17" fmla="*/ 67 h 102"/>
              <a:gd name="T18" fmla="*/ 125 w 142"/>
              <a:gd name="T19" fmla="*/ 62 h 102"/>
              <a:gd name="T20" fmla="*/ 133 w 142"/>
              <a:gd name="T21" fmla="*/ 53 h 102"/>
              <a:gd name="T22" fmla="*/ 142 w 142"/>
              <a:gd name="T23" fmla="*/ 44 h 102"/>
              <a:gd name="T24" fmla="*/ 138 w 142"/>
              <a:gd name="T25" fmla="*/ 36 h 102"/>
              <a:gd name="T26" fmla="*/ 125 w 142"/>
              <a:gd name="T27" fmla="*/ 27 h 102"/>
              <a:gd name="T28" fmla="*/ 125 w 142"/>
              <a:gd name="T29" fmla="*/ 27 h 102"/>
              <a:gd name="T30" fmla="*/ 125 w 142"/>
              <a:gd name="T31" fmla="*/ 18 h 102"/>
              <a:gd name="T32" fmla="*/ 120 w 142"/>
              <a:gd name="T33" fmla="*/ 13 h 102"/>
              <a:gd name="T34" fmla="*/ 111 w 142"/>
              <a:gd name="T35" fmla="*/ 5 h 102"/>
              <a:gd name="T36" fmla="*/ 107 w 142"/>
              <a:gd name="T37" fmla="*/ 0 h 102"/>
              <a:gd name="T38" fmla="*/ 102 w 142"/>
              <a:gd name="T39" fmla="*/ 5 h 102"/>
              <a:gd name="T40" fmla="*/ 98 w 142"/>
              <a:gd name="T41" fmla="*/ 5 h 102"/>
              <a:gd name="T42" fmla="*/ 85 w 142"/>
              <a:gd name="T43" fmla="*/ 9 h 102"/>
              <a:gd name="T44" fmla="*/ 62 w 142"/>
              <a:gd name="T45" fmla="*/ 13 h 102"/>
              <a:gd name="T46" fmla="*/ 67 w 142"/>
              <a:gd name="T47" fmla="*/ 22 h 102"/>
              <a:gd name="T48" fmla="*/ 67 w 142"/>
              <a:gd name="T49" fmla="*/ 27 h 102"/>
              <a:gd name="T50" fmla="*/ 62 w 142"/>
              <a:gd name="T51" fmla="*/ 22 h 102"/>
              <a:gd name="T52" fmla="*/ 45 w 142"/>
              <a:gd name="T53" fmla="*/ 18 h 102"/>
              <a:gd name="T54" fmla="*/ 40 w 142"/>
              <a:gd name="T55" fmla="*/ 22 h 102"/>
              <a:gd name="T56" fmla="*/ 45 w 142"/>
              <a:gd name="T57" fmla="*/ 36 h 102"/>
              <a:gd name="T58" fmla="*/ 40 w 142"/>
              <a:gd name="T59" fmla="*/ 49 h 102"/>
              <a:gd name="T60" fmla="*/ 23 w 142"/>
              <a:gd name="T61" fmla="*/ 58 h 102"/>
              <a:gd name="T62" fmla="*/ 14 w 142"/>
              <a:gd name="T63" fmla="*/ 71 h 102"/>
              <a:gd name="T64" fmla="*/ 5 w 142"/>
              <a:gd name="T65" fmla="*/ 80 h 102"/>
              <a:gd name="T66" fmla="*/ 0 w 142"/>
              <a:gd name="T67" fmla="*/ 8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2" h="102">
                <a:moveTo>
                  <a:pt x="0" y="89"/>
                </a:moveTo>
                <a:lnTo>
                  <a:pt x="9" y="89"/>
                </a:lnTo>
                <a:lnTo>
                  <a:pt x="18" y="93"/>
                </a:lnTo>
                <a:lnTo>
                  <a:pt x="23" y="98"/>
                </a:lnTo>
                <a:lnTo>
                  <a:pt x="27" y="98"/>
                </a:lnTo>
                <a:lnTo>
                  <a:pt x="40" y="98"/>
                </a:lnTo>
                <a:lnTo>
                  <a:pt x="49" y="93"/>
                </a:lnTo>
                <a:lnTo>
                  <a:pt x="62" y="98"/>
                </a:lnTo>
                <a:lnTo>
                  <a:pt x="76" y="102"/>
                </a:lnTo>
                <a:lnTo>
                  <a:pt x="76" y="89"/>
                </a:lnTo>
                <a:lnTo>
                  <a:pt x="80" y="84"/>
                </a:lnTo>
                <a:lnTo>
                  <a:pt x="89" y="80"/>
                </a:lnTo>
                <a:lnTo>
                  <a:pt x="98" y="71"/>
                </a:lnTo>
                <a:lnTo>
                  <a:pt x="98" y="58"/>
                </a:lnTo>
                <a:lnTo>
                  <a:pt x="111" y="58"/>
                </a:lnTo>
                <a:lnTo>
                  <a:pt x="111" y="62"/>
                </a:lnTo>
                <a:lnTo>
                  <a:pt x="125" y="67"/>
                </a:lnTo>
                <a:lnTo>
                  <a:pt x="125" y="67"/>
                </a:lnTo>
                <a:lnTo>
                  <a:pt x="125" y="62"/>
                </a:lnTo>
                <a:lnTo>
                  <a:pt x="125" y="62"/>
                </a:lnTo>
                <a:lnTo>
                  <a:pt x="129" y="58"/>
                </a:lnTo>
                <a:lnTo>
                  <a:pt x="133" y="53"/>
                </a:lnTo>
                <a:lnTo>
                  <a:pt x="133" y="49"/>
                </a:lnTo>
                <a:lnTo>
                  <a:pt x="142" y="44"/>
                </a:lnTo>
                <a:lnTo>
                  <a:pt x="138" y="36"/>
                </a:lnTo>
                <a:lnTo>
                  <a:pt x="138" y="36"/>
                </a:lnTo>
                <a:lnTo>
                  <a:pt x="129" y="31"/>
                </a:lnTo>
                <a:lnTo>
                  <a:pt x="125" y="27"/>
                </a:lnTo>
                <a:lnTo>
                  <a:pt x="125" y="27"/>
                </a:lnTo>
                <a:lnTo>
                  <a:pt x="125" y="27"/>
                </a:lnTo>
                <a:lnTo>
                  <a:pt x="125" y="18"/>
                </a:lnTo>
                <a:lnTo>
                  <a:pt x="125" y="18"/>
                </a:lnTo>
                <a:lnTo>
                  <a:pt x="120" y="18"/>
                </a:lnTo>
                <a:lnTo>
                  <a:pt x="120" y="13"/>
                </a:lnTo>
                <a:lnTo>
                  <a:pt x="116" y="9"/>
                </a:lnTo>
                <a:lnTo>
                  <a:pt x="111" y="5"/>
                </a:lnTo>
                <a:lnTo>
                  <a:pt x="111" y="5"/>
                </a:lnTo>
                <a:lnTo>
                  <a:pt x="107" y="0"/>
                </a:lnTo>
                <a:lnTo>
                  <a:pt x="107" y="5"/>
                </a:lnTo>
                <a:lnTo>
                  <a:pt x="102" y="5"/>
                </a:lnTo>
                <a:lnTo>
                  <a:pt x="102" y="5"/>
                </a:lnTo>
                <a:lnTo>
                  <a:pt x="98" y="5"/>
                </a:lnTo>
                <a:lnTo>
                  <a:pt x="94" y="5"/>
                </a:lnTo>
                <a:lnTo>
                  <a:pt x="85" y="9"/>
                </a:lnTo>
                <a:lnTo>
                  <a:pt x="62" y="13"/>
                </a:lnTo>
                <a:lnTo>
                  <a:pt x="62" y="13"/>
                </a:lnTo>
                <a:lnTo>
                  <a:pt x="62" y="18"/>
                </a:lnTo>
                <a:lnTo>
                  <a:pt x="67" y="22"/>
                </a:lnTo>
                <a:lnTo>
                  <a:pt x="67" y="22"/>
                </a:lnTo>
                <a:lnTo>
                  <a:pt x="67" y="27"/>
                </a:lnTo>
                <a:lnTo>
                  <a:pt x="67" y="27"/>
                </a:lnTo>
                <a:lnTo>
                  <a:pt x="62" y="22"/>
                </a:lnTo>
                <a:lnTo>
                  <a:pt x="54" y="22"/>
                </a:lnTo>
                <a:lnTo>
                  <a:pt x="45" y="18"/>
                </a:lnTo>
                <a:lnTo>
                  <a:pt x="45" y="18"/>
                </a:lnTo>
                <a:lnTo>
                  <a:pt x="40" y="22"/>
                </a:lnTo>
                <a:lnTo>
                  <a:pt x="45" y="27"/>
                </a:lnTo>
                <a:lnTo>
                  <a:pt x="45" y="36"/>
                </a:lnTo>
                <a:lnTo>
                  <a:pt x="45" y="44"/>
                </a:lnTo>
                <a:lnTo>
                  <a:pt x="40" y="49"/>
                </a:lnTo>
                <a:lnTo>
                  <a:pt x="36" y="53"/>
                </a:lnTo>
                <a:lnTo>
                  <a:pt x="23" y="58"/>
                </a:lnTo>
                <a:lnTo>
                  <a:pt x="18" y="58"/>
                </a:lnTo>
                <a:lnTo>
                  <a:pt x="14" y="71"/>
                </a:lnTo>
                <a:lnTo>
                  <a:pt x="9" y="75"/>
                </a:lnTo>
                <a:lnTo>
                  <a:pt x="5" y="80"/>
                </a:lnTo>
                <a:lnTo>
                  <a:pt x="0" y="84"/>
                </a:lnTo>
                <a:lnTo>
                  <a:pt x="0" y="8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1" name="Freeform 799">
            <a:extLst>
              <a:ext uri="{FF2B5EF4-FFF2-40B4-BE49-F238E27FC236}">
                <a16:creationId xmlns:a16="http://schemas.microsoft.com/office/drawing/2014/main" id="{84863D67-6B8C-4F0B-9064-3E1974F17132}"/>
              </a:ext>
            </a:extLst>
          </p:cNvPr>
          <p:cNvSpPr>
            <a:spLocks/>
          </p:cNvSpPr>
          <p:nvPr/>
        </p:nvSpPr>
        <p:spPr bwMode="auto">
          <a:xfrm>
            <a:off x="7447069" y="3760853"/>
            <a:ext cx="126802" cy="91083"/>
          </a:xfrm>
          <a:custGeom>
            <a:avLst/>
            <a:gdLst>
              <a:gd name="T0" fmla="*/ 9 w 142"/>
              <a:gd name="T1" fmla="*/ 89 h 102"/>
              <a:gd name="T2" fmla="*/ 23 w 142"/>
              <a:gd name="T3" fmla="*/ 98 h 102"/>
              <a:gd name="T4" fmla="*/ 40 w 142"/>
              <a:gd name="T5" fmla="*/ 98 h 102"/>
              <a:gd name="T6" fmla="*/ 62 w 142"/>
              <a:gd name="T7" fmla="*/ 98 h 102"/>
              <a:gd name="T8" fmla="*/ 76 w 142"/>
              <a:gd name="T9" fmla="*/ 89 h 102"/>
              <a:gd name="T10" fmla="*/ 89 w 142"/>
              <a:gd name="T11" fmla="*/ 80 h 102"/>
              <a:gd name="T12" fmla="*/ 98 w 142"/>
              <a:gd name="T13" fmla="*/ 58 h 102"/>
              <a:gd name="T14" fmla="*/ 111 w 142"/>
              <a:gd name="T15" fmla="*/ 62 h 102"/>
              <a:gd name="T16" fmla="*/ 125 w 142"/>
              <a:gd name="T17" fmla="*/ 67 h 102"/>
              <a:gd name="T18" fmla="*/ 125 w 142"/>
              <a:gd name="T19" fmla="*/ 62 h 102"/>
              <a:gd name="T20" fmla="*/ 133 w 142"/>
              <a:gd name="T21" fmla="*/ 53 h 102"/>
              <a:gd name="T22" fmla="*/ 142 w 142"/>
              <a:gd name="T23" fmla="*/ 44 h 102"/>
              <a:gd name="T24" fmla="*/ 138 w 142"/>
              <a:gd name="T25" fmla="*/ 36 h 102"/>
              <a:gd name="T26" fmla="*/ 125 w 142"/>
              <a:gd name="T27" fmla="*/ 27 h 102"/>
              <a:gd name="T28" fmla="*/ 125 w 142"/>
              <a:gd name="T29" fmla="*/ 27 h 102"/>
              <a:gd name="T30" fmla="*/ 125 w 142"/>
              <a:gd name="T31" fmla="*/ 18 h 102"/>
              <a:gd name="T32" fmla="*/ 120 w 142"/>
              <a:gd name="T33" fmla="*/ 13 h 102"/>
              <a:gd name="T34" fmla="*/ 111 w 142"/>
              <a:gd name="T35" fmla="*/ 5 h 102"/>
              <a:gd name="T36" fmla="*/ 107 w 142"/>
              <a:gd name="T37" fmla="*/ 0 h 102"/>
              <a:gd name="T38" fmla="*/ 102 w 142"/>
              <a:gd name="T39" fmla="*/ 5 h 102"/>
              <a:gd name="T40" fmla="*/ 98 w 142"/>
              <a:gd name="T41" fmla="*/ 5 h 102"/>
              <a:gd name="T42" fmla="*/ 85 w 142"/>
              <a:gd name="T43" fmla="*/ 9 h 102"/>
              <a:gd name="T44" fmla="*/ 62 w 142"/>
              <a:gd name="T45" fmla="*/ 13 h 102"/>
              <a:gd name="T46" fmla="*/ 67 w 142"/>
              <a:gd name="T47" fmla="*/ 22 h 102"/>
              <a:gd name="T48" fmla="*/ 67 w 142"/>
              <a:gd name="T49" fmla="*/ 27 h 102"/>
              <a:gd name="T50" fmla="*/ 62 w 142"/>
              <a:gd name="T51" fmla="*/ 22 h 102"/>
              <a:gd name="T52" fmla="*/ 45 w 142"/>
              <a:gd name="T53" fmla="*/ 18 h 102"/>
              <a:gd name="T54" fmla="*/ 40 w 142"/>
              <a:gd name="T55" fmla="*/ 22 h 102"/>
              <a:gd name="T56" fmla="*/ 45 w 142"/>
              <a:gd name="T57" fmla="*/ 36 h 102"/>
              <a:gd name="T58" fmla="*/ 40 w 142"/>
              <a:gd name="T59" fmla="*/ 49 h 102"/>
              <a:gd name="T60" fmla="*/ 23 w 142"/>
              <a:gd name="T61" fmla="*/ 58 h 102"/>
              <a:gd name="T62" fmla="*/ 14 w 142"/>
              <a:gd name="T63" fmla="*/ 71 h 102"/>
              <a:gd name="T64" fmla="*/ 5 w 142"/>
              <a:gd name="T65" fmla="*/ 80 h 102"/>
              <a:gd name="T66" fmla="*/ 0 w 142"/>
              <a:gd name="T67" fmla="*/ 8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2" h="102">
                <a:moveTo>
                  <a:pt x="0" y="89"/>
                </a:moveTo>
                <a:lnTo>
                  <a:pt x="9" y="89"/>
                </a:lnTo>
                <a:lnTo>
                  <a:pt x="18" y="93"/>
                </a:lnTo>
                <a:lnTo>
                  <a:pt x="23" y="98"/>
                </a:lnTo>
                <a:lnTo>
                  <a:pt x="27" y="98"/>
                </a:lnTo>
                <a:lnTo>
                  <a:pt x="40" y="98"/>
                </a:lnTo>
                <a:lnTo>
                  <a:pt x="49" y="93"/>
                </a:lnTo>
                <a:lnTo>
                  <a:pt x="62" y="98"/>
                </a:lnTo>
                <a:lnTo>
                  <a:pt x="76" y="102"/>
                </a:lnTo>
                <a:lnTo>
                  <a:pt x="76" y="89"/>
                </a:lnTo>
                <a:lnTo>
                  <a:pt x="80" y="84"/>
                </a:lnTo>
                <a:lnTo>
                  <a:pt x="89" y="80"/>
                </a:lnTo>
                <a:lnTo>
                  <a:pt x="98" y="71"/>
                </a:lnTo>
                <a:lnTo>
                  <a:pt x="98" y="58"/>
                </a:lnTo>
                <a:lnTo>
                  <a:pt x="111" y="58"/>
                </a:lnTo>
                <a:lnTo>
                  <a:pt x="111" y="62"/>
                </a:lnTo>
                <a:lnTo>
                  <a:pt x="125" y="67"/>
                </a:lnTo>
                <a:lnTo>
                  <a:pt x="125" y="67"/>
                </a:lnTo>
                <a:lnTo>
                  <a:pt x="125" y="62"/>
                </a:lnTo>
                <a:lnTo>
                  <a:pt x="125" y="62"/>
                </a:lnTo>
                <a:lnTo>
                  <a:pt x="129" y="58"/>
                </a:lnTo>
                <a:lnTo>
                  <a:pt x="133" y="53"/>
                </a:lnTo>
                <a:lnTo>
                  <a:pt x="133" y="49"/>
                </a:lnTo>
                <a:lnTo>
                  <a:pt x="142" y="44"/>
                </a:lnTo>
                <a:lnTo>
                  <a:pt x="138" y="36"/>
                </a:lnTo>
                <a:lnTo>
                  <a:pt x="138" y="36"/>
                </a:lnTo>
                <a:lnTo>
                  <a:pt x="129" y="31"/>
                </a:lnTo>
                <a:lnTo>
                  <a:pt x="125" y="27"/>
                </a:lnTo>
                <a:lnTo>
                  <a:pt x="125" y="27"/>
                </a:lnTo>
                <a:lnTo>
                  <a:pt x="125" y="27"/>
                </a:lnTo>
                <a:lnTo>
                  <a:pt x="125" y="18"/>
                </a:lnTo>
                <a:lnTo>
                  <a:pt x="125" y="18"/>
                </a:lnTo>
                <a:lnTo>
                  <a:pt x="120" y="18"/>
                </a:lnTo>
                <a:lnTo>
                  <a:pt x="120" y="13"/>
                </a:lnTo>
                <a:lnTo>
                  <a:pt x="116" y="9"/>
                </a:lnTo>
                <a:lnTo>
                  <a:pt x="111" y="5"/>
                </a:lnTo>
                <a:lnTo>
                  <a:pt x="111" y="5"/>
                </a:lnTo>
                <a:lnTo>
                  <a:pt x="107" y="0"/>
                </a:lnTo>
                <a:lnTo>
                  <a:pt x="107" y="5"/>
                </a:lnTo>
                <a:lnTo>
                  <a:pt x="102" y="5"/>
                </a:lnTo>
                <a:lnTo>
                  <a:pt x="102" y="5"/>
                </a:lnTo>
                <a:lnTo>
                  <a:pt x="98" y="5"/>
                </a:lnTo>
                <a:lnTo>
                  <a:pt x="94" y="5"/>
                </a:lnTo>
                <a:lnTo>
                  <a:pt x="85" y="9"/>
                </a:lnTo>
                <a:lnTo>
                  <a:pt x="62" y="13"/>
                </a:lnTo>
                <a:lnTo>
                  <a:pt x="62" y="13"/>
                </a:lnTo>
                <a:lnTo>
                  <a:pt x="62" y="18"/>
                </a:lnTo>
                <a:lnTo>
                  <a:pt x="67" y="22"/>
                </a:lnTo>
                <a:lnTo>
                  <a:pt x="67" y="22"/>
                </a:lnTo>
                <a:lnTo>
                  <a:pt x="67" y="27"/>
                </a:lnTo>
                <a:lnTo>
                  <a:pt x="67" y="27"/>
                </a:lnTo>
                <a:lnTo>
                  <a:pt x="62" y="22"/>
                </a:lnTo>
                <a:lnTo>
                  <a:pt x="54" y="22"/>
                </a:lnTo>
                <a:lnTo>
                  <a:pt x="45" y="18"/>
                </a:lnTo>
                <a:lnTo>
                  <a:pt x="45" y="18"/>
                </a:lnTo>
                <a:lnTo>
                  <a:pt x="40" y="22"/>
                </a:lnTo>
                <a:lnTo>
                  <a:pt x="45" y="27"/>
                </a:lnTo>
                <a:lnTo>
                  <a:pt x="45" y="36"/>
                </a:lnTo>
                <a:lnTo>
                  <a:pt x="45" y="44"/>
                </a:lnTo>
                <a:lnTo>
                  <a:pt x="40" y="49"/>
                </a:lnTo>
                <a:lnTo>
                  <a:pt x="36" y="53"/>
                </a:lnTo>
                <a:lnTo>
                  <a:pt x="23" y="58"/>
                </a:lnTo>
                <a:lnTo>
                  <a:pt x="18" y="58"/>
                </a:lnTo>
                <a:lnTo>
                  <a:pt x="14" y="71"/>
                </a:lnTo>
                <a:lnTo>
                  <a:pt x="9" y="75"/>
                </a:lnTo>
                <a:lnTo>
                  <a:pt x="5" y="80"/>
                </a:lnTo>
                <a:lnTo>
                  <a:pt x="0" y="84"/>
                </a:lnTo>
                <a:lnTo>
                  <a:pt x="0" y="8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2" name="Freeform 800">
            <a:extLst>
              <a:ext uri="{FF2B5EF4-FFF2-40B4-BE49-F238E27FC236}">
                <a16:creationId xmlns:a16="http://schemas.microsoft.com/office/drawing/2014/main" id="{07A1EF96-FC52-4A94-84D7-22CDB9F50C40}"/>
              </a:ext>
            </a:extLst>
          </p:cNvPr>
          <p:cNvSpPr>
            <a:spLocks/>
          </p:cNvSpPr>
          <p:nvPr/>
        </p:nvSpPr>
        <p:spPr bwMode="auto">
          <a:xfrm>
            <a:off x="7447069" y="3760853"/>
            <a:ext cx="126802" cy="91083"/>
          </a:xfrm>
          <a:custGeom>
            <a:avLst/>
            <a:gdLst>
              <a:gd name="T0" fmla="*/ 9 w 142"/>
              <a:gd name="T1" fmla="*/ 89 h 102"/>
              <a:gd name="T2" fmla="*/ 23 w 142"/>
              <a:gd name="T3" fmla="*/ 98 h 102"/>
              <a:gd name="T4" fmla="*/ 40 w 142"/>
              <a:gd name="T5" fmla="*/ 98 h 102"/>
              <a:gd name="T6" fmla="*/ 62 w 142"/>
              <a:gd name="T7" fmla="*/ 98 h 102"/>
              <a:gd name="T8" fmla="*/ 76 w 142"/>
              <a:gd name="T9" fmla="*/ 89 h 102"/>
              <a:gd name="T10" fmla="*/ 89 w 142"/>
              <a:gd name="T11" fmla="*/ 80 h 102"/>
              <a:gd name="T12" fmla="*/ 98 w 142"/>
              <a:gd name="T13" fmla="*/ 58 h 102"/>
              <a:gd name="T14" fmla="*/ 111 w 142"/>
              <a:gd name="T15" fmla="*/ 62 h 102"/>
              <a:gd name="T16" fmla="*/ 125 w 142"/>
              <a:gd name="T17" fmla="*/ 67 h 102"/>
              <a:gd name="T18" fmla="*/ 125 w 142"/>
              <a:gd name="T19" fmla="*/ 62 h 102"/>
              <a:gd name="T20" fmla="*/ 133 w 142"/>
              <a:gd name="T21" fmla="*/ 53 h 102"/>
              <a:gd name="T22" fmla="*/ 142 w 142"/>
              <a:gd name="T23" fmla="*/ 44 h 102"/>
              <a:gd name="T24" fmla="*/ 138 w 142"/>
              <a:gd name="T25" fmla="*/ 36 h 102"/>
              <a:gd name="T26" fmla="*/ 125 w 142"/>
              <a:gd name="T27" fmla="*/ 27 h 102"/>
              <a:gd name="T28" fmla="*/ 125 w 142"/>
              <a:gd name="T29" fmla="*/ 27 h 102"/>
              <a:gd name="T30" fmla="*/ 125 w 142"/>
              <a:gd name="T31" fmla="*/ 18 h 102"/>
              <a:gd name="T32" fmla="*/ 120 w 142"/>
              <a:gd name="T33" fmla="*/ 13 h 102"/>
              <a:gd name="T34" fmla="*/ 111 w 142"/>
              <a:gd name="T35" fmla="*/ 5 h 102"/>
              <a:gd name="T36" fmla="*/ 107 w 142"/>
              <a:gd name="T37" fmla="*/ 0 h 102"/>
              <a:gd name="T38" fmla="*/ 102 w 142"/>
              <a:gd name="T39" fmla="*/ 5 h 102"/>
              <a:gd name="T40" fmla="*/ 98 w 142"/>
              <a:gd name="T41" fmla="*/ 5 h 102"/>
              <a:gd name="T42" fmla="*/ 85 w 142"/>
              <a:gd name="T43" fmla="*/ 9 h 102"/>
              <a:gd name="T44" fmla="*/ 62 w 142"/>
              <a:gd name="T45" fmla="*/ 13 h 102"/>
              <a:gd name="T46" fmla="*/ 67 w 142"/>
              <a:gd name="T47" fmla="*/ 22 h 102"/>
              <a:gd name="T48" fmla="*/ 67 w 142"/>
              <a:gd name="T49" fmla="*/ 27 h 102"/>
              <a:gd name="T50" fmla="*/ 62 w 142"/>
              <a:gd name="T51" fmla="*/ 22 h 102"/>
              <a:gd name="T52" fmla="*/ 45 w 142"/>
              <a:gd name="T53" fmla="*/ 18 h 102"/>
              <a:gd name="T54" fmla="*/ 40 w 142"/>
              <a:gd name="T55" fmla="*/ 22 h 102"/>
              <a:gd name="T56" fmla="*/ 45 w 142"/>
              <a:gd name="T57" fmla="*/ 36 h 102"/>
              <a:gd name="T58" fmla="*/ 40 w 142"/>
              <a:gd name="T59" fmla="*/ 49 h 102"/>
              <a:gd name="T60" fmla="*/ 23 w 142"/>
              <a:gd name="T61" fmla="*/ 58 h 102"/>
              <a:gd name="T62" fmla="*/ 14 w 142"/>
              <a:gd name="T63" fmla="*/ 71 h 102"/>
              <a:gd name="T64" fmla="*/ 5 w 142"/>
              <a:gd name="T65" fmla="*/ 80 h 102"/>
              <a:gd name="T66" fmla="*/ 0 w 142"/>
              <a:gd name="T67" fmla="*/ 8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2" h="102">
                <a:moveTo>
                  <a:pt x="0" y="89"/>
                </a:moveTo>
                <a:lnTo>
                  <a:pt x="9" y="89"/>
                </a:lnTo>
                <a:lnTo>
                  <a:pt x="18" y="93"/>
                </a:lnTo>
                <a:lnTo>
                  <a:pt x="23" y="98"/>
                </a:lnTo>
                <a:lnTo>
                  <a:pt x="27" y="98"/>
                </a:lnTo>
                <a:lnTo>
                  <a:pt x="40" y="98"/>
                </a:lnTo>
                <a:lnTo>
                  <a:pt x="49" y="93"/>
                </a:lnTo>
                <a:lnTo>
                  <a:pt x="62" y="98"/>
                </a:lnTo>
                <a:lnTo>
                  <a:pt x="76" y="102"/>
                </a:lnTo>
                <a:lnTo>
                  <a:pt x="76" y="89"/>
                </a:lnTo>
                <a:lnTo>
                  <a:pt x="80" y="84"/>
                </a:lnTo>
                <a:lnTo>
                  <a:pt x="89" y="80"/>
                </a:lnTo>
                <a:lnTo>
                  <a:pt x="98" y="71"/>
                </a:lnTo>
                <a:lnTo>
                  <a:pt x="98" y="58"/>
                </a:lnTo>
                <a:lnTo>
                  <a:pt x="111" y="58"/>
                </a:lnTo>
                <a:lnTo>
                  <a:pt x="111" y="62"/>
                </a:lnTo>
                <a:lnTo>
                  <a:pt x="125" y="67"/>
                </a:lnTo>
                <a:lnTo>
                  <a:pt x="125" y="67"/>
                </a:lnTo>
                <a:lnTo>
                  <a:pt x="125" y="62"/>
                </a:lnTo>
                <a:lnTo>
                  <a:pt x="125" y="62"/>
                </a:lnTo>
                <a:lnTo>
                  <a:pt x="129" y="58"/>
                </a:lnTo>
                <a:lnTo>
                  <a:pt x="133" y="53"/>
                </a:lnTo>
                <a:lnTo>
                  <a:pt x="133" y="49"/>
                </a:lnTo>
                <a:lnTo>
                  <a:pt x="142" y="44"/>
                </a:lnTo>
                <a:lnTo>
                  <a:pt x="138" y="36"/>
                </a:lnTo>
                <a:lnTo>
                  <a:pt x="138" y="36"/>
                </a:lnTo>
                <a:lnTo>
                  <a:pt x="129" y="31"/>
                </a:lnTo>
                <a:lnTo>
                  <a:pt x="125" y="27"/>
                </a:lnTo>
                <a:lnTo>
                  <a:pt x="125" y="27"/>
                </a:lnTo>
                <a:lnTo>
                  <a:pt x="125" y="27"/>
                </a:lnTo>
                <a:lnTo>
                  <a:pt x="125" y="18"/>
                </a:lnTo>
                <a:lnTo>
                  <a:pt x="125" y="18"/>
                </a:lnTo>
                <a:lnTo>
                  <a:pt x="120" y="18"/>
                </a:lnTo>
                <a:lnTo>
                  <a:pt x="120" y="13"/>
                </a:lnTo>
                <a:lnTo>
                  <a:pt x="116" y="9"/>
                </a:lnTo>
                <a:lnTo>
                  <a:pt x="111" y="5"/>
                </a:lnTo>
                <a:lnTo>
                  <a:pt x="111" y="5"/>
                </a:lnTo>
                <a:lnTo>
                  <a:pt x="107" y="0"/>
                </a:lnTo>
                <a:lnTo>
                  <a:pt x="107" y="5"/>
                </a:lnTo>
                <a:lnTo>
                  <a:pt x="102" y="5"/>
                </a:lnTo>
                <a:lnTo>
                  <a:pt x="102" y="5"/>
                </a:lnTo>
                <a:lnTo>
                  <a:pt x="98" y="5"/>
                </a:lnTo>
                <a:lnTo>
                  <a:pt x="94" y="5"/>
                </a:lnTo>
                <a:lnTo>
                  <a:pt x="85" y="9"/>
                </a:lnTo>
                <a:lnTo>
                  <a:pt x="62" y="13"/>
                </a:lnTo>
                <a:lnTo>
                  <a:pt x="62" y="13"/>
                </a:lnTo>
                <a:lnTo>
                  <a:pt x="62" y="18"/>
                </a:lnTo>
                <a:lnTo>
                  <a:pt x="67" y="22"/>
                </a:lnTo>
                <a:lnTo>
                  <a:pt x="67" y="22"/>
                </a:lnTo>
                <a:lnTo>
                  <a:pt x="67" y="27"/>
                </a:lnTo>
                <a:lnTo>
                  <a:pt x="67" y="27"/>
                </a:lnTo>
                <a:lnTo>
                  <a:pt x="62" y="22"/>
                </a:lnTo>
                <a:lnTo>
                  <a:pt x="54" y="22"/>
                </a:lnTo>
                <a:lnTo>
                  <a:pt x="45" y="18"/>
                </a:lnTo>
                <a:lnTo>
                  <a:pt x="45" y="18"/>
                </a:lnTo>
                <a:lnTo>
                  <a:pt x="40" y="22"/>
                </a:lnTo>
                <a:lnTo>
                  <a:pt x="45" y="27"/>
                </a:lnTo>
                <a:lnTo>
                  <a:pt x="45" y="36"/>
                </a:lnTo>
                <a:lnTo>
                  <a:pt x="45" y="44"/>
                </a:lnTo>
                <a:lnTo>
                  <a:pt x="40" y="49"/>
                </a:lnTo>
                <a:lnTo>
                  <a:pt x="36" y="53"/>
                </a:lnTo>
                <a:lnTo>
                  <a:pt x="23" y="58"/>
                </a:lnTo>
                <a:lnTo>
                  <a:pt x="18" y="58"/>
                </a:lnTo>
                <a:lnTo>
                  <a:pt x="14" y="71"/>
                </a:lnTo>
                <a:lnTo>
                  <a:pt x="9" y="75"/>
                </a:lnTo>
                <a:lnTo>
                  <a:pt x="5" y="80"/>
                </a:lnTo>
                <a:lnTo>
                  <a:pt x="0" y="84"/>
                </a:lnTo>
                <a:lnTo>
                  <a:pt x="0" y="8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3" name="Freeform 801">
            <a:extLst>
              <a:ext uri="{FF2B5EF4-FFF2-40B4-BE49-F238E27FC236}">
                <a16:creationId xmlns:a16="http://schemas.microsoft.com/office/drawing/2014/main" id="{C884C464-FC04-43AA-8F98-0B81FD601774}"/>
              </a:ext>
            </a:extLst>
          </p:cNvPr>
          <p:cNvSpPr>
            <a:spLocks/>
          </p:cNvSpPr>
          <p:nvPr/>
        </p:nvSpPr>
        <p:spPr bwMode="auto">
          <a:xfrm>
            <a:off x="7482788" y="3903730"/>
            <a:ext cx="95548" cy="55364"/>
          </a:xfrm>
          <a:custGeom>
            <a:avLst/>
            <a:gdLst>
              <a:gd name="T0" fmla="*/ 22 w 107"/>
              <a:gd name="T1" fmla="*/ 4 h 62"/>
              <a:gd name="T2" fmla="*/ 14 w 107"/>
              <a:gd name="T3" fmla="*/ 4 h 62"/>
              <a:gd name="T4" fmla="*/ 5 w 107"/>
              <a:gd name="T5" fmla="*/ 13 h 62"/>
              <a:gd name="T6" fmla="*/ 5 w 107"/>
              <a:gd name="T7" fmla="*/ 17 h 62"/>
              <a:gd name="T8" fmla="*/ 5 w 107"/>
              <a:gd name="T9" fmla="*/ 17 h 62"/>
              <a:gd name="T10" fmla="*/ 18 w 107"/>
              <a:gd name="T11" fmla="*/ 13 h 62"/>
              <a:gd name="T12" fmla="*/ 31 w 107"/>
              <a:gd name="T13" fmla="*/ 13 h 62"/>
              <a:gd name="T14" fmla="*/ 31 w 107"/>
              <a:gd name="T15" fmla="*/ 17 h 62"/>
              <a:gd name="T16" fmla="*/ 36 w 107"/>
              <a:gd name="T17" fmla="*/ 22 h 62"/>
              <a:gd name="T18" fmla="*/ 40 w 107"/>
              <a:gd name="T19" fmla="*/ 22 h 62"/>
              <a:gd name="T20" fmla="*/ 45 w 107"/>
              <a:gd name="T21" fmla="*/ 22 h 62"/>
              <a:gd name="T22" fmla="*/ 45 w 107"/>
              <a:gd name="T23" fmla="*/ 26 h 62"/>
              <a:gd name="T24" fmla="*/ 45 w 107"/>
              <a:gd name="T25" fmla="*/ 31 h 62"/>
              <a:gd name="T26" fmla="*/ 40 w 107"/>
              <a:gd name="T27" fmla="*/ 35 h 62"/>
              <a:gd name="T28" fmla="*/ 40 w 107"/>
              <a:gd name="T29" fmla="*/ 40 h 62"/>
              <a:gd name="T30" fmla="*/ 40 w 107"/>
              <a:gd name="T31" fmla="*/ 44 h 62"/>
              <a:gd name="T32" fmla="*/ 40 w 107"/>
              <a:gd name="T33" fmla="*/ 48 h 62"/>
              <a:gd name="T34" fmla="*/ 45 w 107"/>
              <a:gd name="T35" fmla="*/ 53 h 62"/>
              <a:gd name="T36" fmla="*/ 54 w 107"/>
              <a:gd name="T37" fmla="*/ 53 h 62"/>
              <a:gd name="T38" fmla="*/ 54 w 107"/>
              <a:gd name="T39" fmla="*/ 57 h 62"/>
              <a:gd name="T40" fmla="*/ 62 w 107"/>
              <a:gd name="T41" fmla="*/ 57 h 62"/>
              <a:gd name="T42" fmla="*/ 62 w 107"/>
              <a:gd name="T43" fmla="*/ 53 h 62"/>
              <a:gd name="T44" fmla="*/ 71 w 107"/>
              <a:gd name="T45" fmla="*/ 53 h 62"/>
              <a:gd name="T46" fmla="*/ 76 w 107"/>
              <a:gd name="T47" fmla="*/ 57 h 62"/>
              <a:gd name="T48" fmla="*/ 76 w 107"/>
              <a:gd name="T49" fmla="*/ 57 h 62"/>
              <a:gd name="T50" fmla="*/ 76 w 107"/>
              <a:gd name="T51" fmla="*/ 57 h 62"/>
              <a:gd name="T52" fmla="*/ 85 w 107"/>
              <a:gd name="T53" fmla="*/ 53 h 62"/>
              <a:gd name="T54" fmla="*/ 89 w 107"/>
              <a:gd name="T55" fmla="*/ 57 h 62"/>
              <a:gd name="T56" fmla="*/ 93 w 107"/>
              <a:gd name="T57" fmla="*/ 53 h 62"/>
              <a:gd name="T58" fmla="*/ 102 w 107"/>
              <a:gd name="T59" fmla="*/ 53 h 62"/>
              <a:gd name="T60" fmla="*/ 107 w 107"/>
              <a:gd name="T61" fmla="*/ 48 h 62"/>
              <a:gd name="T62" fmla="*/ 102 w 107"/>
              <a:gd name="T63" fmla="*/ 44 h 62"/>
              <a:gd name="T64" fmla="*/ 98 w 107"/>
              <a:gd name="T65" fmla="*/ 35 h 62"/>
              <a:gd name="T66" fmla="*/ 93 w 107"/>
              <a:gd name="T67" fmla="*/ 31 h 62"/>
              <a:gd name="T68" fmla="*/ 93 w 107"/>
              <a:gd name="T69" fmla="*/ 26 h 62"/>
              <a:gd name="T70" fmla="*/ 89 w 107"/>
              <a:gd name="T71" fmla="*/ 22 h 62"/>
              <a:gd name="T72" fmla="*/ 89 w 107"/>
              <a:gd name="T73" fmla="*/ 22 h 62"/>
              <a:gd name="T74" fmla="*/ 85 w 107"/>
              <a:gd name="T75" fmla="*/ 13 h 62"/>
              <a:gd name="T76" fmla="*/ 80 w 107"/>
              <a:gd name="T77" fmla="*/ 4 h 62"/>
              <a:gd name="T78" fmla="*/ 76 w 107"/>
              <a:gd name="T79" fmla="*/ 0 h 62"/>
              <a:gd name="T80" fmla="*/ 67 w 107"/>
              <a:gd name="T81" fmla="*/ 4 h 62"/>
              <a:gd name="T82" fmla="*/ 58 w 107"/>
              <a:gd name="T83" fmla="*/ 9 h 62"/>
              <a:gd name="T84" fmla="*/ 54 w 107"/>
              <a:gd name="T85" fmla="*/ 4 h 62"/>
              <a:gd name="T86" fmla="*/ 49 w 107"/>
              <a:gd name="T87" fmla="*/ 4 h 62"/>
              <a:gd name="T88" fmla="*/ 45 w 107"/>
              <a:gd name="T89" fmla="*/ 4 h 62"/>
              <a:gd name="T90" fmla="*/ 45 w 107"/>
              <a:gd name="T91" fmla="*/ 0 h 62"/>
              <a:gd name="T92" fmla="*/ 36 w 107"/>
              <a:gd name="T93" fmla="*/ 0 h 62"/>
              <a:gd name="T94" fmla="*/ 27 w 107"/>
              <a:gd name="T9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7" h="62">
                <a:moveTo>
                  <a:pt x="22" y="0"/>
                </a:move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5" y="4"/>
                </a:lnTo>
                <a:lnTo>
                  <a:pt x="5" y="13"/>
                </a:lnTo>
                <a:lnTo>
                  <a:pt x="5" y="13"/>
                </a:lnTo>
                <a:lnTo>
                  <a:pt x="5" y="17"/>
                </a:lnTo>
                <a:lnTo>
                  <a:pt x="0" y="17"/>
                </a:lnTo>
                <a:lnTo>
                  <a:pt x="5" y="17"/>
                </a:lnTo>
                <a:lnTo>
                  <a:pt x="14" y="13"/>
                </a:lnTo>
                <a:lnTo>
                  <a:pt x="18" y="13"/>
                </a:lnTo>
                <a:lnTo>
                  <a:pt x="27" y="13"/>
                </a:lnTo>
                <a:lnTo>
                  <a:pt x="31" y="13"/>
                </a:lnTo>
                <a:lnTo>
                  <a:pt x="31" y="13"/>
                </a:lnTo>
                <a:lnTo>
                  <a:pt x="31" y="17"/>
                </a:lnTo>
                <a:lnTo>
                  <a:pt x="36" y="17"/>
                </a:lnTo>
                <a:lnTo>
                  <a:pt x="36" y="22"/>
                </a:lnTo>
                <a:lnTo>
                  <a:pt x="36" y="22"/>
                </a:lnTo>
                <a:lnTo>
                  <a:pt x="40" y="22"/>
                </a:lnTo>
                <a:lnTo>
                  <a:pt x="40" y="22"/>
                </a:lnTo>
                <a:lnTo>
                  <a:pt x="45" y="22"/>
                </a:lnTo>
                <a:lnTo>
                  <a:pt x="45" y="26"/>
                </a:lnTo>
                <a:lnTo>
                  <a:pt x="45" y="26"/>
                </a:lnTo>
                <a:lnTo>
                  <a:pt x="45" y="31"/>
                </a:lnTo>
                <a:lnTo>
                  <a:pt x="45" y="31"/>
                </a:lnTo>
                <a:lnTo>
                  <a:pt x="40" y="35"/>
                </a:lnTo>
                <a:lnTo>
                  <a:pt x="40" y="35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4"/>
                </a:lnTo>
                <a:lnTo>
                  <a:pt x="40" y="44"/>
                </a:lnTo>
                <a:lnTo>
                  <a:pt x="40" y="48"/>
                </a:lnTo>
                <a:lnTo>
                  <a:pt x="40" y="48"/>
                </a:lnTo>
                <a:lnTo>
                  <a:pt x="45" y="53"/>
                </a:lnTo>
                <a:lnTo>
                  <a:pt x="45" y="53"/>
                </a:lnTo>
                <a:lnTo>
                  <a:pt x="54" y="53"/>
                </a:lnTo>
                <a:lnTo>
                  <a:pt x="54" y="57"/>
                </a:lnTo>
                <a:lnTo>
                  <a:pt x="54" y="57"/>
                </a:lnTo>
                <a:lnTo>
                  <a:pt x="54" y="57"/>
                </a:lnTo>
                <a:lnTo>
                  <a:pt x="62" y="57"/>
                </a:lnTo>
                <a:lnTo>
                  <a:pt x="62" y="53"/>
                </a:lnTo>
                <a:lnTo>
                  <a:pt x="62" y="53"/>
                </a:lnTo>
                <a:lnTo>
                  <a:pt x="67" y="53"/>
                </a:lnTo>
                <a:lnTo>
                  <a:pt x="71" y="53"/>
                </a:lnTo>
                <a:lnTo>
                  <a:pt x="76" y="57"/>
                </a:lnTo>
                <a:lnTo>
                  <a:pt x="76" y="57"/>
                </a:lnTo>
                <a:lnTo>
                  <a:pt x="80" y="62"/>
                </a:lnTo>
                <a:lnTo>
                  <a:pt x="76" y="57"/>
                </a:lnTo>
                <a:lnTo>
                  <a:pt x="80" y="62"/>
                </a:lnTo>
                <a:lnTo>
                  <a:pt x="76" y="57"/>
                </a:lnTo>
                <a:lnTo>
                  <a:pt x="85" y="57"/>
                </a:lnTo>
                <a:lnTo>
                  <a:pt x="85" y="53"/>
                </a:lnTo>
                <a:lnTo>
                  <a:pt x="89" y="53"/>
                </a:lnTo>
                <a:lnTo>
                  <a:pt x="89" y="57"/>
                </a:lnTo>
                <a:lnTo>
                  <a:pt x="89" y="57"/>
                </a:lnTo>
                <a:lnTo>
                  <a:pt x="93" y="53"/>
                </a:lnTo>
                <a:lnTo>
                  <a:pt x="98" y="53"/>
                </a:lnTo>
                <a:lnTo>
                  <a:pt x="102" y="53"/>
                </a:lnTo>
                <a:lnTo>
                  <a:pt x="107" y="53"/>
                </a:lnTo>
                <a:lnTo>
                  <a:pt x="107" y="48"/>
                </a:lnTo>
                <a:lnTo>
                  <a:pt x="102" y="44"/>
                </a:lnTo>
                <a:lnTo>
                  <a:pt x="102" y="44"/>
                </a:lnTo>
                <a:lnTo>
                  <a:pt x="98" y="40"/>
                </a:lnTo>
                <a:lnTo>
                  <a:pt x="98" y="35"/>
                </a:lnTo>
                <a:lnTo>
                  <a:pt x="98" y="35"/>
                </a:lnTo>
                <a:lnTo>
                  <a:pt x="93" y="31"/>
                </a:lnTo>
                <a:lnTo>
                  <a:pt x="93" y="31"/>
                </a:lnTo>
                <a:lnTo>
                  <a:pt x="93" y="26"/>
                </a:lnTo>
                <a:lnTo>
                  <a:pt x="93" y="26"/>
                </a:lnTo>
                <a:lnTo>
                  <a:pt x="89" y="22"/>
                </a:lnTo>
                <a:lnTo>
                  <a:pt x="89" y="22"/>
                </a:lnTo>
                <a:lnTo>
                  <a:pt x="89" y="22"/>
                </a:lnTo>
                <a:lnTo>
                  <a:pt x="89" y="17"/>
                </a:lnTo>
                <a:lnTo>
                  <a:pt x="85" y="13"/>
                </a:lnTo>
                <a:lnTo>
                  <a:pt x="80" y="9"/>
                </a:lnTo>
                <a:lnTo>
                  <a:pt x="80" y="4"/>
                </a:lnTo>
                <a:lnTo>
                  <a:pt x="80" y="0"/>
                </a:lnTo>
                <a:lnTo>
                  <a:pt x="76" y="0"/>
                </a:lnTo>
                <a:lnTo>
                  <a:pt x="71" y="4"/>
                </a:lnTo>
                <a:lnTo>
                  <a:pt x="67" y="4"/>
                </a:lnTo>
                <a:lnTo>
                  <a:pt x="67" y="9"/>
                </a:lnTo>
                <a:lnTo>
                  <a:pt x="58" y="9"/>
                </a:lnTo>
                <a:lnTo>
                  <a:pt x="58" y="4"/>
                </a:lnTo>
                <a:lnTo>
                  <a:pt x="54" y="4"/>
                </a:lnTo>
                <a:lnTo>
                  <a:pt x="49" y="4"/>
                </a:lnTo>
                <a:lnTo>
                  <a:pt x="49" y="4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5" y="0"/>
                </a:lnTo>
                <a:lnTo>
                  <a:pt x="40" y="4"/>
                </a:lnTo>
                <a:lnTo>
                  <a:pt x="36" y="0"/>
                </a:lnTo>
                <a:lnTo>
                  <a:pt x="31" y="0"/>
                </a:lnTo>
                <a:lnTo>
                  <a:pt x="27" y="0"/>
                </a:lnTo>
                <a:lnTo>
                  <a:pt x="22" y="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4" name="Freeform 802">
            <a:extLst>
              <a:ext uri="{FF2B5EF4-FFF2-40B4-BE49-F238E27FC236}">
                <a16:creationId xmlns:a16="http://schemas.microsoft.com/office/drawing/2014/main" id="{3999E322-AC4B-48C2-8C27-F97F9AA7C815}"/>
              </a:ext>
            </a:extLst>
          </p:cNvPr>
          <p:cNvSpPr>
            <a:spLocks/>
          </p:cNvSpPr>
          <p:nvPr/>
        </p:nvSpPr>
        <p:spPr bwMode="auto">
          <a:xfrm>
            <a:off x="7482788" y="3903730"/>
            <a:ext cx="95548" cy="55364"/>
          </a:xfrm>
          <a:custGeom>
            <a:avLst/>
            <a:gdLst>
              <a:gd name="T0" fmla="*/ 22 w 107"/>
              <a:gd name="T1" fmla="*/ 4 h 62"/>
              <a:gd name="T2" fmla="*/ 14 w 107"/>
              <a:gd name="T3" fmla="*/ 4 h 62"/>
              <a:gd name="T4" fmla="*/ 5 w 107"/>
              <a:gd name="T5" fmla="*/ 13 h 62"/>
              <a:gd name="T6" fmla="*/ 5 w 107"/>
              <a:gd name="T7" fmla="*/ 17 h 62"/>
              <a:gd name="T8" fmla="*/ 5 w 107"/>
              <a:gd name="T9" fmla="*/ 17 h 62"/>
              <a:gd name="T10" fmla="*/ 18 w 107"/>
              <a:gd name="T11" fmla="*/ 13 h 62"/>
              <a:gd name="T12" fmla="*/ 31 w 107"/>
              <a:gd name="T13" fmla="*/ 13 h 62"/>
              <a:gd name="T14" fmla="*/ 31 w 107"/>
              <a:gd name="T15" fmla="*/ 17 h 62"/>
              <a:gd name="T16" fmla="*/ 36 w 107"/>
              <a:gd name="T17" fmla="*/ 22 h 62"/>
              <a:gd name="T18" fmla="*/ 40 w 107"/>
              <a:gd name="T19" fmla="*/ 22 h 62"/>
              <a:gd name="T20" fmla="*/ 45 w 107"/>
              <a:gd name="T21" fmla="*/ 22 h 62"/>
              <a:gd name="T22" fmla="*/ 45 w 107"/>
              <a:gd name="T23" fmla="*/ 26 h 62"/>
              <a:gd name="T24" fmla="*/ 45 w 107"/>
              <a:gd name="T25" fmla="*/ 31 h 62"/>
              <a:gd name="T26" fmla="*/ 40 w 107"/>
              <a:gd name="T27" fmla="*/ 35 h 62"/>
              <a:gd name="T28" fmla="*/ 40 w 107"/>
              <a:gd name="T29" fmla="*/ 40 h 62"/>
              <a:gd name="T30" fmla="*/ 40 w 107"/>
              <a:gd name="T31" fmla="*/ 44 h 62"/>
              <a:gd name="T32" fmla="*/ 40 w 107"/>
              <a:gd name="T33" fmla="*/ 48 h 62"/>
              <a:gd name="T34" fmla="*/ 45 w 107"/>
              <a:gd name="T35" fmla="*/ 53 h 62"/>
              <a:gd name="T36" fmla="*/ 54 w 107"/>
              <a:gd name="T37" fmla="*/ 53 h 62"/>
              <a:gd name="T38" fmla="*/ 54 w 107"/>
              <a:gd name="T39" fmla="*/ 57 h 62"/>
              <a:gd name="T40" fmla="*/ 62 w 107"/>
              <a:gd name="T41" fmla="*/ 57 h 62"/>
              <a:gd name="T42" fmla="*/ 62 w 107"/>
              <a:gd name="T43" fmla="*/ 53 h 62"/>
              <a:gd name="T44" fmla="*/ 71 w 107"/>
              <a:gd name="T45" fmla="*/ 53 h 62"/>
              <a:gd name="T46" fmla="*/ 76 w 107"/>
              <a:gd name="T47" fmla="*/ 57 h 62"/>
              <a:gd name="T48" fmla="*/ 76 w 107"/>
              <a:gd name="T49" fmla="*/ 57 h 62"/>
              <a:gd name="T50" fmla="*/ 76 w 107"/>
              <a:gd name="T51" fmla="*/ 57 h 62"/>
              <a:gd name="T52" fmla="*/ 85 w 107"/>
              <a:gd name="T53" fmla="*/ 53 h 62"/>
              <a:gd name="T54" fmla="*/ 89 w 107"/>
              <a:gd name="T55" fmla="*/ 57 h 62"/>
              <a:gd name="T56" fmla="*/ 93 w 107"/>
              <a:gd name="T57" fmla="*/ 53 h 62"/>
              <a:gd name="T58" fmla="*/ 102 w 107"/>
              <a:gd name="T59" fmla="*/ 53 h 62"/>
              <a:gd name="T60" fmla="*/ 107 w 107"/>
              <a:gd name="T61" fmla="*/ 48 h 62"/>
              <a:gd name="T62" fmla="*/ 102 w 107"/>
              <a:gd name="T63" fmla="*/ 44 h 62"/>
              <a:gd name="T64" fmla="*/ 98 w 107"/>
              <a:gd name="T65" fmla="*/ 35 h 62"/>
              <a:gd name="T66" fmla="*/ 93 w 107"/>
              <a:gd name="T67" fmla="*/ 31 h 62"/>
              <a:gd name="T68" fmla="*/ 93 w 107"/>
              <a:gd name="T69" fmla="*/ 26 h 62"/>
              <a:gd name="T70" fmla="*/ 89 w 107"/>
              <a:gd name="T71" fmla="*/ 22 h 62"/>
              <a:gd name="T72" fmla="*/ 89 w 107"/>
              <a:gd name="T73" fmla="*/ 22 h 62"/>
              <a:gd name="T74" fmla="*/ 85 w 107"/>
              <a:gd name="T75" fmla="*/ 13 h 62"/>
              <a:gd name="T76" fmla="*/ 80 w 107"/>
              <a:gd name="T77" fmla="*/ 4 h 62"/>
              <a:gd name="T78" fmla="*/ 76 w 107"/>
              <a:gd name="T79" fmla="*/ 0 h 62"/>
              <a:gd name="T80" fmla="*/ 67 w 107"/>
              <a:gd name="T81" fmla="*/ 4 h 62"/>
              <a:gd name="T82" fmla="*/ 58 w 107"/>
              <a:gd name="T83" fmla="*/ 9 h 62"/>
              <a:gd name="T84" fmla="*/ 54 w 107"/>
              <a:gd name="T85" fmla="*/ 4 h 62"/>
              <a:gd name="T86" fmla="*/ 49 w 107"/>
              <a:gd name="T87" fmla="*/ 4 h 62"/>
              <a:gd name="T88" fmla="*/ 45 w 107"/>
              <a:gd name="T89" fmla="*/ 4 h 62"/>
              <a:gd name="T90" fmla="*/ 45 w 107"/>
              <a:gd name="T91" fmla="*/ 0 h 62"/>
              <a:gd name="T92" fmla="*/ 36 w 107"/>
              <a:gd name="T93" fmla="*/ 0 h 62"/>
              <a:gd name="T94" fmla="*/ 27 w 107"/>
              <a:gd name="T9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7" h="62">
                <a:moveTo>
                  <a:pt x="22" y="0"/>
                </a:move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5" y="4"/>
                </a:lnTo>
                <a:lnTo>
                  <a:pt x="5" y="13"/>
                </a:lnTo>
                <a:lnTo>
                  <a:pt x="5" y="13"/>
                </a:lnTo>
                <a:lnTo>
                  <a:pt x="5" y="17"/>
                </a:lnTo>
                <a:lnTo>
                  <a:pt x="0" y="17"/>
                </a:lnTo>
                <a:lnTo>
                  <a:pt x="5" y="17"/>
                </a:lnTo>
                <a:lnTo>
                  <a:pt x="14" y="13"/>
                </a:lnTo>
                <a:lnTo>
                  <a:pt x="18" y="13"/>
                </a:lnTo>
                <a:lnTo>
                  <a:pt x="27" y="13"/>
                </a:lnTo>
                <a:lnTo>
                  <a:pt x="31" y="13"/>
                </a:lnTo>
                <a:lnTo>
                  <a:pt x="31" y="13"/>
                </a:lnTo>
                <a:lnTo>
                  <a:pt x="31" y="17"/>
                </a:lnTo>
                <a:lnTo>
                  <a:pt x="36" y="17"/>
                </a:lnTo>
                <a:lnTo>
                  <a:pt x="36" y="22"/>
                </a:lnTo>
                <a:lnTo>
                  <a:pt x="36" y="22"/>
                </a:lnTo>
                <a:lnTo>
                  <a:pt x="40" y="22"/>
                </a:lnTo>
                <a:lnTo>
                  <a:pt x="40" y="22"/>
                </a:lnTo>
                <a:lnTo>
                  <a:pt x="45" y="22"/>
                </a:lnTo>
                <a:lnTo>
                  <a:pt x="45" y="26"/>
                </a:lnTo>
                <a:lnTo>
                  <a:pt x="45" y="26"/>
                </a:lnTo>
                <a:lnTo>
                  <a:pt x="45" y="31"/>
                </a:lnTo>
                <a:lnTo>
                  <a:pt x="45" y="31"/>
                </a:lnTo>
                <a:lnTo>
                  <a:pt x="40" y="35"/>
                </a:lnTo>
                <a:lnTo>
                  <a:pt x="40" y="35"/>
                </a:lnTo>
                <a:lnTo>
                  <a:pt x="40" y="40"/>
                </a:lnTo>
                <a:lnTo>
                  <a:pt x="40" y="40"/>
                </a:lnTo>
                <a:lnTo>
                  <a:pt x="40" y="40"/>
                </a:lnTo>
                <a:lnTo>
                  <a:pt x="40" y="44"/>
                </a:lnTo>
                <a:lnTo>
                  <a:pt x="40" y="44"/>
                </a:lnTo>
                <a:lnTo>
                  <a:pt x="40" y="48"/>
                </a:lnTo>
                <a:lnTo>
                  <a:pt x="40" y="48"/>
                </a:lnTo>
                <a:lnTo>
                  <a:pt x="45" y="53"/>
                </a:lnTo>
                <a:lnTo>
                  <a:pt x="45" y="53"/>
                </a:lnTo>
                <a:lnTo>
                  <a:pt x="54" y="53"/>
                </a:lnTo>
                <a:lnTo>
                  <a:pt x="54" y="57"/>
                </a:lnTo>
                <a:lnTo>
                  <a:pt x="54" y="57"/>
                </a:lnTo>
                <a:lnTo>
                  <a:pt x="54" y="57"/>
                </a:lnTo>
                <a:lnTo>
                  <a:pt x="62" y="57"/>
                </a:lnTo>
                <a:lnTo>
                  <a:pt x="62" y="53"/>
                </a:lnTo>
                <a:lnTo>
                  <a:pt x="62" y="53"/>
                </a:lnTo>
                <a:lnTo>
                  <a:pt x="67" y="53"/>
                </a:lnTo>
                <a:lnTo>
                  <a:pt x="71" y="53"/>
                </a:lnTo>
                <a:lnTo>
                  <a:pt x="76" y="57"/>
                </a:lnTo>
                <a:lnTo>
                  <a:pt x="76" y="57"/>
                </a:lnTo>
                <a:lnTo>
                  <a:pt x="80" y="62"/>
                </a:lnTo>
                <a:lnTo>
                  <a:pt x="76" y="57"/>
                </a:lnTo>
                <a:lnTo>
                  <a:pt x="80" y="62"/>
                </a:lnTo>
                <a:lnTo>
                  <a:pt x="76" y="57"/>
                </a:lnTo>
                <a:lnTo>
                  <a:pt x="85" y="57"/>
                </a:lnTo>
                <a:lnTo>
                  <a:pt x="85" y="53"/>
                </a:lnTo>
                <a:lnTo>
                  <a:pt x="89" y="53"/>
                </a:lnTo>
                <a:lnTo>
                  <a:pt x="89" y="57"/>
                </a:lnTo>
                <a:lnTo>
                  <a:pt x="89" y="57"/>
                </a:lnTo>
                <a:lnTo>
                  <a:pt x="93" y="53"/>
                </a:lnTo>
                <a:lnTo>
                  <a:pt x="98" y="53"/>
                </a:lnTo>
                <a:lnTo>
                  <a:pt x="102" y="53"/>
                </a:lnTo>
                <a:lnTo>
                  <a:pt x="107" y="53"/>
                </a:lnTo>
                <a:lnTo>
                  <a:pt x="107" y="48"/>
                </a:lnTo>
                <a:lnTo>
                  <a:pt x="102" y="44"/>
                </a:lnTo>
                <a:lnTo>
                  <a:pt x="102" y="44"/>
                </a:lnTo>
                <a:lnTo>
                  <a:pt x="98" y="40"/>
                </a:lnTo>
                <a:lnTo>
                  <a:pt x="98" y="35"/>
                </a:lnTo>
                <a:lnTo>
                  <a:pt x="98" y="35"/>
                </a:lnTo>
                <a:lnTo>
                  <a:pt x="93" y="31"/>
                </a:lnTo>
                <a:lnTo>
                  <a:pt x="93" y="31"/>
                </a:lnTo>
                <a:lnTo>
                  <a:pt x="93" y="26"/>
                </a:lnTo>
                <a:lnTo>
                  <a:pt x="93" y="26"/>
                </a:lnTo>
                <a:lnTo>
                  <a:pt x="89" y="22"/>
                </a:lnTo>
                <a:lnTo>
                  <a:pt x="89" y="22"/>
                </a:lnTo>
                <a:lnTo>
                  <a:pt x="89" y="22"/>
                </a:lnTo>
                <a:lnTo>
                  <a:pt x="89" y="17"/>
                </a:lnTo>
                <a:lnTo>
                  <a:pt x="85" y="13"/>
                </a:lnTo>
                <a:lnTo>
                  <a:pt x="80" y="9"/>
                </a:lnTo>
                <a:lnTo>
                  <a:pt x="80" y="4"/>
                </a:lnTo>
                <a:lnTo>
                  <a:pt x="80" y="0"/>
                </a:lnTo>
                <a:lnTo>
                  <a:pt x="76" y="0"/>
                </a:lnTo>
                <a:lnTo>
                  <a:pt x="71" y="4"/>
                </a:lnTo>
                <a:lnTo>
                  <a:pt x="67" y="4"/>
                </a:lnTo>
                <a:lnTo>
                  <a:pt x="67" y="9"/>
                </a:lnTo>
                <a:lnTo>
                  <a:pt x="58" y="9"/>
                </a:lnTo>
                <a:lnTo>
                  <a:pt x="58" y="4"/>
                </a:lnTo>
                <a:lnTo>
                  <a:pt x="54" y="4"/>
                </a:lnTo>
                <a:lnTo>
                  <a:pt x="49" y="4"/>
                </a:lnTo>
                <a:lnTo>
                  <a:pt x="49" y="4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5" y="0"/>
                </a:lnTo>
                <a:lnTo>
                  <a:pt x="40" y="4"/>
                </a:lnTo>
                <a:lnTo>
                  <a:pt x="36" y="0"/>
                </a:lnTo>
                <a:lnTo>
                  <a:pt x="31" y="0"/>
                </a:lnTo>
                <a:lnTo>
                  <a:pt x="27" y="0"/>
                </a:lnTo>
                <a:lnTo>
                  <a:pt x="22" y="0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5" name="Freeform 803">
            <a:extLst>
              <a:ext uri="{FF2B5EF4-FFF2-40B4-BE49-F238E27FC236}">
                <a16:creationId xmlns:a16="http://schemas.microsoft.com/office/drawing/2014/main" id="{3063C5B9-8FE6-4151-801A-A0C8DFB38E42}"/>
              </a:ext>
            </a:extLst>
          </p:cNvPr>
          <p:cNvSpPr>
            <a:spLocks/>
          </p:cNvSpPr>
          <p:nvPr/>
        </p:nvSpPr>
        <p:spPr bwMode="auto">
          <a:xfrm>
            <a:off x="7565834" y="3843901"/>
            <a:ext cx="103585" cy="55364"/>
          </a:xfrm>
          <a:custGeom>
            <a:avLst/>
            <a:gdLst>
              <a:gd name="T0" fmla="*/ 0 w 116"/>
              <a:gd name="T1" fmla="*/ 36 h 62"/>
              <a:gd name="T2" fmla="*/ 0 w 116"/>
              <a:gd name="T3" fmla="*/ 49 h 62"/>
              <a:gd name="T4" fmla="*/ 5 w 116"/>
              <a:gd name="T5" fmla="*/ 49 h 62"/>
              <a:gd name="T6" fmla="*/ 14 w 116"/>
              <a:gd name="T7" fmla="*/ 45 h 62"/>
              <a:gd name="T8" fmla="*/ 18 w 116"/>
              <a:gd name="T9" fmla="*/ 45 h 62"/>
              <a:gd name="T10" fmla="*/ 18 w 116"/>
              <a:gd name="T11" fmla="*/ 45 h 62"/>
              <a:gd name="T12" fmla="*/ 27 w 116"/>
              <a:gd name="T13" fmla="*/ 49 h 62"/>
              <a:gd name="T14" fmla="*/ 32 w 116"/>
              <a:gd name="T15" fmla="*/ 49 h 62"/>
              <a:gd name="T16" fmla="*/ 36 w 116"/>
              <a:gd name="T17" fmla="*/ 49 h 62"/>
              <a:gd name="T18" fmla="*/ 40 w 116"/>
              <a:gd name="T19" fmla="*/ 45 h 62"/>
              <a:gd name="T20" fmla="*/ 49 w 116"/>
              <a:gd name="T21" fmla="*/ 49 h 62"/>
              <a:gd name="T22" fmla="*/ 45 w 116"/>
              <a:gd name="T23" fmla="*/ 49 h 62"/>
              <a:gd name="T24" fmla="*/ 45 w 116"/>
              <a:gd name="T25" fmla="*/ 53 h 62"/>
              <a:gd name="T26" fmla="*/ 45 w 116"/>
              <a:gd name="T27" fmla="*/ 58 h 62"/>
              <a:gd name="T28" fmla="*/ 45 w 116"/>
              <a:gd name="T29" fmla="*/ 62 h 62"/>
              <a:gd name="T30" fmla="*/ 54 w 116"/>
              <a:gd name="T31" fmla="*/ 62 h 62"/>
              <a:gd name="T32" fmla="*/ 63 w 116"/>
              <a:gd name="T33" fmla="*/ 58 h 62"/>
              <a:gd name="T34" fmla="*/ 63 w 116"/>
              <a:gd name="T35" fmla="*/ 58 h 62"/>
              <a:gd name="T36" fmla="*/ 71 w 116"/>
              <a:gd name="T37" fmla="*/ 58 h 62"/>
              <a:gd name="T38" fmla="*/ 71 w 116"/>
              <a:gd name="T39" fmla="*/ 53 h 62"/>
              <a:gd name="T40" fmla="*/ 80 w 116"/>
              <a:gd name="T41" fmla="*/ 45 h 62"/>
              <a:gd name="T42" fmla="*/ 80 w 116"/>
              <a:gd name="T43" fmla="*/ 45 h 62"/>
              <a:gd name="T44" fmla="*/ 89 w 116"/>
              <a:gd name="T45" fmla="*/ 49 h 62"/>
              <a:gd name="T46" fmla="*/ 94 w 116"/>
              <a:gd name="T47" fmla="*/ 49 h 62"/>
              <a:gd name="T48" fmla="*/ 111 w 116"/>
              <a:gd name="T49" fmla="*/ 40 h 62"/>
              <a:gd name="T50" fmla="*/ 116 w 116"/>
              <a:gd name="T51" fmla="*/ 40 h 62"/>
              <a:gd name="T52" fmla="*/ 116 w 116"/>
              <a:gd name="T53" fmla="*/ 31 h 62"/>
              <a:gd name="T54" fmla="*/ 116 w 116"/>
              <a:gd name="T55" fmla="*/ 18 h 62"/>
              <a:gd name="T56" fmla="*/ 111 w 116"/>
              <a:gd name="T57" fmla="*/ 9 h 62"/>
              <a:gd name="T58" fmla="*/ 107 w 116"/>
              <a:gd name="T59" fmla="*/ 0 h 62"/>
              <a:gd name="T60" fmla="*/ 103 w 116"/>
              <a:gd name="T61" fmla="*/ 5 h 62"/>
              <a:gd name="T62" fmla="*/ 98 w 116"/>
              <a:gd name="T63" fmla="*/ 5 h 62"/>
              <a:gd name="T64" fmla="*/ 94 w 116"/>
              <a:gd name="T65" fmla="*/ 9 h 62"/>
              <a:gd name="T66" fmla="*/ 85 w 116"/>
              <a:gd name="T67" fmla="*/ 9 h 62"/>
              <a:gd name="T68" fmla="*/ 76 w 116"/>
              <a:gd name="T69" fmla="*/ 13 h 62"/>
              <a:gd name="T70" fmla="*/ 71 w 116"/>
              <a:gd name="T71" fmla="*/ 13 h 62"/>
              <a:gd name="T72" fmla="*/ 67 w 116"/>
              <a:gd name="T73" fmla="*/ 13 h 62"/>
              <a:gd name="T74" fmla="*/ 63 w 116"/>
              <a:gd name="T75" fmla="*/ 13 h 62"/>
              <a:gd name="T76" fmla="*/ 49 w 116"/>
              <a:gd name="T77" fmla="*/ 18 h 62"/>
              <a:gd name="T78" fmla="*/ 45 w 116"/>
              <a:gd name="T79" fmla="*/ 18 h 62"/>
              <a:gd name="T80" fmla="*/ 45 w 116"/>
              <a:gd name="T81" fmla="*/ 18 h 62"/>
              <a:gd name="T82" fmla="*/ 40 w 116"/>
              <a:gd name="T83" fmla="*/ 18 h 62"/>
              <a:gd name="T84" fmla="*/ 40 w 116"/>
              <a:gd name="T85" fmla="*/ 22 h 62"/>
              <a:gd name="T86" fmla="*/ 36 w 116"/>
              <a:gd name="T87" fmla="*/ 22 h 62"/>
              <a:gd name="T88" fmla="*/ 36 w 116"/>
              <a:gd name="T89" fmla="*/ 18 h 62"/>
              <a:gd name="T90" fmla="*/ 32 w 116"/>
              <a:gd name="T91" fmla="*/ 18 h 62"/>
              <a:gd name="T92" fmla="*/ 32 w 116"/>
              <a:gd name="T93" fmla="*/ 18 h 62"/>
              <a:gd name="T94" fmla="*/ 23 w 116"/>
              <a:gd name="T95" fmla="*/ 18 h 62"/>
              <a:gd name="T96" fmla="*/ 18 w 116"/>
              <a:gd name="T97" fmla="*/ 18 h 62"/>
              <a:gd name="T98" fmla="*/ 18 w 116"/>
              <a:gd name="T99" fmla="*/ 18 h 62"/>
              <a:gd name="T100" fmla="*/ 18 w 116"/>
              <a:gd name="T101" fmla="*/ 27 h 62"/>
              <a:gd name="T102" fmla="*/ 18 w 116"/>
              <a:gd name="T103" fmla="*/ 36 h 62"/>
              <a:gd name="T104" fmla="*/ 0 w 116"/>
              <a:gd name="T105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6" h="62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0" y="49"/>
                </a:lnTo>
                <a:lnTo>
                  <a:pt x="0" y="49"/>
                </a:lnTo>
                <a:lnTo>
                  <a:pt x="5" y="49"/>
                </a:lnTo>
                <a:lnTo>
                  <a:pt x="9" y="49"/>
                </a:lnTo>
                <a:lnTo>
                  <a:pt x="14" y="45"/>
                </a:lnTo>
                <a:lnTo>
                  <a:pt x="18" y="45"/>
                </a:lnTo>
                <a:lnTo>
                  <a:pt x="18" y="45"/>
                </a:lnTo>
                <a:lnTo>
                  <a:pt x="18" y="45"/>
                </a:lnTo>
                <a:lnTo>
                  <a:pt x="18" y="45"/>
                </a:lnTo>
                <a:lnTo>
                  <a:pt x="18" y="49"/>
                </a:lnTo>
                <a:lnTo>
                  <a:pt x="27" y="49"/>
                </a:lnTo>
                <a:lnTo>
                  <a:pt x="27" y="49"/>
                </a:lnTo>
                <a:lnTo>
                  <a:pt x="32" y="49"/>
                </a:lnTo>
                <a:lnTo>
                  <a:pt x="36" y="49"/>
                </a:lnTo>
                <a:lnTo>
                  <a:pt x="36" y="49"/>
                </a:lnTo>
                <a:lnTo>
                  <a:pt x="40" y="45"/>
                </a:lnTo>
                <a:lnTo>
                  <a:pt x="40" y="45"/>
                </a:lnTo>
                <a:lnTo>
                  <a:pt x="49" y="45"/>
                </a:lnTo>
                <a:lnTo>
                  <a:pt x="49" y="49"/>
                </a:lnTo>
                <a:lnTo>
                  <a:pt x="45" y="49"/>
                </a:lnTo>
                <a:lnTo>
                  <a:pt x="45" y="49"/>
                </a:lnTo>
                <a:lnTo>
                  <a:pt x="45" y="53"/>
                </a:lnTo>
                <a:lnTo>
                  <a:pt x="45" y="53"/>
                </a:lnTo>
                <a:lnTo>
                  <a:pt x="45" y="53"/>
                </a:lnTo>
                <a:lnTo>
                  <a:pt x="45" y="58"/>
                </a:lnTo>
                <a:lnTo>
                  <a:pt x="45" y="62"/>
                </a:lnTo>
                <a:lnTo>
                  <a:pt x="45" y="62"/>
                </a:lnTo>
                <a:lnTo>
                  <a:pt x="45" y="62"/>
                </a:lnTo>
                <a:lnTo>
                  <a:pt x="54" y="62"/>
                </a:lnTo>
                <a:lnTo>
                  <a:pt x="58" y="62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71" y="58"/>
                </a:lnTo>
                <a:lnTo>
                  <a:pt x="71" y="58"/>
                </a:lnTo>
                <a:lnTo>
                  <a:pt x="71" y="53"/>
                </a:lnTo>
                <a:lnTo>
                  <a:pt x="71" y="53"/>
                </a:lnTo>
                <a:lnTo>
                  <a:pt x="76" y="49"/>
                </a:lnTo>
                <a:lnTo>
                  <a:pt x="80" y="45"/>
                </a:lnTo>
                <a:lnTo>
                  <a:pt x="80" y="45"/>
                </a:lnTo>
                <a:lnTo>
                  <a:pt x="80" y="45"/>
                </a:lnTo>
                <a:lnTo>
                  <a:pt x="85" y="49"/>
                </a:lnTo>
                <a:lnTo>
                  <a:pt x="89" y="49"/>
                </a:lnTo>
                <a:lnTo>
                  <a:pt x="94" y="49"/>
                </a:lnTo>
                <a:lnTo>
                  <a:pt x="94" y="49"/>
                </a:lnTo>
                <a:lnTo>
                  <a:pt x="103" y="45"/>
                </a:lnTo>
                <a:lnTo>
                  <a:pt x="111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36"/>
                </a:lnTo>
                <a:lnTo>
                  <a:pt x="116" y="31"/>
                </a:lnTo>
                <a:lnTo>
                  <a:pt x="116" y="27"/>
                </a:lnTo>
                <a:lnTo>
                  <a:pt x="116" y="18"/>
                </a:lnTo>
                <a:lnTo>
                  <a:pt x="116" y="13"/>
                </a:lnTo>
                <a:lnTo>
                  <a:pt x="111" y="9"/>
                </a:lnTo>
                <a:lnTo>
                  <a:pt x="111" y="5"/>
                </a:lnTo>
                <a:lnTo>
                  <a:pt x="107" y="0"/>
                </a:lnTo>
                <a:lnTo>
                  <a:pt x="107" y="0"/>
                </a:lnTo>
                <a:lnTo>
                  <a:pt x="103" y="5"/>
                </a:lnTo>
                <a:lnTo>
                  <a:pt x="103" y="5"/>
                </a:lnTo>
                <a:lnTo>
                  <a:pt x="98" y="5"/>
                </a:lnTo>
                <a:lnTo>
                  <a:pt x="94" y="5"/>
                </a:lnTo>
                <a:lnTo>
                  <a:pt x="94" y="9"/>
                </a:lnTo>
                <a:lnTo>
                  <a:pt x="89" y="9"/>
                </a:lnTo>
                <a:lnTo>
                  <a:pt x="85" y="9"/>
                </a:lnTo>
                <a:lnTo>
                  <a:pt x="80" y="9"/>
                </a:lnTo>
                <a:lnTo>
                  <a:pt x="76" y="13"/>
                </a:lnTo>
                <a:lnTo>
                  <a:pt x="71" y="13"/>
                </a:lnTo>
                <a:lnTo>
                  <a:pt x="71" y="13"/>
                </a:lnTo>
                <a:lnTo>
                  <a:pt x="67" y="13"/>
                </a:lnTo>
                <a:lnTo>
                  <a:pt x="67" y="13"/>
                </a:lnTo>
                <a:lnTo>
                  <a:pt x="67" y="13"/>
                </a:lnTo>
                <a:lnTo>
                  <a:pt x="63" y="13"/>
                </a:lnTo>
                <a:lnTo>
                  <a:pt x="58" y="18"/>
                </a:lnTo>
                <a:lnTo>
                  <a:pt x="49" y="18"/>
                </a:lnTo>
                <a:lnTo>
                  <a:pt x="49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0" y="18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6" y="22"/>
                </a:lnTo>
                <a:lnTo>
                  <a:pt x="36" y="22"/>
                </a:lnTo>
                <a:lnTo>
                  <a:pt x="36" y="18"/>
                </a:lnTo>
                <a:lnTo>
                  <a:pt x="36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27" y="18"/>
                </a:lnTo>
                <a:lnTo>
                  <a:pt x="23" y="18"/>
                </a:lnTo>
                <a:lnTo>
                  <a:pt x="23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22"/>
                </a:lnTo>
                <a:lnTo>
                  <a:pt x="18" y="27"/>
                </a:lnTo>
                <a:lnTo>
                  <a:pt x="18" y="31"/>
                </a:lnTo>
                <a:lnTo>
                  <a:pt x="18" y="36"/>
                </a:lnTo>
                <a:lnTo>
                  <a:pt x="18" y="31"/>
                </a:lnTo>
                <a:lnTo>
                  <a:pt x="0" y="36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6" name="Freeform 804">
            <a:extLst>
              <a:ext uri="{FF2B5EF4-FFF2-40B4-BE49-F238E27FC236}">
                <a16:creationId xmlns:a16="http://schemas.microsoft.com/office/drawing/2014/main" id="{DA2266C3-6B3E-4DDD-B245-BB77B648FE05}"/>
              </a:ext>
            </a:extLst>
          </p:cNvPr>
          <p:cNvSpPr>
            <a:spLocks/>
          </p:cNvSpPr>
          <p:nvPr/>
        </p:nvSpPr>
        <p:spPr bwMode="auto">
          <a:xfrm>
            <a:off x="7565834" y="3843901"/>
            <a:ext cx="103585" cy="55364"/>
          </a:xfrm>
          <a:custGeom>
            <a:avLst/>
            <a:gdLst>
              <a:gd name="T0" fmla="*/ 0 w 116"/>
              <a:gd name="T1" fmla="*/ 36 h 62"/>
              <a:gd name="T2" fmla="*/ 0 w 116"/>
              <a:gd name="T3" fmla="*/ 49 h 62"/>
              <a:gd name="T4" fmla="*/ 5 w 116"/>
              <a:gd name="T5" fmla="*/ 49 h 62"/>
              <a:gd name="T6" fmla="*/ 14 w 116"/>
              <a:gd name="T7" fmla="*/ 45 h 62"/>
              <a:gd name="T8" fmla="*/ 18 w 116"/>
              <a:gd name="T9" fmla="*/ 45 h 62"/>
              <a:gd name="T10" fmla="*/ 18 w 116"/>
              <a:gd name="T11" fmla="*/ 45 h 62"/>
              <a:gd name="T12" fmla="*/ 27 w 116"/>
              <a:gd name="T13" fmla="*/ 49 h 62"/>
              <a:gd name="T14" fmla="*/ 32 w 116"/>
              <a:gd name="T15" fmla="*/ 49 h 62"/>
              <a:gd name="T16" fmla="*/ 36 w 116"/>
              <a:gd name="T17" fmla="*/ 49 h 62"/>
              <a:gd name="T18" fmla="*/ 40 w 116"/>
              <a:gd name="T19" fmla="*/ 45 h 62"/>
              <a:gd name="T20" fmla="*/ 49 w 116"/>
              <a:gd name="T21" fmla="*/ 49 h 62"/>
              <a:gd name="T22" fmla="*/ 45 w 116"/>
              <a:gd name="T23" fmla="*/ 49 h 62"/>
              <a:gd name="T24" fmla="*/ 45 w 116"/>
              <a:gd name="T25" fmla="*/ 53 h 62"/>
              <a:gd name="T26" fmla="*/ 45 w 116"/>
              <a:gd name="T27" fmla="*/ 58 h 62"/>
              <a:gd name="T28" fmla="*/ 45 w 116"/>
              <a:gd name="T29" fmla="*/ 62 h 62"/>
              <a:gd name="T30" fmla="*/ 54 w 116"/>
              <a:gd name="T31" fmla="*/ 62 h 62"/>
              <a:gd name="T32" fmla="*/ 63 w 116"/>
              <a:gd name="T33" fmla="*/ 58 h 62"/>
              <a:gd name="T34" fmla="*/ 63 w 116"/>
              <a:gd name="T35" fmla="*/ 58 h 62"/>
              <a:gd name="T36" fmla="*/ 71 w 116"/>
              <a:gd name="T37" fmla="*/ 58 h 62"/>
              <a:gd name="T38" fmla="*/ 71 w 116"/>
              <a:gd name="T39" fmla="*/ 53 h 62"/>
              <a:gd name="T40" fmla="*/ 80 w 116"/>
              <a:gd name="T41" fmla="*/ 45 h 62"/>
              <a:gd name="T42" fmla="*/ 80 w 116"/>
              <a:gd name="T43" fmla="*/ 45 h 62"/>
              <a:gd name="T44" fmla="*/ 89 w 116"/>
              <a:gd name="T45" fmla="*/ 49 h 62"/>
              <a:gd name="T46" fmla="*/ 94 w 116"/>
              <a:gd name="T47" fmla="*/ 49 h 62"/>
              <a:gd name="T48" fmla="*/ 111 w 116"/>
              <a:gd name="T49" fmla="*/ 40 h 62"/>
              <a:gd name="T50" fmla="*/ 116 w 116"/>
              <a:gd name="T51" fmla="*/ 40 h 62"/>
              <a:gd name="T52" fmla="*/ 116 w 116"/>
              <a:gd name="T53" fmla="*/ 31 h 62"/>
              <a:gd name="T54" fmla="*/ 116 w 116"/>
              <a:gd name="T55" fmla="*/ 18 h 62"/>
              <a:gd name="T56" fmla="*/ 111 w 116"/>
              <a:gd name="T57" fmla="*/ 9 h 62"/>
              <a:gd name="T58" fmla="*/ 107 w 116"/>
              <a:gd name="T59" fmla="*/ 0 h 62"/>
              <a:gd name="T60" fmla="*/ 103 w 116"/>
              <a:gd name="T61" fmla="*/ 5 h 62"/>
              <a:gd name="T62" fmla="*/ 98 w 116"/>
              <a:gd name="T63" fmla="*/ 5 h 62"/>
              <a:gd name="T64" fmla="*/ 94 w 116"/>
              <a:gd name="T65" fmla="*/ 9 h 62"/>
              <a:gd name="T66" fmla="*/ 85 w 116"/>
              <a:gd name="T67" fmla="*/ 9 h 62"/>
              <a:gd name="T68" fmla="*/ 76 w 116"/>
              <a:gd name="T69" fmla="*/ 13 h 62"/>
              <a:gd name="T70" fmla="*/ 71 w 116"/>
              <a:gd name="T71" fmla="*/ 13 h 62"/>
              <a:gd name="T72" fmla="*/ 67 w 116"/>
              <a:gd name="T73" fmla="*/ 13 h 62"/>
              <a:gd name="T74" fmla="*/ 63 w 116"/>
              <a:gd name="T75" fmla="*/ 13 h 62"/>
              <a:gd name="T76" fmla="*/ 49 w 116"/>
              <a:gd name="T77" fmla="*/ 18 h 62"/>
              <a:gd name="T78" fmla="*/ 45 w 116"/>
              <a:gd name="T79" fmla="*/ 18 h 62"/>
              <a:gd name="T80" fmla="*/ 45 w 116"/>
              <a:gd name="T81" fmla="*/ 18 h 62"/>
              <a:gd name="T82" fmla="*/ 40 w 116"/>
              <a:gd name="T83" fmla="*/ 18 h 62"/>
              <a:gd name="T84" fmla="*/ 40 w 116"/>
              <a:gd name="T85" fmla="*/ 22 h 62"/>
              <a:gd name="T86" fmla="*/ 36 w 116"/>
              <a:gd name="T87" fmla="*/ 22 h 62"/>
              <a:gd name="T88" fmla="*/ 36 w 116"/>
              <a:gd name="T89" fmla="*/ 18 h 62"/>
              <a:gd name="T90" fmla="*/ 32 w 116"/>
              <a:gd name="T91" fmla="*/ 18 h 62"/>
              <a:gd name="T92" fmla="*/ 32 w 116"/>
              <a:gd name="T93" fmla="*/ 18 h 62"/>
              <a:gd name="T94" fmla="*/ 23 w 116"/>
              <a:gd name="T95" fmla="*/ 18 h 62"/>
              <a:gd name="T96" fmla="*/ 18 w 116"/>
              <a:gd name="T97" fmla="*/ 18 h 62"/>
              <a:gd name="T98" fmla="*/ 18 w 116"/>
              <a:gd name="T99" fmla="*/ 18 h 62"/>
              <a:gd name="T100" fmla="*/ 18 w 116"/>
              <a:gd name="T101" fmla="*/ 27 h 62"/>
              <a:gd name="T102" fmla="*/ 18 w 116"/>
              <a:gd name="T103" fmla="*/ 36 h 62"/>
              <a:gd name="T104" fmla="*/ 0 w 116"/>
              <a:gd name="T105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6" h="62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0" y="49"/>
                </a:lnTo>
                <a:lnTo>
                  <a:pt x="0" y="49"/>
                </a:lnTo>
                <a:lnTo>
                  <a:pt x="5" y="49"/>
                </a:lnTo>
                <a:lnTo>
                  <a:pt x="9" y="49"/>
                </a:lnTo>
                <a:lnTo>
                  <a:pt x="14" y="45"/>
                </a:lnTo>
                <a:lnTo>
                  <a:pt x="18" y="45"/>
                </a:lnTo>
                <a:lnTo>
                  <a:pt x="18" y="45"/>
                </a:lnTo>
                <a:lnTo>
                  <a:pt x="18" y="45"/>
                </a:lnTo>
                <a:lnTo>
                  <a:pt x="18" y="45"/>
                </a:lnTo>
                <a:lnTo>
                  <a:pt x="18" y="49"/>
                </a:lnTo>
                <a:lnTo>
                  <a:pt x="27" y="49"/>
                </a:lnTo>
                <a:lnTo>
                  <a:pt x="27" y="49"/>
                </a:lnTo>
                <a:lnTo>
                  <a:pt x="32" y="49"/>
                </a:lnTo>
                <a:lnTo>
                  <a:pt x="36" y="49"/>
                </a:lnTo>
                <a:lnTo>
                  <a:pt x="36" y="49"/>
                </a:lnTo>
                <a:lnTo>
                  <a:pt x="40" y="45"/>
                </a:lnTo>
                <a:lnTo>
                  <a:pt x="40" y="45"/>
                </a:lnTo>
                <a:lnTo>
                  <a:pt x="49" y="45"/>
                </a:lnTo>
                <a:lnTo>
                  <a:pt x="49" y="49"/>
                </a:lnTo>
                <a:lnTo>
                  <a:pt x="45" y="49"/>
                </a:lnTo>
                <a:lnTo>
                  <a:pt x="45" y="49"/>
                </a:lnTo>
                <a:lnTo>
                  <a:pt x="45" y="53"/>
                </a:lnTo>
                <a:lnTo>
                  <a:pt x="45" y="53"/>
                </a:lnTo>
                <a:lnTo>
                  <a:pt x="45" y="53"/>
                </a:lnTo>
                <a:lnTo>
                  <a:pt x="45" y="58"/>
                </a:lnTo>
                <a:lnTo>
                  <a:pt x="45" y="62"/>
                </a:lnTo>
                <a:lnTo>
                  <a:pt x="45" y="62"/>
                </a:lnTo>
                <a:lnTo>
                  <a:pt x="45" y="62"/>
                </a:lnTo>
                <a:lnTo>
                  <a:pt x="54" y="62"/>
                </a:lnTo>
                <a:lnTo>
                  <a:pt x="58" y="62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71" y="58"/>
                </a:lnTo>
                <a:lnTo>
                  <a:pt x="71" y="58"/>
                </a:lnTo>
                <a:lnTo>
                  <a:pt x="71" y="53"/>
                </a:lnTo>
                <a:lnTo>
                  <a:pt x="71" y="53"/>
                </a:lnTo>
                <a:lnTo>
                  <a:pt x="76" y="49"/>
                </a:lnTo>
                <a:lnTo>
                  <a:pt x="80" y="45"/>
                </a:lnTo>
                <a:lnTo>
                  <a:pt x="80" y="45"/>
                </a:lnTo>
                <a:lnTo>
                  <a:pt x="80" y="45"/>
                </a:lnTo>
                <a:lnTo>
                  <a:pt x="85" y="49"/>
                </a:lnTo>
                <a:lnTo>
                  <a:pt x="89" y="49"/>
                </a:lnTo>
                <a:lnTo>
                  <a:pt x="94" y="49"/>
                </a:lnTo>
                <a:lnTo>
                  <a:pt x="94" y="49"/>
                </a:lnTo>
                <a:lnTo>
                  <a:pt x="103" y="45"/>
                </a:lnTo>
                <a:lnTo>
                  <a:pt x="111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36"/>
                </a:lnTo>
                <a:lnTo>
                  <a:pt x="116" y="31"/>
                </a:lnTo>
                <a:lnTo>
                  <a:pt x="116" y="27"/>
                </a:lnTo>
                <a:lnTo>
                  <a:pt x="116" y="18"/>
                </a:lnTo>
                <a:lnTo>
                  <a:pt x="116" y="13"/>
                </a:lnTo>
                <a:lnTo>
                  <a:pt x="111" y="9"/>
                </a:lnTo>
                <a:lnTo>
                  <a:pt x="111" y="5"/>
                </a:lnTo>
                <a:lnTo>
                  <a:pt x="107" y="0"/>
                </a:lnTo>
                <a:lnTo>
                  <a:pt x="107" y="0"/>
                </a:lnTo>
                <a:lnTo>
                  <a:pt x="103" y="5"/>
                </a:lnTo>
                <a:lnTo>
                  <a:pt x="103" y="5"/>
                </a:lnTo>
                <a:lnTo>
                  <a:pt x="98" y="5"/>
                </a:lnTo>
                <a:lnTo>
                  <a:pt x="94" y="5"/>
                </a:lnTo>
                <a:lnTo>
                  <a:pt x="94" y="9"/>
                </a:lnTo>
                <a:lnTo>
                  <a:pt x="89" y="9"/>
                </a:lnTo>
                <a:lnTo>
                  <a:pt x="85" y="9"/>
                </a:lnTo>
                <a:lnTo>
                  <a:pt x="80" y="9"/>
                </a:lnTo>
                <a:lnTo>
                  <a:pt x="76" y="13"/>
                </a:lnTo>
                <a:lnTo>
                  <a:pt x="71" y="13"/>
                </a:lnTo>
                <a:lnTo>
                  <a:pt x="71" y="13"/>
                </a:lnTo>
                <a:lnTo>
                  <a:pt x="67" y="13"/>
                </a:lnTo>
                <a:lnTo>
                  <a:pt x="67" y="13"/>
                </a:lnTo>
                <a:lnTo>
                  <a:pt x="67" y="13"/>
                </a:lnTo>
                <a:lnTo>
                  <a:pt x="63" y="13"/>
                </a:lnTo>
                <a:lnTo>
                  <a:pt x="58" y="18"/>
                </a:lnTo>
                <a:lnTo>
                  <a:pt x="49" y="18"/>
                </a:lnTo>
                <a:lnTo>
                  <a:pt x="49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0" y="18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6" y="22"/>
                </a:lnTo>
                <a:lnTo>
                  <a:pt x="36" y="22"/>
                </a:lnTo>
                <a:lnTo>
                  <a:pt x="36" y="18"/>
                </a:lnTo>
                <a:lnTo>
                  <a:pt x="36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27" y="18"/>
                </a:lnTo>
                <a:lnTo>
                  <a:pt x="23" y="18"/>
                </a:lnTo>
                <a:lnTo>
                  <a:pt x="23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22"/>
                </a:lnTo>
                <a:lnTo>
                  <a:pt x="18" y="27"/>
                </a:lnTo>
                <a:lnTo>
                  <a:pt x="18" y="31"/>
                </a:lnTo>
                <a:lnTo>
                  <a:pt x="18" y="36"/>
                </a:lnTo>
                <a:lnTo>
                  <a:pt x="18" y="31"/>
                </a:lnTo>
                <a:lnTo>
                  <a:pt x="0" y="3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7" name="Freeform 805">
            <a:extLst>
              <a:ext uri="{FF2B5EF4-FFF2-40B4-BE49-F238E27FC236}">
                <a16:creationId xmlns:a16="http://schemas.microsoft.com/office/drawing/2014/main" id="{3FDA3580-240B-4EB1-BAA4-80828F628292}"/>
              </a:ext>
            </a:extLst>
          </p:cNvPr>
          <p:cNvSpPr>
            <a:spLocks/>
          </p:cNvSpPr>
          <p:nvPr/>
        </p:nvSpPr>
        <p:spPr bwMode="auto">
          <a:xfrm>
            <a:off x="7565834" y="3843901"/>
            <a:ext cx="103585" cy="55364"/>
          </a:xfrm>
          <a:custGeom>
            <a:avLst/>
            <a:gdLst>
              <a:gd name="T0" fmla="*/ 0 w 116"/>
              <a:gd name="T1" fmla="*/ 36 h 62"/>
              <a:gd name="T2" fmla="*/ 0 w 116"/>
              <a:gd name="T3" fmla="*/ 49 h 62"/>
              <a:gd name="T4" fmla="*/ 5 w 116"/>
              <a:gd name="T5" fmla="*/ 49 h 62"/>
              <a:gd name="T6" fmla="*/ 14 w 116"/>
              <a:gd name="T7" fmla="*/ 45 h 62"/>
              <a:gd name="T8" fmla="*/ 18 w 116"/>
              <a:gd name="T9" fmla="*/ 45 h 62"/>
              <a:gd name="T10" fmla="*/ 18 w 116"/>
              <a:gd name="T11" fmla="*/ 45 h 62"/>
              <a:gd name="T12" fmla="*/ 27 w 116"/>
              <a:gd name="T13" fmla="*/ 49 h 62"/>
              <a:gd name="T14" fmla="*/ 32 w 116"/>
              <a:gd name="T15" fmla="*/ 49 h 62"/>
              <a:gd name="T16" fmla="*/ 36 w 116"/>
              <a:gd name="T17" fmla="*/ 49 h 62"/>
              <a:gd name="T18" fmla="*/ 40 w 116"/>
              <a:gd name="T19" fmla="*/ 45 h 62"/>
              <a:gd name="T20" fmla="*/ 49 w 116"/>
              <a:gd name="T21" fmla="*/ 49 h 62"/>
              <a:gd name="T22" fmla="*/ 45 w 116"/>
              <a:gd name="T23" fmla="*/ 49 h 62"/>
              <a:gd name="T24" fmla="*/ 45 w 116"/>
              <a:gd name="T25" fmla="*/ 53 h 62"/>
              <a:gd name="T26" fmla="*/ 45 w 116"/>
              <a:gd name="T27" fmla="*/ 58 h 62"/>
              <a:gd name="T28" fmla="*/ 45 w 116"/>
              <a:gd name="T29" fmla="*/ 62 h 62"/>
              <a:gd name="T30" fmla="*/ 54 w 116"/>
              <a:gd name="T31" fmla="*/ 62 h 62"/>
              <a:gd name="T32" fmla="*/ 63 w 116"/>
              <a:gd name="T33" fmla="*/ 58 h 62"/>
              <a:gd name="T34" fmla="*/ 63 w 116"/>
              <a:gd name="T35" fmla="*/ 58 h 62"/>
              <a:gd name="T36" fmla="*/ 71 w 116"/>
              <a:gd name="T37" fmla="*/ 58 h 62"/>
              <a:gd name="T38" fmla="*/ 71 w 116"/>
              <a:gd name="T39" fmla="*/ 53 h 62"/>
              <a:gd name="T40" fmla="*/ 80 w 116"/>
              <a:gd name="T41" fmla="*/ 45 h 62"/>
              <a:gd name="T42" fmla="*/ 80 w 116"/>
              <a:gd name="T43" fmla="*/ 45 h 62"/>
              <a:gd name="T44" fmla="*/ 89 w 116"/>
              <a:gd name="T45" fmla="*/ 49 h 62"/>
              <a:gd name="T46" fmla="*/ 94 w 116"/>
              <a:gd name="T47" fmla="*/ 49 h 62"/>
              <a:gd name="T48" fmla="*/ 111 w 116"/>
              <a:gd name="T49" fmla="*/ 40 h 62"/>
              <a:gd name="T50" fmla="*/ 116 w 116"/>
              <a:gd name="T51" fmla="*/ 40 h 62"/>
              <a:gd name="T52" fmla="*/ 116 w 116"/>
              <a:gd name="T53" fmla="*/ 31 h 62"/>
              <a:gd name="T54" fmla="*/ 116 w 116"/>
              <a:gd name="T55" fmla="*/ 18 h 62"/>
              <a:gd name="T56" fmla="*/ 111 w 116"/>
              <a:gd name="T57" fmla="*/ 9 h 62"/>
              <a:gd name="T58" fmla="*/ 107 w 116"/>
              <a:gd name="T59" fmla="*/ 0 h 62"/>
              <a:gd name="T60" fmla="*/ 103 w 116"/>
              <a:gd name="T61" fmla="*/ 5 h 62"/>
              <a:gd name="T62" fmla="*/ 98 w 116"/>
              <a:gd name="T63" fmla="*/ 5 h 62"/>
              <a:gd name="T64" fmla="*/ 94 w 116"/>
              <a:gd name="T65" fmla="*/ 9 h 62"/>
              <a:gd name="T66" fmla="*/ 85 w 116"/>
              <a:gd name="T67" fmla="*/ 9 h 62"/>
              <a:gd name="T68" fmla="*/ 76 w 116"/>
              <a:gd name="T69" fmla="*/ 13 h 62"/>
              <a:gd name="T70" fmla="*/ 71 w 116"/>
              <a:gd name="T71" fmla="*/ 13 h 62"/>
              <a:gd name="T72" fmla="*/ 67 w 116"/>
              <a:gd name="T73" fmla="*/ 13 h 62"/>
              <a:gd name="T74" fmla="*/ 63 w 116"/>
              <a:gd name="T75" fmla="*/ 13 h 62"/>
              <a:gd name="T76" fmla="*/ 49 w 116"/>
              <a:gd name="T77" fmla="*/ 18 h 62"/>
              <a:gd name="T78" fmla="*/ 45 w 116"/>
              <a:gd name="T79" fmla="*/ 18 h 62"/>
              <a:gd name="T80" fmla="*/ 45 w 116"/>
              <a:gd name="T81" fmla="*/ 18 h 62"/>
              <a:gd name="T82" fmla="*/ 40 w 116"/>
              <a:gd name="T83" fmla="*/ 18 h 62"/>
              <a:gd name="T84" fmla="*/ 40 w 116"/>
              <a:gd name="T85" fmla="*/ 22 h 62"/>
              <a:gd name="T86" fmla="*/ 36 w 116"/>
              <a:gd name="T87" fmla="*/ 22 h 62"/>
              <a:gd name="T88" fmla="*/ 36 w 116"/>
              <a:gd name="T89" fmla="*/ 18 h 62"/>
              <a:gd name="T90" fmla="*/ 32 w 116"/>
              <a:gd name="T91" fmla="*/ 18 h 62"/>
              <a:gd name="T92" fmla="*/ 32 w 116"/>
              <a:gd name="T93" fmla="*/ 18 h 62"/>
              <a:gd name="T94" fmla="*/ 23 w 116"/>
              <a:gd name="T95" fmla="*/ 18 h 62"/>
              <a:gd name="T96" fmla="*/ 18 w 116"/>
              <a:gd name="T97" fmla="*/ 18 h 62"/>
              <a:gd name="T98" fmla="*/ 18 w 116"/>
              <a:gd name="T99" fmla="*/ 18 h 62"/>
              <a:gd name="T100" fmla="*/ 18 w 116"/>
              <a:gd name="T101" fmla="*/ 27 h 62"/>
              <a:gd name="T102" fmla="*/ 18 w 116"/>
              <a:gd name="T103" fmla="*/ 36 h 62"/>
              <a:gd name="T104" fmla="*/ 0 w 116"/>
              <a:gd name="T105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6" h="62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0" y="49"/>
                </a:lnTo>
                <a:lnTo>
                  <a:pt x="0" y="49"/>
                </a:lnTo>
                <a:lnTo>
                  <a:pt x="5" y="49"/>
                </a:lnTo>
                <a:lnTo>
                  <a:pt x="9" y="49"/>
                </a:lnTo>
                <a:lnTo>
                  <a:pt x="14" y="45"/>
                </a:lnTo>
                <a:lnTo>
                  <a:pt x="18" y="45"/>
                </a:lnTo>
                <a:lnTo>
                  <a:pt x="18" y="45"/>
                </a:lnTo>
                <a:lnTo>
                  <a:pt x="18" y="45"/>
                </a:lnTo>
                <a:lnTo>
                  <a:pt x="18" y="45"/>
                </a:lnTo>
                <a:lnTo>
                  <a:pt x="18" y="49"/>
                </a:lnTo>
                <a:lnTo>
                  <a:pt x="27" y="49"/>
                </a:lnTo>
                <a:lnTo>
                  <a:pt x="27" y="49"/>
                </a:lnTo>
                <a:lnTo>
                  <a:pt x="32" y="49"/>
                </a:lnTo>
                <a:lnTo>
                  <a:pt x="36" y="49"/>
                </a:lnTo>
                <a:lnTo>
                  <a:pt x="36" y="49"/>
                </a:lnTo>
                <a:lnTo>
                  <a:pt x="40" y="45"/>
                </a:lnTo>
                <a:lnTo>
                  <a:pt x="40" y="45"/>
                </a:lnTo>
                <a:lnTo>
                  <a:pt x="49" y="45"/>
                </a:lnTo>
                <a:lnTo>
                  <a:pt x="49" y="49"/>
                </a:lnTo>
                <a:lnTo>
                  <a:pt x="45" y="49"/>
                </a:lnTo>
                <a:lnTo>
                  <a:pt x="45" y="49"/>
                </a:lnTo>
                <a:lnTo>
                  <a:pt x="45" y="53"/>
                </a:lnTo>
                <a:lnTo>
                  <a:pt x="45" y="53"/>
                </a:lnTo>
                <a:lnTo>
                  <a:pt x="45" y="53"/>
                </a:lnTo>
                <a:lnTo>
                  <a:pt x="45" y="58"/>
                </a:lnTo>
                <a:lnTo>
                  <a:pt x="45" y="62"/>
                </a:lnTo>
                <a:lnTo>
                  <a:pt x="45" y="62"/>
                </a:lnTo>
                <a:lnTo>
                  <a:pt x="45" y="62"/>
                </a:lnTo>
                <a:lnTo>
                  <a:pt x="54" y="62"/>
                </a:lnTo>
                <a:lnTo>
                  <a:pt x="58" y="62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71" y="58"/>
                </a:lnTo>
                <a:lnTo>
                  <a:pt x="71" y="58"/>
                </a:lnTo>
                <a:lnTo>
                  <a:pt x="71" y="53"/>
                </a:lnTo>
                <a:lnTo>
                  <a:pt x="71" y="53"/>
                </a:lnTo>
                <a:lnTo>
                  <a:pt x="76" y="49"/>
                </a:lnTo>
                <a:lnTo>
                  <a:pt x="80" y="45"/>
                </a:lnTo>
                <a:lnTo>
                  <a:pt x="80" y="45"/>
                </a:lnTo>
                <a:lnTo>
                  <a:pt x="80" y="45"/>
                </a:lnTo>
                <a:lnTo>
                  <a:pt x="85" y="49"/>
                </a:lnTo>
                <a:lnTo>
                  <a:pt x="89" y="49"/>
                </a:lnTo>
                <a:lnTo>
                  <a:pt x="94" y="49"/>
                </a:lnTo>
                <a:lnTo>
                  <a:pt x="94" y="49"/>
                </a:lnTo>
                <a:lnTo>
                  <a:pt x="103" y="45"/>
                </a:lnTo>
                <a:lnTo>
                  <a:pt x="111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36"/>
                </a:lnTo>
                <a:lnTo>
                  <a:pt x="116" y="31"/>
                </a:lnTo>
                <a:lnTo>
                  <a:pt x="116" y="27"/>
                </a:lnTo>
                <a:lnTo>
                  <a:pt x="116" y="18"/>
                </a:lnTo>
                <a:lnTo>
                  <a:pt x="116" y="13"/>
                </a:lnTo>
                <a:lnTo>
                  <a:pt x="111" y="9"/>
                </a:lnTo>
                <a:lnTo>
                  <a:pt x="111" y="5"/>
                </a:lnTo>
                <a:lnTo>
                  <a:pt x="107" y="0"/>
                </a:lnTo>
                <a:lnTo>
                  <a:pt x="107" y="0"/>
                </a:lnTo>
                <a:lnTo>
                  <a:pt x="103" y="5"/>
                </a:lnTo>
                <a:lnTo>
                  <a:pt x="103" y="5"/>
                </a:lnTo>
                <a:lnTo>
                  <a:pt x="98" y="5"/>
                </a:lnTo>
                <a:lnTo>
                  <a:pt x="94" y="5"/>
                </a:lnTo>
                <a:lnTo>
                  <a:pt x="94" y="9"/>
                </a:lnTo>
                <a:lnTo>
                  <a:pt x="89" y="9"/>
                </a:lnTo>
                <a:lnTo>
                  <a:pt x="85" y="9"/>
                </a:lnTo>
                <a:lnTo>
                  <a:pt x="80" y="9"/>
                </a:lnTo>
                <a:lnTo>
                  <a:pt x="76" y="13"/>
                </a:lnTo>
                <a:lnTo>
                  <a:pt x="71" y="13"/>
                </a:lnTo>
                <a:lnTo>
                  <a:pt x="71" y="13"/>
                </a:lnTo>
                <a:lnTo>
                  <a:pt x="67" y="13"/>
                </a:lnTo>
                <a:lnTo>
                  <a:pt x="67" y="13"/>
                </a:lnTo>
                <a:lnTo>
                  <a:pt x="67" y="13"/>
                </a:lnTo>
                <a:lnTo>
                  <a:pt x="63" y="13"/>
                </a:lnTo>
                <a:lnTo>
                  <a:pt x="58" y="18"/>
                </a:lnTo>
                <a:lnTo>
                  <a:pt x="49" y="18"/>
                </a:lnTo>
                <a:lnTo>
                  <a:pt x="49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0" y="18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6" y="22"/>
                </a:lnTo>
                <a:lnTo>
                  <a:pt x="36" y="22"/>
                </a:lnTo>
                <a:lnTo>
                  <a:pt x="36" y="18"/>
                </a:lnTo>
                <a:lnTo>
                  <a:pt x="36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27" y="18"/>
                </a:lnTo>
                <a:lnTo>
                  <a:pt x="23" y="18"/>
                </a:lnTo>
                <a:lnTo>
                  <a:pt x="23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22"/>
                </a:lnTo>
                <a:lnTo>
                  <a:pt x="18" y="27"/>
                </a:lnTo>
                <a:lnTo>
                  <a:pt x="18" y="31"/>
                </a:lnTo>
                <a:lnTo>
                  <a:pt x="18" y="36"/>
                </a:lnTo>
                <a:lnTo>
                  <a:pt x="18" y="31"/>
                </a:lnTo>
                <a:lnTo>
                  <a:pt x="0" y="36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8" name="Freeform 806">
            <a:extLst>
              <a:ext uri="{FF2B5EF4-FFF2-40B4-BE49-F238E27FC236}">
                <a16:creationId xmlns:a16="http://schemas.microsoft.com/office/drawing/2014/main" id="{9ADEAE9A-3FF8-4D89-9FCC-B01D74F368EC}"/>
              </a:ext>
            </a:extLst>
          </p:cNvPr>
          <p:cNvSpPr>
            <a:spLocks/>
          </p:cNvSpPr>
          <p:nvPr/>
        </p:nvSpPr>
        <p:spPr bwMode="auto">
          <a:xfrm>
            <a:off x="7565834" y="3843901"/>
            <a:ext cx="103585" cy="55364"/>
          </a:xfrm>
          <a:custGeom>
            <a:avLst/>
            <a:gdLst>
              <a:gd name="T0" fmla="*/ 0 w 116"/>
              <a:gd name="T1" fmla="*/ 36 h 62"/>
              <a:gd name="T2" fmla="*/ 0 w 116"/>
              <a:gd name="T3" fmla="*/ 49 h 62"/>
              <a:gd name="T4" fmla="*/ 5 w 116"/>
              <a:gd name="T5" fmla="*/ 49 h 62"/>
              <a:gd name="T6" fmla="*/ 14 w 116"/>
              <a:gd name="T7" fmla="*/ 45 h 62"/>
              <a:gd name="T8" fmla="*/ 18 w 116"/>
              <a:gd name="T9" fmla="*/ 45 h 62"/>
              <a:gd name="T10" fmla="*/ 18 w 116"/>
              <a:gd name="T11" fmla="*/ 45 h 62"/>
              <a:gd name="T12" fmla="*/ 27 w 116"/>
              <a:gd name="T13" fmla="*/ 49 h 62"/>
              <a:gd name="T14" fmla="*/ 32 w 116"/>
              <a:gd name="T15" fmla="*/ 49 h 62"/>
              <a:gd name="T16" fmla="*/ 36 w 116"/>
              <a:gd name="T17" fmla="*/ 49 h 62"/>
              <a:gd name="T18" fmla="*/ 40 w 116"/>
              <a:gd name="T19" fmla="*/ 45 h 62"/>
              <a:gd name="T20" fmla="*/ 49 w 116"/>
              <a:gd name="T21" fmla="*/ 49 h 62"/>
              <a:gd name="T22" fmla="*/ 45 w 116"/>
              <a:gd name="T23" fmla="*/ 49 h 62"/>
              <a:gd name="T24" fmla="*/ 45 w 116"/>
              <a:gd name="T25" fmla="*/ 53 h 62"/>
              <a:gd name="T26" fmla="*/ 45 w 116"/>
              <a:gd name="T27" fmla="*/ 58 h 62"/>
              <a:gd name="T28" fmla="*/ 45 w 116"/>
              <a:gd name="T29" fmla="*/ 62 h 62"/>
              <a:gd name="T30" fmla="*/ 54 w 116"/>
              <a:gd name="T31" fmla="*/ 62 h 62"/>
              <a:gd name="T32" fmla="*/ 63 w 116"/>
              <a:gd name="T33" fmla="*/ 58 h 62"/>
              <a:gd name="T34" fmla="*/ 63 w 116"/>
              <a:gd name="T35" fmla="*/ 58 h 62"/>
              <a:gd name="T36" fmla="*/ 71 w 116"/>
              <a:gd name="T37" fmla="*/ 58 h 62"/>
              <a:gd name="T38" fmla="*/ 71 w 116"/>
              <a:gd name="T39" fmla="*/ 53 h 62"/>
              <a:gd name="T40" fmla="*/ 80 w 116"/>
              <a:gd name="T41" fmla="*/ 45 h 62"/>
              <a:gd name="T42" fmla="*/ 80 w 116"/>
              <a:gd name="T43" fmla="*/ 45 h 62"/>
              <a:gd name="T44" fmla="*/ 89 w 116"/>
              <a:gd name="T45" fmla="*/ 49 h 62"/>
              <a:gd name="T46" fmla="*/ 94 w 116"/>
              <a:gd name="T47" fmla="*/ 49 h 62"/>
              <a:gd name="T48" fmla="*/ 111 w 116"/>
              <a:gd name="T49" fmla="*/ 40 h 62"/>
              <a:gd name="T50" fmla="*/ 116 w 116"/>
              <a:gd name="T51" fmla="*/ 40 h 62"/>
              <a:gd name="T52" fmla="*/ 116 w 116"/>
              <a:gd name="T53" fmla="*/ 31 h 62"/>
              <a:gd name="T54" fmla="*/ 116 w 116"/>
              <a:gd name="T55" fmla="*/ 18 h 62"/>
              <a:gd name="T56" fmla="*/ 111 w 116"/>
              <a:gd name="T57" fmla="*/ 9 h 62"/>
              <a:gd name="T58" fmla="*/ 107 w 116"/>
              <a:gd name="T59" fmla="*/ 0 h 62"/>
              <a:gd name="T60" fmla="*/ 103 w 116"/>
              <a:gd name="T61" fmla="*/ 5 h 62"/>
              <a:gd name="T62" fmla="*/ 98 w 116"/>
              <a:gd name="T63" fmla="*/ 5 h 62"/>
              <a:gd name="T64" fmla="*/ 94 w 116"/>
              <a:gd name="T65" fmla="*/ 9 h 62"/>
              <a:gd name="T66" fmla="*/ 85 w 116"/>
              <a:gd name="T67" fmla="*/ 9 h 62"/>
              <a:gd name="T68" fmla="*/ 76 w 116"/>
              <a:gd name="T69" fmla="*/ 13 h 62"/>
              <a:gd name="T70" fmla="*/ 71 w 116"/>
              <a:gd name="T71" fmla="*/ 13 h 62"/>
              <a:gd name="T72" fmla="*/ 67 w 116"/>
              <a:gd name="T73" fmla="*/ 13 h 62"/>
              <a:gd name="T74" fmla="*/ 63 w 116"/>
              <a:gd name="T75" fmla="*/ 13 h 62"/>
              <a:gd name="T76" fmla="*/ 49 w 116"/>
              <a:gd name="T77" fmla="*/ 18 h 62"/>
              <a:gd name="T78" fmla="*/ 45 w 116"/>
              <a:gd name="T79" fmla="*/ 18 h 62"/>
              <a:gd name="T80" fmla="*/ 45 w 116"/>
              <a:gd name="T81" fmla="*/ 18 h 62"/>
              <a:gd name="T82" fmla="*/ 40 w 116"/>
              <a:gd name="T83" fmla="*/ 18 h 62"/>
              <a:gd name="T84" fmla="*/ 40 w 116"/>
              <a:gd name="T85" fmla="*/ 22 h 62"/>
              <a:gd name="T86" fmla="*/ 36 w 116"/>
              <a:gd name="T87" fmla="*/ 22 h 62"/>
              <a:gd name="T88" fmla="*/ 36 w 116"/>
              <a:gd name="T89" fmla="*/ 18 h 62"/>
              <a:gd name="T90" fmla="*/ 32 w 116"/>
              <a:gd name="T91" fmla="*/ 18 h 62"/>
              <a:gd name="T92" fmla="*/ 32 w 116"/>
              <a:gd name="T93" fmla="*/ 18 h 62"/>
              <a:gd name="T94" fmla="*/ 23 w 116"/>
              <a:gd name="T95" fmla="*/ 18 h 62"/>
              <a:gd name="T96" fmla="*/ 18 w 116"/>
              <a:gd name="T97" fmla="*/ 18 h 62"/>
              <a:gd name="T98" fmla="*/ 18 w 116"/>
              <a:gd name="T99" fmla="*/ 18 h 62"/>
              <a:gd name="T100" fmla="*/ 18 w 116"/>
              <a:gd name="T101" fmla="*/ 27 h 62"/>
              <a:gd name="T102" fmla="*/ 18 w 116"/>
              <a:gd name="T103" fmla="*/ 36 h 62"/>
              <a:gd name="T104" fmla="*/ 0 w 116"/>
              <a:gd name="T105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6" h="62">
                <a:moveTo>
                  <a:pt x="0" y="36"/>
                </a:moveTo>
                <a:lnTo>
                  <a:pt x="0" y="36"/>
                </a:lnTo>
                <a:lnTo>
                  <a:pt x="0" y="45"/>
                </a:lnTo>
                <a:lnTo>
                  <a:pt x="0" y="49"/>
                </a:lnTo>
                <a:lnTo>
                  <a:pt x="0" y="49"/>
                </a:lnTo>
                <a:lnTo>
                  <a:pt x="5" y="49"/>
                </a:lnTo>
                <a:lnTo>
                  <a:pt x="9" y="49"/>
                </a:lnTo>
                <a:lnTo>
                  <a:pt x="14" y="45"/>
                </a:lnTo>
                <a:lnTo>
                  <a:pt x="18" y="45"/>
                </a:lnTo>
                <a:lnTo>
                  <a:pt x="18" y="45"/>
                </a:lnTo>
                <a:lnTo>
                  <a:pt x="18" y="45"/>
                </a:lnTo>
                <a:lnTo>
                  <a:pt x="18" y="45"/>
                </a:lnTo>
                <a:lnTo>
                  <a:pt x="18" y="49"/>
                </a:lnTo>
                <a:lnTo>
                  <a:pt x="27" y="49"/>
                </a:lnTo>
                <a:lnTo>
                  <a:pt x="27" y="49"/>
                </a:lnTo>
                <a:lnTo>
                  <a:pt x="32" y="49"/>
                </a:lnTo>
                <a:lnTo>
                  <a:pt x="36" y="49"/>
                </a:lnTo>
                <a:lnTo>
                  <a:pt x="36" y="49"/>
                </a:lnTo>
                <a:lnTo>
                  <a:pt x="40" y="45"/>
                </a:lnTo>
                <a:lnTo>
                  <a:pt x="40" y="45"/>
                </a:lnTo>
                <a:lnTo>
                  <a:pt x="49" y="45"/>
                </a:lnTo>
                <a:lnTo>
                  <a:pt x="49" y="49"/>
                </a:lnTo>
                <a:lnTo>
                  <a:pt x="45" y="49"/>
                </a:lnTo>
                <a:lnTo>
                  <a:pt x="45" y="49"/>
                </a:lnTo>
                <a:lnTo>
                  <a:pt x="45" y="53"/>
                </a:lnTo>
                <a:lnTo>
                  <a:pt x="45" y="53"/>
                </a:lnTo>
                <a:lnTo>
                  <a:pt x="45" y="53"/>
                </a:lnTo>
                <a:lnTo>
                  <a:pt x="45" y="58"/>
                </a:lnTo>
                <a:lnTo>
                  <a:pt x="45" y="62"/>
                </a:lnTo>
                <a:lnTo>
                  <a:pt x="45" y="62"/>
                </a:lnTo>
                <a:lnTo>
                  <a:pt x="45" y="62"/>
                </a:lnTo>
                <a:lnTo>
                  <a:pt x="54" y="62"/>
                </a:lnTo>
                <a:lnTo>
                  <a:pt x="58" y="62"/>
                </a:lnTo>
                <a:lnTo>
                  <a:pt x="63" y="58"/>
                </a:lnTo>
                <a:lnTo>
                  <a:pt x="63" y="58"/>
                </a:lnTo>
                <a:lnTo>
                  <a:pt x="63" y="58"/>
                </a:lnTo>
                <a:lnTo>
                  <a:pt x="71" y="58"/>
                </a:lnTo>
                <a:lnTo>
                  <a:pt x="71" y="58"/>
                </a:lnTo>
                <a:lnTo>
                  <a:pt x="71" y="53"/>
                </a:lnTo>
                <a:lnTo>
                  <a:pt x="71" y="53"/>
                </a:lnTo>
                <a:lnTo>
                  <a:pt x="76" y="49"/>
                </a:lnTo>
                <a:lnTo>
                  <a:pt x="80" y="45"/>
                </a:lnTo>
                <a:lnTo>
                  <a:pt x="80" y="45"/>
                </a:lnTo>
                <a:lnTo>
                  <a:pt x="80" y="45"/>
                </a:lnTo>
                <a:lnTo>
                  <a:pt x="85" y="49"/>
                </a:lnTo>
                <a:lnTo>
                  <a:pt x="89" y="49"/>
                </a:lnTo>
                <a:lnTo>
                  <a:pt x="94" y="49"/>
                </a:lnTo>
                <a:lnTo>
                  <a:pt x="94" y="49"/>
                </a:lnTo>
                <a:lnTo>
                  <a:pt x="103" y="45"/>
                </a:lnTo>
                <a:lnTo>
                  <a:pt x="111" y="40"/>
                </a:lnTo>
                <a:lnTo>
                  <a:pt x="116" y="40"/>
                </a:lnTo>
                <a:lnTo>
                  <a:pt x="116" y="40"/>
                </a:lnTo>
                <a:lnTo>
                  <a:pt x="116" y="36"/>
                </a:lnTo>
                <a:lnTo>
                  <a:pt x="116" y="31"/>
                </a:lnTo>
                <a:lnTo>
                  <a:pt x="116" y="27"/>
                </a:lnTo>
                <a:lnTo>
                  <a:pt x="116" y="18"/>
                </a:lnTo>
                <a:lnTo>
                  <a:pt x="116" y="13"/>
                </a:lnTo>
                <a:lnTo>
                  <a:pt x="111" y="9"/>
                </a:lnTo>
                <a:lnTo>
                  <a:pt x="111" y="5"/>
                </a:lnTo>
                <a:lnTo>
                  <a:pt x="107" y="0"/>
                </a:lnTo>
                <a:lnTo>
                  <a:pt x="107" y="0"/>
                </a:lnTo>
                <a:lnTo>
                  <a:pt x="103" y="5"/>
                </a:lnTo>
                <a:lnTo>
                  <a:pt x="103" y="5"/>
                </a:lnTo>
                <a:lnTo>
                  <a:pt x="98" y="5"/>
                </a:lnTo>
                <a:lnTo>
                  <a:pt x="94" y="5"/>
                </a:lnTo>
                <a:lnTo>
                  <a:pt x="94" y="9"/>
                </a:lnTo>
                <a:lnTo>
                  <a:pt x="89" y="9"/>
                </a:lnTo>
                <a:lnTo>
                  <a:pt x="85" y="9"/>
                </a:lnTo>
                <a:lnTo>
                  <a:pt x="80" y="9"/>
                </a:lnTo>
                <a:lnTo>
                  <a:pt x="76" y="13"/>
                </a:lnTo>
                <a:lnTo>
                  <a:pt x="71" y="13"/>
                </a:lnTo>
                <a:lnTo>
                  <a:pt x="71" y="13"/>
                </a:lnTo>
                <a:lnTo>
                  <a:pt x="67" y="13"/>
                </a:lnTo>
                <a:lnTo>
                  <a:pt x="67" y="13"/>
                </a:lnTo>
                <a:lnTo>
                  <a:pt x="67" y="13"/>
                </a:lnTo>
                <a:lnTo>
                  <a:pt x="63" y="13"/>
                </a:lnTo>
                <a:lnTo>
                  <a:pt x="58" y="18"/>
                </a:lnTo>
                <a:lnTo>
                  <a:pt x="49" y="18"/>
                </a:lnTo>
                <a:lnTo>
                  <a:pt x="49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5" y="18"/>
                </a:lnTo>
                <a:lnTo>
                  <a:pt x="40" y="18"/>
                </a:lnTo>
                <a:lnTo>
                  <a:pt x="40" y="22"/>
                </a:lnTo>
                <a:lnTo>
                  <a:pt x="40" y="22"/>
                </a:lnTo>
                <a:lnTo>
                  <a:pt x="40" y="22"/>
                </a:lnTo>
                <a:lnTo>
                  <a:pt x="36" y="22"/>
                </a:lnTo>
                <a:lnTo>
                  <a:pt x="36" y="22"/>
                </a:lnTo>
                <a:lnTo>
                  <a:pt x="36" y="18"/>
                </a:lnTo>
                <a:lnTo>
                  <a:pt x="36" y="18"/>
                </a:lnTo>
                <a:lnTo>
                  <a:pt x="32" y="18"/>
                </a:lnTo>
                <a:lnTo>
                  <a:pt x="32" y="18"/>
                </a:lnTo>
                <a:lnTo>
                  <a:pt x="32" y="18"/>
                </a:lnTo>
                <a:lnTo>
                  <a:pt x="27" y="18"/>
                </a:lnTo>
                <a:lnTo>
                  <a:pt x="23" y="18"/>
                </a:lnTo>
                <a:lnTo>
                  <a:pt x="23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22"/>
                </a:lnTo>
                <a:lnTo>
                  <a:pt x="18" y="27"/>
                </a:lnTo>
                <a:lnTo>
                  <a:pt x="18" y="31"/>
                </a:lnTo>
                <a:lnTo>
                  <a:pt x="18" y="36"/>
                </a:lnTo>
                <a:lnTo>
                  <a:pt x="18" y="31"/>
                </a:lnTo>
                <a:lnTo>
                  <a:pt x="0" y="3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69" name="Freeform 807">
            <a:extLst>
              <a:ext uri="{FF2B5EF4-FFF2-40B4-BE49-F238E27FC236}">
                <a16:creationId xmlns:a16="http://schemas.microsoft.com/office/drawing/2014/main" id="{11ABC565-7207-4B66-BFCD-E0324601639E}"/>
              </a:ext>
            </a:extLst>
          </p:cNvPr>
          <p:cNvSpPr>
            <a:spLocks/>
          </p:cNvSpPr>
          <p:nvPr/>
        </p:nvSpPr>
        <p:spPr bwMode="auto">
          <a:xfrm>
            <a:off x="7570299" y="3884083"/>
            <a:ext cx="58936" cy="62508"/>
          </a:xfrm>
          <a:custGeom>
            <a:avLst/>
            <a:gdLst>
              <a:gd name="T0" fmla="*/ 53 w 66"/>
              <a:gd name="T1" fmla="*/ 31 h 70"/>
              <a:gd name="T2" fmla="*/ 53 w 66"/>
              <a:gd name="T3" fmla="*/ 26 h 70"/>
              <a:gd name="T4" fmla="*/ 49 w 66"/>
              <a:gd name="T5" fmla="*/ 26 h 70"/>
              <a:gd name="T6" fmla="*/ 53 w 66"/>
              <a:gd name="T7" fmla="*/ 22 h 70"/>
              <a:gd name="T8" fmla="*/ 49 w 66"/>
              <a:gd name="T9" fmla="*/ 17 h 70"/>
              <a:gd name="T10" fmla="*/ 40 w 66"/>
              <a:gd name="T11" fmla="*/ 17 h 70"/>
              <a:gd name="T12" fmla="*/ 40 w 66"/>
              <a:gd name="T13" fmla="*/ 13 h 70"/>
              <a:gd name="T14" fmla="*/ 40 w 66"/>
              <a:gd name="T15" fmla="*/ 8 h 70"/>
              <a:gd name="T16" fmla="*/ 40 w 66"/>
              <a:gd name="T17" fmla="*/ 4 h 70"/>
              <a:gd name="T18" fmla="*/ 44 w 66"/>
              <a:gd name="T19" fmla="*/ 4 h 70"/>
              <a:gd name="T20" fmla="*/ 35 w 66"/>
              <a:gd name="T21" fmla="*/ 0 h 70"/>
              <a:gd name="T22" fmla="*/ 31 w 66"/>
              <a:gd name="T23" fmla="*/ 4 h 70"/>
              <a:gd name="T24" fmla="*/ 27 w 66"/>
              <a:gd name="T25" fmla="*/ 4 h 70"/>
              <a:gd name="T26" fmla="*/ 22 w 66"/>
              <a:gd name="T27" fmla="*/ 4 h 70"/>
              <a:gd name="T28" fmla="*/ 13 w 66"/>
              <a:gd name="T29" fmla="*/ 0 h 70"/>
              <a:gd name="T30" fmla="*/ 13 w 66"/>
              <a:gd name="T31" fmla="*/ 0 h 70"/>
              <a:gd name="T32" fmla="*/ 9 w 66"/>
              <a:gd name="T33" fmla="*/ 4 h 70"/>
              <a:gd name="T34" fmla="*/ 0 w 66"/>
              <a:gd name="T35" fmla="*/ 8 h 70"/>
              <a:gd name="T36" fmla="*/ 0 w 66"/>
              <a:gd name="T37" fmla="*/ 8 h 70"/>
              <a:gd name="T38" fmla="*/ 0 w 66"/>
              <a:gd name="T39" fmla="*/ 13 h 70"/>
              <a:gd name="T40" fmla="*/ 0 w 66"/>
              <a:gd name="T41" fmla="*/ 26 h 70"/>
              <a:gd name="T42" fmla="*/ 9 w 66"/>
              <a:gd name="T43" fmla="*/ 26 h 70"/>
              <a:gd name="T44" fmla="*/ 9 w 66"/>
              <a:gd name="T45" fmla="*/ 26 h 70"/>
              <a:gd name="T46" fmla="*/ 13 w 66"/>
              <a:gd name="T47" fmla="*/ 26 h 70"/>
              <a:gd name="T48" fmla="*/ 13 w 66"/>
              <a:gd name="T49" fmla="*/ 26 h 70"/>
              <a:gd name="T50" fmla="*/ 18 w 66"/>
              <a:gd name="T51" fmla="*/ 35 h 70"/>
              <a:gd name="T52" fmla="*/ 22 w 66"/>
              <a:gd name="T53" fmla="*/ 44 h 70"/>
              <a:gd name="T54" fmla="*/ 22 w 66"/>
              <a:gd name="T55" fmla="*/ 53 h 70"/>
              <a:gd name="T56" fmla="*/ 27 w 66"/>
              <a:gd name="T57" fmla="*/ 62 h 70"/>
              <a:gd name="T58" fmla="*/ 31 w 66"/>
              <a:gd name="T59" fmla="*/ 70 h 70"/>
              <a:gd name="T60" fmla="*/ 44 w 66"/>
              <a:gd name="T61" fmla="*/ 57 h 70"/>
              <a:gd name="T62" fmla="*/ 49 w 66"/>
              <a:gd name="T63" fmla="*/ 57 h 70"/>
              <a:gd name="T64" fmla="*/ 53 w 66"/>
              <a:gd name="T65" fmla="*/ 62 h 70"/>
              <a:gd name="T66" fmla="*/ 53 w 66"/>
              <a:gd name="T67" fmla="*/ 62 h 70"/>
              <a:gd name="T68" fmla="*/ 58 w 66"/>
              <a:gd name="T69" fmla="*/ 62 h 70"/>
              <a:gd name="T70" fmla="*/ 62 w 66"/>
              <a:gd name="T71" fmla="*/ 57 h 70"/>
              <a:gd name="T72" fmla="*/ 66 w 66"/>
              <a:gd name="T73" fmla="*/ 53 h 70"/>
              <a:gd name="T74" fmla="*/ 62 w 66"/>
              <a:gd name="T75" fmla="*/ 44 h 70"/>
              <a:gd name="T76" fmla="*/ 62 w 66"/>
              <a:gd name="T77" fmla="*/ 39 h 70"/>
              <a:gd name="T78" fmla="*/ 58 w 66"/>
              <a:gd name="T79" fmla="*/ 3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" h="70">
                <a:moveTo>
                  <a:pt x="58" y="35"/>
                </a:moveTo>
                <a:lnTo>
                  <a:pt x="53" y="31"/>
                </a:lnTo>
                <a:lnTo>
                  <a:pt x="53" y="31"/>
                </a:lnTo>
                <a:lnTo>
                  <a:pt x="53" y="26"/>
                </a:lnTo>
                <a:lnTo>
                  <a:pt x="49" y="26"/>
                </a:lnTo>
                <a:lnTo>
                  <a:pt x="49" y="26"/>
                </a:lnTo>
                <a:lnTo>
                  <a:pt x="49" y="26"/>
                </a:lnTo>
                <a:lnTo>
                  <a:pt x="53" y="22"/>
                </a:lnTo>
                <a:lnTo>
                  <a:pt x="53" y="22"/>
                </a:lnTo>
                <a:lnTo>
                  <a:pt x="49" y="17"/>
                </a:lnTo>
                <a:lnTo>
                  <a:pt x="40" y="17"/>
                </a:lnTo>
                <a:lnTo>
                  <a:pt x="40" y="17"/>
                </a:lnTo>
                <a:lnTo>
                  <a:pt x="40" y="17"/>
                </a:lnTo>
                <a:lnTo>
                  <a:pt x="40" y="13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4"/>
                </a:lnTo>
                <a:lnTo>
                  <a:pt x="40" y="4"/>
                </a:lnTo>
                <a:lnTo>
                  <a:pt x="44" y="4"/>
                </a:lnTo>
                <a:lnTo>
                  <a:pt x="44" y="0"/>
                </a:lnTo>
                <a:lnTo>
                  <a:pt x="35" y="0"/>
                </a:lnTo>
                <a:lnTo>
                  <a:pt x="35" y="0"/>
                </a:lnTo>
                <a:lnTo>
                  <a:pt x="31" y="4"/>
                </a:lnTo>
                <a:lnTo>
                  <a:pt x="31" y="4"/>
                </a:lnTo>
                <a:lnTo>
                  <a:pt x="27" y="4"/>
                </a:lnTo>
                <a:lnTo>
                  <a:pt x="22" y="4"/>
                </a:lnTo>
                <a:lnTo>
                  <a:pt x="22" y="4"/>
                </a:lnTo>
                <a:lnTo>
                  <a:pt x="13" y="4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9" y="4"/>
                </a:lnTo>
                <a:lnTo>
                  <a:pt x="9" y="4"/>
                </a:lnTo>
                <a:lnTo>
                  <a:pt x="4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13"/>
                </a:lnTo>
                <a:lnTo>
                  <a:pt x="0" y="22"/>
                </a:lnTo>
                <a:lnTo>
                  <a:pt x="0" y="26"/>
                </a:lnTo>
                <a:lnTo>
                  <a:pt x="0" y="26"/>
                </a:lnTo>
                <a:lnTo>
                  <a:pt x="9" y="26"/>
                </a:lnTo>
                <a:lnTo>
                  <a:pt x="9" y="26"/>
                </a:lnTo>
                <a:lnTo>
                  <a:pt x="9" y="26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8" y="31"/>
                </a:lnTo>
                <a:lnTo>
                  <a:pt x="18" y="35"/>
                </a:lnTo>
                <a:lnTo>
                  <a:pt x="18" y="44"/>
                </a:lnTo>
                <a:lnTo>
                  <a:pt x="22" y="44"/>
                </a:lnTo>
                <a:lnTo>
                  <a:pt x="22" y="48"/>
                </a:lnTo>
                <a:lnTo>
                  <a:pt x="22" y="53"/>
                </a:lnTo>
                <a:lnTo>
                  <a:pt x="22" y="57"/>
                </a:lnTo>
                <a:lnTo>
                  <a:pt x="27" y="62"/>
                </a:lnTo>
                <a:lnTo>
                  <a:pt x="27" y="66"/>
                </a:lnTo>
                <a:lnTo>
                  <a:pt x="31" y="70"/>
                </a:lnTo>
                <a:lnTo>
                  <a:pt x="35" y="66"/>
                </a:lnTo>
                <a:lnTo>
                  <a:pt x="44" y="57"/>
                </a:lnTo>
                <a:lnTo>
                  <a:pt x="44" y="57"/>
                </a:lnTo>
                <a:lnTo>
                  <a:pt x="49" y="57"/>
                </a:lnTo>
                <a:lnTo>
                  <a:pt x="49" y="57"/>
                </a:lnTo>
                <a:lnTo>
                  <a:pt x="53" y="62"/>
                </a:lnTo>
                <a:lnTo>
                  <a:pt x="53" y="62"/>
                </a:lnTo>
                <a:lnTo>
                  <a:pt x="53" y="62"/>
                </a:lnTo>
                <a:lnTo>
                  <a:pt x="58" y="62"/>
                </a:lnTo>
                <a:lnTo>
                  <a:pt x="58" y="62"/>
                </a:lnTo>
                <a:lnTo>
                  <a:pt x="62" y="62"/>
                </a:lnTo>
                <a:lnTo>
                  <a:pt x="62" y="57"/>
                </a:lnTo>
                <a:lnTo>
                  <a:pt x="66" y="53"/>
                </a:lnTo>
                <a:lnTo>
                  <a:pt x="66" y="53"/>
                </a:lnTo>
                <a:lnTo>
                  <a:pt x="66" y="53"/>
                </a:lnTo>
                <a:lnTo>
                  <a:pt x="62" y="44"/>
                </a:lnTo>
                <a:lnTo>
                  <a:pt x="62" y="39"/>
                </a:lnTo>
                <a:lnTo>
                  <a:pt x="62" y="39"/>
                </a:lnTo>
                <a:lnTo>
                  <a:pt x="62" y="35"/>
                </a:lnTo>
                <a:lnTo>
                  <a:pt x="58" y="35"/>
                </a:lnTo>
                <a:lnTo>
                  <a:pt x="58" y="35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70" name="Freeform 808">
            <a:extLst>
              <a:ext uri="{FF2B5EF4-FFF2-40B4-BE49-F238E27FC236}">
                <a16:creationId xmlns:a16="http://schemas.microsoft.com/office/drawing/2014/main" id="{85CC18FE-6AB3-42FC-B954-B66D13AED117}"/>
              </a:ext>
            </a:extLst>
          </p:cNvPr>
          <p:cNvSpPr>
            <a:spLocks/>
          </p:cNvSpPr>
          <p:nvPr/>
        </p:nvSpPr>
        <p:spPr bwMode="auto">
          <a:xfrm>
            <a:off x="7570299" y="3884083"/>
            <a:ext cx="58936" cy="62508"/>
          </a:xfrm>
          <a:custGeom>
            <a:avLst/>
            <a:gdLst>
              <a:gd name="T0" fmla="*/ 53 w 66"/>
              <a:gd name="T1" fmla="*/ 31 h 70"/>
              <a:gd name="T2" fmla="*/ 53 w 66"/>
              <a:gd name="T3" fmla="*/ 26 h 70"/>
              <a:gd name="T4" fmla="*/ 49 w 66"/>
              <a:gd name="T5" fmla="*/ 26 h 70"/>
              <a:gd name="T6" fmla="*/ 53 w 66"/>
              <a:gd name="T7" fmla="*/ 22 h 70"/>
              <a:gd name="T8" fmla="*/ 49 w 66"/>
              <a:gd name="T9" fmla="*/ 17 h 70"/>
              <a:gd name="T10" fmla="*/ 40 w 66"/>
              <a:gd name="T11" fmla="*/ 17 h 70"/>
              <a:gd name="T12" fmla="*/ 40 w 66"/>
              <a:gd name="T13" fmla="*/ 13 h 70"/>
              <a:gd name="T14" fmla="*/ 40 w 66"/>
              <a:gd name="T15" fmla="*/ 8 h 70"/>
              <a:gd name="T16" fmla="*/ 40 w 66"/>
              <a:gd name="T17" fmla="*/ 4 h 70"/>
              <a:gd name="T18" fmla="*/ 44 w 66"/>
              <a:gd name="T19" fmla="*/ 4 h 70"/>
              <a:gd name="T20" fmla="*/ 35 w 66"/>
              <a:gd name="T21" fmla="*/ 0 h 70"/>
              <a:gd name="T22" fmla="*/ 31 w 66"/>
              <a:gd name="T23" fmla="*/ 4 h 70"/>
              <a:gd name="T24" fmla="*/ 27 w 66"/>
              <a:gd name="T25" fmla="*/ 4 h 70"/>
              <a:gd name="T26" fmla="*/ 22 w 66"/>
              <a:gd name="T27" fmla="*/ 4 h 70"/>
              <a:gd name="T28" fmla="*/ 13 w 66"/>
              <a:gd name="T29" fmla="*/ 0 h 70"/>
              <a:gd name="T30" fmla="*/ 13 w 66"/>
              <a:gd name="T31" fmla="*/ 0 h 70"/>
              <a:gd name="T32" fmla="*/ 9 w 66"/>
              <a:gd name="T33" fmla="*/ 4 h 70"/>
              <a:gd name="T34" fmla="*/ 0 w 66"/>
              <a:gd name="T35" fmla="*/ 8 h 70"/>
              <a:gd name="T36" fmla="*/ 0 w 66"/>
              <a:gd name="T37" fmla="*/ 8 h 70"/>
              <a:gd name="T38" fmla="*/ 0 w 66"/>
              <a:gd name="T39" fmla="*/ 13 h 70"/>
              <a:gd name="T40" fmla="*/ 0 w 66"/>
              <a:gd name="T41" fmla="*/ 26 h 70"/>
              <a:gd name="T42" fmla="*/ 9 w 66"/>
              <a:gd name="T43" fmla="*/ 26 h 70"/>
              <a:gd name="T44" fmla="*/ 9 w 66"/>
              <a:gd name="T45" fmla="*/ 26 h 70"/>
              <a:gd name="T46" fmla="*/ 13 w 66"/>
              <a:gd name="T47" fmla="*/ 26 h 70"/>
              <a:gd name="T48" fmla="*/ 13 w 66"/>
              <a:gd name="T49" fmla="*/ 26 h 70"/>
              <a:gd name="T50" fmla="*/ 18 w 66"/>
              <a:gd name="T51" fmla="*/ 35 h 70"/>
              <a:gd name="T52" fmla="*/ 22 w 66"/>
              <a:gd name="T53" fmla="*/ 44 h 70"/>
              <a:gd name="T54" fmla="*/ 22 w 66"/>
              <a:gd name="T55" fmla="*/ 53 h 70"/>
              <a:gd name="T56" fmla="*/ 27 w 66"/>
              <a:gd name="T57" fmla="*/ 62 h 70"/>
              <a:gd name="T58" fmla="*/ 31 w 66"/>
              <a:gd name="T59" fmla="*/ 70 h 70"/>
              <a:gd name="T60" fmla="*/ 44 w 66"/>
              <a:gd name="T61" fmla="*/ 57 h 70"/>
              <a:gd name="T62" fmla="*/ 49 w 66"/>
              <a:gd name="T63" fmla="*/ 57 h 70"/>
              <a:gd name="T64" fmla="*/ 53 w 66"/>
              <a:gd name="T65" fmla="*/ 62 h 70"/>
              <a:gd name="T66" fmla="*/ 53 w 66"/>
              <a:gd name="T67" fmla="*/ 62 h 70"/>
              <a:gd name="T68" fmla="*/ 58 w 66"/>
              <a:gd name="T69" fmla="*/ 62 h 70"/>
              <a:gd name="T70" fmla="*/ 62 w 66"/>
              <a:gd name="T71" fmla="*/ 57 h 70"/>
              <a:gd name="T72" fmla="*/ 66 w 66"/>
              <a:gd name="T73" fmla="*/ 53 h 70"/>
              <a:gd name="T74" fmla="*/ 62 w 66"/>
              <a:gd name="T75" fmla="*/ 44 h 70"/>
              <a:gd name="T76" fmla="*/ 62 w 66"/>
              <a:gd name="T77" fmla="*/ 39 h 70"/>
              <a:gd name="T78" fmla="*/ 58 w 66"/>
              <a:gd name="T79" fmla="*/ 3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" h="70">
                <a:moveTo>
                  <a:pt x="58" y="35"/>
                </a:moveTo>
                <a:lnTo>
                  <a:pt x="53" y="31"/>
                </a:lnTo>
                <a:lnTo>
                  <a:pt x="53" y="31"/>
                </a:lnTo>
                <a:lnTo>
                  <a:pt x="53" y="26"/>
                </a:lnTo>
                <a:lnTo>
                  <a:pt x="49" y="26"/>
                </a:lnTo>
                <a:lnTo>
                  <a:pt x="49" y="26"/>
                </a:lnTo>
                <a:lnTo>
                  <a:pt x="49" y="26"/>
                </a:lnTo>
                <a:lnTo>
                  <a:pt x="53" y="22"/>
                </a:lnTo>
                <a:lnTo>
                  <a:pt x="53" y="22"/>
                </a:lnTo>
                <a:lnTo>
                  <a:pt x="49" y="17"/>
                </a:lnTo>
                <a:lnTo>
                  <a:pt x="40" y="17"/>
                </a:lnTo>
                <a:lnTo>
                  <a:pt x="40" y="17"/>
                </a:lnTo>
                <a:lnTo>
                  <a:pt x="40" y="17"/>
                </a:lnTo>
                <a:lnTo>
                  <a:pt x="40" y="13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4"/>
                </a:lnTo>
                <a:lnTo>
                  <a:pt x="40" y="4"/>
                </a:lnTo>
                <a:lnTo>
                  <a:pt x="44" y="4"/>
                </a:lnTo>
                <a:lnTo>
                  <a:pt x="44" y="0"/>
                </a:lnTo>
                <a:lnTo>
                  <a:pt x="35" y="0"/>
                </a:lnTo>
                <a:lnTo>
                  <a:pt x="35" y="0"/>
                </a:lnTo>
                <a:lnTo>
                  <a:pt x="31" y="4"/>
                </a:lnTo>
                <a:lnTo>
                  <a:pt x="31" y="4"/>
                </a:lnTo>
                <a:lnTo>
                  <a:pt x="27" y="4"/>
                </a:lnTo>
                <a:lnTo>
                  <a:pt x="22" y="4"/>
                </a:lnTo>
                <a:lnTo>
                  <a:pt x="22" y="4"/>
                </a:lnTo>
                <a:lnTo>
                  <a:pt x="13" y="4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9" y="4"/>
                </a:lnTo>
                <a:lnTo>
                  <a:pt x="9" y="4"/>
                </a:lnTo>
                <a:lnTo>
                  <a:pt x="4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13"/>
                </a:lnTo>
                <a:lnTo>
                  <a:pt x="0" y="22"/>
                </a:lnTo>
                <a:lnTo>
                  <a:pt x="0" y="26"/>
                </a:lnTo>
                <a:lnTo>
                  <a:pt x="0" y="26"/>
                </a:lnTo>
                <a:lnTo>
                  <a:pt x="9" y="26"/>
                </a:lnTo>
                <a:lnTo>
                  <a:pt x="9" y="26"/>
                </a:lnTo>
                <a:lnTo>
                  <a:pt x="9" y="26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3" y="26"/>
                </a:lnTo>
                <a:lnTo>
                  <a:pt x="18" y="31"/>
                </a:lnTo>
                <a:lnTo>
                  <a:pt x="18" y="35"/>
                </a:lnTo>
                <a:lnTo>
                  <a:pt x="18" y="44"/>
                </a:lnTo>
                <a:lnTo>
                  <a:pt x="22" y="44"/>
                </a:lnTo>
                <a:lnTo>
                  <a:pt x="22" y="48"/>
                </a:lnTo>
                <a:lnTo>
                  <a:pt x="22" y="53"/>
                </a:lnTo>
                <a:lnTo>
                  <a:pt x="22" y="57"/>
                </a:lnTo>
                <a:lnTo>
                  <a:pt x="27" y="62"/>
                </a:lnTo>
                <a:lnTo>
                  <a:pt x="27" y="66"/>
                </a:lnTo>
                <a:lnTo>
                  <a:pt x="31" y="70"/>
                </a:lnTo>
                <a:lnTo>
                  <a:pt x="35" y="66"/>
                </a:lnTo>
                <a:lnTo>
                  <a:pt x="44" y="57"/>
                </a:lnTo>
                <a:lnTo>
                  <a:pt x="44" y="57"/>
                </a:lnTo>
                <a:lnTo>
                  <a:pt x="49" y="57"/>
                </a:lnTo>
                <a:lnTo>
                  <a:pt x="49" y="57"/>
                </a:lnTo>
                <a:lnTo>
                  <a:pt x="53" y="62"/>
                </a:lnTo>
                <a:lnTo>
                  <a:pt x="53" y="62"/>
                </a:lnTo>
                <a:lnTo>
                  <a:pt x="53" y="62"/>
                </a:lnTo>
                <a:lnTo>
                  <a:pt x="58" y="62"/>
                </a:lnTo>
                <a:lnTo>
                  <a:pt x="58" y="62"/>
                </a:lnTo>
                <a:lnTo>
                  <a:pt x="62" y="62"/>
                </a:lnTo>
                <a:lnTo>
                  <a:pt x="62" y="57"/>
                </a:lnTo>
                <a:lnTo>
                  <a:pt x="66" y="53"/>
                </a:lnTo>
                <a:lnTo>
                  <a:pt x="66" y="53"/>
                </a:lnTo>
                <a:lnTo>
                  <a:pt x="66" y="53"/>
                </a:lnTo>
                <a:lnTo>
                  <a:pt x="62" y="44"/>
                </a:lnTo>
                <a:lnTo>
                  <a:pt x="62" y="39"/>
                </a:lnTo>
                <a:lnTo>
                  <a:pt x="62" y="39"/>
                </a:lnTo>
                <a:lnTo>
                  <a:pt x="62" y="35"/>
                </a:lnTo>
                <a:lnTo>
                  <a:pt x="58" y="35"/>
                </a:lnTo>
                <a:lnTo>
                  <a:pt x="58" y="35"/>
                </a:lnTo>
              </a:path>
            </a:pathLst>
          </a:custGeom>
          <a:solidFill>
            <a:schemeClr val="bg1">
              <a:lumMod val="75000"/>
            </a:schemeClr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srgbClr val="A5A5A5"/>
              </a:solidFill>
              <a:latin typeface="Calibri" charset="0"/>
            </a:endParaRPr>
          </a:p>
        </p:txBody>
      </p:sp>
      <p:sp>
        <p:nvSpPr>
          <p:cNvPr id="1871" name="Freeform 809">
            <a:extLst>
              <a:ext uri="{FF2B5EF4-FFF2-40B4-BE49-F238E27FC236}">
                <a16:creationId xmlns:a16="http://schemas.microsoft.com/office/drawing/2014/main" id="{C4E10467-5A8C-40D0-B230-98F38678FC08}"/>
              </a:ext>
            </a:extLst>
          </p:cNvPr>
          <p:cNvSpPr>
            <a:spLocks/>
          </p:cNvSpPr>
          <p:nvPr/>
        </p:nvSpPr>
        <p:spPr bwMode="auto">
          <a:xfrm>
            <a:off x="7614054" y="3876048"/>
            <a:ext cx="58936" cy="58936"/>
          </a:xfrm>
          <a:custGeom>
            <a:avLst/>
            <a:gdLst>
              <a:gd name="T0" fmla="*/ 0 w 66"/>
              <a:gd name="T1" fmla="*/ 35 h 66"/>
              <a:gd name="T2" fmla="*/ 4 w 66"/>
              <a:gd name="T3" fmla="*/ 40 h 66"/>
              <a:gd name="T4" fmla="*/ 9 w 66"/>
              <a:gd name="T5" fmla="*/ 44 h 66"/>
              <a:gd name="T6" fmla="*/ 13 w 66"/>
              <a:gd name="T7" fmla="*/ 44 h 66"/>
              <a:gd name="T8" fmla="*/ 13 w 66"/>
              <a:gd name="T9" fmla="*/ 48 h 66"/>
              <a:gd name="T10" fmla="*/ 17 w 66"/>
              <a:gd name="T11" fmla="*/ 62 h 66"/>
              <a:gd name="T12" fmla="*/ 26 w 66"/>
              <a:gd name="T13" fmla="*/ 62 h 66"/>
              <a:gd name="T14" fmla="*/ 31 w 66"/>
              <a:gd name="T15" fmla="*/ 66 h 66"/>
              <a:gd name="T16" fmla="*/ 40 w 66"/>
              <a:gd name="T17" fmla="*/ 66 h 66"/>
              <a:gd name="T18" fmla="*/ 44 w 66"/>
              <a:gd name="T19" fmla="*/ 57 h 66"/>
              <a:gd name="T20" fmla="*/ 44 w 66"/>
              <a:gd name="T21" fmla="*/ 57 h 66"/>
              <a:gd name="T22" fmla="*/ 53 w 66"/>
              <a:gd name="T23" fmla="*/ 62 h 66"/>
              <a:gd name="T24" fmla="*/ 57 w 66"/>
              <a:gd name="T25" fmla="*/ 57 h 66"/>
              <a:gd name="T26" fmla="*/ 57 w 66"/>
              <a:gd name="T27" fmla="*/ 53 h 66"/>
              <a:gd name="T28" fmla="*/ 57 w 66"/>
              <a:gd name="T29" fmla="*/ 44 h 66"/>
              <a:gd name="T30" fmla="*/ 62 w 66"/>
              <a:gd name="T31" fmla="*/ 26 h 66"/>
              <a:gd name="T32" fmla="*/ 66 w 66"/>
              <a:gd name="T33" fmla="*/ 22 h 66"/>
              <a:gd name="T34" fmla="*/ 66 w 66"/>
              <a:gd name="T35" fmla="*/ 13 h 66"/>
              <a:gd name="T36" fmla="*/ 62 w 66"/>
              <a:gd name="T37" fmla="*/ 4 h 66"/>
              <a:gd name="T38" fmla="*/ 62 w 66"/>
              <a:gd name="T39" fmla="*/ 4 h 66"/>
              <a:gd name="T40" fmla="*/ 57 w 66"/>
              <a:gd name="T41" fmla="*/ 4 h 66"/>
              <a:gd name="T42" fmla="*/ 40 w 66"/>
              <a:gd name="T43" fmla="*/ 13 h 66"/>
              <a:gd name="T44" fmla="*/ 35 w 66"/>
              <a:gd name="T45" fmla="*/ 13 h 66"/>
              <a:gd name="T46" fmla="*/ 26 w 66"/>
              <a:gd name="T47" fmla="*/ 9 h 66"/>
              <a:gd name="T48" fmla="*/ 26 w 66"/>
              <a:gd name="T49" fmla="*/ 9 h 66"/>
              <a:gd name="T50" fmla="*/ 17 w 66"/>
              <a:gd name="T51" fmla="*/ 17 h 66"/>
              <a:gd name="T52" fmla="*/ 17 w 66"/>
              <a:gd name="T53" fmla="*/ 22 h 66"/>
              <a:gd name="T54" fmla="*/ 9 w 66"/>
              <a:gd name="T55" fmla="*/ 22 h 66"/>
              <a:gd name="T56" fmla="*/ 9 w 66"/>
              <a:gd name="T57" fmla="*/ 22 h 66"/>
              <a:gd name="T58" fmla="*/ 0 w 66"/>
              <a:gd name="T59" fmla="*/ 26 h 66"/>
              <a:gd name="T60" fmla="*/ 4 w 66"/>
              <a:gd name="T61" fmla="*/ 31 h 66"/>
              <a:gd name="T62" fmla="*/ 0 w 66"/>
              <a:gd name="T63" fmla="*/ 3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" h="66">
                <a:moveTo>
                  <a:pt x="0" y="35"/>
                </a:moveTo>
                <a:lnTo>
                  <a:pt x="0" y="35"/>
                </a:lnTo>
                <a:lnTo>
                  <a:pt x="4" y="35"/>
                </a:lnTo>
                <a:lnTo>
                  <a:pt x="4" y="40"/>
                </a:lnTo>
                <a:lnTo>
                  <a:pt x="4" y="40"/>
                </a:lnTo>
                <a:lnTo>
                  <a:pt x="9" y="44"/>
                </a:lnTo>
                <a:lnTo>
                  <a:pt x="9" y="44"/>
                </a:lnTo>
                <a:lnTo>
                  <a:pt x="13" y="44"/>
                </a:lnTo>
                <a:lnTo>
                  <a:pt x="13" y="48"/>
                </a:lnTo>
                <a:lnTo>
                  <a:pt x="13" y="48"/>
                </a:lnTo>
                <a:lnTo>
                  <a:pt x="13" y="53"/>
                </a:lnTo>
                <a:lnTo>
                  <a:pt x="17" y="62"/>
                </a:lnTo>
                <a:lnTo>
                  <a:pt x="17" y="62"/>
                </a:lnTo>
                <a:lnTo>
                  <a:pt x="26" y="62"/>
                </a:lnTo>
                <a:lnTo>
                  <a:pt x="31" y="62"/>
                </a:lnTo>
                <a:lnTo>
                  <a:pt x="31" y="66"/>
                </a:lnTo>
                <a:lnTo>
                  <a:pt x="40" y="66"/>
                </a:lnTo>
                <a:lnTo>
                  <a:pt x="40" y="66"/>
                </a:lnTo>
                <a:lnTo>
                  <a:pt x="44" y="57"/>
                </a:lnTo>
                <a:lnTo>
                  <a:pt x="44" y="57"/>
                </a:lnTo>
                <a:lnTo>
                  <a:pt x="44" y="57"/>
                </a:lnTo>
                <a:lnTo>
                  <a:pt x="44" y="57"/>
                </a:lnTo>
                <a:lnTo>
                  <a:pt x="53" y="57"/>
                </a:lnTo>
                <a:lnTo>
                  <a:pt x="53" y="62"/>
                </a:lnTo>
                <a:lnTo>
                  <a:pt x="57" y="62"/>
                </a:lnTo>
                <a:lnTo>
                  <a:pt x="57" y="57"/>
                </a:lnTo>
                <a:lnTo>
                  <a:pt x="62" y="57"/>
                </a:lnTo>
                <a:lnTo>
                  <a:pt x="57" y="53"/>
                </a:lnTo>
                <a:lnTo>
                  <a:pt x="57" y="53"/>
                </a:lnTo>
                <a:lnTo>
                  <a:pt x="57" y="44"/>
                </a:lnTo>
                <a:lnTo>
                  <a:pt x="62" y="35"/>
                </a:lnTo>
                <a:lnTo>
                  <a:pt x="62" y="26"/>
                </a:lnTo>
                <a:lnTo>
                  <a:pt x="66" y="26"/>
                </a:lnTo>
                <a:lnTo>
                  <a:pt x="66" y="22"/>
                </a:lnTo>
                <a:lnTo>
                  <a:pt x="66" y="17"/>
                </a:lnTo>
                <a:lnTo>
                  <a:pt x="66" y="13"/>
                </a:lnTo>
                <a:lnTo>
                  <a:pt x="66" y="9"/>
                </a:lnTo>
                <a:lnTo>
                  <a:pt x="62" y="4"/>
                </a:lnTo>
                <a:lnTo>
                  <a:pt x="62" y="0"/>
                </a:lnTo>
                <a:lnTo>
                  <a:pt x="62" y="4"/>
                </a:lnTo>
                <a:lnTo>
                  <a:pt x="62" y="4"/>
                </a:lnTo>
                <a:lnTo>
                  <a:pt x="57" y="4"/>
                </a:lnTo>
                <a:lnTo>
                  <a:pt x="49" y="9"/>
                </a:lnTo>
                <a:lnTo>
                  <a:pt x="40" y="13"/>
                </a:lnTo>
                <a:lnTo>
                  <a:pt x="40" y="13"/>
                </a:lnTo>
                <a:lnTo>
                  <a:pt x="35" y="13"/>
                </a:lnTo>
                <a:lnTo>
                  <a:pt x="31" y="13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2" y="13"/>
                </a:lnTo>
                <a:lnTo>
                  <a:pt x="17" y="17"/>
                </a:lnTo>
                <a:lnTo>
                  <a:pt x="17" y="17"/>
                </a:lnTo>
                <a:lnTo>
                  <a:pt x="17" y="22"/>
                </a:lnTo>
                <a:lnTo>
                  <a:pt x="17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4" y="26"/>
                </a:lnTo>
                <a:lnTo>
                  <a:pt x="0" y="26"/>
                </a:lnTo>
                <a:lnTo>
                  <a:pt x="4" y="31"/>
                </a:lnTo>
                <a:lnTo>
                  <a:pt x="4" y="31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72" name="Freeform 810">
            <a:extLst>
              <a:ext uri="{FF2B5EF4-FFF2-40B4-BE49-F238E27FC236}">
                <a16:creationId xmlns:a16="http://schemas.microsoft.com/office/drawing/2014/main" id="{18DBC491-1100-4EFC-A921-643FC0C96570}"/>
              </a:ext>
            </a:extLst>
          </p:cNvPr>
          <p:cNvSpPr>
            <a:spLocks/>
          </p:cNvSpPr>
          <p:nvPr/>
        </p:nvSpPr>
        <p:spPr bwMode="auto">
          <a:xfrm>
            <a:off x="7614054" y="3876048"/>
            <a:ext cx="58936" cy="58936"/>
          </a:xfrm>
          <a:custGeom>
            <a:avLst/>
            <a:gdLst>
              <a:gd name="T0" fmla="*/ 0 w 66"/>
              <a:gd name="T1" fmla="*/ 35 h 66"/>
              <a:gd name="T2" fmla="*/ 4 w 66"/>
              <a:gd name="T3" fmla="*/ 40 h 66"/>
              <a:gd name="T4" fmla="*/ 9 w 66"/>
              <a:gd name="T5" fmla="*/ 44 h 66"/>
              <a:gd name="T6" fmla="*/ 13 w 66"/>
              <a:gd name="T7" fmla="*/ 44 h 66"/>
              <a:gd name="T8" fmla="*/ 13 w 66"/>
              <a:gd name="T9" fmla="*/ 48 h 66"/>
              <a:gd name="T10" fmla="*/ 17 w 66"/>
              <a:gd name="T11" fmla="*/ 62 h 66"/>
              <a:gd name="T12" fmla="*/ 26 w 66"/>
              <a:gd name="T13" fmla="*/ 62 h 66"/>
              <a:gd name="T14" fmla="*/ 31 w 66"/>
              <a:gd name="T15" fmla="*/ 66 h 66"/>
              <a:gd name="T16" fmla="*/ 40 w 66"/>
              <a:gd name="T17" fmla="*/ 66 h 66"/>
              <a:gd name="T18" fmla="*/ 44 w 66"/>
              <a:gd name="T19" fmla="*/ 57 h 66"/>
              <a:gd name="T20" fmla="*/ 44 w 66"/>
              <a:gd name="T21" fmla="*/ 57 h 66"/>
              <a:gd name="T22" fmla="*/ 53 w 66"/>
              <a:gd name="T23" fmla="*/ 62 h 66"/>
              <a:gd name="T24" fmla="*/ 57 w 66"/>
              <a:gd name="T25" fmla="*/ 57 h 66"/>
              <a:gd name="T26" fmla="*/ 57 w 66"/>
              <a:gd name="T27" fmla="*/ 53 h 66"/>
              <a:gd name="T28" fmla="*/ 57 w 66"/>
              <a:gd name="T29" fmla="*/ 44 h 66"/>
              <a:gd name="T30" fmla="*/ 62 w 66"/>
              <a:gd name="T31" fmla="*/ 26 h 66"/>
              <a:gd name="T32" fmla="*/ 66 w 66"/>
              <a:gd name="T33" fmla="*/ 22 h 66"/>
              <a:gd name="T34" fmla="*/ 66 w 66"/>
              <a:gd name="T35" fmla="*/ 13 h 66"/>
              <a:gd name="T36" fmla="*/ 62 w 66"/>
              <a:gd name="T37" fmla="*/ 4 h 66"/>
              <a:gd name="T38" fmla="*/ 62 w 66"/>
              <a:gd name="T39" fmla="*/ 4 h 66"/>
              <a:gd name="T40" fmla="*/ 57 w 66"/>
              <a:gd name="T41" fmla="*/ 4 h 66"/>
              <a:gd name="T42" fmla="*/ 40 w 66"/>
              <a:gd name="T43" fmla="*/ 13 h 66"/>
              <a:gd name="T44" fmla="*/ 35 w 66"/>
              <a:gd name="T45" fmla="*/ 13 h 66"/>
              <a:gd name="T46" fmla="*/ 26 w 66"/>
              <a:gd name="T47" fmla="*/ 9 h 66"/>
              <a:gd name="T48" fmla="*/ 26 w 66"/>
              <a:gd name="T49" fmla="*/ 9 h 66"/>
              <a:gd name="T50" fmla="*/ 17 w 66"/>
              <a:gd name="T51" fmla="*/ 17 h 66"/>
              <a:gd name="T52" fmla="*/ 17 w 66"/>
              <a:gd name="T53" fmla="*/ 22 h 66"/>
              <a:gd name="T54" fmla="*/ 9 w 66"/>
              <a:gd name="T55" fmla="*/ 22 h 66"/>
              <a:gd name="T56" fmla="*/ 9 w 66"/>
              <a:gd name="T57" fmla="*/ 22 h 66"/>
              <a:gd name="T58" fmla="*/ 0 w 66"/>
              <a:gd name="T59" fmla="*/ 26 h 66"/>
              <a:gd name="T60" fmla="*/ 4 w 66"/>
              <a:gd name="T61" fmla="*/ 31 h 66"/>
              <a:gd name="T62" fmla="*/ 0 w 66"/>
              <a:gd name="T63" fmla="*/ 3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" h="66">
                <a:moveTo>
                  <a:pt x="0" y="35"/>
                </a:moveTo>
                <a:lnTo>
                  <a:pt x="0" y="35"/>
                </a:lnTo>
                <a:lnTo>
                  <a:pt x="4" y="35"/>
                </a:lnTo>
                <a:lnTo>
                  <a:pt x="4" y="40"/>
                </a:lnTo>
                <a:lnTo>
                  <a:pt x="4" y="40"/>
                </a:lnTo>
                <a:lnTo>
                  <a:pt x="9" y="44"/>
                </a:lnTo>
                <a:lnTo>
                  <a:pt x="9" y="44"/>
                </a:lnTo>
                <a:lnTo>
                  <a:pt x="13" y="44"/>
                </a:lnTo>
                <a:lnTo>
                  <a:pt x="13" y="48"/>
                </a:lnTo>
                <a:lnTo>
                  <a:pt x="13" y="48"/>
                </a:lnTo>
                <a:lnTo>
                  <a:pt x="13" y="53"/>
                </a:lnTo>
                <a:lnTo>
                  <a:pt x="17" y="62"/>
                </a:lnTo>
                <a:lnTo>
                  <a:pt x="17" y="62"/>
                </a:lnTo>
                <a:lnTo>
                  <a:pt x="26" y="62"/>
                </a:lnTo>
                <a:lnTo>
                  <a:pt x="31" y="62"/>
                </a:lnTo>
                <a:lnTo>
                  <a:pt x="31" y="66"/>
                </a:lnTo>
                <a:lnTo>
                  <a:pt x="40" y="66"/>
                </a:lnTo>
                <a:lnTo>
                  <a:pt x="40" y="66"/>
                </a:lnTo>
                <a:lnTo>
                  <a:pt x="44" y="57"/>
                </a:lnTo>
                <a:lnTo>
                  <a:pt x="44" y="57"/>
                </a:lnTo>
                <a:lnTo>
                  <a:pt x="44" y="57"/>
                </a:lnTo>
                <a:lnTo>
                  <a:pt x="44" y="57"/>
                </a:lnTo>
                <a:lnTo>
                  <a:pt x="53" y="57"/>
                </a:lnTo>
                <a:lnTo>
                  <a:pt x="53" y="62"/>
                </a:lnTo>
                <a:lnTo>
                  <a:pt x="57" y="62"/>
                </a:lnTo>
                <a:lnTo>
                  <a:pt x="57" y="57"/>
                </a:lnTo>
                <a:lnTo>
                  <a:pt x="62" y="57"/>
                </a:lnTo>
                <a:lnTo>
                  <a:pt x="57" y="53"/>
                </a:lnTo>
                <a:lnTo>
                  <a:pt x="57" y="53"/>
                </a:lnTo>
                <a:lnTo>
                  <a:pt x="57" y="44"/>
                </a:lnTo>
                <a:lnTo>
                  <a:pt x="62" y="35"/>
                </a:lnTo>
                <a:lnTo>
                  <a:pt x="62" y="26"/>
                </a:lnTo>
                <a:lnTo>
                  <a:pt x="66" y="26"/>
                </a:lnTo>
                <a:lnTo>
                  <a:pt x="66" y="22"/>
                </a:lnTo>
                <a:lnTo>
                  <a:pt x="66" y="17"/>
                </a:lnTo>
                <a:lnTo>
                  <a:pt x="66" y="13"/>
                </a:lnTo>
                <a:lnTo>
                  <a:pt x="66" y="9"/>
                </a:lnTo>
                <a:lnTo>
                  <a:pt x="62" y="4"/>
                </a:lnTo>
                <a:lnTo>
                  <a:pt x="62" y="0"/>
                </a:lnTo>
                <a:lnTo>
                  <a:pt x="62" y="4"/>
                </a:lnTo>
                <a:lnTo>
                  <a:pt x="62" y="4"/>
                </a:lnTo>
                <a:lnTo>
                  <a:pt x="57" y="4"/>
                </a:lnTo>
                <a:lnTo>
                  <a:pt x="49" y="9"/>
                </a:lnTo>
                <a:lnTo>
                  <a:pt x="40" y="13"/>
                </a:lnTo>
                <a:lnTo>
                  <a:pt x="40" y="13"/>
                </a:lnTo>
                <a:lnTo>
                  <a:pt x="35" y="13"/>
                </a:lnTo>
                <a:lnTo>
                  <a:pt x="31" y="13"/>
                </a:lnTo>
                <a:lnTo>
                  <a:pt x="26" y="9"/>
                </a:lnTo>
                <a:lnTo>
                  <a:pt x="26" y="9"/>
                </a:lnTo>
                <a:lnTo>
                  <a:pt x="26" y="9"/>
                </a:lnTo>
                <a:lnTo>
                  <a:pt x="22" y="13"/>
                </a:lnTo>
                <a:lnTo>
                  <a:pt x="17" y="17"/>
                </a:lnTo>
                <a:lnTo>
                  <a:pt x="17" y="17"/>
                </a:lnTo>
                <a:lnTo>
                  <a:pt x="17" y="22"/>
                </a:lnTo>
                <a:lnTo>
                  <a:pt x="17" y="22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4" y="26"/>
                </a:lnTo>
                <a:lnTo>
                  <a:pt x="0" y="26"/>
                </a:lnTo>
                <a:lnTo>
                  <a:pt x="4" y="31"/>
                </a:lnTo>
                <a:lnTo>
                  <a:pt x="4" y="31"/>
                </a:lnTo>
                <a:lnTo>
                  <a:pt x="0" y="35"/>
                </a:lnTo>
                <a:lnTo>
                  <a:pt x="0" y="3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73" name="Freeform 811">
            <a:extLst>
              <a:ext uri="{FF2B5EF4-FFF2-40B4-BE49-F238E27FC236}">
                <a16:creationId xmlns:a16="http://schemas.microsoft.com/office/drawing/2014/main" id="{670C28B5-67D4-46CD-91A4-0B173039A562}"/>
              </a:ext>
            </a:extLst>
          </p:cNvPr>
          <p:cNvSpPr>
            <a:spLocks/>
          </p:cNvSpPr>
          <p:nvPr/>
        </p:nvSpPr>
        <p:spPr bwMode="auto">
          <a:xfrm>
            <a:off x="7578335" y="3951057"/>
            <a:ext cx="31254" cy="43756"/>
          </a:xfrm>
          <a:custGeom>
            <a:avLst/>
            <a:gdLst>
              <a:gd name="T0" fmla="*/ 0 w 35"/>
              <a:gd name="T1" fmla="*/ 40 h 49"/>
              <a:gd name="T2" fmla="*/ 0 w 35"/>
              <a:gd name="T3" fmla="*/ 44 h 49"/>
              <a:gd name="T4" fmla="*/ 0 w 35"/>
              <a:gd name="T5" fmla="*/ 44 h 49"/>
              <a:gd name="T6" fmla="*/ 9 w 35"/>
              <a:gd name="T7" fmla="*/ 44 h 49"/>
              <a:gd name="T8" fmla="*/ 13 w 35"/>
              <a:gd name="T9" fmla="*/ 44 h 49"/>
              <a:gd name="T10" fmla="*/ 13 w 35"/>
              <a:gd name="T11" fmla="*/ 44 h 49"/>
              <a:gd name="T12" fmla="*/ 13 w 35"/>
              <a:gd name="T13" fmla="*/ 49 h 49"/>
              <a:gd name="T14" fmla="*/ 22 w 35"/>
              <a:gd name="T15" fmla="*/ 49 h 49"/>
              <a:gd name="T16" fmla="*/ 31 w 35"/>
              <a:gd name="T17" fmla="*/ 49 h 49"/>
              <a:gd name="T18" fmla="*/ 31 w 35"/>
              <a:gd name="T19" fmla="*/ 49 h 49"/>
              <a:gd name="T20" fmla="*/ 35 w 35"/>
              <a:gd name="T21" fmla="*/ 49 h 49"/>
              <a:gd name="T22" fmla="*/ 35 w 35"/>
              <a:gd name="T23" fmla="*/ 44 h 49"/>
              <a:gd name="T24" fmla="*/ 31 w 35"/>
              <a:gd name="T25" fmla="*/ 40 h 49"/>
              <a:gd name="T26" fmla="*/ 31 w 35"/>
              <a:gd name="T27" fmla="*/ 35 h 49"/>
              <a:gd name="T28" fmla="*/ 31 w 35"/>
              <a:gd name="T29" fmla="*/ 35 h 49"/>
              <a:gd name="T30" fmla="*/ 31 w 35"/>
              <a:gd name="T31" fmla="*/ 35 h 49"/>
              <a:gd name="T32" fmla="*/ 31 w 35"/>
              <a:gd name="T33" fmla="*/ 35 h 49"/>
              <a:gd name="T34" fmla="*/ 31 w 35"/>
              <a:gd name="T35" fmla="*/ 35 h 49"/>
              <a:gd name="T36" fmla="*/ 31 w 35"/>
              <a:gd name="T37" fmla="*/ 35 h 49"/>
              <a:gd name="T38" fmla="*/ 31 w 35"/>
              <a:gd name="T39" fmla="*/ 31 h 49"/>
              <a:gd name="T40" fmla="*/ 31 w 35"/>
              <a:gd name="T41" fmla="*/ 31 h 49"/>
              <a:gd name="T42" fmla="*/ 26 w 35"/>
              <a:gd name="T43" fmla="*/ 31 h 49"/>
              <a:gd name="T44" fmla="*/ 26 w 35"/>
              <a:gd name="T45" fmla="*/ 31 h 49"/>
              <a:gd name="T46" fmla="*/ 31 w 35"/>
              <a:gd name="T47" fmla="*/ 31 h 49"/>
              <a:gd name="T48" fmla="*/ 26 w 35"/>
              <a:gd name="T49" fmla="*/ 31 h 49"/>
              <a:gd name="T50" fmla="*/ 26 w 35"/>
              <a:gd name="T51" fmla="*/ 26 h 49"/>
              <a:gd name="T52" fmla="*/ 26 w 35"/>
              <a:gd name="T53" fmla="*/ 22 h 49"/>
              <a:gd name="T54" fmla="*/ 26 w 35"/>
              <a:gd name="T55" fmla="*/ 18 h 49"/>
              <a:gd name="T56" fmla="*/ 26 w 35"/>
              <a:gd name="T57" fmla="*/ 18 h 49"/>
              <a:gd name="T58" fmla="*/ 22 w 35"/>
              <a:gd name="T59" fmla="*/ 13 h 49"/>
              <a:gd name="T60" fmla="*/ 22 w 35"/>
              <a:gd name="T61" fmla="*/ 9 h 49"/>
              <a:gd name="T62" fmla="*/ 22 w 35"/>
              <a:gd name="T63" fmla="*/ 4 h 49"/>
              <a:gd name="T64" fmla="*/ 22 w 35"/>
              <a:gd name="T65" fmla="*/ 4 h 49"/>
              <a:gd name="T66" fmla="*/ 22 w 35"/>
              <a:gd name="T67" fmla="*/ 4 h 49"/>
              <a:gd name="T68" fmla="*/ 18 w 35"/>
              <a:gd name="T69" fmla="*/ 4 h 49"/>
              <a:gd name="T70" fmla="*/ 13 w 35"/>
              <a:gd name="T71" fmla="*/ 4 h 49"/>
              <a:gd name="T72" fmla="*/ 13 w 35"/>
              <a:gd name="T73" fmla="*/ 0 h 49"/>
              <a:gd name="T74" fmla="*/ 13 w 35"/>
              <a:gd name="T75" fmla="*/ 0 h 49"/>
              <a:gd name="T76" fmla="*/ 13 w 35"/>
              <a:gd name="T77" fmla="*/ 0 h 49"/>
              <a:gd name="T78" fmla="*/ 9 w 35"/>
              <a:gd name="T79" fmla="*/ 0 h 49"/>
              <a:gd name="T80" fmla="*/ 4 w 35"/>
              <a:gd name="T81" fmla="*/ 0 h 49"/>
              <a:gd name="T82" fmla="*/ 0 w 35"/>
              <a:gd name="T83" fmla="*/ 0 h 49"/>
              <a:gd name="T84" fmla="*/ 0 w 35"/>
              <a:gd name="T85" fmla="*/ 0 h 49"/>
              <a:gd name="T86" fmla="*/ 0 w 35"/>
              <a:gd name="T87" fmla="*/ 4 h 49"/>
              <a:gd name="T88" fmla="*/ 0 w 35"/>
              <a:gd name="T89" fmla="*/ 18 h 49"/>
              <a:gd name="T90" fmla="*/ 0 w 35"/>
              <a:gd name="T91" fmla="*/ 22 h 49"/>
              <a:gd name="T92" fmla="*/ 4 w 35"/>
              <a:gd name="T93" fmla="*/ 22 h 49"/>
              <a:gd name="T94" fmla="*/ 4 w 35"/>
              <a:gd name="T95" fmla="*/ 26 h 49"/>
              <a:gd name="T96" fmla="*/ 4 w 35"/>
              <a:gd name="T97" fmla="*/ 26 h 49"/>
              <a:gd name="T98" fmla="*/ 4 w 35"/>
              <a:gd name="T99" fmla="*/ 31 h 49"/>
              <a:gd name="T100" fmla="*/ 4 w 35"/>
              <a:gd name="T101" fmla="*/ 35 h 49"/>
              <a:gd name="T102" fmla="*/ 0 w 35"/>
              <a:gd name="T103" fmla="*/ 35 h 49"/>
              <a:gd name="T104" fmla="*/ 0 w 35"/>
              <a:gd name="T105" fmla="*/ 35 h 49"/>
              <a:gd name="T106" fmla="*/ 0 w 35"/>
              <a:gd name="T107" fmla="*/ 40 h 49"/>
              <a:gd name="T108" fmla="*/ 0 w 35"/>
              <a:gd name="T109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" h="49">
                <a:moveTo>
                  <a:pt x="0" y="40"/>
                </a:moveTo>
                <a:lnTo>
                  <a:pt x="0" y="44"/>
                </a:lnTo>
                <a:lnTo>
                  <a:pt x="0" y="44"/>
                </a:lnTo>
                <a:lnTo>
                  <a:pt x="9" y="44"/>
                </a:lnTo>
                <a:lnTo>
                  <a:pt x="13" y="44"/>
                </a:lnTo>
                <a:lnTo>
                  <a:pt x="13" y="44"/>
                </a:lnTo>
                <a:lnTo>
                  <a:pt x="13" y="49"/>
                </a:lnTo>
                <a:lnTo>
                  <a:pt x="22" y="49"/>
                </a:lnTo>
                <a:lnTo>
                  <a:pt x="31" y="49"/>
                </a:lnTo>
                <a:lnTo>
                  <a:pt x="31" y="49"/>
                </a:lnTo>
                <a:lnTo>
                  <a:pt x="35" y="49"/>
                </a:lnTo>
                <a:lnTo>
                  <a:pt x="35" y="44"/>
                </a:lnTo>
                <a:lnTo>
                  <a:pt x="31" y="40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1" y="31"/>
                </a:lnTo>
                <a:lnTo>
                  <a:pt x="31" y="31"/>
                </a:lnTo>
                <a:lnTo>
                  <a:pt x="26" y="31"/>
                </a:lnTo>
                <a:lnTo>
                  <a:pt x="26" y="31"/>
                </a:lnTo>
                <a:lnTo>
                  <a:pt x="31" y="31"/>
                </a:lnTo>
                <a:lnTo>
                  <a:pt x="26" y="31"/>
                </a:lnTo>
                <a:lnTo>
                  <a:pt x="26" y="26"/>
                </a:lnTo>
                <a:lnTo>
                  <a:pt x="26" y="22"/>
                </a:lnTo>
                <a:lnTo>
                  <a:pt x="26" y="18"/>
                </a:lnTo>
                <a:lnTo>
                  <a:pt x="26" y="18"/>
                </a:lnTo>
                <a:lnTo>
                  <a:pt x="22" y="13"/>
                </a:lnTo>
                <a:lnTo>
                  <a:pt x="22" y="9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18" y="4"/>
                </a:lnTo>
                <a:lnTo>
                  <a:pt x="13" y="4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18"/>
                </a:lnTo>
                <a:lnTo>
                  <a:pt x="0" y="22"/>
                </a:lnTo>
                <a:lnTo>
                  <a:pt x="4" y="22"/>
                </a:lnTo>
                <a:lnTo>
                  <a:pt x="4" y="26"/>
                </a:lnTo>
                <a:lnTo>
                  <a:pt x="4" y="26"/>
                </a:lnTo>
                <a:lnTo>
                  <a:pt x="4" y="31"/>
                </a:lnTo>
                <a:lnTo>
                  <a:pt x="4" y="35"/>
                </a:lnTo>
                <a:lnTo>
                  <a:pt x="0" y="35"/>
                </a:lnTo>
                <a:lnTo>
                  <a:pt x="0" y="35"/>
                </a:lnTo>
                <a:lnTo>
                  <a:pt x="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74" name="Freeform 812">
            <a:extLst>
              <a:ext uri="{FF2B5EF4-FFF2-40B4-BE49-F238E27FC236}">
                <a16:creationId xmlns:a16="http://schemas.microsoft.com/office/drawing/2014/main" id="{55944210-3586-4E7A-A72F-FCD4E2F53975}"/>
              </a:ext>
            </a:extLst>
          </p:cNvPr>
          <p:cNvSpPr>
            <a:spLocks/>
          </p:cNvSpPr>
          <p:nvPr/>
        </p:nvSpPr>
        <p:spPr bwMode="auto">
          <a:xfrm>
            <a:off x="7578335" y="3951057"/>
            <a:ext cx="31254" cy="43756"/>
          </a:xfrm>
          <a:custGeom>
            <a:avLst/>
            <a:gdLst>
              <a:gd name="T0" fmla="*/ 0 w 35"/>
              <a:gd name="T1" fmla="*/ 40 h 49"/>
              <a:gd name="T2" fmla="*/ 0 w 35"/>
              <a:gd name="T3" fmla="*/ 44 h 49"/>
              <a:gd name="T4" fmla="*/ 0 w 35"/>
              <a:gd name="T5" fmla="*/ 44 h 49"/>
              <a:gd name="T6" fmla="*/ 9 w 35"/>
              <a:gd name="T7" fmla="*/ 44 h 49"/>
              <a:gd name="T8" fmla="*/ 13 w 35"/>
              <a:gd name="T9" fmla="*/ 44 h 49"/>
              <a:gd name="T10" fmla="*/ 13 w 35"/>
              <a:gd name="T11" fmla="*/ 44 h 49"/>
              <a:gd name="T12" fmla="*/ 13 w 35"/>
              <a:gd name="T13" fmla="*/ 49 h 49"/>
              <a:gd name="T14" fmla="*/ 22 w 35"/>
              <a:gd name="T15" fmla="*/ 49 h 49"/>
              <a:gd name="T16" fmla="*/ 31 w 35"/>
              <a:gd name="T17" fmla="*/ 49 h 49"/>
              <a:gd name="T18" fmla="*/ 31 w 35"/>
              <a:gd name="T19" fmla="*/ 49 h 49"/>
              <a:gd name="T20" fmla="*/ 35 w 35"/>
              <a:gd name="T21" fmla="*/ 49 h 49"/>
              <a:gd name="T22" fmla="*/ 35 w 35"/>
              <a:gd name="T23" fmla="*/ 44 h 49"/>
              <a:gd name="T24" fmla="*/ 31 w 35"/>
              <a:gd name="T25" fmla="*/ 40 h 49"/>
              <a:gd name="T26" fmla="*/ 31 w 35"/>
              <a:gd name="T27" fmla="*/ 35 h 49"/>
              <a:gd name="T28" fmla="*/ 31 w 35"/>
              <a:gd name="T29" fmla="*/ 35 h 49"/>
              <a:gd name="T30" fmla="*/ 31 w 35"/>
              <a:gd name="T31" fmla="*/ 35 h 49"/>
              <a:gd name="T32" fmla="*/ 31 w 35"/>
              <a:gd name="T33" fmla="*/ 35 h 49"/>
              <a:gd name="T34" fmla="*/ 31 w 35"/>
              <a:gd name="T35" fmla="*/ 35 h 49"/>
              <a:gd name="T36" fmla="*/ 31 w 35"/>
              <a:gd name="T37" fmla="*/ 35 h 49"/>
              <a:gd name="T38" fmla="*/ 31 w 35"/>
              <a:gd name="T39" fmla="*/ 31 h 49"/>
              <a:gd name="T40" fmla="*/ 31 w 35"/>
              <a:gd name="T41" fmla="*/ 31 h 49"/>
              <a:gd name="T42" fmla="*/ 26 w 35"/>
              <a:gd name="T43" fmla="*/ 31 h 49"/>
              <a:gd name="T44" fmla="*/ 26 w 35"/>
              <a:gd name="T45" fmla="*/ 31 h 49"/>
              <a:gd name="T46" fmla="*/ 31 w 35"/>
              <a:gd name="T47" fmla="*/ 31 h 49"/>
              <a:gd name="T48" fmla="*/ 26 w 35"/>
              <a:gd name="T49" fmla="*/ 31 h 49"/>
              <a:gd name="T50" fmla="*/ 26 w 35"/>
              <a:gd name="T51" fmla="*/ 26 h 49"/>
              <a:gd name="T52" fmla="*/ 26 w 35"/>
              <a:gd name="T53" fmla="*/ 22 h 49"/>
              <a:gd name="T54" fmla="*/ 26 w 35"/>
              <a:gd name="T55" fmla="*/ 18 h 49"/>
              <a:gd name="T56" fmla="*/ 26 w 35"/>
              <a:gd name="T57" fmla="*/ 18 h 49"/>
              <a:gd name="T58" fmla="*/ 22 w 35"/>
              <a:gd name="T59" fmla="*/ 13 h 49"/>
              <a:gd name="T60" fmla="*/ 22 w 35"/>
              <a:gd name="T61" fmla="*/ 9 h 49"/>
              <a:gd name="T62" fmla="*/ 22 w 35"/>
              <a:gd name="T63" fmla="*/ 4 h 49"/>
              <a:gd name="T64" fmla="*/ 22 w 35"/>
              <a:gd name="T65" fmla="*/ 4 h 49"/>
              <a:gd name="T66" fmla="*/ 22 w 35"/>
              <a:gd name="T67" fmla="*/ 4 h 49"/>
              <a:gd name="T68" fmla="*/ 18 w 35"/>
              <a:gd name="T69" fmla="*/ 4 h 49"/>
              <a:gd name="T70" fmla="*/ 13 w 35"/>
              <a:gd name="T71" fmla="*/ 4 h 49"/>
              <a:gd name="T72" fmla="*/ 13 w 35"/>
              <a:gd name="T73" fmla="*/ 0 h 49"/>
              <a:gd name="T74" fmla="*/ 13 w 35"/>
              <a:gd name="T75" fmla="*/ 0 h 49"/>
              <a:gd name="T76" fmla="*/ 13 w 35"/>
              <a:gd name="T77" fmla="*/ 0 h 49"/>
              <a:gd name="T78" fmla="*/ 9 w 35"/>
              <a:gd name="T79" fmla="*/ 0 h 49"/>
              <a:gd name="T80" fmla="*/ 4 w 35"/>
              <a:gd name="T81" fmla="*/ 0 h 49"/>
              <a:gd name="T82" fmla="*/ 0 w 35"/>
              <a:gd name="T83" fmla="*/ 0 h 49"/>
              <a:gd name="T84" fmla="*/ 0 w 35"/>
              <a:gd name="T85" fmla="*/ 0 h 49"/>
              <a:gd name="T86" fmla="*/ 0 w 35"/>
              <a:gd name="T87" fmla="*/ 4 h 49"/>
              <a:gd name="T88" fmla="*/ 0 w 35"/>
              <a:gd name="T89" fmla="*/ 18 h 49"/>
              <a:gd name="T90" fmla="*/ 0 w 35"/>
              <a:gd name="T91" fmla="*/ 22 h 49"/>
              <a:gd name="T92" fmla="*/ 4 w 35"/>
              <a:gd name="T93" fmla="*/ 22 h 49"/>
              <a:gd name="T94" fmla="*/ 4 w 35"/>
              <a:gd name="T95" fmla="*/ 26 h 49"/>
              <a:gd name="T96" fmla="*/ 4 w 35"/>
              <a:gd name="T97" fmla="*/ 26 h 49"/>
              <a:gd name="T98" fmla="*/ 4 w 35"/>
              <a:gd name="T99" fmla="*/ 31 h 49"/>
              <a:gd name="T100" fmla="*/ 4 w 35"/>
              <a:gd name="T101" fmla="*/ 35 h 49"/>
              <a:gd name="T102" fmla="*/ 0 w 35"/>
              <a:gd name="T103" fmla="*/ 35 h 49"/>
              <a:gd name="T104" fmla="*/ 0 w 35"/>
              <a:gd name="T105" fmla="*/ 35 h 49"/>
              <a:gd name="T106" fmla="*/ 0 w 35"/>
              <a:gd name="T107" fmla="*/ 40 h 49"/>
              <a:gd name="T108" fmla="*/ 0 w 35"/>
              <a:gd name="T109" fmla="*/ 4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" h="49">
                <a:moveTo>
                  <a:pt x="0" y="40"/>
                </a:moveTo>
                <a:lnTo>
                  <a:pt x="0" y="44"/>
                </a:lnTo>
                <a:lnTo>
                  <a:pt x="0" y="44"/>
                </a:lnTo>
                <a:lnTo>
                  <a:pt x="9" y="44"/>
                </a:lnTo>
                <a:lnTo>
                  <a:pt x="13" y="44"/>
                </a:lnTo>
                <a:lnTo>
                  <a:pt x="13" y="44"/>
                </a:lnTo>
                <a:lnTo>
                  <a:pt x="13" y="49"/>
                </a:lnTo>
                <a:lnTo>
                  <a:pt x="22" y="49"/>
                </a:lnTo>
                <a:lnTo>
                  <a:pt x="31" y="49"/>
                </a:lnTo>
                <a:lnTo>
                  <a:pt x="31" y="49"/>
                </a:lnTo>
                <a:lnTo>
                  <a:pt x="35" y="49"/>
                </a:lnTo>
                <a:lnTo>
                  <a:pt x="35" y="44"/>
                </a:lnTo>
                <a:lnTo>
                  <a:pt x="31" y="40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1" y="35"/>
                </a:lnTo>
                <a:lnTo>
                  <a:pt x="31" y="31"/>
                </a:lnTo>
                <a:lnTo>
                  <a:pt x="31" y="31"/>
                </a:lnTo>
                <a:lnTo>
                  <a:pt x="26" y="31"/>
                </a:lnTo>
                <a:lnTo>
                  <a:pt x="26" y="31"/>
                </a:lnTo>
                <a:lnTo>
                  <a:pt x="31" y="31"/>
                </a:lnTo>
                <a:lnTo>
                  <a:pt x="26" y="31"/>
                </a:lnTo>
                <a:lnTo>
                  <a:pt x="26" y="26"/>
                </a:lnTo>
                <a:lnTo>
                  <a:pt x="26" y="22"/>
                </a:lnTo>
                <a:lnTo>
                  <a:pt x="26" y="18"/>
                </a:lnTo>
                <a:lnTo>
                  <a:pt x="26" y="18"/>
                </a:lnTo>
                <a:lnTo>
                  <a:pt x="22" y="13"/>
                </a:lnTo>
                <a:lnTo>
                  <a:pt x="22" y="9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18" y="4"/>
                </a:lnTo>
                <a:lnTo>
                  <a:pt x="13" y="4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9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18"/>
                </a:lnTo>
                <a:lnTo>
                  <a:pt x="0" y="22"/>
                </a:lnTo>
                <a:lnTo>
                  <a:pt x="4" y="22"/>
                </a:lnTo>
                <a:lnTo>
                  <a:pt x="4" y="26"/>
                </a:lnTo>
                <a:lnTo>
                  <a:pt x="4" y="26"/>
                </a:lnTo>
                <a:lnTo>
                  <a:pt x="4" y="31"/>
                </a:lnTo>
                <a:lnTo>
                  <a:pt x="4" y="35"/>
                </a:lnTo>
                <a:lnTo>
                  <a:pt x="0" y="35"/>
                </a:lnTo>
                <a:lnTo>
                  <a:pt x="0" y="35"/>
                </a:lnTo>
                <a:lnTo>
                  <a:pt x="0" y="40"/>
                </a:lnTo>
                <a:lnTo>
                  <a:pt x="0" y="40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75" name="Freeform 813">
            <a:extLst>
              <a:ext uri="{FF2B5EF4-FFF2-40B4-BE49-F238E27FC236}">
                <a16:creationId xmlns:a16="http://schemas.microsoft.com/office/drawing/2014/main" id="{D3FAAF57-B9F8-45CE-A632-D042DB13CDE5}"/>
              </a:ext>
            </a:extLst>
          </p:cNvPr>
          <p:cNvSpPr>
            <a:spLocks/>
          </p:cNvSpPr>
          <p:nvPr/>
        </p:nvSpPr>
        <p:spPr bwMode="auto">
          <a:xfrm>
            <a:off x="7546188" y="3951056"/>
            <a:ext cx="35719" cy="51792"/>
          </a:xfrm>
          <a:custGeom>
            <a:avLst/>
            <a:gdLst>
              <a:gd name="T0" fmla="*/ 40 w 40"/>
              <a:gd name="T1" fmla="*/ 26 h 58"/>
              <a:gd name="T2" fmla="*/ 40 w 40"/>
              <a:gd name="T3" fmla="*/ 22 h 58"/>
              <a:gd name="T4" fmla="*/ 36 w 40"/>
              <a:gd name="T5" fmla="*/ 22 h 58"/>
              <a:gd name="T6" fmla="*/ 36 w 40"/>
              <a:gd name="T7" fmla="*/ 18 h 58"/>
              <a:gd name="T8" fmla="*/ 36 w 40"/>
              <a:gd name="T9" fmla="*/ 4 h 58"/>
              <a:gd name="T10" fmla="*/ 36 w 40"/>
              <a:gd name="T11" fmla="*/ 0 h 58"/>
              <a:gd name="T12" fmla="*/ 31 w 40"/>
              <a:gd name="T13" fmla="*/ 0 h 58"/>
              <a:gd name="T14" fmla="*/ 27 w 40"/>
              <a:gd name="T15" fmla="*/ 0 h 58"/>
              <a:gd name="T16" fmla="*/ 22 w 40"/>
              <a:gd name="T17" fmla="*/ 0 h 58"/>
              <a:gd name="T18" fmla="*/ 18 w 40"/>
              <a:gd name="T19" fmla="*/ 4 h 58"/>
              <a:gd name="T20" fmla="*/ 18 w 40"/>
              <a:gd name="T21" fmla="*/ 4 h 58"/>
              <a:gd name="T22" fmla="*/ 18 w 40"/>
              <a:gd name="T23" fmla="*/ 0 h 58"/>
              <a:gd name="T24" fmla="*/ 14 w 40"/>
              <a:gd name="T25" fmla="*/ 0 h 58"/>
              <a:gd name="T26" fmla="*/ 14 w 40"/>
              <a:gd name="T27" fmla="*/ 4 h 58"/>
              <a:gd name="T28" fmla="*/ 5 w 40"/>
              <a:gd name="T29" fmla="*/ 4 h 58"/>
              <a:gd name="T30" fmla="*/ 9 w 40"/>
              <a:gd name="T31" fmla="*/ 9 h 58"/>
              <a:gd name="T32" fmla="*/ 9 w 40"/>
              <a:gd name="T33" fmla="*/ 13 h 58"/>
              <a:gd name="T34" fmla="*/ 9 w 40"/>
              <a:gd name="T35" fmla="*/ 13 h 58"/>
              <a:gd name="T36" fmla="*/ 9 w 40"/>
              <a:gd name="T37" fmla="*/ 18 h 58"/>
              <a:gd name="T38" fmla="*/ 14 w 40"/>
              <a:gd name="T39" fmla="*/ 22 h 58"/>
              <a:gd name="T40" fmla="*/ 14 w 40"/>
              <a:gd name="T41" fmla="*/ 22 h 58"/>
              <a:gd name="T42" fmla="*/ 14 w 40"/>
              <a:gd name="T43" fmla="*/ 22 h 58"/>
              <a:gd name="T44" fmla="*/ 18 w 40"/>
              <a:gd name="T45" fmla="*/ 31 h 58"/>
              <a:gd name="T46" fmla="*/ 18 w 40"/>
              <a:gd name="T47" fmla="*/ 35 h 58"/>
              <a:gd name="T48" fmla="*/ 18 w 40"/>
              <a:gd name="T49" fmla="*/ 40 h 58"/>
              <a:gd name="T50" fmla="*/ 18 w 40"/>
              <a:gd name="T51" fmla="*/ 40 h 58"/>
              <a:gd name="T52" fmla="*/ 14 w 40"/>
              <a:gd name="T53" fmla="*/ 40 h 58"/>
              <a:gd name="T54" fmla="*/ 9 w 40"/>
              <a:gd name="T55" fmla="*/ 40 h 58"/>
              <a:gd name="T56" fmla="*/ 9 w 40"/>
              <a:gd name="T57" fmla="*/ 44 h 58"/>
              <a:gd name="T58" fmla="*/ 9 w 40"/>
              <a:gd name="T59" fmla="*/ 44 h 58"/>
              <a:gd name="T60" fmla="*/ 5 w 40"/>
              <a:gd name="T61" fmla="*/ 44 h 58"/>
              <a:gd name="T62" fmla="*/ 5 w 40"/>
              <a:gd name="T63" fmla="*/ 44 h 58"/>
              <a:gd name="T64" fmla="*/ 5 w 40"/>
              <a:gd name="T65" fmla="*/ 49 h 58"/>
              <a:gd name="T66" fmla="*/ 5 w 40"/>
              <a:gd name="T67" fmla="*/ 49 h 58"/>
              <a:gd name="T68" fmla="*/ 0 w 40"/>
              <a:gd name="T69" fmla="*/ 49 h 58"/>
              <a:gd name="T70" fmla="*/ 0 w 40"/>
              <a:gd name="T71" fmla="*/ 53 h 58"/>
              <a:gd name="T72" fmla="*/ 5 w 40"/>
              <a:gd name="T73" fmla="*/ 58 h 58"/>
              <a:gd name="T74" fmla="*/ 5 w 40"/>
              <a:gd name="T75" fmla="*/ 58 h 58"/>
              <a:gd name="T76" fmla="*/ 14 w 40"/>
              <a:gd name="T77" fmla="*/ 58 h 58"/>
              <a:gd name="T78" fmla="*/ 18 w 40"/>
              <a:gd name="T79" fmla="*/ 58 h 58"/>
              <a:gd name="T80" fmla="*/ 18 w 40"/>
              <a:gd name="T81" fmla="*/ 58 h 58"/>
              <a:gd name="T82" fmla="*/ 27 w 40"/>
              <a:gd name="T83" fmla="*/ 58 h 58"/>
              <a:gd name="T84" fmla="*/ 27 w 40"/>
              <a:gd name="T85" fmla="*/ 58 h 58"/>
              <a:gd name="T86" fmla="*/ 31 w 40"/>
              <a:gd name="T87" fmla="*/ 58 h 58"/>
              <a:gd name="T88" fmla="*/ 31 w 40"/>
              <a:gd name="T89" fmla="*/ 53 h 58"/>
              <a:gd name="T90" fmla="*/ 31 w 40"/>
              <a:gd name="T91" fmla="*/ 53 h 58"/>
              <a:gd name="T92" fmla="*/ 31 w 40"/>
              <a:gd name="T93" fmla="*/ 53 h 58"/>
              <a:gd name="T94" fmla="*/ 31 w 40"/>
              <a:gd name="T95" fmla="*/ 53 h 58"/>
              <a:gd name="T96" fmla="*/ 31 w 40"/>
              <a:gd name="T97" fmla="*/ 49 h 58"/>
              <a:gd name="T98" fmla="*/ 31 w 40"/>
              <a:gd name="T99" fmla="*/ 49 h 58"/>
              <a:gd name="T100" fmla="*/ 31 w 40"/>
              <a:gd name="T101" fmla="*/ 49 h 58"/>
              <a:gd name="T102" fmla="*/ 36 w 40"/>
              <a:gd name="T103" fmla="*/ 44 h 58"/>
              <a:gd name="T104" fmla="*/ 36 w 40"/>
              <a:gd name="T105" fmla="*/ 44 h 58"/>
              <a:gd name="T106" fmla="*/ 36 w 40"/>
              <a:gd name="T107" fmla="*/ 40 h 58"/>
              <a:gd name="T108" fmla="*/ 36 w 40"/>
              <a:gd name="T109" fmla="*/ 40 h 58"/>
              <a:gd name="T110" fmla="*/ 36 w 40"/>
              <a:gd name="T111" fmla="*/ 35 h 58"/>
              <a:gd name="T112" fmla="*/ 36 w 40"/>
              <a:gd name="T113" fmla="*/ 35 h 58"/>
              <a:gd name="T114" fmla="*/ 40 w 40"/>
              <a:gd name="T115" fmla="*/ 35 h 58"/>
              <a:gd name="T116" fmla="*/ 40 w 40"/>
              <a:gd name="T117" fmla="*/ 31 h 58"/>
              <a:gd name="T118" fmla="*/ 40 w 40"/>
              <a:gd name="T119" fmla="*/ 26 h 58"/>
              <a:gd name="T120" fmla="*/ 40 w 40"/>
              <a:gd name="T121" fmla="*/ 2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" h="58">
                <a:moveTo>
                  <a:pt x="40" y="26"/>
                </a:moveTo>
                <a:lnTo>
                  <a:pt x="40" y="22"/>
                </a:lnTo>
                <a:lnTo>
                  <a:pt x="36" y="22"/>
                </a:lnTo>
                <a:lnTo>
                  <a:pt x="36" y="18"/>
                </a:lnTo>
                <a:lnTo>
                  <a:pt x="36" y="4"/>
                </a:lnTo>
                <a:lnTo>
                  <a:pt x="36" y="0"/>
                </a:lnTo>
                <a:lnTo>
                  <a:pt x="31" y="0"/>
                </a:lnTo>
                <a:lnTo>
                  <a:pt x="27" y="0"/>
                </a:lnTo>
                <a:lnTo>
                  <a:pt x="22" y="0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4" y="0"/>
                </a:lnTo>
                <a:lnTo>
                  <a:pt x="14" y="4"/>
                </a:lnTo>
                <a:lnTo>
                  <a:pt x="5" y="4"/>
                </a:lnTo>
                <a:lnTo>
                  <a:pt x="9" y="9"/>
                </a:lnTo>
                <a:lnTo>
                  <a:pt x="9" y="13"/>
                </a:lnTo>
                <a:lnTo>
                  <a:pt x="9" y="13"/>
                </a:lnTo>
                <a:lnTo>
                  <a:pt x="9" y="18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8" y="31"/>
                </a:lnTo>
                <a:lnTo>
                  <a:pt x="18" y="35"/>
                </a:lnTo>
                <a:lnTo>
                  <a:pt x="18" y="40"/>
                </a:lnTo>
                <a:lnTo>
                  <a:pt x="18" y="40"/>
                </a:lnTo>
                <a:lnTo>
                  <a:pt x="14" y="40"/>
                </a:lnTo>
                <a:lnTo>
                  <a:pt x="9" y="40"/>
                </a:lnTo>
                <a:lnTo>
                  <a:pt x="9" y="44"/>
                </a:lnTo>
                <a:lnTo>
                  <a:pt x="9" y="44"/>
                </a:lnTo>
                <a:lnTo>
                  <a:pt x="5" y="44"/>
                </a:lnTo>
                <a:lnTo>
                  <a:pt x="5" y="44"/>
                </a:lnTo>
                <a:lnTo>
                  <a:pt x="5" y="49"/>
                </a:lnTo>
                <a:lnTo>
                  <a:pt x="5" y="49"/>
                </a:lnTo>
                <a:lnTo>
                  <a:pt x="0" y="49"/>
                </a:lnTo>
                <a:lnTo>
                  <a:pt x="0" y="53"/>
                </a:lnTo>
                <a:lnTo>
                  <a:pt x="5" y="58"/>
                </a:lnTo>
                <a:lnTo>
                  <a:pt x="5" y="58"/>
                </a:lnTo>
                <a:lnTo>
                  <a:pt x="14" y="58"/>
                </a:lnTo>
                <a:lnTo>
                  <a:pt x="18" y="58"/>
                </a:lnTo>
                <a:lnTo>
                  <a:pt x="18" y="58"/>
                </a:lnTo>
                <a:lnTo>
                  <a:pt x="27" y="58"/>
                </a:lnTo>
                <a:lnTo>
                  <a:pt x="27" y="58"/>
                </a:lnTo>
                <a:lnTo>
                  <a:pt x="31" y="58"/>
                </a:lnTo>
                <a:lnTo>
                  <a:pt x="31" y="53"/>
                </a:lnTo>
                <a:lnTo>
                  <a:pt x="31" y="53"/>
                </a:lnTo>
                <a:lnTo>
                  <a:pt x="31" y="53"/>
                </a:lnTo>
                <a:lnTo>
                  <a:pt x="31" y="53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6" y="44"/>
                </a:lnTo>
                <a:lnTo>
                  <a:pt x="36" y="44"/>
                </a:lnTo>
                <a:lnTo>
                  <a:pt x="36" y="40"/>
                </a:lnTo>
                <a:lnTo>
                  <a:pt x="36" y="40"/>
                </a:lnTo>
                <a:lnTo>
                  <a:pt x="36" y="35"/>
                </a:lnTo>
                <a:lnTo>
                  <a:pt x="36" y="35"/>
                </a:lnTo>
                <a:lnTo>
                  <a:pt x="40" y="35"/>
                </a:lnTo>
                <a:lnTo>
                  <a:pt x="40" y="31"/>
                </a:lnTo>
                <a:lnTo>
                  <a:pt x="40" y="26"/>
                </a:lnTo>
                <a:lnTo>
                  <a:pt x="40" y="26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76" name="Freeform 814">
            <a:extLst>
              <a:ext uri="{FF2B5EF4-FFF2-40B4-BE49-F238E27FC236}">
                <a16:creationId xmlns:a16="http://schemas.microsoft.com/office/drawing/2014/main" id="{C9549CD5-E108-4115-B23C-024BB164C845}"/>
              </a:ext>
            </a:extLst>
          </p:cNvPr>
          <p:cNvSpPr>
            <a:spLocks/>
          </p:cNvSpPr>
          <p:nvPr/>
        </p:nvSpPr>
        <p:spPr bwMode="auto">
          <a:xfrm>
            <a:off x="7546188" y="3951056"/>
            <a:ext cx="35719" cy="51792"/>
          </a:xfrm>
          <a:custGeom>
            <a:avLst/>
            <a:gdLst>
              <a:gd name="T0" fmla="*/ 40 w 40"/>
              <a:gd name="T1" fmla="*/ 26 h 58"/>
              <a:gd name="T2" fmla="*/ 40 w 40"/>
              <a:gd name="T3" fmla="*/ 22 h 58"/>
              <a:gd name="T4" fmla="*/ 36 w 40"/>
              <a:gd name="T5" fmla="*/ 22 h 58"/>
              <a:gd name="T6" fmla="*/ 36 w 40"/>
              <a:gd name="T7" fmla="*/ 18 h 58"/>
              <a:gd name="T8" fmla="*/ 36 w 40"/>
              <a:gd name="T9" fmla="*/ 4 h 58"/>
              <a:gd name="T10" fmla="*/ 36 w 40"/>
              <a:gd name="T11" fmla="*/ 0 h 58"/>
              <a:gd name="T12" fmla="*/ 31 w 40"/>
              <a:gd name="T13" fmla="*/ 0 h 58"/>
              <a:gd name="T14" fmla="*/ 27 w 40"/>
              <a:gd name="T15" fmla="*/ 0 h 58"/>
              <a:gd name="T16" fmla="*/ 22 w 40"/>
              <a:gd name="T17" fmla="*/ 0 h 58"/>
              <a:gd name="T18" fmla="*/ 18 w 40"/>
              <a:gd name="T19" fmla="*/ 4 h 58"/>
              <a:gd name="T20" fmla="*/ 18 w 40"/>
              <a:gd name="T21" fmla="*/ 4 h 58"/>
              <a:gd name="T22" fmla="*/ 18 w 40"/>
              <a:gd name="T23" fmla="*/ 0 h 58"/>
              <a:gd name="T24" fmla="*/ 14 w 40"/>
              <a:gd name="T25" fmla="*/ 0 h 58"/>
              <a:gd name="T26" fmla="*/ 14 w 40"/>
              <a:gd name="T27" fmla="*/ 4 h 58"/>
              <a:gd name="T28" fmla="*/ 5 w 40"/>
              <a:gd name="T29" fmla="*/ 4 h 58"/>
              <a:gd name="T30" fmla="*/ 9 w 40"/>
              <a:gd name="T31" fmla="*/ 9 h 58"/>
              <a:gd name="T32" fmla="*/ 9 w 40"/>
              <a:gd name="T33" fmla="*/ 13 h 58"/>
              <a:gd name="T34" fmla="*/ 9 w 40"/>
              <a:gd name="T35" fmla="*/ 13 h 58"/>
              <a:gd name="T36" fmla="*/ 9 w 40"/>
              <a:gd name="T37" fmla="*/ 18 h 58"/>
              <a:gd name="T38" fmla="*/ 14 w 40"/>
              <a:gd name="T39" fmla="*/ 22 h 58"/>
              <a:gd name="T40" fmla="*/ 14 w 40"/>
              <a:gd name="T41" fmla="*/ 22 h 58"/>
              <a:gd name="T42" fmla="*/ 14 w 40"/>
              <a:gd name="T43" fmla="*/ 22 h 58"/>
              <a:gd name="T44" fmla="*/ 18 w 40"/>
              <a:gd name="T45" fmla="*/ 31 h 58"/>
              <a:gd name="T46" fmla="*/ 18 w 40"/>
              <a:gd name="T47" fmla="*/ 35 h 58"/>
              <a:gd name="T48" fmla="*/ 18 w 40"/>
              <a:gd name="T49" fmla="*/ 40 h 58"/>
              <a:gd name="T50" fmla="*/ 18 w 40"/>
              <a:gd name="T51" fmla="*/ 40 h 58"/>
              <a:gd name="T52" fmla="*/ 14 w 40"/>
              <a:gd name="T53" fmla="*/ 40 h 58"/>
              <a:gd name="T54" fmla="*/ 9 w 40"/>
              <a:gd name="T55" fmla="*/ 40 h 58"/>
              <a:gd name="T56" fmla="*/ 9 w 40"/>
              <a:gd name="T57" fmla="*/ 44 h 58"/>
              <a:gd name="T58" fmla="*/ 9 w 40"/>
              <a:gd name="T59" fmla="*/ 44 h 58"/>
              <a:gd name="T60" fmla="*/ 5 w 40"/>
              <a:gd name="T61" fmla="*/ 44 h 58"/>
              <a:gd name="T62" fmla="*/ 5 w 40"/>
              <a:gd name="T63" fmla="*/ 44 h 58"/>
              <a:gd name="T64" fmla="*/ 5 w 40"/>
              <a:gd name="T65" fmla="*/ 49 h 58"/>
              <a:gd name="T66" fmla="*/ 5 w 40"/>
              <a:gd name="T67" fmla="*/ 49 h 58"/>
              <a:gd name="T68" fmla="*/ 0 w 40"/>
              <a:gd name="T69" fmla="*/ 49 h 58"/>
              <a:gd name="T70" fmla="*/ 0 w 40"/>
              <a:gd name="T71" fmla="*/ 53 h 58"/>
              <a:gd name="T72" fmla="*/ 5 w 40"/>
              <a:gd name="T73" fmla="*/ 58 h 58"/>
              <a:gd name="T74" fmla="*/ 5 w 40"/>
              <a:gd name="T75" fmla="*/ 58 h 58"/>
              <a:gd name="T76" fmla="*/ 14 w 40"/>
              <a:gd name="T77" fmla="*/ 58 h 58"/>
              <a:gd name="T78" fmla="*/ 18 w 40"/>
              <a:gd name="T79" fmla="*/ 58 h 58"/>
              <a:gd name="T80" fmla="*/ 18 w 40"/>
              <a:gd name="T81" fmla="*/ 58 h 58"/>
              <a:gd name="T82" fmla="*/ 27 w 40"/>
              <a:gd name="T83" fmla="*/ 58 h 58"/>
              <a:gd name="T84" fmla="*/ 27 w 40"/>
              <a:gd name="T85" fmla="*/ 58 h 58"/>
              <a:gd name="T86" fmla="*/ 31 w 40"/>
              <a:gd name="T87" fmla="*/ 58 h 58"/>
              <a:gd name="T88" fmla="*/ 31 w 40"/>
              <a:gd name="T89" fmla="*/ 53 h 58"/>
              <a:gd name="T90" fmla="*/ 31 w 40"/>
              <a:gd name="T91" fmla="*/ 53 h 58"/>
              <a:gd name="T92" fmla="*/ 31 w 40"/>
              <a:gd name="T93" fmla="*/ 53 h 58"/>
              <a:gd name="T94" fmla="*/ 31 w 40"/>
              <a:gd name="T95" fmla="*/ 53 h 58"/>
              <a:gd name="T96" fmla="*/ 31 w 40"/>
              <a:gd name="T97" fmla="*/ 49 h 58"/>
              <a:gd name="T98" fmla="*/ 31 w 40"/>
              <a:gd name="T99" fmla="*/ 49 h 58"/>
              <a:gd name="T100" fmla="*/ 31 w 40"/>
              <a:gd name="T101" fmla="*/ 49 h 58"/>
              <a:gd name="T102" fmla="*/ 36 w 40"/>
              <a:gd name="T103" fmla="*/ 44 h 58"/>
              <a:gd name="T104" fmla="*/ 36 w 40"/>
              <a:gd name="T105" fmla="*/ 44 h 58"/>
              <a:gd name="T106" fmla="*/ 36 w 40"/>
              <a:gd name="T107" fmla="*/ 40 h 58"/>
              <a:gd name="T108" fmla="*/ 36 w 40"/>
              <a:gd name="T109" fmla="*/ 40 h 58"/>
              <a:gd name="T110" fmla="*/ 36 w 40"/>
              <a:gd name="T111" fmla="*/ 35 h 58"/>
              <a:gd name="T112" fmla="*/ 36 w 40"/>
              <a:gd name="T113" fmla="*/ 35 h 58"/>
              <a:gd name="T114" fmla="*/ 40 w 40"/>
              <a:gd name="T115" fmla="*/ 35 h 58"/>
              <a:gd name="T116" fmla="*/ 40 w 40"/>
              <a:gd name="T117" fmla="*/ 31 h 58"/>
              <a:gd name="T118" fmla="*/ 40 w 40"/>
              <a:gd name="T119" fmla="*/ 26 h 58"/>
              <a:gd name="T120" fmla="*/ 40 w 40"/>
              <a:gd name="T121" fmla="*/ 2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0" h="58">
                <a:moveTo>
                  <a:pt x="40" y="26"/>
                </a:moveTo>
                <a:lnTo>
                  <a:pt x="40" y="22"/>
                </a:lnTo>
                <a:lnTo>
                  <a:pt x="36" y="22"/>
                </a:lnTo>
                <a:lnTo>
                  <a:pt x="36" y="18"/>
                </a:lnTo>
                <a:lnTo>
                  <a:pt x="36" y="4"/>
                </a:lnTo>
                <a:lnTo>
                  <a:pt x="36" y="0"/>
                </a:lnTo>
                <a:lnTo>
                  <a:pt x="31" y="0"/>
                </a:lnTo>
                <a:lnTo>
                  <a:pt x="27" y="0"/>
                </a:lnTo>
                <a:lnTo>
                  <a:pt x="22" y="0"/>
                </a:lnTo>
                <a:lnTo>
                  <a:pt x="18" y="4"/>
                </a:lnTo>
                <a:lnTo>
                  <a:pt x="18" y="4"/>
                </a:lnTo>
                <a:lnTo>
                  <a:pt x="18" y="0"/>
                </a:lnTo>
                <a:lnTo>
                  <a:pt x="14" y="0"/>
                </a:lnTo>
                <a:lnTo>
                  <a:pt x="14" y="4"/>
                </a:lnTo>
                <a:lnTo>
                  <a:pt x="5" y="4"/>
                </a:lnTo>
                <a:lnTo>
                  <a:pt x="9" y="9"/>
                </a:lnTo>
                <a:lnTo>
                  <a:pt x="9" y="13"/>
                </a:lnTo>
                <a:lnTo>
                  <a:pt x="9" y="13"/>
                </a:lnTo>
                <a:lnTo>
                  <a:pt x="9" y="18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18" y="31"/>
                </a:lnTo>
                <a:lnTo>
                  <a:pt x="18" y="35"/>
                </a:lnTo>
                <a:lnTo>
                  <a:pt x="18" y="40"/>
                </a:lnTo>
                <a:lnTo>
                  <a:pt x="18" y="40"/>
                </a:lnTo>
                <a:lnTo>
                  <a:pt x="14" y="40"/>
                </a:lnTo>
                <a:lnTo>
                  <a:pt x="9" y="40"/>
                </a:lnTo>
                <a:lnTo>
                  <a:pt x="9" y="44"/>
                </a:lnTo>
                <a:lnTo>
                  <a:pt x="9" y="44"/>
                </a:lnTo>
                <a:lnTo>
                  <a:pt x="5" y="44"/>
                </a:lnTo>
                <a:lnTo>
                  <a:pt x="5" y="44"/>
                </a:lnTo>
                <a:lnTo>
                  <a:pt x="5" y="49"/>
                </a:lnTo>
                <a:lnTo>
                  <a:pt x="5" y="49"/>
                </a:lnTo>
                <a:lnTo>
                  <a:pt x="0" y="49"/>
                </a:lnTo>
                <a:lnTo>
                  <a:pt x="0" y="53"/>
                </a:lnTo>
                <a:lnTo>
                  <a:pt x="5" y="58"/>
                </a:lnTo>
                <a:lnTo>
                  <a:pt x="5" y="58"/>
                </a:lnTo>
                <a:lnTo>
                  <a:pt x="14" y="58"/>
                </a:lnTo>
                <a:lnTo>
                  <a:pt x="18" y="58"/>
                </a:lnTo>
                <a:lnTo>
                  <a:pt x="18" y="58"/>
                </a:lnTo>
                <a:lnTo>
                  <a:pt x="27" y="58"/>
                </a:lnTo>
                <a:lnTo>
                  <a:pt x="27" y="58"/>
                </a:lnTo>
                <a:lnTo>
                  <a:pt x="31" y="58"/>
                </a:lnTo>
                <a:lnTo>
                  <a:pt x="31" y="53"/>
                </a:lnTo>
                <a:lnTo>
                  <a:pt x="31" y="53"/>
                </a:lnTo>
                <a:lnTo>
                  <a:pt x="31" y="53"/>
                </a:lnTo>
                <a:lnTo>
                  <a:pt x="31" y="53"/>
                </a:lnTo>
                <a:lnTo>
                  <a:pt x="31" y="49"/>
                </a:lnTo>
                <a:lnTo>
                  <a:pt x="31" y="49"/>
                </a:lnTo>
                <a:lnTo>
                  <a:pt x="31" y="49"/>
                </a:lnTo>
                <a:lnTo>
                  <a:pt x="36" y="44"/>
                </a:lnTo>
                <a:lnTo>
                  <a:pt x="36" y="44"/>
                </a:lnTo>
                <a:lnTo>
                  <a:pt x="36" y="40"/>
                </a:lnTo>
                <a:lnTo>
                  <a:pt x="36" y="40"/>
                </a:lnTo>
                <a:lnTo>
                  <a:pt x="36" y="35"/>
                </a:lnTo>
                <a:lnTo>
                  <a:pt x="36" y="35"/>
                </a:lnTo>
                <a:lnTo>
                  <a:pt x="40" y="35"/>
                </a:lnTo>
                <a:lnTo>
                  <a:pt x="40" y="31"/>
                </a:lnTo>
                <a:lnTo>
                  <a:pt x="40" y="26"/>
                </a:lnTo>
                <a:lnTo>
                  <a:pt x="40" y="2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77" name="Freeform 815">
            <a:extLst>
              <a:ext uri="{FF2B5EF4-FFF2-40B4-BE49-F238E27FC236}">
                <a16:creationId xmlns:a16="http://schemas.microsoft.com/office/drawing/2014/main" id="{2C262B6E-5FAB-403D-8141-1EF1D8FD6271}"/>
              </a:ext>
            </a:extLst>
          </p:cNvPr>
          <p:cNvSpPr>
            <a:spLocks/>
          </p:cNvSpPr>
          <p:nvPr/>
        </p:nvSpPr>
        <p:spPr bwMode="auto">
          <a:xfrm>
            <a:off x="7514933" y="3951055"/>
            <a:ext cx="47328" cy="71438"/>
          </a:xfrm>
          <a:custGeom>
            <a:avLst/>
            <a:gdLst>
              <a:gd name="T0" fmla="*/ 18 w 53"/>
              <a:gd name="T1" fmla="*/ 4 h 80"/>
              <a:gd name="T2" fmla="*/ 18 w 53"/>
              <a:gd name="T3" fmla="*/ 4 h 80"/>
              <a:gd name="T4" fmla="*/ 18 w 53"/>
              <a:gd name="T5" fmla="*/ 9 h 80"/>
              <a:gd name="T6" fmla="*/ 13 w 53"/>
              <a:gd name="T7" fmla="*/ 9 h 80"/>
              <a:gd name="T8" fmla="*/ 13 w 53"/>
              <a:gd name="T9" fmla="*/ 13 h 80"/>
              <a:gd name="T10" fmla="*/ 13 w 53"/>
              <a:gd name="T11" fmla="*/ 13 h 80"/>
              <a:gd name="T12" fmla="*/ 9 w 53"/>
              <a:gd name="T13" fmla="*/ 13 h 80"/>
              <a:gd name="T14" fmla="*/ 9 w 53"/>
              <a:gd name="T15" fmla="*/ 18 h 80"/>
              <a:gd name="T16" fmla="*/ 4 w 53"/>
              <a:gd name="T17" fmla="*/ 18 h 80"/>
              <a:gd name="T18" fmla="*/ 4 w 53"/>
              <a:gd name="T19" fmla="*/ 18 h 80"/>
              <a:gd name="T20" fmla="*/ 0 w 53"/>
              <a:gd name="T21" fmla="*/ 22 h 80"/>
              <a:gd name="T22" fmla="*/ 0 w 53"/>
              <a:gd name="T23" fmla="*/ 22 h 80"/>
              <a:gd name="T24" fmla="*/ 0 w 53"/>
              <a:gd name="T25" fmla="*/ 22 h 80"/>
              <a:gd name="T26" fmla="*/ 4 w 53"/>
              <a:gd name="T27" fmla="*/ 31 h 80"/>
              <a:gd name="T28" fmla="*/ 4 w 53"/>
              <a:gd name="T29" fmla="*/ 35 h 80"/>
              <a:gd name="T30" fmla="*/ 4 w 53"/>
              <a:gd name="T31" fmla="*/ 40 h 80"/>
              <a:gd name="T32" fmla="*/ 4 w 53"/>
              <a:gd name="T33" fmla="*/ 44 h 80"/>
              <a:gd name="T34" fmla="*/ 4 w 53"/>
              <a:gd name="T35" fmla="*/ 49 h 80"/>
              <a:gd name="T36" fmla="*/ 4 w 53"/>
              <a:gd name="T37" fmla="*/ 49 h 80"/>
              <a:gd name="T38" fmla="*/ 4 w 53"/>
              <a:gd name="T39" fmla="*/ 49 h 80"/>
              <a:gd name="T40" fmla="*/ 4 w 53"/>
              <a:gd name="T41" fmla="*/ 53 h 80"/>
              <a:gd name="T42" fmla="*/ 9 w 53"/>
              <a:gd name="T43" fmla="*/ 62 h 80"/>
              <a:gd name="T44" fmla="*/ 9 w 53"/>
              <a:gd name="T45" fmla="*/ 62 h 80"/>
              <a:gd name="T46" fmla="*/ 9 w 53"/>
              <a:gd name="T47" fmla="*/ 62 h 80"/>
              <a:gd name="T48" fmla="*/ 9 w 53"/>
              <a:gd name="T49" fmla="*/ 66 h 80"/>
              <a:gd name="T50" fmla="*/ 13 w 53"/>
              <a:gd name="T51" fmla="*/ 71 h 80"/>
              <a:gd name="T52" fmla="*/ 18 w 53"/>
              <a:gd name="T53" fmla="*/ 75 h 80"/>
              <a:gd name="T54" fmla="*/ 22 w 53"/>
              <a:gd name="T55" fmla="*/ 80 h 80"/>
              <a:gd name="T56" fmla="*/ 22 w 53"/>
              <a:gd name="T57" fmla="*/ 75 h 80"/>
              <a:gd name="T58" fmla="*/ 22 w 53"/>
              <a:gd name="T59" fmla="*/ 75 h 80"/>
              <a:gd name="T60" fmla="*/ 26 w 53"/>
              <a:gd name="T61" fmla="*/ 71 h 80"/>
              <a:gd name="T62" fmla="*/ 26 w 53"/>
              <a:gd name="T63" fmla="*/ 66 h 80"/>
              <a:gd name="T64" fmla="*/ 35 w 53"/>
              <a:gd name="T65" fmla="*/ 62 h 80"/>
              <a:gd name="T66" fmla="*/ 40 w 53"/>
              <a:gd name="T67" fmla="*/ 58 h 80"/>
              <a:gd name="T68" fmla="*/ 35 w 53"/>
              <a:gd name="T69" fmla="*/ 53 h 80"/>
              <a:gd name="T70" fmla="*/ 35 w 53"/>
              <a:gd name="T71" fmla="*/ 49 h 80"/>
              <a:gd name="T72" fmla="*/ 40 w 53"/>
              <a:gd name="T73" fmla="*/ 49 h 80"/>
              <a:gd name="T74" fmla="*/ 40 w 53"/>
              <a:gd name="T75" fmla="*/ 49 h 80"/>
              <a:gd name="T76" fmla="*/ 40 w 53"/>
              <a:gd name="T77" fmla="*/ 44 h 80"/>
              <a:gd name="T78" fmla="*/ 40 w 53"/>
              <a:gd name="T79" fmla="*/ 44 h 80"/>
              <a:gd name="T80" fmla="*/ 44 w 53"/>
              <a:gd name="T81" fmla="*/ 44 h 80"/>
              <a:gd name="T82" fmla="*/ 44 w 53"/>
              <a:gd name="T83" fmla="*/ 44 h 80"/>
              <a:gd name="T84" fmla="*/ 44 w 53"/>
              <a:gd name="T85" fmla="*/ 40 h 80"/>
              <a:gd name="T86" fmla="*/ 49 w 53"/>
              <a:gd name="T87" fmla="*/ 40 h 80"/>
              <a:gd name="T88" fmla="*/ 53 w 53"/>
              <a:gd name="T89" fmla="*/ 40 h 80"/>
              <a:gd name="T90" fmla="*/ 53 w 53"/>
              <a:gd name="T91" fmla="*/ 40 h 80"/>
              <a:gd name="T92" fmla="*/ 53 w 53"/>
              <a:gd name="T93" fmla="*/ 35 h 80"/>
              <a:gd name="T94" fmla="*/ 53 w 53"/>
              <a:gd name="T95" fmla="*/ 31 h 80"/>
              <a:gd name="T96" fmla="*/ 49 w 53"/>
              <a:gd name="T97" fmla="*/ 22 h 80"/>
              <a:gd name="T98" fmla="*/ 49 w 53"/>
              <a:gd name="T99" fmla="*/ 22 h 80"/>
              <a:gd name="T100" fmla="*/ 49 w 53"/>
              <a:gd name="T101" fmla="*/ 22 h 80"/>
              <a:gd name="T102" fmla="*/ 44 w 53"/>
              <a:gd name="T103" fmla="*/ 18 h 80"/>
              <a:gd name="T104" fmla="*/ 44 w 53"/>
              <a:gd name="T105" fmla="*/ 13 h 80"/>
              <a:gd name="T106" fmla="*/ 44 w 53"/>
              <a:gd name="T107" fmla="*/ 13 h 80"/>
              <a:gd name="T108" fmla="*/ 44 w 53"/>
              <a:gd name="T109" fmla="*/ 9 h 80"/>
              <a:gd name="T110" fmla="*/ 40 w 53"/>
              <a:gd name="T111" fmla="*/ 4 h 80"/>
              <a:gd name="T112" fmla="*/ 40 w 53"/>
              <a:gd name="T113" fmla="*/ 4 h 80"/>
              <a:gd name="T114" fmla="*/ 35 w 53"/>
              <a:gd name="T115" fmla="*/ 0 h 80"/>
              <a:gd name="T116" fmla="*/ 31 w 53"/>
              <a:gd name="T117" fmla="*/ 0 h 80"/>
              <a:gd name="T118" fmla="*/ 26 w 53"/>
              <a:gd name="T119" fmla="*/ 0 h 80"/>
              <a:gd name="T120" fmla="*/ 26 w 53"/>
              <a:gd name="T121" fmla="*/ 0 h 80"/>
              <a:gd name="T122" fmla="*/ 26 w 53"/>
              <a:gd name="T123" fmla="*/ 4 h 80"/>
              <a:gd name="T124" fmla="*/ 18 w 53"/>
              <a:gd name="T125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" h="80">
                <a:moveTo>
                  <a:pt x="18" y="4"/>
                </a:moveTo>
                <a:lnTo>
                  <a:pt x="18" y="4"/>
                </a:lnTo>
                <a:lnTo>
                  <a:pt x="18" y="9"/>
                </a:lnTo>
                <a:lnTo>
                  <a:pt x="13" y="9"/>
                </a:lnTo>
                <a:lnTo>
                  <a:pt x="13" y="13"/>
                </a:lnTo>
                <a:lnTo>
                  <a:pt x="13" y="13"/>
                </a:lnTo>
                <a:lnTo>
                  <a:pt x="9" y="13"/>
                </a:lnTo>
                <a:lnTo>
                  <a:pt x="9" y="18"/>
                </a:lnTo>
                <a:lnTo>
                  <a:pt x="4" y="18"/>
                </a:lnTo>
                <a:lnTo>
                  <a:pt x="4" y="18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31"/>
                </a:lnTo>
                <a:lnTo>
                  <a:pt x="4" y="35"/>
                </a:lnTo>
                <a:lnTo>
                  <a:pt x="4" y="40"/>
                </a:lnTo>
                <a:lnTo>
                  <a:pt x="4" y="44"/>
                </a:lnTo>
                <a:lnTo>
                  <a:pt x="4" y="49"/>
                </a:lnTo>
                <a:lnTo>
                  <a:pt x="4" y="49"/>
                </a:lnTo>
                <a:lnTo>
                  <a:pt x="4" y="49"/>
                </a:lnTo>
                <a:lnTo>
                  <a:pt x="4" y="53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9" y="66"/>
                </a:lnTo>
                <a:lnTo>
                  <a:pt x="13" y="71"/>
                </a:lnTo>
                <a:lnTo>
                  <a:pt x="18" y="75"/>
                </a:lnTo>
                <a:lnTo>
                  <a:pt x="22" y="80"/>
                </a:lnTo>
                <a:lnTo>
                  <a:pt x="22" y="75"/>
                </a:lnTo>
                <a:lnTo>
                  <a:pt x="22" y="75"/>
                </a:lnTo>
                <a:lnTo>
                  <a:pt x="26" y="71"/>
                </a:lnTo>
                <a:lnTo>
                  <a:pt x="26" y="66"/>
                </a:lnTo>
                <a:lnTo>
                  <a:pt x="35" y="62"/>
                </a:lnTo>
                <a:lnTo>
                  <a:pt x="40" y="58"/>
                </a:lnTo>
                <a:lnTo>
                  <a:pt x="35" y="53"/>
                </a:lnTo>
                <a:lnTo>
                  <a:pt x="35" y="49"/>
                </a:lnTo>
                <a:lnTo>
                  <a:pt x="40" y="49"/>
                </a:lnTo>
                <a:lnTo>
                  <a:pt x="40" y="49"/>
                </a:lnTo>
                <a:lnTo>
                  <a:pt x="40" y="44"/>
                </a:lnTo>
                <a:lnTo>
                  <a:pt x="40" y="44"/>
                </a:lnTo>
                <a:lnTo>
                  <a:pt x="44" y="44"/>
                </a:lnTo>
                <a:lnTo>
                  <a:pt x="44" y="44"/>
                </a:lnTo>
                <a:lnTo>
                  <a:pt x="44" y="40"/>
                </a:lnTo>
                <a:lnTo>
                  <a:pt x="49" y="40"/>
                </a:lnTo>
                <a:lnTo>
                  <a:pt x="53" y="40"/>
                </a:lnTo>
                <a:lnTo>
                  <a:pt x="53" y="40"/>
                </a:lnTo>
                <a:lnTo>
                  <a:pt x="53" y="35"/>
                </a:lnTo>
                <a:lnTo>
                  <a:pt x="53" y="31"/>
                </a:lnTo>
                <a:lnTo>
                  <a:pt x="49" y="22"/>
                </a:lnTo>
                <a:lnTo>
                  <a:pt x="49" y="22"/>
                </a:lnTo>
                <a:lnTo>
                  <a:pt x="49" y="22"/>
                </a:lnTo>
                <a:lnTo>
                  <a:pt x="44" y="18"/>
                </a:lnTo>
                <a:lnTo>
                  <a:pt x="44" y="13"/>
                </a:lnTo>
                <a:lnTo>
                  <a:pt x="44" y="13"/>
                </a:lnTo>
                <a:lnTo>
                  <a:pt x="44" y="9"/>
                </a:lnTo>
                <a:lnTo>
                  <a:pt x="40" y="4"/>
                </a:lnTo>
                <a:lnTo>
                  <a:pt x="40" y="4"/>
                </a:lnTo>
                <a:lnTo>
                  <a:pt x="35" y="0"/>
                </a:lnTo>
                <a:lnTo>
                  <a:pt x="31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18" y="4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78" name="Freeform 816">
            <a:extLst>
              <a:ext uri="{FF2B5EF4-FFF2-40B4-BE49-F238E27FC236}">
                <a16:creationId xmlns:a16="http://schemas.microsoft.com/office/drawing/2014/main" id="{FAC3E2AF-28B1-48CE-B511-28525F51D4C2}"/>
              </a:ext>
            </a:extLst>
          </p:cNvPr>
          <p:cNvSpPr>
            <a:spLocks/>
          </p:cNvSpPr>
          <p:nvPr/>
        </p:nvSpPr>
        <p:spPr bwMode="auto">
          <a:xfrm>
            <a:off x="7514933" y="3951055"/>
            <a:ext cx="47328" cy="71438"/>
          </a:xfrm>
          <a:custGeom>
            <a:avLst/>
            <a:gdLst>
              <a:gd name="T0" fmla="*/ 18 w 53"/>
              <a:gd name="T1" fmla="*/ 4 h 80"/>
              <a:gd name="T2" fmla="*/ 18 w 53"/>
              <a:gd name="T3" fmla="*/ 4 h 80"/>
              <a:gd name="T4" fmla="*/ 18 w 53"/>
              <a:gd name="T5" fmla="*/ 9 h 80"/>
              <a:gd name="T6" fmla="*/ 13 w 53"/>
              <a:gd name="T7" fmla="*/ 9 h 80"/>
              <a:gd name="T8" fmla="*/ 13 w 53"/>
              <a:gd name="T9" fmla="*/ 13 h 80"/>
              <a:gd name="T10" fmla="*/ 13 w 53"/>
              <a:gd name="T11" fmla="*/ 13 h 80"/>
              <a:gd name="T12" fmla="*/ 9 w 53"/>
              <a:gd name="T13" fmla="*/ 13 h 80"/>
              <a:gd name="T14" fmla="*/ 9 w 53"/>
              <a:gd name="T15" fmla="*/ 18 h 80"/>
              <a:gd name="T16" fmla="*/ 4 w 53"/>
              <a:gd name="T17" fmla="*/ 18 h 80"/>
              <a:gd name="T18" fmla="*/ 4 w 53"/>
              <a:gd name="T19" fmla="*/ 18 h 80"/>
              <a:gd name="T20" fmla="*/ 0 w 53"/>
              <a:gd name="T21" fmla="*/ 22 h 80"/>
              <a:gd name="T22" fmla="*/ 0 w 53"/>
              <a:gd name="T23" fmla="*/ 22 h 80"/>
              <a:gd name="T24" fmla="*/ 0 w 53"/>
              <a:gd name="T25" fmla="*/ 22 h 80"/>
              <a:gd name="T26" fmla="*/ 4 w 53"/>
              <a:gd name="T27" fmla="*/ 31 h 80"/>
              <a:gd name="T28" fmla="*/ 4 w 53"/>
              <a:gd name="T29" fmla="*/ 35 h 80"/>
              <a:gd name="T30" fmla="*/ 4 w 53"/>
              <a:gd name="T31" fmla="*/ 40 h 80"/>
              <a:gd name="T32" fmla="*/ 4 w 53"/>
              <a:gd name="T33" fmla="*/ 44 h 80"/>
              <a:gd name="T34" fmla="*/ 4 w 53"/>
              <a:gd name="T35" fmla="*/ 49 h 80"/>
              <a:gd name="T36" fmla="*/ 4 w 53"/>
              <a:gd name="T37" fmla="*/ 49 h 80"/>
              <a:gd name="T38" fmla="*/ 4 w 53"/>
              <a:gd name="T39" fmla="*/ 49 h 80"/>
              <a:gd name="T40" fmla="*/ 4 w 53"/>
              <a:gd name="T41" fmla="*/ 53 h 80"/>
              <a:gd name="T42" fmla="*/ 9 w 53"/>
              <a:gd name="T43" fmla="*/ 62 h 80"/>
              <a:gd name="T44" fmla="*/ 9 w 53"/>
              <a:gd name="T45" fmla="*/ 62 h 80"/>
              <a:gd name="T46" fmla="*/ 9 w 53"/>
              <a:gd name="T47" fmla="*/ 62 h 80"/>
              <a:gd name="T48" fmla="*/ 9 w 53"/>
              <a:gd name="T49" fmla="*/ 66 h 80"/>
              <a:gd name="T50" fmla="*/ 13 w 53"/>
              <a:gd name="T51" fmla="*/ 71 h 80"/>
              <a:gd name="T52" fmla="*/ 18 w 53"/>
              <a:gd name="T53" fmla="*/ 75 h 80"/>
              <a:gd name="T54" fmla="*/ 22 w 53"/>
              <a:gd name="T55" fmla="*/ 80 h 80"/>
              <a:gd name="T56" fmla="*/ 22 w 53"/>
              <a:gd name="T57" fmla="*/ 75 h 80"/>
              <a:gd name="T58" fmla="*/ 22 w 53"/>
              <a:gd name="T59" fmla="*/ 75 h 80"/>
              <a:gd name="T60" fmla="*/ 26 w 53"/>
              <a:gd name="T61" fmla="*/ 71 h 80"/>
              <a:gd name="T62" fmla="*/ 26 w 53"/>
              <a:gd name="T63" fmla="*/ 66 h 80"/>
              <a:gd name="T64" fmla="*/ 35 w 53"/>
              <a:gd name="T65" fmla="*/ 62 h 80"/>
              <a:gd name="T66" fmla="*/ 40 w 53"/>
              <a:gd name="T67" fmla="*/ 58 h 80"/>
              <a:gd name="T68" fmla="*/ 35 w 53"/>
              <a:gd name="T69" fmla="*/ 53 h 80"/>
              <a:gd name="T70" fmla="*/ 35 w 53"/>
              <a:gd name="T71" fmla="*/ 49 h 80"/>
              <a:gd name="T72" fmla="*/ 40 w 53"/>
              <a:gd name="T73" fmla="*/ 49 h 80"/>
              <a:gd name="T74" fmla="*/ 40 w 53"/>
              <a:gd name="T75" fmla="*/ 49 h 80"/>
              <a:gd name="T76" fmla="*/ 40 w 53"/>
              <a:gd name="T77" fmla="*/ 44 h 80"/>
              <a:gd name="T78" fmla="*/ 40 w 53"/>
              <a:gd name="T79" fmla="*/ 44 h 80"/>
              <a:gd name="T80" fmla="*/ 44 w 53"/>
              <a:gd name="T81" fmla="*/ 44 h 80"/>
              <a:gd name="T82" fmla="*/ 44 w 53"/>
              <a:gd name="T83" fmla="*/ 44 h 80"/>
              <a:gd name="T84" fmla="*/ 44 w 53"/>
              <a:gd name="T85" fmla="*/ 40 h 80"/>
              <a:gd name="T86" fmla="*/ 49 w 53"/>
              <a:gd name="T87" fmla="*/ 40 h 80"/>
              <a:gd name="T88" fmla="*/ 53 w 53"/>
              <a:gd name="T89" fmla="*/ 40 h 80"/>
              <a:gd name="T90" fmla="*/ 53 w 53"/>
              <a:gd name="T91" fmla="*/ 40 h 80"/>
              <a:gd name="T92" fmla="*/ 53 w 53"/>
              <a:gd name="T93" fmla="*/ 35 h 80"/>
              <a:gd name="T94" fmla="*/ 53 w 53"/>
              <a:gd name="T95" fmla="*/ 31 h 80"/>
              <a:gd name="T96" fmla="*/ 49 w 53"/>
              <a:gd name="T97" fmla="*/ 22 h 80"/>
              <a:gd name="T98" fmla="*/ 49 w 53"/>
              <a:gd name="T99" fmla="*/ 22 h 80"/>
              <a:gd name="T100" fmla="*/ 49 w 53"/>
              <a:gd name="T101" fmla="*/ 22 h 80"/>
              <a:gd name="T102" fmla="*/ 44 w 53"/>
              <a:gd name="T103" fmla="*/ 18 h 80"/>
              <a:gd name="T104" fmla="*/ 44 w 53"/>
              <a:gd name="T105" fmla="*/ 13 h 80"/>
              <a:gd name="T106" fmla="*/ 44 w 53"/>
              <a:gd name="T107" fmla="*/ 13 h 80"/>
              <a:gd name="T108" fmla="*/ 44 w 53"/>
              <a:gd name="T109" fmla="*/ 9 h 80"/>
              <a:gd name="T110" fmla="*/ 40 w 53"/>
              <a:gd name="T111" fmla="*/ 4 h 80"/>
              <a:gd name="T112" fmla="*/ 40 w 53"/>
              <a:gd name="T113" fmla="*/ 4 h 80"/>
              <a:gd name="T114" fmla="*/ 35 w 53"/>
              <a:gd name="T115" fmla="*/ 0 h 80"/>
              <a:gd name="T116" fmla="*/ 31 w 53"/>
              <a:gd name="T117" fmla="*/ 0 h 80"/>
              <a:gd name="T118" fmla="*/ 26 w 53"/>
              <a:gd name="T119" fmla="*/ 0 h 80"/>
              <a:gd name="T120" fmla="*/ 26 w 53"/>
              <a:gd name="T121" fmla="*/ 0 h 80"/>
              <a:gd name="T122" fmla="*/ 26 w 53"/>
              <a:gd name="T123" fmla="*/ 4 h 80"/>
              <a:gd name="T124" fmla="*/ 18 w 53"/>
              <a:gd name="T125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" h="80">
                <a:moveTo>
                  <a:pt x="18" y="4"/>
                </a:moveTo>
                <a:lnTo>
                  <a:pt x="18" y="4"/>
                </a:lnTo>
                <a:lnTo>
                  <a:pt x="18" y="9"/>
                </a:lnTo>
                <a:lnTo>
                  <a:pt x="13" y="9"/>
                </a:lnTo>
                <a:lnTo>
                  <a:pt x="13" y="13"/>
                </a:lnTo>
                <a:lnTo>
                  <a:pt x="13" y="13"/>
                </a:lnTo>
                <a:lnTo>
                  <a:pt x="9" y="13"/>
                </a:lnTo>
                <a:lnTo>
                  <a:pt x="9" y="18"/>
                </a:lnTo>
                <a:lnTo>
                  <a:pt x="4" y="18"/>
                </a:lnTo>
                <a:lnTo>
                  <a:pt x="4" y="18"/>
                </a:ln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4" y="31"/>
                </a:lnTo>
                <a:lnTo>
                  <a:pt x="4" y="35"/>
                </a:lnTo>
                <a:lnTo>
                  <a:pt x="4" y="40"/>
                </a:lnTo>
                <a:lnTo>
                  <a:pt x="4" y="44"/>
                </a:lnTo>
                <a:lnTo>
                  <a:pt x="4" y="49"/>
                </a:lnTo>
                <a:lnTo>
                  <a:pt x="4" y="49"/>
                </a:lnTo>
                <a:lnTo>
                  <a:pt x="4" y="49"/>
                </a:lnTo>
                <a:lnTo>
                  <a:pt x="4" y="53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9" y="66"/>
                </a:lnTo>
                <a:lnTo>
                  <a:pt x="13" y="71"/>
                </a:lnTo>
                <a:lnTo>
                  <a:pt x="18" y="75"/>
                </a:lnTo>
                <a:lnTo>
                  <a:pt x="22" y="80"/>
                </a:lnTo>
                <a:lnTo>
                  <a:pt x="22" y="75"/>
                </a:lnTo>
                <a:lnTo>
                  <a:pt x="22" y="75"/>
                </a:lnTo>
                <a:lnTo>
                  <a:pt x="26" y="71"/>
                </a:lnTo>
                <a:lnTo>
                  <a:pt x="26" y="66"/>
                </a:lnTo>
                <a:lnTo>
                  <a:pt x="35" y="62"/>
                </a:lnTo>
                <a:lnTo>
                  <a:pt x="40" y="58"/>
                </a:lnTo>
                <a:lnTo>
                  <a:pt x="35" y="53"/>
                </a:lnTo>
                <a:lnTo>
                  <a:pt x="35" y="49"/>
                </a:lnTo>
                <a:lnTo>
                  <a:pt x="40" y="49"/>
                </a:lnTo>
                <a:lnTo>
                  <a:pt x="40" y="49"/>
                </a:lnTo>
                <a:lnTo>
                  <a:pt x="40" y="44"/>
                </a:lnTo>
                <a:lnTo>
                  <a:pt x="40" y="44"/>
                </a:lnTo>
                <a:lnTo>
                  <a:pt x="44" y="44"/>
                </a:lnTo>
                <a:lnTo>
                  <a:pt x="44" y="44"/>
                </a:lnTo>
                <a:lnTo>
                  <a:pt x="44" y="40"/>
                </a:lnTo>
                <a:lnTo>
                  <a:pt x="49" y="40"/>
                </a:lnTo>
                <a:lnTo>
                  <a:pt x="53" y="40"/>
                </a:lnTo>
                <a:lnTo>
                  <a:pt x="53" y="40"/>
                </a:lnTo>
                <a:lnTo>
                  <a:pt x="53" y="35"/>
                </a:lnTo>
                <a:lnTo>
                  <a:pt x="53" y="31"/>
                </a:lnTo>
                <a:lnTo>
                  <a:pt x="49" y="22"/>
                </a:lnTo>
                <a:lnTo>
                  <a:pt x="49" y="22"/>
                </a:lnTo>
                <a:lnTo>
                  <a:pt x="49" y="22"/>
                </a:lnTo>
                <a:lnTo>
                  <a:pt x="44" y="18"/>
                </a:lnTo>
                <a:lnTo>
                  <a:pt x="44" y="13"/>
                </a:lnTo>
                <a:lnTo>
                  <a:pt x="44" y="13"/>
                </a:lnTo>
                <a:lnTo>
                  <a:pt x="44" y="9"/>
                </a:lnTo>
                <a:lnTo>
                  <a:pt x="40" y="4"/>
                </a:lnTo>
                <a:lnTo>
                  <a:pt x="40" y="4"/>
                </a:lnTo>
                <a:lnTo>
                  <a:pt x="35" y="0"/>
                </a:lnTo>
                <a:lnTo>
                  <a:pt x="31" y="0"/>
                </a:lnTo>
                <a:lnTo>
                  <a:pt x="26" y="0"/>
                </a:lnTo>
                <a:lnTo>
                  <a:pt x="26" y="0"/>
                </a:lnTo>
                <a:lnTo>
                  <a:pt x="26" y="4"/>
                </a:lnTo>
                <a:lnTo>
                  <a:pt x="18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79" name="Freeform 817">
            <a:extLst>
              <a:ext uri="{FF2B5EF4-FFF2-40B4-BE49-F238E27FC236}">
                <a16:creationId xmlns:a16="http://schemas.microsoft.com/office/drawing/2014/main" id="{15BB926C-5C93-48B3-8760-B63F35B2EFA7}"/>
              </a:ext>
            </a:extLst>
          </p:cNvPr>
          <p:cNvSpPr>
            <a:spLocks/>
          </p:cNvSpPr>
          <p:nvPr/>
        </p:nvSpPr>
        <p:spPr bwMode="auto">
          <a:xfrm>
            <a:off x="7427422" y="3959094"/>
            <a:ext cx="110729" cy="106264"/>
          </a:xfrm>
          <a:custGeom>
            <a:avLst/>
            <a:gdLst>
              <a:gd name="T0" fmla="*/ 0 w 124"/>
              <a:gd name="T1" fmla="*/ 80 h 119"/>
              <a:gd name="T2" fmla="*/ 9 w 124"/>
              <a:gd name="T3" fmla="*/ 88 h 119"/>
              <a:gd name="T4" fmla="*/ 9 w 124"/>
              <a:gd name="T5" fmla="*/ 115 h 119"/>
              <a:gd name="T6" fmla="*/ 18 w 124"/>
              <a:gd name="T7" fmla="*/ 119 h 119"/>
              <a:gd name="T8" fmla="*/ 27 w 124"/>
              <a:gd name="T9" fmla="*/ 119 h 119"/>
              <a:gd name="T10" fmla="*/ 31 w 124"/>
              <a:gd name="T11" fmla="*/ 119 h 119"/>
              <a:gd name="T12" fmla="*/ 36 w 124"/>
              <a:gd name="T13" fmla="*/ 102 h 119"/>
              <a:gd name="T14" fmla="*/ 49 w 124"/>
              <a:gd name="T15" fmla="*/ 102 h 119"/>
              <a:gd name="T16" fmla="*/ 53 w 124"/>
              <a:gd name="T17" fmla="*/ 102 h 119"/>
              <a:gd name="T18" fmla="*/ 53 w 124"/>
              <a:gd name="T19" fmla="*/ 97 h 119"/>
              <a:gd name="T20" fmla="*/ 49 w 124"/>
              <a:gd name="T21" fmla="*/ 93 h 119"/>
              <a:gd name="T22" fmla="*/ 45 w 124"/>
              <a:gd name="T23" fmla="*/ 93 h 119"/>
              <a:gd name="T24" fmla="*/ 40 w 124"/>
              <a:gd name="T25" fmla="*/ 84 h 119"/>
              <a:gd name="T26" fmla="*/ 49 w 124"/>
              <a:gd name="T27" fmla="*/ 84 h 119"/>
              <a:gd name="T28" fmla="*/ 62 w 124"/>
              <a:gd name="T29" fmla="*/ 84 h 119"/>
              <a:gd name="T30" fmla="*/ 67 w 124"/>
              <a:gd name="T31" fmla="*/ 84 h 119"/>
              <a:gd name="T32" fmla="*/ 80 w 124"/>
              <a:gd name="T33" fmla="*/ 84 h 119"/>
              <a:gd name="T34" fmla="*/ 84 w 124"/>
              <a:gd name="T35" fmla="*/ 80 h 119"/>
              <a:gd name="T36" fmla="*/ 124 w 124"/>
              <a:gd name="T37" fmla="*/ 75 h 119"/>
              <a:gd name="T38" fmla="*/ 120 w 124"/>
              <a:gd name="T39" fmla="*/ 71 h 119"/>
              <a:gd name="T40" fmla="*/ 111 w 124"/>
              <a:gd name="T41" fmla="*/ 62 h 119"/>
              <a:gd name="T42" fmla="*/ 107 w 124"/>
              <a:gd name="T43" fmla="*/ 53 h 119"/>
              <a:gd name="T44" fmla="*/ 107 w 124"/>
              <a:gd name="T45" fmla="*/ 53 h 119"/>
              <a:gd name="T46" fmla="*/ 102 w 124"/>
              <a:gd name="T47" fmla="*/ 40 h 119"/>
              <a:gd name="T48" fmla="*/ 102 w 124"/>
              <a:gd name="T49" fmla="*/ 40 h 119"/>
              <a:gd name="T50" fmla="*/ 102 w 124"/>
              <a:gd name="T51" fmla="*/ 31 h 119"/>
              <a:gd name="T52" fmla="*/ 102 w 124"/>
              <a:gd name="T53" fmla="*/ 22 h 119"/>
              <a:gd name="T54" fmla="*/ 80 w 124"/>
              <a:gd name="T55" fmla="*/ 9 h 119"/>
              <a:gd name="T56" fmla="*/ 76 w 124"/>
              <a:gd name="T57" fmla="*/ 9 h 119"/>
              <a:gd name="T58" fmla="*/ 71 w 124"/>
              <a:gd name="T59" fmla="*/ 4 h 119"/>
              <a:gd name="T60" fmla="*/ 58 w 124"/>
              <a:gd name="T61" fmla="*/ 4 h 119"/>
              <a:gd name="T62" fmla="*/ 49 w 124"/>
              <a:gd name="T63" fmla="*/ 4 h 119"/>
              <a:gd name="T64" fmla="*/ 45 w 124"/>
              <a:gd name="T65" fmla="*/ 13 h 119"/>
              <a:gd name="T66" fmla="*/ 49 w 124"/>
              <a:gd name="T67" fmla="*/ 17 h 119"/>
              <a:gd name="T68" fmla="*/ 27 w 124"/>
              <a:gd name="T69" fmla="*/ 26 h 119"/>
              <a:gd name="T70" fmla="*/ 13 w 124"/>
              <a:gd name="T71" fmla="*/ 31 h 119"/>
              <a:gd name="T72" fmla="*/ 5 w 124"/>
              <a:gd name="T73" fmla="*/ 35 h 119"/>
              <a:gd name="T74" fmla="*/ 0 w 124"/>
              <a:gd name="T75" fmla="*/ 4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19">
                <a:moveTo>
                  <a:pt x="0" y="57"/>
                </a:moveTo>
                <a:lnTo>
                  <a:pt x="0" y="80"/>
                </a:lnTo>
                <a:lnTo>
                  <a:pt x="5" y="88"/>
                </a:lnTo>
                <a:lnTo>
                  <a:pt x="9" y="88"/>
                </a:lnTo>
                <a:lnTo>
                  <a:pt x="9" y="106"/>
                </a:lnTo>
                <a:lnTo>
                  <a:pt x="9" y="115"/>
                </a:lnTo>
                <a:lnTo>
                  <a:pt x="13" y="115"/>
                </a:lnTo>
                <a:lnTo>
                  <a:pt x="18" y="119"/>
                </a:lnTo>
                <a:lnTo>
                  <a:pt x="27" y="119"/>
                </a:lnTo>
                <a:lnTo>
                  <a:pt x="27" y="119"/>
                </a:lnTo>
                <a:lnTo>
                  <a:pt x="31" y="119"/>
                </a:lnTo>
                <a:lnTo>
                  <a:pt x="31" y="119"/>
                </a:lnTo>
                <a:lnTo>
                  <a:pt x="31" y="106"/>
                </a:lnTo>
                <a:lnTo>
                  <a:pt x="36" y="102"/>
                </a:lnTo>
                <a:lnTo>
                  <a:pt x="45" y="106"/>
                </a:lnTo>
                <a:lnTo>
                  <a:pt x="49" y="102"/>
                </a:lnTo>
                <a:lnTo>
                  <a:pt x="49" y="102"/>
                </a:lnTo>
                <a:lnTo>
                  <a:pt x="53" y="102"/>
                </a:lnTo>
                <a:lnTo>
                  <a:pt x="53" y="97"/>
                </a:lnTo>
                <a:lnTo>
                  <a:pt x="53" y="97"/>
                </a:lnTo>
                <a:lnTo>
                  <a:pt x="53" y="93"/>
                </a:lnTo>
                <a:lnTo>
                  <a:pt x="49" y="93"/>
                </a:lnTo>
                <a:lnTo>
                  <a:pt x="45" y="93"/>
                </a:lnTo>
                <a:lnTo>
                  <a:pt x="45" y="93"/>
                </a:lnTo>
                <a:lnTo>
                  <a:pt x="45" y="88"/>
                </a:lnTo>
                <a:lnTo>
                  <a:pt x="40" y="84"/>
                </a:lnTo>
                <a:lnTo>
                  <a:pt x="40" y="84"/>
                </a:lnTo>
                <a:lnTo>
                  <a:pt x="49" y="84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7" y="84"/>
                </a:lnTo>
                <a:lnTo>
                  <a:pt x="71" y="84"/>
                </a:lnTo>
                <a:lnTo>
                  <a:pt x="80" y="84"/>
                </a:lnTo>
                <a:lnTo>
                  <a:pt x="80" y="80"/>
                </a:lnTo>
                <a:lnTo>
                  <a:pt x="84" y="80"/>
                </a:lnTo>
                <a:lnTo>
                  <a:pt x="98" y="80"/>
                </a:lnTo>
                <a:lnTo>
                  <a:pt x="124" y="75"/>
                </a:lnTo>
                <a:lnTo>
                  <a:pt x="120" y="75"/>
                </a:lnTo>
                <a:lnTo>
                  <a:pt x="120" y="71"/>
                </a:lnTo>
                <a:lnTo>
                  <a:pt x="116" y="66"/>
                </a:lnTo>
                <a:lnTo>
                  <a:pt x="111" y="62"/>
                </a:lnTo>
                <a:lnTo>
                  <a:pt x="107" y="57"/>
                </a:lnTo>
                <a:lnTo>
                  <a:pt x="107" y="53"/>
                </a:lnTo>
                <a:lnTo>
                  <a:pt x="107" y="53"/>
                </a:lnTo>
                <a:lnTo>
                  <a:pt x="107" y="53"/>
                </a:lnTo>
                <a:lnTo>
                  <a:pt x="102" y="44"/>
                </a:lnTo>
                <a:lnTo>
                  <a:pt x="102" y="40"/>
                </a:lnTo>
                <a:lnTo>
                  <a:pt x="102" y="40"/>
                </a:lnTo>
                <a:lnTo>
                  <a:pt x="102" y="40"/>
                </a:lnTo>
                <a:lnTo>
                  <a:pt x="102" y="35"/>
                </a:lnTo>
                <a:lnTo>
                  <a:pt x="102" y="31"/>
                </a:lnTo>
                <a:lnTo>
                  <a:pt x="102" y="26"/>
                </a:lnTo>
                <a:lnTo>
                  <a:pt x="102" y="22"/>
                </a:lnTo>
                <a:lnTo>
                  <a:pt x="98" y="13"/>
                </a:lnTo>
                <a:lnTo>
                  <a:pt x="80" y="9"/>
                </a:lnTo>
                <a:lnTo>
                  <a:pt x="80" y="9"/>
                </a:lnTo>
                <a:lnTo>
                  <a:pt x="76" y="9"/>
                </a:lnTo>
                <a:lnTo>
                  <a:pt x="71" y="4"/>
                </a:lnTo>
                <a:lnTo>
                  <a:pt x="71" y="4"/>
                </a:lnTo>
                <a:lnTo>
                  <a:pt x="62" y="4"/>
                </a:lnTo>
                <a:lnTo>
                  <a:pt x="58" y="4"/>
                </a:lnTo>
                <a:lnTo>
                  <a:pt x="58" y="0"/>
                </a:lnTo>
                <a:lnTo>
                  <a:pt x="49" y="4"/>
                </a:lnTo>
                <a:lnTo>
                  <a:pt x="45" y="9"/>
                </a:lnTo>
                <a:lnTo>
                  <a:pt x="45" y="13"/>
                </a:lnTo>
                <a:lnTo>
                  <a:pt x="49" y="17"/>
                </a:lnTo>
                <a:lnTo>
                  <a:pt x="49" y="17"/>
                </a:lnTo>
                <a:lnTo>
                  <a:pt x="40" y="26"/>
                </a:lnTo>
                <a:lnTo>
                  <a:pt x="27" y="26"/>
                </a:lnTo>
                <a:lnTo>
                  <a:pt x="27" y="26"/>
                </a:lnTo>
                <a:lnTo>
                  <a:pt x="13" y="31"/>
                </a:lnTo>
                <a:lnTo>
                  <a:pt x="13" y="35"/>
                </a:lnTo>
                <a:lnTo>
                  <a:pt x="5" y="35"/>
                </a:lnTo>
                <a:lnTo>
                  <a:pt x="0" y="40"/>
                </a:lnTo>
                <a:lnTo>
                  <a:pt x="0" y="44"/>
                </a:lnTo>
                <a:lnTo>
                  <a:pt x="0" y="57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0" name="Freeform 818">
            <a:extLst>
              <a:ext uri="{FF2B5EF4-FFF2-40B4-BE49-F238E27FC236}">
                <a16:creationId xmlns:a16="http://schemas.microsoft.com/office/drawing/2014/main" id="{C25209A4-4073-4488-B00A-9E6D02F5918A}"/>
              </a:ext>
            </a:extLst>
          </p:cNvPr>
          <p:cNvSpPr>
            <a:spLocks/>
          </p:cNvSpPr>
          <p:nvPr/>
        </p:nvSpPr>
        <p:spPr bwMode="auto">
          <a:xfrm>
            <a:off x="7427422" y="3959094"/>
            <a:ext cx="110729" cy="106264"/>
          </a:xfrm>
          <a:custGeom>
            <a:avLst/>
            <a:gdLst>
              <a:gd name="T0" fmla="*/ 0 w 124"/>
              <a:gd name="T1" fmla="*/ 80 h 119"/>
              <a:gd name="T2" fmla="*/ 9 w 124"/>
              <a:gd name="T3" fmla="*/ 88 h 119"/>
              <a:gd name="T4" fmla="*/ 9 w 124"/>
              <a:gd name="T5" fmla="*/ 115 h 119"/>
              <a:gd name="T6" fmla="*/ 18 w 124"/>
              <a:gd name="T7" fmla="*/ 119 h 119"/>
              <a:gd name="T8" fmla="*/ 27 w 124"/>
              <a:gd name="T9" fmla="*/ 119 h 119"/>
              <a:gd name="T10" fmla="*/ 31 w 124"/>
              <a:gd name="T11" fmla="*/ 119 h 119"/>
              <a:gd name="T12" fmla="*/ 36 w 124"/>
              <a:gd name="T13" fmla="*/ 102 h 119"/>
              <a:gd name="T14" fmla="*/ 49 w 124"/>
              <a:gd name="T15" fmla="*/ 102 h 119"/>
              <a:gd name="T16" fmla="*/ 53 w 124"/>
              <a:gd name="T17" fmla="*/ 102 h 119"/>
              <a:gd name="T18" fmla="*/ 53 w 124"/>
              <a:gd name="T19" fmla="*/ 97 h 119"/>
              <a:gd name="T20" fmla="*/ 49 w 124"/>
              <a:gd name="T21" fmla="*/ 93 h 119"/>
              <a:gd name="T22" fmla="*/ 45 w 124"/>
              <a:gd name="T23" fmla="*/ 93 h 119"/>
              <a:gd name="T24" fmla="*/ 40 w 124"/>
              <a:gd name="T25" fmla="*/ 84 h 119"/>
              <a:gd name="T26" fmla="*/ 49 w 124"/>
              <a:gd name="T27" fmla="*/ 84 h 119"/>
              <a:gd name="T28" fmla="*/ 62 w 124"/>
              <a:gd name="T29" fmla="*/ 84 h 119"/>
              <a:gd name="T30" fmla="*/ 67 w 124"/>
              <a:gd name="T31" fmla="*/ 84 h 119"/>
              <a:gd name="T32" fmla="*/ 80 w 124"/>
              <a:gd name="T33" fmla="*/ 84 h 119"/>
              <a:gd name="T34" fmla="*/ 84 w 124"/>
              <a:gd name="T35" fmla="*/ 80 h 119"/>
              <a:gd name="T36" fmla="*/ 124 w 124"/>
              <a:gd name="T37" fmla="*/ 75 h 119"/>
              <a:gd name="T38" fmla="*/ 120 w 124"/>
              <a:gd name="T39" fmla="*/ 71 h 119"/>
              <a:gd name="T40" fmla="*/ 111 w 124"/>
              <a:gd name="T41" fmla="*/ 62 h 119"/>
              <a:gd name="T42" fmla="*/ 107 w 124"/>
              <a:gd name="T43" fmla="*/ 53 h 119"/>
              <a:gd name="T44" fmla="*/ 107 w 124"/>
              <a:gd name="T45" fmla="*/ 53 h 119"/>
              <a:gd name="T46" fmla="*/ 102 w 124"/>
              <a:gd name="T47" fmla="*/ 40 h 119"/>
              <a:gd name="T48" fmla="*/ 102 w 124"/>
              <a:gd name="T49" fmla="*/ 40 h 119"/>
              <a:gd name="T50" fmla="*/ 102 w 124"/>
              <a:gd name="T51" fmla="*/ 31 h 119"/>
              <a:gd name="T52" fmla="*/ 102 w 124"/>
              <a:gd name="T53" fmla="*/ 22 h 119"/>
              <a:gd name="T54" fmla="*/ 80 w 124"/>
              <a:gd name="T55" fmla="*/ 9 h 119"/>
              <a:gd name="T56" fmla="*/ 76 w 124"/>
              <a:gd name="T57" fmla="*/ 9 h 119"/>
              <a:gd name="T58" fmla="*/ 71 w 124"/>
              <a:gd name="T59" fmla="*/ 4 h 119"/>
              <a:gd name="T60" fmla="*/ 58 w 124"/>
              <a:gd name="T61" fmla="*/ 4 h 119"/>
              <a:gd name="T62" fmla="*/ 49 w 124"/>
              <a:gd name="T63" fmla="*/ 4 h 119"/>
              <a:gd name="T64" fmla="*/ 45 w 124"/>
              <a:gd name="T65" fmla="*/ 13 h 119"/>
              <a:gd name="T66" fmla="*/ 49 w 124"/>
              <a:gd name="T67" fmla="*/ 17 h 119"/>
              <a:gd name="T68" fmla="*/ 27 w 124"/>
              <a:gd name="T69" fmla="*/ 26 h 119"/>
              <a:gd name="T70" fmla="*/ 13 w 124"/>
              <a:gd name="T71" fmla="*/ 31 h 119"/>
              <a:gd name="T72" fmla="*/ 5 w 124"/>
              <a:gd name="T73" fmla="*/ 35 h 119"/>
              <a:gd name="T74" fmla="*/ 0 w 124"/>
              <a:gd name="T75" fmla="*/ 4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19">
                <a:moveTo>
                  <a:pt x="0" y="57"/>
                </a:moveTo>
                <a:lnTo>
                  <a:pt x="0" y="80"/>
                </a:lnTo>
                <a:lnTo>
                  <a:pt x="5" y="88"/>
                </a:lnTo>
                <a:lnTo>
                  <a:pt x="9" y="88"/>
                </a:lnTo>
                <a:lnTo>
                  <a:pt x="9" y="106"/>
                </a:lnTo>
                <a:lnTo>
                  <a:pt x="9" y="115"/>
                </a:lnTo>
                <a:lnTo>
                  <a:pt x="13" y="115"/>
                </a:lnTo>
                <a:lnTo>
                  <a:pt x="18" y="119"/>
                </a:lnTo>
                <a:lnTo>
                  <a:pt x="27" y="119"/>
                </a:lnTo>
                <a:lnTo>
                  <a:pt x="27" y="119"/>
                </a:lnTo>
                <a:lnTo>
                  <a:pt x="31" y="119"/>
                </a:lnTo>
                <a:lnTo>
                  <a:pt x="31" y="119"/>
                </a:lnTo>
                <a:lnTo>
                  <a:pt x="31" y="106"/>
                </a:lnTo>
                <a:lnTo>
                  <a:pt x="36" y="102"/>
                </a:lnTo>
                <a:lnTo>
                  <a:pt x="45" y="106"/>
                </a:lnTo>
                <a:lnTo>
                  <a:pt x="49" y="102"/>
                </a:lnTo>
                <a:lnTo>
                  <a:pt x="49" y="102"/>
                </a:lnTo>
                <a:lnTo>
                  <a:pt x="53" y="102"/>
                </a:lnTo>
                <a:lnTo>
                  <a:pt x="53" y="97"/>
                </a:lnTo>
                <a:lnTo>
                  <a:pt x="53" y="97"/>
                </a:lnTo>
                <a:lnTo>
                  <a:pt x="53" y="93"/>
                </a:lnTo>
                <a:lnTo>
                  <a:pt x="49" y="93"/>
                </a:lnTo>
                <a:lnTo>
                  <a:pt x="45" y="93"/>
                </a:lnTo>
                <a:lnTo>
                  <a:pt x="45" y="93"/>
                </a:lnTo>
                <a:lnTo>
                  <a:pt x="45" y="88"/>
                </a:lnTo>
                <a:lnTo>
                  <a:pt x="40" y="84"/>
                </a:lnTo>
                <a:lnTo>
                  <a:pt x="40" y="84"/>
                </a:lnTo>
                <a:lnTo>
                  <a:pt x="49" y="84"/>
                </a:lnTo>
                <a:lnTo>
                  <a:pt x="58" y="80"/>
                </a:lnTo>
                <a:lnTo>
                  <a:pt x="62" y="84"/>
                </a:lnTo>
                <a:lnTo>
                  <a:pt x="62" y="84"/>
                </a:lnTo>
                <a:lnTo>
                  <a:pt x="67" y="84"/>
                </a:lnTo>
                <a:lnTo>
                  <a:pt x="71" y="84"/>
                </a:lnTo>
                <a:lnTo>
                  <a:pt x="80" y="84"/>
                </a:lnTo>
                <a:lnTo>
                  <a:pt x="80" y="80"/>
                </a:lnTo>
                <a:lnTo>
                  <a:pt x="84" y="80"/>
                </a:lnTo>
                <a:lnTo>
                  <a:pt x="98" y="80"/>
                </a:lnTo>
                <a:lnTo>
                  <a:pt x="124" y="75"/>
                </a:lnTo>
                <a:lnTo>
                  <a:pt x="120" y="75"/>
                </a:lnTo>
                <a:lnTo>
                  <a:pt x="120" y="71"/>
                </a:lnTo>
                <a:lnTo>
                  <a:pt x="116" y="66"/>
                </a:lnTo>
                <a:lnTo>
                  <a:pt x="111" y="62"/>
                </a:lnTo>
                <a:lnTo>
                  <a:pt x="107" y="57"/>
                </a:lnTo>
                <a:lnTo>
                  <a:pt x="107" y="53"/>
                </a:lnTo>
                <a:lnTo>
                  <a:pt x="107" y="53"/>
                </a:lnTo>
                <a:lnTo>
                  <a:pt x="107" y="53"/>
                </a:lnTo>
                <a:lnTo>
                  <a:pt x="102" y="44"/>
                </a:lnTo>
                <a:lnTo>
                  <a:pt x="102" y="40"/>
                </a:lnTo>
                <a:lnTo>
                  <a:pt x="102" y="40"/>
                </a:lnTo>
                <a:lnTo>
                  <a:pt x="102" y="40"/>
                </a:lnTo>
                <a:lnTo>
                  <a:pt x="102" y="35"/>
                </a:lnTo>
                <a:lnTo>
                  <a:pt x="102" y="31"/>
                </a:lnTo>
                <a:lnTo>
                  <a:pt x="102" y="26"/>
                </a:lnTo>
                <a:lnTo>
                  <a:pt x="102" y="22"/>
                </a:lnTo>
                <a:lnTo>
                  <a:pt x="98" y="13"/>
                </a:lnTo>
                <a:lnTo>
                  <a:pt x="80" y="9"/>
                </a:lnTo>
                <a:lnTo>
                  <a:pt x="80" y="9"/>
                </a:lnTo>
                <a:lnTo>
                  <a:pt x="76" y="9"/>
                </a:lnTo>
                <a:lnTo>
                  <a:pt x="71" y="4"/>
                </a:lnTo>
                <a:lnTo>
                  <a:pt x="71" y="4"/>
                </a:lnTo>
                <a:lnTo>
                  <a:pt x="62" y="4"/>
                </a:lnTo>
                <a:lnTo>
                  <a:pt x="58" y="4"/>
                </a:lnTo>
                <a:lnTo>
                  <a:pt x="58" y="0"/>
                </a:lnTo>
                <a:lnTo>
                  <a:pt x="49" y="4"/>
                </a:lnTo>
                <a:lnTo>
                  <a:pt x="45" y="9"/>
                </a:lnTo>
                <a:lnTo>
                  <a:pt x="45" y="13"/>
                </a:lnTo>
                <a:lnTo>
                  <a:pt x="49" y="17"/>
                </a:lnTo>
                <a:lnTo>
                  <a:pt x="49" y="17"/>
                </a:lnTo>
                <a:lnTo>
                  <a:pt x="40" y="26"/>
                </a:lnTo>
                <a:lnTo>
                  <a:pt x="27" y="26"/>
                </a:lnTo>
                <a:lnTo>
                  <a:pt x="27" y="26"/>
                </a:lnTo>
                <a:lnTo>
                  <a:pt x="13" y="31"/>
                </a:lnTo>
                <a:lnTo>
                  <a:pt x="13" y="35"/>
                </a:lnTo>
                <a:lnTo>
                  <a:pt x="5" y="35"/>
                </a:lnTo>
                <a:lnTo>
                  <a:pt x="0" y="40"/>
                </a:lnTo>
                <a:lnTo>
                  <a:pt x="0" y="44"/>
                </a:lnTo>
                <a:lnTo>
                  <a:pt x="0" y="5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1" name="Freeform 819">
            <a:extLst>
              <a:ext uri="{FF2B5EF4-FFF2-40B4-BE49-F238E27FC236}">
                <a16:creationId xmlns:a16="http://schemas.microsoft.com/office/drawing/2014/main" id="{9D9DE666-31AE-4837-A55E-4889813A51CA}"/>
              </a:ext>
            </a:extLst>
          </p:cNvPr>
          <p:cNvSpPr>
            <a:spLocks/>
          </p:cNvSpPr>
          <p:nvPr/>
        </p:nvSpPr>
        <p:spPr bwMode="auto">
          <a:xfrm>
            <a:off x="7463141" y="4026066"/>
            <a:ext cx="102692" cy="43756"/>
          </a:xfrm>
          <a:custGeom>
            <a:avLst/>
            <a:gdLst>
              <a:gd name="T0" fmla="*/ 0 w 115"/>
              <a:gd name="T1" fmla="*/ 9 h 49"/>
              <a:gd name="T2" fmla="*/ 0 w 115"/>
              <a:gd name="T3" fmla="*/ 9 h 49"/>
              <a:gd name="T4" fmla="*/ 5 w 115"/>
              <a:gd name="T5" fmla="*/ 13 h 49"/>
              <a:gd name="T6" fmla="*/ 5 w 115"/>
              <a:gd name="T7" fmla="*/ 18 h 49"/>
              <a:gd name="T8" fmla="*/ 5 w 115"/>
              <a:gd name="T9" fmla="*/ 18 h 49"/>
              <a:gd name="T10" fmla="*/ 9 w 115"/>
              <a:gd name="T11" fmla="*/ 18 h 49"/>
              <a:gd name="T12" fmla="*/ 13 w 115"/>
              <a:gd name="T13" fmla="*/ 18 h 49"/>
              <a:gd name="T14" fmla="*/ 13 w 115"/>
              <a:gd name="T15" fmla="*/ 22 h 49"/>
              <a:gd name="T16" fmla="*/ 13 w 115"/>
              <a:gd name="T17" fmla="*/ 22 h 49"/>
              <a:gd name="T18" fmla="*/ 13 w 115"/>
              <a:gd name="T19" fmla="*/ 27 h 49"/>
              <a:gd name="T20" fmla="*/ 18 w 115"/>
              <a:gd name="T21" fmla="*/ 31 h 49"/>
              <a:gd name="T22" fmla="*/ 22 w 115"/>
              <a:gd name="T23" fmla="*/ 31 h 49"/>
              <a:gd name="T24" fmla="*/ 27 w 115"/>
              <a:gd name="T25" fmla="*/ 27 h 49"/>
              <a:gd name="T26" fmla="*/ 36 w 115"/>
              <a:gd name="T27" fmla="*/ 22 h 49"/>
              <a:gd name="T28" fmla="*/ 40 w 115"/>
              <a:gd name="T29" fmla="*/ 22 h 49"/>
              <a:gd name="T30" fmla="*/ 44 w 115"/>
              <a:gd name="T31" fmla="*/ 27 h 49"/>
              <a:gd name="T32" fmla="*/ 44 w 115"/>
              <a:gd name="T33" fmla="*/ 27 h 49"/>
              <a:gd name="T34" fmla="*/ 49 w 115"/>
              <a:gd name="T35" fmla="*/ 31 h 49"/>
              <a:gd name="T36" fmla="*/ 62 w 115"/>
              <a:gd name="T37" fmla="*/ 31 h 49"/>
              <a:gd name="T38" fmla="*/ 67 w 115"/>
              <a:gd name="T39" fmla="*/ 36 h 49"/>
              <a:gd name="T40" fmla="*/ 80 w 115"/>
              <a:gd name="T41" fmla="*/ 36 h 49"/>
              <a:gd name="T42" fmla="*/ 84 w 115"/>
              <a:gd name="T43" fmla="*/ 40 h 49"/>
              <a:gd name="T44" fmla="*/ 89 w 115"/>
              <a:gd name="T45" fmla="*/ 44 h 49"/>
              <a:gd name="T46" fmla="*/ 89 w 115"/>
              <a:gd name="T47" fmla="*/ 44 h 49"/>
              <a:gd name="T48" fmla="*/ 89 w 115"/>
              <a:gd name="T49" fmla="*/ 49 h 49"/>
              <a:gd name="T50" fmla="*/ 98 w 115"/>
              <a:gd name="T51" fmla="*/ 44 h 49"/>
              <a:gd name="T52" fmla="*/ 107 w 115"/>
              <a:gd name="T53" fmla="*/ 36 h 49"/>
              <a:gd name="T54" fmla="*/ 111 w 115"/>
              <a:gd name="T55" fmla="*/ 36 h 49"/>
              <a:gd name="T56" fmla="*/ 115 w 115"/>
              <a:gd name="T57" fmla="*/ 31 h 49"/>
              <a:gd name="T58" fmla="*/ 111 w 115"/>
              <a:gd name="T59" fmla="*/ 27 h 49"/>
              <a:gd name="T60" fmla="*/ 107 w 115"/>
              <a:gd name="T61" fmla="*/ 27 h 49"/>
              <a:gd name="T62" fmla="*/ 107 w 115"/>
              <a:gd name="T63" fmla="*/ 27 h 49"/>
              <a:gd name="T64" fmla="*/ 102 w 115"/>
              <a:gd name="T65" fmla="*/ 27 h 49"/>
              <a:gd name="T66" fmla="*/ 102 w 115"/>
              <a:gd name="T67" fmla="*/ 22 h 49"/>
              <a:gd name="T68" fmla="*/ 98 w 115"/>
              <a:gd name="T69" fmla="*/ 18 h 49"/>
              <a:gd name="T70" fmla="*/ 89 w 115"/>
              <a:gd name="T71" fmla="*/ 9 h 49"/>
              <a:gd name="T72" fmla="*/ 84 w 115"/>
              <a:gd name="T73" fmla="*/ 5 h 49"/>
              <a:gd name="T74" fmla="*/ 84 w 115"/>
              <a:gd name="T75" fmla="*/ 5 h 49"/>
              <a:gd name="T76" fmla="*/ 84 w 115"/>
              <a:gd name="T77" fmla="*/ 0 h 49"/>
              <a:gd name="T78" fmla="*/ 58 w 115"/>
              <a:gd name="T79" fmla="*/ 5 h 49"/>
              <a:gd name="T80" fmla="*/ 44 w 115"/>
              <a:gd name="T81" fmla="*/ 5 h 49"/>
              <a:gd name="T82" fmla="*/ 40 w 115"/>
              <a:gd name="T83" fmla="*/ 5 h 49"/>
              <a:gd name="T84" fmla="*/ 40 w 115"/>
              <a:gd name="T85" fmla="*/ 9 h 49"/>
              <a:gd name="T86" fmla="*/ 31 w 115"/>
              <a:gd name="T87" fmla="*/ 9 h 49"/>
              <a:gd name="T88" fmla="*/ 27 w 115"/>
              <a:gd name="T89" fmla="*/ 9 h 49"/>
              <a:gd name="T90" fmla="*/ 22 w 115"/>
              <a:gd name="T91" fmla="*/ 9 h 49"/>
              <a:gd name="T92" fmla="*/ 22 w 115"/>
              <a:gd name="T93" fmla="*/ 9 h 49"/>
              <a:gd name="T94" fmla="*/ 18 w 115"/>
              <a:gd name="T95" fmla="*/ 5 h 49"/>
              <a:gd name="T96" fmla="*/ 9 w 115"/>
              <a:gd name="T97" fmla="*/ 9 h 49"/>
              <a:gd name="T98" fmla="*/ 0 w 115"/>
              <a:gd name="T99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5" h="49">
                <a:moveTo>
                  <a:pt x="0" y="9"/>
                </a:moveTo>
                <a:lnTo>
                  <a:pt x="0" y="9"/>
                </a:lnTo>
                <a:lnTo>
                  <a:pt x="5" y="13"/>
                </a:lnTo>
                <a:lnTo>
                  <a:pt x="5" y="18"/>
                </a:lnTo>
                <a:lnTo>
                  <a:pt x="5" y="18"/>
                </a:lnTo>
                <a:lnTo>
                  <a:pt x="9" y="18"/>
                </a:lnTo>
                <a:lnTo>
                  <a:pt x="13" y="18"/>
                </a:lnTo>
                <a:lnTo>
                  <a:pt x="13" y="22"/>
                </a:lnTo>
                <a:lnTo>
                  <a:pt x="13" y="22"/>
                </a:lnTo>
                <a:lnTo>
                  <a:pt x="13" y="27"/>
                </a:lnTo>
                <a:lnTo>
                  <a:pt x="18" y="31"/>
                </a:lnTo>
                <a:lnTo>
                  <a:pt x="22" y="31"/>
                </a:lnTo>
                <a:lnTo>
                  <a:pt x="27" y="27"/>
                </a:lnTo>
                <a:lnTo>
                  <a:pt x="36" y="22"/>
                </a:lnTo>
                <a:lnTo>
                  <a:pt x="40" y="22"/>
                </a:lnTo>
                <a:lnTo>
                  <a:pt x="44" y="27"/>
                </a:lnTo>
                <a:lnTo>
                  <a:pt x="44" y="27"/>
                </a:lnTo>
                <a:lnTo>
                  <a:pt x="49" y="31"/>
                </a:lnTo>
                <a:lnTo>
                  <a:pt x="62" y="31"/>
                </a:lnTo>
                <a:lnTo>
                  <a:pt x="67" y="36"/>
                </a:lnTo>
                <a:lnTo>
                  <a:pt x="80" y="36"/>
                </a:lnTo>
                <a:lnTo>
                  <a:pt x="84" y="40"/>
                </a:lnTo>
                <a:lnTo>
                  <a:pt x="89" y="44"/>
                </a:lnTo>
                <a:lnTo>
                  <a:pt x="89" y="44"/>
                </a:lnTo>
                <a:lnTo>
                  <a:pt x="89" y="49"/>
                </a:lnTo>
                <a:lnTo>
                  <a:pt x="98" y="44"/>
                </a:lnTo>
                <a:lnTo>
                  <a:pt x="107" y="36"/>
                </a:lnTo>
                <a:lnTo>
                  <a:pt x="111" y="36"/>
                </a:lnTo>
                <a:lnTo>
                  <a:pt x="115" y="31"/>
                </a:lnTo>
                <a:lnTo>
                  <a:pt x="111" y="27"/>
                </a:lnTo>
                <a:lnTo>
                  <a:pt x="107" y="27"/>
                </a:lnTo>
                <a:lnTo>
                  <a:pt x="107" y="27"/>
                </a:lnTo>
                <a:lnTo>
                  <a:pt x="102" y="27"/>
                </a:lnTo>
                <a:lnTo>
                  <a:pt x="102" y="22"/>
                </a:lnTo>
                <a:lnTo>
                  <a:pt x="98" y="18"/>
                </a:lnTo>
                <a:lnTo>
                  <a:pt x="89" y="9"/>
                </a:lnTo>
                <a:lnTo>
                  <a:pt x="84" y="5"/>
                </a:lnTo>
                <a:lnTo>
                  <a:pt x="84" y="5"/>
                </a:lnTo>
                <a:lnTo>
                  <a:pt x="84" y="0"/>
                </a:lnTo>
                <a:lnTo>
                  <a:pt x="58" y="5"/>
                </a:lnTo>
                <a:lnTo>
                  <a:pt x="44" y="5"/>
                </a:lnTo>
                <a:lnTo>
                  <a:pt x="40" y="5"/>
                </a:lnTo>
                <a:lnTo>
                  <a:pt x="40" y="9"/>
                </a:lnTo>
                <a:lnTo>
                  <a:pt x="31" y="9"/>
                </a:lnTo>
                <a:lnTo>
                  <a:pt x="27" y="9"/>
                </a:lnTo>
                <a:lnTo>
                  <a:pt x="22" y="9"/>
                </a:lnTo>
                <a:lnTo>
                  <a:pt x="22" y="9"/>
                </a:lnTo>
                <a:lnTo>
                  <a:pt x="18" y="5"/>
                </a:lnTo>
                <a:lnTo>
                  <a:pt x="9" y="9"/>
                </a:lnTo>
                <a:lnTo>
                  <a:pt x="0" y="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2" name="Freeform 820">
            <a:extLst>
              <a:ext uri="{FF2B5EF4-FFF2-40B4-BE49-F238E27FC236}">
                <a16:creationId xmlns:a16="http://schemas.microsoft.com/office/drawing/2014/main" id="{0676A388-430F-445F-8119-6DA8F4076A07}"/>
              </a:ext>
            </a:extLst>
          </p:cNvPr>
          <p:cNvSpPr>
            <a:spLocks/>
          </p:cNvSpPr>
          <p:nvPr/>
        </p:nvSpPr>
        <p:spPr bwMode="auto">
          <a:xfrm>
            <a:off x="7463141" y="4026066"/>
            <a:ext cx="102692" cy="43756"/>
          </a:xfrm>
          <a:custGeom>
            <a:avLst/>
            <a:gdLst>
              <a:gd name="T0" fmla="*/ 0 w 115"/>
              <a:gd name="T1" fmla="*/ 9 h 49"/>
              <a:gd name="T2" fmla="*/ 0 w 115"/>
              <a:gd name="T3" fmla="*/ 9 h 49"/>
              <a:gd name="T4" fmla="*/ 5 w 115"/>
              <a:gd name="T5" fmla="*/ 13 h 49"/>
              <a:gd name="T6" fmla="*/ 5 w 115"/>
              <a:gd name="T7" fmla="*/ 18 h 49"/>
              <a:gd name="T8" fmla="*/ 5 w 115"/>
              <a:gd name="T9" fmla="*/ 18 h 49"/>
              <a:gd name="T10" fmla="*/ 9 w 115"/>
              <a:gd name="T11" fmla="*/ 18 h 49"/>
              <a:gd name="T12" fmla="*/ 13 w 115"/>
              <a:gd name="T13" fmla="*/ 18 h 49"/>
              <a:gd name="T14" fmla="*/ 13 w 115"/>
              <a:gd name="T15" fmla="*/ 22 h 49"/>
              <a:gd name="T16" fmla="*/ 13 w 115"/>
              <a:gd name="T17" fmla="*/ 22 h 49"/>
              <a:gd name="T18" fmla="*/ 13 w 115"/>
              <a:gd name="T19" fmla="*/ 27 h 49"/>
              <a:gd name="T20" fmla="*/ 18 w 115"/>
              <a:gd name="T21" fmla="*/ 31 h 49"/>
              <a:gd name="T22" fmla="*/ 22 w 115"/>
              <a:gd name="T23" fmla="*/ 31 h 49"/>
              <a:gd name="T24" fmla="*/ 27 w 115"/>
              <a:gd name="T25" fmla="*/ 27 h 49"/>
              <a:gd name="T26" fmla="*/ 36 w 115"/>
              <a:gd name="T27" fmla="*/ 22 h 49"/>
              <a:gd name="T28" fmla="*/ 40 w 115"/>
              <a:gd name="T29" fmla="*/ 22 h 49"/>
              <a:gd name="T30" fmla="*/ 44 w 115"/>
              <a:gd name="T31" fmla="*/ 27 h 49"/>
              <a:gd name="T32" fmla="*/ 44 w 115"/>
              <a:gd name="T33" fmla="*/ 27 h 49"/>
              <a:gd name="T34" fmla="*/ 49 w 115"/>
              <a:gd name="T35" fmla="*/ 31 h 49"/>
              <a:gd name="T36" fmla="*/ 62 w 115"/>
              <a:gd name="T37" fmla="*/ 31 h 49"/>
              <a:gd name="T38" fmla="*/ 67 w 115"/>
              <a:gd name="T39" fmla="*/ 36 h 49"/>
              <a:gd name="T40" fmla="*/ 80 w 115"/>
              <a:gd name="T41" fmla="*/ 36 h 49"/>
              <a:gd name="T42" fmla="*/ 84 w 115"/>
              <a:gd name="T43" fmla="*/ 40 h 49"/>
              <a:gd name="T44" fmla="*/ 89 w 115"/>
              <a:gd name="T45" fmla="*/ 44 h 49"/>
              <a:gd name="T46" fmla="*/ 89 w 115"/>
              <a:gd name="T47" fmla="*/ 44 h 49"/>
              <a:gd name="T48" fmla="*/ 89 w 115"/>
              <a:gd name="T49" fmla="*/ 49 h 49"/>
              <a:gd name="T50" fmla="*/ 98 w 115"/>
              <a:gd name="T51" fmla="*/ 44 h 49"/>
              <a:gd name="T52" fmla="*/ 107 w 115"/>
              <a:gd name="T53" fmla="*/ 36 h 49"/>
              <a:gd name="T54" fmla="*/ 111 w 115"/>
              <a:gd name="T55" fmla="*/ 36 h 49"/>
              <a:gd name="T56" fmla="*/ 115 w 115"/>
              <a:gd name="T57" fmla="*/ 31 h 49"/>
              <a:gd name="T58" fmla="*/ 111 w 115"/>
              <a:gd name="T59" fmla="*/ 27 h 49"/>
              <a:gd name="T60" fmla="*/ 107 w 115"/>
              <a:gd name="T61" fmla="*/ 27 h 49"/>
              <a:gd name="T62" fmla="*/ 107 w 115"/>
              <a:gd name="T63" fmla="*/ 27 h 49"/>
              <a:gd name="T64" fmla="*/ 102 w 115"/>
              <a:gd name="T65" fmla="*/ 27 h 49"/>
              <a:gd name="T66" fmla="*/ 102 w 115"/>
              <a:gd name="T67" fmla="*/ 22 h 49"/>
              <a:gd name="T68" fmla="*/ 98 w 115"/>
              <a:gd name="T69" fmla="*/ 18 h 49"/>
              <a:gd name="T70" fmla="*/ 89 w 115"/>
              <a:gd name="T71" fmla="*/ 9 h 49"/>
              <a:gd name="T72" fmla="*/ 84 w 115"/>
              <a:gd name="T73" fmla="*/ 5 h 49"/>
              <a:gd name="T74" fmla="*/ 84 w 115"/>
              <a:gd name="T75" fmla="*/ 5 h 49"/>
              <a:gd name="T76" fmla="*/ 84 w 115"/>
              <a:gd name="T77" fmla="*/ 0 h 49"/>
              <a:gd name="T78" fmla="*/ 58 w 115"/>
              <a:gd name="T79" fmla="*/ 5 h 49"/>
              <a:gd name="T80" fmla="*/ 44 w 115"/>
              <a:gd name="T81" fmla="*/ 5 h 49"/>
              <a:gd name="T82" fmla="*/ 40 w 115"/>
              <a:gd name="T83" fmla="*/ 5 h 49"/>
              <a:gd name="T84" fmla="*/ 40 w 115"/>
              <a:gd name="T85" fmla="*/ 9 h 49"/>
              <a:gd name="T86" fmla="*/ 31 w 115"/>
              <a:gd name="T87" fmla="*/ 9 h 49"/>
              <a:gd name="T88" fmla="*/ 27 w 115"/>
              <a:gd name="T89" fmla="*/ 9 h 49"/>
              <a:gd name="T90" fmla="*/ 22 w 115"/>
              <a:gd name="T91" fmla="*/ 9 h 49"/>
              <a:gd name="T92" fmla="*/ 22 w 115"/>
              <a:gd name="T93" fmla="*/ 9 h 49"/>
              <a:gd name="T94" fmla="*/ 18 w 115"/>
              <a:gd name="T95" fmla="*/ 5 h 49"/>
              <a:gd name="T96" fmla="*/ 9 w 115"/>
              <a:gd name="T97" fmla="*/ 9 h 49"/>
              <a:gd name="T98" fmla="*/ 0 w 115"/>
              <a:gd name="T99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5" h="49">
                <a:moveTo>
                  <a:pt x="0" y="9"/>
                </a:moveTo>
                <a:lnTo>
                  <a:pt x="0" y="9"/>
                </a:lnTo>
                <a:lnTo>
                  <a:pt x="5" y="13"/>
                </a:lnTo>
                <a:lnTo>
                  <a:pt x="5" y="18"/>
                </a:lnTo>
                <a:lnTo>
                  <a:pt x="5" y="18"/>
                </a:lnTo>
                <a:lnTo>
                  <a:pt x="9" y="18"/>
                </a:lnTo>
                <a:lnTo>
                  <a:pt x="13" y="18"/>
                </a:lnTo>
                <a:lnTo>
                  <a:pt x="13" y="22"/>
                </a:lnTo>
                <a:lnTo>
                  <a:pt x="13" y="22"/>
                </a:lnTo>
                <a:lnTo>
                  <a:pt x="13" y="27"/>
                </a:lnTo>
                <a:lnTo>
                  <a:pt x="18" y="31"/>
                </a:lnTo>
                <a:lnTo>
                  <a:pt x="22" y="31"/>
                </a:lnTo>
                <a:lnTo>
                  <a:pt x="27" y="27"/>
                </a:lnTo>
                <a:lnTo>
                  <a:pt x="36" y="22"/>
                </a:lnTo>
                <a:lnTo>
                  <a:pt x="40" y="22"/>
                </a:lnTo>
                <a:lnTo>
                  <a:pt x="44" y="27"/>
                </a:lnTo>
                <a:lnTo>
                  <a:pt x="44" y="27"/>
                </a:lnTo>
                <a:lnTo>
                  <a:pt x="49" y="31"/>
                </a:lnTo>
                <a:lnTo>
                  <a:pt x="62" y="31"/>
                </a:lnTo>
                <a:lnTo>
                  <a:pt x="67" y="36"/>
                </a:lnTo>
                <a:lnTo>
                  <a:pt x="80" y="36"/>
                </a:lnTo>
                <a:lnTo>
                  <a:pt x="84" y="40"/>
                </a:lnTo>
                <a:lnTo>
                  <a:pt x="89" y="44"/>
                </a:lnTo>
                <a:lnTo>
                  <a:pt x="89" y="44"/>
                </a:lnTo>
                <a:lnTo>
                  <a:pt x="89" y="49"/>
                </a:lnTo>
                <a:lnTo>
                  <a:pt x="98" y="44"/>
                </a:lnTo>
                <a:lnTo>
                  <a:pt x="107" y="36"/>
                </a:lnTo>
                <a:lnTo>
                  <a:pt x="111" y="36"/>
                </a:lnTo>
                <a:lnTo>
                  <a:pt x="115" y="31"/>
                </a:lnTo>
                <a:lnTo>
                  <a:pt x="111" y="27"/>
                </a:lnTo>
                <a:lnTo>
                  <a:pt x="107" y="27"/>
                </a:lnTo>
                <a:lnTo>
                  <a:pt x="107" y="27"/>
                </a:lnTo>
                <a:lnTo>
                  <a:pt x="102" y="27"/>
                </a:lnTo>
                <a:lnTo>
                  <a:pt x="102" y="22"/>
                </a:lnTo>
                <a:lnTo>
                  <a:pt x="98" y="18"/>
                </a:lnTo>
                <a:lnTo>
                  <a:pt x="89" y="9"/>
                </a:lnTo>
                <a:lnTo>
                  <a:pt x="84" y="5"/>
                </a:lnTo>
                <a:lnTo>
                  <a:pt x="84" y="5"/>
                </a:lnTo>
                <a:lnTo>
                  <a:pt x="84" y="0"/>
                </a:lnTo>
                <a:lnTo>
                  <a:pt x="58" y="5"/>
                </a:lnTo>
                <a:lnTo>
                  <a:pt x="44" y="5"/>
                </a:lnTo>
                <a:lnTo>
                  <a:pt x="40" y="5"/>
                </a:lnTo>
                <a:lnTo>
                  <a:pt x="40" y="9"/>
                </a:lnTo>
                <a:lnTo>
                  <a:pt x="31" y="9"/>
                </a:lnTo>
                <a:lnTo>
                  <a:pt x="27" y="9"/>
                </a:lnTo>
                <a:lnTo>
                  <a:pt x="22" y="9"/>
                </a:lnTo>
                <a:lnTo>
                  <a:pt x="22" y="9"/>
                </a:lnTo>
                <a:lnTo>
                  <a:pt x="18" y="5"/>
                </a:lnTo>
                <a:lnTo>
                  <a:pt x="9" y="9"/>
                </a:lnTo>
                <a:lnTo>
                  <a:pt x="0" y="9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3" name="Freeform 821">
            <a:extLst>
              <a:ext uri="{FF2B5EF4-FFF2-40B4-BE49-F238E27FC236}">
                <a16:creationId xmlns:a16="http://schemas.microsoft.com/office/drawing/2014/main" id="{5A4137FC-84DC-457F-AA0D-0E693F89D5F8}"/>
              </a:ext>
            </a:extLst>
          </p:cNvPr>
          <p:cNvSpPr>
            <a:spLocks/>
          </p:cNvSpPr>
          <p:nvPr/>
        </p:nvSpPr>
        <p:spPr bwMode="auto">
          <a:xfrm>
            <a:off x="7534580" y="4006421"/>
            <a:ext cx="35719" cy="43756"/>
          </a:xfrm>
          <a:custGeom>
            <a:avLst/>
            <a:gdLst>
              <a:gd name="T0" fmla="*/ 0 w 40"/>
              <a:gd name="T1" fmla="*/ 18 h 49"/>
              <a:gd name="T2" fmla="*/ 0 w 40"/>
              <a:gd name="T3" fmla="*/ 22 h 49"/>
              <a:gd name="T4" fmla="*/ 4 w 40"/>
              <a:gd name="T5" fmla="*/ 22 h 49"/>
              <a:gd name="T6" fmla="*/ 4 w 40"/>
              <a:gd name="T7" fmla="*/ 27 h 49"/>
              <a:gd name="T8" fmla="*/ 4 w 40"/>
              <a:gd name="T9" fmla="*/ 27 h 49"/>
              <a:gd name="T10" fmla="*/ 9 w 40"/>
              <a:gd name="T11" fmla="*/ 31 h 49"/>
              <a:gd name="T12" fmla="*/ 18 w 40"/>
              <a:gd name="T13" fmla="*/ 40 h 49"/>
              <a:gd name="T14" fmla="*/ 22 w 40"/>
              <a:gd name="T15" fmla="*/ 44 h 49"/>
              <a:gd name="T16" fmla="*/ 22 w 40"/>
              <a:gd name="T17" fmla="*/ 49 h 49"/>
              <a:gd name="T18" fmla="*/ 27 w 40"/>
              <a:gd name="T19" fmla="*/ 49 h 49"/>
              <a:gd name="T20" fmla="*/ 27 w 40"/>
              <a:gd name="T21" fmla="*/ 44 h 49"/>
              <a:gd name="T22" fmla="*/ 31 w 40"/>
              <a:gd name="T23" fmla="*/ 44 h 49"/>
              <a:gd name="T24" fmla="*/ 35 w 40"/>
              <a:gd name="T25" fmla="*/ 44 h 49"/>
              <a:gd name="T26" fmla="*/ 40 w 40"/>
              <a:gd name="T27" fmla="*/ 44 h 49"/>
              <a:gd name="T28" fmla="*/ 40 w 40"/>
              <a:gd name="T29" fmla="*/ 44 h 49"/>
              <a:gd name="T30" fmla="*/ 40 w 40"/>
              <a:gd name="T31" fmla="*/ 40 h 49"/>
              <a:gd name="T32" fmla="*/ 31 w 40"/>
              <a:gd name="T33" fmla="*/ 31 h 49"/>
              <a:gd name="T34" fmla="*/ 31 w 40"/>
              <a:gd name="T35" fmla="*/ 31 h 49"/>
              <a:gd name="T36" fmla="*/ 27 w 40"/>
              <a:gd name="T37" fmla="*/ 18 h 49"/>
              <a:gd name="T38" fmla="*/ 18 w 40"/>
              <a:gd name="T39" fmla="*/ 9 h 49"/>
              <a:gd name="T40" fmla="*/ 13 w 40"/>
              <a:gd name="T41" fmla="*/ 4 h 49"/>
              <a:gd name="T42" fmla="*/ 13 w 40"/>
              <a:gd name="T43" fmla="*/ 0 h 49"/>
              <a:gd name="T44" fmla="*/ 4 w 40"/>
              <a:gd name="T45" fmla="*/ 4 h 49"/>
              <a:gd name="T46" fmla="*/ 4 w 40"/>
              <a:gd name="T47" fmla="*/ 9 h 49"/>
              <a:gd name="T48" fmla="*/ 0 w 40"/>
              <a:gd name="T49" fmla="*/ 13 h 49"/>
              <a:gd name="T50" fmla="*/ 0 w 40"/>
              <a:gd name="T51" fmla="*/ 13 h 49"/>
              <a:gd name="T52" fmla="*/ 0 w 40"/>
              <a:gd name="T53" fmla="*/ 1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" h="49">
                <a:moveTo>
                  <a:pt x="0" y="18"/>
                </a:moveTo>
                <a:lnTo>
                  <a:pt x="0" y="22"/>
                </a:lnTo>
                <a:lnTo>
                  <a:pt x="4" y="22"/>
                </a:lnTo>
                <a:lnTo>
                  <a:pt x="4" y="27"/>
                </a:lnTo>
                <a:lnTo>
                  <a:pt x="4" y="27"/>
                </a:lnTo>
                <a:lnTo>
                  <a:pt x="9" y="31"/>
                </a:lnTo>
                <a:lnTo>
                  <a:pt x="18" y="40"/>
                </a:lnTo>
                <a:lnTo>
                  <a:pt x="22" y="44"/>
                </a:lnTo>
                <a:lnTo>
                  <a:pt x="22" y="49"/>
                </a:lnTo>
                <a:lnTo>
                  <a:pt x="27" y="49"/>
                </a:lnTo>
                <a:lnTo>
                  <a:pt x="27" y="44"/>
                </a:lnTo>
                <a:lnTo>
                  <a:pt x="31" y="44"/>
                </a:lnTo>
                <a:lnTo>
                  <a:pt x="35" y="44"/>
                </a:lnTo>
                <a:lnTo>
                  <a:pt x="40" y="44"/>
                </a:lnTo>
                <a:lnTo>
                  <a:pt x="40" y="44"/>
                </a:lnTo>
                <a:lnTo>
                  <a:pt x="40" y="40"/>
                </a:lnTo>
                <a:lnTo>
                  <a:pt x="31" y="31"/>
                </a:lnTo>
                <a:lnTo>
                  <a:pt x="31" y="31"/>
                </a:lnTo>
                <a:lnTo>
                  <a:pt x="27" y="18"/>
                </a:lnTo>
                <a:lnTo>
                  <a:pt x="18" y="9"/>
                </a:lnTo>
                <a:lnTo>
                  <a:pt x="13" y="4"/>
                </a:lnTo>
                <a:lnTo>
                  <a:pt x="13" y="0"/>
                </a:lnTo>
                <a:lnTo>
                  <a:pt x="4" y="4"/>
                </a:lnTo>
                <a:lnTo>
                  <a:pt x="4" y="9"/>
                </a:lnTo>
                <a:lnTo>
                  <a:pt x="0" y="13"/>
                </a:lnTo>
                <a:lnTo>
                  <a:pt x="0" y="13"/>
                </a:lnTo>
                <a:lnTo>
                  <a:pt x="0" y="18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4" name="Freeform 822">
            <a:extLst>
              <a:ext uri="{FF2B5EF4-FFF2-40B4-BE49-F238E27FC236}">
                <a16:creationId xmlns:a16="http://schemas.microsoft.com/office/drawing/2014/main" id="{CC2E7E77-0131-4590-96F3-204F3D298440}"/>
              </a:ext>
            </a:extLst>
          </p:cNvPr>
          <p:cNvSpPr>
            <a:spLocks/>
          </p:cNvSpPr>
          <p:nvPr/>
        </p:nvSpPr>
        <p:spPr bwMode="auto">
          <a:xfrm>
            <a:off x="7534580" y="4006421"/>
            <a:ext cx="35719" cy="43756"/>
          </a:xfrm>
          <a:custGeom>
            <a:avLst/>
            <a:gdLst>
              <a:gd name="T0" fmla="*/ 0 w 40"/>
              <a:gd name="T1" fmla="*/ 18 h 49"/>
              <a:gd name="T2" fmla="*/ 0 w 40"/>
              <a:gd name="T3" fmla="*/ 22 h 49"/>
              <a:gd name="T4" fmla="*/ 4 w 40"/>
              <a:gd name="T5" fmla="*/ 22 h 49"/>
              <a:gd name="T6" fmla="*/ 4 w 40"/>
              <a:gd name="T7" fmla="*/ 27 h 49"/>
              <a:gd name="T8" fmla="*/ 4 w 40"/>
              <a:gd name="T9" fmla="*/ 27 h 49"/>
              <a:gd name="T10" fmla="*/ 9 w 40"/>
              <a:gd name="T11" fmla="*/ 31 h 49"/>
              <a:gd name="T12" fmla="*/ 18 w 40"/>
              <a:gd name="T13" fmla="*/ 40 h 49"/>
              <a:gd name="T14" fmla="*/ 22 w 40"/>
              <a:gd name="T15" fmla="*/ 44 h 49"/>
              <a:gd name="T16" fmla="*/ 22 w 40"/>
              <a:gd name="T17" fmla="*/ 49 h 49"/>
              <a:gd name="T18" fmla="*/ 27 w 40"/>
              <a:gd name="T19" fmla="*/ 49 h 49"/>
              <a:gd name="T20" fmla="*/ 27 w 40"/>
              <a:gd name="T21" fmla="*/ 44 h 49"/>
              <a:gd name="T22" fmla="*/ 31 w 40"/>
              <a:gd name="T23" fmla="*/ 44 h 49"/>
              <a:gd name="T24" fmla="*/ 35 w 40"/>
              <a:gd name="T25" fmla="*/ 44 h 49"/>
              <a:gd name="T26" fmla="*/ 40 w 40"/>
              <a:gd name="T27" fmla="*/ 44 h 49"/>
              <a:gd name="T28" fmla="*/ 40 w 40"/>
              <a:gd name="T29" fmla="*/ 44 h 49"/>
              <a:gd name="T30" fmla="*/ 40 w 40"/>
              <a:gd name="T31" fmla="*/ 40 h 49"/>
              <a:gd name="T32" fmla="*/ 31 w 40"/>
              <a:gd name="T33" fmla="*/ 31 h 49"/>
              <a:gd name="T34" fmla="*/ 31 w 40"/>
              <a:gd name="T35" fmla="*/ 31 h 49"/>
              <a:gd name="T36" fmla="*/ 27 w 40"/>
              <a:gd name="T37" fmla="*/ 18 h 49"/>
              <a:gd name="T38" fmla="*/ 18 w 40"/>
              <a:gd name="T39" fmla="*/ 9 h 49"/>
              <a:gd name="T40" fmla="*/ 13 w 40"/>
              <a:gd name="T41" fmla="*/ 4 h 49"/>
              <a:gd name="T42" fmla="*/ 13 w 40"/>
              <a:gd name="T43" fmla="*/ 0 h 49"/>
              <a:gd name="T44" fmla="*/ 4 w 40"/>
              <a:gd name="T45" fmla="*/ 4 h 49"/>
              <a:gd name="T46" fmla="*/ 4 w 40"/>
              <a:gd name="T47" fmla="*/ 9 h 49"/>
              <a:gd name="T48" fmla="*/ 0 w 40"/>
              <a:gd name="T49" fmla="*/ 13 h 49"/>
              <a:gd name="T50" fmla="*/ 0 w 40"/>
              <a:gd name="T51" fmla="*/ 13 h 49"/>
              <a:gd name="T52" fmla="*/ 0 w 40"/>
              <a:gd name="T53" fmla="*/ 1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" h="49">
                <a:moveTo>
                  <a:pt x="0" y="18"/>
                </a:moveTo>
                <a:lnTo>
                  <a:pt x="0" y="22"/>
                </a:lnTo>
                <a:lnTo>
                  <a:pt x="4" y="22"/>
                </a:lnTo>
                <a:lnTo>
                  <a:pt x="4" y="27"/>
                </a:lnTo>
                <a:lnTo>
                  <a:pt x="4" y="27"/>
                </a:lnTo>
                <a:lnTo>
                  <a:pt x="9" y="31"/>
                </a:lnTo>
                <a:lnTo>
                  <a:pt x="18" y="40"/>
                </a:lnTo>
                <a:lnTo>
                  <a:pt x="22" y="44"/>
                </a:lnTo>
                <a:lnTo>
                  <a:pt x="22" y="49"/>
                </a:lnTo>
                <a:lnTo>
                  <a:pt x="27" y="49"/>
                </a:lnTo>
                <a:lnTo>
                  <a:pt x="27" y="44"/>
                </a:lnTo>
                <a:lnTo>
                  <a:pt x="31" y="44"/>
                </a:lnTo>
                <a:lnTo>
                  <a:pt x="35" y="44"/>
                </a:lnTo>
                <a:lnTo>
                  <a:pt x="40" y="44"/>
                </a:lnTo>
                <a:lnTo>
                  <a:pt x="40" y="44"/>
                </a:lnTo>
                <a:lnTo>
                  <a:pt x="40" y="40"/>
                </a:lnTo>
                <a:lnTo>
                  <a:pt x="31" y="31"/>
                </a:lnTo>
                <a:lnTo>
                  <a:pt x="31" y="31"/>
                </a:lnTo>
                <a:lnTo>
                  <a:pt x="27" y="18"/>
                </a:lnTo>
                <a:lnTo>
                  <a:pt x="18" y="9"/>
                </a:lnTo>
                <a:lnTo>
                  <a:pt x="13" y="4"/>
                </a:lnTo>
                <a:lnTo>
                  <a:pt x="13" y="0"/>
                </a:lnTo>
                <a:lnTo>
                  <a:pt x="4" y="4"/>
                </a:lnTo>
                <a:lnTo>
                  <a:pt x="4" y="9"/>
                </a:lnTo>
                <a:lnTo>
                  <a:pt x="0" y="13"/>
                </a:lnTo>
                <a:lnTo>
                  <a:pt x="0" y="13"/>
                </a:lnTo>
                <a:lnTo>
                  <a:pt x="0" y="18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5" name="Freeform 823">
            <a:extLst>
              <a:ext uri="{FF2B5EF4-FFF2-40B4-BE49-F238E27FC236}">
                <a16:creationId xmlns:a16="http://schemas.microsoft.com/office/drawing/2014/main" id="{7A61782C-4AA7-4271-AFB6-8FDF5CD6B6D2}"/>
              </a:ext>
            </a:extLst>
          </p:cNvPr>
          <p:cNvSpPr>
            <a:spLocks/>
          </p:cNvSpPr>
          <p:nvPr/>
        </p:nvSpPr>
        <p:spPr bwMode="auto">
          <a:xfrm>
            <a:off x="7546188" y="3990348"/>
            <a:ext cx="51792" cy="55364"/>
          </a:xfrm>
          <a:custGeom>
            <a:avLst/>
            <a:gdLst>
              <a:gd name="T0" fmla="*/ 0 w 58"/>
              <a:gd name="T1" fmla="*/ 18 h 62"/>
              <a:gd name="T2" fmla="*/ 0 w 58"/>
              <a:gd name="T3" fmla="*/ 22 h 62"/>
              <a:gd name="T4" fmla="*/ 5 w 58"/>
              <a:gd name="T5" fmla="*/ 27 h 62"/>
              <a:gd name="T6" fmla="*/ 14 w 58"/>
              <a:gd name="T7" fmla="*/ 36 h 62"/>
              <a:gd name="T8" fmla="*/ 18 w 58"/>
              <a:gd name="T9" fmla="*/ 49 h 62"/>
              <a:gd name="T10" fmla="*/ 18 w 58"/>
              <a:gd name="T11" fmla="*/ 49 h 62"/>
              <a:gd name="T12" fmla="*/ 27 w 58"/>
              <a:gd name="T13" fmla="*/ 58 h 62"/>
              <a:gd name="T14" fmla="*/ 27 w 58"/>
              <a:gd name="T15" fmla="*/ 62 h 62"/>
              <a:gd name="T16" fmla="*/ 27 w 58"/>
              <a:gd name="T17" fmla="*/ 62 h 62"/>
              <a:gd name="T18" fmla="*/ 31 w 58"/>
              <a:gd name="T19" fmla="*/ 62 h 62"/>
              <a:gd name="T20" fmla="*/ 40 w 58"/>
              <a:gd name="T21" fmla="*/ 62 h 62"/>
              <a:gd name="T22" fmla="*/ 49 w 58"/>
              <a:gd name="T23" fmla="*/ 62 h 62"/>
              <a:gd name="T24" fmla="*/ 49 w 58"/>
              <a:gd name="T25" fmla="*/ 62 h 62"/>
              <a:gd name="T26" fmla="*/ 49 w 58"/>
              <a:gd name="T27" fmla="*/ 58 h 62"/>
              <a:gd name="T28" fmla="*/ 49 w 58"/>
              <a:gd name="T29" fmla="*/ 58 h 62"/>
              <a:gd name="T30" fmla="*/ 49 w 58"/>
              <a:gd name="T31" fmla="*/ 53 h 62"/>
              <a:gd name="T32" fmla="*/ 45 w 58"/>
              <a:gd name="T33" fmla="*/ 45 h 62"/>
              <a:gd name="T34" fmla="*/ 40 w 58"/>
              <a:gd name="T35" fmla="*/ 40 h 62"/>
              <a:gd name="T36" fmla="*/ 40 w 58"/>
              <a:gd name="T37" fmla="*/ 36 h 62"/>
              <a:gd name="T38" fmla="*/ 40 w 58"/>
              <a:gd name="T39" fmla="*/ 36 h 62"/>
              <a:gd name="T40" fmla="*/ 40 w 58"/>
              <a:gd name="T41" fmla="*/ 36 h 62"/>
              <a:gd name="T42" fmla="*/ 40 w 58"/>
              <a:gd name="T43" fmla="*/ 31 h 62"/>
              <a:gd name="T44" fmla="*/ 40 w 58"/>
              <a:gd name="T45" fmla="*/ 31 h 62"/>
              <a:gd name="T46" fmla="*/ 49 w 58"/>
              <a:gd name="T47" fmla="*/ 27 h 62"/>
              <a:gd name="T48" fmla="*/ 58 w 58"/>
              <a:gd name="T49" fmla="*/ 27 h 62"/>
              <a:gd name="T50" fmla="*/ 58 w 58"/>
              <a:gd name="T51" fmla="*/ 27 h 62"/>
              <a:gd name="T52" fmla="*/ 58 w 58"/>
              <a:gd name="T53" fmla="*/ 22 h 62"/>
              <a:gd name="T54" fmla="*/ 58 w 58"/>
              <a:gd name="T55" fmla="*/ 14 h 62"/>
              <a:gd name="T56" fmla="*/ 58 w 58"/>
              <a:gd name="T57" fmla="*/ 14 h 62"/>
              <a:gd name="T58" fmla="*/ 58 w 58"/>
              <a:gd name="T59" fmla="*/ 5 h 62"/>
              <a:gd name="T60" fmla="*/ 49 w 58"/>
              <a:gd name="T61" fmla="*/ 5 h 62"/>
              <a:gd name="T62" fmla="*/ 49 w 58"/>
              <a:gd name="T63" fmla="*/ 0 h 62"/>
              <a:gd name="T64" fmla="*/ 49 w 58"/>
              <a:gd name="T65" fmla="*/ 0 h 62"/>
              <a:gd name="T66" fmla="*/ 45 w 58"/>
              <a:gd name="T67" fmla="*/ 0 h 62"/>
              <a:gd name="T68" fmla="*/ 36 w 58"/>
              <a:gd name="T69" fmla="*/ 0 h 62"/>
              <a:gd name="T70" fmla="*/ 31 w 58"/>
              <a:gd name="T71" fmla="*/ 5 h 62"/>
              <a:gd name="T72" fmla="*/ 31 w 58"/>
              <a:gd name="T73" fmla="*/ 5 h 62"/>
              <a:gd name="T74" fmla="*/ 31 w 58"/>
              <a:gd name="T75" fmla="*/ 5 h 62"/>
              <a:gd name="T76" fmla="*/ 31 w 58"/>
              <a:gd name="T77" fmla="*/ 9 h 62"/>
              <a:gd name="T78" fmla="*/ 31 w 58"/>
              <a:gd name="T79" fmla="*/ 9 h 62"/>
              <a:gd name="T80" fmla="*/ 31 w 58"/>
              <a:gd name="T81" fmla="*/ 9 h 62"/>
              <a:gd name="T82" fmla="*/ 31 w 58"/>
              <a:gd name="T83" fmla="*/ 9 h 62"/>
              <a:gd name="T84" fmla="*/ 31 w 58"/>
              <a:gd name="T85" fmla="*/ 14 h 62"/>
              <a:gd name="T86" fmla="*/ 27 w 58"/>
              <a:gd name="T87" fmla="*/ 14 h 62"/>
              <a:gd name="T88" fmla="*/ 27 w 58"/>
              <a:gd name="T89" fmla="*/ 14 h 62"/>
              <a:gd name="T90" fmla="*/ 18 w 58"/>
              <a:gd name="T91" fmla="*/ 14 h 62"/>
              <a:gd name="T92" fmla="*/ 18 w 58"/>
              <a:gd name="T93" fmla="*/ 14 h 62"/>
              <a:gd name="T94" fmla="*/ 14 w 58"/>
              <a:gd name="T95" fmla="*/ 14 h 62"/>
              <a:gd name="T96" fmla="*/ 5 w 58"/>
              <a:gd name="T97" fmla="*/ 14 h 62"/>
              <a:gd name="T98" fmla="*/ 5 w 58"/>
              <a:gd name="T99" fmla="*/ 14 h 62"/>
              <a:gd name="T100" fmla="*/ 0 w 58"/>
              <a:gd name="T101" fmla="*/ 1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8" h="62">
                <a:moveTo>
                  <a:pt x="0" y="18"/>
                </a:moveTo>
                <a:lnTo>
                  <a:pt x="0" y="22"/>
                </a:lnTo>
                <a:lnTo>
                  <a:pt x="5" y="27"/>
                </a:lnTo>
                <a:lnTo>
                  <a:pt x="14" y="36"/>
                </a:lnTo>
                <a:lnTo>
                  <a:pt x="18" y="49"/>
                </a:lnTo>
                <a:lnTo>
                  <a:pt x="18" y="49"/>
                </a:lnTo>
                <a:lnTo>
                  <a:pt x="27" y="58"/>
                </a:lnTo>
                <a:lnTo>
                  <a:pt x="27" y="62"/>
                </a:lnTo>
                <a:lnTo>
                  <a:pt x="27" y="62"/>
                </a:lnTo>
                <a:lnTo>
                  <a:pt x="31" y="62"/>
                </a:lnTo>
                <a:lnTo>
                  <a:pt x="40" y="62"/>
                </a:lnTo>
                <a:lnTo>
                  <a:pt x="49" y="62"/>
                </a:lnTo>
                <a:lnTo>
                  <a:pt x="49" y="62"/>
                </a:lnTo>
                <a:lnTo>
                  <a:pt x="49" y="58"/>
                </a:lnTo>
                <a:lnTo>
                  <a:pt x="49" y="58"/>
                </a:lnTo>
                <a:lnTo>
                  <a:pt x="49" y="53"/>
                </a:lnTo>
                <a:lnTo>
                  <a:pt x="45" y="45"/>
                </a:lnTo>
                <a:lnTo>
                  <a:pt x="40" y="40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1"/>
                </a:lnTo>
                <a:lnTo>
                  <a:pt x="40" y="31"/>
                </a:lnTo>
                <a:lnTo>
                  <a:pt x="49" y="27"/>
                </a:lnTo>
                <a:lnTo>
                  <a:pt x="58" y="27"/>
                </a:lnTo>
                <a:lnTo>
                  <a:pt x="58" y="27"/>
                </a:lnTo>
                <a:lnTo>
                  <a:pt x="58" y="22"/>
                </a:lnTo>
                <a:lnTo>
                  <a:pt x="58" y="14"/>
                </a:lnTo>
                <a:lnTo>
                  <a:pt x="58" y="14"/>
                </a:lnTo>
                <a:lnTo>
                  <a:pt x="58" y="5"/>
                </a:lnTo>
                <a:lnTo>
                  <a:pt x="49" y="5"/>
                </a:lnTo>
                <a:lnTo>
                  <a:pt x="49" y="0"/>
                </a:lnTo>
                <a:lnTo>
                  <a:pt x="49" y="0"/>
                </a:lnTo>
                <a:lnTo>
                  <a:pt x="45" y="0"/>
                </a:lnTo>
                <a:lnTo>
                  <a:pt x="36" y="0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14"/>
                </a:lnTo>
                <a:lnTo>
                  <a:pt x="27" y="14"/>
                </a:lnTo>
                <a:lnTo>
                  <a:pt x="27" y="14"/>
                </a:lnTo>
                <a:lnTo>
                  <a:pt x="18" y="14"/>
                </a:lnTo>
                <a:lnTo>
                  <a:pt x="18" y="14"/>
                </a:lnTo>
                <a:lnTo>
                  <a:pt x="14" y="14"/>
                </a:lnTo>
                <a:lnTo>
                  <a:pt x="5" y="14"/>
                </a:lnTo>
                <a:lnTo>
                  <a:pt x="5" y="14"/>
                </a:lnTo>
                <a:lnTo>
                  <a:pt x="0" y="18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6" name="Freeform 824">
            <a:extLst>
              <a:ext uri="{FF2B5EF4-FFF2-40B4-BE49-F238E27FC236}">
                <a16:creationId xmlns:a16="http://schemas.microsoft.com/office/drawing/2014/main" id="{399CA18E-71F4-4B9D-938B-4E7FCC678C96}"/>
              </a:ext>
            </a:extLst>
          </p:cNvPr>
          <p:cNvSpPr>
            <a:spLocks/>
          </p:cNvSpPr>
          <p:nvPr/>
        </p:nvSpPr>
        <p:spPr bwMode="auto">
          <a:xfrm>
            <a:off x="7546188" y="3990348"/>
            <a:ext cx="51792" cy="55364"/>
          </a:xfrm>
          <a:custGeom>
            <a:avLst/>
            <a:gdLst>
              <a:gd name="T0" fmla="*/ 0 w 58"/>
              <a:gd name="T1" fmla="*/ 18 h 62"/>
              <a:gd name="T2" fmla="*/ 0 w 58"/>
              <a:gd name="T3" fmla="*/ 22 h 62"/>
              <a:gd name="T4" fmla="*/ 5 w 58"/>
              <a:gd name="T5" fmla="*/ 27 h 62"/>
              <a:gd name="T6" fmla="*/ 14 w 58"/>
              <a:gd name="T7" fmla="*/ 36 h 62"/>
              <a:gd name="T8" fmla="*/ 18 w 58"/>
              <a:gd name="T9" fmla="*/ 49 h 62"/>
              <a:gd name="T10" fmla="*/ 18 w 58"/>
              <a:gd name="T11" fmla="*/ 49 h 62"/>
              <a:gd name="T12" fmla="*/ 27 w 58"/>
              <a:gd name="T13" fmla="*/ 58 h 62"/>
              <a:gd name="T14" fmla="*/ 27 w 58"/>
              <a:gd name="T15" fmla="*/ 62 h 62"/>
              <a:gd name="T16" fmla="*/ 27 w 58"/>
              <a:gd name="T17" fmla="*/ 62 h 62"/>
              <a:gd name="T18" fmla="*/ 31 w 58"/>
              <a:gd name="T19" fmla="*/ 62 h 62"/>
              <a:gd name="T20" fmla="*/ 40 w 58"/>
              <a:gd name="T21" fmla="*/ 62 h 62"/>
              <a:gd name="T22" fmla="*/ 49 w 58"/>
              <a:gd name="T23" fmla="*/ 62 h 62"/>
              <a:gd name="T24" fmla="*/ 49 w 58"/>
              <a:gd name="T25" fmla="*/ 62 h 62"/>
              <a:gd name="T26" fmla="*/ 49 w 58"/>
              <a:gd name="T27" fmla="*/ 58 h 62"/>
              <a:gd name="T28" fmla="*/ 49 w 58"/>
              <a:gd name="T29" fmla="*/ 58 h 62"/>
              <a:gd name="T30" fmla="*/ 49 w 58"/>
              <a:gd name="T31" fmla="*/ 53 h 62"/>
              <a:gd name="T32" fmla="*/ 45 w 58"/>
              <a:gd name="T33" fmla="*/ 45 h 62"/>
              <a:gd name="T34" fmla="*/ 40 w 58"/>
              <a:gd name="T35" fmla="*/ 40 h 62"/>
              <a:gd name="T36" fmla="*/ 40 w 58"/>
              <a:gd name="T37" fmla="*/ 36 h 62"/>
              <a:gd name="T38" fmla="*/ 40 w 58"/>
              <a:gd name="T39" fmla="*/ 36 h 62"/>
              <a:gd name="T40" fmla="*/ 40 w 58"/>
              <a:gd name="T41" fmla="*/ 36 h 62"/>
              <a:gd name="T42" fmla="*/ 40 w 58"/>
              <a:gd name="T43" fmla="*/ 31 h 62"/>
              <a:gd name="T44" fmla="*/ 40 w 58"/>
              <a:gd name="T45" fmla="*/ 31 h 62"/>
              <a:gd name="T46" fmla="*/ 49 w 58"/>
              <a:gd name="T47" fmla="*/ 27 h 62"/>
              <a:gd name="T48" fmla="*/ 58 w 58"/>
              <a:gd name="T49" fmla="*/ 27 h 62"/>
              <a:gd name="T50" fmla="*/ 58 w 58"/>
              <a:gd name="T51" fmla="*/ 27 h 62"/>
              <a:gd name="T52" fmla="*/ 58 w 58"/>
              <a:gd name="T53" fmla="*/ 22 h 62"/>
              <a:gd name="T54" fmla="*/ 58 w 58"/>
              <a:gd name="T55" fmla="*/ 14 h 62"/>
              <a:gd name="T56" fmla="*/ 58 w 58"/>
              <a:gd name="T57" fmla="*/ 14 h 62"/>
              <a:gd name="T58" fmla="*/ 58 w 58"/>
              <a:gd name="T59" fmla="*/ 5 h 62"/>
              <a:gd name="T60" fmla="*/ 49 w 58"/>
              <a:gd name="T61" fmla="*/ 5 h 62"/>
              <a:gd name="T62" fmla="*/ 49 w 58"/>
              <a:gd name="T63" fmla="*/ 0 h 62"/>
              <a:gd name="T64" fmla="*/ 49 w 58"/>
              <a:gd name="T65" fmla="*/ 0 h 62"/>
              <a:gd name="T66" fmla="*/ 45 w 58"/>
              <a:gd name="T67" fmla="*/ 0 h 62"/>
              <a:gd name="T68" fmla="*/ 36 w 58"/>
              <a:gd name="T69" fmla="*/ 0 h 62"/>
              <a:gd name="T70" fmla="*/ 31 w 58"/>
              <a:gd name="T71" fmla="*/ 5 h 62"/>
              <a:gd name="T72" fmla="*/ 31 w 58"/>
              <a:gd name="T73" fmla="*/ 5 h 62"/>
              <a:gd name="T74" fmla="*/ 31 w 58"/>
              <a:gd name="T75" fmla="*/ 5 h 62"/>
              <a:gd name="T76" fmla="*/ 31 w 58"/>
              <a:gd name="T77" fmla="*/ 9 h 62"/>
              <a:gd name="T78" fmla="*/ 31 w 58"/>
              <a:gd name="T79" fmla="*/ 9 h 62"/>
              <a:gd name="T80" fmla="*/ 31 w 58"/>
              <a:gd name="T81" fmla="*/ 9 h 62"/>
              <a:gd name="T82" fmla="*/ 31 w 58"/>
              <a:gd name="T83" fmla="*/ 9 h 62"/>
              <a:gd name="T84" fmla="*/ 31 w 58"/>
              <a:gd name="T85" fmla="*/ 14 h 62"/>
              <a:gd name="T86" fmla="*/ 27 w 58"/>
              <a:gd name="T87" fmla="*/ 14 h 62"/>
              <a:gd name="T88" fmla="*/ 27 w 58"/>
              <a:gd name="T89" fmla="*/ 14 h 62"/>
              <a:gd name="T90" fmla="*/ 18 w 58"/>
              <a:gd name="T91" fmla="*/ 14 h 62"/>
              <a:gd name="T92" fmla="*/ 18 w 58"/>
              <a:gd name="T93" fmla="*/ 14 h 62"/>
              <a:gd name="T94" fmla="*/ 14 w 58"/>
              <a:gd name="T95" fmla="*/ 14 h 62"/>
              <a:gd name="T96" fmla="*/ 5 w 58"/>
              <a:gd name="T97" fmla="*/ 14 h 62"/>
              <a:gd name="T98" fmla="*/ 5 w 58"/>
              <a:gd name="T99" fmla="*/ 14 h 62"/>
              <a:gd name="T100" fmla="*/ 0 w 58"/>
              <a:gd name="T101" fmla="*/ 1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8" h="62">
                <a:moveTo>
                  <a:pt x="0" y="18"/>
                </a:moveTo>
                <a:lnTo>
                  <a:pt x="0" y="22"/>
                </a:lnTo>
                <a:lnTo>
                  <a:pt x="5" y="27"/>
                </a:lnTo>
                <a:lnTo>
                  <a:pt x="14" y="36"/>
                </a:lnTo>
                <a:lnTo>
                  <a:pt x="18" y="49"/>
                </a:lnTo>
                <a:lnTo>
                  <a:pt x="18" y="49"/>
                </a:lnTo>
                <a:lnTo>
                  <a:pt x="27" y="58"/>
                </a:lnTo>
                <a:lnTo>
                  <a:pt x="27" y="62"/>
                </a:lnTo>
                <a:lnTo>
                  <a:pt x="27" y="62"/>
                </a:lnTo>
                <a:lnTo>
                  <a:pt x="31" y="62"/>
                </a:lnTo>
                <a:lnTo>
                  <a:pt x="40" y="62"/>
                </a:lnTo>
                <a:lnTo>
                  <a:pt x="49" y="62"/>
                </a:lnTo>
                <a:lnTo>
                  <a:pt x="49" y="62"/>
                </a:lnTo>
                <a:lnTo>
                  <a:pt x="49" y="58"/>
                </a:lnTo>
                <a:lnTo>
                  <a:pt x="49" y="58"/>
                </a:lnTo>
                <a:lnTo>
                  <a:pt x="49" y="53"/>
                </a:lnTo>
                <a:lnTo>
                  <a:pt x="45" y="45"/>
                </a:lnTo>
                <a:lnTo>
                  <a:pt x="40" y="40"/>
                </a:lnTo>
                <a:lnTo>
                  <a:pt x="40" y="36"/>
                </a:lnTo>
                <a:lnTo>
                  <a:pt x="40" y="36"/>
                </a:lnTo>
                <a:lnTo>
                  <a:pt x="40" y="36"/>
                </a:lnTo>
                <a:lnTo>
                  <a:pt x="40" y="31"/>
                </a:lnTo>
                <a:lnTo>
                  <a:pt x="40" y="31"/>
                </a:lnTo>
                <a:lnTo>
                  <a:pt x="49" y="27"/>
                </a:lnTo>
                <a:lnTo>
                  <a:pt x="58" y="27"/>
                </a:lnTo>
                <a:lnTo>
                  <a:pt x="58" y="27"/>
                </a:lnTo>
                <a:lnTo>
                  <a:pt x="58" y="22"/>
                </a:lnTo>
                <a:lnTo>
                  <a:pt x="58" y="14"/>
                </a:lnTo>
                <a:lnTo>
                  <a:pt x="58" y="14"/>
                </a:lnTo>
                <a:lnTo>
                  <a:pt x="58" y="5"/>
                </a:lnTo>
                <a:lnTo>
                  <a:pt x="49" y="5"/>
                </a:lnTo>
                <a:lnTo>
                  <a:pt x="49" y="0"/>
                </a:lnTo>
                <a:lnTo>
                  <a:pt x="49" y="0"/>
                </a:lnTo>
                <a:lnTo>
                  <a:pt x="45" y="0"/>
                </a:lnTo>
                <a:lnTo>
                  <a:pt x="36" y="0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14"/>
                </a:lnTo>
                <a:lnTo>
                  <a:pt x="27" y="14"/>
                </a:lnTo>
                <a:lnTo>
                  <a:pt x="27" y="14"/>
                </a:lnTo>
                <a:lnTo>
                  <a:pt x="18" y="14"/>
                </a:lnTo>
                <a:lnTo>
                  <a:pt x="18" y="14"/>
                </a:lnTo>
                <a:lnTo>
                  <a:pt x="14" y="14"/>
                </a:lnTo>
                <a:lnTo>
                  <a:pt x="5" y="14"/>
                </a:lnTo>
                <a:lnTo>
                  <a:pt x="5" y="14"/>
                </a:lnTo>
                <a:lnTo>
                  <a:pt x="0" y="1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7" name="Freeform 825">
            <a:extLst>
              <a:ext uri="{FF2B5EF4-FFF2-40B4-BE49-F238E27FC236}">
                <a16:creationId xmlns:a16="http://schemas.microsoft.com/office/drawing/2014/main" id="{91274D28-A60A-42CA-A21D-9090713CFF80}"/>
              </a:ext>
            </a:extLst>
          </p:cNvPr>
          <p:cNvSpPr>
            <a:spLocks/>
          </p:cNvSpPr>
          <p:nvPr/>
        </p:nvSpPr>
        <p:spPr bwMode="auto">
          <a:xfrm>
            <a:off x="7581906" y="3994813"/>
            <a:ext cx="47328" cy="63401"/>
          </a:xfrm>
          <a:custGeom>
            <a:avLst/>
            <a:gdLst>
              <a:gd name="T0" fmla="*/ 0 w 53"/>
              <a:gd name="T1" fmla="*/ 31 h 71"/>
              <a:gd name="T2" fmla="*/ 0 w 53"/>
              <a:gd name="T3" fmla="*/ 35 h 71"/>
              <a:gd name="T4" fmla="*/ 5 w 53"/>
              <a:gd name="T5" fmla="*/ 40 h 71"/>
              <a:gd name="T6" fmla="*/ 9 w 53"/>
              <a:gd name="T7" fmla="*/ 48 h 71"/>
              <a:gd name="T8" fmla="*/ 9 w 53"/>
              <a:gd name="T9" fmla="*/ 53 h 71"/>
              <a:gd name="T10" fmla="*/ 9 w 53"/>
              <a:gd name="T11" fmla="*/ 53 h 71"/>
              <a:gd name="T12" fmla="*/ 9 w 53"/>
              <a:gd name="T13" fmla="*/ 57 h 71"/>
              <a:gd name="T14" fmla="*/ 9 w 53"/>
              <a:gd name="T15" fmla="*/ 57 h 71"/>
              <a:gd name="T16" fmla="*/ 14 w 53"/>
              <a:gd name="T17" fmla="*/ 66 h 71"/>
              <a:gd name="T18" fmla="*/ 18 w 53"/>
              <a:gd name="T19" fmla="*/ 66 h 71"/>
              <a:gd name="T20" fmla="*/ 22 w 53"/>
              <a:gd name="T21" fmla="*/ 66 h 71"/>
              <a:gd name="T22" fmla="*/ 22 w 53"/>
              <a:gd name="T23" fmla="*/ 66 h 71"/>
              <a:gd name="T24" fmla="*/ 27 w 53"/>
              <a:gd name="T25" fmla="*/ 66 h 71"/>
              <a:gd name="T26" fmla="*/ 45 w 53"/>
              <a:gd name="T27" fmla="*/ 71 h 71"/>
              <a:gd name="T28" fmla="*/ 45 w 53"/>
              <a:gd name="T29" fmla="*/ 66 h 71"/>
              <a:gd name="T30" fmla="*/ 45 w 53"/>
              <a:gd name="T31" fmla="*/ 62 h 71"/>
              <a:gd name="T32" fmla="*/ 49 w 53"/>
              <a:gd name="T33" fmla="*/ 57 h 71"/>
              <a:gd name="T34" fmla="*/ 49 w 53"/>
              <a:gd name="T35" fmla="*/ 53 h 71"/>
              <a:gd name="T36" fmla="*/ 45 w 53"/>
              <a:gd name="T37" fmla="*/ 48 h 71"/>
              <a:gd name="T38" fmla="*/ 45 w 53"/>
              <a:gd name="T39" fmla="*/ 48 h 71"/>
              <a:gd name="T40" fmla="*/ 45 w 53"/>
              <a:gd name="T41" fmla="*/ 44 h 71"/>
              <a:gd name="T42" fmla="*/ 45 w 53"/>
              <a:gd name="T43" fmla="*/ 44 h 71"/>
              <a:gd name="T44" fmla="*/ 49 w 53"/>
              <a:gd name="T45" fmla="*/ 44 h 71"/>
              <a:gd name="T46" fmla="*/ 49 w 53"/>
              <a:gd name="T47" fmla="*/ 40 h 71"/>
              <a:gd name="T48" fmla="*/ 49 w 53"/>
              <a:gd name="T49" fmla="*/ 35 h 71"/>
              <a:gd name="T50" fmla="*/ 49 w 53"/>
              <a:gd name="T51" fmla="*/ 35 h 71"/>
              <a:gd name="T52" fmla="*/ 49 w 53"/>
              <a:gd name="T53" fmla="*/ 31 h 71"/>
              <a:gd name="T54" fmla="*/ 53 w 53"/>
              <a:gd name="T55" fmla="*/ 31 h 71"/>
              <a:gd name="T56" fmla="*/ 49 w 53"/>
              <a:gd name="T57" fmla="*/ 26 h 71"/>
              <a:gd name="T58" fmla="*/ 49 w 53"/>
              <a:gd name="T59" fmla="*/ 26 h 71"/>
              <a:gd name="T60" fmla="*/ 45 w 53"/>
              <a:gd name="T61" fmla="*/ 22 h 71"/>
              <a:gd name="T62" fmla="*/ 40 w 53"/>
              <a:gd name="T63" fmla="*/ 17 h 71"/>
              <a:gd name="T64" fmla="*/ 40 w 53"/>
              <a:gd name="T65" fmla="*/ 13 h 71"/>
              <a:gd name="T66" fmla="*/ 36 w 53"/>
              <a:gd name="T67" fmla="*/ 13 h 71"/>
              <a:gd name="T68" fmla="*/ 36 w 53"/>
              <a:gd name="T69" fmla="*/ 9 h 71"/>
              <a:gd name="T70" fmla="*/ 31 w 53"/>
              <a:gd name="T71" fmla="*/ 9 h 71"/>
              <a:gd name="T72" fmla="*/ 31 w 53"/>
              <a:gd name="T73" fmla="*/ 9 h 71"/>
              <a:gd name="T74" fmla="*/ 31 w 53"/>
              <a:gd name="T75" fmla="*/ 0 h 71"/>
              <a:gd name="T76" fmla="*/ 27 w 53"/>
              <a:gd name="T77" fmla="*/ 0 h 71"/>
              <a:gd name="T78" fmla="*/ 27 w 53"/>
              <a:gd name="T79" fmla="*/ 0 h 71"/>
              <a:gd name="T80" fmla="*/ 18 w 53"/>
              <a:gd name="T81" fmla="*/ 0 h 71"/>
              <a:gd name="T82" fmla="*/ 18 w 53"/>
              <a:gd name="T83" fmla="*/ 9 h 71"/>
              <a:gd name="T84" fmla="*/ 18 w 53"/>
              <a:gd name="T85" fmla="*/ 9 h 71"/>
              <a:gd name="T86" fmla="*/ 18 w 53"/>
              <a:gd name="T87" fmla="*/ 17 h 71"/>
              <a:gd name="T88" fmla="*/ 18 w 53"/>
              <a:gd name="T89" fmla="*/ 22 h 71"/>
              <a:gd name="T90" fmla="*/ 18 w 53"/>
              <a:gd name="T91" fmla="*/ 22 h 71"/>
              <a:gd name="T92" fmla="*/ 9 w 53"/>
              <a:gd name="T93" fmla="*/ 22 h 71"/>
              <a:gd name="T94" fmla="*/ 0 w 53"/>
              <a:gd name="T95" fmla="*/ 26 h 71"/>
              <a:gd name="T96" fmla="*/ 0 w 53"/>
              <a:gd name="T97" fmla="*/ 26 h 71"/>
              <a:gd name="T98" fmla="*/ 0 w 53"/>
              <a:gd name="T99" fmla="*/ 31 h 71"/>
              <a:gd name="T100" fmla="*/ 0 w 53"/>
              <a:gd name="T101" fmla="*/ 31 h 71"/>
              <a:gd name="T102" fmla="*/ 0 w 53"/>
              <a:gd name="T103" fmla="*/ 3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" h="71">
                <a:moveTo>
                  <a:pt x="0" y="31"/>
                </a:moveTo>
                <a:lnTo>
                  <a:pt x="0" y="35"/>
                </a:lnTo>
                <a:lnTo>
                  <a:pt x="5" y="40"/>
                </a:lnTo>
                <a:lnTo>
                  <a:pt x="9" y="48"/>
                </a:lnTo>
                <a:lnTo>
                  <a:pt x="9" y="53"/>
                </a:lnTo>
                <a:lnTo>
                  <a:pt x="9" y="53"/>
                </a:lnTo>
                <a:lnTo>
                  <a:pt x="9" y="57"/>
                </a:lnTo>
                <a:lnTo>
                  <a:pt x="9" y="57"/>
                </a:lnTo>
                <a:lnTo>
                  <a:pt x="14" y="66"/>
                </a:lnTo>
                <a:lnTo>
                  <a:pt x="18" y="66"/>
                </a:lnTo>
                <a:lnTo>
                  <a:pt x="22" y="66"/>
                </a:lnTo>
                <a:lnTo>
                  <a:pt x="22" y="66"/>
                </a:lnTo>
                <a:lnTo>
                  <a:pt x="27" y="66"/>
                </a:lnTo>
                <a:lnTo>
                  <a:pt x="45" y="71"/>
                </a:lnTo>
                <a:lnTo>
                  <a:pt x="45" y="66"/>
                </a:lnTo>
                <a:lnTo>
                  <a:pt x="45" y="62"/>
                </a:lnTo>
                <a:lnTo>
                  <a:pt x="49" y="57"/>
                </a:lnTo>
                <a:lnTo>
                  <a:pt x="49" y="53"/>
                </a:lnTo>
                <a:lnTo>
                  <a:pt x="45" y="48"/>
                </a:lnTo>
                <a:lnTo>
                  <a:pt x="45" y="48"/>
                </a:lnTo>
                <a:lnTo>
                  <a:pt x="45" y="44"/>
                </a:lnTo>
                <a:lnTo>
                  <a:pt x="45" y="44"/>
                </a:lnTo>
                <a:lnTo>
                  <a:pt x="49" y="44"/>
                </a:lnTo>
                <a:lnTo>
                  <a:pt x="49" y="40"/>
                </a:lnTo>
                <a:lnTo>
                  <a:pt x="49" y="35"/>
                </a:lnTo>
                <a:lnTo>
                  <a:pt x="49" y="35"/>
                </a:lnTo>
                <a:lnTo>
                  <a:pt x="49" y="31"/>
                </a:lnTo>
                <a:lnTo>
                  <a:pt x="53" y="31"/>
                </a:lnTo>
                <a:lnTo>
                  <a:pt x="49" y="26"/>
                </a:lnTo>
                <a:lnTo>
                  <a:pt x="49" y="26"/>
                </a:lnTo>
                <a:lnTo>
                  <a:pt x="45" y="22"/>
                </a:lnTo>
                <a:lnTo>
                  <a:pt x="40" y="17"/>
                </a:lnTo>
                <a:lnTo>
                  <a:pt x="40" y="13"/>
                </a:lnTo>
                <a:lnTo>
                  <a:pt x="36" y="13"/>
                </a:lnTo>
                <a:lnTo>
                  <a:pt x="36" y="9"/>
                </a:lnTo>
                <a:lnTo>
                  <a:pt x="31" y="9"/>
                </a:lnTo>
                <a:lnTo>
                  <a:pt x="31" y="9"/>
                </a:lnTo>
                <a:lnTo>
                  <a:pt x="31" y="0"/>
                </a:lnTo>
                <a:lnTo>
                  <a:pt x="27" y="0"/>
                </a:lnTo>
                <a:lnTo>
                  <a:pt x="27" y="0"/>
                </a:lnTo>
                <a:lnTo>
                  <a:pt x="18" y="0"/>
                </a:lnTo>
                <a:lnTo>
                  <a:pt x="18" y="9"/>
                </a:lnTo>
                <a:lnTo>
                  <a:pt x="18" y="9"/>
                </a:lnTo>
                <a:lnTo>
                  <a:pt x="18" y="17"/>
                </a:lnTo>
                <a:lnTo>
                  <a:pt x="18" y="22"/>
                </a:lnTo>
                <a:lnTo>
                  <a:pt x="18" y="22"/>
                </a:lnTo>
                <a:lnTo>
                  <a:pt x="9" y="22"/>
                </a:lnTo>
                <a:lnTo>
                  <a:pt x="0" y="26"/>
                </a:lnTo>
                <a:lnTo>
                  <a:pt x="0" y="26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8" name="Freeform 826">
            <a:extLst>
              <a:ext uri="{FF2B5EF4-FFF2-40B4-BE49-F238E27FC236}">
                <a16:creationId xmlns:a16="http://schemas.microsoft.com/office/drawing/2014/main" id="{41BBF5B3-CD7F-44C3-90D3-5E8ED8806565}"/>
              </a:ext>
            </a:extLst>
          </p:cNvPr>
          <p:cNvSpPr>
            <a:spLocks/>
          </p:cNvSpPr>
          <p:nvPr/>
        </p:nvSpPr>
        <p:spPr bwMode="auto">
          <a:xfrm>
            <a:off x="7581906" y="3994813"/>
            <a:ext cx="47328" cy="63401"/>
          </a:xfrm>
          <a:custGeom>
            <a:avLst/>
            <a:gdLst>
              <a:gd name="T0" fmla="*/ 0 w 53"/>
              <a:gd name="T1" fmla="*/ 31 h 71"/>
              <a:gd name="T2" fmla="*/ 0 w 53"/>
              <a:gd name="T3" fmla="*/ 35 h 71"/>
              <a:gd name="T4" fmla="*/ 5 w 53"/>
              <a:gd name="T5" fmla="*/ 40 h 71"/>
              <a:gd name="T6" fmla="*/ 9 w 53"/>
              <a:gd name="T7" fmla="*/ 48 h 71"/>
              <a:gd name="T8" fmla="*/ 9 w 53"/>
              <a:gd name="T9" fmla="*/ 53 h 71"/>
              <a:gd name="T10" fmla="*/ 9 w 53"/>
              <a:gd name="T11" fmla="*/ 53 h 71"/>
              <a:gd name="T12" fmla="*/ 9 w 53"/>
              <a:gd name="T13" fmla="*/ 57 h 71"/>
              <a:gd name="T14" fmla="*/ 9 w 53"/>
              <a:gd name="T15" fmla="*/ 57 h 71"/>
              <a:gd name="T16" fmla="*/ 14 w 53"/>
              <a:gd name="T17" fmla="*/ 66 h 71"/>
              <a:gd name="T18" fmla="*/ 18 w 53"/>
              <a:gd name="T19" fmla="*/ 66 h 71"/>
              <a:gd name="T20" fmla="*/ 22 w 53"/>
              <a:gd name="T21" fmla="*/ 66 h 71"/>
              <a:gd name="T22" fmla="*/ 22 w 53"/>
              <a:gd name="T23" fmla="*/ 66 h 71"/>
              <a:gd name="T24" fmla="*/ 27 w 53"/>
              <a:gd name="T25" fmla="*/ 66 h 71"/>
              <a:gd name="T26" fmla="*/ 45 w 53"/>
              <a:gd name="T27" fmla="*/ 71 h 71"/>
              <a:gd name="T28" fmla="*/ 45 w 53"/>
              <a:gd name="T29" fmla="*/ 66 h 71"/>
              <a:gd name="T30" fmla="*/ 45 w 53"/>
              <a:gd name="T31" fmla="*/ 62 h 71"/>
              <a:gd name="T32" fmla="*/ 49 w 53"/>
              <a:gd name="T33" fmla="*/ 57 h 71"/>
              <a:gd name="T34" fmla="*/ 49 w 53"/>
              <a:gd name="T35" fmla="*/ 53 h 71"/>
              <a:gd name="T36" fmla="*/ 45 w 53"/>
              <a:gd name="T37" fmla="*/ 48 h 71"/>
              <a:gd name="T38" fmla="*/ 45 w 53"/>
              <a:gd name="T39" fmla="*/ 48 h 71"/>
              <a:gd name="T40" fmla="*/ 45 w 53"/>
              <a:gd name="T41" fmla="*/ 44 h 71"/>
              <a:gd name="T42" fmla="*/ 45 w 53"/>
              <a:gd name="T43" fmla="*/ 44 h 71"/>
              <a:gd name="T44" fmla="*/ 49 w 53"/>
              <a:gd name="T45" fmla="*/ 44 h 71"/>
              <a:gd name="T46" fmla="*/ 49 w 53"/>
              <a:gd name="T47" fmla="*/ 40 h 71"/>
              <a:gd name="T48" fmla="*/ 49 w 53"/>
              <a:gd name="T49" fmla="*/ 35 h 71"/>
              <a:gd name="T50" fmla="*/ 49 w 53"/>
              <a:gd name="T51" fmla="*/ 35 h 71"/>
              <a:gd name="T52" fmla="*/ 49 w 53"/>
              <a:gd name="T53" fmla="*/ 31 h 71"/>
              <a:gd name="T54" fmla="*/ 53 w 53"/>
              <a:gd name="T55" fmla="*/ 31 h 71"/>
              <a:gd name="T56" fmla="*/ 49 w 53"/>
              <a:gd name="T57" fmla="*/ 26 h 71"/>
              <a:gd name="T58" fmla="*/ 49 w 53"/>
              <a:gd name="T59" fmla="*/ 26 h 71"/>
              <a:gd name="T60" fmla="*/ 45 w 53"/>
              <a:gd name="T61" fmla="*/ 22 h 71"/>
              <a:gd name="T62" fmla="*/ 40 w 53"/>
              <a:gd name="T63" fmla="*/ 17 h 71"/>
              <a:gd name="T64" fmla="*/ 40 w 53"/>
              <a:gd name="T65" fmla="*/ 13 h 71"/>
              <a:gd name="T66" fmla="*/ 36 w 53"/>
              <a:gd name="T67" fmla="*/ 13 h 71"/>
              <a:gd name="T68" fmla="*/ 36 w 53"/>
              <a:gd name="T69" fmla="*/ 9 h 71"/>
              <a:gd name="T70" fmla="*/ 31 w 53"/>
              <a:gd name="T71" fmla="*/ 9 h 71"/>
              <a:gd name="T72" fmla="*/ 31 w 53"/>
              <a:gd name="T73" fmla="*/ 9 h 71"/>
              <a:gd name="T74" fmla="*/ 31 w 53"/>
              <a:gd name="T75" fmla="*/ 0 h 71"/>
              <a:gd name="T76" fmla="*/ 27 w 53"/>
              <a:gd name="T77" fmla="*/ 0 h 71"/>
              <a:gd name="T78" fmla="*/ 27 w 53"/>
              <a:gd name="T79" fmla="*/ 0 h 71"/>
              <a:gd name="T80" fmla="*/ 18 w 53"/>
              <a:gd name="T81" fmla="*/ 0 h 71"/>
              <a:gd name="T82" fmla="*/ 18 w 53"/>
              <a:gd name="T83" fmla="*/ 9 h 71"/>
              <a:gd name="T84" fmla="*/ 18 w 53"/>
              <a:gd name="T85" fmla="*/ 9 h 71"/>
              <a:gd name="T86" fmla="*/ 18 w 53"/>
              <a:gd name="T87" fmla="*/ 17 h 71"/>
              <a:gd name="T88" fmla="*/ 18 w 53"/>
              <a:gd name="T89" fmla="*/ 22 h 71"/>
              <a:gd name="T90" fmla="*/ 18 w 53"/>
              <a:gd name="T91" fmla="*/ 22 h 71"/>
              <a:gd name="T92" fmla="*/ 9 w 53"/>
              <a:gd name="T93" fmla="*/ 22 h 71"/>
              <a:gd name="T94" fmla="*/ 0 w 53"/>
              <a:gd name="T95" fmla="*/ 26 h 71"/>
              <a:gd name="T96" fmla="*/ 0 w 53"/>
              <a:gd name="T97" fmla="*/ 26 h 71"/>
              <a:gd name="T98" fmla="*/ 0 w 53"/>
              <a:gd name="T99" fmla="*/ 31 h 71"/>
              <a:gd name="T100" fmla="*/ 0 w 53"/>
              <a:gd name="T101" fmla="*/ 31 h 71"/>
              <a:gd name="T102" fmla="*/ 0 w 53"/>
              <a:gd name="T103" fmla="*/ 3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" h="71">
                <a:moveTo>
                  <a:pt x="0" y="31"/>
                </a:moveTo>
                <a:lnTo>
                  <a:pt x="0" y="35"/>
                </a:lnTo>
                <a:lnTo>
                  <a:pt x="5" y="40"/>
                </a:lnTo>
                <a:lnTo>
                  <a:pt x="9" y="48"/>
                </a:lnTo>
                <a:lnTo>
                  <a:pt x="9" y="53"/>
                </a:lnTo>
                <a:lnTo>
                  <a:pt x="9" y="53"/>
                </a:lnTo>
                <a:lnTo>
                  <a:pt x="9" y="57"/>
                </a:lnTo>
                <a:lnTo>
                  <a:pt x="9" y="57"/>
                </a:lnTo>
                <a:lnTo>
                  <a:pt x="14" y="66"/>
                </a:lnTo>
                <a:lnTo>
                  <a:pt x="18" y="66"/>
                </a:lnTo>
                <a:lnTo>
                  <a:pt x="22" y="66"/>
                </a:lnTo>
                <a:lnTo>
                  <a:pt x="22" y="66"/>
                </a:lnTo>
                <a:lnTo>
                  <a:pt x="27" y="66"/>
                </a:lnTo>
                <a:lnTo>
                  <a:pt x="45" y="71"/>
                </a:lnTo>
                <a:lnTo>
                  <a:pt x="45" y="66"/>
                </a:lnTo>
                <a:lnTo>
                  <a:pt x="45" y="62"/>
                </a:lnTo>
                <a:lnTo>
                  <a:pt x="49" y="57"/>
                </a:lnTo>
                <a:lnTo>
                  <a:pt x="49" y="53"/>
                </a:lnTo>
                <a:lnTo>
                  <a:pt x="45" y="48"/>
                </a:lnTo>
                <a:lnTo>
                  <a:pt x="45" y="48"/>
                </a:lnTo>
                <a:lnTo>
                  <a:pt x="45" y="44"/>
                </a:lnTo>
                <a:lnTo>
                  <a:pt x="45" y="44"/>
                </a:lnTo>
                <a:lnTo>
                  <a:pt x="49" y="44"/>
                </a:lnTo>
                <a:lnTo>
                  <a:pt x="49" y="40"/>
                </a:lnTo>
                <a:lnTo>
                  <a:pt x="49" y="35"/>
                </a:lnTo>
                <a:lnTo>
                  <a:pt x="49" y="35"/>
                </a:lnTo>
                <a:lnTo>
                  <a:pt x="49" y="31"/>
                </a:lnTo>
                <a:lnTo>
                  <a:pt x="53" y="31"/>
                </a:lnTo>
                <a:lnTo>
                  <a:pt x="49" y="26"/>
                </a:lnTo>
                <a:lnTo>
                  <a:pt x="49" y="26"/>
                </a:lnTo>
                <a:lnTo>
                  <a:pt x="45" y="22"/>
                </a:lnTo>
                <a:lnTo>
                  <a:pt x="40" y="17"/>
                </a:lnTo>
                <a:lnTo>
                  <a:pt x="40" y="13"/>
                </a:lnTo>
                <a:lnTo>
                  <a:pt x="36" y="13"/>
                </a:lnTo>
                <a:lnTo>
                  <a:pt x="36" y="9"/>
                </a:lnTo>
                <a:lnTo>
                  <a:pt x="31" y="9"/>
                </a:lnTo>
                <a:lnTo>
                  <a:pt x="31" y="9"/>
                </a:lnTo>
                <a:lnTo>
                  <a:pt x="31" y="0"/>
                </a:lnTo>
                <a:lnTo>
                  <a:pt x="27" y="0"/>
                </a:lnTo>
                <a:lnTo>
                  <a:pt x="27" y="0"/>
                </a:lnTo>
                <a:lnTo>
                  <a:pt x="18" y="0"/>
                </a:lnTo>
                <a:lnTo>
                  <a:pt x="18" y="9"/>
                </a:lnTo>
                <a:lnTo>
                  <a:pt x="18" y="9"/>
                </a:lnTo>
                <a:lnTo>
                  <a:pt x="18" y="17"/>
                </a:lnTo>
                <a:lnTo>
                  <a:pt x="18" y="22"/>
                </a:lnTo>
                <a:lnTo>
                  <a:pt x="18" y="22"/>
                </a:lnTo>
                <a:lnTo>
                  <a:pt x="9" y="22"/>
                </a:lnTo>
                <a:lnTo>
                  <a:pt x="0" y="26"/>
                </a:lnTo>
                <a:lnTo>
                  <a:pt x="0" y="26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89" name="Freeform 827">
            <a:extLst>
              <a:ext uri="{FF2B5EF4-FFF2-40B4-BE49-F238E27FC236}">
                <a16:creationId xmlns:a16="http://schemas.microsoft.com/office/drawing/2014/main" id="{C306C6E0-C5A3-420E-BF15-0F5B5545327A}"/>
              </a:ext>
            </a:extLst>
          </p:cNvPr>
          <p:cNvSpPr>
            <a:spLocks/>
          </p:cNvSpPr>
          <p:nvPr/>
        </p:nvSpPr>
        <p:spPr bwMode="auto">
          <a:xfrm>
            <a:off x="7637270" y="3954629"/>
            <a:ext cx="71438" cy="87511"/>
          </a:xfrm>
          <a:custGeom>
            <a:avLst/>
            <a:gdLst>
              <a:gd name="T0" fmla="*/ 0 w 80"/>
              <a:gd name="T1" fmla="*/ 98 h 98"/>
              <a:gd name="T2" fmla="*/ 14 w 80"/>
              <a:gd name="T3" fmla="*/ 98 h 98"/>
              <a:gd name="T4" fmla="*/ 23 w 80"/>
              <a:gd name="T5" fmla="*/ 98 h 98"/>
              <a:gd name="T6" fmla="*/ 27 w 80"/>
              <a:gd name="T7" fmla="*/ 98 h 98"/>
              <a:gd name="T8" fmla="*/ 31 w 80"/>
              <a:gd name="T9" fmla="*/ 93 h 98"/>
              <a:gd name="T10" fmla="*/ 36 w 80"/>
              <a:gd name="T11" fmla="*/ 93 h 98"/>
              <a:gd name="T12" fmla="*/ 40 w 80"/>
              <a:gd name="T13" fmla="*/ 85 h 98"/>
              <a:gd name="T14" fmla="*/ 40 w 80"/>
              <a:gd name="T15" fmla="*/ 71 h 98"/>
              <a:gd name="T16" fmla="*/ 49 w 80"/>
              <a:gd name="T17" fmla="*/ 71 h 98"/>
              <a:gd name="T18" fmla="*/ 49 w 80"/>
              <a:gd name="T19" fmla="*/ 71 h 98"/>
              <a:gd name="T20" fmla="*/ 58 w 80"/>
              <a:gd name="T21" fmla="*/ 67 h 98"/>
              <a:gd name="T22" fmla="*/ 58 w 80"/>
              <a:gd name="T23" fmla="*/ 67 h 98"/>
              <a:gd name="T24" fmla="*/ 63 w 80"/>
              <a:gd name="T25" fmla="*/ 67 h 98"/>
              <a:gd name="T26" fmla="*/ 63 w 80"/>
              <a:gd name="T27" fmla="*/ 67 h 98"/>
              <a:gd name="T28" fmla="*/ 63 w 80"/>
              <a:gd name="T29" fmla="*/ 67 h 98"/>
              <a:gd name="T30" fmla="*/ 63 w 80"/>
              <a:gd name="T31" fmla="*/ 62 h 98"/>
              <a:gd name="T32" fmla="*/ 67 w 80"/>
              <a:gd name="T33" fmla="*/ 62 h 98"/>
              <a:gd name="T34" fmla="*/ 71 w 80"/>
              <a:gd name="T35" fmla="*/ 62 h 98"/>
              <a:gd name="T36" fmla="*/ 76 w 80"/>
              <a:gd name="T37" fmla="*/ 58 h 98"/>
              <a:gd name="T38" fmla="*/ 76 w 80"/>
              <a:gd name="T39" fmla="*/ 58 h 98"/>
              <a:gd name="T40" fmla="*/ 76 w 80"/>
              <a:gd name="T41" fmla="*/ 58 h 98"/>
              <a:gd name="T42" fmla="*/ 76 w 80"/>
              <a:gd name="T43" fmla="*/ 58 h 98"/>
              <a:gd name="T44" fmla="*/ 80 w 80"/>
              <a:gd name="T45" fmla="*/ 58 h 98"/>
              <a:gd name="T46" fmla="*/ 76 w 80"/>
              <a:gd name="T47" fmla="*/ 49 h 98"/>
              <a:gd name="T48" fmla="*/ 71 w 80"/>
              <a:gd name="T49" fmla="*/ 36 h 98"/>
              <a:gd name="T50" fmla="*/ 67 w 80"/>
              <a:gd name="T51" fmla="*/ 31 h 98"/>
              <a:gd name="T52" fmla="*/ 63 w 80"/>
              <a:gd name="T53" fmla="*/ 27 h 98"/>
              <a:gd name="T54" fmla="*/ 63 w 80"/>
              <a:gd name="T55" fmla="*/ 18 h 98"/>
              <a:gd name="T56" fmla="*/ 63 w 80"/>
              <a:gd name="T57" fmla="*/ 9 h 98"/>
              <a:gd name="T58" fmla="*/ 63 w 80"/>
              <a:gd name="T59" fmla="*/ 9 h 98"/>
              <a:gd name="T60" fmla="*/ 63 w 80"/>
              <a:gd name="T61" fmla="*/ 9 h 98"/>
              <a:gd name="T62" fmla="*/ 58 w 80"/>
              <a:gd name="T63" fmla="*/ 9 h 98"/>
              <a:gd name="T64" fmla="*/ 54 w 80"/>
              <a:gd name="T65" fmla="*/ 9 h 98"/>
              <a:gd name="T66" fmla="*/ 54 w 80"/>
              <a:gd name="T67" fmla="*/ 9 h 98"/>
              <a:gd name="T68" fmla="*/ 58 w 80"/>
              <a:gd name="T69" fmla="*/ 9 h 98"/>
              <a:gd name="T70" fmla="*/ 63 w 80"/>
              <a:gd name="T71" fmla="*/ 9 h 98"/>
              <a:gd name="T72" fmla="*/ 63 w 80"/>
              <a:gd name="T73" fmla="*/ 5 h 98"/>
              <a:gd name="T74" fmla="*/ 58 w 80"/>
              <a:gd name="T75" fmla="*/ 0 h 98"/>
              <a:gd name="T76" fmla="*/ 49 w 80"/>
              <a:gd name="T77" fmla="*/ 0 h 98"/>
              <a:gd name="T78" fmla="*/ 49 w 80"/>
              <a:gd name="T79" fmla="*/ 9 h 98"/>
              <a:gd name="T80" fmla="*/ 54 w 80"/>
              <a:gd name="T81" fmla="*/ 9 h 98"/>
              <a:gd name="T82" fmla="*/ 54 w 80"/>
              <a:gd name="T83" fmla="*/ 9 h 98"/>
              <a:gd name="T84" fmla="*/ 49 w 80"/>
              <a:gd name="T85" fmla="*/ 9 h 98"/>
              <a:gd name="T86" fmla="*/ 45 w 80"/>
              <a:gd name="T87" fmla="*/ 27 h 98"/>
              <a:gd name="T88" fmla="*/ 40 w 80"/>
              <a:gd name="T89" fmla="*/ 27 h 98"/>
              <a:gd name="T90" fmla="*/ 36 w 80"/>
              <a:gd name="T91" fmla="*/ 31 h 98"/>
              <a:gd name="T92" fmla="*/ 31 w 80"/>
              <a:gd name="T93" fmla="*/ 40 h 98"/>
              <a:gd name="T94" fmla="*/ 23 w 80"/>
              <a:gd name="T95" fmla="*/ 62 h 98"/>
              <a:gd name="T96" fmla="*/ 18 w 80"/>
              <a:gd name="T97" fmla="*/ 71 h 98"/>
              <a:gd name="T98" fmla="*/ 14 w 80"/>
              <a:gd name="T99" fmla="*/ 76 h 98"/>
              <a:gd name="T100" fmla="*/ 9 w 80"/>
              <a:gd name="T101" fmla="*/ 80 h 98"/>
              <a:gd name="T102" fmla="*/ 0 w 80"/>
              <a:gd name="T103" fmla="*/ 89 h 98"/>
              <a:gd name="T104" fmla="*/ 0 w 80"/>
              <a:gd name="T105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0" h="98">
                <a:moveTo>
                  <a:pt x="0" y="98"/>
                </a:moveTo>
                <a:lnTo>
                  <a:pt x="14" y="98"/>
                </a:lnTo>
                <a:lnTo>
                  <a:pt x="23" y="98"/>
                </a:lnTo>
                <a:lnTo>
                  <a:pt x="27" y="98"/>
                </a:lnTo>
                <a:lnTo>
                  <a:pt x="31" y="93"/>
                </a:lnTo>
                <a:lnTo>
                  <a:pt x="36" y="93"/>
                </a:lnTo>
                <a:lnTo>
                  <a:pt x="40" y="85"/>
                </a:lnTo>
                <a:lnTo>
                  <a:pt x="40" y="71"/>
                </a:lnTo>
                <a:lnTo>
                  <a:pt x="49" y="71"/>
                </a:lnTo>
                <a:lnTo>
                  <a:pt x="49" y="71"/>
                </a:lnTo>
                <a:lnTo>
                  <a:pt x="58" y="67"/>
                </a:lnTo>
                <a:lnTo>
                  <a:pt x="58" y="67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3" y="62"/>
                </a:lnTo>
                <a:lnTo>
                  <a:pt x="67" y="62"/>
                </a:lnTo>
                <a:lnTo>
                  <a:pt x="71" y="62"/>
                </a:lnTo>
                <a:lnTo>
                  <a:pt x="76" y="58"/>
                </a:lnTo>
                <a:lnTo>
                  <a:pt x="76" y="58"/>
                </a:lnTo>
                <a:lnTo>
                  <a:pt x="76" y="58"/>
                </a:lnTo>
                <a:lnTo>
                  <a:pt x="76" y="58"/>
                </a:lnTo>
                <a:lnTo>
                  <a:pt x="80" y="58"/>
                </a:lnTo>
                <a:lnTo>
                  <a:pt x="76" y="49"/>
                </a:lnTo>
                <a:lnTo>
                  <a:pt x="71" y="36"/>
                </a:lnTo>
                <a:lnTo>
                  <a:pt x="67" y="31"/>
                </a:lnTo>
                <a:lnTo>
                  <a:pt x="63" y="27"/>
                </a:lnTo>
                <a:lnTo>
                  <a:pt x="63" y="18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58" y="9"/>
                </a:lnTo>
                <a:lnTo>
                  <a:pt x="54" y="9"/>
                </a:lnTo>
                <a:lnTo>
                  <a:pt x="54" y="9"/>
                </a:lnTo>
                <a:lnTo>
                  <a:pt x="58" y="9"/>
                </a:lnTo>
                <a:lnTo>
                  <a:pt x="63" y="9"/>
                </a:lnTo>
                <a:lnTo>
                  <a:pt x="63" y="5"/>
                </a:lnTo>
                <a:lnTo>
                  <a:pt x="58" y="0"/>
                </a:lnTo>
                <a:lnTo>
                  <a:pt x="49" y="0"/>
                </a:lnTo>
                <a:lnTo>
                  <a:pt x="49" y="9"/>
                </a:lnTo>
                <a:lnTo>
                  <a:pt x="54" y="9"/>
                </a:lnTo>
                <a:lnTo>
                  <a:pt x="54" y="9"/>
                </a:lnTo>
                <a:lnTo>
                  <a:pt x="49" y="9"/>
                </a:lnTo>
                <a:lnTo>
                  <a:pt x="45" y="27"/>
                </a:lnTo>
                <a:lnTo>
                  <a:pt x="40" y="27"/>
                </a:lnTo>
                <a:lnTo>
                  <a:pt x="36" y="31"/>
                </a:lnTo>
                <a:lnTo>
                  <a:pt x="31" y="40"/>
                </a:lnTo>
                <a:lnTo>
                  <a:pt x="23" y="62"/>
                </a:lnTo>
                <a:lnTo>
                  <a:pt x="18" y="71"/>
                </a:lnTo>
                <a:lnTo>
                  <a:pt x="14" y="76"/>
                </a:lnTo>
                <a:lnTo>
                  <a:pt x="9" y="80"/>
                </a:lnTo>
                <a:lnTo>
                  <a:pt x="0" y="89"/>
                </a:lnTo>
                <a:lnTo>
                  <a:pt x="0" y="98"/>
                </a:lnTo>
                <a:close/>
              </a:path>
            </a:pathLst>
          </a:custGeom>
          <a:solidFill>
            <a:srgbClr val="4CA6E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0" name="Freeform 828">
            <a:extLst>
              <a:ext uri="{FF2B5EF4-FFF2-40B4-BE49-F238E27FC236}">
                <a16:creationId xmlns:a16="http://schemas.microsoft.com/office/drawing/2014/main" id="{06A2CC9C-550E-4044-8422-2F992F8D564F}"/>
              </a:ext>
            </a:extLst>
          </p:cNvPr>
          <p:cNvSpPr>
            <a:spLocks/>
          </p:cNvSpPr>
          <p:nvPr/>
        </p:nvSpPr>
        <p:spPr bwMode="auto">
          <a:xfrm>
            <a:off x="7637270" y="3954629"/>
            <a:ext cx="71438" cy="87511"/>
          </a:xfrm>
          <a:custGeom>
            <a:avLst/>
            <a:gdLst>
              <a:gd name="T0" fmla="*/ 0 w 80"/>
              <a:gd name="T1" fmla="*/ 98 h 98"/>
              <a:gd name="T2" fmla="*/ 14 w 80"/>
              <a:gd name="T3" fmla="*/ 98 h 98"/>
              <a:gd name="T4" fmla="*/ 23 w 80"/>
              <a:gd name="T5" fmla="*/ 98 h 98"/>
              <a:gd name="T6" fmla="*/ 27 w 80"/>
              <a:gd name="T7" fmla="*/ 98 h 98"/>
              <a:gd name="T8" fmla="*/ 31 w 80"/>
              <a:gd name="T9" fmla="*/ 93 h 98"/>
              <a:gd name="T10" fmla="*/ 36 w 80"/>
              <a:gd name="T11" fmla="*/ 93 h 98"/>
              <a:gd name="T12" fmla="*/ 40 w 80"/>
              <a:gd name="T13" fmla="*/ 85 h 98"/>
              <a:gd name="T14" fmla="*/ 40 w 80"/>
              <a:gd name="T15" fmla="*/ 71 h 98"/>
              <a:gd name="T16" fmla="*/ 49 w 80"/>
              <a:gd name="T17" fmla="*/ 71 h 98"/>
              <a:gd name="T18" fmla="*/ 49 w 80"/>
              <a:gd name="T19" fmla="*/ 71 h 98"/>
              <a:gd name="T20" fmla="*/ 58 w 80"/>
              <a:gd name="T21" fmla="*/ 67 h 98"/>
              <a:gd name="T22" fmla="*/ 58 w 80"/>
              <a:gd name="T23" fmla="*/ 67 h 98"/>
              <a:gd name="T24" fmla="*/ 63 w 80"/>
              <a:gd name="T25" fmla="*/ 67 h 98"/>
              <a:gd name="T26" fmla="*/ 63 w 80"/>
              <a:gd name="T27" fmla="*/ 67 h 98"/>
              <a:gd name="T28" fmla="*/ 63 w 80"/>
              <a:gd name="T29" fmla="*/ 67 h 98"/>
              <a:gd name="T30" fmla="*/ 63 w 80"/>
              <a:gd name="T31" fmla="*/ 62 h 98"/>
              <a:gd name="T32" fmla="*/ 67 w 80"/>
              <a:gd name="T33" fmla="*/ 62 h 98"/>
              <a:gd name="T34" fmla="*/ 71 w 80"/>
              <a:gd name="T35" fmla="*/ 62 h 98"/>
              <a:gd name="T36" fmla="*/ 76 w 80"/>
              <a:gd name="T37" fmla="*/ 58 h 98"/>
              <a:gd name="T38" fmla="*/ 76 w 80"/>
              <a:gd name="T39" fmla="*/ 58 h 98"/>
              <a:gd name="T40" fmla="*/ 76 w 80"/>
              <a:gd name="T41" fmla="*/ 58 h 98"/>
              <a:gd name="T42" fmla="*/ 76 w 80"/>
              <a:gd name="T43" fmla="*/ 58 h 98"/>
              <a:gd name="T44" fmla="*/ 80 w 80"/>
              <a:gd name="T45" fmla="*/ 58 h 98"/>
              <a:gd name="T46" fmla="*/ 76 w 80"/>
              <a:gd name="T47" fmla="*/ 49 h 98"/>
              <a:gd name="T48" fmla="*/ 71 w 80"/>
              <a:gd name="T49" fmla="*/ 36 h 98"/>
              <a:gd name="T50" fmla="*/ 67 w 80"/>
              <a:gd name="T51" fmla="*/ 31 h 98"/>
              <a:gd name="T52" fmla="*/ 63 w 80"/>
              <a:gd name="T53" fmla="*/ 27 h 98"/>
              <a:gd name="T54" fmla="*/ 63 w 80"/>
              <a:gd name="T55" fmla="*/ 18 h 98"/>
              <a:gd name="T56" fmla="*/ 63 w 80"/>
              <a:gd name="T57" fmla="*/ 9 h 98"/>
              <a:gd name="T58" fmla="*/ 63 w 80"/>
              <a:gd name="T59" fmla="*/ 9 h 98"/>
              <a:gd name="T60" fmla="*/ 63 w 80"/>
              <a:gd name="T61" fmla="*/ 9 h 98"/>
              <a:gd name="T62" fmla="*/ 58 w 80"/>
              <a:gd name="T63" fmla="*/ 9 h 98"/>
              <a:gd name="T64" fmla="*/ 54 w 80"/>
              <a:gd name="T65" fmla="*/ 9 h 98"/>
              <a:gd name="T66" fmla="*/ 54 w 80"/>
              <a:gd name="T67" fmla="*/ 9 h 98"/>
              <a:gd name="T68" fmla="*/ 58 w 80"/>
              <a:gd name="T69" fmla="*/ 9 h 98"/>
              <a:gd name="T70" fmla="*/ 63 w 80"/>
              <a:gd name="T71" fmla="*/ 9 h 98"/>
              <a:gd name="T72" fmla="*/ 63 w 80"/>
              <a:gd name="T73" fmla="*/ 5 h 98"/>
              <a:gd name="T74" fmla="*/ 58 w 80"/>
              <a:gd name="T75" fmla="*/ 0 h 98"/>
              <a:gd name="T76" fmla="*/ 49 w 80"/>
              <a:gd name="T77" fmla="*/ 0 h 98"/>
              <a:gd name="T78" fmla="*/ 49 w 80"/>
              <a:gd name="T79" fmla="*/ 9 h 98"/>
              <a:gd name="T80" fmla="*/ 54 w 80"/>
              <a:gd name="T81" fmla="*/ 9 h 98"/>
              <a:gd name="T82" fmla="*/ 54 w 80"/>
              <a:gd name="T83" fmla="*/ 9 h 98"/>
              <a:gd name="T84" fmla="*/ 49 w 80"/>
              <a:gd name="T85" fmla="*/ 9 h 98"/>
              <a:gd name="T86" fmla="*/ 45 w 80"/>
              <a:gd name="T87" fmla="*/ 27 h 98"/>
              <a:gd name="T88" fmla="*/ 40 w 80"/>
              <a:gd name="T89" fmla="*/ 27 h 98"/>
              <a:gd name="T90" fmla="*/ 36 w 80"/>
              <a:gd name="T91" fmla="*/ 31 h 98"/>
              <a:gd name="T92" fmla="*/ 31 w 80"/>
              <a:gd name="T93" fmla="*/ 40 h 98"/>
              <a:gd name="T94" fmla="*/ 23 w 80"/>
              <a:gd name="T95" fmla="*/ 62 h 98"/>
              <a:gd name="T96" fmla="*/ 18 w 80"/>
              <a:gd name="T97" fmla="*/ 71 h 98"/>
              <a:gd name="T98" fmla="*/ 14 w 80"/>
              <a:gd name="T99" fmla="*/ 76 h 98"/>
              <a:gd name="T100" fmla="*/ 9 w 80"/>
              <a:gd name="T101" fmla="*/ 80 h 98"/>
              <a:gd name="T102" fmla="*/ 0 w 80"/>
              <a:gd name="T103" fmla="*/ 89 h 98"/>
              <a:gd name="T104" fmla="*/ 0 w 80"/>
              <a:gd name="T105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0" h="98">
                <a:moveTo>
                  <a:pt x="0" y="98"/>
                </a:moveTo>
                <a:lnTo>
                  <a:pt x="14" y="98"/>
                </a:lnTo>
                <a:lnTo>
                  <a:pt x="23" y="98"/>
                </a:lnTo>
                <a:lnTo>
                  <a:pt x="27" y="98"/>
                </a:lnTo>
                <a:lnTo>
                  <a:pt x="31" y="93"/>
                </a:lnTo>
                <a:lnTo>
                  <a:pt x="36" y="93"/>
                </a:lnTo>
                <a:lnTo>
                  <a:pt x="40" y="85"/>
                </a:lnTo>
                <a:lnTo>
                  <a:pt x="40" y="71"/>
                </a:lnTo>
                <a:lnTo>
                  <a:pt x="49" y="71"/>
                </a:lnTo>
                <a:lnTo>
                  <a:pt x="49" y="71"/>
                </a:lnTo>
                <a:lnTo>
                  <a:pt x="58" y="67"/>
                </a:lnTo>
                <a:lnTo>
                  <a:pt x="58" y="67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3" y="62"/>
                </a:lnTo>
                <a:lnTo>
                  <a:pt x="67" y="62"/>
                </a:lnTo>
                <a:lnTo>
                  <a:pt x="71" y="62"/>
                </a:lnTo>
                <a:lnTo>
                  <a:pt x="76" y="58"/>
                </a:lnTo>
                <a:lnTo>
                  <a:pt x="76" y="58"/>
                </a:lnTo>
                <a:lnTo>
                  <a:pt x="76" y="58"/>
                </a:lnTo>
                <a:lnTo>
                  <a:pt x="76" y="58"/>
                </a:lnTo>
                <a:lnTo>
                  <a:pt x="80" y="58"/>
                </a:lnTo>
                <a:lnTo>
                  <a:pt x="76" y="49"/>
                </a:lnTo>
                <a:lnTo>
                  <a:pt x="71" y="36"/>
                </a:lnTo>
                <a:lnTo>
                  <a:pt x="67" y="31"/>
                </a:lnTo>
                <a:lnTo>
                  <a:pt x="63" y="27"/>
                </a:lnTo>
                <a:lnTo>
                  <a:pt x="63" y="18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58" y="9"/>
                </a:lnTo>
                <a:lnTo>
                  <a:pt x="54" y="9"/>
                </a:lnTo>
                <a:lnTo>
                  <a:pt x="54" y="9"/>
                </a:lnTo>
                <a:lnTo>
                  <a:pt x="58" y="9"/>
                </a:lnTo>
                <a:lnTo>
                  <a:pt x="63" y="9"/>
                </a:lnTo>
                <a:lnTo>
                  <a:pt x="63" y="5"/>
                </a:lnTo>
                <a:lnTo>
                  <a:pt x="58" y="0"/>
                </a:lnTo>
                <a:lnTo>
                  <a:pt x="49" y="0"/>
                </a:lnTo>
                <a:lnTo>
                  <a:pt x="49" y="9"/>
                </a:lnTo>
                <a:lnTo>
                  <a:pt x="54" y="9"/>
                </a:lnTo>
                <a:lnTo>
                  <a:pt x="54" y="9"/>
                </a:lnTo>
                <a:lnTo>
                  <a:pt x="49" y="9"/>
                </a:lnTo>
                <a:lnTo>
                  <a:pt x="45" y="27"/>
                </a:lnTo>
                <a:lnTo>
                  <a:pt x="40" y="27"/>
                </a:lnTo>
                <a:lnTo>
                  <a:pt x="36" y="31"/>
                </a:lnTo>
                <a:lnTo>
                  <a:pt x="31" y="40"/>
                </a:lnTo>
                <a:lnTo>
                  <a:pt x="23" y="62"/>
                </a:lnTo>
                <a:lnTo>
                  <a:pt x="18" y="71"/>
                </a:lnTo>
                <a:lnTo>
                  <a:pt x="14" y="76"/>
                </a:lnTo>
                <a:lnTo>
                  <a:pt x="9" y="80"/>
                </a:lnTo>
                <a:lnTo>
                  <a:pt x="0" y="89"/>
                </a:lnTo>
                <a:lnTo>
                  <a:pt x="0" y="98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1" name="Freeform 829">
            <a:extLst>
              <a:ext uri="{FF2B5EF4-FFF2-40B4-BE49-F238E27FC236}">
                <a16:creationId xmlns:a16="http://schemas.microsoft.com/office/drawing/2014/main" id="{66BF284E-C210-42D8-AB8A-EA01941FBAA5}"/>
              </a:ext>
            </a:extLst>
          </p:cNvPr>
          <p:cNvSpPr>
            <a:spLocks/>
          </p:cNvSpPr>
          <p:nvPr/>
        </p:nvSpPr>
        <p:spPr bwMode="auto">
          <a:xfrm>
            <a:off x="7693528" y="3967130"/>
            <a:ext cx="11609" cy="11609"/>
          </a:xfrm>
          <a:custGeom>
            <a:avLst/>
            <a:gdLst>
              <a:gd name="T0" fmla="*/ 8 w 13"/>
              <a:gd name="T1" fmla="*/ 0 h 13"/>
              <a:gd name="T2" fmla="*/ 0 w 13"/>
              <a:gd name="T3" fmla="*/ 4 h 13"/>
              <a:gd name="T4" fmla="*/ 4 w 13"/>
              <a:gd name="T5" fmla="*/ 8 h 13"/>
              <a:gd name="T6" fmla="*/ 8 w 13"/>
              <a:gd name="T7" fmla="*/ 13 h 13"/>
              <a:gd name="T8" fmla="*/ 8 w 13"/>
              <a:gd name="T9" fmla="*/ 13 h 13"/>
              <a:gd name="T10" fmla="*/ 13 w 13"/>
              <a:gd name="T11" fmla="*/ 13 h 13"/>
              <a:gd name="T12" fmla="*/ 13 w 13"/>
              <a:gd name="T13" fmla="*/ 8 h 13"/>
              <a:gd name="T14" fmla="*/ 8 w 13"/>
              <a:gd name="T15" fmla="*/ 8 h 13"/>
              <a:gd name="T16" fmla="*/ 4 w 13"/>
              <a:gd name="T17" fmla="*/ 8 h 13"/>
              <a:gd name="T18" fmla="*/ 8 w 13"/>
              <a:gd name="T19" fmla="*/ 4 h 13"/>
              <a:gd name="T20" fmla="*/ 8 w 13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3">
                <a:moveTo>
                  <a:pt x="8" y="0"/>
                </a:moveTo>
                <a:lnTo>
                  <a:pt x="0" y="4"/>
                </a:lnTo>
                <a:lnTo>
                  <a:pt x="4" y="8"/>
                </a:lnTo>
                <a:lnTo>
                  <a:pt x="8" y="13"/>
                </a:lnTo>
                <a:lnTo>
                  <a:pt x="8" y="13"/>
                </a:lnTo>
                <a:lnTo>
                  <a:pt x="13" y="13"/>
                </a:lnTo>
                <a:lnTo>
                  <a:pt x="13" y="8"/>
                </a:lnTo>
                <a:lnTo>
                  <a:pt x="8" y="8"/>
                </a:lnTo>
                <a:lnTo>
                  <a:pt x="4" y="8"/>
                </a:lnTo>
                <a:lnTo>
                  <a:pt x="8" y="4"/>
                </a:lnTo>
                <a:lnTo>
                  <a:pt x="8" y="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2" name="Freeform 830">
            <a:extLst>
              <a:ext uri="{FF2B5EF4-FFF2-40B4-BE49-F238E27FC236}">
                <a16:creationId xmlns:a16="http://schemas.microsoft.com/office/drawing/2014/main" id="{AAEC189C-0C7A-4B73-8061-233814FC4747}"/>
              </a:ext>
            </a:extLst>
          </p:cNvPr>
          <p:cNvSpPr>
            <a:spLocks/>
          </p:cNvSpPr>
          <p:nvPr/>
        </p:nvSpPr>
        <p:spPr bwMode="auto">
          <a:xfrm>
            <a:off x="7693528" y="3967130"/>
            <a:ext cx="11609" cy="11609"/>
          </a:xfrm>
          <a:custGeom>
            <a:avLst/>
            <a:gdLst>
              <a:gd name="T0" fmla="*/ 8 w 13"/>
              <a:gd name="T1" fmla="*/ 0 h 13"/>
              <a:gd name="T2" fmla="*/ 0 w 13"/>
              <a:gd name="T3" fmla="*/ 4 h 13"/>
              <a:gd name="T4" fmla="*/ 4 w 13"/>
              <a:gd name="T5" fmla="*/ 8 h 13"/>
              <a:gd name="T6" fmla="*/ 8 w 13"/>
              <a:gd name="T7" fmla="*/ 13 h 13"/>
              <a:gd name="T8" fmla="*/ 8 w 13"/>
              <a:gd name="T9" fmla="*/ 13 h 13"/>
              <a:gd name="T10" fmla="*/ 13 w 13"/>
              <a:gd name="T11" fmla="*/ 13 h 13"/>
              <a:gd name="T12" fmla="*/ 13 w 13"/>
              <a:gd name="T13" fmla="*/ 8 h 13"/>
              <a:gd name="T14" fmla="*/ 8 w 13"/>
              <a:gd name="T15" fmla="*/ 8 h 13"/>
              <a:gd name="T16" fmla="*/ 4 w 13"/>
              <a:gd name="T17" fmla="*/ 8 h 13"/>
              <a:gd name="T18" fmla="*/ 8 w 13"/>
              <a:gd name="T19" fmla="*/ 4 h 13"/>
              <a:gd name="T20" fmla="*/ 8 w 13"/>
              <a:gd name="T2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3">
                <a:moveTo>
                  <a:pt x="8" y="0"/>
                </a:moveTo>
                <a:lnTo>
                  <a:pt x="0" y="4"/>
                </a:lnTo>
                <a:lnTo>
                  <a:pt x="4" y="8"/>
                </a:lnTo>
                <a:lnTo>
                  <a:pt x="8" y="13"/>
                </a:lnTo>
                <a:lnTo>
                  <a:pt x="8" y="13"/>
                </a:lnTo>
                <a:lnTo>
                  <a:pt x="13" y="13"/>
                </a:lnTo>
                <a:lnTo>
                  <a:pt x="13" y="8"/>
                </a:lnTo>
                <a:lnTo>
                  <a:pt x="8" y="8"/>
                </a:lnTo>
                <a:lnTo>
                  <a:pt x="4" y="8"/>
                </a:lnTo>
                <a:lnTo>
                  <a:pt x="8" y="4"/>
                </a:lnTo>
                <a:lnTo>
                  <a:pt x="8" y="0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3" name="Freeform 831">
            <a:extLst>
              <a:ext uri="{FF2B5EF4-FFF2-40B4-BE49-F238E27FC236}">
                <a16:creationId xmlns:a16="http://schemas.microsoft.com/office/drawing/2014/main" id="{0CB1EC34-8DC1-4C59-B2CC-C7F6FF39A26C}"/>
              </a:ext>
            </a:extLst>
          </p:cNvPr>
          <p:cNvSpPr>
            <a:spLocks/>
          </p:cNvSpPr>
          <p:nvPr/>
        </p:nvSpPr>
        <p:spPr bwMode="auto">
          <a:xfrm>
            <a:off x="7589943" y="3926947"/>
            <a:ext cx="99120" cy="95548"/>
          </a:xfrm>
          <a:custGeom>
            <a:avLst/>
            <a:gdLst>
              <a:gd name="T0" fmla="*/ 0 w 111"/>
              <a:gd name="T1" fmla="*/ 31 h 107"/>
              <a:gd name="T2" fmla="*/ 9 w 111"/>
              <a:gd name="T3" fmla="*/ 31 h 107"/>
              <a:gd name="T4" fmla="*/ 9 w 111"/>
              <a:gd name="T5" fmla="*/ 31 h 107"/>
              <a:gd name="T6" fmla="*/ 9 w 111"/>
              <a:gd name="T7" fmla="*/ 40 h 107"/>
              <a:gd name="T8" fmla="*/ 13 w 111"/>
              <a:gd name="T9" fmla="*/ 45 h 107"/>
              <a:gd name="T10" fmla="*/ 13 w 111"/>
              <a:gd name="T11" fmla="*/ 53 h 107"/>
              <a:gd name="T12" fmla="*/ 18 w 111"/>
              <a:gd name="T13" fmla="*/ 58 h 107"/>
              <a:gd name="T14" fmla="*/ 13 w 111"/>
              <a:gd name="T15" fmla="*/ 58 h 107"/>
              <a:gd name="T16" fmla="*/ 18 w 111"/>
              <a:gd name="T17" fmla="*/ 58 h 107"/>
              <a:gd name="T18" fmla="*/ 18 w 111"/>
              <a:gd name="T19" fmla="*/ 62 h 107"/>
              <a:gd name="T20" fmla="*/ 18 w 111"/>
              <a:gd name="T21" fmla="*/ 62 h 107"/>
              <a:gd name="T22" fmla="*/ 18 w 111"/>
              <a:gd name="T23" fmla="*/ 62 h 107"/>
              <a:gd name="T24" fmla="*/ 22 w 111"/>
              <a:gd name="T25" fmla="*/ 71 h 107"/>
              <a:gd name="T26" fmla="*/ 22 w 111"/>
              <a:gd name="T27" fmla="*/ 85 h 107"/>
              <a:gd name="T28" fmla="*/ 27 w 111"/>
              <a:gd name="T29" fmla="*/ 85 h 107"/>
              <a:gd name="T30" fmla="*/ 31 w 111"/>
              <a:gd name="T31" fmla="*/ 89 h 107"/>
              <a:gd name="T32" fmla="*/ 36 w 111"/>
              <a:gd name="T33" fmla="*/ 98 h 107"/>
              <a:gd name="T34" fmla="*/ 40 w 111"/>
              <a:gd name="T35" fmla="*/ 102 h 107"/>
              <a:gd name="T36" fmla="*/ 40 w 111"/>
              <a:gd name="T37" fmla="*/ 107 h 107"/>
              <a:gd name="T38" fmla="*/ 44 w 111"/>
              <a:gd name="T39" fmla="*/ 107 h 107"/>
              <a:gd name="T40" fmla="*/ 58 w 111"/>
              <a:gd name="T41" fmla="*/ 102 h 107"/>
              <a:gd name="T42" fmla="*/ 58 w 111"/>
              <a:gd name="T43" fmla="*/ 107 h 107"/>
              <a:gd name="T44" fmla="*/ 67 w 111"/>
              <a:gd name="T45" fmla="*/ 98 h 107"/>
              <a:gd name="T46" fmla="*/ 71 w 111"/>
              <a:gd name="T47" fmla="*/ 89 h 107"/>
              <a:gd name="T48" fmla="*/ 67 w 111"/>
              <a:gd name="T49" fmla="*/ 89 h 107"/>
              <a:gd name="T50" fmla="*/ 67 w 111"/>
              <a:gd name="T51" fmla="*/ 85 h 107"/>
              <a:gd name="T52" fmla="*/ 71 w 111"/>
              <a:gd name="T53" fmla="*/ 89 h 107"/>
              <a:gd name="T54" fmla="*/ 76 w 111"/>
              <a:gd name="T55" fmla="*/ 85 h 107"/>
              <a:gd name="T56" fmla="*/ 80 w 111"/>
              <a:gd name="T57" fmla="*/ 71 h 107"/>
              <a:gd name="T58" fmla="*/ 89 w 111"/>
              <a:gd name="T59" fmla="*/ 58 h 107"/>
              <a:gd name="T60" fmla="*/ 98 w 111"/>
              <a:gd name="T61" fmla="*/ 49 h 107"/>
              <a:gd name="T62" fmla="*/ 98 w 111"/>
              <a:gd name="T63" fmla="*/ 27 h 107"/>
              <a:gd name="T64" fmla="*/ 98 w 111"/>
              <a:gd name="T65" fmla="*/ 31 h 107"/>
              <a:gd name="T66" fmla="*/ 93 w 111"/>
              <a:gd name="T67" fmla="*/ 22 h 107"/>
              <a:gd name="T68" fmla="*/ 98 w 111"/>
              <a:gd name="T69" fmla="*/ 18 h 107"/>
              <a:gd name="T70" fmla="*/ 102 w 111"/>
              <a:gd name="T71" fmla="*/ 14 h 107"/>
              <a:gd name="T72" fmla="*/ 98 w 111"/>
              <a:gd name="T73" fmla="*/ 9 h 107"/>
              <a:gd name="T74" fmla="*/ 107 w 111"/>
              <a:gd name="T75" fmla="*/ 9 h 107"/>
              <a:gd name="T76" fmla="*/ 102 w 111"/>
              <a:gd name="T77" fmla="*/ 9 h 107"/>
              <a:gd name="T78" fmla="*/ 111 w 111"/>
              <a:gd name="T79" fmla="*/ 5 h 107"/>
              <a:gd name="T80" fmla="*/ 98 w 111"/>
              <a:gd name="T81" fmla="*/ 5 h 107"/>
              <a:gd name="T82" fmla="*/ 93 w 111"/>
              <a:gd name="T83" fmla="*/ 9 h 107"/>
              <a:gd name="T84" fmla="*/ 84 w 111"/>
              <a:gd name="T85" fmla="*/ 9 h 107"/>
              <a:gd name="T86" fmla="*/ 80 w 111"/>
              <a:gd name="T87" fmla="*/ 5 h 107"/>
              <a:gd name="T88" fmla="*/ 71 w 111"/>
              <a:gd name="T89" fmla="*/ 0 h 107"/>
              <a:gd name="T90" fmla="*/ 71 w 111"/>
              <a:gd name="T91" fmla="*/ 0 h 107"/>
              <a:gd name="T92" fmla="*/ 67 w 111"/>
              <a:gd name="T93" fmla="*/ 9 h 107"/>
              <a:gd name="T94" fmla="*/ 58 w 111"/>
              <a:gd name="T95" fmla="*/ 9 h 107"/>
              <a:gd name="T96" fmla="*/ 53 w 111"/>
              <a:gd name="T97" fmla="*/ 5 h 107"/>
              <a:gd name="T98" fmla="*/ 44 w 111"/>
              <a:gd name="T99" fmla="*/ 5 h 107"/>
              <a:gd name="T100" fmla="*/ 40 w 111"/>
              <a:gd name="T101" fmla="*/ 14 h 107"/>
              <a:gd name="T102" fmla="*/ 36 w 111"/>
              <a:gd name="T103" fmla="*/ 14 h 107"/>
              <a:gd name="T104" fmla="*/ 31 w 111"/>
              <a:gd name="T105" fmla="*/ 14 h 107"/>
              <a:gd name="T106" fmla="*/ 27 w 111"/>
              <a:gd name="T107" fmla="*/ 9 h 107"/>
              <a:gd name="T108" fmla="*/ 22 w 111"/>
              <a:gd name="T109" fmla="*/ 9 h 107"/>
              <a:gd name="T110" fmla="*/ 13 w 111"/>
              <a:gd name="T111" fmla="*/ 18 h 107"/>
              <a:gd name="T112" fmla="*/ 5 w 111"/>
              <a:gd name="T113" fmla="*/ 22 h 107"/>
              <a:gd name="T114" fmla="*/ 5 w 111"/>
              <a:gd name="T115" fmla="*/ 2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1" h="107">
                <a:moveTo>
                  <a:pt x="5" y="27"/>
                </a:moveTo>
                <a:lnTo>
                  <a:pt x="0" y="31"/>
                </a:lnTo>
                <a:lnTo>
                  <a:pt x="5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6"/>
                </a:lnTo>
                <a:lnTo>
                  <a:pt x="9" y="40"/>
                </a:lnTo>
                <a:lnTo>
                  <a:pt x="13" y="45"/>
                </a:lnTo>
                <a:lnTo>
                  <a:pt x="13" y="45"/>
                </a:lnTo>
                <a:lnTo>
                  <a:pt x="13" y="49"/>
                </a:lnTo>
                <a:lnTo>
                  <a:pt x="13" y="53"/>
                </a:lnTo>
                <a:lnTo>
                  <a:pt x="13" y="58"/>
                </a:lnTo>
                <a:lnTo>
                  <a:pt x="18" y="58"/>
                </a:lnTo>
                <a:lnTo>
                  <a:pt x="13" y="58"/>
                </a:lnTo>
                <a:lnTo>
                  <a:pt x="13" y="58"/>
                </a:lnTo>
                <a:lnTo>
                  <a:pt x="18" y="58"/>
                </a:lnTo>
                <a:lnTo>
                  <a:pt x="18" y="58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7"/>
                </a:lnTo>
                <a:lnTo>
                  <a:pt x="22" y="71"/>
                </a:lnTo>
                <a:lnTo>
                  <a:pt x="22" y="76"/>
                </a:lnTo>
                <a:lnTo>
                  <a:pt x="22" y="85"/>
                </a:lnTo>
                <a:lnTo>
                  <a:pt x="22" y="85"/>
                </a:lnTo>
                <a:lnTo>
                  <a:pt x="27" y="85"/>
                </a:lnTo>
                <a:lnTo>
                  <a:pt x="27" y="89"/>
                </a:lnTo>
                <a:lnTo>
                  <a:pt x="31" y="89"/>
                </a:lnTo>
                <a:lnTo>
                  <a:pt x="31" y="93"/>
                </a:lnTo>
                <a:lnTo>
                  <a:pt x="36" y="98"/>
                </a:lnTo>
                <a:lnTo>
                  <a:pt x="40" y="102"/>
                </a:lnTo>
                <a:lnTo>
                  <a:pt x="40" y="102"/>
                </a:lnTo>
                <a:lnTo>
                  <a:pt x="44" y="107"/>
                </a:lnTo>
                <a:lnTo>
                  <a:pt x="40" y="107"/>
                </a:lnTo>
                <a:lnTo>
                  <a:pt x="44" y="107"/>
                </a:lnTo>
                <a:lnTo>
                  <a:pt x="44" y="107"/>
                </a:lnTo>
                <a:lnTo>
                  <a:pt x="53" y="102"/>
                </a:lnTo>
                <a:lnTo>
                  <a:pt x="58" y="102"/>
                </a:lnTo>
                <a:lnTo>
                  <a:pt x="58" y="102"/>
                </a:lnTo>
                <a:lnTo>
                  <a:pt x="58" y="107"/>
                </a:lnTo>
                <a:lnTo>
                  <a:pt x="62" y="102"/>
                </a:lnTo>
                <a:lnTo>
                  <a:pt x="67" y="98"/>
                </a:lnTo>
                <a:lnTo>
                  <a:pt x="67" y="93"/>
                </a:lnTo>
                <a:lnTo>
                  <a:pt x="71" y="89"/>
                </a:lnTo>
                <a:lnTo>
                  <a:pt x="67" y="89"/>
                </a:lnTo>
                <a:lnTo>
                  <a:pt x="67" y="89"/>
                </a:lnTo>
                <a:lnTo>
                  <a:pt x="67" y="89"/>
                </a:lnTo>
                <a:lnTo>
                  <a:pt x="67" y="85"/>
                </a:lnTo>
                <a:lnTo>
                  <a:pt x="67" y="89"/>
                </a:lnTo>
                <a:lnTo>
                  <a:pt x="71" y="89"/>
                </a:lnTo>
                <a:lnTo>
                  <a:pt x="71" y="89"/>
                </a:lnTo>
                <a:lnTo>
                  <a:pt x="76" y="85"/>
                </a:lnTo>
                <a:lnTo>
                  <a:pt x="76" y="76"/>
                </a:lnTo>
                <a:lnTo>
                  <a:pt x="80" y="71"/>
                </a:lnTo>
                <a:lnTo>
                  <a:pt x="84" y="62"/>
                </a:lnTo>
                <a:lnTo>
                  <a:pt x="89" y="58"/>
                </a:lnTo>
                <a:lnTo>
                  <a:pt x="89" y="53"/>
                </a:lnTo>
                <a:lnTo>
                  <a:pt x="98" y="49"/>
                </a:lnTo>
                <a:lnTo>
                  <a:pt x="98" y="36"/>
                </a:lnTo>
                <a:lnTo>
                  <a:pt x="98" y="27"/>
                </a:lnTo>
                <a:lnTo>
                  <a:pt x="98" y="27"/>
                </a:lnTo>
                <a:lnTo>
                  <a:pt x="98" y="31"/>
                </a:lnTo>
                <a:lnTo>
                  <a:pt x="93" y="31"/>
                </a:lnTo>
                <a:lnTo>
                  <a:pt x="93" y="22"/>
                </a:lnTo>
                <a:lnTo>
                  <a:pt x="98" y="22"/>
                </a:lnTo>
                <a:lnTo>
                  <a:pt x="98" y="18"/>
                </a:lnTo>
                <a:lnTo>
                  <a:pt x="102" y="18"/>
                </a:lnTo>
                <a:lnTo>
                  <a:pt x="102" y="14"/>
                </a:lnTo>
                <a:lnTo>
                  <a:pt x="98" y="14"/>
                </a:lnTo>
                <a:lnTo>
                  <a:pt x="98" y="9"/>
                </a:lnTo>
                <a:lnTo>
                  <a:pt x="107" y="14"/>
                </a:lnTo>
                <a:lnTo>
                  <a:pt x="107" y="9"/>
                </a:lnTo>
                <a:lnTo>
                  <a:pt x="102" y="9"/>
                </a:lnTo>
                <a:lnTo>
                  <a:pt x="102" y="9"/>
                </a:lnTo>
                <a:lnTo>
                  <a:pt x="111" y="9"/>
                </a:lnTo>
                <a:lnTo>
                  <a:pt x="111" y="5"/>
                </a:lnTo>
                <a:lnTo>
                  <a:pt x="102" y="5"/>
                </a:lnTo>
                <a:lnTo>
                  <a:pt x="98" y="5"/>
                </a:lnTo>
                <a:lnTo>
                  <a:pt x="98" y="9"/>
                </a:lnTo>
                <a:lnTo>
                  <a:pt x="93" y="9"/>
                </a:lnTo>
                <a:lnTo>
                  <a:pt x="93" y="14"/>
                </a:lnTo>
                <a:lnTo>
                  <a:pt x="84" y="9"/>
                </a:lnTo>
                <a:lnTo>
                  <a:pt x="84" y="5"/>
                </a:lnTo>
                <a:lnTo>
                  <a:pt x="80" y="5"/>
                </a:lnTo>
                <a:lnTo>
                  <a:pt x="80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67" y="9"/>
                </a:lnTo>
                <a:lnTo>
                  <a:pt x="67" y="9"/>
                </a:lnTo>
                <a:lnTo>
                  <a:pt x="58" y="9"/>
                </a:lnTo>
                <a:lnTo>
                  <a:pt x="58" y="5"/>
                </a:lnTo>
                <a:lnTo>
                  <a:pt x="53" y="5"/>
                </a:lnTo>
                <a:lnTo>
                  <a:pt x="44" y="5"/>
                </a:lnTo>
                <a:lnTo>
                  <a:pt x="44" y="5"/>
                </a:lnTo>
                <a:lnTo>
                  <a:pt x="40" y="9"/>
                </a:lnTo>
                <a:lnTo>
                  <a:pt x="40" y="14"/>
                </a:lnTo>
                <a:lnTo>
                  <a:pt x="36" y="14"/>
                </a:lnTo>
                <a:lnTo>
                  <a:pt x="36" y="14"/>
                </a:lnTo>
                <a:lnTo>
                  <a:pt x="31" y="14"/>
                </a:lnTo>
                <a:lnTo>
                  <a:pt x="31" y="14"/>
                </a:lnTo>
                <a:lnTo>
                  <a:pt x="31" y="14"/>
                </a:lnTo>
                <a:lnTo>
                  <a:pt x="27" y="9"/>
                </a:lnTo>
                <a:lnTo>
                  <a:pt x="27" y="9"/>
                </a:lnTo>
                <a:lnTo>
                  <a:pt x="22" y="9"/>
                </a:lnTo>
                <a:lnTo>
                  <a:pt x="22" y="9"/>
                </a:lnTo>
                <a:lnTo>
                  <a:pt x="13" y="18"/>
                </a:lnTo>
                <a:lnTo>
                  <a:pt x="9" y="22"/>
                </a:lnTo>
                <a:lnTo>
                  <a:pt x="5" y="22"/>
                </a:lnTo>
                <a:lnTo>
                  <a:pt x="5" y="22"/>
                </a:lnTo>
                <a:lnTo>
                  <a:pt x="5" y="27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4" name="Freeform 832">
            <a:extLst>
              <a:ext uri="{FF2B5EF4-FFF2-40B4-BE49-F238E27FC236}">
                <a16:creationId xmlns:a16="http://schemas.microsoft.com/office/drawing/2014/main" id="{1D67FE54-C8B6-401C-AA31-E54767195B8A}"/>
              </a:ext>
            </a:extLst>
          </p:cNvPr>
          <p:cNvSpPr>
            <a:spLocks/>
          </p:cNvSpPr>
          <p:nvPr/>
        </p:nvSpPr>
        <p:spPr bwMode="auto">
          <a:xfrm>
            <a:off x="7589943" y="3926947"/>
            <a:ext cx="99120" cy="95548"/>
          </a:xfrm>
          <a:custGeom>
            <a:avLst/>
            <a:gdLst>
              <a:gd name="T0" fmla="*/ 0 w 111"/>
              <a:gd name="T1" fmla="*/ 31 h 107"/>
              <a:gd name="T2" fmla="*/ 9 w 111"/>
              <a:gd name="T3" fmla="*/ 31 h 107"/>
              <a:gd name="T4" fmla="*/ 9 w 111"/>
              <a:gd name="T5" fmla="*/ 31 h 107"/>
              <a:gd name="T6" fmla="*/ 9 w 111"/>
              <a:gd name="T7" fmla="*/ 40 h 107"/>
              <a:gd name="T8" fmla="*/ 13 w 111"/>
              <a:gd name="T9" fmla="*/ 45 h 107"/>
              <a:gd name="T10" fmla="*/ 13 w 111"/>
              <a:gd name="T11" fmla="*/ 53 h 107"/>
              <a:gd name="T12" fmla="*/ 18 w 111"/>
              <a:gd name="T13" fmla="*/ 58 h 107"/>
              <a:gd name="T14" fmla="*/ 13 w 111"/>
              <a:gd name="T15" fmla="*/ 58 h 107"/>
              <a:gd name="T16" fmla="*/ 18 w 111"/>
              <a:gd name="T17" fmla="*/ 58 h 107"/>
              <a:gd name="T18" fmla="*/ 18 w 111"/>
              <a:gd name="T19" fmla="*/ 62 h 107"/>
              <a:gd name="T20" fmla="*/ 18 w 111"/>
              <a:gd name="T21" fmla="*/ 62 h 107"/>
              <a:gd name="T22" fmla="*/ 18 w 111"/>
              <a:gd name="T23" fmla="*/ 62 h 107"/>
              <a:gd name="T24" fmla="*/ 22 w 111"/>
              <a:gd name="T25" fmla="*/ 71 h 107"/>
              <a:gd name="T26" fmla="*/ 22 w 111"/>
              <a:gd name="T27" fmla="*/ 85 h 107"/>
              <a:gd name="T28" fmla="*/ 27 w 111"/>
              <a:gd name="T29" fmla="*/ 85 h 107"/>
              <a:gd name="T30" fmla="*/ 31 w 111"/>
              <a:gd name="T31" fmla="*/ 89 h 107"/>
              <a:gd name="T32" fmla="*/ 36 w 111"/>
              <a:gd name="T33" fmla="*/ 98 h 107"/>
              <a:gd name="T34" fmla="*/ 40 w 111"/>
              <a:gd name="T35" fmla="*/ 102 h 107"/>
              <a:gd name="T36" fmla="*/ 40 w 111"/>
              <a:gd name="T37" fmla="*/ 107 h 107"/>
              <a:gd name="T38" fmla="*/ 44 w 111"/>
              <a:gd name="T39" fmla="*/ 107 h 107"/>
              <a:gd name="T40" fmla="*/ 58 w 111"/>
              <a:gd name="T41" fmla="*/ 102 h 107"/>
              <a:gd name="T42" fmla="*/ 58 w 111"/>
              <a:gd name="T43" fmla="*/ 107 h 107"/>
              <a:gd name="T44" fmla="*/ 67 w 111"/>
              <a:gd name="T45" fmla="*/ 98 h 107"/>
              <a:gd name="T46" fmla="*/ 71 w 111"/>
              <a:gd name="T47" fmla="*/ 89 h 107"/>
              <a:gd name="T48" fmla="*/ 67 w 111"/>
              <a:gd name="T49" fmla="*/ 89 h 107"/>
              <a:gd name="T50" fmla="*/ 67 w 111"/>
              <a:gd name="T51" fmla="*/ 85 h 107"/>
              <a:gd name="T52" fmla="*/ 71 w 111"/>
              <a:gd name="T53" fmla="*/ 89 h 107"/>
              <a:gd name="T54" fmla="*/ 76 w 111"/>
              <a:gd name="T55" fmla="*/ 85 h 107"/>
              <a:gd name="T56" fmla="*/ 80 w 111"/>
              <a:gd name="T57" fmla="*/ 71 h 107"/>
              <a:gd name="T58" fmla="*/ 89 w 111"/>
              <a:gd name="T59" fmla="*/ 58 h 107"/>
              <a:gd name="T60" fmla="*/ 98 w 111"/>
              <a:gd name="T61" fmla="*/ 49 h 107"/>
              <a:gd name="T62" fmla="*/ 98 w 111"/>
              <a:gd name="T63" fmla="*/ 27 h 107"/>
              <a:gd name="T64" fmla="*/ 98 w 111"/>
              <a:gd name="T65" fmla="*/ 31 h 107"/>
              <a:gd name="T66" fmla="*/ 93 w 111"/>
              <a:gd name="T67" fmla="*/ 22 h 107"/>
              <a:gd name="T68" fmla="*/ 98 w 111"/>
              <a:gd name="T69" fmla="*/ 18 h 107"/>
              <a:gd name="T70" fmla="*/ 102 w 111"/>
              <a:gd name="T71" fmla="*/ 14 h 107"/>
              <a:gd name="T72" fmla="*/ 98 w 111"/>
              <a:gd name="T73" fmla="*/ 9 h 107"/>
              <a:gd name="T74" fmla="*/ 107 w 111"/>
              <a:gd name="T75" fmla="*/ 9 h 107"/>
              <a:gd name="T76" fmla="*/ 102 w 111"/>
              <a:gd name="T77" fmla="*/ 9 h 107"/>
              <a:gd name="T78" fmla="*/ 111 w 111"/>
              <a:gd name="T79" fmla="*/ 5 h 107"/>
              <a:gd name="T80" fmla="*/ 98 w 111"/>
              <a:gd name="T81" fmla="*/ 5 h 107"/>
              <a:gd name="T82" fmla="*/ 93 w 111"/>
              <a:gd name="T83" fmla="*/ 9 h 107"/>
              <a:gd name="T84" fmla="*/ 84 w 111"/>
              <a:gd name="T85" fmla="*/ 9 h 107"/>
              <a:gd name="T86" fmla="*/ 80 w 111"/>
              <a:gd name="T87" fmla="*/ 5 h 107"/>
              <a:gd name="T88" fmla="*/ 71 w 111"/>
              <a:gd name="T89" fmla="*/ 0 h 107"/>
              <a:gd name="T90" fmla="*/ 71 w 111"/>
              <a:gd name="T91" fmla="*/ 0 h 107"/>
              <a:gd name="T92" fmla="*/ 67 w 111"/>
              <a:gd name="T93" fmla="*/ 9 h 107"/>
              <a:gd name="T94" fmla="*/ 58 w 111"/>
              <a:gd name="T95" fmla="*/ 9 h 107"/>
              <a:gd name="T96" fmla="*/ 53 w 111"/>
              <a:gd name="T97" fmla="*/ 5 h 107"/>
              <a:gd name="T98" fmla="*/ 44 w 111"/>
              <a:gd name="T99" fmla="*/ 5 h 107"/>
              <a:gd name="T100" fmla="*/ 40 w 111"/>
              <a:gd name="T101" fmla="*/ 14 h 107"/>
              <a:gd name="T102" fmla="*/ 36 w 111"/>
              <a:gd name="T103" fmla="*/ 14 h 107"/>
              <a:gd name="T104" fmla="*/ 31 w 111"/>
              <a:gd name="T105" fmla="*/ 14 h 107"/>
              <a:gd name="T106" fmla="*/ 27 w 111"/>
              <a:gd name="T107" fmla="*/ 9 h 107"/>
              <a:gd name="T108" fmla="*/ 22 w 111"/>
              <a:gd name="T109" fmla="*/ 9 h 107"/>
              <a:gd name="T110" fmla="*/ 13 w 111"/>
              <a:gd name="T111" fmla="*/ 18 h 107"/>
              <a:gd name="T112" fmla="*/ 5 w 111"/>
              <a:gd name="T113" fmla="*/ 22 h 107"/>
              <a:gd name="T114" fmla="*/ 5 w 111"/>
              <a:gd name="T115" fmla="*/ 2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1" h="107">
                <a:moveTo>
                  <a:pt x="5" y="27"/>
                </a:moveTo>
                <a:lnTo>
                  <a:pt x="0" y="31"/>
                </a:lnTo>
                <a:lnTo>
                  <a:pt x="5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6"/>
                </a:lnTo>
                <a:lnTo>
                  <a:pt x="9" y="40"/>
                </a:lnTo>
                <a:lnTo>
                  <a:pt x="13" y="45"/>
                </a:lnTo>
                <a:lnTo>
                  <a:pt x="13" y="45"/>
                </a:lnTo>
                <a:lnTo>
                  <a:pt x="13" y="49"/>
                </a:lnTo>
                <a:lnTo>
                  <a:pt x="13" y="53"/>
                </a:lnTo>
                <a:lnTo>
                  <a:pt x="13" y="58"/>
                </a:lnTo>
                <a:lnTo>
                  <a:pt x="18" y="58"/>
                </a:lnTo>
                <a:lnTo>
                  <a:pt x="13" y="58"/>
                </a:lnTo>
                <a:lnTo>
                  <a:pt x="13" y="58"/>
                </a:lnTo>
                <a:lnTo>
                  <a:pt x="18" y="58"/>
                </a:lnTo>
                <a:lnTo>
                  <a:pt x="18" y="58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2"/>
                </a:lnTo>
                <a:lnTo>
                  <a:pt x="18" y="67"/>
                </a:lnTo>
                <a:lnTo>
                  <a:pt x="22" y="71"/>
                </a:lnTo>
                <a:lnTo>
                  <a:pt x="22" y="76"/>
                </a:lnTo>
                <a:lnTo>
                  <a:pt x="22" y="85"/>
                </a:lnTo>
                <a:lnTo>
                  <a:pt x="22" y="85"/>
                </a:lnTo>
                <a:lnTo>
                  <a:pt x="27" y="85"/>
                </a:lnTo>
                <a:lnTo>
                  <a:pt x="27" y="89"/>
                </a:lnTo>
                <a:lnTo>
                  <a:pt x="31" y="89"/>
                </a:lnTo>
                <a:lnTo>
                  <a:pt x="31" y="93"/>
                </a:lnTo>
                <a:lnTo>
                  <a:pt x="36" y="98"/>
                </a:lnTo>
                <a:lnTo>
                  <a:pt x="40" y="102"/>
                </a:lnTo>
                <a:lnTo>
                  <a:pt x="40" y="102"/>
                </a:lnTo>
                <a:lnTo>
                  <a:pt x="44" y="107"/>
                </a:lnTo>
                <a:lnTo>
                  <a:pt x="40" y="107"/>
                </a:lnTo>
                <a:lnTo>
                  <a:pt x="44" y="107"/>
                </a:lnTo>
                <a:lnTo>
                  <a:pt x="44" y="107"/>
                </a:lnTo>
                <a:lnTo>
                  <a:pt x="53" y="102"/>
                </a:lnTo>
                <a:lnTo>
                  <a:pt x="58" y="102"/>
                </a:lnTo>
                <a:lnTo>
                  <a:pt x="58" y="102"/>
                </a:lnTo>
                <a:lnTo>
                  <a:pt x="58" y="107"/>
                </a:lnTo>
                <a:lnTo>
                  <a:pt x="62" y="102"/>
                </a:lnTo>
                <a:lnTo>
                  <a:pt x="67" y="98"/>
                </a:lnTo>
                <a:lnTo>
                  <a:pt x="67" y="93"/>
                </a:lnTo>
                <a:lnTo>
                  <a:pt x="71" y="89"/>
                </a:lnTo>
                <a:lnTo>
                  <a:pt x="67" y="89"/>
                </a:lnTo>
                <a:lnTo>
                  <a:pt x="67" y="89"/>
                </a:lnTo>
                <a:lnTo>
                  <a:pt x="67" y="89"/>
                </a:lnTo>
                <a:lnTo>
                  <a:pt x="67" y="85"/>
                </a:lnTo>
                <a:lnTo>
                  <a:pt x="67" y="89"/>
                </a:lnTo>
                <a:lnTo>
                  <a:pt x="71" y="89"/>
                </a:lnTo>
                <a:lnTo>
                  <a:pt x="71" y="89"/>
                </a:lnTo>
                <a:lnTo>
                  <a:pt x="76" y="85"/>
                </a:lnTo>
                <a:lnTo>
                  <a:pt x="76" y="76"/>
                </a:lnTo>
                <a:lnTo>
                  <a:pt x="80" y="71"/>
                </a:lnTo>
                <a:lnTo>
                  <a:pt x="84" y="62"/>
                </a:lnTo>
                <a:lnTo>
                  <a:pt x="89" y="58"/>
                </a:lnTo>
                <a:lnTo>
                  <a:pt x="89" y="53"/>
                </a:lnTo>
                <a:lnTo>
                  <a:pt x="98" y="49"/>
                </a:lnTo>
                <a:lnTo>
                  <a:pt x="98" y="36"/>
                </a:lnTo>
                <a:lnTo>
                  <a:pt x="98" y="27"/>
                </a:lnTo>
                <a:lnTo>
                  <a:pt x="98" y="27"/>
                </a:lnTo>
                <a:lnTo>
                  <a:pt x="98" y="31"/>
                </a:lnTo>
                <a:lnTo>
                  <a:pt x="93" y="31"/>
                </a:lnTo>
                <a:lnTo>
                  <a:pt x="93" y="22"/>
                </a:lnTo>
                <a:lnTo>
                  <a:pt x="98" y="22"/>
                </a:lnTo>
                <a:lnTo>
                  <a:pt x="98" y="18"/>
                </a:lnTo>
                <a:lnTo>
                  <a:pt x="102" y="18"/>
                </a:lnTo>
                <a:lnTo>
                  <a:pt x="102" y="14"/>
                </a:lnTo>
                <a:lnTo>
                  <a:pt x="98" y="14"/>
                </a:lnTo>
                <a:lnTo>
                  <a:pt x="98" y="9"/>
                </a:lnTo>
                <a:lnTo>
                  <a:pt x="107" y="14"/>
                </a:lnTo>
                <a:lnTo>
                  <a:pt x="107" y="9"/>
                </a:lnTo>
                <a:lnTo>
                  <a:pt x="102" y="9"/>
                </a:lnTo>
                <a:lnTo>
                  <a:pt x="102" y="9"/>
                </a:lnTo>
                <a:lnTo>
                  <a:pt x="111" y="9"/>
                </a:lnTo>
                <a:lnTo>
                  <a:pt x="111" y="5"/>
                </a:lnTo>
                <a:lnTo>
                  <a:pt x="102" y="5"/>
                </a:lnTo>
                <a:lnTo>
                  <a:pt x="98" y="5"/>
                </a:lnTo>
                <a:lnTo>
                  <a:pt x="98" y="9"/>
                </a:lnTo>
                <a:lnTo>
                  <a:pt x="93" y="9"/>
                </a:lnTo>
                <a:lnTo>
                  <a:pt x="93" y="14"/>
                </a:lnTo>
                <a:lnTo>
                  <a:pt x="84" y="9"/>
                </a:lnTo>
                <a:lnTo>
                  <a:pt x="84" y="5"/>
                </a:lnTo>
                <a:lnTo>
                  <a:pt x="80" y="5"/>
                </a:lnTo>
                <a:lnTo>
                  <a:pt x="80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71" y="0"/>
                </a:lnTo>
                <a:lnTo>
                  <a:pt x="67" y="9"/>
                </a:lnTo>
                <a:lnTo>
                  <a:pt x="67" y="9"/>
                </a:lnTo>
                <a:lnTo>
                  <a:pt x="58" y="9"/>
                </a:lnTo>
                <a:lnTo>
                  <a:pt x="58" y="5"/>
                </a:lnTo>
                <a:lnTo>
                  <a:pt x="53" y="5"/>
                </a:lnTo>
                <a:lnTo>
                  <a:pt x="44" y="5"/>
                </a:lnTo>
                <a:lnTo>
                  <a:pt x="44" y="5"/>
                </a:lnTo>
                <a:lnTo>
                  <a:pt x="40" y="9"/>
                </a:lnTo>
                <a:lnTo>
                  <a:pt x="40" y="14"/>
                </a:lnTo>
                <a:lnTo>
                  <a:pt x="36" y="14"/>
                </a:lnTo>
                <a:lnTo>
                  <a:pt x="36" y="14"/>
                </a:lnTo>
                <a:lnTo>
                  <a:pt x="31" y="14"/>
                </a:lnTo>
                <a:lnTo>
                  <a:pt x="31" y="14"/>
                </a:lnTo>
                <a:lnTo>
                  <a:pt x="31" y="14"/>
                </a:lnTo>
                <a:lnTo>
                  <a:pt x="27" y="9"/>
                </a:lnTo>
                <a:lnTo>
                  <a:pt x="27" y="9"/>
                </a:lnTo>
                <a:lnTo>
                  <a:pt x="22" y="9"/>
                </a:lnTo>
                <a:lnTo>
                  <a:pt x="22" y="9"/>
                </a:lnTo>
                <a:lnTo>
                  <a:pt x="13" y="18"/>
                </a:lnTo>
                <a:lnTo>
                  <a:pt x="9" y="22"/>
                </a:lnTo>
                <a:lnTo>
                  <a:pt x="5" y="22"/>
                </a:lnTo>
                <a:lnTo>
                  <a:pt x="5" y="22"/>
                </a:lnTo>
                <a:lnTo>
                  <a:pt x="5" y="27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5" name="Freeform 833">
            <a:extLst>
              <a:ext uri="{FF2B5EF4-FFF2-40B4-BE49-F238E27FC236}">
                <a16:creationId xmlns:a16="http://schemas.microsoft.com/office/drawing/2014/main" id="{B14287C7-EC9F-4667-839E-4613E7B7B5AC}"/>
              </a:ext>
            </a:extLst>
          </p:cNvPr>
          <p:cNvSpPr>
            <a:spLocks/>
          </p:cNvSpPr>
          <p:nvPr/>
        </p:nvSpPr>
        <p:spPr bwMode="auto">
          <a:xfrm>
            <a:off x="7653345" y="4045711"/>
            <a:ext cx="75010" cy="51792"/>
          </a:xfrm>
          <a:custGeom>
            <a:avLst/>
            <a:gdLst>
              <a:gd name="T0" fmla="*/ 80 w 84"/>
              <a:gd name="T1" fmla="*/ 0 h 58"/>
              <a:gd name="T2" fmla="*/ 76 w 84"/>
              <a:gd name="T3" fmla="*/ 0 h 58"/>
              <a:gd name="T4" fmla="*/ 67 w 84"/>
              <a:gd name="T5" fmla="*/ 0 h 58"/>
              <a:gd name="T6" fmla="*/ 53 w 84"/>
              <a:gd name="T7" fmla="*/ 0 h 58"/>
              <a:gd name="T8" fmla="*/ 49 w 84"/>
              <a:gd name="T9" fmla="*/ 0 h 58"/>
              <a:gd name="T10" fmla="*/ 49 w 84"/>
              <a:gd name="T11" fmla="*/ 9 h 58"/>
              <a:gd name="T12" fmla="*/ 49 w 84"/>
              <a:gd name="T13" fmla="*/ 9 h 58"/>
              <a:gd name="T14" fmla="*/ 45 w 84"/>
              <a:gd name="T15" fmla="*/ 5 h 58"/>
              <a:gd name="T16" fmla="*/ 45 w 84"/>
              <a:gd name="T17" fmla="*/ 9 h 58"/>
              <a:gd name="T18" fmla="*/ 45 w 84"/>
              <a:gd name="T19" fmla="*/ 18 h 58"/>
              <a:gd name="T20" fmla="*/ 40 w 84"/>
              <a:gd name="T21" fmla="*/ 27 h 58"/>
              <a:gd name="T22" fmla="*/ 40 w 84"/>
              <a:gd name="T23" fmla="*/ 36 h 58"/>
              <a:gd name="T24" fmla="*/ 31 w 84"/>
              <a:gd name="T25" fmla="*/ 36 h 58"/>
              <a:gd name="T26" fmla="*/ 27 w 84"/>
              <a:gd name="T27" fmla="*/ 36 h 58"/>
              <a:gd name="T28" fmla="*/ 22 w 84"/>
              <a:gd name="T29" fmla="*/ 36 h 58"/>
              <a:gd name="T30" fmla="*/ 22 w 84"/>
              <a:gd name="T31" fmla="*/ 36 h 58"/>
              <a:gd name="T32" fmla="*/ 13 w 84"/>
              <a:gd name="T33" fmla="*/ 36 h 58"/>
              <a:gd name="T34" fmla="*/ 5 w 84"/>
              <a:gd name="T35" fmla="*/ 40 h 58"/>
              <a:gd name="T36" fmla="*/ 0 w 84"/>
              <a:gd name="T37" fmla="*/ 45 h 58"/>
              <a:gd name="T38" fmla="*/ 13 w 84"/>
              <a:gd name="T39" fmla="*/ 53 h 58"/>
              <a:gd name="T40" fmla="*/ 36 w 84"/>
              <a:gd name="T41" fmla="*/ 58 h 58"/>
              <a:gd name="T42" fmla="*/ 49 w 84"/>
              <a:gd name="T43" fmla="*/ 45 h 58"/>
              <a:gd name="T44" fmla="*/ 53 w 84"/>
              <a:gd name="T45" fmla="*/ 36 h 58"/>
              <a:gd name="T46" fmla="*/ 62 w 84"/>
              <a:gd name="T47" fmla="*/ 31 h 58"/>
              <a:gd name="T48" fmla="*/ 67 w 84"/>
              <a:gd name="T49" fmla="*/ 27 h 58"/>
              <a:gd name="T50" fmla="*/ 80 w 84"/>
              <a:gd name="T51" fmla="*/ 22 h 58"/>
              <a:gd name="T52" fmla="*/ 80 w 84"/>
              <a:gd name="T53" fmla="*/ 18 h 58"/>
              <a:gd name="T54" fmla="*/ 84 w 84"/>
              <a:gd name="T55" fmla="*/ 14 h 58"/>
              <a:gd name="T56" fmla="*/ 80 w 84"/>
              <a:gd name="T5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4" h="58">
                <a:moveTo>
                  <a:pt x="80" y="0"/>
                </a:moveTo>
                <a:lnTo>
                  <a:pt x="76" y="0"/>
                </a:lnTo>
                <a:lnTo>
                  <a:pt x="67" y="0"/>
                </a:lnTo>
                <a:lnTo>
                  <a:pt x="53" y="0"/>
                </a:lnTo>
                <a:lnTo>
                  <a:pt x="49" y="0"/>
                </a:lnTo>
                <a:lnTo>
                  <a:pt x="49" y="9"/>
                </a:lnTo>
                <a:lnTo>
                  <a:pt x="49" y="9"/>
                </a:lnTo>
                <a:lnTo>
                  <a:pt x="45" y="5"/>
                </a:lnTo>
                <a:lnTo>
                  <a:pt x="45" y="9"/>
                </a:lnTo>
                <a:lnTo>
                  <a:pt x="45" y="18"/>
                </a:lnTo>
                <a:lnTo>
                  <a:pt x="40" y="27"/>
                </a:lnTo>
                <a:lnTo>
                  <a:pt x="40" y="36"/>
                </a:lnTo>
                <a:lnTo>
                  <a:pt x="31" y="36"/>
                </a:lnTo>
                <a:lnTo>
                  <a:pt x="27" y="36"/>
                </a:lnTo>
                <a:lnTo>
                  <a:pt x="22" y="36"/>
                </a:lnTo>
                <a:lnTo>
                  <a:pt x="22" y="36"/>
                </a:lnTo>
                <a:lnTo>
                  <a:pt x="13" y="36"/>
                </a:lnTo>
                <a:lnTo>
                  <a:pt x="5" y="40"/>
                </a:lnTo>
                <a:lnTo>
                  <a:pt x="0" y="45"/>
                </a:lnTo>
                <a:lnTo>
                  <a:pt x="13" y="53"/>
                </a:lnTo>
                <a:lnTo>
                  <a:pt x="36" y="58"/>
                </a:lnTo>
                <a:lnTo>
                  <a:pt x="49" y="45"/>
                </a:lnTo>
                <a:lnTo>
                  <a:pt x="53" y="36"/>
                </a:lnTo>
                <a:lnTo>
                  <a:pt x="62" y="31"/>
                </a:lnTo>
                <a:lnTo>
                  <a:pt x="67" y="27"/>
                </a:lnTo>
                <a:lnTo>
                  <a:pt x="80" y="22"/>
                </a:lnTo>
                <a:lnTo>
                  <a:pt x="80" y="18"/>
                </a:lnTo>
                <a:lnTo>
                  <a:pt x="84" y="14"/>
                </a:lnTo>
                <a:lnTo>
                  <a:pt x="80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6" name="Freeform 834">
            <a:extLst>
              <a:ext uri="{FF2B5EF4-FFF2-40B4-BE49-F238E27FC236}">
                <a16:creationId xmlns:a16="http://schemas.microsoft.com/office/drawing/2014/main" id="{D9F17F57-0132-43BE-B913-6DAB72AC4E62}"/>
              </a:ext>
            </a:extLst>
          </p:cNvPr>
          <p:cNvSpPr>
            <a:spLocks/>
          </p:cNvSpPr>
          <p:nvPr/>
        </p:nvSpPr>
        <p:spPr bwMode="auto">
          <a:xfrm>
            <a:off x="7653345" y="4045711"/>
            <a:ext cx="75010" cy="51792"/>
          </a:xfrm>
          <a:custGeom>
            <a:avLst/>
            <a:gdLst>
              <a:gd name="T0" fmla="*/ 80 w 84"/>
              <a:gd name="T1" fmla="*/ 0 h 58"/>
              <a:gd name="T2" fmla="*/ 76 w 84"/>
              <a:gd name="T3" fmla="*/ 0 h 58"/>
              <a:gd name="T4" fmla="*/ 67 w 84"/>
              <a:gd name="T5" fmla="*/ 0 h 58"/>
              <a:gd name="T6" fmla="*/ 53 w 84"/>
              <a:gd name="T7" fmla="*/ 0 h 58"/>
              <a:gd name="T8" fmla="*/ 49 w 84"/>
              <a:gd name="T9" fmla="*/ 0 h 58"/>
              <a:gd name="T10" fmla="*/ 49 w 84"/>
              <a:gd name="T11" fmla="*/ 9 h 58"/>
              <a:gd name="T12" fmla="*/ 49 w 84"/>
              <a:gd name="T13" fmla="*/ 9 h 58"/>
              <a:gd name="T14" fmla="*/ 45 w 84"/>
              <a:gd name="T15" fmla="*/ 5 h 58"/>
              <a:gd name="T16" fmla="*/ 45 w 84"/>
              <a:gd name="T17" fmla="*/ 9 h 58"/>
              <a:gd name="T18" fmla="*/ 45 w 84"/>
              <a:gd name="T19" fmla="*/ 18 h 58"/>
              <a:gd name="T20" fmla="*/ 40 w 84"/>
              <a:gd name="T21" fmla="*/ 27 h 58"/>
              <a:gd name="T22" fmla="*/ 40 w 84"/>
              <a:gd name="T23" fmla="*/ 36 h 58"/>
              <a:gd name="T24" fmla="*/ 31 w 84"/>
              <a:gd name="T25" fmla="*/ 36 h 58"/>
              <a:gd name="T26" fmla="*/ 27 w 84"/>
              <a:gd name="T27" fmla="*/ 36 h 58"/>
              <a:gd name="T28" fmla="*/ 22 w 84"/>
              <a:gd name="T29" fmla="*/ 36 h 58"/>
              <a:gd name="T30" fmla="*/ 22 w 84"/>
              <a:gd name="T31" fmla="*/ 36 h 58"/>
              <a:gd name="T32" fmla="*/ 13 w 84"/>
              <a:gd name="T33" fmla="*/ 36 h 58"/>
              <a:gd name="T34" fmla="*/ 5 w 84"/>
              <a:gd name="T35" fmla="*/ 40 h 58"/>
              <a:gd name="T36" fmla="*/ 0 w 84"/>
              <a:gd name="T37" fmla="*/ 45 h 58"/>
              <a:gd name="T38" fmla="*/ 13 w 84"/>
              <a:gd name="T39" fmla="*/ 53 h 58"/>
              <a:gd name="T40" fmla="*/ 36 w 84"/>
              <a:gd name="T41" fmla="*/ 58 h 58"/>
              <a:gd name="T42" fmla="*/ 49 w 84"/>
              <a:gd name="T43" fmla="*/ 45 h 58"/>
              <a:gd name="T44" fmla="*/ 53 w 84"/>
              <a:gd name="T45" fmla="*/ 36 h 58"/>
              <a:gd name="T46" fmla="*/ 62 w 84"/>
              <a:gd name="T47" fmla="*/ 31 h 58"/>
              <a:gd name="T48" fmla="*/ 67 w 84"/>
              <a:gd name="T49" fmla="*/ 27 h 58"/>
              <a:gd name="T50" fmla="*/ 80 w 84"/>
              <a:gd name="T51" fmla="*/ 22 h 58"/>
              <a:gd name="T52" fmla="*/ 80 w 84"/>
              <a:gd name="T53" fmla="*/ 18 h 58"/>
              <a:gd name="T54" fmla="*/ 84 w 84"/>
              <a:gd name="T55" fmla="*/ 14 h 58"/>
              <a:gd name="T56" fmla="*/ 80 w 84"/>
              <a:gd name="T5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4" h="58">
                <a:moveTo>
                  <a:pt x="80" y="0"/>
                </a:moveTo>
                <a:lnTo>
                  <a:pt x="76" y="0"/>
                </a:lnTo>
                <a:lnTo>
                  <a:pt x="67" y="0"/>
                </a:lnTo>
                <a:lnTo>
                  <a:pt x="53" y="0"/>
                </a:lnTo>
                <a:lnTo>
                  <a:pt x="49" y="0"/>
                </a:lnTo>
                <a:lnTo>
                  <a:pt x="49" y="9"/>
                </a:lnTo>
                <a:lnTo>
                  <a:pt x="49" y="9"/>
                </a:lnTo>
                <a:lnTo>
                  <a:pt x="45" y="5"/>
                </a:lnTo>
                <a:lnTo>
                  <a:pt x="45" y="9"/>
                </a:lnTo>
                <a:lnTo>
                  <a:pt x="45" y="18"/>
                </a:lnTo>
                <a:lnTo>
                  <a:pt x="40" y="27"/>
                </a:lnTo>
                <a:lnTo>
                  <a:pt x="40" y="36"/>
                </a:lnTo>
                <a:lnTo>
                  <a:pt x="31" y="36"/>
                </a:lnTo>
                <a:lnTo>
                  <a:pt x="27" y="36"/>
                </a:lnTo>
                <a:lnTo>
                  <a:pt x="22" y="36"/>
                </a:lnTo>
                <a:lnTo>
                  <a:pt x="22" y="36"/>
                </a:lnTo>
                <a:lnTo>
                  <a:pt x="13" y="36"/>
                </a:lnTo>
                <a:lnTo>
                  <a:pt x="5" y="40"/>
                </a:lnTo>
                <a:lnTo>
                  <a:pt x="0" y="45"/>
                </a:lnTo>
                <a:lnTo>
                  <a:pt x="13" y="53"/>
                </a:lnTo>
                <a:lnTo>
                  <a:pt x="36" y="58"/>
                </a:lnTo>
                <a:lnTo>
                  <a:pt x="49" y="45"/>
                </a:lnTo>
                <a:lnTo>
                  <a:pt x="53" y="36"/>
                </a:lnTo>
                <a:lnTo>
                  <a:pt x="62" y="31"/>
                </a:lnTo>
                <a:lnTo>
                  <a:pt x="67" y="27"/>
                </a:lnTo>
                <a:lnTo>
                  <a:pt x="80" y="22"/>
                </a:lnTo>
                <a:lnTo>
                  <a:pt x="80" y="18"/>
                </a:lnTo>
                <a:lnTo>
                  <a:pt x="84" y="14"/>
                </a:lnTo>
                <a:lnTo>
                  <a:pt x="80" y="0"/>
                </a:lnTo>
              </a:path>
            </a:pathLst>
          </a:custGeom>
          <a:solidFill>
            <a:srgbClr val="C5C5C5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7" name="Freeform 835">
            <a:extLst>
              <a:ext uri="{FF2B5EF4-FFF2-40B4-BE49-F238E27FC236}">
                <a16:creationId xmlns:a16="http://schemas.microsoft.com/office/drawing/2014/main" id="{A1EB4D75-B5FA-4DE3-9AC5-5206A1349738}"/>
              </a:ext>
            </a:extLst>
          </p:cNvPr>
          <p:cNvSpPr>
            <a:spLocks/>
          </p:cNvSpPr>
          <p:nvPr/>
        </p:nvSpPr>
        <p:spPr bwMode="auto">
          <a:xfrm>
            <a:off x="7554225" y="3903728"/>
            <a:ext cx="43756" cy="50900"/>
          </a:xfrm>
          <a:custGeom>
            <a:avLst/>
            <a:gdLst>
              <a:gd name="T0" fmla="*/ 0 w 49"/>
              <a:gd name="T1" fmla="*/ 4 h 57"/>
              <a:gd name="T2" fmla="*/ 0 w 49"/>
              <a:gd name="T3" fmla="*/ 9 h 57"/>
              <a:gd name="T4" fmla="*/ 5 w 49"/>
              <a:gd name="T5" fmla="*/ 13 h 57"/>
              <a:gd name="T6" fmla="*/ 9 w 49"/>
              <a:gd name="T7" fmla="*/ 17 h 57"/>
              <a:gd name="T8" fmla="*/ 9 w 49"/>
              <a:gd name="T9" fmla="*/ 22 h 57"/>
              <a:gd name="T10" fmla="*/ 9 w 49"/>
              <a:gd name="T11" fmla="*/ 22 h 57"/>
              <a:gd name="T12" fmla="*/ 9 w 49"/>
              <a:gd name="T13" fmla="*/ 22 h 57"/>
              <a:gd name="T14" fmla="*/ 13 w 49"/>
              <a:gd name="T15" fmla="*/ 26 h 57"/>
              <a:gd name="T16" fmla="*/ 13 w 49"/>
              <a:gd name="T17" fmla="*/ 26 h 57"/>
              <a:gd name="T18" fmla="*/ 13 w 49"/>
              <a:gd name="T19" fmla="*/ 31 h 57"/>
              <a:gd name="T20" fmla="*/ 13 w 49"/>
              <a:gd name="T21" fmla="*/ 31 h 57"/>
              <a:gd name="T22" fmla="*/ 18 w 49"/>
              <a:gd name="T23" fmla="*/ 35 h 57"/>
              <a:gd name="T24" fmla="*/ 18 w 49"/>
              <a:gd name="T25" fmla="*/ 35 h 57"/>
              <a:gd name="T26" fmla="*/ 18 w 49"/>
              <a:gd name="T27" fmla="*/ 40 h 57"/>
              <a:gd name="T28" fmla="*/ 22 w 49"/>
              <a:gd name="T29" fmla="*/ 44 h 57"/>
              <a:gd name="T30" fmla="*/ 22 w 49"/>
              <a:gd name="T31" fmla="*/ 44 h 57"/>
              <a:gd name="T32" fmla="*/ 27 w 49"/>
              <a:gd name="T33" fmla="*/ 48 h 57"/>
              <a:gd name="T34" fmla="*/ 27 w 49"/>
              <a:gd name="T35" fmla="*/ 53 h 57"/>
              <a:gd name="T36" fmla="*/ 27 w 49"/>
              <a:gd name="T37" fmla="*/ 53 h 57"/>
              <a:gd name="T38" fmla="*/ 31 w 49"/>
              <a:gd name="T39" fmla="*/ 53 h 57"/>
              <a:gd name="T40" fmla="*/ 36 w 49"/>
              <a:gd name="T41" fmla="*/ 53 h 57"/>
              <a:gd name="T42" fmla="*/ 40 w 49"/>
              <a:gd name="T43" fmla="*/ 53 h 57"/>
              <a:gd name="T44" fmla="*/ 40 w 49"/>
              <a:gd name="T45" fmla="*/ 53 h 57"/>
              <a:gd name="T46" fmla="*/ 40 w 49"/>
              <a:gd name="T47" fmla="*/ 53 h 57"/>
              <a:gd name="T48" fmla="*/ 40 w 49"/>
              <a:gd name="T49" fmla="*/ 57 h 57"/>
              <a:gd name="T50" fmla="*/ 45 w 49"/>
              <a:gd name="T51" fmla="*/ 53 h 57"/>
              <a:gd name="T52" fmla="*/ 45 w 49"/>
              <a:gd name="T53" fmla="*/ 48 h 57"/>
              <a:gd name="T54" fmla="*/ 45 w 49"/>
              <a:gd name="T55" fmla="*/ 48 h 57"/>
              <a:gd name="T56" fmla="*/ 49 w 49"/>
              <a:gd name="T57" fmla="*/ 48 h 57"/>
              <a:gd name="T58" fmla="*/ 45 w 49"/>
              <a:gd name="T59" fmla="*/ 44 h 57"/>
              <a:gd name="T60" fmla="*/ 45 w 49"/>
              <a:gd name="T61" fmla="*/ 40 h 57"/>
              <a:gd name="T62" fmla="*/ 40 w 49"/>
              <a:gd name="T63" fmla="*/ 35 h 57"/>
              <a:gd name="T64" fmla="*/ 40 w 49"/>
              <a:gd name="T65" fmla="*/ 31 h 57"/>
              <a:gd name="T66" fmla="*/ 40 w 49"/>
              <a:gd name="T67" fmla="*/ 26 h 57"/>
              <a:gd name="T68" fmla="*/ 40 w 49"/>
              <a:gd name="T69" fmla="*/ 22 h 57"/>
              <a:gd name="T70" fmla="*/ 36 w 49"/>
              <a:gd name="T71" fmla="*/ 22 h 57"/>
              <a:gd name="T72" fmla="*/ 36 w 49"/>
              <a:gd name="T73" fmla="*/ 13 h 57"/>
              <a:gd name="T74" fmla="*/ 36 w 49"/>
              <a:gd name="T75" fmla="*/ 9 h 57"/>
              <a:gd name="T76" fmla="*/ 31 w 49"/>
              <a:gd name="T77" fmla="*/ 4 h 57"/>
              <a:gd name="T78" fmla="*/ 31 w 49"/>
              <a:gd name="T79" fmla="*/ 4 h 57"/>
              <a:gd name="T80" fmla="*/ 31 w 49"/>
              <a:gd name="T81" fmla="*/ 4 h 57"/>
              <a:gd name="T82" fmla="*/ 31 w 49"/>
              <a:gd name="T83" fmla="*/ 4 h 57"/>
              <a:gd name="T84" fmla="*/ 27 w 49"/>
              <a:gd name="T85" fmla="*/ 4 h 57"/>
              <a:gd name="T86" fmla="*/ 27 w 49"/>
              <a:gd name="T87" fmla="*/ 4 h 57"/>
              <a:gd name="T88" fmla="*/ 27 w 49"/>
              <a:gd name="T89" fmla="*/ 4 h 57"/>
              <a:gd name="T90" fmla="*/ 18 w 49"/>
              <a:gd name="T91" fmla="*/ 4 h 57"/>
              <a:gd name="T92" fmla="*/ 18 w 49"/>
              <a:gd name="T93" fmla="*/ 4 h 57"/>
              <a:gd name="T94" fmla="*/ 13 w 49"/>
              <a:gd name="T95" fmla="*/ 9 h 57"/>
              <a:gd name="T96" fmla="*/ 9 w 49"/>
              <a:gd name="T97" fmla="*/ 4 h 57"/>
              <a:gd name="T98" fmla="*/ 5 w 49"/>
              <a:gd name="T99" fmla="*/ 0 h 57"/>
              <a:gd name="T100" fmla="*/ 0 w 49"/>
              <a:gd name="T101" fmla="*/ 0 h 57"/>
              <a:gd name="T102" fmla="*/ 0 w 49"/>
              <a:gd name="T103" fmla="*/ 0 h 57"/>
              <a:gd name="T104" fmla="*/ 0 w 49"/>
              <a:gd name="T105" fmla="*/ 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" h="57">
                <a:moveTo>
                  <a:pt x="0" y="4"/>
                </a:moveTo>
                <a:lnTo>
                  <a:pt x="0" y="9"/>
                </a:lnTo>
                <a:lnTo>
                  <a:pt x="5" y="13"/>
                </a:lnTo>
                <a:lnTo>
                  <a:pt x="9" y="17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13" y="26"/>
                </a:lnTo>
                <a:lnTo>
                  <a:pt x="13" y="26"/>
                </a:lnTo>
                <a:lnTo>
                  <a:pt x="13" y="31"/>
                </a:lnTo>
                <a:lnTo>
                  <a:pt x="13" y="31"/>
                </a:lnTo>
                <a:lnTo>
                  <a:pt x="18" y="35"/>
                </a:lnTo>
                <a:lnTo>
                  <a:pt x="18" y="35"/>
                </a:lnTo>
                <a:lnTo>
                  <a:pt x="18" y="40"/>
                </a:lnTo>
                <a:lnTo>
                  <a:pt x="22" y="44"/>
                </a:lnTo>
                <a:lnTo>
                  <a:pt x="22" y="44"/>
                </a:lnTo>
                <a:lnTo>
                  <a:pt x="27" y="48"/>
                </a:lnTo>
                <a:lnTo>
                  <a:pt x="27" y="53"/>
                </a:lnTo>
                <a:lnTo>
                  <a:pt x="27" y="53"/>
                </a:lnTo>
                <a:lnTo>
                  <a:pt x="31" y="53"/>
                </a:lnTo>
                <a:lnTo>
                  <a:pt x="36" y="53"/>
                </a:lnTo>
                <a:lnTo>
                  <a:pt x="40" y="53"/>
                </a:lnTo>
                <a:lnTo>
                  <a:pt x="40" y="53"/>
                </a:lnTo>
                <a:lnTo>
                  <a:pt x="40" y="53"/>
                </a:lnTo>
                <a:lnTo>
                  <a:pt x="40" y="57"/>
                </a:lnTo>
                <a:lnTo>
                  <a:pt x="45" y="53"/>
                </a:lnTo>
                <a:lnTo>
                  <a:pt x="45" y="48"/>
                </a:lnTo>
                <a:lnTo>
                  <a:pt x="45" y="48"/>
                </a:lnTo>
                <a:lnTo>
                  <a:pt x="49" y="48"/>
                </a:lnTo>
                <a:lnTo>
                  <a:pt x="45" y="44"/>
                </a:lnTo>
                <a:lnTo>
                  <a:pt x="45" y="40"/>
                </a:lnTo>
                <a:lnTo>
                  <a:pt x="40" y="35"/>
                </a:lnTo>
                <a:lnTo>
                  <a:pt x="40" y="31"/>
                </a:lnTo>
                <a:lnTo>
                  <a:pt x="40" y="26"/>
                </a:lnTo>
                <a:lnTo>
                  <a:pt x="40" y="22"/>
                </a:lnTo>
                <a:lnTo>
                  <a:pt x="36" y="22"/>
                </a:lnTo>
                <a:lnTo>
                  <a:pt x="36" y="13"/>
                </a:lnTo>
                <a:lnTo>
                  <a:pt x="36" y="9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18" y="4"/>
                </a:lnTo>
                <a:lnTo>
                  <a:pt x="18" y="4"/>
                </a:lnTo>
                <a:lnTo>
                  <a:pt x="13" y="9"/>
                </a:lnTo>
                <a:lnTo>
                  <a:pt x="9" y="4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8" name="Freeform 836">
            <a:extLst>
              <a:ext uri="{FF2B5EF4-FFF2-40B4-BE49-F238E27FC236}">
                <a16:creationId xmlns:a16="http://schemas.microsoft.com/office/drawing/2014/main" id="{0904ED1E-6B94-476F-BE44-84E3EFB89A3A}"/>
              </a:ext>
            </a:extLst>
          </p:cNvPr>
          <p:cNvSpPr>
            <a:spLocks/>
          </p:cNvSpPr>
          <p:nvPr/>
        </p:nvSpPr>
        <p:spPr bwMode="auto">
          <a:xfrm>
            <a:off x="7554225" y="3903728"/>
            <a:ext cx="43756" cy="50900"/>
          </a:xfrm>
          <a:custGeom>
            <a:avLst/>
            <a:gdLst>
              <a:gd name="T0" fmla="*/ 0 w 49"/>
              <a:gd name="T1" fmla="*/ 4 h 57"/>
              <a:gd name="T2" fmla="*/ 0 w 49"/>
              <a:gd name="T3" fmla="*/ 9 h 57"/>
              <a:gd name="T4" fmla="*/ 5 w 49"/>
              <a:gd name="T5" fmla="*/ 13 h 57"/>
              <a:gd name="T6" fmla="*/ 9 w 49"/>
              <a:gd name="T7" fmla="*/ 17 h 57"/>
              <a:gd name="T8" fmla="*/ 9 w 49"/>
              <a:gd name="T9" fmla="*/ 22 h 57"/>
              <a:gd name="T10" fmla="*/ 9 w 49"/>
              <a:gd name="T11" fmla="*/ 22 h 57"/>
              <a:gd name="T12" fmla="*/ 9 w 49"/>
              <a:gd name="T13" fmla="*/ 22 h 57"/>
              <a:gd name="T14" fmla="*/ 13 w 49"/>
              <a:gd name="T15" fmla="*/ 26 h 57"/>
              <a:gd name="T16" fmla="*/ 13 w 49"/>
              <a:gd name="T17" fmla="*/ 26 h 57"/>
              <a:gd name="T18" fmla="*/ 13 w 49"/>
              <a:gd name="T19" fmla="*/ 31 h 57"/>
              <a:gd name="T20" fmla="*/ 13 w 49"/>
              <a:gd name="T21" fmla="*/ 31 h 57"/>
              <a:gd name="T22" fmla="*/ 18 w 49"/>
              <a:gd name="T23" fmla="*/ 35 h 57"/>
              <a:gd name="T24" fmla="*/ 18 w 49"/>
              <a:gd name="T25" fmla="*/ 35 h 57"/>
              <a:gd name="T26" fmla="*/ 18 w 49"/>
              <a:gd name="T27" fmla="*/ 40 h 57"/>
              <a:gd name="T28" fmla="*/ 22 w 49"/>
              <a:gd name="T29" fmla="*/ 44 h 57"/>
              <a:gd name="T30" fmla="*/ 22 w 49"/>
              <a:gd name="T31" fmla="*/ 44 h 57"/>
              <a:gd name="T32" fmla="*/ 27 w 49"/>
              <a:gd name="T33" fmla="*/ 48 h 57"/>
              <a:gd name="T34" fmla="*/ 27 w 49"/>
              <a:gd name="T35" fmla="*/ 53 h 57"/>
              <a:gd name="T36" fmla="*/ 27 w 49"/>
              <a:gd name="T37" fmla="*/ 53 h 57"/>
              <a:gd name="T38" fmla="*/ 31 w 49"/>
              <a:gd name="T39" fmla="*/ 53 h 57"/>
              <a:gd name="T40" fmla="*/ 36 w 49"/>
              <a:gd name="T41" fmla="*/ 53 h 57"/>
              <a:gd name="T42" fmla="*/ 40 w 49"/>
              <a:gd name="T43" fmla="*/ 53 h 57"/>
              <a:gd name="T44" fmla="*/ 40 w 49"/>
              <a:gd name="T45" fmla="*/ 53 h 57"/>
              <a:gd name="T46" fmla="*/ 40 w 49"/>
              <a:gd name="T47" fmla="*/ 53 h 57"/>
              <a:gd name="T48" fmla="*/ 40 w 49"/>
              <a:gd name="T49" fmla="*/ 57 h 57"/>
              <a:gd name="T50" fmla="*/ 45 w 49"/>
              <a:gd name="T51" fmla="*/ 53 h 57"/>
              <a:gd name="T52" fmla="*/ 45 w 49"/>
              <a:gd name="T53" fmla="*/ 48 h 57"/>
              <a:gd name="T54" fmla="*/ 45 w 49"/>
              <a:gd name="T55" fmla="*/ 48 h 57"/>
              <a:gd name="T56" fmla="*/ 49 w 49"/>
              <a:gd name="T57" fmla="*/ 48 h 57"/>
              <a:gd name="T58" fmla="*/ 45 w 49"/>
              <a:gd name="T59" fmla="*/ 44 h 57"/>
              <a:gd name="T60" fmla="*/ 45 w 49"/>
              <a:gd name="T61" fmla="*/ 40 h 57"/>
              <a:gd name="T62" fmla="*/ 40 w 49"/>
              <a:gd name="T63" fmla="*/ 35 h 57"/>
              <a:gd name="T64" fmla="*/ 40 w 49"/>
              <a:gd name="T65" fmla="*/ 31 h 57"/>
              <a:gd name="T66" fmla="*/ 40 w 49"/>
              <a:gd name="T67" fmla="*/ 26 h 57"/>
              <a:gd name="T68" fmla="*/ 40 w 49"/>
              <a:gd name="T69" fmla="*/ 22 h 57"/>
              <a:gd name="T70" fmla="*/ 36 w 49"/>
              <a:gd name="T71" fmla="*/ 22 h 57"/>
              <a:gd name="T72" fmla="*/ 36 w 49"/>
              <a:gd name="T73" fmla="*/ 13 h 57"/>
              <a:gd name="T74" fmla="*/ 36 w 49"/>
              <a:gd name="T75" fmla="*/ 9 h 57"/>
              <a:gd name="T76" fmla="*/ 31 w 49"/>
              <a:gd name="T77" fmla="*/ 4 h 57"/>
              <a:gd name="T78" fmla="*/ 31 w 49"/>
              <a:gd name="T79" fmla="*/ 4 h 57"/>
              <a:gd name="T80" fmla="*/ 31 w 49"/>
              <a:gd name="T81" fmla="*/ 4 h 57"/>
              <a:gd name="T82" fmla="*/ 31 w 49"/>
              <a:gd name="T83" fmla="*/ 4 h 57"/>
              <a:gd name="T84" fmla="*/ 27 w 49"/>
              <a:gd name="T85" fmla="*/ 4 h 57"/>
              <a:gd name="T86" fmla="*/ 27 w 49"/>
              <a:gd name="T87" fmla="*/ 4 h 57"/>
              <a:gd name="T88" fmla="*/ 27 w 49"/>
              <a:gd name="T89" fmla="*/ 4 h 57"/>
              <a:gd name="T90" fmla="*/ 18 w 49"/>
              <a:gd name="T91" fmla="*/ 4 h 57"/>
              <a:gd name="T92" fmla="*/ 18 w 49"/>
              <a:gd name="T93" fmla="*/ 4 h 57"/>
              <a:gd name="T94" fmla="*/ 13 w 49"/>
              <a:gd name="T95" fmla="*/ 9 h 57"/>
              <a:gd name="T96" fmla="*/ 9 w 49"/>
              <a:gd name="T97" fmla="*/ 4 h 57"/>
              <a:gd name="T98" fmla="*/ 5 w 49"/>
              <a:gd name="T99" fmla="*/ 0 h 57"/>
              <a:gd name="T100" fmla="*/ 0 w 49"/>
              <a:gd name="T101" fmla="*/ 0 h 57"/>
              <a:gd name="T102" fmla="*/ 0 w 49"/>
              <a:gd name="T103" fmla="*/ 0 h 57"/>
              <a:gd name="T104" fmla="*/ 0 w 49"/>
              <a:gd name="T105" fmla="*/ 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" h="57">
                <a:moveTo>
                  <a:pt x="0" y="4"/>
                </a:moveTo>
                <a:lnTo>
                  <a:pt x="0" y="9"/>
                </a:lnTo>
                <a:lnTo>
                  <a:pt x="5" y="13"/>
                </a:lnTo>
                <a:lnTo>
                  <a:pt x="9" y="17"/>
                </a:lnTo>
                <a:lnTo>
                  <a:pt x="9" y="22"/>
                </a:lnTo>
                <a:lnTo>
                  <a:pt x="9" y="22"/>
                </a:lnTo>
                <a:lnTo>
                  <a:pt x="9" y="22"/>
                </a:lnTo>
                <a:lnTo>
                  <a:pt x="13" y="26"/>
                </a:lnTo>
                <a:lnTo>
                  <a:pt x="13" y="26"/>
                </a:lnTo>
                <a:lnTo>
                  <a:pt x="13" y="31"/>
                </a:lnTo>
                <a:lnTo>
                  <a:pt x="13" y="31"/>
                </a:lnTo>
                <a:lnTo>
                  <a:pt x="18" y="35"/>
                </a:lnTo>
                <a:lnTo>
                  <a:pt x="18" y="35"/>
                </a:lnTo>
                <a:lnTo>
                  <a:pt x="18" y="40"/>
                </a:lnTo>
                <a:lnTo>
                  <a:pt x="22" y="44"/>
                </a:lnTo>
                <a:lnTo>
                  <a:pt x="22" y="44"/>
                </a:lnTo>
                <a:lnTo>
                  <a:pt x="27" y="48"/>
                </a:lnTo>
                <a:lnTo>
                  <a:pt x="27" y="53"/>
                </a:lnTo>
                <a:lnTo>
                  <a:pt x="27" y="53"/>
                </a:lnTo>
                <a:lnTo>
                  <a:pt x="31" y="53"/>
                </a:lnTo>
                <a:lnTo>
                  <a:pt x="36" y="53"/>
                </a:lnTo>
                <a:lnTo>
                  <a:pt x="40" y="53"/>
                </a:lnTo>
                <a:lnTo>
                  <a:pt x="40" y="53"/>
                </a:lnTo>
                <a:lnTo>
                  <a:pt x="40" y="53"/>
                </a:lnTo>
                <a:lnTo>
                  <a:pt x="40" y="57"/>
                </a:lnTo>
                <a:lnTo>
                  <a:pt x="45" y="53"/>
                </a:lnTo>
                <a:lnTo>
                  <a:pt x="45" y="48"/>
                </a:lnTo>
                <a:lnTo>
                  <a:pt x="45" y="48"/>
                </a:lnTo>
                <a:lnTo>
                  <a:pt x="49" y="48"/>
                </a:lnTo>
                <a:lnTo>
                  <a:pt x="45" y="44"/>
                </a:lnTo>
                <a:lnTo>
                  <a:pt x="45" y="40"/>
                </a:lnTo>
                <a:lnTo>
                  <a:pt x="40" y="35"/>
                </a:lnTo>
                <a:lnTo>
                  <a:pt x="40" y="31"/>
                </a:lnTo>
                <a:lnTo>
                  <a:pt x="40" y="26"/>
                </a:lnTo>
                <a:lnTo>
                  <a:pt x="40" y="22"/>
                </a:lnTo>
                <a:lnTo>
                  <a:pt x="36" y="22"/>
                </a:lnTo>
                <a:lnTo>
                  <a:pt x="36" y="13"/>
                </a:lnTo>
                <a:lnTo>
                  <a:pt x="36" y="9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31" y="4"/>
                </a:lnTo>
                <a:lnTo>
                  <a:pt x="27" y="4"/>
                </a:lnTo>
                <a:lnTo>
                  <a:pt x="27" y="4"/>
                </a:lnTo>
                <a:lnTo>
                  <a:pt x="27" y="4"/>
                </a:lnTo>
                <a:lnTo>
                  <a:pt x="18" y="4"/>
                </a:lnTo>
                <a:lnTo>
                  <a:pt x="18" y="4"/>
                </a:lnTo>
                <a:lnTo>
                  <a:pt x="13" y="9"/>
                </a:lnTo>
                <a:lnTo>
                  <a:pt x="9" y="4"/>
                </a:lnTo>
                <a:lnTo>
                  <a:pt x="5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99" name="Freeform 837">
            <a:extLst>
              <a:ext uri="{FF2B5EF4-FFF2-40B4-BE49-F238E27FC236}">
                <a16:creationId xmlns:a16="http://schemas.microsoft.com/office/drawing/2014/main" id="{6E35FC74-8548-4116-8196-A6D1F42928AA}"/>
              </a:ext>
            </a:extLst>
          </p:cNvPr>
          <p:cNvSpPr>
            <a:spLocks/>
          </p:cNvSpPr>
          <p:nvPr/>
        </p:nvSpPr>
        <p:spPr bwMode="auto">
          <a:xfrm>
            <a:off x="7546188" y="3559042"/>
            <a:ext cx="126802" cy="118766"/>
          </a:xfrm>
          <a:custGeom>
            <a:avLst/>
            <a:gdLst>
              <a:gd name="T0" fmla="*/ 5 w 142"/>
              <a:gd name="T1" fmla="*/ 71 h 133"/>
              <a:gd name="T2" fmla="*/ 9 w 142"/>
              <a:gd name="T3" fmla="*/ 75 h 133"/>
              <a:gd name="T4" fmla="*/ 9 w 142"/>
              <a:gd name="T5" fmla="*/ 80 h 133"/>
              <a:gd name="T6" fmla="*/ 9 w 142"/>
              <a:gd name="T7" fmla="*/ 80 h 133"/>
              <a:gd name="T8" fmla="*/ 14 w 142"/>
              <a:gd name="T9" fmla="*/ 93 h 133"/>
              <a:gd name="T10" fmla="*/ 27 w 142"/>
              <a:gd name="T11" fmla="*/ 111 h 133"/>
              <a:gd name="T12" fmla="*/ 36 w 142"/>
              <a:gd name="T13" fmla="*/ 106 h 133"/>
              <a:gd name="T14" fmla="*/ 54 w 142"/>
              <a:gd name="T15" fmla="*/ 106 h 133"/>
              <a:gd name="T16" fmla="*/ 54 w 142"/>
              <a:gd name="T17" fmla="*/ 129 h 133"/>
              <a:gd name="T18" fmla="*/ 58 w 142"/>
              <a:gd name="T19" fmla="*/ 129 h 133"/>
              <a:gd name="T20" fmla="*/ 71 w 142"/>
              <a:gd name="T21" fmla="*/ 129 h 133"/>
              <a:gd name="T22" fmla="*/ 80 w 142"/>
              <a:gd name="T23" fmla="*/ 124 h 133"/>
              <a:gd name="T24" fmla="*/ 85 w 142"/>
              <a:gd name="T25" fmla="*/ 133 h 133"/>
              <a:gd name="T26" fmla="*/ 89 w 142"/>
              <a:gd name="T27" fmla="*/ 133 h 133"/>
              <a:gd name="T28" fmla="*/ 98 w 142"/>
              <a:gd name="T29" fmla="*/ 133 h 133"/>
              <a:gd name="T30" fmla="*/ 111 w 142"/>
              <a:gd name="T31" fmla="*/ 102 h 133"/>
              <a:gd name="T32" fmla="*/ 125 w 142"/>
              <a:gd name="T33" fmla="*/ 89 h 133"/>
              <a:gd name="T34" fmla="*/ 133 w 142"/>
              <a:gd name="T35" fmla="*/ 75 h 133"/>
              <a:gd name="T36" fmla="*/ 138 w 142"/>
              <a:gd name="T37" fmla="*/ 62 h 133"/>
              <a:gd name="T38" fmla="*/ 142 w 142"/>
              <a:gd name="T39" fmla="*/ 58 h 133"/>
              <a:gd name="T40" fmla="*/ 138 w 142"/>
              <a:gd name="T41" fmla="*/ 49 h 133"/>
              <a:gd name="T42" fmla="*/ 120 w 142"/>
              <a:gd name="T43" fmla="*/ 40 h 133"/>
              <a:gd name="T44" fmla="*/ 102 w 142"/>
              <a:gd name="T45" fmla="*/ 22 h 133"/>
              <a:gd name="T46" fmla="*/ 85 w 142"/>
              <a:gd name="T47" fmla="*/ 9 h 133"/>
              <a:gd name="T48" fmla="*/ 62 w 142"/>
              <a:gd name="T49" fmla="*/ 4 h 133"/>
              <a:gd name="T50" fmla="*/ 36 w 142"/>
              <a:gd name="T51" fmla="*/ 4 h 133"/>
              <a:gd name="T52" fmla="*/ 18 w 142"/>
              <a:gd name="T53" fmla="*/ 0 h 133"/>
              <a:gd name="T54" fmla="*/ 9 w 142"/>
              <a:gd name="T55" fmla="*/ 0 h 133"/>
              <a:gd name="T56" fmla="*/ 9 w 142"/>
              <a:gd name="T57" fmla="*/ 9 h 133"/>
              <a:gd name="T58" fmla="*/ 9 w 142"/>
              <a:gd name="T59" fmla="*/ 22 h 133"/>
              <a:gd name="T60" fmla="*/ 5 w 142"/>
              <a:gd name="T61" fmla="*/ 44 h 133"/>
              <a:gd name="T62" fmla="*/ 5 w 142"/>
              <a:gd name="T63" fmla="*/ 53 h 133"/>
              <a:gd name="T64" fmla="*/ 0 w 142"/>
              <a:gd name="T65" fmla="*/ 7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3">
                <a:moveTo>
                  <a:pt x="0" y="71"/>
                </a:moveTo>
                <a:lnTo>
                  <a:pt x="5" y="71"/>
                </a:lnTo>
                <a:lnTo>
                  <a:pt x="9" y="71"/>
                </a:lnTo>
                <a:lnTo>
                  <a:pt x="9" y="75"/>
                </a:lnTo>
                <a:lnTo>
                  <a:pt x="9" y="75"/>
                </a:lnTo>
                <a:lnTo>
                  <a:pt x="9" y="80"/>
                </a:lnTo>
                <a:lnTo>
                  <a:pt x="9" y="80"/>
                </a:lnTo>
                <a:lnTo>
                  <a:pt x="9" y="80"/>
                </a:lnTo>
                <a:lnTo>
                  <a:pt x="5" y="84"/>
                </a:lnTo>
                <a:lnTo>
                  <a:pt x="14" y="93"/>
                </a:lnTo>
                <a:lnTo>
                  <a:pt x="22" y="106"/>
                </a:lnTo>
                <a:lnTo>
                  <a:pt x="27" y="111"/>
                </a:lnTo>
                <a:lnTo>
                  <a:pt x="27" y="111"/>
                </a:lnTo>
                <a:lnTo>
                  <a:pt x="36" y="106"/>
                </a:lnTo>
                <a:lnTo>
                  <a:pt x="49" y="102"/>
                </a:lnTo>
                <a:lnTo>
                  <a:pt x="54" y="106"/>
                </a:lnTo>
                <a:lnTo>
                  <a:pt x="54" y="124"/>
                </a:lnTo>
                <a:lnTo>
                  <a:pt x="54" y="129"/>
                </a:lnTo>
                <a:lnTo>
                  <a:pt x="54" y="129"/>
                </a:lnTo>
                <a:lnTo>
                  <a:pt x="58" y="129"/>
                </a:lnTo>
                <a:lnTo>
                  <a:pt x="62" y="124"/>
                </a:lnTo>
                <a:lnTo>
                  <a:pt x="71" y="129"/>
                </a:lnTo>
                <a:lnTo>
                  <a:pt x="71" y="129"/>
                </a:lnTo>
                <a:lnTo>
                  <a:pt x="80" y="124"/>
                </a:lnTo>
                <a:lnTo>
                  <a:pt x="85" y="129"/>
                </a:lnTo>
                <a:lnTo>
                  <a:pt x="85" y="133"/>
                </a:lnTo>
                <a:lnTo>
                  <a:pt x="85" y="133"/>
                </a:lnTo>
                <a:lnTo>
                  <a:pt x="89" y="133"/>
                </a:lnTo>
                <a:lnTo>
                  <a:pt x="93" y="133"/>
                </a:lnTo>
                <a:lnTo>
                  <a:pt x="98" y="133"/>
                </a:lnTo>
                <a:lnTo>
                  <a:pt x="98" y="120"/>
                </a:lnTo>
                <a:lnTo>
                  <a:pt x="111" y="102"/>
                </a:lnTo>
                <a:lnTo>
                  <a:pt x="116" y="98"/>
                </a:lnTo>
                <a:lnTo>
                  <a:pt x="125" y="89"/>
                </a:lnTo>
                <a:lnTo>
                  <a:pt x="133" y="84"/>
                </a:lnTo>
                <a:lnTo>
                  <a:pt x="133" y="75"/>
                </a:lnTo>
                <a:lnTo>
                  <a:pt x="133" y="71"/>
                </a:lnTo>
                <a:lnTo>
                  <a:pt x="138" y="62"/>
                </a:lnTo>
                <a:lnTo>
                  <a:pt x="138" y="62"/>
                </a:lnTo>
                <a:lnTo>
                  <a:pt x="142" y="58"/>
                </a:lnTo>
                <a:lnTo>
                  <a:pt x="142" y="53"/>
                </a:lnTo>
                <a:lnTo>
                  <a:pt x="138" y="49"/>
                </a:lnTo>
                <a:lnTo>
                  <a:pt x="129" y="49"/>
                </a:lnTo>
                <a:lnTo>
                  <a:pt x="120" y="40"/>
                </a:lnTo>
                <a:lnTo>
                  <a:pt x="111" y="31"/>
                </a:lnTo>
                <a:lnTo>
                  <a:pt x="102" y="22"/>
                </a:lnTo>
                <a:lnTo>
                  <a:pt x="89" y="13"/>
                </a:lnTo>
                <a:lnTo>
                  <a:pt x="85" y="9"/>
                </a:lnTo>
                <a:lnTo>
                  <a:pt x="76" y="4"/>
                </a:lnTo>
                <a:lnTo>
                  <a:pt x="62" y="4"/>
                </a:lnTo>
                <a:lnTo>
                  <a:pt x="49" y="0"/>
                </a:lnTo>
                <a:lnTo>
                  <a:pt x="36" y="4"/>
                </a:lnTo>
                <a:lnTo>
                  <a:pt x="27" y="4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9"/>
                </a:lnTo>
                <a:lnTo>
                  <a:pt x="9" y="13"/>
                </a:lnTo>
                <a:lnTo>
                  <a:pt x="9" y="22"/>
                </a:lnTo>
                <a:lnTo>
                  <a:pt x="9" y="35"/>
                </a:lnTo>
                <a:lnTo>
                  <a:pt x="5" y="44"/>
                </a:lnTo>
                <a:lnTo>
                  <a:pt x="9" y="49"/>
                </a:lnTo>
                <a:lnTo>
                  <a:pt x="5" y="53"/>
                </a:lnTo>
                <a:lnTo>
                  <a:pt x="5" y="58"/>
                </a:lnTo>
                <a:lnTo>
                  <a:pt x="0" y="71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0" name="Freeform 838">
            <a:extLst>
              <a:ext uri="{FF2B5EF4-FFF2-40B4-BE49-F238E27FC236}">
                <a16:creationId xmlns:a16="http://schemas.microsoft.com/office/drawing/2014/main" id="{3F5FC02A-AB8F-4A1C-8AA9-63EC3AD3B4AC}"/>
              </a:ext>
            </a:extLst>
          </p:cNvPr>
          <p:cNvSpPr>
            <a:spLocks/>
          </p:cNvSpPr>
          <p:nvPr/>
        </p:nvSpPr>
        <p:spPr bwMode="auto">
          <a:xfrm>
            <a:off x="7546188" y="3559042"/>
            <a:ext cx="126802" cy="118766"/>
          </a:xfrm>
          <a:custGeom>
            <a:avLst/>
            <a:gdLst>
              <a:gd name="T0" fmla="*/ 5 w 142"/>
              <a:gd name="T1" fmla="*/ 71 h 133"/>
              <a:gd name="T2" fmla="*/ 9 w 142"/>
              <a:gd name="T3" fmla="*/ 75 h 133"/>
              <a:gd name="T4" fmla="*/ 9 w 142"/>
              <a:gd name="T5" fmla="*/ 80 h 133"/>
              <a:gd name="T6" fmla="*/ 9 w 142"/>
              <a:gd name="T7" fmla="*/ 80 h 133"/>
              <a:gd name="T8" fmla="*/ 14 w 142"/>
              <a:gd name="T9" fmla="*/ 93 h 133"/>
              <a:gd name="T10" fmla="*/ 27 w 142"/>
              <a:gd name="T11" fmla="*/ 111 h 133"/>
              <a:gd name="T12" fmla="*/ 36 w 142"/>
              <a:gd name="T13" fmla="*/ 106 h 133"/>
              <a:gd name="T14" fmla="*/ 54 w 142"/>
              <a:gd name="T15" fmla="*/ 106 h 133"/>
              <a:gd name="T16" fmla="*/ 54 w 142"/>
              <a:gd name="T17" fmla="*/ 129 h 133"/>
              <a:gd name="T18" fmla="*/ 58 w 142"/>
              <a:gd name="T19" fmla="*/ 129 h 133"/>
              <a:gd name="T20" fmla="*/ 71 w 142"/>
              <a:gd name="T21" fmla="*/ 129 h 133"/>
              <a:gd name="T22" fmla="*/ 80 w 142"/>
              <a:gd name="T23" fmla="*/ 124 h 133"/>
              <a:gd name="T24" fmla="*/ 85 w 142"/>
              <a:gd name="T25" fmla="*/ 133 h 133"/>
              <a:gd name="T26" fmla="*/ 89 w 142"/>
              <a:gd name="T27" fmla="*/ 133 h 133"/>
              <a:gd name="T28" fmla="*/ 98 w 142"/>
              <a:gd name="T29" fmla="*/ 133 h 133"/>
              <a:gd name="T30" fmla="*/ 111 w 142"/>
              <a:gd name="T31" fmla="*/ 102 h 133"/>
              <a:gd name="T32" fmla="*/ 125 w 142"/>
              <a:gd name="T33" fmla="*/ 89 h 133"/>
              <a:gd name="T34" fmla="*/ 133 w 142"/>
              <a:gd name="T35" fmla="*/ 75 h 133"/>
              <a:gd name="T36" fmla="*/ 138 w 142"/>
              <a:gd name="T37" fmla="*/ 62 h 133"/>
              <a:gd name="T38" fmla="*/ 142 w 142"/>
              <a:gd name="T39" fmla="*/ 58 h 133"/>
              <a:gd name="T40" fmla="*/ 138 w 142"/>
              <a:gd name="T41" fmla="*/ 49 h 133"/>
              <a:gd name="T42" fmla="*/ 120 w 142"/>
              <a:gd name="T43" fmla="*/ 40 h 133"/>
              <a:gd name="T44" fmla="*/ 102 w 142"/>
              <a:gd name="T45" fmla="*/ 22 h 133"/>
              <a:gd name="T46" fmla="*/ 85 w 142"/>
              <a:gd name="T47" fmla="*/ 9 h 133"/>
              <a:gd name="T48" fmla="*/ 62 w 142"/>
              <a:gd name="T49" fmla="*/ 4 h 133"/>
              <a:gd name="T50" fmla="*/ 36 w 142"/>
              <a:gd name="T51" fmla="*/ 4 h 133"/>
              <a:gd name="T52" fmla="*/ 18 w 142"/>
              <a:gd name="T53" fmla="*/ 0 h 133"/>
              <a:gd name="T54" fmla="*/ 9 w 142"/>
              <a:gd name="T55" fmla="*/ 0 h 133"/>
              <a:gd name="T56" fmla="*/ 9 w 142"/>
              <a:gd name="T57" fmla="*/ 9 h 133"/>
              <a:gd name="T58" fmla="*/ 9 w 142"/>
              <a:gd name="T59" fmla="*/ 22 h 133"/>
              <a:gd name="T60" fmla="*/ 5 w 142"/>
              <a:gd name="T61" fmla="*/ 44 h 133"/>
              <a:gd name="T62" fmla="*/ 5 w 142"/>
              <a:gd name="T63" fmla="*/ 53 h 133"/>
              <a:gd name="T64" fmla="*/ 0 w 142"/>
              <a:gd name="T65" fmla="*/ 7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3">
                <a:moveTo>
                  <a:pt x="0" y="71"/>
                </a:moveTo>
                <a:lnTo>
                  <a:pt x="5" y="71"/>
                </a:lnTo>
                <a:lnTo>
                  <a:pt x="9" y="71"/>
                </a:lnTo>
                <a:lnTo>
                  <a:pt x="9" y="75"/>
                </a:lnTo>
                <a:lnTo>
                  <a:pt x="9" y="75"/>
                </a:lnTo>
                <a:lnTo>
                  <a:pt x="9" y="80"/>
                </a:lnTo>
                <a:lnTo>
                  <a:pt x="9" y="80"/>
                </a:lnTo>
                <a:lnTo>
                  <a:pt x="9" y="80"/>
                </a:lnTo>
                <a:lnTo>
                  <a:pt x="5" y="84"/>
                </a:lnTo>
                <a:lnTo>
                  <a:pt x="14" y="93"/>
                </a:lnTo>
                <a:lnTo>
                  <a:pt x="22" y="106"/>
                </a:lnTo>
                <a:lnTo>
                  <a:pt x="27" y="111"/>
                </a:lnTo>
                <a:lnTo>
                  <a:pt x="27" y="111"/>
                </a:lnTo>
                <a:lnTo>
                  <a:pt x="36" y="106"/>
                </a:lnTo>
                <a:lnTo>
                  <a:pt x="49" y="102"/>
                </a:lnTo>
                <a:lnTo>
                  <a:pt x="54" y="106"/>
                </a:lnTo>
                <a:lnTo>
                  <a:pt x="54" y="124"/>
                </a:lnTo>
                <a:lnTo>
                  <a:pt x="54" y="129"/>
                </a:lnTo>
                <a:lnTo>
                  <a:pt x="54" y="129"/>
                </a:lnTo>
                <a:lnTo>
                  <a:pt x="58" y="129"/>
                </a:lnTo>
                <a:lnTo>
                  <a:pt x="62" y="124"/>
                </a:lnTo>
                <a:lnTo>
                  <a:pt x="71" y="129"/>
                </a:lnTo>
                <a:lnTo>
                  <a:pt x="71" y="129"/>
                </a:lnTo>
                <a:lnTo>
                  <a:pt x="80" y="124"/>
                </a:lnTo>
                <a:lnTo>
                  <a:pt x="85" y="129"/>
                </a:lnTo>
                <a:lnTo>
                  <a:pt x="85" y="133"/>
                </a:lnTo>
                <a:lnTo>
                  <a:pt x="85" y="133"/>
                </a:lnTo>
                <a:lnTo>
                  <a:pt x="89" y="133"/>
                </a:lnTo>
                <a:lnTo>
                  <a:pt x="93" y="133"/>
                </a:lnTo>
                <a:lnTo>
                  <a:pt x="98" y="133"/>
                </a:lnTo>
                <a:lnTo>
                  <a:pt x="98" y="120"/>
                </a:lnTo>
                <a:lnTo>
                  <a:pt x="111" y="102"/>
                </a:lnTo>
                <a:lnTo>
                  <a:pt x="116" y="98"/>
                </a:lnTo>
                <a:lnTo>
                  <a:pt x="125" y="89"/>
                </a:lnTo>
                <a:lnTo>
                  <a:pt x="133" y="84"/>
                </a:lnTo>
                <a:lnTo>
                  <a:pt x="133" y="75"/>
                </a:lnTo>
                <a:lnTo>
                  <a:pt x="133" y="71"/>
                </a:lnTo>
                <a:lnTo>
                  <a:pt x="138" y="62"/>
                </a:lnTo>
                <a:lnTo>
                  <a:pt x="138" y="62"/>
                </a:lnTo>
                <a:lnTo>
                  <a:pt x="142" y="58"/>
                </a:lnTo>
                <a:lnTo>
                  <a:pt x="142" y="53"/>
                </a:lnTo>
                <a:lnTo>
                  <a:pt x="138" y="49"/>
                </a:lnTo>
                <a:lnTo>
                  <a:pt x="129" y="49"/>
                </a:lnTo>
                <a:lnTo>
                  <a:pt x="120" y="40"/>
                </a:lnTo>
                <a:lnTo>
                  <a:pt x="111" y="31"/>
                </a:lnTo>
                <a:lnTo>
                  <a:pt x="102" y="22"/>
                </a:lnTo>
                <a:lnTo>
                  <a:pt x="89" y="13"/>
                </a:lnTo>
                <a:lnTo>
                  <a:pt x="85" y="9"/>
                </a:lnTo>
                <a:lnTo>
                  <a:pt x="76" y="4"/>
                </a:lnTo>
                <a:lnTo>
                  <a:pt x="62" y="4"/>
                </a:lnTo>
                <a:lnTo>
                  <a:pt x="49" y="0"/>
                </a:lnTo>
                <a:lnTo>
                  <a:pt x="36" y="4"/>
                </a:lnTo>
                <a:lnTo>
                  <a:pt x="27" y="4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9"/>
                </a:lnTo>
                <a:lnTo>
                  <a:pt x="9" y="13"/>
                </a:lnTo>
                <a:lnTo>
                  <a:pt x="9" y="22"/>
                </a:lnTo>
                <a:lnTo>
                  <a:pt x="9" y="35"/>
                </a:lnTo>
                <a:lnTo>
                  <a:pt x="5" y="44"/>
                </a:lnTo>
                <a:lnTo>
                  <a:pt x="9" y="49"/>
                </a:lnTo>
                <a:lnTo>
                  <a:pt x="5" y="53"/>
                </a:lnTo>
                <a:lnTo>
                  <a:pt x="5" y="58"/>
                </a:lnTo>
                <a:lnTo>
                  <a:pt x="0" y="7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1" name="Freeform 839">
            <a:extLst>
              <a:ext uri="{FF2B5EF4-FFF2-40B4-BE49-F238E27FC236}">
                <a16:creationId xmlns:a16="http://schemas.microsoft.com/office/drawing/2014/main" id="{04D4F8CA-C2BC-47C0-B5EC-9EBE9690DFC2}"/>
              </a:ext>
            </a:extLst>
          </p:cNvPr>
          <p:cNvSpPr>
            <a:spLocks/>
          </p:cNvSpPr>
          <p:nvPr/>
        </p:nvSpPr>
        <p:spPr bwMode="auto">
          <a:xfrm>
            <a:off x="7546188" y="3559042"/>
            <a:ext cx="126802" cy="118766"/>
          </a:xfrm>
          <a:custGeom>
            <a:avLst/>
            <a:gdLst>
              <a:gd name="T0" fmla="*/ 5 w 142"/>
              <a:gd name="T1" fmla="*/ 71 h 133"/>
              <a:gd name="T2" fmla="*/ 9 w 142"/>
              <a:gd name="T3" fmla="*/ 75 h 133"/>
              <a:gd name="T4" fmla="*/ 9 w 142"/>
              <a:gd name="T5" fmla="*/ 80 h 133"/>
              <a:gd name="T6" fmla="*/ 9 w 142"/>
              <a:gd name="T7" fmla="*/ 80 h 133"/>
              <a:gd name="T8" fmla="*/ 14 w 142"/>
              <a:gd name="T9" fmla="*/ 93 h 133"/>
              <a:gd name="T10" fmla="*/ 27 w 142"/>
              <a:gd name="T11" fmla="*/ 111 h 133"/>
              <a:gd name="T12" fmla="*/ 36 w 142"/>
              <a:gd name="T13" fmla="*/ 106 h 133"/>
              <a:gd name="T14" fmla="*/ 54 w 142"/>
              <a:gd name="T15" fmla="*/ 106 h 133"/>
              <a:gd name="T16" fmla="*/ 54 w 142"/>
              <a:gd name="T17" fmla="*/ 129 h 133"/>
              <a:gd name="T18" fmla="*/ 58 w 142"/>
              <a:gd name="T19" fmla="*/ 129 h 133"/>
              <a:gd name="T20" fmla="*/ 71 w 142"/>
              <a:gd name="T21" fmla="*/ 129 h 133"/>
              <a:gd name="T22" fmla="*/ 80 w 142"/>
              <a:gd name="T23" fmla="*/ 124 h 133"/>
              <a:gd name="T24" fmla="*/ 85 w 142"/>
              <a:gd name="T25" fmla="*/ 133 h 133"/>
              <a:gd name="T26" fmla="*/ 89 w 142"/>
              <a:gd name="T27" fmla="*/ 133 h 133"/>
              <a:gd name="T28" fmla="*/ 98 w 142"/>
              <a:gd name="T29" fmla="*/ 133 h 133"/>
              <a:gd name="T30" fmla="*/ 111 w 142"/>
              <a:gd name="T31" fmla="*/ 102 h 133"/>
              <a:gd name="T32" fmla="*/ 125 w 142"/>
              <a:gd name="T33" fmla="*/ 89 h 133"/>
              <a:gd name="T34" fmla="*/ 133 w 142"/>
              <a:gd name="T35" fmla="*/ 75 h 133"/>
              <a:gd name="T36" fmla="*/ 138 w 142"/>
              <a:gd name="T37" fmla="*/ 62 h 133"/>
              <a:gd name="T38" fmla="*/ 142 w 142"/>
              <a:gd name="T39" fmla="*/ 58 h 133"/>
              <a:gd name="T40" fmla="*/ 138 w 142"/>
              <a:gd name="T41" fmla="*/ 49 h 133"/>
              <a:gd name="T42" fmla="*/ 120 w 142"/>
              <a:gd name="T43" fmla="*/ 40 h 133"/>
              <a:gd name="T44" fmla="*/ 102 w 142"/>
              <a:gd name="T45" fmla="*/ 22 h 133"/>
              <a:gd name="T46" fmla="*/ 85 w 142"/>
              <a:gd name="T47" fmla="*/ 9 h 133"/>
              <a:gd name="T48" fmla="*/ 62 w 142"/>
              <a:gd name="T49" fmla="*/ 4 h 133"/>
              <a:gd name="T50" fmla="*/ 36 w 142"/>
              <a:gd name="T51" fmla="*/ 4 h 133"/>
              <a:gd name="T52" fmla="*/ 18 w 142"/>
              <a:gd name="T53" fmla="*/ 0 h 133"/>
              <a:gd name="T54" fmla="*/ 9 w 142"/>
              <a:gd name="T55" fmla="*/ 0 h 133"/>
              <a:gd name="T56" fmla="*/ 9 w 142"/>
              <a:gd name="T57" fmla="*/ 9 h 133"/>
              <a:gd name="T58" fmla="*/ 9 w 142"/>
              <a:gd name="T59" fmla="*/ 22 h 133"/>
              <a:gd name="T60" fmla="*/ 5 w 142"/>
              <a:gd name="T61" fmla="*/ 44 h 133"/>
              <a:gd name="T62" fmla="*/ 5 w 142"/>
              <a:gd name="T63" fmla="*/ 53 h 133"/>
              <a:gd name="T64" fmla="*/ 0 w 142"/>
              <a:gd name="T65" fmla="*/ 7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3">
                <a:moveTo>
                  <a:pt x="0" y="71"/>
                </a:moveTo>
                <a:lnTo>
                  <a:pt x="5" y="71"/>
                </a:lnTo>
                <a:lnTo>
                  <a:pt x="9" y="71"/>
                </a:lnTo>
                <a:lnTo>
                  <a:pt x="9" y="75"/>
                </a:lnTo>
                <a:lnTo>
                  <a:pt x="9" y="75"/>
                </a:lnTo>
                <a:lnTo>
                  <a:pt x="9" y="80"/>
                </a:lnTo>
                <a:lnTo>
                  <a:pt x="9" y="80"/>
                </a:lnTo>
                <a:lnTo>
                  <a:pt x="9" y="80"/>
                </a:lnTo>
                <a:lnTo>
                  <a:pt x="5" y="84"/>
                </a:lnTo>
                <a:lnTo>
                  <a:pt x="14" y="93"/>
                </a:lnTo>
                <a:lnTo>
                  <a:pt x="22" y="106"/>
                </a:lnTo>
                <a:lnTo>
                  <a:pt x="27" y="111"/>
                </a:lnTo>
                <a:lnTo>
                  <a:pt x="27" y="111"/>
                </a:lnTo>
                <a:lnTo>
                  <a:pt x="36" y="106"/>
                </a:lnTo>
                <a:lnTo>
                  <a:pt x="49" y="102"/>
                </a:lnTo>
                <a:lnTo>
                  <a:pt x="54" y="106"/>
                </a:lnTo>
                <a:lnTo>
                  <a:pt x="54" y="124"/>
                </a:lnTo>
                <a:lnTo>
                  <a:pt x="54" y="129"/>
                </a:lnTo>
                <a:lnTo>
                  <a:pt x="54" y="129"/>
                </a:lnTo>
                <a:lnTo>
                  <a:pt x="58" y="129"/>
                </a:lnTo>
                <a:lnTo>
                  <a:pt x="62" y="124"/>
                </a:lnTo>
                <a:lnTo>
                  <a:pt x="71" y="129"/>
                </a:lnTo>
                <a:lnTo>
                  <a:pt x="71" y="129"/>
                </a:lnTo>
                <a:lnTo>
                  <a:pt x="80" y="124"/>
                </a:lnTo>
                <a:lnTo>
                  <a:pt x="85" y="129"/>
                </a:lnTo>
                <a:lnTo>
                  <a:pt x="85" y="133"/>
                </a:lnTo>
                <a:lnTo>
                  <a:pt x="85" y="133"/>
                </a:lnTo>
                <a:lnTo>
                  <a:pt x="89" y="133"/>
                </a:lnTo>
                <a:lnTo>
                  <a:pt x="93" y="133"/>
                </a:lnTo>
                <a:lnTo>
                  <a:pt x="98" y="133"/>
                </a:lnTo>
                <a:lnTo>
                  <a:pt x="98" y="120"/>
                </a:lnTo>
                <a:lnTo>
                  <a:pt x="111" y="102"/>
                </a:lnTo>
                <a:lnTo>
                  <a:pt x="116" y="98"/>
                </a:lnTo>
                <a:lnTo>
                  <a:pt x="125" y="89"/>
                </a:lnTo>
                <a:lnTo>
                  <a:pt x="133" y="84"/>
                </a:lnTo>
                <a:lnTo>
                  <a:pt x="133" y="75"/>
                </a:lnTo>
                <a:lnTo>
                  <a:pt x="133" y="71"/>
                </a:lnTo>
                <a:lnTo>
                  <a:pt x="138" y="62"/>
                </a:lnTo>
                <a:lnTo>
                  <a:pt x="138" y="62"/>
                </a:lnTo>
                <a:lnTo>
                  <a:pt x="142" y="58"/>
                </a:lnTo>
                <a:lnTo>
                  <a:pt x="142" y="53"/>
                </a:lnTo>
                <a:lnTo>
                  <a:pt x="138" y="49"/>
                </a:lnTo>
                <a:lnTo>
                  <a:pt x="129" y="49"/>
                </a:lnTo>
                <a:lnTo>
                  <a:pt x="120" y="40"/>
                </a:lnTo>
                <a:lnTo>
                  <a:pt x="111" y="31"/>
                </a:lnTo>
                <a:lnTo>
                  <a:pt x="102" y="22"/>
                </a:lnTo>
                <a:lnTo>
                  <a:pt x="89" y="13"/>
                </a:lnTo>
                <a:lnTo>
                  <a:pt x="85" y="9"/>
                </a:lnTo>
                <a:lnTo>
                  <a:pt x="76" y="4"/>
                </a:lnTo>
                <a:lnTo>
                  <a:pt x="62" y="4"/>
                </a:lnTo>
                <a:lnTo>
                  <a:pt x="49" y="0"/>
                </a:lnTo>
                <a:lnTo>
                  <a:pt x="36" y="4"/>
                </a:lnTo>
                <a:lnTo>
                  <a:pt x="27" y="4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9"/>
                </a:lnTo>
                <a:lnTo>
                  <a:pt x="9" y="13"/>
                </a:lnTo>
                <a:lnTo>
                  <a:pt x="9" y="22"/>
                </a:lnTo>
                <a:lnTo>
                  <a:pt x="9" y="35"/>
                </a:lnTo>
                <a:lnTo>
                  <a:pt x="5" y="44"/>
                </a:lnTo>
                <a:lnTo>
                  <a:pt x="9" y="49"/>
                </a:lnTo>
                <a:lnTo>
                  <a:pt x="5" y="53"/>
                </a:lnTo>
                <a:lnTo>
                  <a:pt x="5" y="58"/>
                </a:lnTo>
                <a:lnTo>
                  <a:pt x="0" y="71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2" name="Freeform 840">
            <a:extLst>
              <a:ext uri="{FF2B5EF4-FFF2-40B4-BE49-F238E27FC236}">
                <a16:creationId xmlns:a16="http://schemas.microsoft.com/office/drawing/2014/main" id="{4562821B-4CDA-4AB8-8C18-8CF246A6B930}"/>
              </a:ext>
            </a:extLst>
          </p:cNvPr>
          <p:cNvSpPr>
            <a:spLocks/>
          </p:cNvSpPr>
          <p:nvPr/>
        </p:nvSpPr>
        <p:spPr bwMode="auto">
          <a:xfrm>
            <a:off x="7546188" y="3559042"/>
            <a:ext cx="126802" cy="118766"/>
          </a:xfrm>
          <a:custGeom>
            <a:avLst/>
            <a:gdLst>
              <a:gd name="T0" fmla="*/ 5 w 142"/>
              <a:gd name="T1" fmla="*/ 71 h 133"/>
              <a:gd name="T2" fmla="*/ 9 w 142"/>
              <a:gd name="T3" fmla="*/ 75 h 133"/>
              <a:gd name="T4" fmla="*/ 9 w 142"/>
              <a:gd name="T5" fmla="*/ 80 h 133"/>
              <a:gd name="T6" fmla="*/ 9 w 142"/>
              <a:gd name="T7" fmla="*/ 80 h 133"/>
              <a:gd name="T8" fmla="*/ 14 w 142"/>
              <a:gd name="T9" fmla="*/ 93 h 133"/>
              <a:gd name="T10" fmla="*/ 27 w 142"/>
              <a:gd name="T11" fmla="*/ 111 h 133"/>
              <a:gd name="T12" fmla="*/ 36 w 142"/>
              <a:gd name="T13" fmla="*/ 106 h 133"/>
              <a:gd name="T14" fmla="*/ 54 w 142"/>
              <a:gd name="T15" fmla="*/ 106 h 133"/>
              <a:gd name="T16" fmla="*/ 54 w 142"/>
              <a:gd name="T17" fmla="*/ 129 h 133"/>
              <a:gd name="T18" fmla="*/ 58 w 142"/>
              <a:gd name="T19" fmla="*/ 129 h 133"/>
              <a:gd name="T20" fmla="*/ 71 w 142"/>
              <a:gd name="T21" fmla="*/ 129 h 133"/>
              <a:gd name="T22" fmla="*/ 80 w 142"/>
              <a:gd name="T23" fmla="*/ 124 h 133"/>
              <a:gd name="T24" fmla="*/ 85 w 142"/>
              <a:gd name="T25" fmla="*/ 133 h 133"/>
              <a:gd name="T26" fmla="*/ 89 w 142"/>
              <a:gd name="T27" fmla="*/ 133 h 133"/>
              <a:gd name="T28" fmla="*/ 98 w 142"/>
              <a:gd name="T29" fmla="*/ 133 h 133"/>
              <a:gd name="T30" fmla="*/ 111 w 142"/>
              <a:gd name="T31" fmla="*/ 102 h 133"/>
              <a:gd name="T32" fmla="*/ 125 w 142"/>
              <a:gd name="T33" fmla="*/ 89 h 133"/>
              <a:gd name="T34" fmla="*/ 133 w 142"/>
              <a:gd name="T35" fmla="*/ 75 h 133"/>
              <a:gd name="T36" fmla="*/ 138 w 142"/>
              <a:gd name="T37" fmla="*/ 62 h 133"/>
              <a:gd name="T38" fmla="*/ 142 w 142"/>
              <a:gd name="T39" fmla="*/ 58 h 133"/>
              <a:gd name="T40" fmla="*/ 138 w 142"/>
              <a:gd name="T41" fmla="*/ 49 h 133"/>
              <a:gd name="T42" fmla="*/ 120 w 142"/>
              <a:gd name="T43" fmla="*/ 40 h 133"/>
              <a:gd name="T44" fmla="*/ 102 w 142"/>
              <a:gd name="T45" fmla="*/ 22 h 133"/>
              <a:gd name="T46" fmla="*/ 85 w 142"/>
              <a:gd name="T47" fmla="*/ 9 h 133"/>
              <a:gd name="T48" fmla="*/ 62 w 142"/>
              <a:gd name="T49" fmla="*/ 4 h 133"/>
              <a:gd name="T50" fmla="*/ 36 w 142"/>
              <a:gd name="T51" fmla="*/ 4 h 133"/>
              <a:gd name="T52" fmla="*/ 18 w 142"/>
              <a:gd name="T53" fmla="*/ 0 h 133"/>
              <a:gd name="T54" fmla="*/ 9 w 142"/>
              <a:gd name="T55" fmla="*/ 0 h 133"/>
              <a:gd name="T56" fmla="*/ 9 w 142"/>
              <a:gd name="T57" fmla="*/ 9 h 133"/>
              <a:gd name="T58" fmla="*/ 9 w 142"/>
              <a:gd name="T59" fmla="*/ 22 h 133"/>
              <a:gd name="T60" fmla="*/ 5 w 142"/>
              <a:gd name="T61" fmla="*/ 44 h 133"/>
              <a:gd name="T62" fmla="*/ 5 w 142"/>
              <a:gd name="T63" fmla="*/ 53 h 133"/>
              <a:gd name="T64" fmla="*/ 0 w 142"/>
              <a:gd name="T65" fmla="*/ 7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3">
                <a:moveTo>
                  <a:pt x="0" y="71"/>
                </a:moveTo>
                <a:lnTo>
                  <a:pt x="5" y="71"/>
                </a:lnTo>
                <a:lnTo>
                  <a:pt x="9" y="71"/>
                </a:lnTo>
                <a:lnTo>
                  <a:pt x="9" y="75"/>
                </a:lnTo>
                <a:lnTo>
                  <a:pt x="9" y="75"/>
                </a:lnTo>
                <a:lnTo>
                  <a:pt x="9" y="80"/>
                </a:lnTo>
                <a:lnTo>
                  <a:pt x="9" y="80"/>
                </a:lnTo>
                <a:lnTo>
                  <a:pt x="9" y="80"/>
                </a:lnTo>
                <a:lnTo>
                  <a:pt x="5" y="84"/>
                </a:lnTo>
                <a:lnTo>
                  <a:pt x="14" y="93"/>
                </a:lnTo>
                <a:lnTo>
                  <a:pt x="22" y="106"/>
                </a:lnTo>
                <a:lnTo>
                  <a:pt x="27" y="111"/>
                </a:lnTo>
                <a:lnTo>
                  <a:pt x="27" y="111"/>
                </a:lnTo>
                <a:lnTo>
                  <a:pt x="36" y="106"/>
                </a:lnTo>
                <a:lnTo>
                  <a:pt x="49" y="102"/>
                </a:lnTo>
                <a:lnTo>
                  <a:pt x="54" y="106"/>
                </a:lnTo>
                <a:lnTo>
                  <a:pt x="54" y="124"/>
                </a:lnTo>
                <a:lnTo>
                  <a:pt x="54" y="129"/>
                </a:lnTo>
                <a:lnTo>
                  <a:pt x="54" y="129"/>
                </a:lnTo>
                <a:lnTo>
                  <a:pt x="58" y="129"/>
                </a:lnTo>
                <a:lnTo>
                  <a:pt x="62" y="124"/>
                </a:lnTo>
                <a:lnTo>
                  <a:pt x="71" y="129"/>
                </a:lnTo>
                <a:lnTo>
                  <a:pt x="71" y="129"/>
                </a:lnTo>
                <a:lnTo>
                  <a:pt x="80" y="124"/>
                </a:lnTo>
                <a:lnTo>
                  <a:pt x="85" y="129"/>
                </a:lnTo>
                <a:lnTo>
                  <a:pt x="85" y="133"/>
                </a:lnTo>
                <a:lnTo>
                  <a:pt x="85" y="133"/>
                </a:lnTo>
                <a:lnTo>
                  <a:pt x="89" y="133"/>
                </a:lnTo>
                <a:lnTo>
                  <a:pt x="93" y="133"/>
                </a:lnTo>
                <a:lnTo>
                  <a:pt x="98" y="133"/>
                </a:lnTo>
                <a:lnTo>
                  <a:pt x="98" y="120"/>
                </a:lnTo>
                <a:lnTo>
                  <a:pt x="111" y="102"/>
                </a:lnTo>
                <a:lnTo>
                  <a:pt x="116" y="98"/>
                </a:lnTo>
                <a:lnTo>
                  <a:pt x="125" y="89"/>
                </a:lnTo>
                <a:lnTo>
                  <a:pt x="133" y="84"/>
                </a:lnTo>
                <a:lnTo>
                  <a:pt x="133" y="75"/>
                </a:lnTo>
                <a:lnTo>
                  <a:pt x="133" y="71"/>
                </a:lnTo>
                <a:lnTo>
                  <a:pt x="138" y="62"/>
                </a:lnTo>
                <a:lnTo>
                  <a:pt x="138" y="62"/>
                </a:lnTo>
                <a:lnTo>
                  <a:pt x="142" y="58"/>
                </a:lnTo>
                <a:lnTo>
                  <a:pt x="142" y="53"/>
                </a:lnTo>
                <a:lnTo>
                  <a:pt x="138" y="49"/>
                </a:lnTo>
                <a:lnTo>
                  <a:pt x="129" y="49"/>
                </a:lnTo>
                <a:lnTo>
                  <a:pt x="120" y="40"/>
                </a:lnTo>
                <a:lnTo>
                  <a:pt x="111" y="31"/>
                </a:lnTo>
                <a:lnTo>
                  <a:pt x="102" y="22"/>
                </a:lnTo>
                <a:lnTo>
                  <a:pt x="89" y="13"/>
                </a:lnTo>
                <a:lnTo>
                  <a:pt x="85" y="9"/>
                </a:lnTo>
                <a:lnTo>
                  <a:pt x="76" y="4"/>
                </a:lnTo>
                <a:lnTo>
                  <a:pt x="62" y="4"/>
                </a:lnTo>
                <a:lnTo>
                  <a:pt x="49" y="0"/>
                </a:lnTo>
                <a:lnTo>
                  <a:pt x="36" y="4"/>
                </a:lnTo>
                <a:lnTo>
                  <a:pt x="27" y="4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9" y="9"/>
                </a:lnTo>
                <a:lnTo>
                  <a:pt x="9" y="13"/>
                </a:lnTo>
                <a:lnTo>
                  <a:pt x="9" y="22"/>
                </a:lnTo>
                <a:lnTo>
                  <a:pt x="9" y="35"/>
                </a:lnTo>
                <a:lnTo>
                  <a:pt x="5" y="44"/>
                </a:lnTo>
                <a:lnTo>
                  <a:pt x="9" y="49"/>
                </a:lnTo>
                <a:lnTo>
                  <a:pt x="5" y="53"/>
                </a:lnTo>
                <a:lnTo>
                  <a:pt x="5" y="58"/>
                </a:lnTo>
                <a:lnTo>
                  <a:pt x="0" y="7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3" name="Freeform 841">
            <a:extLst>
              <a:ext uri="{FF2B5EF4-FFF2-40B4-BE49-F238E27FC236}">
                <a16:creationId xmlns:a16="http://schemas.microsoft.com/office/drawing/2014/main" id="{F1108892-EF62-4CF2-99BC-5B7DA9F5492E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164 w 200"/>
              <a:gd name="T1" fmla="*/ 13 h 190"/>
              <a:gd name="T2" fmla="*/ 173 w 200"/>
              <a:gd name="T3" fmla="*/ 31 h 190"/>
              <a:gd name="T4" fmla="*/ 173 w 200"/>
              <a:gd name="T5" fmla="*/ 40 h 190"/>
              <a:gd name="T6" fmla="*/ 178 w 200"/>
              <a:gd name="T7" fmla="*/ 57 h 190"/>
              <a:gd name="T8" fmla="*/ 178 w 200"/>
              <a:gd name="T9" fmla="*/ 71 h 190"/>
              <a:gd name="T10" fmla="*/ 186 w 200"/>
              <a:gd name="T11" fmla="*/ 84 h 190"/>
              <a:gd name="T12" fmla="*/ 200 w 200"/>
              <a:gd name="T13" fmla="*/ 102 h 190"/>
              <a:gd name="T14" fmla="*/ 191 w 200"/>
              <a:gd name="T15" fmla="*/ 115 h 190"/>
              <a:gd name="T16" fmla="*/ 186 w 200"/>
              <a:gd name="T17" fmla="*/ 120 h 190"/>
              <a:gd name="T18" fmla="*/ 169 w 200"/>
              <a:gd name="T19" fmla="*/ 124 h 190"/>
              <a:gd name="T20" fmla="*/ 146 w 200"/>
              <a:gd name="T21" fmla="*/ 133 h 190"/>
              <a:gd name="T22" fmla="*/ 151 w 200"/>
              <a:gd name="T23" fmla="*/ 142 h 190"/>
              <a:gd name="T24" fmla="*/ 138 w 200"/>
              <a:gd name="T25" fmla="*/ 137 h 190"/>
              <a:gd name="T26" fmla="*/ 124 w 200"/>
              <a:gd name="T27" fmla="*/ 137 h 190"/>
              <a:gd name="T28" fmla="*/ 129 w 200"/>
              <a:gd name="T29" fmla="*/ 159 h 190"/>
              <a:gd name="T30" fmla="*/ 107 w 200"/>
              <a:gd name="T31" fmla="*/ 173 h 190"/>
              <a:gd name="T32" fmla="*/ 93 w 200"/>
              <a:gd name="T33" fmla="*/ 190 h 190"/>
              <a:gd name="T34" fmla="*/ 80 w 200"/>
              <a:gd name="T35" fmla="*/ 164 h 190"/>
              <a:gd name="T36" fmla="*/ 75 w 200"/>
              <a:gd name="T37" fmla="*/ 151 h 190"/>
              <a:gd name="T38" fmla="*/ 58 w 200"/>
              <a:gd name="T39" fmla="*/ 146 h 190"/>
              <a:gd name="T40" fmla="*/ 31 w 200"/>
              <a:gd name="T41" fmla="*/ 155 h 190"/>
              <a:gd name="T42" fmla="*/ 18 w 200"/>
              <a:gd name="T43" fmla="*/ 137 h 190"/>
              <a:gd name="T44" fmla="*/ 13 w 200"/>
              <a:gd name="T45" fmla="*/ 124 h 190"/>
              <a:gd name="T46" fmla="*/ 22 w 200"/>
              <a:gd name="T47" fmla="*/ 115 h 190"/>
              <a:gd name="T48" fmla="*/ 22 w 200"/>
              <a:gd name="T49" fmla="*/ 106 h 190"/>
              <a:gd name="T50" fmla="*/ 18 w 200"/>
              <a:gd name="T51" fmla="*/ 97 h 190"/>
              <a:gd name="T52" fmla="*/ 4 w 200"/>
              <a:gd name="T53" fmla="*/ 97 h 190"/>
              <a:gd name="T54" fmla="*/ 4 w 200"/>
              <a:gd name="T55" fmla="*/ 93 h 190"/>
              <a:gd name="T56" fmla="*/ 0 w 200"/>
              <a:gd name="T57" fmla="*/ 84 h 190"/>
              <a:gd name="T58" fmla="*/ 13 w 200"/>
              <a:gd name="T59" fmla="*/ 71 h 190"/>
              <a:gd name="T60" fmla="*/ 31 w 200"/>
              <a:gd name="T61" fmla="*/ 66 h 190"/>
              <a:gd name="T62" fmla="*/ 44 w 200"/>
              <a:gd name="T63" fmla="*/ 53 h 190"/>
              <a:gd name="T64" fmla="*/ 53 w 200"/>
              <a:gd name="T65" fmla="*/ 57 h 190"/>
              <a:gd name="T66" fmla="*/ 62 w 200"/>
              <a:gd name="T67" fmla="*/ 40 h 190"/>
              <a:gd name="T68" fmla="*/ 67 w 200"/>
              <a:gd name="T69" fmla="*/ 40 h 190"/>
              <a:gd name="T70" fmla="*/ 71 w 200"/>
              <a:gd name="T71" fmla="*/ 35 h 190"/>
              <a:gd name="T72" fmla="*/ 75 w 200"/>
              <a:gd name="T73" fmla="*/ 31 h 190"/>
              <a:gd name="T74" fmla="*/ 84 w 200"/>
              <a:gd name="T75" fmla="*/ 26 h 190"/>
              <a:gd name="T76" fmla="*/ 102 w 200"/>
              <a:gd name="T77" fmla="*/ 18 h 190"/>
              <a:gd name="T78" fmla="*/ 115 w 200"/>
              <a:gd name="T79" fmla="*/ 18 h 190"/>
              <a:gd name="T80" fmla="*/ 115 w 200"/>
              <a:gd name="T81" fmla="*/ 137 h 190"/>
              <a:gd name="T82" fmla="*/ 120 w 200"/>
              <a:gd name="T83" fmla="*/ 18 h 190"/>
              <a:gd name="T84" fmla="*/ 129 w 200"/>
              <a:gd name="T85" fmla="*/ 13 h 190"/>
              <a:gd name="T86" fmla="*/ 164 w 200"/>
              <a:gd name="T8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90">
                <a:moveTo>
                  <a:pt x="173" y="0"/>
                </a:move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8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15" y="18"/>
                </a:lnTo>
                <a:lnTo>
                  <a:pt x="111" y="53"/>
                </a:lnTo>
                <a:lnTo>
                  <a:pt x="115" y="137"/>
                </a:lnTo>
                <a:lnTo>
                  <a:pt x="115" y="137"/>
                </a:lnTo>
                <a:lnTo>
                  <a:pt x="115" y="18"/>
                </a:lnTo>
                <a:lnTo>
                  <a:pt x="120" y="18"/>
                </a:lnTo>
                <a:lnTo>
                  <a:pt x="120" y="18"/>
                </a:lnTo>
                <a:lnTo>
                  <a:pt x="124" y="13"/>
                </a:lnTo>
                <a:lnTo>
                  <a:pt x="129" y="13"/>
                </a:lnTo>
                <a:lnTo>
                  <a:pt x="129" y="4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4" name="Freeform 842">
            <a:extLst>
              <a:ext uri="{FF2B5EF4-FFF2-40B4-BE49-F238E27FC236}">
                <a16:creationId xmlns:a16="http://schemas.microsoft.com/office/drawing/2014/main" id="{AD12A8B2-FDB6-4752-BB09-40961473BBA3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164 w 200"/>
              <a:gd name="T1" fmla="*/ 13 h 190"/>
              <a:gd name="T2" fmla="*/ 173 w 200"/>
              <a:gd name="T3" fmla="*/ 31 h 190"/>
              <a:gd name="T4" fmla="*/ 173 w 200"/>
              <a:gd name="T5" fmla="*/ 40 h 190"/>
              <a:gd name="T6" fmla="*/ 178 w 200"/>
              <a:gd name="T7" fmla="*/ 57 h 190"/>
              <a:gd name="T8" fmla="*/ 178 w 200"/>
              <a:gd name="T9" fmla="*/ 71 h 190"/>
              <a:gd name="T10" fmla="*/ 186 w 200"/>
              <a:gd name="T11" fmla="*/ 84 h 190"/>
              <a:gd name="T12" fmla="*/ 200 w 200"/>
              <a:gd name="T13" fmla="*/ 102 h 190"/>
              <a:gd name="T14" fmla="*/ 191 w 200"/>
              <a:gd name="T15" fmla="*/ 115 h 190"/>
              <a:gd name="T16" fmla="*/ 186 w 200"/>
              <a:gd name="T17" fmla="*/ 120 h 190"/>
              <a:gd name="T18" fmla="*/ 169 w 200"/>
              <a:gd name="T19" fmla="*/ 124 h 190"/>
              <a:gd name="T20" fmla="*/ 146 w 200"/>
              <a:gd name="T21" fmla="*/ 133 h 190"/>
              <a:gd name="T22" fmla="*/ 151 w 200"/>
              <a:gd name="T23" fmla="*/ 142 h 190"/>
              <a:gd name="T24" fmla="*/ 138 w 200"/>
              <a:gd name="T25" fmla="*/ 137 h 190"/>
              <a:gd name="T26" fmla="*/ 124 w 200"/>
              <a:gd name="T27" fmla="*/ 137 h 190"/>
              <a:gd name="T28" fmla="*/ 129 w 200"/>
              <a:gd name="T29" fmla="*/ 159 h 190"/>
              <a:gd name="T30" fmla="*/ 107 w 200"/>
              <a:gd name="T31" fmla="*/ 173 h 190"/>
              <a:gd name="T32" fmla="*/ 93 w 200"/>
              <a:gd name="T33" fmla="*/ 190 h 190"/>
              <a:gd name="T34" fmla="*/ 80 w 200"/>
              <a:gd name="T35" fmla="*/ 164 h 190"/>
              <a:gd name="T36" fmla="*/ 75 w 200"/>
              <a:gd name="T37" fmla="*/ 151 h 190"/>
              <a:gd name="T38" fmla="*/ 58 w 200"/>
              <a:gd name="T39" fmla="*/ 146 h 190"/>
              <a:gd name="T40" fmla="*/ 31 w 200"/>
              <a:gd name="T41" fmla="*/ 155 h 190"/>
              <a:gd name="T42" fmla="*/ 18 w 200"/>
              <a:gd name="T43" fmla="*/ 137 h 190"/>
              <a:gd name="T44" fmla="*/ 13 w 200"/>
              <a:gd name="T45" fmla="*/ 124 h 190"/>
              <a:gd name="T46" fmla="*/ 22 w 200"/>
              <a:gd name="T47" fmla="*/ 115 h 190"/>
              <a:gd name="T48" fmla="*/ 22 w 200"/>
              <a:gd name="T49" fmla="*/ 106 h 190"/>
              <a:gd name="T50" fmla="*/ 18 w 200"/>
              <a:gd name="T51" fmla="*/ 97 h 190"/>
              <a:gd name="T52" fmla="*/ 4 w 200"/>
              <a:gd name="T53" fmla="*/ 97 h 190"/>
              <a:gd name="T54" fmla="*/ 4 w 200"/>
              <a:gd name="T55" fmla="*/ 93 h 190"/>
              <a:gd name="T56" fmla="*/ 0 w 200"/>
              <a:gd name="T57" fmla="*/ 84 h 190"/>
              <a:gd name="T58" fmla="*/ 13 w 200"/>
              <a:gd name="T59" fmla="*/ 71 h 190"/>
              <a:gd name="T60" fmla="*/ 31 w 200"/>
              <a:gd name="T61" fmla="*/ 66 h 190"/>
              <a:gd name="T62" fmla="*/ 44 w 200"/>
              <a:gd name="T63" fmla="*/ 53 h 190"/>
              <a:gd name="T64" fmla="*/ 53 w 200"/>
              <a:gd name="T65" fmla="*/ 57 h 190"/>
              <a:gd name="T66" fmla="*/ 62 w 200"/>
              <a:gd name="T67" fmla="*/ 40 h 190"/>
              <a:gd name="T68" fmla="*/ 67 w 200"/>
              <a:gd name="T69" fmla="*/ 40 h 190"/>
              <a:gd name="T70" fmla="*/ 71 w 200"/>
              <a:gd name="T71" fmla="*/ 35 h 190"/>
              <a:gd name="T72" fmla="*/ 75 w 200"/>
              <a:gd name="T73" fmla="*/ 31 h 190"/>
              <a:gd name="T74" fmla="*/ 84 w 200"/>
              <a:gd name="T75" fmla="*/ 26 h 190"/>
              <a:gd name="T76" fmla="*/ 102 w 200"/>
              <a:gd name="T77" fmla="*/ 18 h 190"/>
              <a:gd name="T78" fmla="*/ 115 w 200"/>
              <a:gd name="T79" fmla="*/ 18 h 190"/>
              <a:gd name="T80" fmla="*/ 115 w 200"/>
              <a:gd name="T81" fmla="*/ 137 h 190"/>
              <a:gd name="T82" fmla="*/ 120 w 200"/>
              <a:gd name="T83" fmla="*/ 18 h 190"/>
              <a:gd name="T84" fmla="*/ 129 w 200"/>
              <a:gd name="T85" fmla="*/ 13 h 190"/>
              <a:gd name="T86" fmla="*/ 164 w 200"/>
              <a:gd name="T8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90">
                <a:moveTo>
                  <a:pt x="173" y="0"/>
                </a:move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8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15" y="18"/>
                </a:lnTo>
                <a:lnTo>
                  <a:pt x="111" y="53"/>
                </a:lnTo>
                <a:lnTo>
                  <a:pt x="115" y="137"/>
                </a:lnTo>
                <a:lnTo>
                  <a:pt x="115" y="137"/>
                </a:lnTo>
                <a:lnTo>
                  <a:pt x="115" y="18"/>
                </a:lnTo>
                <a:lnTo>
                  <a:pt x="120" y="18"/>
                </a:lnTo>
                <a:lnTo>
                  <a:pt x="120" y="18"/>
                </a:lnTo>
                <a:lnTo>
                  <a:pt x="124" y="13"/>
                </a:lnTo>
                <a:lnTo>
                  <a:pt x="129" y="13"/>
                </a:lnTo>
                <a:lnTo>
                  <a:pt x="129" y="4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5" name="Freeform 843">
            <a:extLst>
              <a:ext uri="{FF2B5EF4-FFF2-40B4-BE49-F238E27FC236}">
                <a16:creationId xmlns:a16="http://schemas.microsoft.com/office/drawing/2014/main" id="{6D8189D6-E12A-4188-9270-3AF725614BAD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164 w 200"/>
              <a:gd name="T1" fmla="*/ 13 h 190"/>
              <a:gd name="T2" fmla="*/ 173 w 200"/>
              <a:gd name="T3" fmla="*/ 31 h 190"/>
              <a:gd name="T4" fmla="*/ 173 w 200"/>
              <a:gd name="T5" fmla="*/ 40 h 190"/>
              <a:gd name="T6" fmla="*/ 178 w 200"/>
              <a:gd name="T7" fmla="*/ 57 h 190"/>
              <a:gd name="T8" fmla="*/ 178 w 200"/>
              <a:gd name="T9" fmla="*/ 71 h 190"/>
              <a:gd name="T10" fmla="*/ 186 w 200"/>
              <a:gd name="T11" fmla="*/ 84 h 190"/>
              <a:gd name="T12" fmla="*/ 200 w 200"/>
              <a:gd name="T13" fmla="*/ 102 h 190"/>
              <a:gd name="T14" fmla="*/ 191 w 200"/>
              <a:gd name="T15" fmla="*/ 115 h 190"/>
              <a:gd name="T16" fmla="*/ 186 w 200"/>
              <a:gd name="T17" fmla="*/ 120 h 190"/>
              <a:gd name="T18" fmla="*/ 169 w 200"/>
              <a:gd name="T19" fmla="*/ 124 h 190"/>
              <a:gd name="T20" fmla="*/ 146 w 200"/>
              <a:gd name="T21" fmla="*/ 133 h 190"/>
              <a:gd name="T22" fmla="*/ 151 w 200"/>
              <a:gd name="T23" fmla="*/ 142 h 190"/>
              <a:gd name="T24" fmla="*/ 138 w 200"/>
              <a:gd name="T25" fmla="*/ 137 h 190"/>
              <a:gd name="T26" fmla="*/ 124 w 200"/>
              <a:gd name="T27" fmla="*/ 137 h 190"/>
              <a:gd name="T28" fmla="*/ 129 w 200"/>
              <a:gd name="T29" fmla="*/ 159 h 190"/>
              <a:gd name="T30" fmla="*/ 107 w 200"/>
              <a:gd name="T31" fmla="*/ 173 h 190"/>
              <a:gd name="T32" fmla="*/ 93 w 200"/>
              <a:gd name="T33" fmla="*/ 190 h 190"/>
              <a:gd name="T34" fmla="*/ 80 w 200"/>
              <a:gd name="T35" fmla="*/ 164 h 190"/>
              <a:gd name="T36" fmla="*/ 75 w 200"/>
              <a:gd name="T37" fmla="*/ 151 h 190"/>
              <a:gd name="T38" fmla="*/ 58 w 200"/>
              <a:gd name="T39" fmla="*/ 146 h 190"/>
              <a:gd name="T40" fmla="*/ 31 w 200"/>
              <a:gd name="T41" fmla="*/ 155 h 190"/>
              <a:gd name="T42" fmla="*/ 18 w 200"/>
              <a:gd name="T43" fmla="*/ 137 h 190"/>
              <a:gd name="T44" fmla="*/ 13 w 200"/>
              <a:gd name="T45" fmla="*/ 124 h 190"/>
              <a:gd name="T46" fmla="*/ 22 w 200"/>
              <a:gd name="T47" fmla="*/ 115 h 190"/>
              <a:gd name="T48" fmla="*/ 22 w 200"/>
              <a:gd name="T49" fmla="*/ 106 h 190"/>
              <a:gd name="T50" fmla="*/ 18 w 200"/>
              <a:gd name="T51" fmla="*/ 97 h 190"/>
              <a:gd name="T52" fmla="*/ 4 w 200"/>
              <a:gd name="T53" fmla="*/ 97 h 190"/>
              <a:gd name="T54" fmla="*/ 4 w 200"/>
              <a:gd name="T55" fmla="*/ 93 h 190"/>
              <a:gd name="T56" fmla="*/ 0 w 200"/>
              <a:gd name="T57" fmla="*/ 84 h 190"/>
              <a:gd name="T58" fmla="*/ 13 w 200"/>
              <a:gd name="T59" fmla="*/ 71 h 190"/>
              <a:gd name="T60" fmla="*/ 31 w 200"/>
              <a:gd name="T61" fmla="*/ 66 h 190"/>
              <a:gd name="T62" fmla="*/ 44 w 200"/>
              <a:gd name="T63" fmla="*/ 53 h 190"/>
              <a:gd name="T64" fmla="*/ 53 w 200"/>
              <a:gd name="T65" fmla="*/ 57 h 190"/>
              <a:gd name="T66" fmla="*/ 62 w 200"/>
              <a:gd name="T67" fmla="*/ 40 h 190"/>
              <a:gd name="T68" fmla="*/ 67 w 200"/>
              <a:gd name="T69" fmla="*/ 40 h 190"/>
              <a:gd name="T70" fmla="*/ 71 w 200"/>
              <a:gd name="T71" fmla="*/ 35 h 190"/>
              <a:gd name="T72" fmla="*/ 75 w 200"/>
              <a:gd name="T73" fmla="*/ 31 h 190"/>
              <a:gd name="T74" fmla="*/ 84 w 200"/>
              <a:gd name="T75" fmla="*/ 26 h 190"/>
              <a:gd name="T76" fmla="*/ 102 w 200"/>
              <a:gd name="T77" fmla="*/ 18 h 190"/>
              <a:gd name="T78" fmla="*/ 115 w 200"/>
              <a:gd name="T79" fmla="*/ 18 h 190"/>
              <a:gd name="T80" fmla="*/ 115 w 200"/>
              <a:gd name="T81" fmla="*/ 137 h 190"/>
              <a:gd name="T82" fmla="*/ 120 w 200"/>
              <a:gd name="T83" fmla="*/ 18 h 190"/>
              <a:gd name="T84" fmla="*/ 129 w 200"/>
              <a:gd name="T85" fmla="*/ 13 h 190"/>
              <a:gd name="T86" fmla="*/ 164 w 200"/>
              <a:gd name="T8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90">
                <a:moveTo>
                  <a:pt x="173" y="0"/>
                </a:move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8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15" y="18"/>
                </a:lnTo>
                <a:lnTo>
                  <a:pt x="111" y="53"/>
                </a:lnTo>
                <a:lnTo>
                  <a:pt x="115" y="137"/>
                </a:lnTo>
                <a:lnTo>
                  <a:pt x="115" y="137"/>
                </a:lnTo>
                <a:lnTo>
                  <a:pt x="115" y="18"/>
                </a:lnTo>
                <a:lnTo>
                  <a:pt x="120" y="18"/>
                </a:lnTo>
                <a:lnTo>
                  <a:pt x="120" y="18"/>
                </a:lnTo>
                <a:lnTo>
                  <a:pt x="124" y="13"/>
                </a:lnTo>
                <a:lnTo>
                  <a:pt x="129" y="13"/>
                </a:lnTo>
                <a:lnTo>
                  <a:pt x="129" y="4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6" name="Freeform 844">
            <a:extLst>
              <a:ext uri="{FF2B5EF4-FFF2-40B4-BE49-F238E27FC236}">
                <a16:creationId xmlns:a16="http://schemas.microsoft.com/office/drawing/2014/main" id="{A536C737-16C2-49DC-AFBF-247DADFF11CE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164 w 200"/>
              <a:gd name="T1" fmla="*/ 13 h 190"/>
              <a:gd name="T2" fmla="*/ 173 w 200"/>
              <a:gd name="T3" fmla="*/ 31 h 190"/>
              <a:gd name="T4" fmla="*/ 173 w 200"/>
              <a:gd name="T5" fmla="*/ 40 h 190"/>
              <a:gd name="T6" fmla="*/ 178 w 200"/>
              <a:gd name="T7" fmla="*/ 57 h 190"/>
              <a:gd name="T8" fmla="*/ 178 w 200"/>
              <a:gd name="T9" fmla="*/ 71 h 190"/>
              <a:gd name="T10" fmla="*/ 186 w 200"/>
              <a:gd name="T11" fmla="*/ 84 h 190"/>
              <a:gd name="T12" fmla="*/ 200 w 200"/>
              <a:gd name="T13" fmla="*/ 102 h 190"/>
              <a:gd name="T14" fmla="*/ 191 w 200"/>
              <a:gd name="T15" fmla="*/ 115 h 190"/>
              <a:gd name="T16" fmla="*/ 186 w 200"/>
              <a:gd name="T17" fmla="*/ 120 h 190"/>
              <a:gd name="T18" fmla="*/ 169 w 200"/>
              <a:gd name="T19" fmla="*/ 124 h 190"/>
              <a:gd name="T20" fmla="*/ 146 w 200"/>
              <a:gd name="T21" fmla="*/ 133 h 190"/>
              <a:gd name="T22" fmla="*/ 151 w 200"/>
              <a:gd name="T23" fmla="*/ 142 h 190"/>
              <a:gd name="T24" fmla="*/ 138 w 200"/>
              <a:gd name="T25" fmla="*/ 137 h 190"/>
              <a:gd name="T26" fmla="*/ 124 w 200"/>
              <a:gd name="T27" fmla="*/ 137 h 190"/>
              <a:gd name="T28" fmla="*/ 129 w 200"/>
              <a:gd name="T29" fmla="*/ 159 h 190"/>
              <a:gd name="T30" fmla="*/ 107 w 200"/>
              <a:gd name="T31" fmla="*/ 173 h 190"/>
              <a:gd name="T32" fmla="*/ 93 w 200"/>
              <a:gd name="T33" fmla="*/ 190 h 190"/>
              <a:gd name="T34" fmla="*/ 80 w 200"/>
              <a:gd name="T35" fmla="*/ 164 h 190"/>
              <a:gd name="T36" fmla="*/ 75 w 200"/>
              <a:gd name="T37" fmla="*/ 151 h 190"/>
              <a:gd name="T38" fmla="*/ 58 w 200"/>
              <a:gd name="T39" fmla="*/ 146 h 190"/>
              <a:gd name="T40" fmla="*/ 31 w 200"/>
              <a:gd name="T41" fmla="*/ 155 h 190"/>
              <a:gd name="T42" fmla="*/ 18 w 200"/>
              <a:gd name="T43" fmla="*/ 137 h 190"/>
              <a:gd name="T44" fmla="*/ 13 w 200"/>
              <a:gd name="T45" fmla="*/ 124 h 190"/>
              <a:gd name="T46" fmla="*/ 22 w 200"/>
              <a:gd name="T47" fmla="*/ 115 h 190"/>
              <a:gd name="T48" fmla="*/ 22 w 200"/>
              <a:gd name="T49" fmla="*/ 106 h 190"/>
              <a:gd name="T50" fmla="*/ 18 w 200"/>
              <a:gd name="T51" fmla="*/ 97 h 190"/>
              <a:gd name="T52" fmla="*/ 4 w 200"/>
              <a:gd name="T53" fmla="*/ 97 h 190"/>
              <a:gd name="T54" fmla="*/ 4 w 200"/>
              <a:gd name="T55" fmla="*/ 93 h 190"/>
              <a:gd name="T56" fmla="*/ 0 w 200"/>
              <a:gd name="T57" fmla="*/ 84 h 190"/>
              <a:gd name="T58" fmla="*/ 13 w 200"/>
              <a:gd name="T59" fmla="*/ 71 h 190"/>
              <a:gd name="T60" fmla="*/ 31 w 200"/>
              <a:gd name="T61" fmla="*/ 66 h 190"/>
              <a:gd name="T62" fmla="*/ 44 w 200"/>
              <a:gd name="T63" fmla="*/ 53 h 190"/>
              <a:gd name="T64" fmla="*/ 53 w 200"/>
              <a:gd name="T65" fmla="*/ 57 h 190"/>
              <a:gd name="T66" fmla="*/ 62 w 200"/>
              <a:gd name="T67" fmla="*/ 40 h 190"/>
              <a:gd name="T68" fmla="*/ 67 w 200"/>
              <a:gd name="T69" fmla="*/ 40 h 190"/>
              <a:gd name="T70" fmla="*/ 71 w 200"/>
              <a:gd name="T71" fmla="*/ 35 h 190"/>
              <a:gd name="T72" fmla="*/ 75 w 200"/>
              <a:gd name="T73" fmla="*/ 31 h 190"/>
              <a:gd name="T74" fmla="*/ 84 w 200"/>
              <a:gd name="T75" fmla="*/ 26 h 190"/>
              <a:gd name="T76" fmla="*/ 102 w 200"/>
              <a:gd name="T77" fmla="*/ 18 h 190"/>
              <a:gd name="T78" fmla="*/ 115 w 200"/>
              <a:gd name="T79" fmla="*/ 18 h 190"/>
              <a:gd name="T80" fmla="*/ 115 w 200"/>
              <a:gd name="T81" fmla="*/ 137 h 190"/>
              <a:gd name="T82" fmla="*/ 120 w 200"/>
              <a:gd name="T83" fmla="*/ 18 h 190"/>
              <a:gd name="T84" fmla="*/ 129 w 200"/>
              <a:gd name="T85" fmla="*/ 13 h 190"/>
              <a:gd name="T86" fmla="*/ 164 w 200"/>
              <a:gd name="T8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" h="190">
                <a:moveTo>
                  <a:pt x="173" y="0"/>
                </a:move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8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15" y="18"/>
                </a:lnTo>
                <a:lnTo>
                  <a:pt x="111" y="53"/>
                </a:lnTo>
                <a:lnTo>
                  <a:pt x="115" y="137"/>
                </a:lnTo>
                <a:lnTo>
                  <a:pt x="115" y="137"/>
                </a:lnTo>
                <a:lnTo>
                  <a:pt x="115" y="18"/>
                </a:lnTo>
                <a:lnTo>
                  <a:pt x="120" y="18"/>
                </a:lnTo>
                <a:lnTo>
                  <a:pt x="120" y="18"/>
                </a:lnTo>
                <a:lnTo>
                  <a:pt x="124" y="13"/>
                </a:lnTo>
                <a:lnTo>
                  <a:pt x="129" y="13"/>
                </a:lnTo>
                <a:lnTo>
                  <a:pt x="129" y="4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7" name="Freeform 845">
            <a:extLst>
              <a:ext uri="{FF2B5EF4-FFF2-40B4-BE49-F238E27FC236}">
                <a16:creationId xmlns:a16="http://schemas.microsoft.com/office/drawing/2014/main" id="{29BB7900-17CF-440D-84A0-658BB3C7F218}"/>
              </a:ext>
            </a:extLst>
          </p:cNvPr>
          <p:cNvSpPr>
            <a:spLocks/>
          </p:cNvSpPr>
          <p:nvPr/>
        </p:nvSpPr>
        <p:spPr bwMode="auto">
          <a:xfrm>
            <a:off x="7518506" y="3622444"/>
            <a:ext cx="115193" cy="154484"/>
          </a:xfrm>
          <a:custGeom>
            <a:avLst/>
            <a:gdLst>
              <a:gd name="T0" fmla="*/ 0 w 129"/>
              <a:gd name="T1" fmla="*/ 53 h 173"/>
              <a:gd name="T2" fmla="*/ 9 w 129"/>
              <a:gd name="T3" fmla="*/ 40 h 173"/>
              <a:gd name="T4" fmla="*/ 9 w 129"/>
              <a:gd name="T5" fmla="*/ 22 h 173"/>
              <a:gd name="T6" fmla="*/ 14 w 129"/>
              <a:gd name="T7" fmla="*/ 0 h 173"/>
              <a:gd name="T8" fmla="*/ 14 w 129"/>
              <a:gd name="T9" fmla="*/ 0 h 173"/>
              <a:gd name="T10" fmla="*/ 22 w 129"/>
              <a:gd name="T11" fmla="*/ 0 h 173"/>
              <a:gd name="T12" fmla="*/ 22 w 129"/>
              <a:gd name="T13" fmla="*/ 4 h 173"/>
              <a:gd name="T14" fmla="*/ 31 w 129"/>
              <a:gd name="T15" fmla="*/ 0 h 173"/>
              <a:gd name="T16" fmla="*/ 40 w 129"/>
              <a:gd name="T17" fmla="*/ 0 h 173"/>
              <a:gd name="T18" fmla="*/ 40 w 129"/>
              <a:gd name="T19" fmla="*/ 4 h 173"/>
              <a:gd name="T20" fmla="*/ 40 w 129"/>
              <a:gd name="T21" fmla="*/ 9 h 173"/>
              <a:gd name="T22" fmla="*/ 36 w 129"/>
              <a:gd name="T23" fmla="*/ 13 h 173"/>
              <a:gd name="T24" fmla="*/ 53 w 129"/>
              <a:gd name="T25" fmla="*/ 35 h 173"/>
              <a:gd name="T26" fmla="*/ 58 w 129"/>
              <a:gd name="T27" fmla="*/ 40 h 173"/>
              <a:gd name="T28" fmla="*/ 80 w 129"/>
              <a:gd name="T29" fmla="*/ 31 h 173"/>
              <a:gd name="T30" fmla="*/ 85 w 129"/>
              <a:gd name="T31" fmla="*/ 53 h 173"/>
              <a:gd name="T32" fmla="*/ 85 w 129"/>
              <a:gd name="T33" fmla="*/ 58 h 173"/>
              <a:gd name="T34" fmla="*/ 93 w 129"/>
              <a:gd name="T35" fmla="*/ 53 h 173"/>
              <a:gd name="T36" fmla="*/ 102 w 129"/>
              <a:gd name="T37" fmla="*/ 58 h 173"/>
              <a:gd name="T38" fmla="*/ 116 w 129"/>
              <a:gd name="T39" fmla="*/ 58 h 173"/>
              <a:gd name="T40" fmla="*/ 116 w 129"/>
              <a:gd name="T41" fmla="*/ 62 h 173"/>
              <a:gd name="T42" fmla="*/ 124 w 129"/>
              <a:gd name="T43" fmla="*/ 62 h 173"/>
              <a:gd name="T44" fmla="*/ 124 w 129"/>
              <a:gd name="T45" fmla="*/ 66 h 173"/>
              <a:gd name="T46" fmla="*/ 120 w 129"/>
              <a:gd name="T47" fmla="*/ 93 h 173"/>
              <a:gd name="T48" fmla="*/ 116 w 129"/>
              <a:gd name="T49" fmla="*/ 102 h 173"/>
              <a:gd name="T50" fmla="*/ 116 w 129"/>
              <a:gd name="T51" fmla="*/ 102 h 173"/>
              <a:gd name="T52" fmla="*/ 120 w 129"/>
              <a:gd name="T53" fmla="*/ 106 h 173"/>
              <a:gd name="T54" fmla="*/ 116 w 129"/>
              <a:gd name="T55" fmla="*/ 111 h 173"/>
              <a:gd name="T56" fmla="*/ 116 w 129"/>
              <a:gd name="T57" fmla="*/ 120 h 173"/>
              <a:gd name="T58" fmla="*/ 120 w 129"/>
              <a:gd name="T59" fmla="*/ 137 h 173"/>
              <a:gd name="T60" fmla="*/ 111 w 129"/>
              <a:gd name="T61" fmla="*/ 146 h 173"/>
              <a:gd name="T62" fmla="*/ 93 w 129"/>
              <a:gd name="T63" fmla="*/ 151 h 173"/>
              <a:gd name="T64" fmla="*/ 80 w 129"/>
              <a:gd name="T65" fmla="*/ 160 h 173"/>
              <a:gd name="T66" fmla="*/ 67 w 129"/>
              <a:gd name="T67" fmla="*/ 160 h 173"/>
              <a:gd name="T68" fmla="*/ 62 w 129"/>
              <a:gd name="T69" fmla="*/ 168 h 173"/>
              <a:gd name="T70" fmla="*/ 45 w 129"/>
              <a:gd name="T71" fmla="*/ 164 h 173"/>
              <a:gd name="T72" fmla="*/ 45 w 129"/>
              <a:gd name="T73" fmla="*/ 173 h 173"/>
              <a:gd name="T74" fmla="*/ 40 w 129"/>
              <a:gd name="T75" fmla="*/ 168 h 173"/>
              <a:gd name="T76" fmla="*/ 31 w 129"/>
              <a:gd name="T77" fmla="*/ 160 h 173"/>
              <a:gd name="T78" fmla="*/ 27 w 129"/>
              <a:gd name="T79" fmla="*/ 155 h 173"/>
              <a:gd name="T80" fmla="*/ 31 w 129"/>
              <a:gd name="T81" fmla="*/ 146 h 173"/>
              <a:gd name="T82" fmla="*/ 31 w 129"/>
              <a:gd name="T83" fmla="*/ 137 h 173"/>
              <a:gd name="T84" fmla="*/ 22 w 129"/>
              <a:gd name="T85" fmla="*/ 124 h 173"/>
              <a:gd name="T86" fmla="*/ 18 w 129"/>
              <a:gd name="T87" fmla="*/ 115 h 173"/>
              <a:gd name="T88" fmla="*/ 5 w 129"/>
              <a:gd name="T89" fmla="*/ 102 h 173"/>
              <a:gd name="T90" fmla="*/ 14 w 129"/>
              <a:gd name="T91" fmla="*/ 97 h 173"/>
              <a:gd name="T92" fmla="*/ 9 w 129"/>
              <a:gd name="T93" fmla="*/ 84 h 173"/>
              <a:gd name="T94" fmla="*/ 9 w 129"/>
              <a:gd name="T95" fmla="*/ 75 h 173"/>
              <a:gd name="T96" fmla="*/ 9 w 129"/>
              <a:gd name="T97" fmla="*/ 71 h 173"/>
              <a:gd name="T98" fmla="*/ 0 w 129"/>
              <a:gd name="T99" fmla="*/ 5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9" h="173">
                <a:moveTo>
                  <a:pt x="0" y="58"/>
                </a:moveTo>
                <a:lnTo>
                  <a:pt x="0" y="53"/>
                </a:lnTo>
                <a:lnTo>
                  <a:pt x="5" y="49"/>
                </a:lnTo>
                <a:lnTo>
                  <a:pt x="9" y="40"/>
                </a:lnTo>
                <a:lnTo>
                  <a:pt x="9" y="35"/>
                </a:lnTo>
                <a:lnTo>
                  <a:pt x="9" y="22"/>
                </a:lnTo>
                <a:lnTo>
                  <a:pt x="14" y="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7" y="0"/>
                </a:lnTo>
                <a:lnTo>
                  <a:pt x="31" y="0"/>
                </a:lnTo>
                <a:lnTo>
                  <a:pt x="36" y="0"/>
                </a:lnTo>
                <a:lnTo>
                  <a:pt x="40" y="0"/>
                </a:lnTo>
                <a:lnTo>
                  <a:pt x="40" y="4"/>
                </a:lnTo>
                <a:lnTo>
                  <a:pt x="40" y="4"/>
                </a:lnTo>
                <a:lnTo>
                  <a:pt x="40" y="9"/>
                </a:lnTo>
                <a:lnTo>
                  <a:pt x="40" y="9"/>
                </a:lnTo>
                <a:lnTo>
                  <a:pt x="40" y="9"/>
                </a:lnTo>
                <a:lnTo>
                  <a:pt x="36" y="13"/>
                </a:lnTo>
                <a:lnTo>
                  <a:pt x="45" y="22"/>
                </a:lnTo>
                <a:lnTo>
                  <a:pt x="53" y="35"/>
                </a:lnTo>
                <a:lnTo>
                  <a:pt x="58" y="40"/>
                </a:lnTo>
                <a:lnTo>
                  <a:pt x="58" y="40"/>
                </a:lnTo>
                <a:lnTo>
                  <a:pt x="67" y="35"/>
                </a:lnTo>
                <a:lnTo>
                  <a:pt x="80" y="31"/>
                </a:lnTo>
                <a:lnTo>
                  <a:pt x="85" y="35"/>
                </a:lnTo>
                <a:lnTo>
                  <a:pt x="85" y="53"/>
                </a:lnTo>
                <a:lnTo>
                  <a:pt x="85" y="58"/>
                </a:lnTo>
                <a:lnTo>
                  <a:pt x="85" y="58"/>
                </a:lnTo>
                <a:lnTo>
                  <a:pt x="89" y="58"/>
                </a:lnTo>
                <a:lnTo>
                  <a:pt x="93" y="53"/>
                </a:lnTo>
                <a:lnTo>
                  <a:pt x="102" y="58"/>
                </a:lnTo>
                <a:lnTo>
                  <a:pt x="102" y="58"/>
                </a:lnTo>
                <a:lnTo>
                  <a:pt x="111" y="53"/>
                </a:lnTo>
                <a:lnTo>
                  <a:pt x="116" y="58"/>
                </a:lnTo>
                <a:lnTo>
                  <a:pt x="116" y="62"/>
                </a:lnTo>
                <a:lnTo>
                  <a:pt x="116" y="62"/>
                </a:lnTo>
                <a:lnTo>
                  <a:pt x="120" y="62"/>
                </a:lnTo>
                <a:lnTo>
                  <a:pt x="124" y="62"/>
                </a:lnTo>
                <a:lnTo>
                  <a:pt x="129" y="62"/>
                </a:lnTo>
                <a:lnTo>
                  <a:pt x="124" y="66"/>
                </a:lnTo>
                <a:lnTo>
                  <a:pt x="124" y="84"/>
                </a:lnTo>
                <a:lnTo>
                  <a:pt x="120" y="93"/>
                </a:lnTo>
                <a:lnTo>
                  <a:pt x="116" y="102"/>
                </a:lnTo>
                <a:lnTo>
                  <a:pt x="116" y="102"/>
                </a:lnTo>
                <a:lnTo>
                  <a:pt x="116" y="102"/>
                </a:lnTo>
                <a:lnTo>
                  <a:pt x="116" y="102"/>
                </a:lnTo>
                <a:lnTo>
                  <a:pt x="120" y="106"/>
                </a:lnTo>
                <a:lnTo>
                  <a:pt x="120" y="106"/>
                </a:lnTo>
                <a:lnTo>
                  <a:pt x="116" y="111"/>
                </a:lnTo>
                <a:lnTo>
                  <a:pt x="116" y="111"/>
                </a:lnTo>
                <a:lnTo>
                  <a:pt x="116" y="115"/>
                </a:lnTo>
                <a:lnTo>
                  <a:pt x="116" y="120"/>
                </a:lnTo>
                <a:lnTo>
                  <a:pt x="111" y="124"/>
                </a:lnTo>
                <a:lnTo>
                  <a:pt x="120" y="137"/>
                </a:lnTo>
                <a:lnTo>
                  <a:pt x="120" y="137"/>
                </a:lnTo>
                <a:lnTo>
                  <a:pt x="111" y="146"/>
                </a:lnTo>
                <a:lnTo>
                  <a:pt x="102" y="151"/>
                </a:lnTo>
                <a:lnTo>
                  <a:pt x="93" y="151"/>
                </a:lnTo>
                <a:lnTo>
                  <a:pt x="89" y="155"/>
                </a:lnTo>
                <a:lnTo>
                  <a:pt x="80" y="160"/>
                </a:lnTo>
                <a:lnTo>
                  <a:pt x="76" y="160"/>
                </a:lnTo>
                <a:lnTo>
                  <a:pt x="67" y="160"/>
                </a:lnTo>
                <a:lnTo>
                  <a:pt x="62" y="164"/>
                </a:lnTo>
                <a:lnTo>
                  <a:pt x="62" y="168"/>
                </a:lnTo>
                <a:lnTo>
                  <a:pt x="49" y="164"/>
                </a:lnTo>
                <a:lnTo>
                  <a:pt x="45" y="164"/>
                </a:lnTo>
                <a:lnTo>
                  <a:pt x="45" y="168"/>
                </a:lnTo>
                <a:lnTo>
                  <a:pt x="45" y="173"/>
                </a:lnTo>
                <a:lnTo>
                  <a:pt x="40" y="173"/>
                </a:lnTo>
                <a:lnTo>
                  <a:pt x="40" y="168"/>
                </a:lnTo>
                <a:lnTo>
                  <a:pt x="36" y="164"/>
                </a:lnTo>
                <a:lnTo>
                  <a:pt x="31" y="160"/>
                </a:lnTo>
                <a:lnTo>
                  <a:pt x="31" y="160"/>
                </a:lnTo>
                <a:lnTo>
                  <a:pt x="27" y="155"/>
                </a:lnTo>
                <a:lnTo>
                  <a:pt x="27" y="155"/>
                </a:lnTo>
                <a:lnTo>
                  <a:pt x="31" y="146"/>
                </a:lnTo>
                <a:lnTo>
                  <a:pt x="36" y="142"/>
                </a:lnTo>
                <a:lnTo>
                  <a:pt x="31" y="137"/>
                </a:lnTo>
                <a:lnTo>
                  <a:pt x="22" y="128"/>
                </a:lnTo>
                <a:lnTo>
                  <a:pt x="22" y="124"/>
                </a:lnTo>
                <a:lnTo>
                  <a:pt x="22" y="120"/>
                </a:lnTo>
                <a:lnTo>
                  <a:pt x="18" y="115"/>
                </a:lnTo>
                <a:lnTo>
                  <a:pt x="14" y="111"/>
                </a:lnTo>
                <a:lnTo>
                  <a:pt x="5" y="102"/>
                </a:lnTo>
                <a:lnTo>
                  <a:pt x="9" y="102"/>
                </a:lnTo>
                <a:lnTo>
                  <a:pt x="14" y="97"/>
                </a:lnTo>
                <a:lnTo>
                  <a:pt x="14" y="89"/>
                </a:lnTo>
                <a:lnTo>
                  <a:pt x="9" y="84"/>
                </a:lnTo>
                <a:lnTo>
                  <a:pt x="9" y="80"/>
                </a:lnTo>
                <a:lnTo>
                  <a:pt x="9" y="75"/>
                </a:lnTo>
                <a:lnTo>
                  <a:pt x="14" y="71"/>
                </a:lnTo>
                <a:lnTo>
                  <a:pt x="9" y="71"/>
                </a:lnTo>
                <a:lnTo>
                  <a:pt x="0" y="62"/>
                </a:lnTo>
                <a:lnTo>
                  <a:pt x="0" y="58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8" name="Freeform 846">
            <a:extLst>
              <a:ext uri="{FF2B5EF4-FFF2-40B4-BE49-F238E27FC236}">
                <a16:creationId xmlns:a16="http://schemas.microsoft.com/office/drawing/2014/main" id="{B7C89A83-0C7F-4E50-9839-23507E17DD89}"/>
              </a:ext>
            </a:extLst>
          </p:cNvPr>
          <p:cNvSpPr>
            <a:spLocks/>
          </p:cNvSpPr>
          <p:nvPr/>
        </p:nvSpPr>
        <p:spPr bwMode="auto">
          <a:xfrm>
            <a:off x="7518506" y="3622444"/>
            <a:ext cx="115193" cy="154484"/>
          </a:xfrm>
          <a:custGeom>
            <a:avLst/>
            <a:gdLst>
              <a:gd name="T0" fmla="*/ 0 w 129"/>
              <a:gd name="T1" fmla="*/ 53 h 173"/>
              <a:gd name="T2" fmla="*/ 9 w 129"/>
              <a:gd name="T3" fmla="*/ 40 h 173"/>
              <a:gd name="T4" fmla="*/ 9 w 129"/>
              <a:gd name="T5" fmla="*/ 22 h 173"/>
              <a:gd name="T6" fmla="*/ 14 w 129"/>
              <a:gd name="T7" fmla="*/ 0 h 173"/>
              <a:gd name="T8" fmla="*/ 14 w 129"/>
              <a:gd name="T9" fmla="*/ 0 h 173"/>
              <a:gd name="T10" fmla="*/ 22 w 129"/>
              <a:gd name="T11" fmla="*/ 0 h 173"/>
              <a:gd name="T12" fmla="*/ 22 w 129"/>
              <a:gd name="T13" fmla="*/ 4 h 173"/>
              <a:gd name="T14" fmla="*/ 31 w 129"/>
              <a:gd name="T15" fmla="*/ 0 h 173"/>
              <a:gd name="T16" fmla="*/ 40 w 129"/>
              <a:gd name="T17" fmla="*/ 0 h 173"/>
              <a:gd name="T18" fmla="*/ 40 w 129"/>
              <a:gd name="T19" fmla="*/ 4 h 173"/>
              <a:gd name="T20" fmla="*/ 40 w 129"/>
              <a:gd name="T21" fmla="*/ 9 h 173"/>
              <a:gd name="T22" fmla="*/ 36 w 129"/>
              <a:gd name="T23" fmla="*/ 13 h 173"/>
              <a:gd name="T24" fmla="*/ 53 w 129"/>
              <a:gd name="T25" fmla="*/ 35 h 173"/>
              <a:gd name="T26" fmla="*/ 58 w 129"/>
              <a:gd name="T27" fmla="*/ 40 h 173"/>
              <a:gd name="T28" fmla="*/ 80 w 129"/>
              <a:gd name="T29" fmla="*/ 31 h 173"/>
              <a:gd name="T30" fmla="*/ 85 w 129"/>
              <a:gd name="T31" fmla="*/ 53 h 173"/>
              <a:gd name="T32" fmla="*/ 85 w 129"/>
              <a:gd name="T33" fmla="*/ 58 h 173"/>
              <a:gd name="T34" fmla="*/ 93 w 129"/>
              <a:gd name="T35" fmla="*/ 53 h 173"/>
              <a:gd name="T36" fmla="*/ 102 w 129"/>
              <a:gd name="T37" fmla="*/ 58 h 173"/>
              <a:gd name="T38" fmla="*/ 116 w 129"/>
              <a:gd name="T39" fmla="*/ 58 h 173"/>
              <a:gd name="T40" fmla="*/ 116 w 129"/>
              <a:gd name="T41" fmla="*/ 62 h 173"/>
              <a:gd name="T42" fmla="*/ 124 w 129"/>
              <a:gd name="T43" fmla="*/ 62 h 173"/>
              <a:gd name="T44" fmla="*/ 124 w 129"/>
              <a:gd name="T45" fmla="*/ 66 h 173"/>
              <a:gd name="T46" fmla="*/ 120 w 129"/>
              <a:gd name="T47" fmla="*/ 93 h 173"/>
              <a:gd name="T48" fmla="*/ 116 w 129"/>
              <a:gd name="T49" fmla="*/ 102 h 173"/>
              <a:gd name="T50" fmla="*/ 116 w 129"/>
              <a:gd name="T51" fmla="*/ 102 h 173"/>
              <a:gd name="T52" fmla="*/ 120 w 129"/>
              <a:gd name="T53" fmla="*/ 106 h 173"/>
              <a:gd name="T54" fmla="*/ 116 w 129"/>
              <a:gd name="T55" fmla="*/ 111 h 173"/>
              <a:gd name="T56" fmla="*/ 116 w 129"/>
              <a:gd name="T57" fmla="*/ 120 h 173"/>
              <a:gd name="T58" fmla="*/ 120 w 129"/>
              <a:gd name="T59" fmla="*/ 137 h 173"/>
              <a:gd name="T60" fmla="*/ 111 w 129"/>
              <a:gd name="T61" fmla="*/ 146 h 173"/>
              <a:gd name="T62" fmla="*/ 93 w 129"/>
              <a:gd name="T63" fmla="*/ 151 h 173"/>
              <a:gd name="T64" fmla="*/ 80 w 129"/>
              <a:gd name="T65" fmla="*/ 160 h 173"/>
              <a:gd name="T66" fmla="*/ 67 w 129"/>
              <a:gd name="T67" fmla="*/ 160 h 173"/>
              <a:gd name="T68" fmla="*/ 62 w 129"/>
              <a:gd name="T69" fmla="*/ 168 h 173"/>
              <a:gd name="T70" fmla="*/ 45 w 129"/>
              <a:gd name="T71" fmla="*/ 164 h 173"/>
              <a:gd name="T72" fmla="*/ 45 w 129"/>
              <a:gd name="T73" fmla="*/ 173 h 173"/>
              <a:gd name="T74" fmla="*/ 40 w 129"/>
              <a:gd name="T75" fmla="*/ 168 h 173"/>
              <a:gd name="T76" fmla="*/ 31 w 129"/>
              <a:gd name="T77" fmla="*/ 160 h 173"/>
              <a:gd name="T78" fmla="*/ 27 w 129"/>
              <a:gd name="T79" fmla="*/ 155 h 173"/>
              <a:gd name="T80" fmla="*/ 31 w 129"/>
              <a:gd name="T81" fmla="*/ 146 h 173"/>
              <a:gd name="T82" fmla="*/ 31 w 129"/>
              <a:gd name="T83" fmla="*/ 137 h 173"/>
              <a:gd name="T84" fmla="*/ 22 w 129"/>
              <a:gd name="T85" fmla="*/ 124 h 173"/>
              <a:gd name="T86" fmla="*/ 18 w 129"/>
              <a:gd name="T87" fmla="*/ 115 h 173"/>
              <a:gd name="T88" fmla="*/ 5 w 129"/>
              <a:gd name="T89" fmla="*/ 102 h 173"/>
              <a:gd name="T90" fmla="*/ 14 w 129"/>
              <a:gd name="T91" fmla="*/ 97 h 173"/>
              <a:gd name="T92" fmla="*/ 9 w 129"/>
              <a:gd name="T93" fmla="*/ 84 h 173"/>
              <a:gd name="T94" fmla="*/ 9 w 129"/>
              <a:gd name="T95" fmla="*/ 75 h 173"/>
              <a:gd name="T96" fmla="*/ 9 w 129"/>
              <a:gd name="T97" fmla="*/ 71 h 173"/>
              <a:gd name="T98" fmla="*/ 0 w 129"/>
              <a:gd name="T99" fmla="*/ 5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9" h="173">
                <a:moveTo>
                  <a:pt x="0" y="58"/>
                </a:moveTo>
                <a:lnTo>
                  <a:pt x="0" y="53"/>
                </a:lnTo>
                <a:lnTo>
                  <a:pt x="5" y="49"/>
                </a:lnTo>
                <a:lnTo>
                  <a:pt x="9" y="40"/>
                </a:lnTo>
                <a:lnTo>
                  <a:pt x="9" y="35"/>
                </a:lnTo>
                <a:lnTo>
                  <a:pt x="9" y="22"/>
                </a:lnTo>
                <a:lnTo>
                  <a:pt x="14" y="4"/>
                </a:lnTo>
                <a:lnTo>
                  <a:pt x="14" y="0"/>
                </a:lnTo>
                <a:lnTo>
                  <a:pt x="14" y="0"/>
                </a:lnTo>
                <a:lnTo>
                  <a:pt x="14" y="0"/>
                </a:ln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7" y="0"/>
                </a:lnTo>
                <a:lnTo>
                  <a:pt x="31" y="0"/>
                </a:lnTo>
                <a:lnTo>
                  <a:pt x="36" y="0"/>
                </a:lnTo>
                <a:lnTo>
                  <a:pt x="40" y="0"/>
                </a:lnTo>
                <a:lnTo>
                  <a:pt x="40" y="4"/>
                </a:lnTo>
                <a:lnTo>
                  <a:pt x="40" y="4"/>
                </a:lnTo>
                <a:lnTo>
                  <a:pt x="40" y="9"/>
                </a:lnTo>
                <a:lnTo>
                  <a:pt x="40" y="9"/>
                </a:lnTo>
                <a:lnTo>
                  <a:pt x="40" y="9"/>
                </a:lnTo>
                <a:lnTo>
                  <a:pt x="36" y="13"/>
                </a:lnTo>
                <a:lnTo>
                  <a:pt x="45" y="22"/>
                </a:lnTo>
                <a:lnTo>
                  <a:pt x="53" y="35"/>
                </a:lnTo>
                <a:lnTo>
                  <a:pt x="58" y="40"/>
                </a:lnTo>
                <a:lnTo>
                  <a:pt x="58" y="40"/>
                </a:lnTo>
                <a:lnTo>
                  <a:pt x="67" y="35"/>
                </a:lnTo>
                <a:lnTo>
                  <a:pt x="80" y="31"/>
                </a:lnTo>
                <a:lnTo>
                  <a:pt x="85" y="35"/>
                </a:lnTo>
                <a:lnTo>
                  <a:pt x="85" y="53"/>
                </a:lnTo>
                <a:lnTo>
                  <a:pt x="85" y="58"/>
                </a:lnTo>
                <a:lnTo>
                  <a:pt x="85" y="58"/>
                </a:lnTo>
                <a:lnTo>
                  <a:pt x="89" y="58"/>
                </a:lnTo>
                <a:lnTo>
                  <a:pt x="93" y="53"/>
                </a:lnTo>
                <a:lnTo>
                  <a:pt x="102" y="58"/>
                </a:lnTo>
                <a:lnTo>
                  <a:pt x="102" y="58"/>
                </a:lnTo>
                <a:lnTo>
                  <a:pt x="111" y="53"/>
                </a:lnTo>
                <a:lnTo>
                  <a:pt x="116" y="58"/>
                </a:lnTo>
                <a:lnTo>
                  <a:pt x="116" y="62"/>
                </a:lnTo>
                <a:lnTo>
                  <a:pt x="116" y="62"/>
                </a:lnTo>
                <a:lnTo>
                  <a:pt x="120" y="62"/>
                </a:lnTo>
                <a:lnTo>
                  <a:pt x="124" y="62"/>
                </a:lnTo>
                <a:lnTo>
                  <a:pt x="129" y="62"/>
                </a:lnTo>
                <a:lnTo>
                  <a:pt x="124" y="66"/>
                </a:lnTo>
                <a:lnTo>
                  <a:pt x="124" y="84"/>
                </a:lnTo>
                <a:lnTo>
                  <a:pt x="120" y="93"/>
                </a:lnTo>
                <a:lnTo>
                  <a:pt x="116" y="102"/>
                </a:lnTo>
                <a:lnTo>
                  <a:pt x="116" y="102"/>
                </a:lnTo>
                <a:lnTo>
                  <a:pt x="116" y="102"/>
                </a:lnTo>
                <a:lnTo>
                  <a:pt x="116" y="102"/>
                </a:lnTo>
                <a:lnTo>
                  <a:pt x="120" y="106"/>
                </a:lnTo>
                <a:lnTo>
                  <a:pt x="120" y="106"/>
                </a:lnTo>
                <a:lnTo>
                  <a:pt x="116" y="111"/>
                </a:lnTo>
                <a:lnTo>
                  <a:pt x="116" y="111"/>
                </a:lnTo>
                <a:lnTo>
                  <a:pt x="116" y="115"/>
                </a:lnTo>
                <a:lnTo>
                  <a:pt x="116" y="120"/>
                </a:lnTo>
                <a:lnTo>
                  <a:pt x="111" y="124"/>
                </a:lnTo>
                <a:lnTo>
                  <a:pt x="120" y="137"/>
                </a:lnTo>
                <a:lnTo>
                  <a:pt x="120" y="137"/>
                </a:lnTo>
                <a:lnTo>
                  <a:pt x="111" y="146"/>
                </a:lnTo>
                <a:lnTo>
                  <a:pt x="102" y="151"/>
                </a:lnTo>
                <a:lnTo>
                  <a:pt x="93" y="151"/>
                </a:lnTo>
                <a:lnTo>
                  <a:pt x="89" y="155"/>
                </a:lnTo>
                <a:lnTo>
                  <a:pt x="80" y="160"/>
                </a:lnTo>
                <a:lnTo>
                  <a:pt x="76" y="160"/>
                </a:lnTo>
                <a:lnTo>
                  <a:pt x="67" y="160"/>
                </a:lnTo>
                <a:lnTo>
                  <a:pt x="62" y="164"/>
                </a:lnTo>
                <a:lnTo>
                  <a:pt x="62" y="168"/>
                </a:lnTo>
                <a:lnTo>
                  <a:pt x="49" y="164"/>
                </a:lnTo>
                <a:lnTo>
                  <a:pt x="45" y="164"/>
                </a:lnTo>
                <a:lnTo>
                  <a:pt x="45" y="168"/>
                </a:lnTo>
                <a:lnTo>
                  <a:pt x="45" y="173"/>
                </a:lnTo>
                <a:lnTo>
                  <a:pt x="40" y="173"/>
                </a:lnTo>
                <a:lnTo>
                  <a:pt x="40" y="168"/>
                </a:lnTo>
                <a:lnTo>
                  <a:pt x="36" y="164"/>
                </a:lnTo>
                <a:lnTo>
                  <a:pt x="31" y="160"/>
                </a:lnTo>
                <a:lnTo>
                  <a:pt x="31" y="160"/>
                </a:lnTo>
                <a:lnTo>
                  <a:pt x="27" y="155"/>
                </a:lnTo>
                <a:lnTo>
                  <a:pt x="27" y="155"/>
                </a:lnTo>
                <a:lnTo>
                  <a:pt x="31" y="146"/>
                </a:lnTo>
                <a:lnTo>
                  <a:pt x="36" y="142"/>
                </a:lnTo>
                <a:lnTo>
                  <a:pt x="31" y="137"/>
                </a:lnTo>
                <a:lnTo>
                  <a:pt x="22" y="128"/>
                </a:lnTo>
                <a:lnTo>
                  <a:pt x="22" y="124"/>
                </a:lnTo>
                <a:lnTo>
                  <a:pt x="22" y="120"/>
                </a:lnTo>
                <a:lnTo>
                  <a:pt x="18" y="115"/>
                </a:lnTo>
                <a:lnTo>
                  <a:pt x="14" y="111"/>
                </a:lnTo>
                <a:lnTo>
                  <a:pt x="5" y="102"/>
                </a:lnTo>
                <a:lnTo>
                  <a:pt x="9" y="102"/>
                </a:lnTo>
                <a:lnTo>
                  <a:pt x="14" y="97"/>
                </a:lnTo>
                <a:lnTo>
                  <a:pt x="14" y="89"/>
                </a:lnTo>
                <a:lnTo>
                  <a:pt x="9" y="84"/>
                </a:lnTo>
                <a:lnTo>
                  <a:pt x="9" y="80"/>
                </a:lnTo>
                <a:lnTo>
                  <a:pt x="9" y="75"/>
                </a:lnTo>
                <a:lnTo>
                  <a:pt x="14" y="71"/>
                </a:lnTo>
                <a:lnTo>
                  <a:pt x="9" y="71"/>
                </a:lnTo>
                <a:lnTo>
                  <a:pt x="0" y="62"/>
                </a:lnTo>
                <a:lnTo>
                  <a:pt x="0" y="5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09" name="Freeform 847">
            <a:extLst>
              <a:ext uri="{FF2B5EF4-FFF2-40B4-BE49-F238E27FC236}">
                <a16:creationId xmlns:a16="http://schemas.microsoft.com/office/drawing/2014/main" id="{D54382D4-3724-463F-9823-C24E49BF5DCC}"/>
              </a:ext>
            </a:extLst>
          </p:cNvPr>
          <p:cNvSpPr>
            <a:spLocks/>
          </p:cNvSpPr>
          <p:nvPr/>
        </p:nvSpPr>
        <p:spPr bwMode="auto">
          <a:xfrm>
            <a:off x="7320266" y="3527789"/>
            <a:ext cx="233958" cy="166092"/>
          </a:xfrm>
          <a:custGeom>
            <a:avLst/>
            <a:gdLst>
              <a:gd name="T0" fmla="*/ 9 w 262"/>
              <a:gd name="T1" fmla="*/ 115 h 186"/>
              <a:gd name="T2" fmla="*/ 27 w 262"/>
              <a:gd name="T3" fmla="*/ 97 h 186"/>
              <a:gd name="T4" fmla="*/ 40 w 262"/>
              <a:gd name="T5" fmla="*/ 84 h 186"/>
              <a:gd name="T6" fmla="*/ 54 w 262"/>
              <a:gd name="T7" fmla="*/ 75 h 186"/>
              <a:gd name="T8" fmla="*/ 85 w 262"/>
              <a:gd name="T9" fmla="*/ 48 h 186"/>
              <a:gd name="T10" fmla="*/ 98 w 262"/>
              <a:gd name="T11" fmla="*/ 35 h 186"/>
              <a:gd name="T12" fmla="*/ 120 w 262"/>
              <a:gd name="T13" fmla="*/ 22 h 186"/>
              <a:gd name="T14" fmla="*/ 142 w 262"/>
              <a:gd name="T15" fmla="*/ 13 h 186"/>
              <a:gd name="T16" fmla="*/ 156 w 262"/>
              <a:gd name="T17" fmla="*/ 8 h 186"/>
              <a:gd name="T18" fmla="*/ 165 w 262"/>
              <a:gd name="T19" fmla="*/ 4 h 186"/>
              <a:gd name="T20" fmla="*/ 182 w 262"/>
              <a:gd name="T21" fmla="*/ 0 h 186"/>
              <a:gd name="T22" fmla="*/ 191 w 262"/>
              <a:gd name="T23" fmla="*/ 4 h 186"/>
              <a:gd name="T24" fmla="*/ 204 w 262"/>
              <a:gd name="T25" fmla="*/ 8 h 186"/>
              <a:gd name="T26" fmla="*/ 222 w 262"/>
              <a:gd name="T27" fmla="*/ 13 h 186"/>
              <a:gd name="T28" fmla="*/ 231 w 262"/>
              <a:gd name="T29" fmla="*/ 22 h 186"/>
              <a:gd name="T30" fmla="*/ 240 w 262"/>
              <a:gd name="T31" fmla="*/ 31 h 186"/>
              <a:gd name="T32" fmla="*/ 258 w 262"/>
              <a:gd name="T33" fmla="*/ 35 h 186"/>
              <a:gd name="T34" fmla="*/ 262 w 262"/>
              <a:gd name="T35" fmla="*/ 35 h 186"/>
              <a:gd name="T36" fmla="*/ 262 w 262"/>
              <a:gd name="T37" fmla="*/ 48 h 186"/>
              <a:gd name="T38" fmla="*/ 262 w 262"/>
              <a:gd name="T39" fmla="*/ 70 h 186"/>
              <a:gd name="T40" fmla="*/ 262 w 262"/>
              <a:gd name="T41" fmla="*/ 84 h 186"/>
              <a:gd name="T42" fmla="*/ 258 w 262"/>
              <a:gd name="T43" fmla="*/ 93 h 186"/>
              <a:gd name="T44" fmla="*/ 253 w 262"/>
              <a:gd name="T45" fmla="*/ 106 h 186"/>
              <a:gd name="T46" fmla="*/ 244 w 262"/>
              <a:gd name="T47" fmla="*/ 110 h 186"/>
              <a:gd name="T48" fmla="*/ 244 w 262"/>
              <a:gd name="T49" fmla="*/ 106 h 186"/>
              <a:gd name="T50" fmla="*/ 236 w 262"/>
              <a:gd name="T51" fmla="*/ 106 h 186"/>
              <a:gd name="T52" fmla="*/ 236 w 262"/>
              <a:gd name="T53" fmla="*/ 106 h 186"/>
              <a:gd name="T54" fmla="*/ 231 w 262"/>
              <a:gd name="T55" fmla="*/ 128 h 186"/>
              <a:gd name="T56" fmla="*/ 231 w 262"/>
              <a:gd name="T57" fmla="*/ 146 h 186"/>
              <a:gd name="T58" fmla="*/ 213 w 262"/>
              <a:gd name="T59" fmla="*/ 146 h 186"/>
              <a:gd name="T60" fmla="*/ 187 w 262"/>
              <a:gd name="T61" fmla="*/ 159 h 186"/>
              <a:gd name="T62" fmla="*/ 178 w 262"/>
              <a:gd name="T63" fmla="*/ 164 h 186"/>
              <a:gd name="T64" fmla="*/ 173 w 262"/>
              <a:gd name="T65" fmla="*/ 164 h 186"/>
              <a:gd name="T66" fmla="*/ 160 w 262"/>
              <a:gd name="T67" fmla="*/ 164 h 186"/>
              <a:gd name="T68" fmla="*/ 151 w 262"/>
              <a:gd name="T69" fmla="*/ 164 h 186"/>
              <a:gd name="T70" fmla="*/ 142 w 262"/>
              <a:gd name="T71" fmla="*/ 172 h 186"/>
              <a:gd name="T72" fmla="*/ 133 w 262"/>
              <a:gd name="T73" fmla="*/ 177 h 186"/>
              <a:gd name="T74" fmla="*/ 129 w 262"/>
              <a:gd name="T75" fmla="*/ 181 h 186"/>
              <a:gd name="T76" fmla="*/ 129 w 262"/>
              <a:gd name="T77" fmla="*/ 181 h 186"/>
              <a:gd name="T78" fmla="*/ 125 w 262"/>
              <a:gd name="T79" fmla="*/ 186 h 186"/>
              <a:gd name="T80" fmla="*/ 125 w 262"/>
              <a:gd name="T81" fmla="*/ 186 h 186"/>
              <a:gd name="T82" fmla="*/ 120 w 262"/>
              <a:gd name="T83" fmla="*/ 186 h 186"/>
              <a:gd name="T84" fmla="*/ 111 w 262"/>
              <a:gd name="T85" fmla="*/ 181 h 186"/>
              <a:gd name="T86" fmla="*/ 102 w 262"/>
              <a:gd name="T87" fmla="*/ 181 h 186"/>
              <a:gd name="T88" fmla="*/ 98 w 262"/>
              <a:gd name="T89" fmla="*/ 172 h 186"/>
              <a:gd name="T90" fmla="*/ 89 w 262"/>
              <a:gd name="T91" fmla="*/ 159 h 186"/>
              <a:gd name="T92" fmla="*/ 80 w 262"/>
              <a:gd name="T93" fmla="*/ 159 h 186"/>
              <a:gd name="T94" fmla="*/ 67 w 262"/>
              <a:gd name="T95" fmla="*/ 150 h 186"/>
              <a:gd name="T96" fmla="*/ 54 w 262"/>
              <a:gd name="T97" fmla="*/ 133 h 186"/>
              <a:gd name="T98" fmla="*/ 45 w 262"/>
              <a:gd name="T99" fmla="*/ 141 h 186"/>
              <a:gd name="T100" fmla="*/ 45 w 262"/>
              <a:gd name="T101" fmla="*/ 150 h 186"/>
              <a:gd name="T102" fmla="*/ 36 w 262"/>
              <a:gd name="T103" fmla="*/ 150 h 186"/>
              <a:gd name="T104" fmla="*/ 36 w 262"/>
              <a:gd name="T105" fmla="*/ 133 h 186"/>
              <a:gd name="T106" fmla="*/ 22 w 262"/>
              <a:gd name="T107" fmla="*/ 128 h 186"/>
              <a:gd name="T108" fmla="*/ 0 w 262"/>
              <a:gd name="T109" fmla="*/ 12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2" h="186">
                <a:moveTo>
                  <a:pt x="0" y="124"/>
                </a:moveTo>
                <a:lnTo>
                  <a:pt x="9" y="115"/>
                </a:lnTo>
                <a:lnTo>
                  <a:pt x="18" y="106"/>
                </a:lnTo>
                <a:lnTo>
                  <a:pt x="27" y="97"/>
                </a:lnTo>
                <a:lnTo>
                  <a:pt x="36" y="88"/>
                </a:lnTo>
                <a:lnTo>
                  <a:pt x="40" y="84"/>
                </a:lnTo>
                <a:lnTo>
                  <a:pt x="45" y="84"/>
                </a:lnTo>
                <a:lnTo>
                  <a:pt x="54" y="75"/>
                </a:lnTo>
                <a:lnTo>
                  <a:pt x="71" y="62"/>
                </a:lnTo>
                <a:lnTo>
                  <a:pt x="85" y="48"/>
                </a:lnTo>
                <a:lnTo>
                  <a:pt x="98" y="35"/>
                </a:lnTo>
                <a:lnTo>
                  <a:pt x="98" y="35"/>
                </a:lnTo>
                <a:lnTo>
                  <a:pt x="111" y="26"/>
                </a:lnTo>
                <a:lnTo>
                  <a:pt x="120" y="22"/>
                </a:lnTo>
                <a:lnTo>
                  <a:pt x="133" y="17"/>
                </a:lnTo>
                <a:lnTo>
                  <a:pt x="142" y="13"/>
                </a:lnTo>
                <a:lnTo>
                  <a:pt x="151" y="8"/>
                </a:lnTo>
                <a:lnTo>
                  <a:pt x="156" y="8"/>
                </a:lnTo>
                <a:lnTo>
                  <a:pt x="160" y="8"/>
                </a:lnTo>
                <a:lnTo>
                  <a:pt x="165" y="4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1" y="4"/>
                </a:lnTo>
                <a:lnTo>
                  <a:pt x="200" y="4"/>
                </a:lnTo>
                <a:lnTo>
                  <a:pt x="204" y="8"/>
                </a:lnTo>
                <a:lnTo>
                  <a:pt x="218" y="13"/>
                </a:lnTo>
                <a:lnTo>
                  <a:pt x="222" y="13"/>
                </a:lnTo>
                <a:lnTo>
                  <a:pt x="227" y="17"/>
                </a:lnTo>
                <a:lnTo>
                  <a:pt x="231" y="22"/>
                </a:lnTo>
                <a:lnTo>
                  <a:pt x="236" y="26"/>
                </a:lnTo>
                <a:lnTo>
                  <a:pt x="240" y="31"/>
                </a:lnTo>
                <a:lnTo>
                  <a:pt x="249" y="31"/>
                </a:lnTo>
                <a:lnTo>
                  <a:pt x="258" y="35"/>
                </a:lnTo>
                <a:lnTo>
                  <a:pt x="262" y="35"/>
                </a:lnTo>
                <a:lnTo>
                  <a:pt x="262" y="35"/>
                </a:lnTo>
                <a:lnTo>
                  <a:pt x="262" y="44"/>
                </a:lnTo>
                <a:lnTo>
                  <a:pt x="262" y="48"/>
                </a:lnTo>
                <a:lnTo>
                  <a:pt x="262" y="57"/>
                </a:lnTo>
                <a:lnTo>
                  <a:pt x="262" y="70"/>
                </a:lnTo>
                <a:lnTo>
                  <a:pt x="258" y="79"/>
                </a:lnTo>
                <a:lnTo>
                  <a:pt x="262" y="84"/>
                </a:lnTo>
                <a:lnTo>
                  <a:pt x="258" y="88"/>
                </a:lnTo>
                <a:lnTo>
                  <a:pt x="258" y="93"/>
                </a:lnTo>
                <a:lnTo>
                  <a:pt x="253" y="106"/>
                </a:lnTo>
                <a:lnTo>
                  <a:pt x="253" y="106"/>
                </a:lnTo>
                <a:lnTo>
                  <a:pt x="249" y="106"/>
                </a:lnTo>
                <a:lnTo>
                  <a:pt x="244" y="110"/>
                </a:lnTo>
                <a:lnTo>
                  <a:pt x="244" y="110"/>
                </a:lnTo>
                <a:lnTo>
                  <a:pt x="244" y="106"/>
                </a:lnTo>
                <a:lnTo>
                  <a:pt x="240" y="106"/>
                </a:lnTo>
                <a:lnTo>
                  <a:pt x="236" y="106"/>
                </a:lnTo>
                <a:lnTo>
                  <a:pt x="236" y="106"/>
                </a:lnTo>
                <a:lnTo>
                  <a:pt x="236" y="106"/>
                </a:lnTo>
                <a:lnTo>
                  <a:pt x="236" y="110"/>
                </a:lnTo>
                <a:lnTo>
                  <a:pt x="231" y="128"/>
                </a:lnTo>
                <a:lnTo>
                  <a:pt x="231" y="141"/>
                </a:lnTo>
                <a:lnTo>
                  <a:pt x="231" y="146"/>
                </a:lnTo>
                <a:lnTo>
                  <a:pt x="222" y="146"/>
                </a:lnTo>
                <a:lnTo>
                  <a:pt x="213" y="146"/>
                </a:lnTo>
                <a:lnTo>
                  <a:pt x="187" y="150"/>
                </a:lnTo>
                <a:lnTo>
                  <a:pt x="187" y="159"/>
                </a:lnTo>
                <a:lnTo>
                  <a:pt x="182" y="159"/>
                </a:lnTo>
                <a:lnTo>
                  <a:pt x="178" y="164"/>
                </a:lnTo>
                <a:lnTo>
                  <a:pt x="178" y="164"/>
                </a:lnTo>
                <a:lnTo>
                  <a:pt x="173" y="164"/>
                </a:lnTo>
                <a:lnTo>
                  <a:pt x="165" y="159"/>
                </a:lnTo>
                <a:lnTo>
                  <a:pt x="160" y="164"/>
                </a:lnTo>
                <a:lnTo>
                  <a:pt x="160" y="164"/>
                </a:lnTo>
                <a:lnTo>
                  <a:pt x="151" y="164"/>
                </a:lnTo>
                <a:lnTo>
                  <a:pt x="142" y="164"/>
                </a:lnTo>
                <a:lnTo>
                  <a:pt x="142" y="172"/>
                </a:lnTo>
                <a:lnTo>
                  <a:pt x="138" y="172"/>
                </a:lnTo>
                <a:lnTo>
                  <a:pt x="133" y="177"/>
                </a:lnTo>
                <a:lnTo>
                  <a:pt x="133" y="177"/>
                </a:lnTo>
                <a:lnTo>
                  <a:pt x="129" y="181"/>
                </a:lnTo>
                <a:lnTo>
                  <a:pt x="129" y="181"/>
                </a:lnTo>
                <a:lnTo>
                  <a:pt x="129" y="181"/>
                </a:lnTo>
                <a:lnTo>
                  <a:pt x="125" y="186"/>
                </a:lnTo>
                <a:lnTo>
                  <a:pt x="125" y="186"/>
                </a:lnTo>
                <a:lnTo>
                  <a:pt x="125" y="186"/>
                </a:lnTo>
                <a:lnTo>
                  <a:pt x="125" y="186"/>
                </a:lnTo>
                <a:lnTo>
                  <a:pt x="120" y="186"/>
                </a:lnTo>
                <a:lnTo>
                  <a:pt x="120" y="186"/>
                </a:lnTo>
                <a:lnTo>
                  <a:pt x="116" y="181"/>
                </a:lnTo>
                <a:lnTo>
                  <a:pt x="111" y="181"/>
                </a:lnTo>
                <a:lnTo>
                  <a:pt x="107" y="177"/>
                </a:lnTo>
                <a:lnTo>
                  <a:pt x="102" y="181"/>
                </a:lnTo>
                <a:lnTo>
                  <a:pt x="98" y="177"/>
                </a:lnTo>
                <a:lnTo>
                  <a:pt x="98" y="172"/>
                </a:lnTo>
                <a:lnTo>
                  <a:pt x="98" y="164"/>
                </a:lnTo>
                <a:lnTo>
                  <a:pt x="89" y="159"/>
                </a:lnTo>
                <a:lnTo>
                  <a:pt x="85" y="159"/>
                </a:lnTo>
                <a:lnTo>
                  <a:pt x="80" y="159"/>
                </a:lnTo>
                <a:lnTo>
                  <a:pt x="71" y="155"/>
                </a:lnTo>
                <a:lnTo>
                  <a:pt x="67" y="150"/>
                </a:lnTo>
                <a:lnTo>
                  <a:pt x="62" y="137"/>
                </a:lnTo>
                <a:lnTo>
                  <a:pt x="54" y="133"/>
                </a:lnTo>
                <a:lnTo>
                  <a:pt x="49" y="133"/>
                </a:lnTo>
                <a:lnTo>
                  <a:pt x="45" y="141"/>
                </a:lnTo>
                <a:lnTo>
                  <a:pt x="40" y="150"/>
                </a:lnTo>
                <a:lnTo>
                  <a:pt x="45" y="150"/>
                </a:lnTo>
                <a:lnTo>
                  <a:pt x="45" y="155"/>
                </a:lnTo>
                <a:lnTo>
                  <a:pt x="36" y="150"/>
                </a:lnTo>
                <a:lnTo>
                  <a:pt x="36" y="150"/>
                </a:lnTo>
                <a:lnTo>
                  <a:pt x="36" y="133"/>
                </a:lnTo>
                <a:lnTo>
                  <a:pt x="27" y="133"/>
                </a:lnTo>
                <a:lnTo>
                  <a:pt x="22" y="128"/>
                </a:lnTo>
                <a:lnTo>
                  <a:pt x="5" y="124"/>
                </a:lnTo>
                <a:lnTo>
                  <a:pt x="0" y="124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0" name="Freeform 848">
            <a:extLst>
              <a:ext uri="{FF2B5EF4-FFF2-40B4-BE49-F238E27FC236}">
                <a16:creationId xmlns:a16="http://schemas.microsoft.com/office/drawing/2014/main" id="{FE43159C-34C5-40C0-BD71-D4DC4CB4E9AE}"/>
              </a:ext>
            </a:extLst>
          </p:cNvPr>
          <p:cNvSpPr>
            <a:spLocks/>
          </p:cNvSpPr>
          <p:nvPr/>
        </p:nvSpPr>
        <p:spPr bwMode="auto">
          <a:xfrm>
            <a:off x="7320266" y="3527789"/>
            <a:ext cx="233958" cy="166092"/>
          </a:xfrm>
          <a:custGeom>
            <a:avLst/>
            <a:gdLst>
              <a:gd name="T0" fmla="*/ 9 w 262"/>
              <a:gd name="T1" fmla="*/ 115 h 186"/>
              <a:gd name="T2" fmla="*/ 27 w 262"/>
              <a:gd name="T3" fmla="*/ 97 h 186"/>
              <a:gd name="T4" fmla="*/ 40 w 262"/>
              <a:gd name="T5" fmla="*/ 84 h 186"/>
              <a:gd name="T6" fmla="*/ 54 w 262"/>
              <a:gd name="T7" fmla="*/ 75 h 186"/>
              <a:gd name="T8" fmla="*/ 85 w 262"/>
              <a:gd name="T9" fmla="*/ 48 h 186"/>
              <a:gd name="T10" fmla="*/ 98 w 262"/>
              <a:gd name="T11" fmla="*/ 35 h 186"/>
              <a:gd name="T12" fmla="*/ 120 w 262"/>
              <a:gd name="T13" fmla="*/ 22 h 186"/>
              <a:gd name="T14" fmla="*/ 142 w 262"/>
              <a:gd name="T15" fmla="*/ 13 h 186"/>
              <a:gd name="T16" fmla="*/ 156 w 262"/>
              <a:gd name="T17" fmla="*/ 8 h 186"/>
              <a:gd name="T18" fmla="*/ 165 w 262"/>
              <a:gd name="T19" fmla="*/ 4 h 186"/>
              <a:gd name="T20" fmla="*/ 182 w 262"/>
              <a:gd name="T21" fmla="*/ 0 h 186"/>
              <a:gd name="T22" fmla="*/ 191 w 262"/>
              <a:gd name="T23" fmla="*/ 4 h 186"/>
              <a:gd name="T24" fmla="*/ 204 w 262"/>
              <a:gd name="T25" fmla="*/ 8 h 186"/>
              <a:gd name="T26" fmla="*/ 222 w 262"/>
              <a:gd name="T27" fmla="*/ 13 h 186"/>
              <a:gd name="T28" fmla="*/ 231 w 262"/>
              <a:gd name="T29" fmla="*/ 22 h 186"/>
              <a:gd name="T30" fmla="*/ 240 w 262"/>
              <a:gd name="T31" fmla="*/ 31 h 186"/>
              <a:gd name="T32" fmla="*/ 258 w 262"/>
              <a:gd name="T33" fmla="*/ 35 h 186"/>
              <a:gd name="T34" fmla="*/ 262 w 262"/>
              <a:gd name="T35" fmla="*/ 35 h 186"/>
              <a:gd name="T36" fmla="*/ 262 w 262"/>
              <a:gd name="T37" fmla="*/ 48 h 186"/>
              <a:gd name="T38" fmla="*/ 262 w 262"/>
              <a:gd name="T39" fmla="*/ 70 h 186"/>
              <a:gd name="T40" fmla="*/ 262 w 262"/>
              <a:gd name="T41" fmla="*/ 84 h 186"/>
              <a:gd name="T42" fmla="*/ 258 w 262"/>
              <a:gd name="T43" fmla="*/ 93 h 186"/>
              <a:gd name="T44" fmla="*/ 253 w 262"/>
              <a:gd name="T45" fmla="*/ 106 h 186"/>
              <a:gd name="T46" fmla="*/ 244 w 262"/>
              <a:gd name="T47" fmla="*/ 110 h 186"/>
              <a:gd name="T48" fmla="*/ 244 w 262"/>
              <a:gd name="T49" fmla="*/ 106 h 186"/>
              <a:gd name="T50" fmla="*/ 236 w 262"/>
              <a:gd name="T51" fmla="*/ 106 h 186"/>
              <a:gd name="T52" fmla="*/ 236 w 262"/>
              <a:gd name="T53" fmla="*/ 106 h 186"/>
              <a:gd name="T54" fmla="*/ 231 w 262"/>
              <a:gd name="T55" fmla="*/ 128 h 186"/>
              <a:gd name="T56" fmla="*/ 231 w 262"/>
              <a:gd name="T57" fmla="*/ 146 h 186"/>
              <a:gd name="T58" fmla="*/ 213 w 262"/>
              <a:gd name="T59" fmla="*/ 146 h 186"/>
              <a:gd name="T60" fmla="*/ 187 w 262"/>
              <a:gd name="T61" fmla="*/ 159 h 186"/>
              <a:gd name="T62" fmla="*/ 178 w 262"/>
              <a:gd name="T63" fmla="*/ 164 h 186"/>
              <a:gd name="T64" fmla="*/ 173 w 262"/>
              <a:gd name="T65" fmla="*/ 164 h 186"/>
              <a:gd name="T66" fmla="*/ 160 w 262"/>
              <a:gd name="T67" fmla="*/ 164 h 186"/>
              <a:gd name="T68" fmla="*/ 151 w 262"/>
              <a:gd name="T69" fmla="*/ 164 h 186"/>
              <a:gd name="T70" fmla="*/ 142 w 262"/>
              <a:gd name="T71" fmla="*/ 172 h 186"/>
              <a:gd name="T72" fmla="*/ 133 w 262"/>
              <a:gd name="T73" fmla="*/ 177 h 186"/>
              <a:gd name="T74" fmla="*/ 129 w 262"/>
              <a:gd name="T75" fmla="*/ 181 h 186"/>
              <a:gd name="T76" fmla="*/ 129 w 262"/>
              <a:gd name="T77" fmla="*/ 181 h 186"/>
              <a:gd name="T78" fmla="*/ 125 w 262"/>
              <a:gd name="T79" fmla="*/ 186 h 186"/>
              <a:gd name="T80" fmla="*/ 125 w 262"/>
              <a:gd name="T81" fmla="*/ 186 h 186"/>
              <a:gd name="T82" fmla="*/ 120 w 262"/>
              <a:gd name="T83" fmla="*/ 186 h 186"/>
              <a:gd name="T84" fmla="*/ 111 w 262"/>
              <a:gd name="T85" fmla="*/ 181 h 186"/>
              <a:gd name="T86" fmla="*/ 102 w 262"/>
              <a:gd name="T87" fmla="*/ 181 h 186"/>
              <a:gd name="T88" fmla="*/ 98 w 262"/>
              <a:gd name="T89" fmla="*/ 172 h 186"/>
              <a:gd name="T90" fmla="*/ 89 w 262"/>
              <a:gd name="T91" fmla="*/ 159 h 186"/>
              <a:gd name="T92" fmla="*/ 80 w 262"/>
              <a:gd name="T93" fmla="*/ 159 h 186"/>
              <a:gd name="T94" fmla="*/ 67 w 262"/>
              <a:gd name="T95" fmla="*/ 150 h 186"/>
              <a:gd name="T96" fmla="*/ 54 w 262"/>
              <a:gd name="T97" fmla="*/ 133 h 186"/>
              <a:gd name="T98" fmla="*/ 45 w 262"/>
              <a:gd name="T99" fmla="*/ 141 h 186"/>
              <a:gd name="T100" fmla="*/ 45 w 262"/>
              <a:gd name="T101" fmla="*/ 150 h 186"/>
              <a:gd name="T102" fmla="*/ 36 w 262"/>
              <a:gd name="T103" fmla="*/ 150 h 186"/>
              <a:gd name="T104" fmla="*/ 36 w 262"/>
              <a:gd name="T105" fmla="*/ 133 h 186"/>
              <a:gd name="T106" fmla="*/ 22 w 262"/>
              <a:gd name="T107" fmla="*/ 128 h 186"/>
              <a:gd name="T108" fmla="*/ 0 w 262"/>
              <a:gd name="T109" fmla="*/ 12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2" h="186">
                <a:moveTo>
                  <a:pt x="0" y="124"/>
                </a:moveTo>
                <a:lnTo>
                  <a:pt x="9" y="115"/>
                </a:lnTo>
                <a:lnTo>
                  <a:pt x="18" y="106"/>
                </a:lnTo>
                <a:lnTo>
                  <a:pt x="27" y="97"/>
                </a:lnTo>
                <a:lnTo>
                  <a:pt x="36" y="88"/>
                </a:lnTo>
                <a:lnTo>
                  <a:pt x="40" y="84"/>
                </a:lnTo>
                <a:lnTo>
                  <a:pt x="45" y="84"/>
                </a:lnTo>
                <a:lnTo>
                  <a:pt x="54" y="75"/>
                </a:lnTo>
                <a:lnTo>
                  <a:pt x="71" y="62"/>
                </a:lnTo>
                <a:lnTo>
                  <a:pt x="85" y="48"/>
                </a:lnTo>
                <a:lnTo>
                  <a:pt x="98" y="35"/>
                </a:lnTo>
                <a:lnTo>
                  <a:pt x="98" y="35"/>
                </a:lnTo>
                <a:lnTo>
                  <a:pt x="111" y="26"/>
                </a:lnTo>
                <a:lnTo>
                  <a:pt x="120" y="22"/>
                </a:lnTo>
                <a:lnTo>
                  <a:pt x="133" y="17"/>
                </a:lnTo>
                <a:lnTo>
                  <a:pt x="142" y="13"/>
                </a:lnTo>
                <a:lnTo>
                  <a:pt x="151" y="8"/>
                </a:lnTo>
                <a:lnTo>
                  <a:pt x="156" y="8"/>
                </a:lnTo>
                <a:lnTo>
                  <a:pt x="160" y="8"/>
                </a:lnTo>
                <a:lnTo>
                  <a:pt x="165" y="4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1" y="4"/>
                </a:lnTo>
                <a:lnTo>
                  <a:pt x="200" y="4"/>
                </a:lnTo>
                <a:lnTo>
                  <a:pt x="204" y="8"/>
                </a:lnTo>
                <a:lnTo>
                  <a:pt x="218" y="13"/>
                </a:lnTo>
                <a:lnTo>
                  <a:pt x="222" y="13"/>
                </a:lnTo>
                <a:lnTo>
                  <a:pt x="227" y="17"/>
                </a:lnTo>
                <a:lnTo>
                  <a:pt x="231" y="22"/>
                </a:lnTo>
                <a:lnTo>
                  <a:pt x="236" y="26"/>
                </a:lnTo>
                <a:lnTo>
                  <a:pt x="240" y="31"/>
                </a:lnTo>
                <a:lnTo>
                  <a:pt x="249" y="31"/>
                </a:lnTo>
                <a:lnTo>
                  <a:pt x="258" y="35"/>
                </a:lnTo>
                <a:lnTo>
                  <a:pt x="262" y="35"/>
                </a:lnTo>
                <a:lnTo>
                  <a:pt x="262" y="35"/>
                </a:lnTo>
                <a:lnTo>
                  <a:pt x="262" y="44"/>
                </a:lnTo>
                <a:lnTo>
                  <a:pt x="262" y="48"/>
                </a:lnTo>
                <a:lnTo>
                  <a:pt x="262" y="57"/>
                </a:lnTo>
                <a:lnTo>
                  <a:pt x="262" y="70"/>
                </a:lnTo>
                <a:lnTo>
                  <a:pt x="258" y="79"/>
                </a:lnTo>
                <a:lnTo>
                  <a:pt x="262" y="84"/>
                </a:lnTo>
                <a:lnTo>
                  <a:pt x="258" y="88"/>
                </a:lnTo>
                <a:lnTo>
                  <a:pt x="258" y="93"/>
                </a:lnTo>
                <a:lnTo>
                  <a:pt x="253" y="106"/>
                </a:lnTo>
                <a:lnTo>
                  <a:pt x="253" y="106"/>
                </a:lnTo>
                <a:lnTo>
                  <a:pt x="249" y="106"/>
                </a:lnTo>
                <a:lnTo>
                  <a:pt x="244" y="110"/>
                </a:lnTo>
                <a:lnTo>
                  <a:pt x="244" y="110"/>
                </a:lnTo>
                <a:lnTo>
                  <a:pt x="244" y="106"/>
                </a:lnTo>
                <a:lnTo>
                  <a:pt x="240" y="106"/>
                </a:lnTo>
                <a:lnTo>
                  <a:pt x="236" y="106"/>
                </a:lnTo>
                <a:lnTo>
                  <a:pt x="236" y="106"/>
                </a:lnTo>
                <a:lnTo>
                  <a:pt x="236" y="106"/>
                </a:lnTo>
                <a:lnTo>
                  <a:pt x="236" y="110"/>
                </a:lnTo>
                <a:lnTo>
                  <a:pt x="231" y="128"/>
                </a:lnTo>
                <a:lnTo>
                  <a:pt x="231" y="141"/>
                </a:lnTo>
                <a:lnTo>
                  <a:pt x="231" y="146"/>
                </a:lnTo>
                <a:lnTo>
                  <a:pt x="222" y="146"/>
                </a:lnTo>
                <a:lnTo>
                  <a:pt x="213" y="146"/>
                </a:lnTo>
                <a:lnTo>
                  <a:pt x="187" y="150"/>
                </a:lnTo>
                <a:lnTo>
                  <a:pt x="187" y="159"/>
                </a:lnTo>
                <a:lnTo>
                  <a:pt x="182" y="159"/>
                </a:lnTo>
                <a:lnTo>
                  <a:pt x="178" y="164"/>
                </a:lnTo>
                <a:lnTo>
                  <a:pt x="178" y="164"/>
                </a:lnTo>
                <a:lnTo>
                  <a:pt x="173" y="164"/>
                </a:lnTo>
                <a:lnTo>
                  <a:pt x="165" y="159"/>
                </a:lnTo>
                <a:lnTo>
                  <a:pt x="160" y="164"/>
                </a:lnTo>
                <a:lnTo>
                  <a:pt x="160" y="164"/>
                </a:lnTo>
                <a:lnTo>
                  <a:pt x="151" y="164"/>
                </a:lnTo>
                <a:lnTo>
                  <a:pt x="142" y="164"/>
                </a:lnTo>
                <a:lnTo>
                  <a:pt x="142" y="172"/>
                </a:lnTo>
                <a:lnTo>
                  <a:pt x="138" y="172"/>
                </a:lnTo>
                <a:lnTo>
                  <a:pt x="133" y="177"/>
                </a:lnTo>
                <a:lnTo>
                  <a:pt x="133" y="177"/>
                </a:lnTo>
                <a:lnTo>
                  <a:pt x="129" y="181"/>
                </a:lnTo>
                <a:lnTo>
                  <a:pt x="129" y="181"/>
                </a:lnTo>
                <a:lnTo>
                  <a:pt x="129" y="181"/>
                </a:lnTo>
                <a:lnTo>
                  <a:pt x="125" y="186"/>
                </a:lnTo>
                <a:lnTo>
                  <a:pt x="125" y="186"/>
                </a:lnTo>
                <a:lnTo>
                  <a:pt x="125" y="186"/>
                </a:lnTo>
                <a:lnTo>
                  <a:pt x="125" y="186"/>
                </a:lnTo>
                <a:lnTo>
                  <a:pt x="120" y="186"/>
                </a:lnTo>
                <a:lnTo>
                  <a:pt x="120" y="186"/>
                </a:lnTo>
                <a:lnTo>
                  <a:pt x="116" y="181"/>
                </a:lnTo>
                <a:lnTo>
                  <a:pt x="111" y="181"/>
                </a:lnTo>
                <a:lnTo>
                  <a:pt x="107" y="177"/>
                </a:lnTo>
                <a:lnTo>
                  <a:pt x="102" y="181"/>
                </a:lnTo>
                <a:lnTo>
                  <a:pt x="98" y="177"/>
                </a:lnTo>
                <a:lnTo>
                  <a:pt x="98" y="172"/>
                </a:lnTo>
                <a:lnTo>
                  <a:pt x="98" y="164"/>
                </a:lnTo>
                <a:lnTo>
                  <a:pt x="89" y="159"/>
                </a:lnTo>
                <a:lnTo>
                  <a:pt x="85" y="159"/>
                </a:lnTo>
                <a:lnTo>
                  <a:pt x="80" y="159"/>
                </a:lnTo>
                <a:lnTo>
                  <a:pt x="71" y="155"/>
                </a:lnTo>
                <a:lnTo>
                  <a:pt x="67" y="150"/>
                </a:lnTo>
                <a:lnTo>
                  <a:pt x="62" y="137"/>
                </a:lnTo>
                <a:lnTo>
                  <a:pt x="54" y="133"/>
                </a:lnTo>
                <a:lnTo>
                  <a:pt x="49" y="133"/>
                </a:lnTo>
                <a:lnTo>
                  <a:pt x="45" y="141"/>
                </a:lnTo>
                <a:lnTo>
                  <a:pt x="40" y="150"/>
                </a:lnTo>
                <a:lnTo>
                  <a:pt x="45" y="150"/>
                </a:lnTo>
                <a:lnTo>
                  <a:pt x="45" y="155"/>
                </a:lnTo>
                <a:lnTo>
                  <a:pt x="36" y="150"/>
                </a:lnTo>
                <a:lnTo>
                  <a:pt x="36" y="150"/>
                </a:lnTo>
                <a:lnTo>
                  <a:pt x="36" y="133"/>
                </a:lnTo>
                <a:lnTo>
                  <a:pt x="27" y="133"/>
                </a:lnTo>
                <a:lnTo>
                  <a:pt x="22" y="128"/>
                </a:lnTo>
                <a:lnTo>
                  <a:pt x="5" y="124"/>
                </a:lnTo>
                <a:lnTo>
                  <a:pt x="0" y="12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1" name="Freeform 849">
            <a:extLst>
              <a:ext uri="{FF2B5EF4-FFF2-40B4-BE49-F238E27FC236}">
                <a16:creationId xmlns:a16="http://schemas.microsoft.com/office/drawing/2014/main" id="{E91A81D2-0AF1-477D-83D0-CD85A05A916F}"/>
              </a:ext>
            </a:extLst>
          </p:cNvPr>
          <p:cNvSpPr>
            <a:spLocks/>
          </p:cNvSpPr>
          <p:nvPr/>
        </p:nvSpPr>
        <p:spPr bwMode="auto">
          <a:xfrm>
            <a:off x="7320266" y="3527789"/>
            <a:ext cx="233958" cy="166092"/>
          </a:xfrm>
          <a:custGeom>
            <a:avLst/>
            <a:gdLst>
              <a:gd name="T0" fmla="*/ 9 w 262"/>
              <a:gd name="T1" fmla="*/ 115 h 186"/>
              <a:gd name="T2" fmla="*/ 27 w 262"/>
              <a:gd name="T3" fmla="*/ 97 h 186"/>
              <a:gd name="T4" fmla="*/ 40 w 262"/>
              <a:gd name="T5" fmla="*/ 84 h 186"/>
              <a:gd name="T6" fmla="*/ 54 w 262"/>
              <a:gd name="T7" fmla="*/ 75 h 186"/>
              <a:gd name="T8" fmla="*/ 85 w 262"/>
              <a:gd name="T9" fmla="*/ 48 h 186"/>
              <a:gd name="T10" fmla="*/ 98 w 262"/>
              <a:gd name="T11" fmla="*/ 35 h 186"/>
              <a:gd name="T12" fmla="*/ 120 w 262"/>
              <a:gd name="T13" fmla="*/ 22 h 186"/>
              <a:gd name="T14" fmla="*/ 142 w 262"/>
              <a:gd name="T15" fmla="*/ 13 h 186"/>
              <a:gd name="T16" fmla="*/ 156 w 262"/>
              <a:gd name="T17" fmla="*/ 8 h 186"/>
              <a:gd name="T18" fmla="*/ 165 w 262"/>
              <a:gd name="T19" fmla="*/ 4 h 186"/>
              <a:gd name="T20" fmla="*/ 182 w 262"/>
              <a:gd name="T21" fmla="*/ 0 h 186"/>
              <a:gd name="T22" fmla="*/ 191 w 262"/>
              <a:gd name="T23" fmla="*/ 4 h 186"/>
              <a:gd name="T24" fmla="*/ 204 w 262"/>
              <a:gd name="T25" fmla="*/ 8 h 186"/>
              <a:gd name="T26" fmla="*/ 222 w 262"/>
              <a:gd name="T27" fmla="*/ 13 h 186"/>
              <a:gd name="T28" fmla="*/ 231 w 262"/>
              <a:gd name="T29" fmla="*/ 22 h 186"/>
              <a:gd name="T30" fmla="*/ 240 w 262"/>
              <a:gd name="T31" fmla="*/ 31 h 186"/>
              <a:gd name="T32" fmla="*/ 258 w 262"/>
              <a:gd name="T33" fmla="*/ 35 h 186"/>
              <a:gd name="T34" fmla="*/ 262 w 262"/>
              <a:gd name="T35" fmla="*/ 35 h 186"/>
              <a:gd name="T36" fmla="*/ 262 w 262"/>
              <a:gd name="T37" fmla="*/ 48 h 186"/>
              <a:gd name="T38" fmla="*/ 262 w 262"/>
              <a:gd name="T39" fmla="*/ 70 h 186"/>
              <a:gd name="T40" fmla="*/ 262 w 262"/>
              <a:gd name="T41" fmla="*/ 84 h 186"/>
              <a:gd name="T42" fmla="*/ 258 w 262"/>
              <a:gd name="T43" fmla="*/ 93 h 186"/>
              <a:gd name="T44" fmla="*/ 253 w 262"/>
              <a:gd name="T45" fmla="*/ 106 h 186"/>
              <a:gd name="T46" fmla="*/ 244 w 262"/>
              <a:gd name="T47" fmla="*/ 110 h 186"/>
              <a:gd name="T48" fmla="*/ 244 w 262"/>
              <a:gd name="T49" fmla="*/ 106 h 186"/>
              <a:gd name="T50" fmla="*/ 236 w 262"/>
              <a:gd name="T51" fmla="*/ 106 h 186"/>
              <a:gd name="T52" fmla="*/ 236 w 262"/>
              <a:gd name="T53" fmla="*/ 106 h 186"/>
              <a:gd name="T54" fmla="*/ 231 w 262"/>
              <a:gd name="T55" fmla="*/ 128 h 186"/>
              <a:gd name="T56" fmla="*/ 231 w 262"/>
              <a:gd name="T57" fmla="*/ 146 h 186"/>
              <a:gd name="T58" fmla="*/ 213 w 262"/>
              <a:gd name="T59" fmla="*/ 146 h 186"/>
              <a:gd name="T60" fmla="*/ 187 w 262"/>
              <a:gd name="T61" fmla="*/ 159 h 186"/>
              <a:gd name="T62" fmla="*/ 178 w 262"/>
              <a:gd name="T63" fmla="*/ 164 h 186"/>
              <a:gd name="T64" fmla="*/ 173 w 262"/>
              <a:gd name="T65" fmla="*/ 164 h 186"/>
              <a:gd name="T66" fmla="*/ 160 w 262"/>
              <a:gd name="T67" fmla="*/ 164 h 186"/>
              <a:gd name="T68" fmla="*/ 151 w 262"/>
              <a:gd name="T69" fmla="*/ 164 h 186"/>
              <a:gd name="T70" fmla="*/ 142 w 262"/>
              <a:gd name="T71" fmla="*/ 172 h 186"/>
              <a:gd name="T72" fmla="*/ 133 w 262"/>
              <a:gd name="T73" fmla="*/ 177 h 186"/>
              <a:gd name="T74" fmla="*/ 129 w 262"/>
              <a:gd name="T75" fmla="*/ 181 h 186"/>
              <a:gd name="T76" fmla="*/ 129 w 262"/>
              <a:gd name="T77" fmla="*/ 181 h 186"/>
              <a:gd name="T78" fmla="*/ 125 w 262"/>
              <a:gd name="T79" fmla="*/ 186 h 186"/>
              <a:gd name="T80" fmla="*/ 125 w 262"/>
              <a:gd name="T81" fmla="*/ 186 h 186"/>
              <a:gd name="T82" fmla="*/ 120 w 262"/>
              <a:gd name="T83" fmla="*/ 186 h 186"/>
              <a:gd name="T84" fmla="*/ 111 w 262"/>
              <a:gd name="T85" fmla="*/ 181 h 186"/>
              <a:gd name="T86" fmla="*/ 102 w 262"/>
              <a:gd name="T87" fmla="*/ 181 h 186"/>
              <a:gd name="T88" fmla="*/ 98 w 262"/>
              <a:gd name="T89" fmla="*/ 172 h 186"/>
              <a:gd name="T90" fmla="*/ 89 w 262"/>
              <a:gd name="T91" fmla="*/ 159 h 186"/>
              <a:gd name="T92" fmla="*/ 80 w 262"/>
              <a:gd name="T93" fmla="*/ 159 h 186"/>
              <a:gd name="T94" fmla="*/ 67 w 262"/>
              <a:gd name="T95" fmla="*/ 150 h 186"/>
              <a:gd name="T96" fmla="*/ 54 w 262"/>
              <a:gd name="T97" fmla="*/ 133 h 186"/>
              <a:gd name="T98" fmla="*/ 45 w 262"/>
              <a:gd name="T99" fmla="*/ 141 h 186"/>
              <a:gd name="T100" fmla="*/ 45 w 262"/>
              <a:gd name="T101" fmla="*/ 150 h 186"/>
              <a:gd name="T102" fmla="*/ 36 w 262"/>
              <a:gd name="T103" fmla="*/ 150 h 186"/>
              <a:gd name="T104" fmla="*/ 36 w 262"/>
              <a:gd name="T105" fmla="*/ 133 h 186"/>
              <a:gd name="T106" fmla="*/ 22 w 262"/>
              <a:gd name="T107" fmla="*/ 128 h 186"/>
              <a:gd name="T108" fmla="*/ 0 w 262"/>
              <a:gd name="T109" fmla="*/ 12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2" h="186">
                <a:moveTo>
                  <a:pt x="0" y="124"/>
                </a:moveTo>
                <a:lnTo>
                  <a:pt x="9" y="115"/>
                </a:lnTo>
                <a:lnTo>
                  <a:pt x="18" y="106"/>
                </a:lnTo>
                <a:lnTo>
                  <a:pt x="27" y="97"/>
                </a:lnTo>
                <a:lnTo>
                  <a:pt x="36" y="88"/>
                </a:lnTo>
                <a:lnTo>
                  <a:pt x="40" y="84"/>
                </a:lnTo>
                <a:lnTo>
                  <a:pt x="45" y="84"/>
                </a:lnTo>
                <a:lnTo>
                  <a:pt x="54" y="75"/>
                </a:lnTo>
                <a:lnTo>
                  <a:pt x="71" y="62"/>
                </a:lnTo>
                <a:lnTo>
                  <a:pt x="85" y="48"/>
                </a:lnTo>
                <a:lnTo>
                  <a:pt x="98" y="35"/>
                </a:lnTo>
                <a:lnTo>
                  <a:pt x="98" y="35"/>
                </a:lnTo>
                <a:lnTo>
                  <a:pt x="111" y="26"/>
                </a:lnTo>
                <a:lnTo>
                  <a:pt x="120" y="22"/>
                </a:lnTo>
                <a:lnTo>
                  <a:pt x="133" y="17"/>
                </a:lnTo>
                <a:lnTo>
                  <a:pt x="142" y="13"/>
                </a:lnTo>
                <a:lnTo>
                  <a:pt x="151" y="8"/>
                </a:lnTo>
                <a:lnTo>
                  <a:pt x="156" y="8"/>
                </a:lnTo>
                <a:lnTo>
                  <a:pt x="160" y="8"/>
                </a:lnTo>
                <a:lnTo>
                  <a:pt x="165" y="4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1" y="4"/>
                </a:lnTo>
                <a:lnTo>
                  <a:pt x="200" y="4"/>
                </a:lnTo>
                <a:lnTo>
                  <a:pt x="204" y="8"/>
                </a:lnTo>
                <a:lnTo>
                  <a:pt x="218" y="13"/>
                </a:lnTo>
                <a:lnTo>
                  <a:pt x="222" y="13"/>
                </a:lnTo>
                <a:lnTo>
                  <a:pt x="227" y="17"/>
                </a:lnTo>
                <a:lnTo>
                  <a:pt x="231" y="22"/>
                </a:lnTo>
                <a:lnTo>
                  <a:pt x="236" y="26"/>
                </a:lnTo>
                <a:lnTo>
                  <a:pt x="240" y="31"/>
                </a:lnTo>
                <a:lnTo>
                  <a:pt x="249" y="31"/>
                </a:lnTo>
                <a:lnTo>
                  <a:pt x="258" y="35"/>
                </a:lnTo>
                <a:lnTo>
                  <a:pt x="262" y="35"/>
                </a:lnTo>
                <a:lnTo>
                  <a:pt x="262" y="35"/>
                </a:lnTo>
                <a:lnTo>
                  <a:pt x="262" y="44"/>
                </a:lnTo>
                <a:lnTo>
                  <a:pt x="262" y="48"/>
                </a:lnTo>
                <a:lnTo>
                  <a:pt x="262" y="57"/>
                </a:lnTo>
                <a:lnTo>
                  <a:pt x="262" y="70"/>
                </a:lnTo>
                <a:lnTo>
                  <a:pt x="258" y="79"/>
                </a:lnTo>
                <a:lnTo>
                  <a:pt x="262" y="84"/>
                </a:lnTo>
                <a:lnTo>
                  <a:pt x="258" y="88"/>
                </a:lnTo>
                <a:lnTo>
                  <a:pt x="258" y="93"/>
                </a:lnTo>
                <a:lnTo>
                  <a:pt x="253" y="106"/>
                </a:lnTo>
                <a:lnTo>
                  <a:pt x="253" y="106"/>
                </a:lnTo>
                <a:lnTo>
                  <a:pt x="249" y="106"/>
                </a:lnTo>
                <a:lnTo>
                  <a:pt x="244" y="110"/>
                </a:lnTo>
                <a:lnTo>
                  <a:pt x="244" y="110"/>
                </a:lnTo>
                <a:lnTo>
                  <a:pt x="244" y="106"/>
                </a:lnTo>
                <a:lnTo>
                  <a:pt x="240" y="106"/>
                </a:lnTo>
                <a:lnTo>
                  <a:pt x="236" y="106"/>
                </a:lnTo>
                <a:lnTo>
                  <a:pt x="236" y="106"/>
                </a:lnTo>
                <a:lnTo>
                  <a:pt x="236" y="106"/>
                </a:lnTo>
                <a:lnTo>
                  <a:pt x="236" y="110"/>
                </a:lnTo>
                <a:lnTo>
                  <a:pt x="231" y="128"/>
                </a:lnTo>
                <a:lnTo>
                  <a:pt x="231" y="141"/>
                </a:lnTo>
                <a:lnTo>
                  <a:pt x="231" y="146"/>
                </a:lnTo>
                <a:lnTo>
                  <a:pt x="222" y="146"/>
                </a:lnTo>
                <a:lnTo>
                  <a:pt x="213" y="146"/>
                </a:lnTo>
                <a:lnTo>
                  <a:pt x="187" y="150"/>
                </a:lnTo>
                <a:lnTo>
                  <a:pt x="187" y="159"/>
                </a:lnTo>
                <a:lnTo>
                  <a:pt x="182" y="159"/>
                </a:lnTo>
                <a:lnTo>
                  <a:pt x="178" y="164"/>
                </a:lnTo>
                <a:lnTo>
                  <a:pt x="178" y="164"/>
                </a:lnTo>
                <a:lnTo>
                  <a:pt x="173" y="164"/>
                </a:lnTo>
                <a:lnTo>
                  <a:pt x="165" y="159"/>
                </a:lnTo>
                <a:lnTo>
                  <a:pt x="160" y="164"/>
                </a:lnTo>
                <a:lnTo>
                  <a:pt x="160" y="164"/>
                </a:lnTo>
                <a:lnTo>
                  <a:pt x="151" y="164"/>
                </a:lnTo>
                <a:lnTo>
                  <a:pt x="142" y="164"/>
                </a:lnTo>
                <a:lnTo>
                  <a:pt x="142" y="172"/>
                </a:lnTo>
                <a:lnTo>
                  <a:pt x="138" y="172"/>
                </a:lnTo>
                <a:lnTo>
                  <a:pt x="133" y="177"/>
                </a:lnTo>
                <a:lnTo>
                  <a:pt x="133" y="177"/>
                </a:lnTo>
                <a:lnTo>
                  <a:pt x="129" y="181"/>
                </a:lnTo>
                <a:lnTo>
                  <a:pt x="129" y="181"/>
                </a:lnTo>
                <a:lnTo>
                  <a:pt x="129" y="181"/>
                </a:lnTo>
                <a:lnTo>
                  <a:pt x="125" y="186"/>
                </a:lnTo>
                <a:lnTo>
                  <a:pt x="125" y="186"/>
                </a:lnTo>
                <a:lnTo>
                  <a:pt x="125" y="186"/>
                </a:lnTo>
                <a:lnTo>
                  <a:pt x="125" y="186"/>
                </a:lnTo>
                <a:lnTo>
                  <a:pt x="120" y="186"/>
                </a:lnTo>
                <a:lnTo>
                  <a:pt x="120" y="186"/>
                </a:lnTo>
                <a:lnTo>
                  <a:pt x="116" y="181"/>
                </a:lnTo>
                <a:lnTo>
                  <a:pt x="111" y="181"/>
                </a:lnTo>
                <a:lnTo>
                  <a:pt x="107" y="177"/>
                </a:lnTo>
                <a:lnTo>
                  <a:pt x="102" y="181"/>
                </a:lnTo>
                <a:lnTo>
                  <a:pt x="98" y="177"/>
                </a:lnTo>
                <a:lnTo>
                  <a:pt x="98" y="172"/>
                </a:lnTo>
                <a:lnTo>
                  <a:pt x="98" y="164"/>
                </a:lnTo>
                <a:lnTo>
                  <a:pt x="89" y="159"/>
                </a:lnTo>
                <a:lnTo>
                  <a:pt x="85" y="159"/>
                </a:lnTo>
                <a:lnTo>
                  <a:pt x="80" y="159"/>
                </a:lnTo>
                <a:lnTo>
                  <a:pt x="71" y="155"/>
                </a:lnTo>
                <a:lnTo>
                  <a:pt x="67" y="150"/>
                </a:lnTo>
                <a:lnTo>
                  <a:pt x="62" y="137"/>
                </a:lnTo>
                <a:lnTo>
                  <a:pt x="54" y="133"/>
                </a:lnTo>
                <a:lnTo>
                  <a:pt x="49" y="133"/>
                </a:lnTo>
                <a:lnTo>
                  <a:pt x="45" y="141"/>
                </a:lnTo>
                <a:lnTo>
                  <a:pt x="40" y="150"/>
                </a:lnTo>
                <a:lnTo>
                  <a:pt x="45" y="150"/>
                </a:lnTo>
                <a:lnTo>
                  <a:pt x="45" y="155"/>
                </a:lnTo>
                <a:lnTo>
                  <a:pt x="36" y="150"/>
                </a:lnTo>
                <a:lnTo>
                  <a:pt x="36" y="150"/>
                </a:lnTo>
                <a:lnTo>
                  <a:pt x="36" y="133"/>
                </a:lnTo>
                <a:lnTo>
                  <a:pt x="27" y="133"/>
                </a:lnTo>
                <a:lnTo>
                  <a:pt x="22" y="128"/>
                </a:lnTo>
                <a:lnTo>
                  <a:pt x="5" y="124"/>
                </a:lnTo>
                <a:lnTo>
                  <a:pt x="0" y="12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2" name="Freeform 850">
            <a:extLst>
              <a:ext uri="{FF2B5EF4-FFF2-40B4-BE49-F238E27FC236}">
                <a16:creationId xmlns:a16="http://schemas.microsoft.com/office/drawing/2014/main" id="{4DFD8782-365D-48D4-96C1-93395E463351}"/>
              </a:ext>
            </a:extLst>
          </p:cNvPr>
          <p:cNvSpPr>
            <a:spLocks/>
          </p:cNvSpPr>
          <p:nvPr/>
        </p:nvSpPr>
        <p:spPr bwMode="auto">
          <a:xfrm>
            <a:off x="7320266" y="3527789"/>
            <a:ext cx="233958" cy="166092"/>
          </a:xfrm>
          <a:custGeom>
            <a:avLst/>
            <a:gdLst>
              <a:gd name="T0" fmla="*/ 9 w 262"/>
              <a:gd name="T1" fmla="*/ 115 h 186"/>
              <a:gd name="T2" fmla="*/ 27 w 262"/>
              <a:gd name="T3" fmla="*/ 97 h 186"/>
              <a:gd name="T4" fmla="*/ 40 w 262"/>
              <a:gd name="T5" fmla="*/ 84 h 186"/>
              <a:gd name="T6" fmla="*/ 54 w 262"/>
              <a:gd name="T7" fmla="*/ 75 h 186"/>
              <a:gd name="T8" fmla="*/ 85 w 262"/>
              <a:gd name="T9" fmla="*/ 48 h 186"/>
              <a:gd name="T10" fmla="*/ 98 w 262"/>
              <a:gd name="T11" fmla="*/ 35 h 186"/>
              <a:gd name="T12" fmla="*/ 120 w 262"/>
              <a:gd name="T13" fmla="*/ 22 h 186"/>
              <a:gd name="T14" fmla="*/ 142 w 262"/>
              <a:gd name="T15" fmla="*/ 13 h 186"/>
              <a:gd name="T16" fmla="*/ 156 w 262"/>
              <a:gd name="T17" fmla="*/ 8 h 186"/>
              <a:gd name="T18" fmla="*/ 165 w 262"/>
              <a:gd name="T19" fmla="*/ 4 h 186"/>
              <a:gd name="T20" fmla="*/ 182 w 262"/>
              <a:gd name="T21" fmla="*/ 0 h 186"/>
              <a:gd name="T22" fmla="*/ 191 w 262"/>
              <a:gd name="T23" fmla="*/ 4 h 186"/>
              <a:gd name="T24" fmla="*/ 204 w 262"/>
              <a:gd name="T25" fmla="*/ 8 h 186"/>
              <a:gd name="T26" fmla="*/ 222 w 262"/>
              <a:gd name="T27" fmla="*/ 13 h 186"/>
              <a:gd name="T28" fmla="*/ 231 w 262"/>
              <a:gd name="T29" fmla="*/ 22 h 186"/>
              <a:gd name="T30" fmla="*/ 240 w 262"/>
              <a:gd name="T31" fmla="*/ 31 h 186"/>
              <a:gd name="T32" fmla="*/ 258 w 262"/>
              <a:gd name="T33" fmla="*/ 35 h 186"/>
              <a:gd name="T34" fmla="*/ 262 w 262"/>
              <a:gd name="T35" fmla="*/ 35 h 186"/>
              <a:gd name="T36" fmla="*/ 262 w 262"/>
              <a:gd name="T37" fmla="*/ 48 h 186"/>
              <a:gd name="T38" fmla="*/ 262 w 262"/>
              <a:gd name="T39" fmla="*/ 70 h 186"/>
              <a:gd name="T40" fmla="*/ 262 w 262"/>
              <a:gd name="T41" fmla="*/ 84 h 186"/>
              <a:gd name="T42" fmla="*/ 258 w 262"/>
              <a:gd name="T43" fmla="*/ 93 h 186"/>
              <a:gd name="T44" fmla="*/ 253 w 262"/>
              <a:gd name="T45" fmla="*/ 106 h 186"/>
              <a:gd name="T46" fmla="*/ 244 w 262"/>
              <a:gd name="T47" fmla="*/ 110 h 186"/>
              <a:gd name="T48" fmla="*/ 244 w 262"/>
              <a:gd name="T49" fmla="*/ 106 h 186"/>
              <a:gd name="T50" fmla="*/ 236 w 262"/>
              <a:gd name="T51" fmla="*/ 106 h 186"/>
              <a:gd name="T52" fmla="*/ 236 w 262"/>
              <a:gd name="T53" fmla="*/ 106 h 186"/>
              <a:gd name="T54" fmla="*/ 231 w 262"/>
              <a:gd name="T55" fmla="*/ 128 h 186"/>
              <a:gd name="T56" fmla="*/ 231 w 262"/>
              <a:gd name="T57" fmla="*/ 146 h 186"/>
              <a:gd name="T58" fmla="*/ 213 w 262"/>
              <a:gd name="T59" fmla="*/ 146 h 186"/>
              <a:gd name="T60" fmla="*/ 187 w 262"/>
              <a:gd name="T61" fmla="*/ 159 h 186"/>
              <a:gd name="T62" fmla="*/ 178 w 262"/>
              <a:gd name="T63" fmla="*/ 164 h 186"/>
              <a:gd name="T64" fmla="*/ 173 w 262"/>
              <a:gd name="T65" fmla="*/ 164 h 186"/>
              <a:gd name="T66" fmla="*/ 160 w 262"/>
              <a:gd name="T67" fmla="*/ 164 h 186"/>
              <a:gd name="T68" fmla="*/ 151 w 262"/>
              <a:gd name="T69" fmla="*/ 164 h 186"/>
              <a:gd name="T70" fmla="*/ 142 w 262"/>
              <a:gd name="T71" fmla="*/ 172 h 186"/>
              <a:gd name="T72" fmla="*/ 133 w 262"/>
              <a:gd name="T73" fmla="*/ 177 h 186"/>
              <a:gd name="T74" fmla="*/ 129 w 262"/>
              <a:gd name="T75" fmla="*/ 181 h 186"/>
              <a:gd name="T76" fmla="*/ 129 w 262"/>
              <a:gd name="T77" fmla="*/ 181 h 186"/>
              <a:gd name="T78" fmla="*/ 125 w 262"/>
              <a:gd name="T79" fmla="*/ 186 h 186"/>
              <a:gd name="T80" fmla="*/ 125 w 262"/>
              <a:gd name="T81" fmla="*/ 186 h 186"/>
              <a:gd name="T82" fmla="*/ 120 w 262"/>
              <a:gd name="T83" fmla="*/ 186 h 186"/>
              <a:gd name="T84" fmla="*/ 111 w 262"/>
              <a:gd name="T85" fmla="*/ 181 h 186"/>
              <a:gd name="T86" fmla="*/ 102 w 262"/>
              <a:gd name="T87" fmla="*/ 181 h 186"/>
              <a:gd name="T88" fmla="*/ 98 w 262"/>
              <a:gd name="T89" fmla="*/ 172 h 186"/>
              <a:gd name="T90" fmla="*/ 89 w 262"/>
              <a:gd name="T91" fmla="*/ 159 h 186"/>
              <a:gd name="T92" fmla="*/ 80 w 262"/>
              <a:gd name="T93" fmla="*/ 159 h 186"/>
              <a:gd name="T94" fmla="*/ 67 w 262"/>
              <a:gd name="T95" fmla="*/ 150 h 186"/>
              <a:gd name="T96" fmla="*/ 54 w 262"/>
              <a:gd name="T97" fmla="*/ 133 h 186"/>
              <a:gd name="T98" fmla="*/ 45 w 262"/>
              <a:gd name="T99" fmla="*/ 141 h 186"/>
              <a:gd name="T100" fmla="*/ 45 w 262"/>
              <a:gd name="T101" fmla="*/ 150 h 186"/>
              <a:gd name="T102" fmla="*/ 36 w 262"/>
              <a:gd name="T103" fmla="*/ 150 h 186"/>
              <a:gd name="T104" fmla="*/ 36 w 262"/>
              <a:gd name="T105" fmla="*/ 133 h 186"/>
              <a:gd name="T106" fmla="*/ 22 w 262"/>
              <a:gd name="T107" fmla="*/ 128 h 186"/>
              <a:gd name="T108" fmla="*/ 0 w 262"/>
              <a:gd name="T109" fmla="*/ 12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2" h="186">
                <a:moveTo>
                  <a:pt x="0" y="124"/>
                </a:moveTo>
                <a:lnTo>
                  <a:pt x="9" y="115"/>
                </a:lnTo>
                <a:lnTo>
                  <a:pt x="18" y="106"/>
                </a:lnTo>
                <a:lnTo>
                  <a:pt x="27" y="97"/>
                </a:lnTo>
                <a:lnTo>
                  <a:pt x="36" y="88"/>
                </a:lnTo>
                <a:lnTo>
                  <a:pt x="40" y="84"/>
                </a:lnTo>
                <a:lnTo>
                  <a:pt x="45" y="84"/>
                </a:lnTo>
                <a:lnTo>
                  <a:pt x="54" y="75"/>
                </a:lnTo>
                <a:lnTo>
                  <a:pt x="71" y="62"/>
                </a:lnTo>
                <a:lnTo>
                  <a:pt x="85" y="48"/>
                </a:lnTo>
                <a:lnTo>
                  <a:pt x="98" y="35"/>
                </a:lnTo>
                <a:lnTo>
                  <a:pt x="98" y="35"/>
                </a:lnTo>
                <a:lnTo>
                  <a:pt x="111" y="26"/>
                </a:lnTo>
                <a:lnTo>
                  <a:pt x="120" y="22"/>
                </a:lnTo>
                <a:lnTo>
                  <a:pt x="133" y="17"/>
                </a:lnTo>
                <a:lnTo>
                  <a:pt x="142" y="13"/>
                </a:lnTo>
                <a:lnTo>
                  <a:pt x="151" y="8"/>
                </a:lnTo>
                <a:lnTo>
                  <a:pt x="156" y="8"/>
                </a:lnTo>
                <a:lnTo>
                  <a:pt x="160" y="8"/>
                </a:lnTo>
                <a:lnTo>
                  <a:pt x="165" y="4"/>
                </a:lnTo>
                <a:lnTo>
                  <a:pt x="173" y="0"/>
                </a:lnTo>
                <a:lnTo>
                  <a:pt x="182" y="0"/>
                </a:lnTo>
                <a:lnTo>
                  <a:pt x="187" y="0"/>
                </a:lnTo>
                <a:lnTo>
                  <a:pt x="191" y="4"/>
                </a:lnTo>
                <a:lnTo>
                  <a:pt x="200" y="4"/>
                </a:lnTo>
                <a:lnTo>
                  <a:pt x="204" y="8"/>
                </a:lnTo>
                <a:lnTo>
                  <a:pt x="218" y="13"/>
                </a:lnTo>
                <a:lnTo>
                  <a:pt x="222" y="13"/>
                </a:lnTo>
                <a:lnTo>
                  <a:pt x="227" y="17"/>
                </a:lnTo>
                <a:lnTo>
                  <a:pt x="231" y="22"/>
                </a:lnTo>
                <a:lnTo>
                  <a:pt x="236" y="26"/>
                </a:lnTo>
                <a:lnTo>
                  <a:pt x="240" y="31"/>
                </a:lnTo>
                <a:lnTo>
                  <a:pt x="249" y="31"/>
                </a:lnTo>
                <a:lnTo>
                  <a:pt x="258" y="35"/>
                </a:lnTo>
                <a:lnTo>
                  <a:pt x="262" y="35"/>
                </a:lnTo>
                <a:lnTo>
                  <a:pt x="262" y="35"/>
                </a:lnTo>
                <a:lnTo>
                  <a:pt x="262" y="44"/>
                </a:lnTo>
                <a:lnTo>
                  <a:pt x="262" y="48"/>
                </a:lnTo>
                <a:lnTo>
                  <a:pt x="262" y="57"/>
                </a:lnTo>
                <a:lnTo>
                  <a:pt x="262" y="70"/>
                </a:lnTo>
                <a:lnTo>
                  <a:pt x="258" y="79"/>
                </a:lnTo>
                <a:lnTo>
                  <a:pt x="262" y="84"/>
                </a:lnTo>
                <a:lnTo>
                  <a:pt x="258" y="88"/>
                </a:lnTo>
                <a:lnTo>
                  <a:pt x="258" y="93"/>
                </a:lnTo>
                <a:lnTo>
                  <a:pt x="253" y="106"/>
                </a:lnTo>
                <a:lnTo>
                  <a:pt x="253" y="106"/>
                </a:lnTo>
                <a:lnTo>
                  <a:pt x="249" y="106"/>
                </a:lnTo>
                <a:lnTo>
                  <a:pt x="244" y="110"/>
                </a:lnTo>
                <a:lnTo>
                  <a:pt x="244" y="110"/>
                </a:lnTo>
                <a:lnTo>
                  <a:pt x="244" y="106"/>
                </a:lnTo>
                <a:lnTo>
                  <a:pt x="240" y="106"/>
                </a:lnTo>
                <a:lnTo>
                  <a:pt x="236" y="106"/>
                </a:lnTo>
                <a:lnTo>
                  <a:pt x="236" y="106"/>
                </a:lnTo>
                <a:lnTo>
                  <a:pt x="236" y="106"/>
                </a:lnTo>
                <a:lnTo>
                  <a:pt x="236" y="110"/>
                </a:lnTo>
                <a:lnTo>
                  <a:pt x="231" y="128"/>
                </a:lnTo>
                <a:lnTo>
                  <a:pt x="231" y="141"/>
                </a:lnTo>
                <a:lnTo>
                  <a:pt x="231" y="146"/>
                </a:lnTo>
                <a:lnTo>
                  <a:pt x="222" y="146"/>
                </a:lnTo>
                <a:lnTo>
                  <a:pt x="213" y="146"/>
                </a:lnTo>
                <a:lnTo>
                  <a:pt x="187" y="150"/>
                </a:lnTo>
                <a:lnTo>
                  <a:pt x="187" y="159"/>
                </a:lnTo>
                <a:lnTo>
                  <a:pt x="182" y="159"/>
                </a:lnTo>
                <a:lnTo>
                  <a:pt x="178" y="164"/>
                </a:lnTo>
                <a:lnTo>
                  <a:pt x="178" y="164"/>
                </a:lnTo>
                <a:lnTo>
                  <a:pt x="173" y="164"/>
                </a:lnTo>
                <a:lnTo>
                  <a:pt x="165" y="159"/>
                </a:lnTo>
                <a:lnTo>
                  <a:pt x="160" y="164"/>
                </a:lnTo>
                <a:lnTo>
                  <a:pt x="160" y="164"/>
                </a:lnTo>
                <a:lnTo>
                  <a:pt x="151" y="164"/>
                </a:lnTo>
                <a:lnTo>
                  <a:pt x="142" y="164"/>
                </a:lnTo>
                <a:lnTo>
                  <a:pt x="142" y="172"/>
                </a:lnTo>
                <a:lnTo>
                  <a:pt x="138" y="172"/>
                </a:lnTo>
                <a:lnTo>
                  <a:pt x="133" y="177"/>
                </a:lnTo>
                <a:lnTo>
                  <a:pt x="133" y="177"/>
                </a:lnTo>
                <a:lnTo>
                  <a:pt x="129" y="181"/>
                </a:lnTo>
                <a:lnTo>
                  <a:pt x="129" y="181"/>
                </a:lnTo>
                <a:lnTo>
                  <a:pt x="129" y="181"/>
                </a:lnTo>
                <a:lnTo>
                  <a:pt x="125" y="186"/>
                </a:lnTo>
                <a:lnTo>
                  <a:pt x="125" y="186"/>
                </a:lnTo>
                <a:lnTo>
                  <a:pt x="125" y="186"/>
                </a:lnTo>
                <a:lnTo>
                  <a:pt x="125" y="186"/>
                </a:lnTo>
                <a:lnTo>
                  <a:pt x="120" y="186"/>
                </a:lnTo>
                <a:lnTo>
                  <a:pt x="120" y="186"/>
                </a:lnTo>
                <a:lnTo>
                  <a:pt x="116" y="181"/>
                </a:lnTo>
                <a:lnTo>
                  <a:pt x="111" y="181"/>
                </a:lnTo>
                <a:lnTo>
                  <a:pt x="107" y="177"/>
                </a:lnTo>
                <a:lnTo>
                  <a:pt x="102" y="181"/>
                </a:lnTo>
                <a:lnTo>
                  <a:pt x="98" y="177"/>
                </a:lnTo>
                <a:lnTo>
                  <a:pt x="98" y="172"/>
                </a:lnTo>
                <a:lnTo>
                  <a:pt x="98" y="164"/>
                </a:lnTo>
                <a:lnTo>
                  <a:pt x="89" y="159"/>
                </a:lnTo>
                <a:lnTo>
                  <a:pt x="85" y="159"/>
                </a:lnTo>
                <a:lnTo>
                  <a:pt x="80" y="159"/>
                </a:lnTo>
                <a:lnTo>
                  <a:pt x="71" y="155"/>
                </a:lnTo>
                <a:lnTo>
                  <a:pt x="67" y="150"/>
                </a:lnTo>
                <a:lnTo>
                  <a:pt x="62" y="137"/>
                </a:lnTo>
                <a:lnTo>
                  <a:pt x="54" y="133"/>
                </a:lnTo>
                <a:lnTo>
                  <a:pt x="49" y="133"/>
                </a:lnTo>
                <a:lnTo>
                  <a:pt x="45" y="141"/>
                </a:lnTo>
                <a:lnTo>
                  <a:pt x="40" y="150"/>
                </a:lnTo>
                <a:lnTo>
                  <a:pt x="45" y="150"/>
                </a:lnTo>
                <a:lnTo>
                  <a:pt x="45" y="155"/>
                </a:lnTo>
                <a:lnTo>
                  <a:pt x="36" y="150"/>
                </a:lnTo>
                <a:lnTo>
                  <a:pt x="36" y="150"/>
                </a:lnTo>
                <a:lnTo>
                  <a:pt x="36" y="133"/>
                </a:lnTo>
                <a:lnTo>
                  <a:pt x="27" y="133"/>
                </a:lnTo>
                <a:lnTo>
                  <a:pt x="22" y="128"/>
                </a:lnTo>
                <a:lnTo>
                  <a:pt x="5" y="124"/>
                </a:lnTo>
                <a:lnTo>
                  <a:pt x="0" y="12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3" name="Freeform 851">
            <a:extLst>
              <a:ext uri="{FF2B5EF4-FFF2-40B4-BE49-F238E27FC236}">
                <a16:creationId xmlns:a16="http://schemas.microsoft.com/office/drawing/2014/main" id="{43561BCB-2C0F-4DA5-8CCB-DC2FAA7BB041}"/>
              </a:ext>
            </a:extLst>
          </p:cNvPr>
          <p:cNvSpPr>
            <a:spLocks/>
          </p:cNvSpPr>
          <p:nvPr/>
        </p:nvSpPr>
        <p:spPr bwMode="auto">
          <a:xfrm>
            <a:off x="7558689" y="3780499"/>
            <a:ext cx="102692" cy="83047"/>
          </a:xfrm>
          <a:custGeom>
            <a:avLst/>
            <a:gdLst>
              <a:gd name="T0" fmla="*/ 0 w 115"/>
              <a:gd name="T1" fmla="*/ 45 h 93"/>
              <a:gd name="T2" fmla="*/ 0 w 115"/>
              <a:gd name="T3" fmla="*/ 40 h 93"/>
              <a:gd name="T4" fmla="*/ 4 w 115"/>
              <a:gd name="T5" fmla="*/ 36 h 93"/>
              <a:gd name="T6" fmla="*/ 8 w 115"/>
              <a:gd name="T7" fmla="*/ 27 h 93"/>
              <a:gd name="T8" fmla="*/ 26 w 115"/>
              <a:gd name="T9" fmla="*/ 22 h 93"/>
              <a:gd name="T10" fmla="*/ 35 w 115"/>
              <a:gd name="T11" fmla="*/ 22 h 93"/>
              <a:gd name="T12" fmla="*/ 44 w 115"/>
              <a:gd name="T13" fmla="*/ 14 h 93"/>
              <a:gd name="T14" fmla="*/ 57 w 115"/>
              <a:gd name="T15" fmla="*/ 0 h 93"/>
              <a:gd name="T16" fmla="*/ 57 w 115"/>
              <a:gd name="T17" fmla="*/ 5 h 93"/>
              <a:gd name="T18" fmla="*/ 66 w 115"/>
              <a:gd name="T19" fmla="*/ 14 h 93"/>
              <a:gd name="T20" fmla="*/ 84 w 115"/>
              <a:gd name="T21" fmla="*/ 18 h 93"/>
              <a:gd name="T22" fmla="*/ 97 w 115"/>
              <a:gd name="T23" fmla="*/ 22 h 93"/>
              <a:gd name="T24" fmla="*/ 102 w 115"/>
              <a:gd name="T25" fmla="*/ 18 h 93"/>
              <a:gd name="T26" fmla="*/ 111 w 115"/>
              <a:gd name="T27" fmla="*/ 27 h 93"/>
              <a:gd name="T28" fmla="*/ 111 w 115"/>
              <a:gd name="T29" fmla="*/ 45 h 93"/>
              <a:gd name="T30" fmla="*/ 111 w 115"/>
              <a:gd name="T31" fmla="*/ 62 h 93"/>
              <a:gd name="T32" fmla="*/ 115 w 115"/>
              <a:gd name="T33" fmla="*/ 71 h 93"/>
              <a:gd name="T34" fmla="*/ 115 w 115"/>
              <a:gd name="T35" fmla="*/ 71 h 93"/>
              <a:gd name="T36" fmla="*/ 111 w 115"/>
              <a:gd name="T37" fmla="*/ 76 h 93"/>
              <a:gd name="T38" fmla="*/ 102 w 115"/>
              <a:gd name="T39" fmla="*/ 76 h 93"/>
              <a:gd name="T40" fmla="*/ 97 w 115"/>
              <a:gd name="T41" fmla="*/ 80 h 93"/>
              <a:gd name="T42" fmla="*/ 88 w 115"/>
              <a:gd name="T43" fmla="*/ 80 h 93"/>
              <a:gd name="T44" fmla="*/ 79 w 115"/>
              <a:gd name="T45" fmla="*/ 84 h 93"/>
              <a:gd name="T46" fmla="*/ 75 w 115"/>
              <a:gd name="T47" fmla="*/ 84 h 93"/>
              <a:gd name="T48" fmla="*/ 75 w 115"/>
              <a:gd name="T49" fmla="*/ 84 h 93"/>
              <a:gd name="T50" fmla="*/ 66 w 115"/>
              <a:gd name="T51" fmla="*/ 89 h 93"/>
              <a:gd name="T52" fmla="*/ 57 w 115"/>
              <a:gd name="T53" fmla="*/ 89 h 93"/>
              <a:gd name="T54" fmla="*/ 53 w 115"/>
              <a:gd name="T55" fmla="*/ 89 h 93"/>
              <a:gd name="T56" fmla="*/ 53 w 115"/>
              <a:gd name="T57" fmla="*/ 89 h 93"/>
              <a:gd name="T58" fmla="*/ 48 w 115"/>
              <a:gd name="T59" fmla="*/ 93 h 93"/>
              <a:gd name="T60" fmla="*/ 48 w 115"/>
              <a:gd name="T61" fmla="*/ 93 h 93"/>
              <a:gd name="T62" fmla="*/ 44 w 115"/>
              <a:gd name="T63" fmla="*/ 93 h 93"/>
              <a:gd name="T64" fmla="*/ 44 w 115"/>
              <a:gd name="T65" fmla="*/ 89 h 93"/>
              <a:gd name="T66" fmla="*/ 40 w 115"/>
              <a:gd name="T67" fmla="*/ 89 h 93"/>
              <a:gd name="T68" fmla="*/ 35 w 115"/>
              <a:gd name="T69" fmla="*/ 89 h 93"/>
              <a:gd name="T70" fmla="*/ 31 w 115"/>
              <a:gd name="T71" fmla="*/ 89 h 93"/>
              <a:gd name="T72" fmla="*/ 26 w 115"/>
              <a:gd name="T73" fmla="*/ 89 h 93"/>
              <a:gd name="T74" fmla="*/ 22 w 115"/>
              <a:gd name="T75" fmla="*/ 89 h 93"/>
              <a:gd name="T76" fmla="*/ 22 w 115"/>
              <a:gd name="T77" fmla="*/ 80 h 93"/>
              <a:gd name="T78" fmla="*/ 13 w 115"/>
              <a:gd name="T79" fmla="*/ 76 h 93"/>
              <a:gd name="T80" fmla="*/ 31 w 115"/>
              <a:gd name="T81" fmla="*/ 76 h 93"/>
              <a:gd name="T82" fmla="*/ 35 w 115"/>
              <a:gd name="T83" fmla="*/ 71 h 93"/>
              <a:gd name="T84" fmla="*/ 26 w 115"/>
              <a:gd name="T85" fmla="*/ 62 h 93"/>
              <a:gd name="T86" fmla="*/ 17 w 115"/>
              <a:gd name="T87" fmla="*/ 71 h 93"/>
              <a:gd name="T88" fmla="*/ 0 w 115"/>
              <a:gd name="T89" fmla="*/ 5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5" h="93">
                <a:moveTo>
                  <a:pt x="0" y="49"/>
                </a:moveTo>
                <a:lnTo>
                  <a:pt x="0" y="45"/>
                </a:lnTo>
                <a:lnTo>
                  <a:pt x="0" y="45"/>
                </a:lnTo>
                <a:lnTo>
                  <a:pt x="0" y="40"/>
                </a:lnTo>
                <a:lnTo>
                  <a:pt x="0" y="40"/>
                </a:lnTo>
                <a:lnTo>
                  <a:pt x="4" y="36"/>
                </a:lnTo>
                <a:lnTo>
                  <a:pt x="8" y="31"/>
                </a:lnTo>
                <a:lnTo>
                  <a:pt x="8" y="27"/>
                </a:lnTo>
                <a:lnTo>
                  <a:pt x="17" y="22"/>
                </a:lnTo>
                <a:lnTo>
                  <a:pt x="26" y="22"/>
                </a:lnTo>
                <a:lnTo>
                  <a:pt x="26" y="22"/>
                </a:lnTo>
                <a:lnTo>
                  <a:pt x="35" y="22"/>
                </a:lnTo>
                <a:lnTo>
                  <a:pt x="44" y="14"/>
                </a:lnTo>
                <a:lnTo>
                  <a:pt x="44" y="14"/>
                </a:lnTo>
                <a:lnTo>
                  <a:pt x="44" y="0"/>
                </a:lnTo>
                <a:lnTo>
                  <a:pt x="57" y="0"/>
                </a:lnTo>
                <a:lnTo>
                  <a:pt x="57" y="5"/>
                </a:lnTo>
                <a:lnTo>
                  <a:pt x="57" y="5"/>
                </a:lnTo>
                <a:lnTo>
                  <a:pt x="62" y="9"/>
                </a:lnTo>
                <a:lnTo>
                  <a:pt x="66" y="14"/>
                </a:lnTo>
                <a:lnTo>
                  <a:pt x="71" y="14"/>
                </a:lnTo>
                <a:lnTo>
                  <a:pt x="84" y="18"/>
                </a:lnTo>
                <a:lnTo>
                  <a:pt x="88" y="22"/>
                </a:lnTo>
                <a:lnTo>
                  <a:pt x="97" y="22"/>
                </a:lnTo>
                <a:lnTo>
                  <a:pt x="102" y="18"/>
                </a:lnTo>
                <a:lnTo>
                  <a:pt x="102" y="18"/>
                </a:lnTo>
                <a:lnTo>
                  <a:pt x="106" y="22"/>
                </a:lnTo>
                <a:lnTo>
                  <a:pt x="111" y="27"/>
                </a:lnTo>
                <a:lnTo>
                  <a:pt x="111" y="31"/>
                </a:lnTo>
                <a:lnTo>
                  <a:pt x="111" y="45"/>
                </a:lnTo>
                <a:lnTo>
                  <a:pt x="111" y="53"/>
                </a:lnTo>
                <a:lnTo>
                  <a:pt x="111" y="62"/>
                </a:lnTo>
                <a:lnTo>
                  <a:pt x="115" y="67"/>
                </a:lnTo>
                <a:lnTo>
                  <a:pt x="115" y="71"/>
                </a:lnTo>
                <a:lnTo>
                  <a:pt x="115" y="71"/>
                </a:lnTo>
                <a:lnTo>
                  <a:pt x="115" y="71"/>
                </a:lnTo>
                <a:lnTo>
                  <a:pt x="111" y="76"/>
                </a:lnTo>
                <a:lnTo>
                  <a:pt x="111" y="76"/>
                </a:lnTo>
                <a:lnTo>
                  <a:pt x="106" y="76"/>
                </a:lnTo>
                <a:lnTo>
                  <a:pt x="102" y="76"/>
                </a:lnTo>
                <a:lnTo>
                  <a:pt x="102" y="80"/>
                </a:lnTo>
                <a:lnTo>
                  <a:pt x="97" y="80"/>
                </a:lnTo>
                <a:lnTo>
                  <a:pt x="93" y="80"/>
                </a:lnTo>
                <a:lnTo>
                  <a:pt x="88" y="80"/>
                </a:lnTo>
                <a:lnTo>
                  <a:pt x="84" y="84"/>
                </a:lnTo>
                <a:lnTo>
                  <a:pt x="79" y="84"/>
                </a:lnTo>
                <a:lnTo>
                  <a:pt x="79" y="84"/>
                </a:lnTo>
                <a:lnTo>
                  <a:pt x="75" y="84"/>
                </a:lnTo>
                <a:lnTo>
                  <a:pt x="75" y="84"/>
                </a:lnTo>
                <a:lnTo>
                  <a:pt x="75" y="84"/>
                </a:lnTo>
                <a:lnTo>
                  <a:pt x="71" y="84"/>
                </a:lnTo>
                <a:lnTo>
                  <a:pt x="66" y="89"/>
                </a:lnTo>
                <a:lnTo>
                  <a:pt x="57" y="89"/>
                </a:lnTo>
                <a:lnTo>
                  <a:pt x="57" y="89"/>
                </a:lnTo>
                <a:lnTo>
                  <a:pt x="53" y="89"/>
                </a:lnTo>
                <a:lnTo>
                  <a:pt x="53" y="89"/>
                </a:lnTo>
                <a:lnTo>
                  <a:pt x="53" y="89"/>
                </a:lnTo>
                <a:lnTo>
                  <a:pt x="53" y="89"/>
                </a:lnTo>
                <a:lnTo>
                  <a:pt x="48" y="89"/>
                </a:lnTo>
                <a:lnTo>
                  <a:pt x="48" y="93"/>
                </a:lnTo>
                <a:lnTo>
                  <a:pt x="48" y="93"/>
                </a:lnTo>
                <a:lnTo>
                  <a:pt x="48" y="93"/>
                </a:lnTo>
                <a:lnTo>
                  <a:pt x="44" y="93"/>
                </a:lnTo>
                <a:lnTo>
                  <a:pt x="44" y="93"/>
                </a:lnTo>
                <a:lnTo>
                  <a:pt x="44" y="89"/>
                </a:lnTo>
                <a:lnTo>
                  <a:pt x="44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35" y="89"/>
                </a:lnTo>
                <a:lnTo>
                  <a:pt x="31" y="89"/>
                </a:lnTo>
                <a:lnTo>
                  <a:pt x="31" y="89"/>
                </a:lnTo>
                <a:lnTo>
                  <a:pt x="26" y="89"/>
                </a:lnTo>
                <a:lnTo>
                  <a:pt x="26" y="89"/>
                </a:lnTo>
                <a:lnTo>
                  <a:pt x="26" y="89"/>
                </a:lnTo>
                <a:lnTo>
                  <a:pt x="22" y="89"/>
                </a:lnTo>
                <a:lnTo>
                  <a:pt x="22" y="84"/>
                </a:lnTo>
                <a:lnTo>
                  <a:pt x="22" y="80"/>
                </a:lnTo>
                <a:lnTo>
                  <a:pt x="17" y="80"/>
                </a:lnTo>
                <a:lnTo>
                  <a:pt x="13" y="76"/>
                </a:lnTo>
                <a:lnTo>
                  <a:pt x="22" y="76"/>
                </a:lnTo>
                <a:lnTo>
                  <a:pt x="31" y="76"/>
                </a:lnTo>
                <a:lnTo>
                  <a:pt x="31" y="71"/>
                </a:lnTo>
                <a:lnTo>
                  <a:pt x="35" y="71"/>
                </a:lnTo>
                <a:lnTo>
                  <a:pt x="35" y="67"/>
                </a:lnTo>
                <a:lnTo>
                  <a:pt x="26" y="62"/>
                </a:lnTo>
                <a:lnTo>
                  <a:pt x="22" y="67"/>
                </a:lnTo>
                <a:lnTo>
                  <a:pt x="17" y="71"/>
                </a:lnTo>
                <a:lnTo>
                  <a:pt x="8" y="58"/>
                </a:lnTo>
                <a:lnTo>
                  <a:pt x="0" y="53"/>
                </a:lnTo>
                <a:lnTo>
                  <a:pt x="0" y="49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4" name="Freeform 852">
            <a:extLst>
              <a:ext uri="{FF2B5EF4-FFF2-40B4-BE49-F238E27FC236}">
                <a16:creationId xmlns:a16="http://schemas.microsoft.com/office/drawing/2014/main" id="{B4A70337-5934-4C49-8AFB-9695567E3C4A}"/>
              </a:ext>
            </a:extLst>
          </p:cNvPr>
          <p:cNvSpPr>
            <a:spLocks/>
          </p:cNvSpPr>
          <p:nvPr/>
        </p:nvSpPr>
        <p:spPr bwMode="auto">
          <a:xfrm>
            <a:off x="7558689" y="3780499"/>
            <a:ext cx="102692" cy="83047"/>
          </a:xfrm>
          <a:custGeom>
            <a:avLst/>
            <a:gdLst>
              <a:gd name="T0" fmla="*/ 0 w 115"/>
              <a:gd name="T1" fmla="*/ 45 h 93"/>
              <a:gd name="T2" fmla="*/ 0 w 115"/>
              <a:gd name="T3" fmla="*/ 40 h 93"/>
              <a:gd name="T4" fmla="*/ 4 w 115"/>
              <a:gd name="T5" fmla="*/ 36 h 93"/>
              <a:gd name="T6" fmla="*/ 8 w 115"/>
              <a:gd name="T7" fmla="*/ 27 h 93"/>
              <a:gd name="T8" fmla="*/ 26 w 115"/>
              <a:gd name="T9" fmla="*/ 22 h 93"/>
              <a:gd name="T10" fmla="*/ 35 w 115"/>
              <a:gd name="T11" fmla="*/ 22 h 93"/>
              <a:gd name="T12" fmla="*/ 44 w 115"/>
              <a:gd name="T13" fmla="*/ 14 h 93"/>
              <a:gd name="T14" fmla="*/ 57 w 115"/>
              <a:gd name="T15" fmla="*/ 0 h 93"/>
              <a:gd name="T16" fmla="*/ 57 w 115"/>
              <a:gd name="T17" fmla="*/ 5 h 93"/>
              <a:gd name="T18" fmla="*/ 66 w 115"/>
              <a:gd name="T19" fmla="*/ 14 h 93"/>
              <a:gd name="T20" fmla="*/ 84 w 115"/>
              <a:gd name="T21" fmla="*/ 18 h 93"/>
              <a:gd name="T22" fmla="*/ 97 w 115"/>
              <a:gd name="T23" fmla="*/ 22 h 93"/>
              <a:gd name="T24" fmla="*/ 102 w 115"/>
              <a:gd name="T25" fmla="*/ 18 h 93"/>
              <a:gd name="T26" fmla="*/ 111 w 115"/>
              <a:gd name="T27" fmla="*/ 27 h 93"/>
              <a:gd name="T28" fmla="*/ 111 w 115"/>
              <a:gd name="T29" fmla="*/ 45 h 93"/>
              <a:gd name="T30" fmla="*/ 111 w 115"/>
              <a:gd name="T31" fmla="*/ 62 h 93"/>
              <a:gd name="T32" fmla="*/ 115 w 115"/>
              <a:gd name="T33" fmla="*/ 71 h 93"/>
              <a:gd name="T34" fmla="*/ 115 w 115"/>
              <a:gd name="T35" fmla="*/ 71 h 93"/>
              <a:gd name="T36" fmla="*/ 111 w 115"/>
              <a:gd name="T37" fmla="*/ 76 h 93"/>
              <a:gd name="T38" fmla="*/ 102 w 115"/>
              <a:gd name="T39" fmla="*/ 76 h 93"/>
              <a:gd name="T40" fmla="*/ 97 w 115"/>
              <a:gd name="T41" fmla="*/ 80 h 93"/>
              <a:gd name="T42" fmla="*/ 88 w 115"/>
              <a:gd name="T43" fmla="*/ 80 h 93"/>
              <a:gd name="T44" fmla="*/ 79 w 115"/>
              <a:gd name="T45" fmla="*/ 84 h 93"/>
              <a:gd name="T46" fmla="*/ 75 w 115"/>
              <a:gd name="T47" fmla="*/ 84 h 93"/>
              <a:gd name="T48" fmla="*/ 75 w 115"/>
              <a:gd name="T49" fmla="*/ 84 h 93"/>
              <a:gd name="T50" fmla="*/ 66 w 115"/>
              <a:gd name="T51" fmla="*/ 89 h 93"/>
              <a:gd name="T52" fmla="*/ 57 w 115"/>
              <a:gd name="T53" fmla="*/ 89 h 93"/>
              <a:gd name="T54" fmla="*/ 53 w 115"/>
              <a:gd name="T55" fmla="*/ 89 h 93"/>
              <a:gd name="T56" fmla="*/ 53 w 115"/>
              <a:gd name="T57" fmla="*/ 89 h 93"/>
              <a:gd name="T58" fmla="*/ 48 w 115"/>
              <a:gd name="T59" fmla="*/ 93 h 93"/>
              <a:gd name="T60" fmla="*/ 48 w 115"/>
              <a:gd name="T61" fmla="*/ 93 h 93"/>
              <a:gd name="T62" fmla="*/ 44 w 115"/>
              <a:gd name="T63" fmla="*/ 93 h 93"/>
              <a:gd name="T64" fmla="*/ 44 w 115"/>
              <a:gd name="T65" fmla="*/ 89 h 93"/>
              <a:gd name="T66" fmla="*/ 40 w 115"/>
              <a:gd name="T67" fmla="*/ 89 h 93"/>
              <a:gd name="T68" fmla="*/ 35 w 115"/>
              <a:gd name="T69" fmla="*/ 89 h 93"/>
              <a:gd name="T70" fmla="*/ 31 w 115"/>
              <a:gd name="T71" fmla="*/ 89 h 93"/>
              <a:gd name="T72" fmla="*/ 26 w 115"/>
              <a:gd name="T73" fmla="*/ 89 h 93"/>
              <a:gd name="T74" fmla="*/ 22 w 115"/>
              <a:gd name="T75" fmla="*/ 89 h 93"/>
              <a:gd name="T76" fmla="*/ 22 w 115"/>
              <a:gd name="T77" fmla="*/ 80 h 93"/>
              <a:gd name="T78" fmla="*/ 13 w 115"/>
              <a:gd name="T79" fmla="*/ 76 h 93"/>
              <a:gd name="T80" fmla="*/ 31 w 115"/>
              <a:gd name="T81" fmla="*/ 76 h 93"/>
              <a:gd name="T82" fmla="*/ 35 w 115"/>
              <a:gd name="T83" fmla="*/ 71 h 93"/>
              <a:gd name="T84" fmla="*/ 26 w 115"/>
              <a:gd name="T85" fmla="*/ 62 h 93"/>
              <a:gd name="T86" fmla="*/ 17 w 115"/>
              <a:gd name="T87" fmla="*/ 71 h 93"/>
              <a:gd name="T88" fmla="*/ 0 w 115"/>
              <a:gd name="T89" fmla="*/ 5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5" h="93">
                <a:moveTo>
                  <a:pt x="0" y="49"/>
                </a:moveTo>
                <a:lnTo>
                  <a:pt x="0" y="45"/>
                </a:lnTo>
                <a:lnTo>
                  <a:pt x="0" y="45"/>
                </a:lnTo>
                <a:lnTo>
                  <a:pt x="0" y="40"/>
                </a:lnTo>
                <a:lnTo>
                  <a:pt x="0" y="40"/>
                </a:lnTo>
                <a:lnTo>
                  <a:pt x="4" y="36"/>
                </a:lnTo>
                <a:lnTo>
                  <a:pt x="8" y="31"/>
                </a:lnTo>
                <a:lnTo>
                  <a:pt x="8" y="27"/>
                </a:lnTo>
                <a:lnTo>
                  <a:pt x="17" y="22"/>
                </a:lnTo>
                <a:lnTo>
                  <a:pt x="26" y="22"/>
                </a:lnTo>
                <a:lnTo>
                  <a:pt x="26" y="22"/>
                </a:lnTo>
                <a:lnTo>
                  <a:pt x="35" y="22"/>
                </a:lnTo>
                <a:lnTo>
                  <a:pt x="44" y="14"/>
                </a:lnTo>
                <a:lnTo>
                  <a:pt x="44" y="14"/>
                </a:lnTo>
                <a:lnTo>
                  <a:pt x="44" y="0"/>
                </a:lnTo>
                <a:lnTo>
                  <a:pt x="57" y="0"/>
                </a:lnTo>
                <a:lnTo>
                  <a:pt x="57" y="5"/>
                </a:lnTo>
                <a:lnTo>
                  <a:pt x="57" y="5"/>
                </a:lnTo>
                <a:lnTo>
                  <a:pt x="62" y="9"/>
                </a:lnTo>
                <a:lnTo>
                  <a:pt x="66" y="14"/>
                </a:lnTo>
                <a:lnTo>
                  <a:pt x="71" y="14"/>
                </a:lnTo>
                <a:lnTo>
                  <a:pt x="84" y="18"/>
                </a:lnTo>
                <a:lnTo>
                  <a:pt x="88" y="22"/>
                </a:lnTo>
                <a:lnTo>
                  <a:pt x="97" y="22"/>
                </a:lnTo>
                <a:lnTo>
                  <a:pt x="102" y="18"/>
                </a:lnTo>
                <a:lnTo>
                  <a:pt x="102" y="18"/>
                </a:lnTo>
                <a:lnTo>
                  <a:pt x="106" y="22"/>
                </a:lnTo>
                <a:lnTo>
                  <a:pt x="111" y="27"/>
                </a:lnTo>
                <a:lnTo>
                  <a:pt x="111" y="31"/>
                </a:lnTo>
                <a:lnTo>
                  <a:pt x="111" y="45"/>
                </a:lnTo>
                <a:lnTo>
                  <a:pt x="111" y="53"/>
                </a:lnTo>
                <a:lnTo>
                  <a:pt x="111" y="62"/>
                </a:lnTo>
                <a:lnTo>
                  <a:pt x="115" y="67"/>
                </a:lnTo>
                <a:lnTo>
                  <a:pt x="115" y="71"/>
                </a:lnTo>
                <a:lnTo>
                  <a:pt x="115" y="71"/>
                </a:lnTo>
                <a:lnTo>
                  <a:pt x="115" y="71"/>
                </a:lnTo>
                <a:lnTo>
                  <a:pt x="111" y="76"/>
                </a:lnTo>
                <a:lnTo>
                  <a:pt x="111" y="76"/>
                </a:lnTo>
                <a:lnTo>
                  <a:pt x="106" y="76"/>
                </a:lnTo>
                <a:lnTo>
                  <a:pt x="102" y="76"/>
                </a:lnTo>
                <a:lnTo>
                  <a:pt x="102" y="80"/>
                </a:lnTo>
                <a:lnTo>
                  <a:pt x="97" y="80"/>
                </a:lnTo>
                <a:lnTo>
                  <a:pt x="93" y="80"/>
                </a:lnTo>
                <a:lnTo>
                  <a:pt x="88" y="80"/>
                </a:lnTo>
                <a:lnTo>
                  <a:pt x="84" y="84"/>
                </a:lnTo>
                <a:lnTo>
                  <a:pt x="79" y="84"/>
                </a:lnTo>
                <a:lnTo>
                  <a:pt x="79" y="84"/>
                </a:lnTo>
                <a:lnTo>
                  <a:pt x="75" y="84"/>
                </a:lnTo>
                <a:lnTo>
                  <a:pt x="75" y="84"/>
                </a:lnTo>
                <a:lnTo>
                  <a:pt x="75" y="84"/>
                </a:lnTo>
                <a:lnTo>
                  <a:pt x="71" y="84"/>
                </a:lnTo>
                <a:lnTo>
                  <a:pt x="66" y="89"/>
                </a:lnTo>
                <a:lnTo>
                  <a:pt x="57" y="89"/>
                </a:lnTo>
                <a:lnTo>
                  <a:pt x="57" y="89"/>
                </a:lnTo>
                <a:lnTo>
                  <a:pt x="53" y="89"/>
                </a:lnTo>
                <a:lnTo>
                  <a:pt x="53" y="89"/>
                </a:lnTo>
                <a:lnTo>
                  <a:pt x="53" y="89"/>
                </a:lnTo>
                <a:lnTo>
                  <a:pt x="53" y="89"/>
                </a:lnTo>
                <a:lnTo>
                  <a:pt x="48" y="89"/>
                </a:lnTo>
                <a:lnTo>
                  <a:pt x="48" y="93"/>
                </a:lnTo>
                <a:lnTo>
                  <a:pt x="48" y="93"/>
                </a:lnTo>
                <a:lnTo>
                  <a:pt x="48" y="93"/>
                </a:lnTo>
                <a:lnTo>
                  <a:pt x="44" y="93"/>
                </a:lnTo>
                <a:lnTo>
                  <a:pt x="44" y="93"/>
                </a:lnTo>
                <a:lnTo>
                  <a:pt x="44" y="89"/>
                </a:lnTo>
                <a:lnTo>
                  <a:pt x="44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35" y="89"/>
                </a:lnTo>
                <a:lnTo>
                  <a:pt x="31" y="89"/>
                </a:lnTo>
                <a:lnTo>
                  <a:pt x="31" y="89"/>
                </a:lnTo>
                <a:lnTo>
                  <a:pt x="26" y="89"/>
                </a:lnTo>
                <a:lnTo>
                  <a:pt x="26" y="89"/>
                </a:lnTo>
                <a:lnTo>
                  <a:pt x="26" y="89"/>
                </a:lnTo>
                <a:lnTo>
                  <a:pt x="22" y="89"/>
                </a:lnTo>
                <a:lnTo>
                  <a:pt x="22" y="84"/>
                </a:lnTo>
                <a:lnTo>
                  <a:pt x="22" y="80"/>
                </a:lnTo>
                <a:lnTo>
                  <a:pt x="17" y="80"/>
                </a:lnTo>
                <a:lnTo>
                  <a:pt x="13" y="76"/>
                </a:lnTo>
                <a:lnTo>
                  <a:pt x="22" y="76"/>
                </a:lnTo>
                <a:lnTo>
                  <a:pt x="31" y="76"/>
                </a:lnTo>
                <a:lnTo>
                  <a:pt x="31" y="71"/>
                </a:lnTo>
                <a:lnTo>
                  <a:pt x="35" y="71"/>
                </a:lnTo>
                <a:lnTo>
                  <a:pt x="35" y="67"/>
                </a:lnTo>
                <a:lnTo>
                  <a:pt x="26" y="62"/>
                </a:lnTo>
                <a:lnTo>
                  <a:pt x="22" y="67"/>
                </a:lnTo>
                <a:lnTo>
                  <a:pt x="17" y="71"/>
                </a:lnTo>
                <a:lnTo>
                  <a:pt x="8" y="58"/>
                </a:lnTo>
                <a:lnTo>
                  <a:pt x="0" y="53"/>
                </a:lnTo>
                <a:lnTo>
                  <a:pt x="0" y="4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5" name="Freeform 853">
            <a:extLst>
              <a:ext uri="{FF2B5EF4-FFF2-40B4-BE49-F238E27FC236}">
                <a16:creationId xmlns:a16="http://schemas.microsoft.com/office/drawing/2014/main" id="{9C89DE5E-7AF8-4B80-AF29-C644911E2F58}"/>
              </a:ext>
            </a:extLst>
          </p:cNvPr>
          <p:cNvSpPr>
            <a:spLocks/>
          </p:cNvSpPr>
          <p:nvPr/>
        </p:nvSpPr>
        <p:spPr bwMode="auto">
          <a:xfrm>
            <a:off x="7558689" y="3780499"/>
            <a:ext cx="102692" cy="83047"/>
          </a:xfrm>
          <a:custGeom>
            <a:avLst/>
            <a:gdLst>
              <a:gd name="T0" fmla="*/ 0 w 115"/>
              <a:gd name="T1" fmla="*/ 45 h 93"/>
              <a:gd name="T2" fmla="*/ 0 w 115"/>
              <a:gd name="T3" fmla="*/ 40 h 93"/>
              <a:gd name="T4" fmla="*/ 4 w 115"/>
              <a:gd name="T5" fmla="*/ 36 h 93"/>
              <a:gd name="T6" fmla="*/ 8 w 115"/>
              <a:gd name="T7" fmla="*/ 27 h 93"/>
              <a:gd name="T8" fmla="*/ 26 w 115"/>
              <a:gd name="T9" fmla="*/ 22 h 93"/>
              <a:gd name="T10" fmla="*/ 35 w 115"/>
              <a:gd name="T11" fmla="*/ 22 h 93"/>
              <a:gd name="T12" fmla="*/ 44 w 115"/>
              <a:gd name="T13" fmla="*/ 14 h 93"/>
              <a:gd name="T14" fmla="*/ 57 w 115"/>
              <a:gd name="T15" fmla="*/ 0 h 93"/>
              <a:gd name="T16" fmla="*/ 57 w 115"/>
              <a:gd name="T17" fmla="*/ 5 h 93"/>
              <a:gd name="T18" fmla="*/ 66 w 115"/>
              <a:gd name="T19" fmla="*/ 14 h 93"/>
              <a:gd name="T20" fmla="*/ 84 w 115"/>
              <a:gd name="T21" fmla="*/ 18 h 93"/>
              <a:gd name="T22" fmla="*/ 97 w 115"/>
              <a:gd name="T23" fmla="*/ 22 h 93"/>
              <a:gd name="T24" fmla="*/ 102 w 115"/>
              <a:gd name="T25" fmla="*/ 18 h 93"/>
              <a:gd name="T26" fmla="*/ 111 w 115"/>
              <a:gd name="T27" fmla="*/ 27 h 93"/>
              <a:gd name="T28" fmla="*/ 111 w 115"/>
              <a:gd name="T29" fmla="*/ 45 h 93"/>
              <a:gd name="T30" fmla="*/ 111 w 115"/>
              <a:gd name="T31" fmla="*/ 62 h 93"/>
              <a:gd name="T32" fmla="*/ 115 w 115"/>
              <a:gd name="T33" fmla="*/ 71 h 93"/>
              <a:gd name="T34" fmla="*/ 115 w 115"/>
              <a:gd name="T35" fmla="*/ 71 h 93"/>
              <a:gd name="T36" fmla="*/ 111 w 115"/>
              <a:gd name="T37" fmla="*/ 76 h 93"/>
              <a:gd name="T38" fmla="*/ 102 w 115"/>
              <a:gd name="T39" fmla="*/ 76 h 93"/>
              <a:gd name="T40" fmla="*/ 97 w 115"/>
              <a:gd name="T41" fmla="*/ 80 h 93"/>
              <a:gd name="T42" fmla="*/ 88 w 115"/>
              <a:gd name="T43" fmla="*/ 80 h 93"/>
              <a:gd name="T44" fmla="*/ 79 w 115"/>
              <a:gd name="T45" fmla="*/ 84 h 93"/>
              <a:gd name="T46" fmla="*/ 75 w 115"/>
              <a:gd name="T47" fmla="*/ 84 h 93"/>
              <a:gd name="T48" fmla="*/ 75 w 115"/>
              <a:gd name="T49" fmla="*/ 84 h 93"/>
              <a:gd name="T50" fmla="*/ 66 w 115"/>
              <a:gd name="T51" fmla="*/ 89 h 93"/>
              <a:gd name="T52" fmla="*/ 57 w 115"/>
              <a:gd name="T53" fmla="*/ 89 h 93"/>
              <a:gd name="T54" fmla="*/ 53 w 115"/>
              <a:gd name="T55" fmla="*/ 89 h 93"/>
              <a:gd name="T56" fmla="*/ 53 w 115"/>
              <a:gd name="T57" fmla="*/ 89 h 93"/>
              <a:gd name="T58" fmla="*/ 48 w 115"/>
              <a:gd name="T59" fmla="*/ 93 h 93"/>
              <a:gd name="T60" fmla="*/ 48 w 115"/>
              <a:gd name="T61" fmla="*/ 93 h 93"/>
              <a:gd name="T62" fmla="*/ 44 w 115"/>
              <a:gd name="T63" fmla="*/ 93 h 93"/>
              <a:gd name="T64" fmla="*/ 44 w 115"/>
              <a:gd name="T65" fmla="*/ 89 h 93"/>
              <a:gd name="T66" fmla="*/ 40 w 115"/>
              <a:gd name="T67" fmla="*/ 89 h 93"/>
              <a:gd name="T68" fmla="*/ 35 w 115"/>
              <a:gd name="T69" fmla="*/ 89 h 93"/>
              <a:gd name="T70" fmla="*/ 31 w 115"/>
              <a:gd name="T71" fmla="*/ 89 h 93"/>
              <a:gd name="T72" fmla="*/ 26 w 115"/>
              <a:gd name="T73" fmla="*/ 89 h 93"/>
              <a:gd name="T74" fmla="*/ 22 w 115"/>
              <a:gd name="T75" fmla="*/ 89 h 93"/>
              <a:gd name="T76" fmla="*/ 22 w 115"/>
              <a:gd name="T77" fmla="*/ 80 h 93"/>
              <a:gd name="T78" fmla="*/ 13 w 115"/>
              <a:gd name="T79" fmla="*/ 76 h 93"/>
              <a:gd name="T80" fmla="*/ 31 w 115"/>
              <a:gd name="T81" fmla="*/ 76 h 93"/>
              <a:gd name="T82" fmla="*/ 35 w 115"/>
              <a:gd name="T83" fmla="*/ 71 h 93"/>
              <a:gd name="T84" fmla="*/ 26 w 115"/>
              <a:gd name="T85" fmla="*/ 62 h 93"/>
              <a:gd name="T86" fmla="*/ 17 w 115"/>
              <a:gd name="T87" fmla="*/ 71 h 93"/>
              <a:gd name="T88" fmla="*/ 0 w 115"/>
              <a:gd name="T89" fmla="*/ 5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5" h="93">
                <a:moveTo>
                  <a:pt x="0" y="49"/>
                </a:moveTo>
                <a:lnTo>
                  <a:pt x="0" y="45"/>
                </a:lnTo>
                <a:lnTo>
                  <a:pt x="0" y="45"/>
                </a:lnTo>
                <a:lnTo>
                  <a:pt x="0" y="40"/>
                </a:lnTo>
                <a:lnTo>
                  <a:pt x="0" y="40"/>
                </a:lnTo>
                <a:lnTo>
                  <a:pt x="4" y="36"/>
                </a:lnTo>
                <a:lnTo>
                  <a:pt x="8" y="31"/>
                </a:lnTo>
                <a:lnTo>
                  <a:pt x="8" y="27"/>
                </a:lnTo>
                <a:lnTo>
                  <a:pt x="17" y="22"/>
                </a:lnTo>
                <a:lnTo>
                  <a:pt x="26" y="22"/>
                </a:lnTo>
                <a:lnTo>
                  <a:pt x="26" y="22"/>
                </a:lnTo>
                <a:lnTo>
                  <a:pt x="35" y="22"/>
                </a:lnTo>
                <a:lnTo>
                  <a:pt x="44" y="14"/>
                </a:lnTo>
                <a:lnTo>
                  <a:pt x="44" y="14"/>
                </a:lnTo>
                <a:lnTo>
                  <a:pt x="44" y="0"/>
                </a:lnTo>
                <a:lnTo>
                  <a:pt x="57" y="0"/>
                </a:lnTo>
                <a:lnTo>
                  <a:pt x="57" y="5"/>
                </a:lnTo>
                <a:lnTo>
                  <a:pt x="57" y="5"/>
                </a:lnTo>
                <a:lnTo>
                  <a:pt x="62" y="9"/>
                </a:lnTo>
                <a:lnTo>
                  <a:pt x="66" y="14"/>
                </a:lnTo>
                <a:lnTo>
                  <a:pt x="71" y="14"/>
                </a:lnTo>
                <a:lnTo>
                  <a:pt x="84" y="18"/>
                </a:lnTo>
                <a:lnTo>
                  <a:pt x="88" y="22"/>
                </a:lnTo>
                <a:lnTo>
                  <a:pt x="97" y="22"/>
                </a:lnTo>
                <a:lnTo>
                  <a:pt x="102" y="18"/>
                </a:lnTo>
                <a:lnTo>
                  <a:pt x="102" y="18"/>
                </a:lnTo>
                <a:lnTo>
                  <a:pt x="106" y="22"/>
                </a:lnTo>
                <a:lnTo>
                  <a:pt x="111" y="27"/>
                </a:lnTo>
                <a:lnTo>
                  <a:pt x="111" y="31"/>
                </a:lnTo>
                <a:lnTo>
                  <a:pt x="111" y="45"/>
                </a:lnTo>
                <a:lnTo>
                  <a:pt x="111" y="53"/>
                </a:lnTo>
                <a:lnTo>
                  <a:pt x="111" y="62"/>
                </a:lnTo>
                <a:lnTo>
                  <a:pt x="115" y="67"/>
                </a:lnTo>
                <a:lnTo>
                  <a:pt x="115" y="71"/>
                </a:lnTo>
                <a:lnTo>
                  <a:pt x="115" y="71"/>
                </a:lnTo>
                <a:lnTo>
                  <a:pt x="115" y="71"/>
                </a:lnTo>
                <a:lnTo>
                  <a:pt x="111" y="76"/>
                </a:lnTo>
                <a:lnTo>
                  <a:pt x="111" y="76"/>
                </a:lnTo>
                <a:lnTo>
                  <a:pt x="106" y="76"/>
                </a:lnTo>
                <a:lnTo>
                  <a:pt x="102" y="76"/>
                </a:lnTo>
                <a:lnTo>
                  <a:pt x="102" y="80"/>
                </a:lnTo>
                <a:lnTo>
                  <a:pt x="97" y="80"/>
                </a:lnTo>
                <a:lnTo>
                  <a:pt x="93" y="80"/>
                </a:lnTo>
                <a:lnTo>
                  <a:pt x="88" y="80"/>
                </a:lnTo>
                <a:lnTo>
                  <a:pt x="84" y="84"/>
                </a:lnTo>
                <a:lnTo>
                  <a:pt x="79" y="84"/>
                </a:lnTo>
                <a:lnTo>
                  <a:pt x="79" y="84"/>
                </a:lnTo>
                <a:lnTo>
                  <a:pt x="75" y="84"/>
                </a:lnTo>
                <a:lnTo>
                  <a:pt x="75" y="84"/>
                </a:lnTo>
                <a:lnTo>
                  <a:pt x="75" y="84"/>
                </a:lnTo>
                <a:lnTo>
                  <a:pt x="71" y="84"/>
                </a:lnTo>
                <a:lnTo>
                  <a:pt x="66" y="89"/>
                </a:lnTo>
                <a:lnTo>
                  <a:pt x="57" y="89"/>
                </a:lnTo>
                <a:lnTo>
                  <a:pt x="57" y="89"/>
                </a:lnTo>
                <a:lnTo>
                  <a:pt x="53" y="89"/>
                </a:lnTo>
                <a:lnTo>
                  <a:pt x="53" y="89"/>
                </a:lnTo>
                <a:lnTo>
                  <a:pt x="53" y="89"/>
                </a:lnTo>
                <a:lnTo>
                  <a:pt x="53" y="89"/>
                </a:lnTo>
                <a:lnTo>
                  <a:pt x="48" y="89"/>
                </a:lnTo>
                <a:lnTo>
                  <a:pt x="48" y="93"/>
                </a:lnTo>
                <a:lnTo>
                  <a:pt x="48" y="93"/>
                </a:lnTo>
                <a:lnTo>
                  <a:pt x="48" y="93"/>
                </a:lnTo>
                <a:lnTo>
                  <a:pt x="44" y="93"/>
                </a:lnTo>
                <a:lnTo>
                  <a:pt x="44" y="93"/>
                </a:lnTo>
                <a:lnTo>
                  <a:pt x="44" y="89"/>
                </a:lnTo>
                <a:lnTo>
                  <a:pt x="44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35" y="89"/>
                </a:lnTo>
                <a:lnTo>
                  <a:pt x="31" y="89"/>
                </a:lnTo>
                <a:lnTo>
                  <a:pt x="31" y="89"/>
                </a:lnTo>
                <a:lnTo>
                  <a:pt x="26" y="89"/>
                </a:lnTo>
                <a:lnTo>
                  <a:pt x="26" y="89"/>
                </a:lnTo>
                <a:lnTo>
                  <a:pt x="26" y="89"/>
                </a:lnTo>
                <a:lnTo>
                  <a:pt x="22" y="89"/>
                </a:lnTo>
                <a:lnTo>
                  <a:pt x="22" y="84"/>
                </a:lnTo>
                <a:lnTo>
                  <a:pt x="22" y="80"/>
                </a:lnTo>
                <a:lnTo>
                  <a:pt x="17" y="80"/>
                </a:lnTo>
                <a:lnTo>
                  <a:pt x="13" y="76"/>
                </a:lnTo>
                <a:lnTo>
                  <a:pt x="22" y="76"/>
                </a:lnTo>
                <a:lnTo>
                  <a:pt x="31" y="76"/>
                </a:lnTo>
                <a:lnTo>
                  <a:pt x="31" y="71"/>
                </a:lnTo>
                <a:lnTo>
                  <a:pt x="35" y="71"/>
                </a:lnTo>
                <a:lnTo>
                  <a:pt x="35" y="67"/>
                </a:lnTo>
                <a:lnTo>
                  <a:pt x="26" y="62"/>
                </a:lnTo>
                <a:lnTo>
                  <a:pt x="22" y="67"/>
                </a:lnTo>
                <a:lnTo>
                  <a:pt x="17" y="71"/>
                </a:lnTo>
                <a:lnTo>
                  <a:pt x="8" y="58"/>
                </a:lnTo>
                <a:lnTo>
                  <a:pt x="0" y="53"/>
                </a:lnTo>
                <a:lnTo>
                  <a:pt x="0" y="4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6" name="Freeform 854">
            <a:extLst>
              <a:ext uri="{FF2B5EF4-FFF2-40B4-BE49-F238E27FC236}">
                <a16:creationId xmlns:a16="http://schemas.microsoft.com/office/drawing/2014/main" id="{3E1C32FB-74C0-4E68-8015-2D4740C800F4}"/>
              </a:ext>
            </a:extLst>
          </p:cNvPr>
          <p:cNvSpPr>
            <a:spLocks/>
          </p:cNvSpPr>
          <p:nvPr/>
        </p:nvSpPr>
        <p:spPr bwMode="auto">
          <a:xfrm>
            <a:off x="7558689" y="3780499"/>
            <a:ext cx="102692" cy="83047"/>
          </a:xfrm>
          <a:custGeom>
            <a:avLst/>
            <a:gdLst>
              <a:gd name="T0" fmla="*/ 0 w 115"/>
              <a:gd name="T1" fmla="*/ 45 h 93"/>
              <a:gd name="T2" fmla="*/ 0 w 115"/>
              <a:gd name="T3" fmla="*/ 40 h 93"/>
              <a:gd name="T4" fmla="*/ 4 w 115"/>
              <a:gd name="T5" fmla="*/ 36 h 93"/>
              <a:gd name="T6" fmla="*/ 8 w 115"/>
              <a:gd name="T7" fmla="*/ 27 h 93"/>
              <a:gd name="T8" fmla="*/ 26 w 115"/>
              <a:gd name="T9" fmla="*/ 22 h 93"/>
              <a:gd name="T10" fmla="*/ 35 w 115"/>
              <a:gd name="T11" fmla="*/ 22 h 93"/>
              <a:gd name="T12" fmla="*/ 44 w 115"/>
              <a:gd name="T13" fmla="*/ 14 h 93"/>
              <a:gd name="T14" fmla="*/ 57 w 115"/>
              <a:gd name="T15" fmla="*/ 0 h 93"/>
              <a:gd name="T16" fmla="*/ 57 w 115"/>
              <a:gd name="T17" fmla="*/ 5 h 93"/>
              <a:gd name="T18" fmla="*/ 66 w 115"/>
              <a:gd name="T19" fmla="*/ 14 h 93"/>
              <a:gd name="T20" fmla="*/ 84 w 115"/>
              <a:gd name="T21" fmla="*/ 18 h 93"/>
              <a:gd name="T22" fmla="*/ 97 w 115"/>
              <a:gd name="T23" fmla="*/ 22 h 93"/>
              <a:gd name="T24" fmla="*/ 102 w 115"/>
              <a:gd name="T25" fmla="*/ 18 h 93"/>
              <a:gd name="T26" fmla="*/ 111 w 115"/>
              <a:gd name="T27" fmla="*/ 27 h 93"/>
              <a:gd name="T28" fmla="*/ 111 w 115"/>
              <a:gd name="T29" fmla="*/ 45 h 93"/>
              <a:gd name="T30" fmla="*/ 111 w 115"/>
              <a:gd name="T31" fmla="*/ 62 h 93"/>
              <a:gd name="T32" fmla="*/ 115 w 115"/>
              <a:gd name="T33" fmla="*/ 71 h 93"/>
              <a:gd name="T34" fmla="*/ 115 w 115"/>
              <a:gd name="T35" fmla="*/ 71 h 93"/>
              <a:gd name="T36" fmla="*/ 111 w 115"/>
              <a:gd name="T37" fmla="*/ 76 h 93"/>
              <a:gd name="T38" fmla="*/ 102 w 115"/>
              <a:gd name="T39" fmla="*/ 76 h 93"/>
              <a:gd name="T40" fmla="*/ 97 w 115"/>
              <a:gd name="T41" fmla="*/ 80 h 93"/>
              <a:gd name="T42" fmla="*/ 88 w 115"/>
              <a:gd name="T43" fmla="*/ 80 h 93"/>
              <a:gd name="T44" fmla="*/ 79 w 115"/>
              <a:gd name="T45" fmla="*/ 84 h 93"/>
              <a:gd name="T46" fmla="*/ 75 w 115"/>
              <a:gd name="T47" fmla="*/ 84 h 93"/>
              <a:gd name="T48" fmla="*/ 75 w 115"/>
              <a:gd name="T49" fmla="*/ 84 h 93"/>
              <a:gd name="T50" fmla="*/ 66 w 115"/>
              <a:gd name="T51" fmla="*/ 89 h 93"/>
              <a:gd name="T52" fmla="*/ 57 w 115"/>
              <a:gd name="T53" fmla="*/ 89 h 93"/>
              <a:gd name="T54" fmla="*/ 53 w 115"/>
              <a:gd name="T55" fmla="*/ 89 h 93"/>
              <a:gd name="T56" fmla="*/ 53 w 115"/>
              <a:gd name="T57" fmla="*/ 89 h 93"/>
              <a:gd name="T58" fmla="*/ 48 w 115"/>
              <a:gd name="T59" fmla="*/ 93 h 93"/>
              <a:gd name="T60" fmla="*/ 48 w 115"/>
              <a:gd name="T61" fmla="*/ 93 h 93"/>
              <a:gd name="T62" fmla="*/ 44 w 115"/>
              <a:gd name="T63" fmla="*/ 93 h 93"/>
              <a:gd name="T64" fmla="*/ 44 w 115"/>
              <a:gd name="T65" fmla="*/ 89 h 93"/>
              <a:gd name="T66" fmla="*/ 40 w 115"/>
              <a:gd name="T67" fmla="*/ 89 h 93"/>
              <a:gd name="T68" fmla="*/ 35 w 115"/>
              <a:gd name="T69" fmla="*/ 89 h 93"/>
              <a:gd name="T70" fmla="*/ 31 w 115"/>
              <a:gd name="T71" fmla="*/ 89 h 93"/>
              <a:gd name="T72" fmla="*/ 26 w 115"/>
              <a:gd name="T73" fmla="*/ 89 h 93"/>
              <a:gd name="T74" fmla="*/ 22 w 115"/>
              <a:gd name="T75" fmla="*/ 89 h 93"/>
              <a:gd name="T76" fmla="*/ 22 w 115"/>
              <a:gd name="T77" fmla="*/ 80 h 93"/>
              <a:gd name="T78" fmla="*/ 13 w 115"/>
              <a:gd name="T79" fmla="*/ 76 h 93"/>
              <a:gd name="T80" fmla="*/ 31 w 115"/>
              <a:gd name="T81" fmla="*/ 76 h 93"/>
              <a:gd name="T82" fmla="*/ 35 w 115"/>
              <a:gd name="T83" fmla="*/ 71 h 93"/>
              <a:gd name="T84" fmla="*/ 26 w 115"/>
              <a:gd name="T85" fmla="*/ 62 h 93"/>
              <a:gd name="T86" fmla="*/ 17 w 115"/>
              <a:gd name="T87" fmla="*/ 71 h 93"/>
              <a:gd name="T88" fmla="*/ 0 w 115"/>
              <a:gd name="T89" fmla="*/ 5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5" h="93">
                <a:moveTo>
                  <a:pt x="0" y="49"/>
                </a:moveTo>
                <a:lnTo>
                  <a:pt x="0" y="45"/>
                </a:lnTo>
                <a:lnTo>
                  <a:pt x="0" y="45"/>
                </a:lnTo>
                <a:lnTo>
                  <a:pt x="0" y="40"/>
                </a:lnTo>
                <a:lnTo>
                  <a:pt x="0" y="40"/>
                </a:lnTo>
                <a:lnTo>
                  <a:pt x="4" y="36"/>
                </a:lnTo>
                <a:lnTo>
                  <a:pt x="8" y="31"/>
                </a:lnTo>
                <a:lnTo>
                  <a:pt x="8" y="27"/>
                </a:lnTo>
                <a:lnTo>
                  <a:pt x="17" y="22"/>
                </a:lnTo>
                <a:lnTo>
                  <a:pt x="26" y="22"/>
                </a:lnTo>
                <a:lnTo>
                  <a:pt x="26" y="22"/>
                </a:lnTo>
                <a:lnTo>
                  <a:pt x="35" y="22"/>
                </a:lnTo>
                <a:lnTo>
                  <a:pt x="44" y="14"/>
                </a:lnTo>
                <a:lnTo>
                  <a:pt x="44" y="14"/>
                </a:lnTo>
                <a:lnTo>
                  <a:pt x="44" y="0"/>
                </a:lnTo>
                <a:lnTo>
                  <a:pt x="57" y="0"/>
                </a:lnTo>
                <a:lnTo>
                  <a:pt x="57" y="5"/>
                </a:lnTo>
                <a:lnTo>
                  <a:pt x="57" y="5"/>
                </a:lnTo>
                <a:lnTo>
                  <a:pt x="62" y="9"/>
                </a:lnTo>
                <a:lnTo>
                  <a:pt x="66" y="14"/>
                </a:lnTo>
                <a:lnTo>
                  <a:pt x="71" y="14"/>
                </a:lnTo>
                <a:lnTo>
                  <a:pt x="84" y="18"/>
                </a:lnTo>
                <a:lnTo>
                  <a:pt x="88" y="22"/>
                </a:lnTo>
                <a:lnTo>
                  <a:pt x="97" y="22"/>
                </a:lnTo>
                <a:lnTo>
                  <a:pt x="102" y="18"/>
                </a:lnTo>
                <a:lnTo>
                  <a:pt x="102" y="18"/>
                </a:lnTo>
                <a:lnTo>
                  <a:pt x="106" y="22"/>
                </a:lnTo>
                <a:lnTo>
                  <a:pt x="111" y="27"/>
                </a:lnTo>
                <a:lnTo>
                  <a:pt x="111" y="31"/>
                </a:lnTo>
                <a:lnTo>
                  <a:pt x="111" y="45"/>
                </a:lnTo>
                <a:lnTo>
                  <a:pt x="111" y="53"/>
                </a:lnTo>
                <a:lnTo>
                  <a:pt x="111" y="62"/>
                </a:lnTo>
                <a:lnTo>
                  <a:pt x="115" y="67"/>
                </a:lnTo>
                <a:lnTo>
                  <a:pt x="115" y="71"/>
                </a:lnTo>
                <a:lnTo>
                  <a:pt x="115" y="71"/>
                </a:lnTo>
                <a:lnTo>
                  <a:pt x="115" y="71"/>
                </a:lnTo>
                <a:lnTo>
                  <a:pt x="111" y="76"/>
                </a:lnTo>
                <a:lnTo>
                  <a:pt x="111" y="76"/>
                </a:lnTo>
                <a:lnTo>
                  <a:pt x="106" y="76"/>
                </a:lnTo>
                <a:lnTo>
                  <a:pt x="102" y="76"/>
                </a:lnTo>
                <a:lnTo>
                  <a:pt x="102" y="80"/>
                </a:lnTo>
                <a:lnTo>
                  <a:pt x="97" y="80"/>
                </a:lnTo>
                <a:lnTo>
                  <a:pt x="93" y="80"/>
                </a:lnTo>
                <a:lnTo>
                  <a:pt x="88" y="80"/>
                </a:lnTo>
                <a:lnTo>
                  <a:pt x="84" y="84"/>
                </a:lnTo>
                <a:lnTo>
                  <a:pt x="79" y="84"/>
                </a:lnTo>
                <a:lnTo>
                  <a:pt x="79" y="84"/>
                </a:lnTo>
                <a:lnTo>
                  <a:pt x="75" y="84"/>
                </a:lnTo>
                <a:lnTo>
                  <a:pt x="75" y="84"/>
                </a:lnTo>
                <a:lnTo>
                  <a:pt x="75" y="84"/>
                </a:lnTo>
                <a:lnTo>
                  <a:pt x="71" y="84"/>
                </a:lnTo>
                <a:lnTo>
                  <a:pt x="66" y="89"/>
                </a:lnTo>
                <a:lnTo>
                  <a:pt x="57" y="89"/>
                </a:lnTo>
                <a:lnTo>
                  <a:pt x="57" y="89"/>
                </a:lnTo>
                <a:lnTo>
                  <a:pt x="53" y="89"/>
                </a:lnTo>
                <a:lnTo>
                  <a:pt x="53" y="89"/>
                </a:lnTo>
                <a:lnTo>
                  <a:pt x="53" y="89"/>
                </a:lnTo>
                <a:lnTo>
                  <a:pt x="53" y="89"/>
                </a:lnTo>
                <a:lnTo>
                  <a:pt x="48" y="89"/>
                </a:lnTo>
                <a:lnTo>
                  <a:pt x="48" y="93"/>
                </a:lnTo>
                <a:lnTo>
                  <a:pt x="48" y="93"/>
                </a:lnTo>
                <a:lnTo>
                  <a:pt x="48" y="93"/>
                </a:lnTo>
                <a:lnTo>
                  <a:pt x="44" y="93"/>
                </a:lnTo>
                <a:lnTo>
                  <a:pt x="44" y="93"/>
                </a:lnTo>
                <a:lnTo>
                  <a:pt x="44" y="89"/>
                </a:lnTo>
                <a:lnTo>
                  <a:pt x="44" y="89"/>
                </a:lnTo>
                <a:lnTo>
                  <a:pt x="40" y="89"/>
                </a:lnTo>
                <a:lnTo>
                  <a:pt x="40" y="89"/>
                </a:lnTo>
                <a:lnTo>
                  <a:pt x="40" y="89"/>
                </a:lnTo>
                <a:lnTo>
                  <a:pt x="35" y="89"/>
                </a:lnTo>
                <a:lnTo>
                  <a:pt x="31" y="89"/>
                </a:lnTo>
                <a:lnTo>
                  <a:pt x="31" y="89"/>
                </a:lnTo>
                <a:lnTo>
                  <a:pt x="26" y="89"/>
                </a:lnTo>
                <a:lnTo>
                  <a:pt x="26" y="89"/>
                </a:lnTo>
                <a:lnTo>
                  <a:pt x="26" y="89"/>
                </a:lnTo>
                <a:lnTo>
                  <a:pt x="22" y="89"/>
                </a:lnTo>
                <a:lnTo>
                  <a:pt x="22" y="84"/>
                </a:lnTo>
                <a:lnTo>
                  <a:pt x="22" y="80"/>
                </a:lnTo>
                <a:lnTo>
                  <a:pt x="17" y="80"/>
                </a:lnTo>
                <a:lnTo>
                  <a:pt x="13" y="76"/>
                </a:lnTo>
                <a:lnTo>
                  <a:pt x="22" y="76"/>
                </a:lnTo>
                <a:lnTo>
                  <a:pt x="31" y="76"/>
                </a:lnTo>
                <a:lnTo>
                  <a:pt x="31" y="71"/>
                </a:lnTo>
                <a:lnTo>
                  <a:pt x="35" y="71"/>
                </a:lnTo>
                <a:lnTo>
                  <a:pt x="35" y="67"/>
                </a:lnTo>
                <a:lnTo>
                  <a:pt x="26" y="62"/>
                </a:lnTo>
                <a:lnTo>
                  <a:pt x="22" y="67"/>
                </a:lnTo>
                <a:lnTo>
                  <a:pt x="17" y="71"/>
                </a:lnTo>
                <a:lnTo>
                  <a:pt x="8" y="58"/>
                </a:lnTo>
                <a:lnTo>
                  <a:pt x="0" y="53"/>
                </a:lnTo>
                <a:lnTo>
                  <a:pt x="0" y="4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7" name="Freeform 855">
            <a:extLst>
              <a:ext uri="{FF2B5EF4-FFF2-40B4-BE49-F238E27FC236}">
                <a16:creationId xmlns:a16="http://schemas.microsoft.com/office/drawing/2014/main" id="{4E10BBBA-25CF-4ABB-B267-A72207ED5D0C}"/>
              </a:ext>
            </a:extLst>
          </p:cNvPr>
          <p:cNvSpPr>
            <a:spLocks/>
          </p:cNvSpPr>
          <p:nvPr/>
        </p:nvSpPr>
        <p:spPr bwMode="auto">
          <a:xfrm>
            <a:off x="7396170" y="3840329"/>
            <a:ext cx="134839" cy="130373"/>
          </a:xfrm>
          <a:custGeom>
            <a:avLst/>
            <a:gdLst>
              <a:gd name="T0" fmla="*/ 0 w 151"/>
              <a:gd name="T1" fmla="*/ 57 h 146"/>
              <a:gd name="T2" fmla="*/ 4 w 151"/>
              <a:gd name="T3" fmla="*/ 44 h 146"/>
              <a:gd name="T4" fmla="*/ 9 w 151"/>
              <a:gd name="T5" fmla="*/ 31 h 146"/>
              <a:gd name="T6" fmla="*/ 13 w 151"/>
              <a:gd name="T7" fmla="*/ 17 h 146"/>
              <a:gd name="T8" fmla="*/ 4 w 151"/>
              <a:gd name="T9" fmla="*/ 4 h 146"/>
              <a:gd name="T10" fmla="*/ 35 w 151"/>
              <a:gd name="T11" fmla="*/ 0 h 146"/>
              <a:gd name="T12" fmla="*/ 48 w 151"/>
              <a:gd name="T13" fmla="*/ 4 h 146"/>
              <a:gd name="T14" fmla="*/ 53 w 151"/>
              <a:gd name="T15" fmla="*/ 4 h 146"/>
              <a:gd name="T16" fmla="*/ 57 w 151"/>
              <a:gd name="T17" fmla="*/ 0 h 146"/>
              <a:gd name="T18" fmla="*/ 75 w 151"/>
              <a:gd name="T19" fmla="*/ 4 h 146"/>
              <a:gd name="T20" fmla="*/ 84 w 151"/>
              <a:gd name="T21" fmla="*/ 9 h 146"/>
              <a:gd name="T22" fmla="*/ 106 w 151"/>
              <a:gd name="T23" fmla="*/ 4 h 146"/>
              <a:gd name="T24" fmla="*/ 133 w 151"/>
              <a:gd name="T25" fmla="*/ 13 h 146"/>
              <a:gd name="T26" fmla="*/ 142 w 151"/>
              <a:gd name="T27" fmla="*/ 17 h 146"/>
              <a:gd name="T28" fmla="*/ 137 w 151"/>
              <a:gd name="T29" fmla="*/ 31 h 146"/>
              <a:gd name="T30" fmla="*/ 124 w 151"/>
              <a:gd name="T31" fmla="*/ 40 h 146"/>
              <a:gd name="T32" fmla="*/ 133 w 151"/>
              <a:gd name="T33" fmla="*/ 44 h 146"/>
              <a:gd name="T34" fmla="*/ 119 w 151"/>
              <a:gd name="T35" fmla="*/ 53 h 146"/>
              <a:gd name="T36" fmla="*/ 119 w 151"/>
              <a:gd name="T37" fmla="*/ 71 h 146"/>
              <a:gd name="T38" fmla="*/ 115 w 151"/>
              <a:gd name="T39" fmla="*/ 75 h 146"/>
              <a:gd name="T40" fmla="*/ 102 w 151"/>
              <a:gd name="T41" fmla="*/ 75 h 146"/>
              <a:gd name="T42" fmla="*/ 102 w 151"/>
              <a:gd name="T43" fmla="*/ 84 h 146"/>
              <a:gd name="T44" fmla="*/ 97 w 151"/>
              <a:gd name="T45" fmla="*/ 88 h 146"/>
              <a:gd name="T46" fmla="*/ 111 w 151"/>
              <a:gd name="T47" fmla="*/ 84 h 146"/>
              <a:gd name="T48" fmla="*/ 124 w 151"/>
              <a:gd name="T49" fmla="*/ 84 h 146"/>
              <a:gd name="T50" fmla="*/ 128 w 151"/>
              <a:gd name="T51" fmla="*/ 84 h 146"/>
              <a:gd name="T52" fmla="*/ 133 w 151"/>
              <a:gd name="T53" fmla="*/ 88 h 146"/>
              <a:gd name="T54" fmla="*/ 133 w 151"/>
              <a:gd name="T55" fmla="*/ 93 h 146"/>
              <a:gd name="T56" fmla="*/ 137 w 151"/>
              <a:gd name="T57" fmla="*/ 93 h 146"/>
              <a:gd name="T58" fmla="*/ 142 w 151"/>
              <a:gd name="T59" fmla="*/ 97 h 146"/>
              <a:gd name="T60" fmla="*/ 142 w 151"/>
              <a:gd name="T61" fmla="*/ 102 h 146"/>
              <a:gd name="T62" fmla="*/ 137 w 151"/>
              <a:gd name="T63" fmla="*/ 106 h 146"/>
              <a:gd name="T64" fmla="*/ 137 w 151"/>
              <a:gd name="T65" fmla="*/ 111 h 146"/>
              <a:gd name="T66" fmla="*/ 137 w 151"/>
              <a:gd name="T67" fmla="*/ 111 h 146"/>
              <a:gd name="T68" fmla="*/ 137 w 151"/>
              <a:gd name="T69" fmla="*/ 115 h 146"/>
              <a:gd name="T70" fmla="*/ 137 w 151"/>
              <a:gd name="T71" fmla="*/ 119 h 146"/>
              <a:gd name="T72" fmla="*/ 142 w 151"/>
              <a:gd name="T73" fmla="*/ 124 h 146"/>
              <a:gd name="T74" fmla="*/ 151 w 151"/>
              <a:gd name="T75" fmla="*/ 128 h 146"/>
              <a:gd name="T76" fmla="*/ 151 w 151"/>
              <a:gd name="T77" fmla="*/ 133 h 146"/>
              <a:gd name="T78" fmla="*/ 146 w 151"/>
              <a:gd name="T79" fmla="*/ 137 h 146"/>
              <a:gd name="T80" fmla="*/ 142 w 151"/>
              <a:gd name="T81" fmla="*/ 137 h 146"/>
              <a:gd name="T82" fmla="*/ 137 w 151"/>
              <a:gd name="T83" fmla="*/ 142 h 146"/>
              <a:gd name="T84" fmla="*/ 133 w 151"/>
              <a:gd name="T85" fmla="*/ 146 h 146"/>
              <a:gd name="T86" fmla="*/ 133 w 151"/>
              <a:gd name="T87" fmla="*/ 146 h 146"/>
              <a:gd name="T88" fmla="*/ 115 w 151"/>
              <a:gd name="T89" fmla="*/ 142 h 146"/>
              <a:gd name="T90" fmla="*/ 106 w 151"/>
              <a:gd name="T91" fmla="*/ 137 h 146"/>
              <a:gd name="T92" fmla="*/ 97 w 151"/>
              <a:gd name="T93" fmla="*/ 137 h 146"/>
              <a:gd name="T94" fmla="*/ 93 w 151"/>
              <a:gd name="T95" fmla="*/ 133 h 146"/>
              <a:gd name="T96" fmla="*/ 88 w 151"/>
              <a:gd name="T97" fmla="*/ 128 h 146"/>
              <a:gd name="T98" fmla="*/ 84 w 151"/>
              <a:gd name="T99" fmla="*/ 124 h 146"/>
              <a:gd name="T100" fmla="*/ 80 w 151"/>
              <a:gd name="T101" fmla="*/ 119 h 146"/>
              <a:gd name="T102" fmla="*/ 75 w 151"/>
              <a:gd name="T103" fmla="*/ 115 h 146"/>
              <a:gd name="T104" fmla="*/ 66 w 151"/>
              <a:gd name="T105" fmla="*/ 111 h 146"/>
              <a:gd name="T106" fmla="*/ 66 w 151"/>
              <a:gd name="T107" fmla="*/ 106 h 146"/>
              <a:gd name="T108" fmla="*/ 75 w 151"/>
              <a:gd name="T109" fmla="*/ 97 h 146"/>
              <a:gd name="T110" fmla="*/ 71 w 151"/>
              <a:gd name="T111" fmla="*/ 84 h 146"/>
              <a:gd name="T112" fmla="*/ 57 w 151"/>
              <a:gd name="T113" fmla="*/ 84 h 146"/>
              <a:gd name="T114" fmla="*/ 35 w 151"/>
              <a:gd name="T115" fmla="*/ 88 h 146"/>
              <a:gd name="T116" fmla="*/ 31 w 151"/>
              <a:gd name="T117" fmla="*/ 84 h 146"/>
              <a:gd name="T118" fmla="*/ 22 w 151"/>
              <a:gd name="T119" fmla="*/ 75 h 146"/>
              <a:gd name="T120" fmla="*/ 13 w 151"/>
              <a:gd name="T121" fmla="*/ 71 h 146"/>
              <a:gd name="T122" fmla="*/ 0 w 151"/>
              <a:gd name="T123" fmla="*/ 5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" h="146">
                <a:moveTo>
                  <a:pt x="0" y="57"/>
                </a:moveTo>
                <a:lnTo>
                  <a:pt x="0" y="57"/>
                </a:lnTo>
                <a:lnTo>
                  <a:pt x="0" y="53"/>
                </a:lnTo>
                <a:lnTo>
                  <a:pt x="4" y="44"/>
                </a:lnTo>
                <a:lnTo>
                  <a:pt x="9" y="35"/>
                </a:lnTo>
                <a:lnTo>
                  <a:pt x="9" y="31"/>
                </a:lnTo>
                <a:lnTo>
                  <a:pt x="13" y="22"/>
                </a:lnTo>
                <a:lnTo>
                  <a:pt x="13" y="17"/>
                </a:lnTo>
                <a:lnTo>
                  <a:pt x="9" y="9"/>
                </a:lnTo>
                <a:lnTo>
                  <a:pt x="4" y="4"/>
                </a:lnTo>
                <a:lnTo>
                  <a:pt x="17" y="4"/>
                </a:lnTo>
                <a:lnTo>
                  <a:pt x="35" y="0"/>
                </a:lnTo>
                <a:lnTo>
                  <a:pt x="44" y="4"/>
                </a:lnTo>
                <a:lnTo>
                  <a:pt x="48" y="4"/>
                </a:lnTo>
                <a:lnTo>
                  <a:pt x="53" y="4"/>
                </a:lnTo>
                <a:lnTo>
                  <a:pt x="53" y="4"/>
                </a:lnTo>
                <a:lnTo>
                  <a:pt x="57" y="0"/>
                </a:lnTo>
                <a:lnTo>
                  <a:pt x="57" y="0"/>
                </a:lnTo>
                <a:lnTo>
                  <a:pt x="66" y="0"/>
                </a:lnTo>
                <a:lnTo>
                  <a:pt x="75" y="4"/>
                </a:lnTo>
                <a:lnTo>
                  <a:pt x="80" y="9"/>
                </a:lnTo>
                <a:lnTo>
                  <a:pt x="84" y="9"/>
                </a:lnTo>
                <a:lnTo>
                  <a:pt x="97" y="9"/>
                </a:lnTo>
                <a:lnTo>
                  <a:pt x="106" y="4"/>
                </a:lnTo>
                <a:lnTo>
                  <a:pt x="119" y="9"/>
                </a:lnTo>
                <a:lnTo>
                  <a:pt x="133" y="13"/>
                </a:lnTo>
                <a:lnTo>
                  <a:pt x="137" y="13"/>
                </a:lnTo>
                <a:lnTo>
                  <a:pt x="142" y="17"/>
                </a:lnTo>
                <a:lnTo>
                  <a:pt x="146" y="22"/>
                </a:lnTo>
                <a:lnTo>
                  <a:pt x="137" y="31"/>
                </a:lnTo>
                <a:lnTo>
                  <a:pt x="124" y="35"/>
                </a:lnTo>
                <a:lnTo>
                  <a:pt x="124" y="40"/>
                </a:lnTo>
                <a:lnTo>
                  <a:pt x="128" y="44"/>
                </a:lnTo>
                <a:lnTo>
                  <a:pt x="133" y="44"/>
                </a:lnTo>
                <a:lnTo>
                  <a:pt x="128" y="53"/>
                </a:lnTo>
                <a:lnTo>
                  <a:pt x="119" y="53"/>
                </a:lnTo>
                <a:lnTo>
                  <a:pt x="119" y="57"/>
                </a:lnTo>
                <a:lnTo>
                  <a:pt x="119" y="71"/>
                </a:lnTo>
                <a:lnTo>
                  <a:pt x="119" y="75"/>
                </a:lnTo>
                <a:lnTo>
                  <a:pt x="115" y="75"/>
                </a:lnTo>
                <a:lnTo>
                  <a:pt x="111" y="75"/>
                </a:lnTo>
                <a:lnTo>
                  <a:pt x="102" y="75"/>
                </a:lnTo>
                <a:lnTo>
                  <a:pt x="102" y="84"/>
                </a:lnTo>
                <a:lnTo>
                  <a:pt x="102" y="84"/>
                </a:lnTo>
                <a:lnTo>
                  <a:pt x="102" y="88"/>
                </a:lnTo>
                <a:lnTo>
                  <a:pt x="97" y="88"/>
                </a:lnTo>
                <a:lnTo>
                  <a:pt x="102" y="88"/>
                </a:lnTo>
                <a:lnTo>
                  <a:pt x="111" y="84"/>
                </a:lnTo>
                <a:lnTo>
                  <a:pt x="115" y="84"/>
                </a:lnTo>
                <a:lnTo>
                  <a:pt x="124" y="84"/>
                </a:ln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33" y="88"/>
                </a:lnTo>
                <a:lnTo>
                  <a:pt x="133" y="93"/>
                </a:lnTo>
                <a:lnTo>
                  <a:pt x="133" y="93"/>
                </a:lnTo>
                <a:lnTo>
                  <a:pt x="137" y="93"/>
                </a:lnTo>
                <a:lnTo>
                  <a:pt x="137" y="93"/>
                </a:lnTo>
                <a:lnTo>
                  <a:pt x="142" y="93"/>
                </a:lnTo>
                <a:lnTo>
                  <a:pt x="142" y="97"/>
                </a:lnTo>
                <a:lnTo>
                  <a:pt x="142" y="97"/>
                </a:lnTo>
                <a:lnTo>
                  <a:pt x="142" y="102"/>
                </a:lnTo>
                <a:lnTo>
                  <a:pt x="142" y="102"/>
                </a:lnTo>
                <a:lnTo>
                  <a:pt x="137" y="106"/>
                </a:lnTo>
                <a:lnTo>
                  <a:pt x="137" y="106"/>
                </a:lnTo>
                <a:lnTo>
                  <a:pt x="137" y="111"/>
                </a:lnTo>
                <a:lnTo>
                  <a:pt x="137" y="111"/>
                </a:lnTo>
                <a:lnTo>
                  <a:pt x="137" y="111"/>
                </a:lnTo>
                <a:lnTo>
                  <a:pt x="137" y="115"/>
                </a:lnTo>
                <a:lnTo>
                  <a:pt x="137" y="115"/>
                </a:lnTo>
                <a:lnTo>
                  <a:pt x="137" y="119"/>
                </a:lnTo>
                <a:lnTo>
                  <a:pt x="137" y="119"/>
                </a:lnTo>
                <a:lnTo>
                  <a:pt x="142" y="124"/>
                </a:lnTo>
                <a:lnTo>
                  <a:pt x="142" y="124"/>
                </a:lnTo>
                <a:lnTo>
                  <a:pt x="151" y="124"/>
                </a:lnTo>
                <a:lnTo>
                  <a:pt x="151" y="128"/>
                </a:lnTo>
                <a:lnTo>
                  <a:pt x="151" y="128"/>
                </a:lnTo>
                <a:lnTo>
                  <a:pt x="151" y="133"/>
                </a:lnTo>
                <a:lnTo>
                  <a:pt x="146" y="133"/>
                </a:lnTo>
                <a:lnTo>
                  <a:pt x="146" y="137"/>
                </a:lnTo>
                <a:lnTo>
                  <a:pt x="146" y="137"/>
                </a:lnTo>
                <a:lnTo>
                  <a:pt x="142" y="137"/>
                </a:lnTo>
                <a:lnTo>
                  <a:pt x="142" y="142"/>
                </a:lnTo>
                <a:lnTo>
                  <a:pt x="137" y="142"/>
                </a:lnTo>
                <a:lnTo>
                  <a:pt x="137" y="142"/>
                </a:lnTo>
                <a:lnTo>
                  <a:pt x="133" y="146"/>
                </a:lnTo>
                <a:lnTo>
                  <a:pt x="133" y="146"/>
                </a:lnTo>
                <a:lnTo>
                  <a:pt x="133" y="146"/>
                </a:lnTo>
                <a:lnTo>
                  <a:pt x="115" y="142"/>
                </a:lnTo>
                <a:lnTo>
                  <a:pt x="115" y="142"/>
                </a:lnTo>
                <a:lnTo>
                  <a:pt x="111" y="142"/>
                </a:lnTo>
                <a:lnTo>
                  <a:pt x="106" y="137"/>
                </a:lnTo>
                <a:lnTo>
                  <a:pt x="106" y="137"/>
                </a:lnTo>
                <a:lnTo>
                  <a:pt x="97" y="137"/>
                </a:lnTo>
                <a:lnTo>
                  <a:pt x="93" y="137"/>
                </a:lnTo>
                <a:lnTo>
                  <a:pt x="93" y="133"/>
                </a:lnTo>
                <a:lnTo>
                  <a:pt x="84" y="137"/>
                </a:lnTo>
                <a:lnTo>
                  <a:pt x="88" y="128"/>
                </a:lnTo>
                <a:lnTo>
                  <a:pt x="88" y="124"/>
                </a:lnTo>
                <a:lnTo>
                  <a:pt x="84" y="124"/>
                </a:lnTo>
                <a:lnTo>
                  <a:pt x="80" y="119"/>
                </a:lnTo>
                <a:lnTo>
                  <a:pt x="80" y="119"/>
                </a:lnTo>
                <a:lnTo>
                  <a:pt x="75" y="115"/>
                </a:lnTo>
                <a:lnTo>
                  <a:pt x="75" y="115"/>
                </a:lnTo>
                <a:lnTo>
                  <a:pt x="71" y="111"/>
                </a:lnTo>
                <a:lnTo>
                  <a:pt x="66" y="111"/>
                </a:lnTo>
                <a:lnTo>
                  <a:pt x="66" y="106"/>
                </a:lnTo>
                <a:lnTo>
                  <a:pt x="66" y="106"/>
                </a:lnTo>
                <a:lnTo>
                  <a:pt x="75" y="102"/>
                </a:lnTo>
                <a:lnTo>
                  <a:pt x="75" y="97"/>
                </a:lnTo>
                <a:lnTo>
                  <a:pt x="75" y="93"/>
                </a:lnTo>
                <a:lnTo>
                  <a:pt x="71" y="84"/>
                </a:lnTo>
                <a:lnTo>
                  <a:pt x="57" y="84"/>
                </a:lnTo>
                <a:lnTo>
                  <a:pt x="57" y="84"/>
                </a:lnTo>
                <a:lnTo>
                  <a:pt x="48" y="88"/>
                </a:lnTo>
                <a:lnTo>
                  <a:pt x="35" y="88"/>
                </a:lnTo>
                <a:lnTo>
                  <a:pt x="31" y="88"/>
                </a:lnTo>
                <a:lnTo>
                  <a:pt x="31" y="84"/>
                </a:lnTo>
                <a:lnTo>
                  <a:pt x="26" y="80"/>
                </a:lnTo>
                <a:lnTo>
                  <a:pt x="22" y="75"/>
                </a:lnTo>
                <a:lnTo>
                  <a:pt x="17" y="75"/>
                </a:lnTo>
                <a:lnTo>
                  <a:pt x="13" y="71"/>
                </a:lnTo>
                <a:lnTo>
                  <a:pt x="4" y="66"/>
                </a:lnTo>
                <a:lnTo>
                  <a:pt x="0" y="57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8" name="Freeform 856">
            <a:extLst>
              <a:ext uri="{FF2B5EF4-FFF2-40B4-BE49-F238E27FC236}">
                <a16:creationId xmlns:a16="http://schemas.microsoft.com/office/drawing/2014/main" id="{8E6C5D9C-1AAF-4837-9B35-B870EC04B5A5}"/>
              </a:ext>
            </a:extLst>
          </p:cNvPr>
          <p:cNvSpPr>
            <a:spLocks/>
          </p:cNvSpPr>
          <p:nvPr/>
        </p:nvSpPr>
        <p:spPr bwMode="auto">
          <a:xfrm>
            <a:off x="7396170" y="3840329"/>
            <a:ext cx="134839" cy="130373"/>
          </a:xfrm>
          <a:custGeom>
            <a:avLst/>
            <a:gdLst>
              <a:gd name="T0" fmla="*/ 0 w 151"/>
              <a:gd name="T1" fmla="*/ 57 h 146"/>
              <a:gd name="T2" fmla="*/ 4 w 151"/>
              <a:gd name="T3" fmla="*/ 44 h 146"/>
              <a:gd name="T4" fmla="*/ 9 w 151"/>
              <a:gd name="T5" fmla="*/ 31 h 146"/>
              <a:gd name="T6" fmla="*/ 13 w 151"/>
              <a:gd name="T7" fmla="*/ 17 h 146"/>
              <a:gd name="T8" fmla="*/ 4 w 151"/>
              <a:gd name="T9" fmla="*/ 4 h 146"/>
              <a:gd name="T10" fmla="*/ 35 w 151"/>
              <a:gd name="T11" fmla="*/ 0 h 146"/>
              <a:gd name="T12" fmla="*/ 48 w 151"/>
              <a:gd name="T13" fmla="*/ 4 h 146"/>
              <a:gd name="T14" fmla="*/ 53 w 151"/>
              <a:gd name="T15" fmla="*/ 4 h 146"/>
              <a:gd name="T16" fmla="*/ 57 w 151"/>
              <a:gd name="T17" fmla="*/ 0 h 146"/>
              <a:gd name="T18" fmla="*/ 75 w 151"/>
              <a:gd name="T19" fmla="*/ 4 h 146"/>
              <a:gd name="T20" fmla="*/ 84 w 151"/>
              <a:gd name="T21" fmla="*/ 9 h 146"/>
              <a:gd name="T22" fmla="*/ 106 w 151"/>
              <a:gd name="T23" fmla="*/ 4 h 146"/>
              <a:gd name="T24" fmla="*/ 133 w 151"/>
              <a:gd name="T25" fmla="*/ 13 h 146"/>
              <a:gd name="T26" fmla="*/ 142 w 151"/>
              <a:gd name="T27" fmla="*/ 17 h 146"/>
              <a:gd name="T28" fmla="*/ 137 w 151"/>
              <a:gd name="T29" fmla="*/ 31 h 146"/>
              <a:gd name="T30" fmla="*/ 124 w 151"/>
              <a:gd name="T31" fmla="*/ 40 h 146"/>
              <a:gd name="T32" fmla="*/ 133 w 151"/>
              <a:gd name="T33" fmla="*/ 44 h 146"/>
              <a:gd name="T34" fmla="*/ 119 w 151"/>
              <a:gd name="T35" fmla="*/ 53 h 146"/>
              <a:gd name="T36" fmla="*/ 119 w 151"/>
              <a:gd name="T37" fmla="*/ 71 h 146"/>
              <a:gd name="T38" fmla="*/ 115 w 151"/>
              <a:gd name="T39" fmla="*/ 75 h 146"/>
              <a:gd name="T40" fmla="*/ 102 w 151"/>
              <a:gd name="T41" fmla="*/ 75 h 146"/>
              <a:gd name="T42" fmla="*/ 102 w 151"/>
              <a:gd name="T43" fmla="*/ 84 h 146"/>
              <a:gd name="T44" fmla="*/ 97 w 151"/>
              <a:gd name="T45" fmla="*/ 88 h 146"/>
              <a:gd name="T46" fmla="*/ 111 w 151"/>
              <a:gd name="T47" fmla="*/ 84 h 146"/>
              <a:gd name="T48" fmla="*/ 124 w 151"/>
              <a:gd name="T49" fmla="*/ 84 h 146"/>
              <a:gd name="T50" fmla="*/ 128 w 151"/>
              <a:gd name="T51" fmla="*/ 84 h 146"/>
              <a:gd name="T52" fmla="*/ 133 w 151"/>
              <a:gd name="T53" fmla="*/ 88 h 146"/>
              <a:gd name="T54" fmla="*/ 133 w 151"/>
              <a:gd name="T55" fmla="*/ 93 h 146"/>
              <a:gd name="T56" fmla="*/ 137 w 151"/>
              <a:gd name="T57" fmla="*/ 93 h 146"/>
              <a:gd name="T58" fmla="*/ 142 w 151"/>
              <a:gd name="T59" fmla="*/ 97 h 146"/>
              <a:gd name="T60" fmla="*/ 142 w 151"/>
              <a:gd name="T61" fmla="*/ 102 h 146"/>
              <a:gd name="T62" fmla="*/ 137 w 151"/>
              <a:gd name="T63" fmla="*/ 106 h 146"/>
              <a:gd name="T64" fmla="*/ 137 w 151"/>
              <a:gd name="T65" fmla="*/ 111 h 146"/>
              <a:gd name="T66" fmla="*/ 137 w 151"/>
              <a:gd name="T67" fmla="*/ 111 h 146"/>
              <a:gd name="T68" fmla="*/ 137 w 151"/>
              <a:gd name="T69" fmla="*/ 115 h 146"/>
              <a:gd name="T70" fmla="*/ 137 w 151"/>
              <a:gd name="T71" fmla="*/ 119 h 146"/>
              <a:gd name="T72" fmla="*/ 142 w 151"/>
              <a:gd name="T73" fmla="*/ 124 h 146"/>
              <a:gd name="T74" fmla="*/ 151 w 151"/>
              <a:gd name="T75" fmla="*/ 128 h 146"/>
              <a:gd name="T76" fmla="*/ 151 w 151"/>
              <a:gd name="T77" fmla="*/ 133 h 146"/>
              <a:gd name="T78" fmla="*/ 146 w 151"/>
              <a:gd name="T79" fmla="*/ 137 h 146"/>
              <a:gd name="T80" fmla="*/ 142 w 151"/>
              <a:gd name="T81" fmla="*/ 137 h 146"/>
              <a:gd name="T82" fmla="*/ 137 w 151"/>
              <a:gd name="T83" fmla="*/ 142 h 146"/>
              <a:gd name="T84" fmla="*/ 133 w 151"/>
              <a:gd name="T85" fmla="*/ 146 h 146"/>
              <a:gd name="T86" fmla="*/ 133 w 151"/>
              <a:gd name="T87" fmla="*/ 146 h 146"/>
              <a:gd name="T88" fmla="*/ 115 w 151"/>
              <a:gd name="T89" fmla="*/ 142 h 146"/>
              <a:gd name="T90" fmla="*/ 106 w 151"/>
              <a:gd name="T91" fmla="*/ 137 h 146"/>
              <a:gd name="T92" fmla="*/ 97 w 151"/>
              <a:gd name="T93" fmla="*/ 137 h 146"/>
              <a:gd name="T94" fmla="*/ 93 w 151"/>
              <a:gd name="T95" fmla="*/ 133 h 146"/>
              <a:gd name="T96" fmla="*/ 88 w 151"/>
              <a:gd name="T97" fmla="*/ 128 h 146"/>
              <a:gd name="T98" fmla="*/ 84 w 151"/>
              <a:gd name="T99" fmla="*/ 124 h 146"/>
              <a:gd name="T100" fmla="*/ 80 w 151"/>
              <a:gd name="T101" fmla="*/ 119 h 146"/>
              <a:gd name="T102" fmla="*/ 75 w 151"/>
              <a:gd name="T103" fmla="*/ 115 h 146"/>
              <a:gd name="T104" fmla="*/ 66 w 151"/>
              <a:gd name="T105" fmla="*/ 111 h 146"/>
              <a:gd name="T106" fmla="*/ 66 w 151"/>
              <a:gd name="T107" fmla="*/ 106 h 146"/>
              <a:gd name="T108" fmla="*/ 75 w 151"/>
              <a:gd name="T109" fmla="*/ 97 h 146"/>
              <a:gd name="T110" fmla="*/ 71 w 151"/>
              <a:gd name="T111" fmla="*/ 84 h 146"/>
              <a:gd name="T112" fmla="*/ 57 w 151"/>
              <a:gd name="T113" fmla="*/ 84 h 146"/>
              <a:gd name="T114" fmla="*/ 35 w 151"/>
              <a:gd name="T115" fmla="*/ 88 h 146"/>
              <a:gd name="T116" fmla="*/ 31 w 151"/>
              <a:gd name="T117" fmla="*/ 84 h 146"/>
              <a:gd name="T118" fmla="*/ 22 w 151"/>
              <a:gd name="T119" fmla="*/ 75 h 146"/>
              <a:gd name="T120" fmla="*/ 13 w 151"/>
              <a:gd name="T121" fmla="*/ 71 h 146"/>
              <a:gd name="T122" fmla="*/ 0 w 151"/>
              <a:gd name="T123" fmla="*/ 5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" h="146">
                <a:moveTo>
                  <a:pt x="0" y="57"/>
                </a:moveTo>
                <a:lnTo>
                  <a:pt x="0" y="57"/>
                </a:lnTo>
                <a:lnTo>
                  <a:pt x="0" y="53"/>
                </a:lnTo>
                <a:lnTo>
                  <a:pt x="4" y="44"/>
                </a:lnTo>
                <a:lnTo>
                  <a:pt x="9" y="35"/>
                </a:lnTo>
                <a:lnTo>
                  <a:pt x="9" y="31"/>
                </a:lnTo>
                <a:lnTo>
                  <a:pt x="13" y="22"/>
                </a:lnTo>
                <a:lnTo>
                  <a:pt x="13" y="17"/>
                </a:lnTo>
                <a:lnTo>
                  <a:pt x="9" y="9"/>
                </a:lnTo>
                <a:lnTo>
                  <a:pt x="4" y="4"/>
                </a:lnTo>
                <a:lnTo>
                  <a:pt x="17" y="4"/>
                </a:lnTo>
                <a:lnTo>
                  <a:pt x="35" y="0"/>
                </a:lnTo>
                <a:lnTo>
                  <a:pt x="44" y="4"/>
                </a:lnTo>
                <a:lnTo>
                  <a:pt x="48" y="4"/>
                </a:lnTo>
                <a:lnTo>
                  <a:pt x="53" y="4"/>
                </a:lnTo>
                <a:lnTo>
                  <a:pt x="53" y="4"/>
                </a:lnTo>
                <a:lnTo>
                  <a:pt x="57" y="0"/>
                </a:lnTo>
                <a:lnTo>
                  <a:pt x="57" y="0"/>
                </a:lnTo>
                <a:lnTo>
                  <a:pt x="66" y="0"/>
                </a:lnTo>
                <a:lnTo>
                  <a:pt x="75" y="4"/>
                </a:lnTo>
                <a:lnTo>
                  <a:pt x="80" y="9"/>
                </a:lnTo>
                <a:lnTo>
                  <a:pt x="84" y="9"/>
                </a:lnTo>
                <a:lnTo>
                  <a:pt x="97" y="9"/>
                </a:lnTo>
                <a:lnTo>
                  <a:pt x="106" y="4"/>
                </a:lnTo>
                <a:lnTo>
                  <a:pt x="119" y="9"/>
                </a:lnTo>
                <a:lnTo>
                  <a:pt x="133" y="13"/>
                </a:lnTo>
                <a:lnTo>
                  <a:pt x="137" y="13"/>
                </a:lnTo>
                <a:lnTo>
                  <a:pt x="142" y="17"/>
                </a:lnTo>
                <a:lnTo>
                  <a:pt x="146" y="22"/>
                </a:lnTo>
                <a:lnTo>
                  <a:pt x="137" y="31"/>
                </a:lnTo>
                <a:lnTo>
                  <a:pt x="124" y="35"/>
                </a:lnTo>
                <a:lnTo>
                  <a:pt x="124" y="40"/>
                </a:lnTo>
                <a:lnTo>
                  <a:pt x="128" y="44"/>
                </a:lnTo>
                <a:lnTo>
                  <a:pt x="133" y="44"/>
                </a:lnTo>
                <a:lnTo>
                  <a:pt x="128" y="53"/>
                </a:lnTo>
                <a:lnTo>
                  <a:pt x="119" y="53"/>
                </a:lnTo>
                <a:lnTo>
                  <a:pt x="119" y="57"/>
                </a:lnTo>
                <a:lnTo>
                  <a:pt x="119" y="71"/>
                </a:lnTo>
                <a:lnTo>
                  <a:pt x="119" y="75"/>
                </a:lnTo>
                <a:lnTo>
                  <a:pt x="115" y="75"/>
                </a:lnTo>
                <a:lnTo>
                  <a:pt x="111" y="75"/>
                </a:lnTo>
                <a:lnTo>
                  <a:pt x="102" y="75"/>
                </a:lnTo>
                <a:lnTo>
                  <a:pt x="102" y="84"/>
                </a:lnTo>
                <a:lnTo>
                  <a:pt x="102" y="84"/>
                </a:lnTo>
                <a:lnTo>
                  <a:pt x="102" y="88"/>
                </a:lnTo>
                <a:lnTo>
                  <a:pt x="97" y="88"/>
                </a:lnTo>
                <a:lnTo>
                  <a:pt x="102" y="88"/>
                </a:lnTo>
                <a:lnTo>
                  <a:pt x="111" y="84"/>
                </a:lnTo>
                <a:lnTo>
                  <a:pt x="115" y="84"/>
                </a:lnTo>
                <a:lnTo>
                  <a:pt x="124" y="84"/>
                </a:ln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33" y="88"/>
                </a:lnTo>
                <a:lnTo>
                  <a:pt x="133" y="93"/>
                </a:lnTo>
                <a:lnTo>
                  <a:pt x="133" y="93"/>
                </a:lnTo>
                <a:lnTo>
                  <a:pt x="137" y="93"/>
                </a:lnTo>
                <a:lnTo>
                  <a:pt x="137" y="93"/>
                </a:lnTo>
                <a:lnTo>
                  <a:pt x="142" y="93"/>
                </a:lnTo>
                <a:lnTo>
                  <a:pt x="142" y="97"/>
                </a:lnTo>
                <a:lnTo>
                  <a:pt x="142" y="97"/>
                </a:lnTo>
                <a:lnTo>
                  <a:pt x="142" y="102"/>
                </a:lnTo>
                <a:lnTo>
                  <a:pt x="142" y="102"/>
                </a:lnTo>
                <a:lnTo>
                  <a:pt x="137" y="106"/>
                </a:lnTo>
                <a:lnTo>
                  <a:pt x="137" y="106"/>
                </a:lnTo>
                <a:lnTo>
                  <a:pt x="137" y="111"/>
                </a:lnTo>
                <a:lnTo>
                  <a:pt x="137" y="111"/>
                </a:lnTo>
                <a:lnTo>
                  <a:pt x="137" y="111"/>
                </a:lnTo>
                <a:lnTo>
                  <a:pt x="137" y="115"/>
                </a:lnTo>
                <a:lnTo>
                  <a:pt x="137" y="115"/>
                </a:lnTo>
                <a:lnTo>
                  <a:pt x="137" y="119"/>
                </a:lnTo>
                <a:lnTo>
                  <a:pt x="137" y="119"/>
                </a:lnTo>
                <a:lnTo>
                  <a:pt x="142" y="124"/>
                </a:lnTo>
                <a:lnTo>
                  <a:pt x="142" y="124"/>
                </a:lnTo>
                <a:lnTo>
                  <a:pt x="151" y="124"/>
                </a:lnTo>
                <a:lnTo>
                  <a:pt x="151" y="128"/>
                </a:lnTo>
                <a:lnTo>
                  <a:pt x="151" y="128"/>
                </a:lnTo>
                <a:lnTo>
                  <a:pt x="151" y="133"/>
                </a:lnTo>
                <a:lnTo>
                  <a:pt x="146" y="133"/>
                </a:lnTo>
                <a:lnTo>
                  <a:pt x="146" y="137"/>
                </a:lnTo>
                <a:lnTo>
                  <a:pt x="146" y="137"/>
                </a:lnTo>
                <a:lnTo>
                  <a:pt x="142" y="137"/>
                </a:lnTo>
                <a:lnTo>
                  <a:pt x="142" y="142"/>
                </a:lnTo>
                <a:lnTo>
                  <a:pt x="137" y="142"/>
                </a:lnTo>
                <a:lnTo>
                  <a:pt x="137" y="142"/>
                </a:lnTo>
                <a:lnTo>
                  <a:pt x="133" y="146"/>
                </a:lnTo>
                <a:lnTo>
                  <a:pt x="133" y="146"/>
                </a:lnTo>
                <a:lnTo>
                  <a:pt x="133" y="146"/>
                </a:lnTo>
                <a:lnTo>
                  <a:pt x="115" y="142"/>
                </a:lnTo>
                <a:lnTo>
                  <a:pt x="115" y="142"/>
                </a:lnTo>
                <a:lnTo>
                  <a:pt x="111" y="142"/>
                </a:lnTo>
                <a:lnTo>
                  <a:pt x="106" y="137"/>
                </a:lnTo>
                <a:lnTo>
                  <a:pt x="106" y="137"/>
                </a:lnTo>
                <a:lnTo>
                  <a:pt x="97" y="137"/>
                </a:lnTo>
                <a:lnTo>
                  <a:pt x="93" y="137"/>
                </a:lnTo>
                <a:lnTo>
                  <a:pt x="93" y="133"/>
                </a:lnTo>
                <a:lnTo>
                  <a:pt x="84" y="137"/>
                </a:lnTo>
                <a:lnTo>
                  <a:pt x="88" y="128"/>
                </a:lnTo>
                <a:lnTo>
                  <a:pt x="88" y="124"/>
                </a:lnTo>
                <a:lnTo>
                  <a:pt x="84" y="124"/>
                </a:lnTo>
                <a:lnTo>
                  <a:pt x="80" y="119"/>
                </a:lnTo>
                <a:lnTo>
                  <a:pt x="80" y="119"/>
                </a:lnTo>
                <a:lnTo>
                  <a:pt x="75" y="115"/>
                </a:lnTo>
                <a:lnTo>
                  <a:pt x="75" y="115"/>
                </a:lnTo>
                <a:lnTo>
                  <a:pt x="71" y="111"/>
                </a:lnTo>
                <a:lnTo>
                  <a:pt x="66" y="111"/>
                </a:lnTo>
                <a:lnTo>
                  <a:pt x="66" y="106"/>
                </a:lnTo>
                <a:lnTo>
                  <a:pt x="66" y="106"/>
                </a:lnTo>
                <a:lnTo>
                  <a:pt x="75" y="102"/>
                </a:lnTo>
                <a:lnTo>
                  <a:pt x="75" y="97"/>
                </a:lnTo>
                <a:lnTo>
                  <a:pt x="75" y="93"/>
                </a:lnTo>
                <a:lnTo>
                  <a:pt x="71" y="84"/>
                </a:lnTo>
                <a:lnTo>
                  <a:pt x="57" y="84"/>
                </a:lnTo>
                <a:lnTo>
                  <a:pt x="57" y="84"/>
                </a:lnTo>
                <a:lnTo>
                  <a:pt x="48" y="88"/>
                </a:lnTo>
                <a:lnTo>
                  <a:pt x="35" y="88"/>
                </a:lnTo>
                <a:lnTo>
                  <a:pt x="31" y="88"/>
                </a:lnTo>
                <a:lnTo>
                  <a:pt x="31" y="84"/>
                </a:lnTo>
                <a:lnTo>
                  <a:pt x="26" y="80"/>
                </a:lnTo>
                <a:lnTo>
                  <a:pt x="22" y="75"/>
                </a:lnTo>
                <a:lnTo>
                  <a:pt x="17" y="75"/>
                </a:lnTo>
                <a:lnTo>
                  <a:pt x="13" y="71"/>
                </a:lnTo>
                <a:lnTo>
                  <a:pt x="4" y="66"/>
                </a:lnTo>
                <a:lnTo>
                  <a:pt x="0" y="5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19" name="Freeform 857">
            <a:extLst>
              <a:ext uri="{FF2B5EF4-FFF2-40B4-BE49-F238E27FC236}">
                <a16:creationId xmlns:a16="http://schemas.microsoft.com/office/drawing/2014/main" id="{AF749377-A5D1-4468-A1FE-17A4E277F1BA}"/>
              </a:ext>
            </a:extLst>
          </p:cNvPr>
          <p:cNvSpPr>
            <a:spLocks/>
          </p:cNvSpPr>
          <p:nvPr/>
        </p:nvSpPr>
        <p:spPr bwMode="auto">
          <a:xfrm>
            <a:off x="7396170" y="3840329"/>
            <a:ext cx="134839" cy="130373"/>
          </a:xfrm>
          <a:custGeom>
            <a:avLst/>
            <a:gdLst>
              <a:gd name="T0" fmla="*/ 0 w 151"/>
              <a:gd name="T1" fmla="*/ 57 h 146"/>
              <a:gd name="T2" fmla="*/ 4 w 151"/>
              <a:gd name="T3" fmla="*/ 44 h 146"/>
              <a:gd name="T4" fmla="*/ 9 w 151"/>
              <a:gd name="T5" fmla="*/ 31 h 146"/>
              <a:gd name="T6" fmla="*/ 13 w 151"/>
              <a:gd name="T7" fmla="*/ 17 h 146"/>
              <a:gd name="T8" fmla="*/ 4 w 151"/>
              <a:gd name="T9" fmla="*/ 4 h 146"/>
              <a:gd name="T10" fmla="*/ 35 w 151"/>
              <a:gd name="T11" fmla="*/ 0 h 146"/>
              <a:gd name="T12" fmla="*/ 48 w 151"/>
              <a:gd name="T13" fmla="*/ 4 h 146"/>
              <a:gd name="T14" fmla="*/ 53 w 151"/>
              <a:gd name="T15" fmla="*/ 4 h 146"/>
              <a:gd name="T16" fmla="*/ 57 w 151"/>
              <a:gd name="T17" fmla="*/ 0 h 146"/>
              <a:gd name="T18" fmla="*/ 75 w 151"/>
              <a:gd name="T19" fmla="*/ 4 h 146"/>
              <a:gd name="T20" fmla="*/ 84 w 151"/>
              <a:gd name="T21" fmla="*/ 9 h 146"/>
              <a:gd name="T22" fmla="*/ 106 w 151"/>
              <a:gd name="T23" fmla="*/ 4 h 146"/>
              <a:gd name="T24" fmla="*/ 133 w 151"/>
              <a:gd name="T25" fmla="*/ 13 h 146"/>
              <a:gd name="T26" fmla="*/ 142 w 151"/>
              <a:gd name="T27" fmla="*/ 17 h 146"/>
              <a:gd name="T28" fmla="*/ 137 w 151"/>
              <a:gd name="T29" fmla="*/ 31 h 146"/>
              <a:gd name="T30" fmla="*/ 124 w 151"/>
              <a:gd name="T31" fmla="*/ 40 h 146"/>
              <a:gd name="T32" fmla="*/ 133 w 151"/>
              <a:gd name="T33" fmla="*/ 44 h 146"/>
              <a:gd name="T34" fmla="*/ 119 w 151"/>
              <a:gd name="T35" fmla="*/ 53 h 146"/>
              <a:gd name="T36" fmla="*/ 119 w 151"/>
              <a:gd name="T37" fmla="*/ 71 h 146"/>
              <a:gd name="T38" fmla="*/ 115 w 151"/>
              <a:gd name="T39" fmla="*/ 75 h 146"/>
              <a:gd name="T40" fmla="*/ 102 w 151"/>
              <a:gd name="T41" fmla="*/ 75 h 146"/>
              <a:gd name="T42" fmla="*/ 102 w 151"/>
              <a:gd name="T43" fmla="*/ 84 h 146"/>
              <a:gd name="T44" fmla="*/ 97 w 151"/>
              <a:gd name="T45" fmla="*/ 88 h 146"/>
              <a:gd name="T46" fmla="*/ 111 w 151"/>
              <a:gd name="T47" fmla="*/ 84 h 146"/>
              <a:gd name="T48" fmla="*/ 124 w 151"/>
              <a:gd name="T49" fmla="*/ 84 h 146"/>
              <a:gd name="T50" fmla="*/ 128 w 151"/>
              <a:gd name="T51" fmla="*/ 84 h 146"/>
              <a:gd name="T52" fmla="*/ 133 w 151"/>
              <a:gd name="T53" fmla="*/ 88 h 146"/>
              <a:gd name="T54" fmla="*/ 133 w 151"/>
              <a:gd name="T55" fmla="*/ 93 h 146"/>
              <a:gd name="T56" fmla="*/ 137 w 151"/>
              <a:gd name="T57" fmla="*/ 93 h 146"/>
              <a:gd name="T58" fmla="*/ 142 w 151"/>
              <a:gd name="T59" fmla="*/ 97 h 146"/>
              <a:gd name="T60" fmla="*/ 142 w 151"/>
              <a:gd name="T61" fmla="*/ 102 h 146"/>
              <a:gd name="T62" fmla="*/ 137 w 151"/>
              <a:gd name="T63" fmla="*/ 106 h 146"/>
              <a:gd name="T64" fmla="*/ 137 w 151"/>
              <a:gd name="T65" fmla="*/ 111 h 146"/>
              <a:gd name="T66" fmla="*/ 137 w 151"/>
              <a:gd name="T67" fmla="*/ 111 h 146"/>
              <a:gd name="T68" fmla="*/ 137 w 151"/>
              <a:gd name="T69" fmla="*/ 115 h 146"/>
              <a:gd name="T70" fmla="*/ 137 w 151"/>
              <a:gd name="T71" fmla="*/ 119 h 146"/>
              <a:gd name="T72" fmla="*/ 142 w 151"/>
              <a:gd name="T73" fmla="*/ 124 h 146"/>
              <a:gd name="T74" fmla="*/ 151 w 151"/>
              <a:gd name="T75" fmla="*/ 128 h 146"/>
              <a:gd name="T76" fmla="*/ 151 w 151"/>
              <a:gd name="T77" fmla="*/ 133 h 146"/>
              <a:gd name="T78" fmla="*/ 146 w 151"/>
              <a:gd name="T79" fmla="*/ 137 h 146"/>
              <a:gd name="T80" fmla="*/ 142 w 151"/>
              <a:gd name="T81" fmla="*/ 137 h 146"/>
              <a:gd name="T82" fmla="*/ 137 w 151"/>
              <a:gd name="T83" fmla="*/ 142 h 146"/>
              <a:gd name="T84" fmla="*/ 133 w 151"/>
              <a:gd name="T85" fmla="*/ 146 h 146"/>
              <a:gd name="T86" fmla="*/ 133 w 151"/>
              <a:gd name="T87" fmla="*/ 146 h 146"/>
              <a:gd name="T88" fmla="*/ 115 w 151"/>
              <a:gd name="T89" fmla="*/ 142 h 146"/>
              <a:gd name="T90" fmla="*/ 106 w 151"/>
              <a:gd name="T91" fmla="*/ 137 h 146"/>
              <a:gd name="T92" fmla="*/ 97 w 151"/>
              <a:gd name="T93" fmla="*/ 137 h 146"/>
              <a:gd name="T94" fmla="*/ 93 w 151"/>
              <a:gd name="T95" fmla="*/ 133 h 146"/>
              <a:gd name="T96" fmla="*/ 88 w 151"/>
              <a:gd name="T97" fmla="*/ 128 h 146"/>
              <a:gd name="T98" fmla="*/ 84 w 151"/>
              <a:gd name="T99" fmla="*/ 124 h 146"/>
              <a:gd name="T100" fmla="*/ 80 w 151"/>
              <a:gd name="T101" fmla="*/ 119 h 146"/>
              <a:gd name="T102" fmla="*/ 75 w 151"/>
              <a:gd name="T103" fmla="*/ 115 h 146"/>
              <a:gd name="T104" fmla="*/ 66 w 151"/>
              <a:gd name="T105" fmla="*/ 111 h 146"/>
              <a:gd name="T106" fmla="*/ 66 w 151"/>
              <a:gd name="T107" fmla="*/ 106 h 146"/>
              <a:gd name="T108" fmla="*/ 75 w 151"/>
              <a:gd name="T109" fmla="*/ 97 h 146"/>
              <a:gd name="T110" fmla="*/ 71 w 151"/>
              <a:gd name="T111" fmla="*/ 84 h 146"/>
              <a:gd name="T112" fmla="*/ 57 w 151"/>
              <a:gd name="T113" fmla="*/ 84 h 146"/>
              <a:gd name="T114" fmla="*/ 35 w 151"/>
              <a:gd name="T115" fmla="*/ 88 h 146"/>
              <a:gd name="T116" fmla="*/ 31 w 151"/>
              <a:gd name="T117" fmla="*/ 84 h 146"/>
              <a:gd name="T118" fmla="*/ 22 w 151"/>
              <a:gd name="T119" fmla="*/ 75 h 146"/>
              <a:gd name="T120" fmla="*/ 13 w 151"/>
              <a:gd name="T121" fmla="*/ 71 h 146"/>
              <a:gd name="T122" fmla="*/ 0 w 151"/>
              <a:gd name="T123" fmla="*/ 5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" h="146">
                <a:moveTo>
                  <a:pt x="0" y="57"/>
                </a:moveTo>
                <a:lnTo>
                  <a:pt x="0" y="57"/>
                </a:lnTo>
                <a:lnTo>
                  <a:pt x="0" y="53"/>
                </a:lnTo>
                <a:lnTo>
                  <a:pt x="4" y="44"/>
                </a:lnTo>
                <a:lnTo>
                  <a:pt x="9" y="35"/>
                </a:lnTo>
                <a:lnTo>
                  <a:pt x="9" y="31"/>
                </a:lnTo>
                <a:lnTo>
                  <a:pt x="13" y="22"/>
                </a:lnTo>
                <a:lnTo>
                  <a:pt x="13" y="17"/>
                </a:lnTo>
                <a:lnTo>
                  <a:pt x="9" y="9"/>
                </a:lnTo>
                <a:lnTo>
                  <a:pt x="4" y="4"/>
                </a:lnTo>
                <a:lnTo>
                  <a:pt x="17" y="4"/>
                </a:lnTo>
                <a:lnTo>
                  <a:pt x="35" y="0"/>
                </a:lnTo>
                <a:lnTo>
                  <a:pt x="44" y="4"/>
                </a:lnTo>
                <a:lnTo>
                  <a:pt x="48" y="4"/>
                </a:lnTo>
                <a:lnTo>
                  <a:pt x="53" y="4"/>
                </a:lnTo>
                <a:lnTo>
                  <a:pt x="53" y="4"/>
                </a:lnTo>
                <a:lnTo>
                  <a:pt x="57" y="0"/>
                </a:lnTo>
                <a:lnTo>
                  <a:pt x="57" y="0"/>
                </a:lnTo>
                <a:lnTo>
                  <a:pt x="66" y="0"/>
                </a:lnTo>
                <a:lnTo>
                  <a:pt x="75" y="4"/>
                </a:lnTo>
                <a:lnTo>
                  <a:pt x="80" y="9"/>
                </a:lnTo>
                <a:lnTo>
                  <a:pt x="84" y="9"/>
                </a:lnTo>
                <a:lnTo>
                  <a:pt x="97" y="9"/>
                </a:lnTo>
                <a:lnTo>
                  <a:pt x="106" y="4"/>
                </a:lnTo>
                <a:lnTo>
                  <a:pt x="119" y="9"/>
                </a:lnTo>
                <a:lnTo>
                  <a:pt x="133" y="13"/>
                </a:lnTo>
                <a:lnTo>
                  <a:pt x="137" y="13"/>
                </a:lnTo>
                <a:lnTo>
                  <a:pt x="142" y="17"/>
                </a:lnTo>
                <a:lnTo>
                  <a:pt x="146" y="22"/>
                </a:lnTo>
                <a:lnTo>
                  <a:pt x="137" y="31"/>
                </a:lnTo>
                <a:lnTo>
                  <a:pt x="124" y="35"/>
                </a:lnTo>
                <a:lnTo>
                  <a:pt x="124" y="40"/>
                </a:lnTo>
                <a:lnTo>
                  <a:pt x="128" y="44"/>
                </a:lnTo>
                <a:lnTo>
                  <a:pt x="133" y="44"/>
                </a:lnTo>
                <a:lnTo>
                  <a:pt x="128" y="53"/>
                </a:lnTo>
                <a:lnTo>
                  <a:pt x="119" y="53"/>
                </a:lnTo>
                <a:lnTo>
                  <a:pt x="119" y="57"/>
                </a:lnTo>
                <a:lnTo>
                  <a:pt x="119" y="71"/>
                </a:lnTo>
                <a:lnTo>
                  <a:pt x="119" y="75"/>
                </a:lnTo>
                <a:lnTo>
                  <a:pt x="115" y="75"/>
                </a:lnTo>
                <a:lnTo>
                  <a:pt x="111" y="75"/>
                </a:lnTo>
                <a:lnTo>
                  <a:pt x="102" y="75"/>
                </a:lnTo>
                <a:lnTo>
                  <a:pt x="102" y="84"/>
                </a:lnTo>
                <a:lnTo>
                  <a:pt x="102" y="84"/>
                </a:lnTo>
                <a:lnTo>
                  <a:pt x="102" y="88"/>
                </a:lnTo>
                <a:lnTo>
                  <a:pt x="97" y="88"/>
                </a:lnTo>
                <a:lnTo>
                  <a:pt x="102" y="88"/>
                </a:lnTo>
                <a:lnTo>
                  <a:pt x="111" y="84"/>
                </a:lnTo>
                <a:lnTo>
                  <a:pt x="115" y="84"/>
                </a:lnTo>
                <a:lnTo>
                  <a:pt x="124" y="84"/>
                </a:ln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33" y="88"/>
                </a:lnTo>
                <a:lnTo>
                  <a:pt x="133" y="93"/>
                </a:lnTo>
                <a:lnTo>
                  <a:pt x="133" y="93"/>
                </a:lnTo>
                <a:lnTo>
                  <a:pt x="137" y="93"/>
                </a:lnTo>
                <a:lnTo>
                  <a:pt x="137" y="93"/>
                </a:lnTo>
                <a:lnTo>
                  <a:pt x="142" y="93"/>
                </a:lnTo>
                <a:lnTo>
                  <a:pt x="142" y="97"/>
                </a:lnTo>
                <a:lnTo>
                  <a:pt x="142" y="97"/>
                </a:lnTo>
                <a:lnTo>
                  <a:pt x="142" y="102"/>
                </a:lnTo>
                <a:lnTo>
                  <a:pt x="142" y="102"/>
                </a:lnTo>
                <a:lnTo>
                  <a:pt x="137" y="106"/>
                </a:lnTo>
                <a:lnTo>
                  <a:pt x="137" y="106"/>
                </a:lnTo>
                <a:lnTo>
                  <a:pt x="137" y="111"/>
                </a:lnTo>
                <a:lnTo>
                  <a:pt x="137" y="111"/>
                </a:lnTo>
                <a:lnTo>
                  <a:pt x="137" y="111"/>
                </a:lnTo>
                <a:lnTo>
                  <a:pt x="137" y="115"/>
                </a:lnTo>
                <a:lnTo>
                  <a:pt x="137" y="115"/>
                </a:lnTo>
                <a:lnTo>
                  <a:pt x="137" y="119"/>
                </a:lnTo>
                <a:lnTo>
                  <a:pt x="137" y="119"/>
                </a:lnTo>
                <a:lnTo>
                  <a:pt x="142" y="124"/>
                </a:lnTo>
                <a:lnTo>
                  <a:pt x="142" y="124"/>
                </a:lnTo>
                <a:lnTo>
                  <a:pt x="151" y="124"/>
                </a:lnTo>
                <a:lnTo>
                  <a:pt x="151" y="128"/>
                </a:lnTo>
                <a:lnTo>
                  <a:pt x="151" y="128"/>
                </a:lnTo>
                <a:lnTo>
                  <a:pt x="151" y="133"/>
                </a:lnTo>
                <a:lnTo>
                  <a:pt x="146" y="133"/>
                </a:lnTo>
                <a:lnTo>
                  <a:pt x="146" y="137"/>
                </a:lnTo>
                <a:lnTo>
                  <a:pt x="146" y="137"/>
                </a:lnTo>
                <a:lnTo>
                  <a:pt x="142" y="137"/>
                </a:lnTo>
                <a:lnTo>
                  <a:pt x="142" y="142"/>
                </a:lnTo>
                <a:lnTo>
                  <a:pt x="137" y="142"/>
                </a:lnTo>
                <a:lnTo>
                  <a:pt x="137" y="142"/>
                </a:lnTo>
                <a:lnTo>
                  <a:pt x="133" y="146"/>
                </a:lnTo>
                <a:lnTo>
                  <a:pt x="133" y="146"/>
                </a:lnTo>
                <a:lnTo>
                  <a:pt x="133" y="146"/>
                </a:lnTo>
                <a:lnTo>
                  <a:pt x="115" y="142"/>
                </a:lnTo>
                <a:lnTo>
                  <a:pt x="115" y="142"/>
                </a:lnTo>
                <a:lnTo>
                  <a:pt x="111" y="142"/>
                </a:lnTo>
                <a:lnTo>
                  <a:pt x="106" y="137"/>
                </a:lnTo>
                <a:lnTo>
                  <a:pt x="106" y="137"/>
                </a:lnTo>
                <a:lnTo>
                  <a:pt x="97" y="137"/>
                </a:lnTo>
                <a:lnTo>
                  <a:pt x="93" y="137"/>
                </a:lnTo>
                <a:lnTo>
                  <a:pt x="93" y="133"/>
                </a:lnTo>
                <a:lnTo>
                  <a:pt x="84" y="137"/>
                </a:lnTo>
                <a:lnTo>
                  <a:pt x="88" y="128"/>
                </a:lnTo>
                <a:lnTo>
                  <a:pt x="88" y="124"/>
                </a:lnTo>
                <a:lnTo>
                  <a:pt x="84" y="124"/>
                </a:lnTo>
                <a:lnTo>
                  <a:pt x="80" y="119"/>
                </a:lnTo>
                <a:lnTo>
                  <a:pt x="80" y="119"/>
                </a:lnTo>
                <a:lnTo>
                  <a:pt x="75" y="115"/>
                </a:lnTo>
                <a:lnTo>
                  <a:pt x="75" y="115"/>
                </a:lnTo>
                <a:lnTo>
                  <a:pt x="71" y="111"/>
                </a:lnTo>
                <a:lnTo>
                  <a:pt x="66" y="111"/>
                </a:lnTo>
                <a:lnTo>
                  <a:pt x="66" y="106"/>
                </a:lnTo>
                <a:lnTo>
                  <a:pt x="66" y="106"/>
                </a:lnTo>
                <a:lnTo>
                  <a:pt x="75" y="102"/>
                </a:lnTo>
                <a:lnTo>
                  <a:pt x="75" y="97"/>
                </a:lnTo>
                <a:lnTo>
                  <a:pt x="75" y="93"/>
                </a:lnTo>
                <a:lnTo>
                  <a:pt x="71" y="84"/>
                </a:lnTo>
                <a:lnTo>
                  <a:pt x="57" y="84"/>
                </a:lnTo>
                <a:lnTo>
                  <a:pt x="57" y="84"/>
                </a:lnTo>
                <a:lnTo>
                  <a:pt x="48" y="88"/>
                </a:lnTo>
                <a:lnTo>
                  <a:pt x="35" y="88"/>
                </a:lnTo>
                <a:lnTo>
                  <a:pt x="31" y="88"/>
                </a:lnTo>
                <a:lnTo>
                  <a:pt x="31" y="84"/>
                </a:lnTo>
                <a:lnTo>
                  <a:pt x="26" y="80"/>
                </a:lnTo>
                <a:lnTo>
                  <a:pt x="22" y="75"/>
                </a:lnTo>
                <a:lnTo>
                  <a:pt x="17" y="75"/>
                </a:lnTo>
                <a:lnTo>
                  <a:pt x="13" y="71"/>
                </a:lnTo>
                <a:lnTo>
                  <a:pt x="4" y="66"/>
                </a:lnTo>
                <a:lnTo>
                  <a:pt x="0" y="57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0" name="Freeform 858">
            <a:extLst>
              <a:ext uri="{FF2B5EF4-FFF2-40B4-BE49-F238E27FC236}">
                <a16:creationId xmlns:a16="http://schemas.microsoft.com/office/drawing/2014/main" id="{5DCCBD80-1EBE-440A-8B38-911D988229C9}"/>
              </a:ext>
            </a:extLst>
          </p:cNvPr>
          <p:cNvSpPr>
            <a:spLocks/>
          </p:cNvSpPr>
          <p:nvPr/>
        </p:nvSpPr>
        <p:spPr bwMode="auto">
          <a:xfrm>
            <a:off x="7396170" y="3840329"/>
            <a:ext cx="134839" cy="130373"/>
          </a:xfrm>
          <a:custGeom>
            <a:avLst/>
            <a:gdLst>
              <a:gd name="T0" fmla="*/ 0 w 151"/>
              <a:gd name="T1" fmla="*/ 57 h 146"/>
              <a:gd name="T2" fmla="*/ 4 w 151"/>
              <a:gd name="T3" fmla="*/ 44 h 146"/>
              <a:gd name="T4" fmla="*/ 9 w 151"/>
              <a:gd name="T5" fmla="*/ 31 h 146"/>
              <a:gd name="T6" fmla="*/ 13 w 151"/>
              <a:gd name="T7" fmla="*/ 17 h 146"/>
              <a:gd name="T8" fmla="*/ 4 w 151"/>
              <a:gd name="T9" fmla="*/ 4 h 146"/>
              <a:gd name="T10" fmla="*/ 35 w 151"/>
              <a:gd name="T11" fmla="*/ 0 h 146"/>
              <a:gd name="T12" fmla="*/ 48 w 151"/>
              <a:gd name="T13" fmla="*/ 4 h 146"/>
              <a:gd name="T14" fmla="*/ 53 w 151"/>
              <a:gd name="T15" fmla="*/ 4 h 146"/>
              <a:gd name="T16" fmla="*/ 57 w 151"/>
              <a:gd name="T17" fmla="*/ 0 h 146"/>
              <a:gd name="T18" fmla="*/ 75 w 151"/>
              <a:gd name="T19" fmla="*/ 4 h 146"/>
              <a:gd name="T20" fmla="*/ 84 w 151"/>
              <a:gd name="T21" fmla="*/ 9 h 146"/>
              <a:gd name="T22" fmla="*/ 106 w 151"/>
              <a:gd name="T23" fmla="*/ 4 h 146"/>
              <a:gd name="T24" fmla="*/ 133 w 151"/>
              <a:gd name="T25" fmla="*/ 13 h 146"/>
              <a:gd name="T26" fmla="*/ 142 w 151"/>
              <a:gd name="T27" fmla="*/ 17 h 146"/>
              <a:gd name="T28" fmla="*/ 137 w 151"/>
              <a:gd name="T29" fmla="*/ 31 h 146"/>
              <a:gd name="T30" fmla="*/ 124 w 151"/>
              <a:gd name="T31" fmla="*/ 40 h 146"/>
              <a:gd name="T32" fmla="*/ 133 w 151"/>
              <a:gd name="T33" fmla="*/ 44 h 146"/>
              <a:gd name="T34" fmla="*/ 119 w 151"/>
              <a:gd name="T35" fmla="*/ 53 h 146"/>
              <a:gd name="T36" fmla="*/ 119 w 151"/>
              <a:gd name="T37" fmla="*/ 71 h 146"/>
              <a:gd name="T38" fmla="*/ 115 w 151"/>
              <a:gd name="T39" fmla="*/ 75 h 146"/>
              <a:gd name="T40" fmla="*/ 102 w 151"/>
              <a:gd name="T41" fmla="*/ 75 h 146"/>
              <a:gd name="T42" fmla="*/ 102 w 151"/>
              <a:gd name="T43" fmla="*/ 84 h 146"/>
              <a:gd name="T44" fmla="*/ 97 w 151"/>
              <a:gd name="T45" fmla="*/ 88 h 146"/>
              <a:gd name="T46" fmla="*/ 111 w 151"/>
              <a:gd name="T47" fmla="*/ 84 h 146"/>
              <a:gd name="T48" fmla="*/ 124 w 151"/>
              <a:gd name="T49" fmla="*/ 84 h 146"/>
              <a:gd name="T50" fmla="*/ 128 w 151"/>
              <a:gd name="T51" fmla="*/ 84 h 146"/>
              <a:gd name="T52" fmla="*/ 133 w 151"/>
              <a:gd name="T53" fmla="*/ 88 h 146"/>
              <a:gd name="T54" fmla="*/ 133 w 151"/>
              <a:gd name="T55" fmla="*/ 93 h 146"/>
              <a:gd name="T56" fmla="*/ 137 w 151"/>
              <a:gd name="T57" fmla="*/ 93 h 146"/>
              <a:gd name="T58" fmla="*/ 142 w 151"/>
              <a:gd name="T59" fmla="*/ 97 h 146"/>
              <a:gd name="T60" fmla="*/ 142 w 151"/>
              <a:gd name="T61" fmla="*/ 102 h 146"/>
              <a:gd name="T62" fmla="*/ 137 w 151"/>
              <a:gd name="T63" fmla="*/ 106 h 146"/>
              <a:gd name="T64" fmla="*/ 137 w 151"/>
              <a:gd name="T65" fmla="*/ 111 h 146"/>
              <a:gd name="T66" fmla="*/ 137 w 151"/>
              <a:gd name="T67" fmla="*/ 111 h 146"/>
              <a:gd name="T68" fmla="*/ 137 w 151"/>
              <a:gd name="T69" fmla="*/ 115 h 146"/>
              <a:gd name="T70" fmla="*/ 137 w 151"/>
              <a:gd name="T71" fmla="*/ 119 h 146"/>
              <a:gd name="T72" fmla="*/ 142 w 151"/>
              <a:gd name="T73" fmla="*/ 124 h 146"/>
              <a:gd name="T74" fmla="*/ 151 w 151"/>
              <a:gd name="T75" fmla="*/ 128 h 146"/>
              <a:gd name="T76" fmla="*/ 151 w 151"/>
              <a:gd name="T77" fmla="*/ 133 h 146"/>
              <a:gd name="T78" fmla="*/ 146 w 151"/>
              <a:gd name="T79" fmla="*/ 137 h 146"/>
              <a:gd name="T80" fmla="*/ 142 w 151"/>
              <a:gd name="T81" fmla="*/ 137 h 146"/>
              <a:gd name="T82" fmla="*/ 137 w 151"/>
              <a:gd name="T83" fmla="*/ 142 h 146"/>
              <a:gd name="T84" fmla="*/ 133 w 151"/>
              <a:gd name="T85" fmla="*/ 146 h 146"/>
              <a:gd name="T86" fmla="*/ 133 w 151"/>
              <a:gd name="T87" fmla="*/ 146 h 146"/>
              <a:gd name="T88" fmla="*/ 115 w 151"/>
              <a:gd name="T89" fmla="*/ 142 h 146"/>
              <a:gd name="T90" fmla="*/ 106 w 151"/>
              <a:gd name="T91" fmla="*/ 137 h 146"/>
              <a:gd name="T92" fmla="*/ 97 w 151"/>
              <a:gd name="T93" fmla="*/ 137 h 146"/>
              <a:gd name="T94" fmla="*/ 93 w 151"/>
              <a:gd name="T95" fmla="*/ 133 h 146"/>
              <a:gd name="T96" fmla="*/ 88 w 151"/>
              <a:gd name="T97" fmla="*/ 128 h 146"/>
              <a:gd name="T98" fmla="*/ 84 w 151"/>
              <a:gd name="T99" fmla="*/ 124 h 146"/>
              <a:gd name="T100" fmla="*/ 80 w 151"/>
              <a:gd name="T101" fmla="*/ 119 h 146"/>
              <a:gd name="T102" fmla="*/ 75 w 151"/>
              <a:gd name="T103" fmla="*/ 115 h 146"/>
              <a:gd name="T104" fmla="*/ 66 w 151"/>
              <a:gd name="T105" fmla="*/ 111 h 146"/>
              <a:gd name="T106" fmla="*/ 66 w 151"/>
              <a:gd name="T107" fmla="*/ 106 h 146"/>
              <a:gd name="T108" fmla="*/ 75 w 151"/>
              <a:gd name="T109" fmla="*/ 97 h 146"/>
              <a:gd name="T110" fmla="*/ 71 w 151"/>
              <a:gd name="T111" fmla="*/ 84 h 146"/>
              <a:gd name="T112" fmla="*/ 57 w 151"/>
              <a:gd name="T113" fmla="*/ 84 h 146"/>
              <a:gd name="T114" fmla="*/ 35 w 151"/>
              <a:gd name="T115" fmla="*/ 88 h 146"/>
              <a:gd name="T116" fmla="*/ 31 w 151"/>
              <a:gd name="T117" fmla="*/ 84 h 146"/>
              <a:gd name="T118" fmla="*/ 22 w 151"/>
              <a:gd name="T119" fmla="*/ 75 h 146"/>
              <a:gd name="T120" fmla="*/ 13 w 151"/>
              <a:gd name="T121" fmla="*/ 71 h 146"/>
              <a:gd name="T122" fmla="*/ 0 w 151"/>
              <a:gd name="T123" fmla="*/ 5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" h="146">
                <a:moveTo>
                  <a:pt x="0" y="57"/>
                </a:moveTo>
                <a:lnTo>
                  <a:pt x="0" y="57"/>
                </a:lnTo>
                <a:lnTo>
                  <a:pt x="0" y="53"/>
                </a:lnTo>
                <a:lnTo>
                  <a:pt x="4" y="44"/>
                </a:lnTo>
                <a:lnTo>
                  <a:pt x="9" y="35"/>
                </a:lnTo>
                <a:lnTo>
                  <a:pt x="9" y="31"/>
                </a:lnTo>
                <a:lnTo>
                  <a:pt x="13" y="22"/>
                </a:lnTo>
                <a:lnTo>
                  <a:pt x="13" y="17"/>
                </a:lnTo>
                <a:lnTo>
                  <a:pt x="9" y="9"/>
                </a:lnTo>
                <a:lnTo>
                  <a:pt x="4" y="4"/>
                </a:lnTo>
                <a:lnTo>
                  <a:pt x="17" y="4"/>
                </a:lnTo>
                <a:lnTo>
                  <a:pt x="35" y="0"/>
                </a:lnTo>
                <a:lnTo>
                  <a:pt x="44" y="4"/>
                </a:lnTo>
                <a:lnTo>
                  <a:pt x="48" y="4"/>
                </a:lnTo>
                <a:lnTo>
                  <a:pt x="53" y="4"/>
                </a:lnTo>
                <a:lnTo>
                  <a:pt x="53" y="4"/>
                </a:lnTo>
                <a:lnTo>
                  <a:pt x="57" y="0"/>
                </a:lnTo>
                <a:lnTo>
                  <a:pt x="57" y="0"/>
                </a:lnTo>
                <a:lnTo>
                  <a:pt x="66" y="0"/>
                </a:lnTo>
                <a:lnTo>
                  <a:pt x="75" y="4"/>
                </a:lnTo>
                <a:lnTo>
                  <a:pt x="80" y="9"/>
                </a:lnTo>
                <a:lnTo>
                  <a:pt x="84" y="9"/>
                </a:lnTo>
                <a:lnTo>
                  <a:pt x="97" y="9"/>
                </a:lnTo>
                <a:lnTo>
                  <a:pt x="106" y="4"/>
                </a:lnTo>
                <a:lnTo>
                  <a:pt x="119" y="9"/>
                </a:lnTo>
                <a:lnTo>
                  <a:pt x="133" y="13"/>
                </a:lnTo>
                <a:lnTo>
                  <a:pt x="137" y="13"/>
                </a:lnTo>
                <a:lnTo>
                  <a:pt x="142" y="17"/>
                </a:lnTo>
                <a:lnTo>
                  <a:pt x="146" y="22"/>
                </a:lnTo>
                <a:lnTo>
                  <a:pt x="137" y="31"/>
                </a:lnTo>
                <a:lnTo>
                  <a:pt x="124" y="35"/>
                </a:lnTo>
                <a:lnTo>
                  <a:pt x="124" y="40"/>
                </a:lnTo>
                <a:lnTo>
                  <a:pt x="128" y="44"/>
                </a:lnTo>
                <a:lnTo>
                  <a:pt x="133" y="44"/>
                </a:lnTo>
                <a:lnTo>
                  <a:pt x="128" y="53"/>
                </a:lnTo>
                <a:lnTo>
                  <a:pt x="119" y="53"/>
                </a:lnTo>
                <a:lnTo>
                  <a:pt x="119" y="57"/>
                </a:lnTo>
                <a:lnTo>
                  <a:pt x="119" y="71"/>
                </a:lnTo>
                <a:lnTo>
                  <a:pt x="119" y="75"/>
                </a:lnTo>
                <a:lnTo>
                  <a:pt x="115" y="75"/>
                </a:lnTo>
                <a:lnTo>
                  <a:pt x="111" y="75"/>
                </a:lnTo>
                <a:lnTo>
                  <a:pt x="102" y="75"/>
                </a:lnTo>
                <a:lnTo>
                  <a:pt x="102" y="84"/>
                </a:lnTo>
                <a:lnTo>
                  <a:pt x="102" y="84"/>
                </a:lnTo>
                <a:lnTo>
                  <a:pt x="102" y="88"/>
                </a:lnTo>
                <a:lnTo>
                  <a:pt x="97" y="88"/>
                </a:lnTo>
                <a:lnTo>
                  <a:pt x="102" y="88"/>
                </a:lnTo>
                <a:lnTo>
                  <a:pt x="111" y="84"/>
                </a:lnTo>
                <a:lnTo>
                  <a:pt x="115" y="84"/>
                </a:lnTo>
                <a:lnTo>
                  <a:pt x="124" y="84"/>
                </a:ln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33" y="88"/>
                </a:lnTo>
                <a:lnTo>
                  <a:pt x="133" y="93"/>
                </a:lnTo>
                <a:lnTo>
                  <a:pt x="133" y="93"/>
                </a:lnTo>
                <a:lnTo>
                  <a:pt x="137" y="93"/>
                </a:lnTo>
                <a:lnTo>
                  <a:pt x="137" y="93"/>
                </a:lnTo>
                <a:lnTo>
                  <a:pt x="142" y="93"/>
                </a:lnTo>
                <a:lnTo>
                  <a:pt x="142" y="97"/>
                </a:lnTo>
                <a:lnTo>
                  <a:pt x="142" y="97"/>
                </a:lnTo>
                <a:lnTo>
                  <a:pt x="142" y="102"/>
                </a:lnTo>
                <a:lnTo>
                  <a:pt x="142" y="102"/>
                </a:lnTo>
                <a:lnTo>
                  <a:pt x="137" y="106"/>
                </a:lnTo>
                <a:lnTo>
                  <a:pt x="137" y="106"/>
                </a:lnTo>
                <a:lnTo>
                  <a:pt x="137" y="111"/>
                </a:lnTo>
                <a:lnTo>
                  <a:pt x="137" y="111"/>
                </a:lnTo>
                <a:lnTo>
                  <a:pt x="137" y="111"/>
                </a:lnTo>
                <a:lnTo>
                  <a:pt x="137" y="115"/>
                </a:lnTo>
                <a:lnTo>
                  <a:pt x="137" y="115"/>
                </a:lnTo>
                <a:lnTo>
                  <a:pt x="137" y="119"/>
                </a:lnTo>
                <a:lnTo>
                  <a:pt x="137" y="119"/>
                </a:lnTo>
                <a:lnTo>
                  <a:pt x="142" y="124"/>
                </a:lnTo>
                <a:lnTo>
                  <a:pt x="142" y="124"/>
                </a:lnTo>
                <a:lnTo>
                  <a:pt x="151" y="124"/>
                </a:lnTo>
                <a:lnTo>
                  <a:pt x="151" y="128"/>
                </a:lnTo>
                <a:lnTo>
                  <a:pt x="151" y="128"/>
                </a:lnTo>
                <a:lnTo>
                  <a:pt x="151" y="133"/>
                </a:lnTo>
                <a:lnTo>
                  <a:pt x="146" y="133"/>
                </a:lnTo>
                <a:lnTo>
                  <a:pt x="146" y="137"/>
                </a:lnTo>
                <a:lnTo>
                  <a:pt x="146" y="137"/>
                </a:lnTo>
                <a:lnTo>
                  <a:pt x="142" y="137"/>
                </a:lnTo>
                <a:lnTo>
                  <a:pt x="142" y="142"/>
                </a:lnTo>
                <a:lnTo>
                  <a:pt x="137" y="142"/>
                </a:lnTo>
                <a:lnTo>
                  <a:pt x="137" y="142"/>
                </a:lnTo>
                <a:lnTo>
                  <a:pt x="133" y="146"/>
                </a:lnTo>
                <a:lnTo>
                  <a:pt x="133" y="146"/>
                </a:lnTo>
                <a:lnTo>
                  <a:pt x="133" y="146"/>
                </a:lnTo>
                <a:lnTo>
                  <a:pt x="115" y="142"/>
                </a:lnTo>
                <a:lnTo>
                  <a:pt x="115" y="142"/>
                </a:lnTo>
                <a:lnTo>
                  <a:pt x="111" y="142"/>
                </a:lnTo>
                <a:lnTo>
                  <a:pt x="106" y="137"/>
                </a:lnTo>
                <a:lnTo>
                  <a:pt x="106" y="137"/>
                </a:lnTo>
                <a:lnTo>
                  <a:pt x="97" y="137"/>
                </a:lnTo>
                <a:lnTo>
                  <a:pt x="93" y="137"/>
                </a:lnTo>
                <a:lnTo>
                  <a:pt x="93" y="133"/>
                </a:lnTo>
                <a:lnTo>
                  <a:pt x="84" y="137"/>
                </a:lnTo>
                <a:lnTo>
                  <a:pt x="88" y="128"/>
                </a:lnTo>
                <a:lnTo>
                  <a:pt x="88" y="124"/>
                </a:lnTo>
                <a:lnTo>
                  <a:pt x="84" y="124"/>
                </a:lnTo>
                <a:lnTo>
                  <a:pt x="80" y="119"/>
                </a:lnTo>
                <a:lnTo>
                  <a:pt x="80" y="119"/>
                </a:lnTo>
                <a:lnTo>
                  <a:pt x="75" y="115"/>
                </a:lnTo>
                <a:lnTo>
                  <a:pt x="75" y="115"/>
                </a:lnTo>
                <a:lnTo>
                  <a:pt x="71" y="111"/>
                </a:lnTo>
                <a:lnTo>
                  <a:pt x="66" y="111"/>
                </a:lnTo>
                <a:lnTo>
                  <a:pt x="66" y="106"/>
                </a:lnTo>
                <a:lnTo>
                  <a:pt x="66" y="106"/>
                </a:lnTo>
                <a:lnTo>
                  <a:pt x="75" y="102"/>
                </a:lnTo>
                <a:lnTo>
                  <a:pt x="75" y="97"/>
                </a:lnTo>
                <a:lnTo>
                  <a:pt x="75" y="93"/>
                </a:lnTo>
                <a:lnTo>
                  <a:pt x="71" y="84"/>
                </a:lnTo>
                <a:lnTo>
                  <a:pt x="57" y="84"/>
                </a:lnTo>
                <a:lnTo>
                  <a:pt x="57" y="84"/>
                </a:lnTo>
                <a:lnTo>
                  <a:pt x="48" y="88"/>
                </a:lnTo>
                <a:lnTo>
                  <a:pt x="35" y="88"/>
                </a:lnTo>
                <a:lnTo>
                  <a:pt x="31" y="88"/>
                </a:lnTo>
                <a:lnTo>
                  <a:pt x="31" y="84"/>
                </a:lnTo>
                <a:lnTo>
                  <a:pt x="26" y="80"/>
                </a:lnTo>
                <a:lnTo>
                  <a:pt x="22" y="75"/>
                </a:lnTo>
                <a:lnTo>
                  <a:pt x="17" y="75"/>
                </a:lnTo>
                <a:lnTo>
                  <a:pt x="13" y="71"/>
                </a:lnTo>
                <a:lnTo>
                  <a:pt x="4" y="66"/>
                </a:lnTo>
                <a:lnTo>
                  <a:pt x="0" y="5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1" name="Freeform 859">
            <a:extLst>
              <a:ext uri="{FF2B5EF4-FFF2-40B4-BE49-F238E27FC236}">
                <a16:creationId xmlns:a16="http://schemas.microsoft.com/office/drawing/2014/main" id="{7AF33102-32DC-4438-9AB4-8DEB5AC7C489}"/>
              </a:ext>
            </a:extLst>
          </p:cNvPr>
          <p:cNvSpPr>
            <a:spLocks/>
          </p:cNvSpPr>
          <p:nvPr/>
        </p:nvSpPr>
        <p:spPr bwMode="auto">
          <a:xfrm>
            <a:off x="7229185" y="3638518"/>
            <a:ext cx="166985" cy="150019"/>
          </a:xfrm>
          <a:custGeom>
            <a:avLst/>
            <a:gdLst>
              <a:gd name="T0" fmla="*/ 5 w 187"/>
              <a:gd name="T1" fmla="*/ 71 h 168"/>
              <a:gd name="T2" fmla="*/ 27 w 187"/>
              <a:gd name="T3" fmla="*/ 57 h 168"/>
              <a:gd name="T4" fmla="*/ 40 w 187"/>
              <a:gd name="T5" fmla="*/ 44 h 168"/>
              <a:gd name="T6" fmla="*/ 58 w 187"/>
              <a:gd name="T7" fmla="*/ 31 h 168"/>
              <a:gd name="T8" fmla="*/ 67 w 187"/>
              <a:gd name="T9" fmla="*/ 22 h 168"/>
              <a:gd name="T10" fmla="*/ 102 w 187"/>
              <a:gd name="T11" fmla="*/ 0 h 168"/>
              <a:gd name="T12" fmla="*/ 129 w 187"/>
              <a:gd name="T13" fmla="*/ 9 h 168"/>
              <a:gd name="T14" fmla="*/ 138 w 187"/>
              <a:gd name="T15" fmla="*/ 26 h 168"/>
              <a:gd name="T16" fmla="*/ 133 w 187"/>
              <a:gd name="T17" fmla="*/ 35 h 168"/>
              <a:gd name="T18" fmla="*/ 124 w 187"/>
              <a:gd name="T19" fmla="*/ 57 h 168"/>
              <a:gd name="T20" fmla="*/ 142 w 187"/>
              <a:gd name="T21" fmla="*/ 62 h 168"/>
              <a:gd name="T22" fmla="*/ 147 w 187"/>
              <a:gd name="T23" fmla="*/ 48 h 168"/>
              <a:gd name="T24" fmla="*/ 160 w 187"/>
              <a:gd name="T25" fmla="*/ 44 h 168"/>
              <a:gd name="T26" fmla="*/ 164 w 187"/>
              <a:gd name="T27" fmla="*/ 53 h 168"/>
              <a:gd name="T28" fmla="*/ 151 w 187"/>
              <a:gd name="T29" fmla="*/ 71 h 168"/>
              <a:gd name="T30" fmla="*/ 147 w 187"/>
              <a:gd name="T31" fmla="*/ 97 h 168"/>
              <a:gd name="T32" fmla="*/ 164 w 187"/>
              <a:gd name="T33" fmla="*/ 102 h 168"/>
              <a:gd name="T34" fmla="*/ 160 w 187"/>
              <a:gd name="T35" fmla="*/ 110 h 168"/>
              <a:gd name="T36" fmla="*/ 164 w 187"/>
              <a:gd name="T37" fmla="*/ 119 h 168"/>
              <a:gd name="T38" fmla="*/ 173 w 187"/>
              <a:gd name="T39" fmla="*/ 119 h 168"/>
              <a:gd name="T40" fmla="*/ 178 w 187"/>
              <a:gd name="T41" fmla="*/ 128 h 168"/>
              <a:gd name="T42" fmla="*/ 187 w 187"/>
              <a:gd name="T43" fmla="*/ 137 h 168"/>
              <a:gd name="T44" fmla="*/ 173 w 187"/>
              <a:gd name="T45" fmla="*/ 142 h 168"/>
              <a:gd name="T46" fmla="*/ 160 w 187"/>
              <a:gd name="T47" fmla="*/ 150 h 168"/>
              <a:gd name="T48" fmla="*/ 156 w 187"/>
              <a:gd name="T49" fmla="*/ 164 h 168"/>
              <a:gd name="T50" fmla="*/ 151 w 187"/>
              <a:gd name="T51" fmla="*/ 168 h 168"/>
              <a:gd name="T52" fmla="*/ 138 w 187"/>
              <a:gd name="T53" fmla="*/ 155 h 168"/>
              <a:gd name="T54" fmla="*/ 138 w 187"/>
              <a:gd name="T55" fmla="*/ 137 h 168"/>
              <a:gd name="T56" fmla="*/ 124 w 187"/>
              <a:gd name="T57" fmla="*/ 102 h 168"/>
              <a:gd name="T58" fmla="*/ 116 w 187"/>
              <a:gd name="T59" fmla="*/ 84 h 168"/>
              <a:gd name="T60" fmla="*/ 111 w 187"/>
              <a:gd name="T61" fmla="*/ 79 h 168"/>
              <a:gd name="T62" fmla="*/ 107 w 187"/>
              <a:gd name="T63" fmla="*/ 75 h 168"/>
              <a:gd name="T64" fmla="*/ 102 w 187"/>
              <a:gd name="T65" fmla="*/ 71 h 168"/>
              <a:gd name="T66" fmla="*/ 89 w 187"/>
              <a:gd name="T67" fmla="*/ 75 h 168"/>
              <a:gd name="T68" fmla="*/ 80 w 187"/>
              <a:gd name="T69" fmla="*/ 75 h 168"/>
              <a:gd name="T70" fmla="*/ 67 w 187"/>
              <a:gd name="T71" fmla="*/ 93 h 168"/>
              <a:gd name="T72" fmla="*/ 53 w 187"/>
              <a:gd name="T73" fmla="*/ 97 h 168"/>
              <a:gd name="T74" fmla="*/ 36 w 187"/>
              <a:gd name="T75" fmla="*/ 102 h 168"/>
              <a:gd name="T76" fmla="*/ 27 w 187"/>
              <a:gd name="T77" fmla="*/ 102 h 168"/>
              <a:gd name="T78" fmla="*/ 22 w 187"/>
              <a:gd name="T79" fmla="*/ 106 h 168"/>
              <a:gd name="T80" fmla="*/ 18 w 187"/>
              <a:gd name="T81" fmla="*/ 102 h 168"/>
              <a:gd name="T82" fmla="*/ 9 w 187"/>
              <a:gd name="T83" fmla="*/ 93 h 168"/>
              <a:gd name="T84" fmla="*/ 9 w 187"/>
              <a:gd name="T85" fmla="*/ 7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7" h="168">
                <a:moveTo>
                  <a:pt x="0" y="75"/>
                </a:moveTo>
                <a:lnTo>
                  <a:pt x="5" y="75"/>
                </a:lnTo>
                <a:lnTo>
                  <a:pt x="5" y="71"/>
                </a:lnTo>
                <a:lnTo>
                  <a:pt x="9" y="62"/>
                </a:lnTo>
                <a:lnTo>
                  <a:pt x="18" y="57"/>
                </a:lnTo>
                <a:lnTo>
                  <a:pt x="27" y="57"/>
                </a:lnTo>
                <a:lnTo>
                  <a:pt x="31" y="53"/>
                </a:lnTo>
                <a:lnTo>
                  <a:pt x="36" y="48"/>
                </a:lnTo>
                <a:lnTo>
                  <a:pt x="40" y="44"/>
                </a:lnTo>
                <a:lnTo>
                  <a:pt x="45" y="40"/>
                </a:lnTo>
                <a:lnTo>
                  <a:pt x="53" y="35"/>
                </a:lnTo>
                <a:lnTo>
                  <a:pt x="58" y="31"/>
                </a:lnTo>
                <a:lnTo>
                  <a:pt x="58" y="31"/>
                </a:lnTo>
                <a:lnTo>
                  <a:pt x="58" y="31"/>
                </a:lnTo>
                <a:lnTo>
                  <a:pt x="67" y="22"/>
                </a:lnTo>
                <a:lnTo>
                  <a:pt x="76" y="17"/>
                </a:lnTo>
                <a:lnTo>
                  <a:pt x="89" y="9"/>
                </a:lnTo>
                <a:lnTo>
                  <a:pt x="102" y="0"/>
                </a:lnTo>
                <a:lnTo>
                  <a:pt x="107" y="0"/>
                </a:lnTo>
                <a:lnTo>
                  <a:pt x="124" y="4"/>
                </a:lnTo>
                <a:lnTo>
                  <a:pt x="129" y="9"/>
                </a:lnTo>
                <a:lnTo>
                  <a:pt x="138" y="9"/>
                </a:lnTo>
                <a:lnTo>
                  <a:pt x="138" y="26"/>
                </a:lnTo>
                <a:lnTo>
                  <a:pt x="138" y="26"/>
                </a:lnTo>
                <a:lnTo>
                  <a:pt x="147" y="31"/>
                </a:lnTo>
                <a:lnTo>
                  <a:pt x="142" y="35"/>
                </a:lnTo>
                <a:lnTo>
                  <a:pt x="133" y="35"/>
                </a:lnTo>
                <a:lnTo>
                  <a:pt x="129" y="40"/>
                </a:lnTo>
                <a:lnTo>
                  <a:pt x="129" y="48"/>
                </a:lnTo>
                <a:lnTo>
                  <a:pt x="124" y="57"/>
                </a:lnTo>
                <a:lnTo>
                  <a:pt x="129" y="62"/>
                </a:lnTo>
                <a:lnTo>
                  <a:pt x="133" y="66"/>
                </a:lnTo>
                <a:lnTo>
                  <a:pt x="142" y="62"/>
                </a:lnTo>
                <a:lnTo>
                  <a:pt x="147" y="57"/>
                </a:lnTo>
                <a:lnTo>
                  <a:pt x="147" y="53"/>
                </a:lnTo>
                <a:lnTo>
                  <a:pt x="147" y="48"/>
                </a:lnTo>
                <a:lnTo>
                  <a:pt x="147" y="48"/>
                </a:lnTo>
                <a:lnTo>
                  <a:pt x="151" y="44"/>
                </a:lnTo>
                <a:lnTo>
                  <a:pt x="160" y="44"/>
                </a:lnTo>
                <a:lnTo>
                  <a:pt x="164" y="44"/>
                </a:lnTo>
                <a:lnTo>
                  <a:pt x="164" y="53"/>
                </a:lnTo>
                <a:lnTo>
                  <a:pt x="164" y="53"/>
                </a:lnTo>
                <a:lnTo>
                  <a:pt x="160" y="62"/>
                </a:lnTo>
                <a:lnTo>
                  <a:pt x="156" y="66"/>
                </a:lnTo>
                <a:lnTo>
                  <a:pt x="151" y="71"/>
                </a:lnTo>
                <a:lnTo>
                  <a:pt x="147" y="79"/>
                </a:lnTo>
                <a:lnTo>
                  <a:pt x="142" y="93"/>
                </a:lnTo>
                <a:lnTo>
                  <a:pt x="147" y="97"/>
                </a:lnTo>
                <a:lnTo>
                  <a:pt x="156" y="102"/>
                </a:lnTo>
                <a:lnTo>
                  <a:pt x="160" y="102"/>
                </a:lnTo>
                <a:lnTo>
                  <a:pt x="164" y="102"/>
                </a:lnTo>
                <a:lnTo>
                  <a:pt x="160" y="106"/>
                </a:lnTo>
                <a:lnTo>
                  <a:pt x="160" y="106"/>
                </a:lnTo>
                <a:lnTo>
                  <a:pt x="160" y="110"/>
                </a:lnTo>
                <a:lnTo>
                  <a:pt x="164" y="115"/>
                </a:lnTo>
                <a:lnTo>
                  <a:pt x="164" y="115"/>
                </a:lnTo>
                <a:lnTo>
                  <a:pt x="164" y="119"/>
                </a:lnTo>
                <a:lnTo>
                  <a:pt x="164" y="119"/>
                </a:lnTo>
                <a:lnTo>
                  <a:pt x="169" y="119"/>
                </a:lnTo>
                <a:lnTo>
                  <a:pt x="173" y="119"/>
                </a:lnTo>
                <a:lnTo>
                  <a:pt x="178" y="119"/>
                </a:lnTo>
                <a:lnTo>
                  <a:pt x="178" y="124"/>
                </a:lnTo>
                <a:lnTo>
                  <a:pt x="178" y="128"/>
                </a:lnTo>
                <a:lnTo>
                  <a:pt x="182" y="128"/>
                </a:lnTo>
                <a:lnTo>
                  <a:pt x="182" y="133"/>
                </a:lnTo>
                <a:lnTo>
                  <a:pt x="187" y="137"/>
                </a:lnTo>
                <a:lnTo>
                  <a:pt x="182" y="137"/>
                </a:lnTo>
                <a:lnTo>
                  <a:pt x="182" y="137"/>
                </a:lnTo>
                <a:lnTo>
                  <a:pt x="173" y="142"/>
                </a:lnTo>
                <a:lnTo>
                  <a:pt x="173" y="146"/>
                </a:lnTo>
                <a:lnTo>
                  <a:pt x="164" y="150"/>
                </a:lnTo>
                <a:lnTo>
                  <a:pt x="160" y="150"/>
                </a:lnTo>
                <a:lnTo>
                  <a:pt x="160" y="155"/>
                </a:lnTo>
                <a:lnTo>
                  <a:pt x="160" y="159"/>
                </a:lnTo>
                <a:lnTo>
                  <a:pt x="156" y="164"/>
                </a:lnTo>
                <a:lnTo>
                  <a:pt x="156" y="164"/>
                </a:lnTo>
                <a:lnTo>
                  <a:pt x="156" y="168"/>
                </a:lnTo>
                <a:lnTo>
                  <a:pt x="151" y="168"/>
                </a:lnTo>
                <a:lnTo>
                  <a:pt x="151" y="168"/>
                </a:lnTo>
                <a:lnTo>
                  <a:pt x="147" y="164"/>
                </a:lnTo>
                <a:lnTo>
                  <a:pt x="138" y="155"/>
                </a:lnTo>
                <a:lnTo>
                  <a:pt x="138" y="150"/>
                </a:lnTo>
                <a:lnTo>
                  <a:pt x="138" y="142"/>
                </a:lnTo>
                <a:lnTo>
                  <a:pt x="138" y="137"/>
                </a:lnTo>
                <a:lnTo>
                  <a:pt x="133" y="124"/>
                </a:lnTo>
                <a:lnTo>
                  <a:pt x="129" y="106"/>
                </a:lnTo>
                <a:lnTo>
                  <a:pt x="124" y="102"/>
                </a:lnTo>
                <a:lnTo>
                  <a:pt x="120" y="93"/>
                </a:lnTo>
                <a:lnTo>
                  <a:pt x="116" y="88"/>
                </a:lnTo>
                <a:lnTo>
                  <a:pt x="116" y="84"/>
                </a:lnTo>
                <a:lnTo>
                  <a:pt x="116" y="79"/>
                </a:lnTo>
                <a:lnTo>
                  <a:pt x="111" y="79"/>
                </a:lnTo>
                <a:lnTo>
                  <a:pt x="111" y="79"/>
                </a:lnTo>
                <a:lnTo>
                  <a:pt x="111" y="75"/>
                </a:lnTo>
                <a:lnTo>
                  <a:pt x="111" y="79"/>
                </a:lnTo>
                <a:lnTo>
                  <a:pt x="107" y="75"/>
                </a:lnTo>
                <a:lnTo>
                  <a:pt x="111" y="71"/>
                </a:lnTo>
                <a:lnTo>
                  <a:pt x="102" y="71"/>
                </a:lnTo>
                <a:lnTo>
                  <a:pt x="102" y="71"/>
                </a:lnTo>
                <a:lnTo>
                  <a:pt x="98" y="75"/>
                </a:lnTo>
                <a:lnTo>
                  <a:pt x="93" y="71"/>
                </a:lnTo>
                <a:lnTo>
                  <a:pt x="89" y="75"/>
                </a:lnTo>
                <a:lnTo>
                  <a:pt x="89" y="71"/>
                </a:lnTo>
                <a:lnTo>
                  <a:pt x="89" y="75"/>
                </a:lnTo>
                <a:lnTo>
                  <a:pt x="80" y="75"/>
                </a:lnTo>
                <a:lnTo>
                  <a:pt x="76" y="79"/>
                </a:lnTo>
                <a:lnTo>
                  <a:pt x="71" y="88"/>
                </a:lnTo>
                <a:lnTo>
                  <a:pt x="67" y="93"/>
                </a:lnTo>
                <a:lnTo>
                  <a:pt x="62" y="93"/>
                </a:lnTo>
                <a:lnTo>
                  <a:pt x="58" y="93"/>
                </a:lnTo>
                <a:lnTo>
                  <a:pt x="53" y="97"/>
                </a:lnTo>
                <a:lnTo>
                  <a:pt x="49" y="97"/>
                </a:lnTo>
                <a:lnTo>
                  <a:pt x="45" y="102"/>
                </a:lnTo>
                <a:lnTo>
                  <a:pt x="36" y="102"/>
                </a:lnTo>
                <a:lnTo>
                  <a:pt x="31" y="102"/>
                </a:lnTo>
                <a:lnTo>
                  <a:pt x="31" y="102"/>
                </a:lnTo>
                <a:lnTo>
                  <a:pt x="27" y="102"/>
                </a:lnTo>
                <a:lnTo>
                  <a:pt x="22" y="102"/>
                </a:lnTo>
                <a:lnTo>
                  <a:pt x="22" y="102"/>
                </a:lnTo>
                <a:lnTo>
                  <a:pt x="22" y="106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4" y="97"/>
                </a:lnTo>
                <a:lnTo>
                  <a:pt x="14" y="97"/>
                </a:lnTo>
                <a:lnTo>
                  <a:pt x="9" y="93"/>
                </a:lnTo>
                <a:lnTo>
                  <a:pt x="9" y="88"/>
                </a:lnTo>
                <a:lnTo>
                  <a:pt x="9" y="84"/>
                </a:lnTo>
                <a:lnTo>
                  <a:pt x="9" y="79"/>
                </a:lnTo>
                <a:lnTo>
                  <a:pt x="5" y="79"/>
                </a:lnTo>
                <a:lnTo>
                  <a:pt x="0" y="75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2" name="Freeform 860">
            <a:extLst>
              <a:ext uri="{FF2B5EF4-FFF2-40B4-BE49-F238E27FC236}">
                <a16:creationId xmlns:a16="http://schemas.microsoft.com/office/drawing/2014/main" id="{936147C2-54B8-4A59-81BA-390F105E4891}"/>
              </a:ext>
            </a:extLst>
          </p:cNvPr>
          <p:cNvSpPr>
            <a:spLocks/>
          </p:cNvSpPr>
          <p:nvPr/>
        </p:nvSpPr>
        <p:spPr bwMode="auto">
          <a:xfrm>
            <a:off x="7229185" y="3638518"/>
            <a:ext cx="166985" cy="150019"/>
          </a:xfrm>
          <a:custGeom>
            <a:avLst/>
            <a:gdLst>
              <a:gd name="T0" fmla="*/ 5 w 187"/>
              <a:gd name="T1" fmla="*/ 71 h 168"/>
              <a:gd name="T2" fmla="*/ 27 w 187"/>
              <a:gd name="T3" fmla="*/ 57 h 168"/>
              <a:gd name="T4" fmla="*/ 40 w 187"/>
              <a:gd name="T5" fmla="*/ 44 h 168"/>
              <a:gd name="T6" fmla="*/ 58 w 187"/>
              <a:gd name="T7" fmla="*/ 31 h 168"/>
              <a:gd name="T8" fmla="*/ 67 w 187"/>
              <a:gd name="T9" fmla="*/ 22 h 168"/>
              <a:gd name="T10" fmla="*/ 102 w 187"/>
              <a:gd name="T11" fmla="*/ 0 h 168"/>
              <a:gd name="T12" fmla="*/ 129 w 187"/>
              <a:gd name="T13" fmla="*/ 9 h 168"/>
              <a:gd name="T14" fmla="*/ 138 w 187"/>
              <a:gd name="T15" fmla="*/ 26 h 168"/>
              <a:gd name="T16" fmla="*/ 133 w 187"/>
              <a:gd name="T17" fmla="*/ 35 h 168"/>
              <a:gd name="T18" fmla="*/ 124 w 187"/>
              <a:gd name="T19" fmla="*/ 57 h 168"/>
              <a:gd name="T20" fmla="*/ 142 w 187"/>
              <a:gd name="T21" fmla="*/ 62 h 168"/>
              <a:gd name="T22" fmla="*/ 147 w 187"/>
              <a:gd name="T23" fmla="*/ 48 h 168"/>
              <a:gd name="T24" fmla="*/ 160 w 187"/>
              <a:gd name="T25" fmla="*/ 44 h 168"/>
              <a:gd name="T26" fmla="*/ 164 w 187"/>
              <a:gd name="T27" fmla="*/ 53 h 168"/>
              <a:gd name="T28" fmla="*/ 151 w 187"/>
              <a:gd name="T29" fmla="*/ 71 h 168"/>
              <a:gd name="T30" fmla="*/ 147 w 187"/>
              <a:gd name="T31" fmla="*/ 97 h 168"/>
              <a:gd name="T32" fmla="*/ 164 w 187"/>
              <a:gd name="T33" fmla="*/ 102 h 168"/>
              <a:gd name="T34" fmla="*/ 160 w 187"/>
              <a:gd name="T35" fmla="*/ 110 h 168"/>
              <a:gd name="T36" fmla="*/ 164 w 187"/>
              <a:gd name="T37" fmla="*/ 119 h 168"/>
              <a:gd name="T38" fmla="*/ 173 w 187"/>
              <a:gd name="T39" fmla="*/ 119 h 168"/>
              <a:gd name="T40" fmla="*/ 178 w 187"/>
              <a:gd name="T41" fmla="*/ 128 h 168"/>
              <a:gd name="T42" fmla="*/ 187 w 187"/>
              <a:gd name="T43" fmla="*/ 137 h 168"/>
              <a:gd name="T44" fmla="*/ 173 w 187"/>
              <a:gd name="T45" fmla="*/ 142 h 168"/>
              <a:gd name="T46" fmla="*/ 160 w 187"/>
              <a:gd name="T47" fmla="*/ 150 h 168"/>
              <a:gd name="T48" fmla="*/ 156 w 187"/>
              <a:gd name="T49" fmla="*/ 164 h 168"/>
              <a:gd name="T50" fmla="*/ 151 w 187"/>
              <a:gd name="T51" fmla="*/ 168 h 168"/>
              <a:gd name="T52" fmla="*/ 138 w 187"/>
              <a:gd name="T53" fmla="*/ 155 h 168"/>
              <a:gd name="T54" fmla="*/ 138 w 187"/>
              <a:gd name="T55" fmla="*/ 137 h 168"/>
              <a:gd name="T56" fmla="*/ 124 w 187"/>
              <a:gd name="T57" fmla="*/ 102 h 168"/>
              <a:gd name="T58" fmla="*/ 116 w 187"/>
              <a:gd name="T59" fmla="*/ 84 h 168"/>
              <a:gd name="T60" fmla="*/ 111 w 187"/>
              <a:gd name="T61" fmla="*/ 79 h 168"/>
              <a:gd name="T62" fmla="*/ 107 w 187"/>
              <a:gd name="T63" fmla="*/ 75 h 168"/>
              <a:gd name="T64" fmla="*/ 102 w 187"/>
              <a:gd name="T65" fmla="*/ 71 h 168"/>
              <a:gd name="T66" fmla="*/ 89 w 187"/>
              <a:gd name="T67" fmla="*/ 75 h 168"/>
              <a:gd name="T68" fmla="*/ 80 w 187"/>
              <a:gd name="T69" fmla="*/ 75 h 168"/>
              <a:gd name="T70" fmla="*/ 67 w 187"/>
              <a:gd name="T71" fmla="*/ 93 h 168"/>
              <a:gd name="T72" fmla="*/ 53 w 187"/>
              <a:gd name="T73" fmla="*/ 97 h 168"/>
              <a:gd name="T74" fmla="*/ 36 w 187"/>
              <a:gd name="T75" fmla="*/ 102 h 168"/>
              <a:gd name="T76" fmla="*/ 27 w 187"/>
              <a:gd name="T77" fmla="*/ 102 h 168"/>
              <a:gd name="T78" fmla="*/ 22 w 187"/>
              <a:gd name="T79" fmla="*/ 106 h 168"/>
              <a:gd name="T80" fmla="*/ 18 w 187"/>
              <a:gd name="T81" fmla="*/ 102 h 168"/>
              <a:gd name="T82" fmla="*/ 9 w 187"/>
              <a:gd name="T83" fmla="*/ 93 h 168"/>
              <a:gd name="T84" fmla="*/ 9 w 187"/>
              <a:gd name="T85" fmla="*/ 7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7" h="168">
                <a:moveTo>
                  <a:pt x="0" y="75"/>
                </a:moveTo>
                <a:lnTo>
                  <a:pt x="5" y="75"/>
                </a:lnTo>
                <a:lnTo>
                  <a:pt x="5" y="71"/>
                </a:lnTo>
                <a:lnTo>
                  <a:pt x="9" y="62"/>
                </a:lnTo>
                <a:lnTo>
                  <a:pt x="18" y="57"/>
                </a:lnTo>
                <a:lnTo>
                  <a:pt x="27" y="57"/>
                </a:lnTo>
                <a:lnTo>
                  <a:pt x="31" y="53"/>
                </a:lnTo>
                <a:lnTo>
                  <a:pt x="36" y="48"/>
                </a:lnTo>
                <a:lnTo>
                  <a:pt x="40" y="44"/>
                </a:lnTo>
                <a:lnTo>
                  <a:pt x="45" y="40"/>
                </a:lnTo>
                <a:lnTo>
                  <a:pt x="53" y="35"/>
                </a:lnTo>
                <a:lnTo>
                  <a:pt x="58" y="31"/>
                </a:lnTo>
                <a:lnTo>
                  <a:pt x="58" y="31"/>
                </a:lnTo>
                <a:lnTo>
                  <a:pt x="58" y="31"/>
                </a:lnTo>
                <a:lnTo>
                  <a:pt x="67" y="22"/>
                </a:lnTo>
                <a:lnTo>
                  <a:pt x="76" y="17"/>
                </a:lnTo>
                <a:lnTo>
                  <a:pt x="89" y="9"/>
                </a:lnTo>
                <a:lnTo>
                  <a:pt x="102" y="0"/>
                </a:lnTo>
                <a:lnTo>
                  <a:pt x="107" y="0"/>
                </a:lnTo>
                <a:lnTo>
                  <a:pt x="124" y="4"/>
                </a:lnTo>
                <a:lnTo>
                  <a:pt x="129" y="9"/>
                </a:lnTo>
                <a:lnTo>
                  <a:pt x="138" y="9"/>
                </a:lnTo>
                <a:lnTo>
                  <a:pt x="138" y="26"/>
                </a:lnTo>
                <a:lnTo>
                  <a:pt x="138" y="26"/>
                </a:lnTo>
                <a:lnTo>
                  <a:pt x="147" y="31"/>
                </a:lnTo>
                <a:lnTo>
                  <a:pt x="142" y="35"/>
                </a:lnTo>
                <a:lnTo>
                  <a:pt x="133" y="35"/>
                </a:lnTo>
                <a:lnTo>
                  <a:pt x="129" y="40"/>
                </a:lnTo>
                <a:lnTo>
                  <a:pt x="129" y="48"/>
                </a:lnTo>
                <a:lnTo>
                  <a:pt x="124" y="57"/>
                </a:lnTo>
                <a:lnTo>
                  <a:pt x="129" y="62"/>
                </a:lnTo>
                <a:lnTo>
                  <a:pt x="133" y="66"/>
                </a:lnTo>
                <a:lnTo>
                  <a:pt x="142" y="62"/>
                </a:lnTo>
                <a:lnTo>
                  <a:pt x="147" y="57"/>
                </a:lnTo>
                <a:lnTo>
                  <a:pt x="147" y="53"/>
                </a:lnTo>
                <a:lnTo>
                  <a:pt x="147" y="48"/>
                </a:lnTo>
                <a:lnTo>
                  <a:pt x="147" y="48"/>
                </a:lnTo>
                <a:lnTo>
                  <a:pt x="151" y="44"/>
                </a:lnTo>
                <a:lnTo>
                  <a:pt x="160" y="44"/>
                </a:lnTo>
                <a:lnTo>
                  <a:pt x="164" y="44"/>
                </a:lnTo>
                <a:lnTo>
                  <a:pt x="164" y="53"/>
                </a:lnTo>
                <a:lnTo>
                  <a:pt x="164" y="53"/>
                </a:lnTo>
                <a:lnTo>
                  <a:pt x="160" y="62"/>
                </a:lnTo>
                <a:lnTo>
                  <a:pt x="156" y="66"/>
                </a:lnTo>
                <a:lnTo>
                  <a:pt x="151" y="71"/>
                </a:lnTo>
                <a:lnTo>
                  <a:pt x="147" y="79"/>
                </a:lnTo>
                <a:lnTo>
                  <a:pt x="142" y="93"/>
                </a:lnTo>
                <a:lnTo>
                  <a:pt x="147" y="97"/>
                </a:lnTo>
                <a:lnTo>
                  <a:pt x="156" y="102"/>
                </a:lnTo>
                <a:lnTo>
                  <a:pt x="160" y="102"/>
                </a:lnTo>
                <a:lnTo>
                  <a:pt x="164" y="102"/>
                </a:lnTo>
                <a:lnTo>
                  <a:pt x="160" y="106"/>
                </a:lnTo>
                <a:lnTo>
                  <a:pt x="160" y="106"/>
                </a:lnTo>
                <a:lnTo>
                  <a:pt x="160" y="110"/>
                </a:lnTo>
                <a:lnTo>
                  <a:pt x="164" y="115"/>
                </a:lnTo>
                <a:lnTo>
                  <a:pt x="164" y="115"/>
                </a:lnTo>
                <a:lnTo>
                  <a:pt x="164" y="119"/>
                </a:lnTo>
                <a:lnTo>
                  <a:pt x="164" y="119"/>
                </a:lnTo>
                <a:lnTo>
                  <a:pt x="169" y="119"/>
                </a:lnTo>
                <a:lnTo>
                  <a:pt x="173" y="119"/>
                </a:lnTo>
                <a:lnTo>
                  <a:pt x="178" y="119"/>
                </a:lnTo>
                <a:lnTo>
                  <a:pt x="178" y="124"/>
                </a:lnTo>
                <a:lnTo>
                  <a:pt x="178" y="128"/>
                </a:lnTo>
                <a:lnTo>
                  <a:pt x="182" y="128"/>
                </a:lnTo>
                <a:lnTo>
                  <a:pt x="182" y="133"/>
                </a:lnTo>
                <a:lnTo>
                  <a:pt x="187" y="137"/>
                </a:lnTo>
                <a:lnTo>
                  <a:pt x="182" y="137"/>
                </a:lnTo>
                <a:lnTo>
                  <a:pt x="182" y="137"/>
                </a:lnTo>
                <a:lnTo>
                  <a:pt x="173" y="142"/>
                </a:lnTo>
                <a:lnTo>
                  <a:pt x="173" y="146"/>
                </a:lnTo>
                <a:lnTo>
                  <a:pt x="164" y="150"/>
                </a:lnTo>
                <a:lnTo>
                  <a:pt x="160" y="150"/>
                </a:lnTo>
                <a:lnTo>
                  <a:pt x="160" y="155"/>
                </a:lnTo>
                <a:lnTo>
                  <a:pt x="160" y="159"/>
                </a:lnTo>
                <a:lnTo>
                  <a:pt x="156" y="164"/>
                </a:lnTo>
                <a:lnTo>
                  <a:pt x="156" y="164"/>
                </a:lnTo>
                <a:lnTo>
                  <a:pt x="156" y="168"/>
                </a:lnTo>
                <a:lnTo>
                  <a:pt x="151" y="168"/>
                </a:lnTo>
                <a:lnTo>
                  <a:pt x="151" y="168"/>
                </a:lnTo>
                <a:lnTo>
                  <a:pt x="147" y="164"/>
                </a:lnTo>
                <a:lnTo>
                  <a:pt x="138" y="155"/>
                </a:lnTo>
                <a:lnTo>
                  <a:pt x="138" y="150"/>
                </a:lnTo>
                <a:lnTo>
                  <a:pt x="138" y="142"/>
                </a:lnTo>
                <a:lnTo>
                  <a:pt x="138" y="137"/>
                </a:lnTo>
                <a:lnTo>
                  <a:pt x="133" y="124"/>
                </a:lnTo>
                <a:lnTo>
                  <a:pt x="129" y="106"/>
                </a:lnTo>
                <a:lnTo>
                  <a:pt x="124" y="102"/>
                </a:lnTo>
                <a:lnTo>
                  <a:pt x="120" y="93"/>
                </a:lnTo>
                <a:lnTo>
                  <a:pt x="116" y="88"/>
                </a:lnTo>
                <a:lnTo>
                  <a:pt x="116" y="84"/>
                </a:lnTo>
                <a:lnTo>
                  <a:pt x="116" y="79"/>
                </a:lnTo>
                <a:lnTo>
                  <a:pt x="111" y="79"/>
                </a:lnTo>
                <a:lnTo>
                  <a:pt x="111" y="79"/>
                </a:lnTo>
                <a:lnTo>
                  <a:pt x="111" y="75"/>
                </a:lnTo>
                <a:lnTo>
                  <a:pt x="111" y="79"/>
                </a:lnTo>
                <a:lnTo>
                  <a:pt x="107" y="75"/>
                </a:lnTo>
                <a:lnTo>
                  <a:pt x="111" y="71"/>
                </a:lnTo>
                <a:lnTo>
                  <a:pt x="102" y="71"/>
                </a:lnTo>
                <a:lnTo>
                  <a:pt x="102" y="71"/>
                </a:lnTo>
                <a:lnTo>
                  <a:pt x="98" y="75"/>
                </a:lnTo>
                <a:lnTo>
                  <a:pt x="93" y="71"/>
                </a:lnTo>
                <a:lnTo>
                  <a:pt x="89" y="75"/>
                </a:lnTo>
                <a:lnTo>
                  <a:pt x="89" y="71"/>
                </a:lnTo>
                <a:lnTo>
                  <a:pt x="89" y="75"/>
                </a:lnTo>
                <a:lnTo>
                  <a:pt x="80" y="75"/>
                </a:lnTo>
                <a:lnTo>
                  <a:pt x="76" y="79"/>
                </a:lnTo>
                <a:lnTo>
                  <a:pt x="71" y="88"/>
                </a:lnTo>
                <a:lnTo>
                  <a:pt x="67" y="93"/>
                </a:lnTo>
                <a:lnTo>
                  <a:pt x="62" y="93"/>
                </a:lnTo>
                <a:lnTo>
                  <a:pt x="58" y="93"/>
                </a:lnTo>
                <a:lnTo>
                  <a:pt x="53" y="97"/>
                </a:lnTo>
                <a:lnTo>
                  <a:pt x="49" y="97"/>
                </a:lnTo>
                <a:lnTo>
                  <a:pt x="45" y="102"/>
                </a:lnTo>
                <a:lnTo>
                  <a:pt x="36" y="102"/>
                </a:lnTo>
                <a:lnTo>
                  <a:pt x="31" y="102"/>
                </a:lnTo>
                <a:lnTo>
                  <a:pt x="31" y="102"/>
                </a:lnTo>
                <a:lnTo>
                  <a:pt x="27" y="102"/>
                </a:lnTo>
                <a:lnTo>
                  <a:pt x="22" y="102"/>
                </a:lnTo>
                <a:lnTo>
                  <a:pt x="22" y="102"/>
                </a:lnTo>
                <a:lnTo>
                  <a:pt x="22" y="106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4" y="97"/>
                </a:lnTo>
                <a:lnTo>
                  <a:pt x="14" y="97"/>
                </a:lnTo>
                <a:lnTo>
                  <a:pt x="9" y="93"/>
                </a:lnTo>
                <a:lnTo>
                  <a:pt x="9" y="88"/>
                </a:lnTo>
                <a:lnTo>
                  <a:pt x="9" y="84"/>
                </a:lnTo>
                <a:lnTo>
                  <a:pt x="9" y="79"/>
                </a:lnTo>
                <a:lnTo>
                  <a:pt x="5" y="79"/>
                </a:lnTo>
                <a:lnTo>
                  <a:pt x="0" y="7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3" name="Freeform 861">
            <a:extLst>
              <a:ext uri="{FF2B5EF4-FFF2-40B4-BE49-F238E27FC236}">
                <a16:creationId xmlns:a16="http://schemas.microsoft.com/office/drawing/2014/main" id="{95A911C5-7D47-4D41-B6E9-B6BEE2EC9612}"/>
              </a:ext>
            </a:extLst>
          </p:cNvPr>
          <p:cNvSpPr>
            <a:spLocks/>
          </p:cNvSpPr>
          <p:nvPr/>
        </p:nvSpPr>
        <p:spPr bwMode="auto">
          <a:xfrm>
            <a:off x="7229185" y="3638518"/>
            <a:ext cx="166985" cy="150019"/>
          </a:xfrm>
          <a:custGeom>
            <a:avLst/>
            <a:gdLst>
              <a:gd name="T0" fmla="*/ 5 w 187"/>
              <a:gd name="T1" fmla="*/ 71 h 168"/>
              <a:gd name="T2" fmla="*/ 27 w 187"/>
              <a:gd name="T3" fmla="*/ 57 h 168"/>
              <a:gd name="T4" fmla="*/ 40 w 187"/>
              <a:gd name="T5" fmla="*/ 44 h 168"/>
              <a:gd name="T6" fmla="*/ 58 w 187"/>
              <a:gd name="T7" fmla="*/ 31 h 168"/>
              <a:gd name="T8" fmla="*/ 67 w 187"/>
              <a:gd name="T9" fmla="*/ 22 h 168"/>
              <a:gd name="T10" fmla="*/ 102 w 187"/>
              <a:gd name="T11" fmla="*/ 0 h 168"/>
              <a:gd name="T12" fmla="*/ 129 w 187"/>
              <a:gd name="T13" fmla="*/ 9 h 168"/>
              <a:gd name="T14" fmla="*/ 138 w 187"/>
              <a:gd name="T15" fmla="*/ 26 h 168"/>
              <a:gd name="T16" fmla="*/ 133 w 187"/>
              <a:gd name="T17" fmla="*/ 35 h 168"/>
              <a:gd name="T18" fmla="*/ 124 w 187"/>
              <a:gd name="T19" fmla="*/ 57 h 168"/>
              <a:gd name="T20" fmla="*/ 142 w 187"/>
              <a:gd name="T21" fmla="*/ 62 h 168"/>
              <a:gd name="T22" fmla="*/ 147 w 187"/>
              <a:gd name="T23" fmla="*/ 48 h 168"/>
              <a:gd name="T24" fmla="*/ 160 w 187"/>
              <a:gd name="T25" fmla="*/ 44 h 168"/>
              <a:gd name="T26" fmla="*/ 164 w 187"/>
              <a:gd name="T27" fmla="*/ 53 h 168"/>
              <a:gd name="T28" fmla="*/ 151 w 187"/>
              <a:gd name="T29" fmla="*/ 71 h 168"/>
              <a:gd name="T30" fmla="*/ 147 w 187"/>
              <a:gd name="T31" fmla="*/ 97 h 168"/>
              <a:gd name="T32" fmla="*/ 164 w 187"/>
              <a:gd name="T33" fmla="*/ 102 h 168"/>
              <a:gd name="T34" fmla="*/ 160 w 187"/>
              <a:gd name="T35" fmla="*/ 110 h 168"/>
              <a:gd name="T36" fmla="*/ 164 w 187"/>
              <a:gd name="T37" fmla="*/ 119 h 168"/>
              <a:gd name="T38" fmla="*/ 173 w 187"/>
              <a:gd name="T39" fmla="*/ 119 h 168"/>
              <a:gd name="T40" fmla="*/ 178 w 187"/>
              <a:gd name="T41" fmla="*/ 128 h 168"/>
              <a:gd name="T42" fmla="*/ 187 w 187"/>
              <a:gd name="T43" fmla="*/ 137 h 168"/>
              <a:gd name="T44" fmla="*/ 173 w 187"/>
              <a:gd name="T45" fmla="*/ 142 h 168"/>
              <a:gd name="T46" fmla="*/ 160 w 187"/>
              <a:gd name="T47" fmla="*/ 150 h 168"/>
              <a:gd name="T48" fmla="*/ 156 w 187"/>
              <a:gd name="T49" fmla="*/ 164 h 168"/>
              <a:gd name="T50" fmla="*/ 151 w 187"/>
              <a:gd name="T51" fmla="*/ 168 h 168"/>
              <a:gd name="T52" fmla="*/ 138 w 187"/>
              <a:gd name="T53" fmla="*/ 155 h 168"/>
              <a:gd name="T54" fmla="*/ 138 w 187"/>
              <a:gd name="T55" fmla="*/ 137 h 168"/>
              <a:gd name="T56" fmla="*/ 124 w 187"/>
              <a:gd name="T57" fmla="*/ 102 h 168"/>
              <a:gd name="T58" fmla="*/ 116 w 187"/>
              <a:gd name="T59" fmla="*/ 84 h 168"/>
              <a:gd name="T60" fmla="*/ 111 w 187"/>
              <a:gd name="T61" fmla="*/ 79 h 168"/>
              <a:gd name="T62" fmla="*/ 107 w 187"/>
              <a:gd name="T63" fmla="*/ 75 h 168"/>
              <a:gd name="T64" fmla="*/ 102 w 187"/>
              <a:gd name="T65" fmla="*/ 71 h 168"/>
              <a:gd name="T66" fmla="*/ 89 w 187"/>
              <a:gd name="T67" fmla="*/ 75 h 168"/>
              <a:gd name="T68" fmla="*/ 80 w 187"/>
              <a:gd name="T69" fmla="*/ 75 h 168"/>
              <a:gd name="T70" fmla="*/ 67 w 187"/>
              <a:gd name="T71" fmla="*/ 93 h 168"/>
              <a:gd name="T72" fmla="*/ 53 w 187"/>
              <a:gd name="T73" fmla="*/ 97 h 168"/>
              <a:gd name="T74" fmla="*/ 36 w 187"/>
              <a:gd name="T75" fmla="*/ 102 h 168"/>
              <a:gd name="T76" fmla="*/ 27 w 187"/>
              <a:gd name="T77" fmla="*/ 102 h 168"/>
              <a:gd name="T78" fmla="*/ 22 w 187"/>
              <a:gd name="T79" fmla="*/ 106 h 168"/>
              <a:gd name="T80" fmla="*/ 18 w 187"/>
              <a:gd name="T81" fmla="*/ 102 h 168"/>
              <a:gd name="T82" fmla="*/ 9 w 187"/>
              <a:gd name="T83" fmla="*/ 93 h 168"/>
              <a:gd name="T84" fmla="*/ 9 w 187"/>
              <a:gd name="T85" fmla="*/ 7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7" h="168">
                <a:moveTo>
                  <a:pt x="0" y="75"/>
                </a:moveTo>
                <a:lnTo>
                  <a:pt x="5" y="75"/>
                </a:lnTo>
                <a:lnTo>
                  <a:pt x="5" y="71"/>
                </a:lnTo>
                <a:lnTo>
                  <a:pt x="9" y="62"/>
                </a:lnTo>
                <a:lnTo>
                  <a:pt x="18" y="57"/>
                </a:lnTo>
                <a:lnTo>
                  <a:pt x="27" y="57"/>
                </a:lnTo>
                <a:lnTo>
                  <a:pt x="31" y="53"/>
                </a:lnTo>
                <a:lnTo>
                  <a:pt x="36" y="48"/>
                </a:lnTo>
                <a:lnTo>
                  <a:pt x="40" y="44"/>
                </a:lnTo>
                <a:lnTo>
                  <a:pt x="45" y="40"/>
                </a:lnTo>
                <a:lnTo>
                  <a:pt x="53" y="35"/>
                </a:lnTo>
                <a:lnTo>
                  <a:pt x="58" y="31"/>
                </a:lnTo>
                <a:lnTo>
                  <a:pt x="58" y="31"/>
                </a:lnTo>
                <a:lnTo>
                  <a:pt x="58" y="31"/>
                </a:lnTo>
                <a:lnTo>
                  <a:pt x="67" y="22"/>
                </a:lnTo>
                <a:lnTo>
                  <a:pt x="76" y="17"/>
                </a:lnTo>
                <a:lnTo>
                  <a:pt x="89" y="9"/>
                </a:lnTo>
                <a:lnTo>
                  <a:pt x="102" y="0"/>
                </a:lnTo>
                <a:lnTo>
                  <a:pt x="107" y="0"/>
                </a:lnTo>
                <a:lnTo>
                  <a:pt x="124" y="4"/>
                </a:lnTo>
                <a:lnTo>
                  <a:pt x="129" y="9"/>
                </a:lnTo>
                <a:lnTo>
                  <a:pt x="138" y="9"/>
                </a:lnTo>
                <a:lnTo>
                  <a:pt x="138" y="26"/>
                </a:lnTo>
                <a:lnTo>
                  <a:pt x="138" y="26"/>
                </a:lnTo>
                <a:lnTo>
                  <a:pt x="147" y="31"/>
                </a:lnTo>
                <a:lnTo>
                  <a:pt x="142" y="35"/>
                </a:lnTo>
                <a:lnTo>
                  <a:pt x="133" y="35"/>
                </a:lnTo>
                <a:lnTo>
                  <a:pt x="129" y="40"/>
                </a:lnTo>
                <a:lnTo>
                  <a:pt x="129" y="48"/>
                </a:lnTo>
                <a:lnTo>
                  <a:pt x="124" y="57"/>
                </a:lnTo>
                <a:lnTo>
                  <a:pt x="129" y="62"/>
                </a:lnTo>
                <a:lnTo>
                  <a:pt x="133" y="66"/>
                </a:lnTo>
                <a:lnTo>
                  <a:pt x="142" y="62"/>
                </a:lnTo>
                <a:lnTo>
                  <a:pt x="147" y="57"/>
                </a:lnTo>
                <a:lnTo>
                  <a:pt x="147" y="53"/>
                </a:lnTo>
                <a:lnTo>
                  <a:pt x="147" y="48"/>
                </a:lnTo>
                <a:lnTo>
                  <a:pt x="147" y="48"/>
                </a:lnTo>
                <a:lnTo>
                  <a:pt x="151" y="44"/>
                </a:lnTo>
                <a:lnTo>
                  <a:pt x="160" y="44"/>
                </a:lnTo>
                <a:lnTo>
                  <a:pt x="164" y="44"/>
                </a:lnTo>
                <a:lnTo>
                  <a:pt x="164" y="53"/>
                </a:lnTo>
                <a:lnTo>
                  <a:pt x="164" y="53"/>
                </a:lnTo>
                <a:lnTo>
                  <a:pt x="160" y="62"/>
                </a:lnTo>
                <a:lnTo>
                  <a:pt x="156" y="66"/>
                </a:lnTo>
                <a:lnTo>
                  <a:pt x="151" y="71"/>
                </a:lnTo>
                <a:lnTo>
                  <a:pt x="147" y="79"/>
                </a:lnTo>
                <a:lnTo>
                  <a:pt x="142" y="93"/>
                </a:lnTo>
                <a:lnTo>
                  <a:pt x="147" y="97"/>
                </a:lnTo>
                <a:lnTo>
                  <a:pt x="156" y="102"/>
                </a:lnTo>
                <a:lnTo>
                  <a:pt x="160" y="102"/>
                </a:lnTo>
                <a:lnTo>
                  <a:pt x="164" y="102"/>
                </a:lnTo>
                <a:lnTo>
                  <a:pt x="160" y="106"/>
                </a:lnTo>
                <a:lnTo>
                  <a:pt x="160" y="106"/>
                </a:lnTo>
                <a:lnTo>
                  <a:pt x="160" y="110"/>
                </a:lnTo>
                <a:lnTo>
                  <a:pt x="164" y="115"/>
                </a:lnTo>
                <a:lnTo>
                  <a:pt x="164" y="115"/>
                </a:lnTo>
                <a:lnTo>
                  <a:pt x="164" y="119"/>
                </a:lnTo>
                <a:lnTo>
                  <a:pt x="164" y="119"/>
                </a:lnTo>
                <a:lnTo>
                  <a:pt x="169" y="119"/>
                </a:lnTo>
                <a:lnTo>
                  <a:pt x="173" y="119"/>
                </a:lnTo>
                <a:lnTo>
                  <a:pt x="178" y="119"/>
                </a:lnTo>
                <a:lnTo>
                  <a:pt x="178" y="124"/>
                </a:lnTo>
                <a:lnTo>
                  <a:pt x="178" y="128"/>
                </a:lnTo>
                <a:lnTo>
                  <a:pt x="182" y="128"/>
                </a:lnTo>
                <a:lnTo>
                  <a:pt x="182" y="133"/>
                </a:lnTo>
                <a:lnTo>
                  <a:pt x="187" y="137"/>
                </a:lnTo>
                <a:lnTo>
                  <a:pt x="182" y="137"/>
                </a:lnTo>
                <a:lnTo>
                  <a:pt x="182" y="137"/>
                </a:lnTo>
                <a:lnTo>
                  <a:pt x="173" y="142"/>
                </a:lnTo>
                <a:lnTo>
                  <a:pt x="173" y="146"/>
                </a:lnTo>
                <a:lnTo>
                  <a:pt x="164" y="150"/>
                </a:lnTo>
                <a:lnTo>
                  <a:pt x="160" y="150"/>
                </a:lnTo>
                <a:lnTo>
                  <a:pt x="160" y="155"/>
                </a:lnTo>
                <a:lnTo>
                  <a:pt x="160" y="159"/>
                </a:lnTo>
                <a:lnTo>
                  <a:pt x="156" y="164"/>
                </a:lnTo>
                <a:lnTo>
                  <a:pt x="156" y="164"/>
                </a:lnTo>
                <a:lnTo>
                  <a:pt x="156" y="168"/>
                </a:lnTo>
                <a:lnTo>
                  <a:pt x="151" y="168"/>
                </a:lnTo>
                <a:lnTo>
                  <a:pt x="151" y="168"/>
                </a:lnTo>
                <a:lnTo>
                  <a:pt x="147" y="164"/>
                </a:lnTo>
                <a:lnTo>
                  <a:pt x="138" y="155"/>
                </a:lnTo>
                <a:lnTo>
                  <a:pt x="138" y="150"/>
                </a:lnTo>
                <a:lnTo>
                  <a:pt x="138" y="142"/>
                </a:lnTo>
                <a:lnTo>
                  <a:pt x="138" y="137"/>
                </a:lnTo>
                <a:lnTo>
                  <a:pt x="133" y="124"/>
                </a:lnTo>
                <a:lnTo>
                  <a:pt x="129" y="106"/>
                </a:lnTo>
                <a:lnTo>
                  <a:pt x="124" y="102"/>
                </a:lnTo>
                <a:lnTo>
                  <a:pt x="120" y="93"/>
                </a:lnTo>
                <a:lnTo>
                  <a:pt x="116" y="88"/>
                </a:lnTo>
                <a:lnTo>
                  <a:pt x="116" y="84"/>
                </a:lnTo>
                <a:lnTo>
                  <a:pt x="116" y="79"/>
                </a:lnTo>
                <a:lnTo>
                  <a:pt x="111" y="79"/>
                </a:lnTo>
                <a:lnTo>
                  <a:pt x="111" y="79"/>
                </a:lnTo>
                <a:lnTo>
                  <a:pt x="111" y="75"/>
                </a:lnTo>
                <a:lnTo>
                  <a:pt x="111" y="79"/>
                </a:lnTo>
                <a:lnTo>
                  <a:pt x="107" y="75"/>
                </a:lnTo>
                <a:lnTo>
                  <a:pt x="111" y="71"/>
                </a:lnTo>
                <a:lnTo>
                  <a:pt x="102" y="71"/>
                </a:lnTo>
                <a:lnTo>
                  <a:pt x="102" y="71"/>
                </a:lnTo>
                <a:lnTo>
                  <a:pt x="98" y="75"/>
                </a:lnTo>
                <a:lnTo>
                  <a:pt x="93" y="71"/>
                </a:lnTo>
                <a:lnTo>
                  <a:pt x="89" y="75"/>
                </a:lnTo>
                <a:lnTo>
                  <a:pt x="89" y="71"/>
                </a:lnTo>
                <a:lnTo>
                  <a:pt x="89" y="75"/>
                </a:lnTo>
                <a:lnTo>
                  <a:pt x="80" y="75"/>
                </a:lnTo>
                <a:lnTo>
                  <a:pt x="76" y="79"/>
                </a:lnTo>
                <a:lnTo>
                  <a:pt x="71" y="88"/>
                </a:lnTo>
                <a:lnTo>
                  <a:pt x="67" y="93"/>
                </a:lnTo>
                <a:lnTo>
                  <a:pt x="62" y="93"/>
                </a:lnTo>
                <a:lnTo>
                  <a:pt x="58" y="93"/>
                </a:lnTo>
                <a:lnTo>
                  <a:pt x="53" y="97"/>
                </a:lnTo>
                <a:lnTo>
                  <a:pt x="49" y="97"/>
                </a:lnTo>
                <a:lnTo>
                  <a:pt x="45" y="102"/>
                </a:lnTo>
                <a:lnTo>
                  <a:pt x="36" y="102"/>
                </a:lnTo>
                <a:lnTo>
                  <a:pt x="31" y="102"/>
                </a:lnTo>
                <a:lnTo>
                  <a:pt x="31" y="102"/>
                </a:lnTo>
                <a:lnTo>
                  <a:pt x="27" y="102"/>
                </a:lnTo>
                <a:lnTo>
                  <a:pt x="22" y="102"/>
                </a:lnTo>
                <a:lnTo>
                  <a:pt x="22" y="102"/>
                </a:lnTo>
                <a:lnTo>
                  <a:pt x="22" y="106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4" y="97"/>
                </a:lnTo>
                <a:lnTo>
                  <a:pt x="14" y="97"/>
                </a:lnTo>
                <a:lnTo>
                  <a:pt x="9" y="93"/>
                </a:lnTo>
                <a:lnTo>
                  <a:pt x="9" y="88"/>
                </a:lnTo>
                <a:lnTo>
                  <a:pt x="9" y="84"/>
                </a:lnTo>
                <a:lnTo>
                  <a:pt x="9" y="79"/>
                </a:lnTo>
                <a:lnTo>
                  <a:pt x="5" y="79"/>
                </a:lnTo>
                <a:lnTo>
                  <a:pt x="0" y="75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4" name="Freeform 862">
            <a:extLst>
              <a:ext uri="{FF2B5EF4-FFF2-40B4-BE49-F238E27FC236}">
                <a16:creationId xmlns:a16="http://schemas.microsoft.com/office/drawing/2014/main" id="{027A07A2-5174-4744-92FE-A7AF765E0D03}"/>
              </a:ext>
            </a:extLst>
          </p:cNvPr>
          <p:cNvSpPr>
            <a:spLocks/>
          </p:cNvSpPr>
          <p:nvPr/>
        </p:nvSpPr>
        <p:spPr bwMode="auto">
          <a:xfrm>
            <a:off x="7229185" y="3638518"/>
            <a:ext cx="166985" cy="150019"/>
          </a:xfrm>
          <a:custGeom>
            <a:avLst/>
            <a:gdLst>
              <a:gd name="T0" fmla="*/ 5 w 187"/>
              <a:gd name="T1" fmla="*/ 71 h 168"/>
              <a:gd name="T2" fmla="*/ 27 w 187"/>
              <a:gd name="T3" fmla="*/ 57 h 168"/>
              <a:gd name="T4" fmla="*/ 40 w 187"/>
              <a:gd name="T5" fmla="*/ 44 h 168"/>
              <a:gd name="T6" fmla="*/ 58 w 187"/>
              <a:gd name="T7" fmla="*/ 31 h 168"/>
              <a:gd name="T8" fmla="*/ 67 w 187"/>
              <a:gd name="T9" fmla="*/ 22 h 168"/>
              <a:gd name="T10" fmla="*/ 102 w 187"/>
              <a:gd name="T11" fmla="*/ 0 h 168"/>
              <a:gd name="T12" fmla="*/ 129 w 187"/>
              <a:gd name="T13" fmla="*/ 9 h 168"/>
              <a:gd name="T14" fmla="*/ 138 w 187"/>
              <a:gd name="T15" fmla="*/ 26 h 168"/>
              <a:gd name="T16" fmla="*/ 133 w 187"/>
              <a:gd name="T17" fmla="*/ 35 h 168"/>
              <a:gd name="T18" fmla="*/ 124 w 187"/>
              <a:gd name="T19" fmla="*/ 57 h 168"/>
              <a:gd name="T20" fmla="*/ 142 w 187"/>
              <a:gd name="T21" fmla="*/ 62 h 168"/>
              <a:gd name="T22" fmla="*/ 147 w 187"/>
              <a:gd name="T23" fmla="*/ 48 h 168"/>
              <a:gd name="T24" fmla="*/ 160 w 187"/>
              <a:gd name="T25" fmla="*/ 44 h 168"/>
              <a:gd name="T26" fmla="*/ 164 w 187"/>
              <a:gd name="T27" fmla="*/ 53 h 168"/>
              <a:gd name="T28" fmla="*/ 151 w 187"/>
              <a:gd name="T29" fmla="*/ 71 h 168"/>
              <a:gd name="T30" fmla="*/ 147 w 187"/>
              <a:gd name="T31" fmla="*/ 97 h 168"/>
              <a:gd name="T32" fmla="*/ 164 w 187"/>
              <a:gd name="T33" fmla="*/ 102 h 168"/>
              <a:gd name="T34" fmla="*/ 160 w 187"/>
              <a:gd name="T35" fmla="*/ 110 h 168"/>
              <a:gd name="T36" fmla="*/ 164 w 187"/>
              <a:gd name="T37" fmla="*/ 119 h 168"/>
              <a:gd name="T38" fmla="*/ 173 w 187"/>
              <a:gd name="T39" fmla="*/ 119 h 168"/>
              <a:gd name="T40" fmla="*/ 178 w 187"/>
              <a:gd name="T41" fmla="*/ 128 h 168"/>
              <a:gd name="T42" fmla="*/ 187 w 187"/>
              <a:gd name="T43" fmla="*/ 137 h 168"/>
              <a:gd name="T44" fmla="*/ 173 w 187"/>
              <a:gd name="T45" fmla="*/ 142 h 168"/>
              <a:gd name="T46" fmla="*/ 160 w 187"/>
              <a:gd name="T47" fmla="*/ 150 h 168"/>
              <a:gd name="T48" fmla="*/ 156 w 187"/>
              <a:gd name="T49" fmla="*/ 164 h 168"/>
              <a:gd name="T50" fmla="*/ 151 w 187"/>
              <a:gd name="T51" fmla="*/ 168 h 168"/>
              <a:gd name="T52" fmla="*/ 138 w 187"/>
              <a:gd name="T53" fmla="*/ 155 h 168"/>
              <a:gd name="T54" fmla="*/ 138 w 187"/>
              <a:gd name="T55" fmla="*/ 137 h 168"/>
              <a:gd name="T56" fmla="*/ 124 w 187"/>
              <a:gd name="T57" fmla="*/ 102 h 168"/>
              <a:gd name="T58" fmla="*/ 116 w 187"/>
              <a:gd name="T59" fmla="*/ 84 h 168"/>
              <a:gd name="T60" fmla="*/ 111 w 187"/>
              <a:gd name="T61" fmla="*/ 79 h 168"/>
              <a:gd name="T62" fmla="*/ 107 w 187"/>
              <a:gd name="T63" fmla="*/ 75 h 168"/>
              <a:gd name="T64" fmla="*/ 102 w 187"/>
              <a:gd name="T65" fmla="*/ 71 h 168"/>
              <a:gd name="T66" fmla="*/ 89 w 187"/>
              <a:gd name="T67" fmla="*/ 75 h 168"/>
              <a:gd name="T68" fmla="*/ 80 w 187"/>
              <a:gd name="T69" fmla="*/ 75 h 168"/>
              <a:gd name="T70" fmla="*/ 67 w 187"/>
              <a:gd name="T71" fmla="*/ 93 h 168"/>
              <a:gd name="T72" fmla="*/ 53 w 187"/>
              <a:gd name="T73" fmla="*/ 97 h 168"/>
              <a:gd name="T74" fmla="*/ 36 w 187"/>
              <a:gd name="T75" fmla="*/ 102 h 168"/>
              <a:gd name="T76" fmla="*/ 27 w 187"/>
              <a:gd name="T77" fmla="*/ 102 h 168"/>
              <a:gd name="T78" fmla="*/ 22 w 187"/>
              <a:gd name="T79" fmla="*/ 106 h 168"/>
              <a:gd name="T80" fmla="*/ 18 w 187"/>
              <a:gd name="T81" fmla="*/ 102 h 168"/>
              <a:gd name="T82" fmla="*/ 9 w 187"/>
              <a:gd name="T83" fmla="*/ 93 h 168"/>
              <a:gd name="T84" fmla="*/ 9 w 187"/>
              <a:gd name="T85" fmla="*/ 7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7" h="168">
                <a:moveTo>
                  <a:pt x="0" y="75"/>
                </a:moveTo>
                <a:lnTo>
                  <a:pt x="5" y="75"/>
                </a:lnTo>
                <a:lnTo>
                  <a:pt x="5" y="71"/>
                </a:lnTo>
                <a:lnTo>
                  <a:pt x="9" y="62"/>
                </a:lnTo>
                <a:lnTo>
                  <a:pt x="18" y="57"/>
                </a:lnTo>
                <a:lnTo>
                  <a:pt x="27" y="57"/>
                </a:lnTo>
                <a:lnTo>
                  <a:pt x="31" y="53"/>
                </a:lnTo>
                <a:lnTo>
                  <a:pt x="36" y="48"/>
                </a:lnTo>
                <a:lnTo>
                  <a:pt x="40" y="44"/>
                </a:lnTo>
                <a:lnTo>
                  <a:pt x="45" y="40"/>
                </a:lnTo>
                <a:lnTo>
                  <a:pt x="53" y="35"/>
                </a:lnTo>
                <a:lnTo>
                  <a:pt x="58" y="31"/>
                </a:lnTo>
                <a:lnTo>
                  <a:pt x="58" y="31"/>
                </a:lnTo>
                <a:lnTo>
                  <a:pt x="58" y="31"/>
                </a:lnTo>
                <a:lnTo>
                  <a:pt x="67" y="22"/>
                </a:lnTo>
                <a:lnTo>
                  <a:pt x="76" y="17"/>
                </a:lnTo>
                <a:lnTo>
                  <a:pt x="89" y="9"/>
                </a:lnTo>
                <a:lnTo>
                  <a:pt x="102" y="0"/>
                </a:lnTo>
                <a:lnTo>
                  <a:pt x="107" y="0"/>
                </a:lnTo>
                <a:lnTo>
                  <a:pt x="124" y="4"/>
                </a:lnTo>
                <a:lnTo>
                  <a:pt x="129" y="9"/>
                </a:lnTo>
                <a:lnTo>
                  <a:pt x="138" y="9"/>
                </a:lnTo>
                <a:lnTo>
                  <a:pt x="138" y="26"/>
                </a:lnTo>
                <a:lnTo>
                  <a:pt x="138" y="26"/>
                </a:lnTo>
                <a:lnTo>
                  <a:pt x="147" y="31"/>
                </a:lnTo>
                <a:lnTo>
                  <a:pt x="142" y="35"/>
                </a:lnTo>
                <a:lnTo>
                  <a:pt x="133" y="35"/>
                </a:lnTo>
                <a:lnTo>
                  <a:pt x="129" y="40"/>
                </a:lnTo>
                <a:lnTo>
                  <a:pt x="129" y="48"/>
                </a:lnTo>
                <a:lnTo>
                  <a:pt x="124" y="57"/>
                </a:lnTo>
                <a:lnTo>
                  <a:pt x="129" y="62"/>
                </a:lnTo>
                <a:lnTo>
                  <a:pt x="133" y="66"/>
                </a:lnTo>
                <a:lnTo>
                  <a:pt x="142" y="62"/>
                </a:lnTo>
                <a:lnTo>
                  <a:pt x="147" y="57"/>
                </a:lnTo>
                <a:lnTo>
                  <a:pt x="147" y="53"/>
                </a:lnTo>
                <a:lnTo>
                  <a:pt x="147" y="48"/>
                </a:lnTo>
                <a:lnTo>
                  <a:pt x="147" y="48"/>
                </a:lnTo>
                <a:lnTo>
                  <a:pt x="151" y="44"/>
                </a:lnTo>
                <a:lnTo>
                  <a:pt x="160" y="44"/>
                </a:lnTo>
                <a:lnTo>
                  <a:pt x="164" y="44"/>
                </a:lnTo>
                <a:lnTo>
                  <a:pt x="164" y="53"/>
                </a:lnTo>
                <a:lnTo>
                  <a:pt x="164" y="53"/>
                </a:lnTo>
                <a:lnTo>
                  <a:pt x="160" y="62"/>
                </a:lnTo>
                <a:lnTo>
                  <a:pt x="156" y="66"/>
                </a:lnTo>
                <a:lnTo>
                  <a:pt x="151" y="71"/>
                </a:lnTo>
                <a:lnTo>
                  <a:pt x="147" y="79"/>
                </a:lnTo>
                <a:lnTo>
                  <a:pt x="142" y="93"/>
                </a:lnTo>
                <a:lnTo>
                  <a:pt x="147" y="97"/>
                </a:lnTo>
                <a:lnTo>
                  <a:pt x="156" y="102"/>
                </a:lnTo>
                <a:lnTo>
                  <a:pt x="160" y="102"/>
                </a:lnTo>
                <a:lnTo>
                  <a:pt x="164" y="102"/>
                </a:lnTo>
                <a:lnTo>
                  <a:pt x="160" y="106"/>
                </a:lnTo>
                <a:lnTo>
                  <a:pt x="160" y="106"/>
                </a:lnTo>
                <a:lnTo>
                  <a:pt x="160" y="110"/>
                </a:lnTo>
                <a:lnTo>
                  <a:pt x="164" y="115"/>
                </a:lnTo>
                <a:lnTo>
                  <a:pt x="164" y="115"/>
                </a:lnTo>
                <a:lnTo>
                  <a:pt x="164" y="119"/>
                </a:lnTo>
                <a:lnTo>
                  <a:pt x="164" y="119"/>
                </a:lnTo>
                <a:lnTo>
                  <a:pt x="169" y="119"/>
                </a:lnTo>
                <a:lnTo>
                  <a:pt x="173" y="119"/>
                </a:lnTo>
                <a:lnTo>
                  <a:pt x="178" y="119"/>
                </a:lnTo>
                <a:lnTo>
                  <a:pt x="178" y="124"/>
                </a:lnTo>
                <a:lnTo>
                  <a:pt x="178" y="128"/>
                </a:lnTo>
                <a:lnTo>
                  <a:pt x="182" y="128"/>
                </a:lnTo>
                <a:lnTo>
                  <a:pt x="182" y="133"/>
                </a:lnTo>
                <a:lnTo>
                  <a:pt x="187" y="137"/>
                </a:lnTo>
                <a:lnTo>
                  <a:pt x="182" y="137"/>
                </a:lnTo>
                <a:lnTo>
                  <a:pt x="182" y="137"/>
                </a:lnTo>
                <a:lnTo>
                  <a:pt x="173" y="142"/>
                </a:lnTo>
                <a:lnTo>
                  <a:pt x="173" y="146"/>
                </a:lnTo>
                <a:lnTo>
                  <a:pt x="164" y="150"/>
                </a:lnTo>
                <a:lnTo>
                  <a:pt x="160" y="150"/>
                </a:lnTo>
                <a:lnTo>
                  <a:pt x="160" y="155"/>
                </a:lnTo>
                <a:lnTo>
                  <a:pt x="160" y="159"/>
                </a:lnTo>
                <a:lnTo>
                  <a:pt x="156" y="164"/>
                </a:lnTo>
                <a:lnTo>
                  <a:pt x="156" y="164"/>
                </a:lnTo>
                <a:lnTo>
                  <a:pt x="156" y="168"/>
                </a:lnTo>
                <a:lnTo>
                  <a:pt x="151" y="168"/>
                </a:lnTo>
                <a:lnTo>
                  <a:pt x="151" y="168"/>
                </a:lnTo>
                <a:lnTo>
                  <a:pt x="147" y="164"/>
                </a:lnTo>
                <a:lnTo>
                  <a:pt x="138" y="155"/>
                </a:lnTo>
                <a:lnTo>
                  <a:pt x="138" y="150"/>
                </a:lnTo>
                <a:lnTo>
                  <a:pt x="138" y="142"/>
                </a:lnTo>
                <a:lnTo>
                  <a:pt x="138" y="137"/>
                </a:lnTo>
                <a:lnTo>
                  <a:pt x="133" y="124"/>
                </a:lnTo>
                <a:lnTo>
                  <a:pt x="129" y="106"/>
                </a:lnTo>
                <a:lnTo>
                  <a:pt x="124" y="102"/>
                </a:lnTo>
                <a:lnTo>
                  <a:pt x="120" y="93"/>
                </a:lnTo>
                <a:lnTo>
                  <a:pt x="116" y="88"/>
                </a:lnTo>
                <a:lnTo>
                  <a:pt x="116" y="84"/>
                </a:lnTo>
                <a:lnTo>
                  <a:pt x="116" y="79"/>
                </a:lnTo>
                <a:lnTo>
                  <a:pt x="111" y="79"/>
                </a:lnTo>
                <a:lnTo>
                  <a:pt x="111" y="79"/>
                </a:lnTo>
                <a:lnTo>
                  <a:pt x="111" y="75"/>
                </a:lnTo>
                <a:lnTo>
                  <a:pt x="111" y="79"/>
                </a:lnTo>
                <a:lnTo>
                  <a:pt x="107" y="75"/>
                </a:lnTo>
                <a:lnTo>
                  <a:pt x="111" y="71"/>
                </a:lnTo>
                <a:lnTo>
                  <a:pt x="102" y="71"/>
                </a:lnTo>
                <a:lnTo>
                  <a:pt x="102" y="71"/>
                </a:lnTo>
                <a:lnTo>
                  <a:pt x="98" y="75"/>
                </a:lnTo>
                <a:lnTo>
                  <a:pt x="93" y="71"/>
                </a:lnTo>
                <a:lnTo>
                  <a:pt x="89" y="75"/>
                </a:lnTo>
                <a:lnTo>
                  <a:pt x="89" y="71"/>
                </a:lnTo>
                <a:lnTo>
                  <a:pt x="89" y="75"/>
                </a:lnTo>
                <a:lnTo>
                  <a:pt x="80" y="75"/>
                </a:lnTo>
                <a:lnTo>
                  <a:pt x="76" y="79"/>
                </a:lnTo>
                <a:lnTo>
                  <a:pt x="71" y="88"/>
                </a:lnTo>
                <a:lnTo>
                  <a:pt x="67" y="93"/>
                </a:lnTo>
                <a:lnTo>
                  <a:pt x="62" y="93"/>
                </a:lnTo>
                <a:lnTo>
                  <a:pt x="58" y="93"/>
                </a:lnTo>
                <a:lnTo>
                  <a:pt x="53" y="97"/>
                </a:lnTo>
                <a:lnTo>
                  <a:pt x="49" y="97"/>
                </a:lnTo>
                <a:lnTo>
                  <a:pt x="45" y="102"/>
                </a:lnTo>
                <a:lnTo>
                  <a:pt x="36" y="102"/>
                </a:lnTo>
                <a:lnTo>
                  <a:pt x="31" y="102"/>
                </a:lnTo>
                <a:lnTo>
                  <a:pt x="31" y="102"/>
                </a:lnTo>
                <a:lnTo>
                  <a:pt x="27" y="102"/>
                </a:lnTo>
                <a:lnTo>
                  <a:pt x="22" y="102"/>
                </a:lnTo>
                <a:lnTo>
                  <a:pt x="22" y="102"/>
                </a:lnTo>
                <a:lnTo>
                  <a:pt x="22" y="106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4" y="97"/>
                </a:lnTo>
                <a:lnTo>
                  <a:pt x="14" y="97"/>
                </a:lnTo>
                <a:lnTo>
                  <a:pt x="9" y="93"/>
                </a:lnTo>
                <a:lnTo>
                  <a:pt x="9" y="88"/>
                </a:lnTo>
                <a:lnTo>
                  <a:pt x="9" y="84"/>
                </a:lnTo>
                <a:lnTo>
                  <a:pt x="9" y="79"/>
                </a:lnTo>
                <a:lnTo>
                  <a:pt x="5" y="79"/>
                </a:lnTo>
                <a:lnTo>
                  <a:pt x="0" y="7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5" name="Freeform 863">
            <a:extLst>
              <a:ext uri="{FF2B5EF4-FFF2-40B4-BE49-F238E27FC236}">
                <a16:creationId xmlns:a16="http://schemas.microsoft.com/office/drawing/2014/main" id="{ABC3AD7D-28F3-4E4C-89D4-42041196A271}"/>
              </a:ext>
            </a:extLst>
          </p:cNvPr>
          <p:cNvSpPr>
            <a:spLocks/>
          </p:cNvSpPr>
          <p:nvPr/>
        </p:nvSpPr>
        <p:spPr bwMode="auto">
          <a:xfrm>
            <a:off x="7502431" y="3812645"/>
            <a:ext cx="79475" cy="99120"/>
          </a:xfrm>
          <a:custGeom>
            <a:avLst/>
            <a:gdLst>
              <a:gd name="T0" fmla="*/ 0 w 89"/>
              <a:gd name="T1" fmla="*/ 84 h 111"/>
              <a:gd name="T2" fmla="*/ 14 w 89"/>
              <a:gd name="T3" fmla="*/ 75 h 111"/>
              <a:gd name="T4" fmla="*/ 5 w 89"/>
              <a:gd name="T5" fmla="*/ 71 h 111"/>
              <a:gd name="T6" fmla="*/ 18 w 89"/>
              <a:gd name="T7" fmla="*/ 62 h 111"/>
              <a:gd name="T8" fmla="*/ 23 w 89"/>
              <a:gd name="T9" fmla="*/ 48 h 111"/>
              <a:gd name="T10" fmla="*/ 14 w 89"/>
              <a:gd name="T11" fmla="*/ 44 h 111"/>
              <a:gd name="T12" fmla="*/ 18 w 89"/>
              <a:gd name="T13" fmla="*/ 26 h 111"/>
              <a:gd name="T14" fmla="*/ 36 w 89"/>
              <a:gd name="T15" fmla="*/ 13 h 111"/>
              <a:gd name="T16" fmla="*/ 49 w 89"/>
              <a:gd name="T17" fmla="*/ 0 h 111"/>
              <a:gd name="T18" fmla="*/ 63 w 89"/>
              <a:gd name="T19" fmla="*/ 9 h 111"/>
              <a:gd name="T20" fmla="*/ 63 w 89"/>
              <a:gd name="T21" fmla="*/ 17 h 111"/>
              <a:gd name="T22" fmla="*/ 80 w 89"/>
              <a:gd name="T23" fmla="*/ 35 h 111"/>
              <a:gd name="T24" fmla="*/ 71 w 89"/>
              <a:gd name="T25" fmla="*/ 40 h 111"/>
              <a:gd name="T26" fmla="*/ 49 w 89"/>
              <a:gd name="T27" fmla="*/ 44 h 111"/>
              <a:gd name="T28" fmla="*/ 54 w 89"/>
              <a:gd name="T29" fmla="*/ 53 h 111"/>
              <a:gd name="T30" fmla="*/ 67 w 89"/>
              <a:gd name="T31" fmla="*/ 62 h 111"/>
              <a:gd name="T32" fmla="*/ 71 w 89"/>
              <a:gd name="T33" fmla="*/ 71 h 111"/>
              <a:gd name="T34" fmla="*/ 71 w 89"/>
              <a:gd name="T35" fmla="*/ 80 h 111"/>
              <a:gd name="T36" fmla="*/ 71 w 89"/>
              <a:gd name="T37" fmla="*/ 84 h 111"/>
              <a:gd name="T38" fmla="*/ 80 w 89"/>
              <a:gd name="T39" fmla="*/ 84 h 111"/>
              <a:gd name="T40" fmla="*/ 89 w 89"/>
              <a:gd name="T41" fmla="*/ 80 h 111"/>
              <a:gd name="T42" fmla="*/ 85 w 89"/>
              <a:gd name="T43" fmla="*/ 84 h 111"/>
              <a:gd name="T44" fmla="*/ 80 w 89"/>
              <a:gd name="T45" fmla="*/ 88 h 111"/>
              <a:gd name="T46" fmla="*/ 76 w 89"/>
              <a:gd name="T47" fmla="*/ 88 h 111"/>
              <a:gd name="T48" fmla="*/ 76 w 89"/>
              <a:gd name="T49" fmla="*/ 88 h 111"/>
              <a:gd name="T50" fmla="*/ 76 w 89"/>
              <a:gd name="T51" fmla="*/ 102 h 111"/>
              <a:gd name="T52" fmla="*/ 71 w 89"/>
              <a:gd name="T53" fmla="*/ 111 h 111"/>
              <a:gd name="T54" fmla="*/ 63 w 89"/>
              <a:gd name="T55" fmla="*/ 102 h 111"/>
              <a:gd name="T56" fmla="*/ 58 w 89"/>
              <a:gd name="T57" fmla="*/ 102 h 111"/>
              <a:gd name="T58" fmla="*/ 49 w 89"/>
              <a:gd name="T59" fmla="*/ 106 h 111"/>
              <a:gd name="T60" fmla="*/ 45 w 89"/>
              <a:gd name="T61" fmla="*/ 111 h 111"/>
              <a:gd name="T62" fmla="*/ 36 w 89"/>
              <a:gd name="T63" fmla="*/ 106 h 111"/>
              <a:gd name="T64" fmla="*/ 27 w 89"/>
              <a:gd name="T65" fmla="*/ 106 h 111"/>
              <a:gd name="T66" fmla="*/ 23 w 89"/>
              <a:gd name="T67" fmla="*/ 106 h 111"/>
              <a:gd name="T68" fmla="*/ 23 w 89"/>
              <a:gd name="T69" fmla="*/ 106 h 111"/>
              <a:gd name="T70" fmla="*/ 18 w 89"/>
              <a:gd name="T71" fmla="*/ 106 h 111"/>
              <a:gd name="T72" fmla="*/ 9 w 89"/>
              <a:gd name="T73" fmla="*/ 102 h 111"/>
              <a:gd name="T74" fmla="*/ 0 w 89"/>
              <a:gd name="T75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9" h="111">
                <a:moveTo>
                  <a:pt x="0" y="88"/>
                </a:moveTo>
                <a:lnTo>
                  <a:pt x="0" y="84"/>
                </a:lnTo>
                <a:lnTo>
                  <a:pt x="9" y="84"/>
                </a:lnTo>
                <a:lnTo>
                  <a:pt x="14" y="75"/>
                </a:lnTo>
                <a:lnTo>
                  <a:pt x="9" y="75"/>
                </a:lnTo>
                <a:lnTo>
                  <a:pt x="5" y="71"/>
                </a:lnTo>
                <a:lnTo>
                  <a:pt x="5" y="66"/>
                </a:lnTo>
                <a:lnTo>
                  <a:pt x="18" y="62"/>
                </a:lnTo>
                <a:lnTo>
                  <a:pt x="27" y="53"/>
                </a:lnTo>
                <a:lnTo>
                  <a:pt x="23" y="48"/>
                </a:lnTo>
                <a:lnTo>
                  <a:pt x="18" y="44"/>
                </a:lnTo>
                <a:lnTo>
                  <a:pt x="14" y="44"/>
                </a:lnTo>
                <a:lnTo>
                  <a:pt x="14" y="31"/>
                </a:lnTo>
                <a:lnTo>
                  <a:pt x="18" y="26"/>
                </a:lnTo>
                <a:lnTo>
                  <a:pt x="27" y="22"/>
                </a:lnTo>
                <a:lnTo>
                  <a:pt x="36" y="13"/>
                </a:lnTo>
                <a:lnTo>
                  <a:pt x="36" y="0"/>
                </a:lnTo>
                <a:lnTo>
                  <a:pt x="49" y="0"/>
                </a:lnTo>
                <a:lnTo>
                  <a:pt x="49" y="4"/>
                </a:lnTo>
                <a:lnTo>
                  <a:pt x="63" y="9"/>
                </a:lnTo>
                <a:lnTo>
                  <a:pt x="63" y="13"/>
                </a:lnTo>
                <a:lnTo>
                  <a:pt x="63" y="17"/>
                </a:lnTo>
                <a:lnTo>
                  <a:pt x="71" y="22"/>
                </a:lnTo>
                <a:lnTo>
                  <a:pt x="80" y="35"/>
                </a:lnTo>
                <a:lnTo>
                  <a:pt x="76" y="35"/>
                </a:lnTo>
                <a:lnTo>
                  <a:pt x="71" y="40"/>
                </a:lnTo>
                <a:lnTo>
                  <a:pt x="63" y="44"/>
                </a:lnTo>
                <a:lnTo>
                  <a:pt x="49" y="44"/>
                </a:lnTo>
                <a:lnTo>
                  <a:pt x="54" y="53"/>
                </a:lnTo>
                <a:lnTo>
                  <a:pt x="54" y="53"/>
                </a:lnTo>
                <a:lnTo>
                  <a:pt x="63" y="57"/>
                </a:lnTo>
                <a:lnTo>
                  <a:pt x="67" y="62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80"/>
                </a:lnTo>
                <a:lnTo>
                  <a:pt x="71" y="84"/>
                </a:lnTo>
                <a:lnTo>
                  <a:pt x="71" y="84"/>
                </a:lnTo>
                <a:lnTo>
                  <a:pt x="76" y="84"/>
                </a:lnTo>
                <a:lnTo>
                  <a:pt x="80" y="84"/>
                </a:lnTo>
                <a:lnTo>
                  <a:pt x="85" y="80"/>
                </a:lnTo>
                <a:lnTo>
                  <a:pt x="89" y="80"/>
                </a:lnTo>
                <a:lnTo>
                  <a:pt x="89" y="80"/>
                </a:lnTo>
                <a:lnTo>
                  <a:pt x="85" y="84"/>
                </a:lnTo>
                <a:lnTo>
                  <a:pt x="85" y="84"/>
                </a:lnTo>
                <a:lnTo>
                  <a:pt x="80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93"/>
                </a:lnTo>
                <a:lnTo>
                  <a:pt x="76" y="102"/>
                </a:lnTo>
                <a:lnTo>
                  <a:pt x="76" y="106"/>
                </a:lnTo>
                <a:lnTo>
                  <a:pt x="71" y="111"/>
                </a:lnTo>
                <a:lnTo>
                  <a:pt x="67" y="106"/>
                </a:lnTo>
                <a:lnTo>
                  <a:pt x="63" y="102"/>
                </a:lnTo>
                <a:lnTo>
                  <a:pt x="58" y="102"/>
                </a:lnTo>
                <a:lnTo>
                  <a:pt x="58" y="102"/>
                </a:lnTo>
                <a:lnTo>
                  <a:pt x="54" y="102"/>
                </a:lnTo>
                <a:lnTo>
                  <a:pt x="49" y="106"/>
                </a:lnTo>
                <a:lnTo>
                  <a:pt x="45" y="106"/>
                </a:lnTo>
                <a:lnTo>
                  <a:pt x="45" y="111"/>
                </a:lnTo>
                <a:lnTo>
                  <a:pt x="36" y="111"/>
                </a:lnTo>
                <a:lnTo>
                  <a:pt x="36" y="106"/>
                </a:lnTo>
                <a:lnTo>
                  <a:pt x="32" y="106"/>
                </a:lnTo>
                <a:lnTo>
                  <a:pt x="27" y="106"/>
                </a:lnTo>
                <a:lnTo>
                  <a:pt x="27" y="106"/>
                </a:lnTo>
                <a:lnTo>
                  <a:pt x="23" y="106"/>
                </a:lnTo>
                <a:lnTo>
                  <a:pt x="23" y="106"/>
                </a:lnTo>
                <a:lnTo>
                  <a:pt x="23" y="106"/>
                </a:lnTo>
                <a:lnTo>
                  <a:pt x="23" y="102"/>
                </a:lnTo>
                <a:lnTo>
                  <a:pt x="18" y="106"/>
                </a:lnTo>
                <a:lnTo>
                  <a:pt x="14" y="102"/>
                </a:lnTo>
                <a:lnTo>
                  <a:pt x="9" y="102"/>
                </a:lnTo>
                <a:lnTo>
                  <a:pt x="5" y="102"/>
                </a:lnTo>
                <a:lnTo>
                  <a:pt x="0" y="102"/>
                </a:lnTo>
                <a:lnTo>
                  <a:pt x="0" y="88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6" name="Freeform 864">
            <a:extLst>
              <a:ext uri="{FF2B5EF4-FFF2-40B4-BE49-F238E27FC236}">
                <a16:creationId xmlns:a16="http://schemas.microsoft.com/office/drawing/2014/main" id="{FDE9AE29-D3ED-4799-A9C7-5233F0A6EC46}"/>
              </a:ext>
            </a:extLst>
          </p:cNvPr>
          <p:cNvSpPr>
            <a:spLocks/>
          </p:cNvSpPr>
          <p:nvPr/>
        </p:nvSpPr>
        <p:spPr bwMode="auto">
          <a:xfrm>
            <a:off x="7502431" y="3812645"/>
            <a:ext cx="79475" cy="99120"/>
          </a:xfrm>
          <a:custGeom>
            <a:avLst/>
            <a:gdLst>
              <a:gd name="T0" fmla="*/ 0 w 89"/>
              <a:gd name="T1" fmla="*/ 84 h 111"/>
              <a:gd name="T2" fmla="*/ 14 w 89"/>
              <a:gd name="T3" fmla="*/ 75 h 111"/>
              <a:gd name="T4" fmla="*/ 5 w 89"/>
              <a:gd name="T5" fmla="*/ 71 h 111"/>
              <a:gd name="T6" fmla="*/ 18 w 89"/>
              <a:gd name="T7" fmla="*/ 62 h 111"/>
              <a:gd name="T8" fmla="*/ 23 w 89"/>
              <a:gd name="T9" fmla="*/ 48 h 111"/>
              <a:gd name="T10" fmla="*/ 14 w 89"/>
              <a:gd name="T11" fmla="*/ 44 h 111"/>
              <a:gd name="T12" fmla="*/ 18 w 89"/>
              <a:gd name="T13" fmla="*/ 26 h 111"/>
              <a:gd name="T14" fmla="*/ 36 w 89"/>
              <a:gd name="T15" fmla="*/ 13 h 111"/>
              <a:gd name="T16" fmla="*/ 49 w 89"/>
              <a:gd name="T17" fmla="*/ 0 h 111"/>
              <a:gd name="T18" fmla="*/ 63 w 89"/>
              <a:gd name="T19" fmla="*/ 9 h 111"/>
              <a:gd name="T20" fmla="*/ 63 w 89"/>
              <a:gd name="T21" fmla="*/ 17 h 111"/>
              <a:gd name="T22" fmla="*/ 80 w 89"/>
              <a:gd name="T23" fmla="*/ 35 h 111"/>
              <a:gd name="T24" fmla="*/ 71 w 89"/>
              <a:gd name="T25" fmla="*/ 40 h 111"/>
              <a:gd name="T26" fmla="*/ 49 w 89"/>
              <a:gd name="T27" fmla="*/ 44 h 111"/>
              <a:gd name="T28" fmla="*/ 54 w 89"/>
              <a:gd name="T29" fmla="*/ 53 h 111"/>
              <a:gd name="T30" fmla="*/ 67 w 89"/>
              <a:gd name="T31" fmla="*/ 62 h 111"/>
              <a:gd name="T32" fmla="*/ 71 w 89"/>
              <a:gd name="T33" fmla="*/ 71 h 111"/>
              <a:gd name="T34" fmla="*/ 71 w 89"/>
              <a:gd name="T35" fmla="*/ 80 h 111"/>
              <a:gd name="T36" fmla="*/ 71 w 89"/>
              <a:gd name="T37" fmla="*/ 84 h 111"/>
              <a:gd name="T38" fmla="*/ 80 w 89"/>
              <a:gd name="T39" fmla="*/ 84 h 111"/>
              <a:gd name="T40" fmla="*/ 89 w 89"/>
              <a:gd name="T41" fmla="*/ 80 h 111"/>
              <a:gd name="T42" fmla="*/ 85 w 89"/>
              <a:gd name="T43" fmla="*/ 84 h 111"/>
              <a:gd name="T44" fmla="*/ 80 w 89"/>
              <a:gd name="T45" fmla="*/ 88 h 111"/>
              <a:gd name="T46" fmla="*/ 76 w 89"/>
              <a:gd name="T47" fmla="*/ 88 h 111"/>
              <a:gd name="T48" fmla="*/ 76 w 89"/>
              <a:gd name="T49" fmla="*/ 88 h 111"/>
              <a:gd name="T50" fmla="*/ 76 w 89"/>
              <a:gd name="T51" fmla="*/ 102 h 111"/>
              <a:gd name="T52" fmla="*/ 71 w 89"/>
              <a:gd name="T53" fmla="*/ 111 h 111"/>
              <a:gd name="T54" fmla="*/ 63 w 89"/>
              <a:gd name="T55" fmla="*/ 102 h 111"/>
              <a:gd name="T56" fmla="*/ 58 w 89"/>
              <a:gd name="T57" fmla="*/ 102 h 111"/>
              <a:gd name="T58" fmla="*/ 49 w 89"/>
              <a:gd name="T59" fmla="*/ 106 h 111"/>
              <a:gd name="T60" fmla="*/ 45 w 89"/>
              <a:gd name="T61" fmla="*/ 111 h 111"/>
              <a:gd name="T62" fmla="*/ 36 w 89"/>
              <a:gd name="T63" fmla="*/ 106 h 111"/>
              <a:gd name="T64" fmla="*/ 27 w 89"/>
              <a:gd name="T65" fmla="*/ 106 h 111"/>
              <a:gd name="T66" fmla="*/ 23 w 89"/>
              <a:gd name="T67" fmla="*/ 106 h 111"/>
              <a:gd name="T68" fmla="*/ 23 w 89"/>
              <a:gd name="T69" fmla="*/ 106 h 111"/>
              <a:gd name="T70" fmla="*/ 18 w 89"/>
              <a:gd name="T71" fmla="*/ 106 h 111"/>
              <a:gd name="T72" fmla="*/ 9 w 89"/>
              <a:gd name="T73" fmla="*/ 102 h 111"/>
              <a:gd name="T74" fmla="*/ 0 w 89"/>
              <a:gd name="T75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9" h="111">
                <a:moveTo>
                  <a:pt x="0" y="88"/>
                </a:moveTo>
                <a:lnTo>
                  <a:pt x="0" y="84"/>
                </a:lnTo>
                <a:lnTo>
                  <a:pt x="9" y="84"/>
                </a:lnTo>
                <a:lnTo>
                  <a:pt x="14" y="75"/>
                </a:lnTo>
                <a:lnTo>
                  <a:pt x="9" y="75"/>
                </a:lnTo>
                <a:lnTo>
                  <a:pt x="5" y="71"/>
                </a:lnTo>
                <a:lnTo>
                  <a:pt x="5" y="66"/>
                </a:lnTo>
                <a:lnTo>
                  <a:pt x="18" y="62"/>
                </a:lnTo>
                <a:lnTo>
                  <a:pt x="27" y="53"/>
                </a:lnTo>
                <a:lnTo>
                  <a:pt x="23" y="48"/>
                </a:lnTo>
                <a:lnTo>
                  <a:pt x="18" y="44"/>
                </a:lnTo>
                <a:lnTo>
                  <a:pt x="14" y="44"/>
                </a:lnTo>
                <a:lnTo>
                  <a:pt x="14" y="31"/>
                </a:lnTo>
                <a:lnTo>
                  <a:pt x="18" y="26"/>
                </a:lnTo>
                <a:lnTo>
                  <a:pt x="27" y="22"/>
                </a:lnTo>
                <a:lnTo>
                  <a:pt x="36" y="13"/>
                </a:lnTo>
                <a:lnTo>
                  <a:pt x="36" y="0"/>
                </a:lnTo>
                <a:lnTo>
                  <a:pt x="49" y="0"/>
                </a:lnTo>
                <a:lnTo>
                  <a:pt x="49" y="4"/>
                </a:lnTo>
                <a:lnTo>
                  <a:pt x="63" y="9"/>
                </a:lnTo>
                <a:lnTo>
                  <a:pt x="63" y="13"/>
                </a:lnTo>
                <a:lnTo>
                  <a:pt x="63" y="17"/>
                </a:lnTo>
                <a:lnTo>
                  <a:pt x="71" y="22"/>
                </a:lnTo>
                <a:lnTo>
                  <a:pt x="80" y="35"/>
                </a:lnTo>
                <a:lnTo>
                  <a:pt x="76" y="35"/>
                </a:lnTo>
                <a:lnTo>
                  <a:pt x="71" y="40"/>
                </a:lnTo>
                <a:lnTo>
                  <a:pt x="63" y="44"/>
                </a:lnTo>
                <a:lnTo>
                  <a:pt x="49" y="44"/>
                </a:lnTo>
                <a:lnTo>
                  <a:pt x="54" y="53"/>
                </a:lnTo>
                <a:lnTo>
                  <a:pt x="54" y="53"/>
                </a:lnTo>
                <a:lnTo>
                  <a:pt x="63" y="57"/>
                </a:lnTo>
                <a:lnTo>
                  <a:pt x="67" y="62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80"/>
                </a:lnTo>
                <a:lnTo>
                  <a:pt x="71" y="84"/>
                </a:lnTo>
                <a:lnTo>
                  <a:pt x="71" y="84"/>
                </a:lnTo>
                <a:lnTo>
                  <a:pt x="76" y="84"/>
                </a:lnTo>
                <a:lnTo>
                  <a:pt x="80" y="84"/>
                </a:lnTo>
                <a:lnTo>
                  <a:pt x="85" y="80"/>
                </a:lnTo>
                <a:lnTo>
                  <a:pt x="89" y="80"/>
                </a:lnTo>
                <a:lnTo>
                  <a:pt x="89" y="80"/>
                </a:lnTo>
                <a:lnTo>
                  <a:pt x="85" y="84"/>
                </a:lnTo>
                <a:lnTo>
                  <a:pt x="85" y="84"/>
                </a:lnTo>
                <a:lnTo>
                  <a:pt x="80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93"/>
                </a:lnTo>
                <a:lnTo>
                  <a:pt x="76" y="102"/>
                </a:lnTo>
                <a:lnTo>
                  <a:pt x="76" y="106"/>
                </a:lnTo>
                <a:lnTo>
                  <a:pt x="71" y="111"/>
                </a:lnTo>
                <a:lnTo>
                  <a:pt x="67" y="106"/>
                </a:lnTo>
                <a:lnTo>
                  <a:pt x="63" y="102"/>
                </a:lnTo>
                <a:lnTo>
                  <a:pt x="58" y="102"/>
                </a:lnTo>
                <a:lnTo>
                  <a:pt x="58" y="102"/>
                </a:lnTo>
                <a:lnTo>
                  <a:pt x="54" y="102"/>
                </a:lnTo>
                <a:lnTo>
                  <a:pt x="49" y="106"/>
                </a:lnTo>
                <a:lnTo>
                  <a:pt x="45" y="106"/>
                </a:lnTo>
                <a:lnTo>
                  <a:pt x="45" y="111"/>
                </a:lnTo>
                <a:lnTo>
                  <a:pt x="36" y="111"/>
                </a:lnTo>
                <a:lnTo>
                  <a:pt x="36" y="106"/>
                </a:lnTo>
                <a:lnTo>
                  <a:pt x="32" y="106"/>
                </a:lnTo>
                <a:lnTo>
                  <a:pt x="27" y="106"/>
                </a:lnTo>
                <a:lnTo>
                  <a:pt x="27" y="106"/>
                </a:lnTo>
                <a:lnTo>
                  <a:pt x="23" y="106"/>
                </a:lnTo>
                <a:lnTo>
                  <a:pt x="23" y="106"/>
                </a:lnTo>
                <a:lnTo>
                  <a:pt x="23" y="106"/>
                </a:lnTo>
                <a:lnTo>
                  <a:pt x="23" y="102"/>
                </a:lnTo>
                <a:lnTo>
                  <a:pt x="18" y="106"/>
                </a:lnTo>
                <a:lnTo>
                  <a:pt x="14" y="102"/>
                </a:lnTo>
                <a:lnTo>
                  <a:pt x="9" y="102"/>
                </a:lnTo>
                <a:lnTo>
                  <a:pt x="5" y="102"/>
                </a:lnTo>
                <a:lnTo>
                  <a:pt x="0" y="102"/>
                </a:lnTo>
                <a:lnTo>
                  <a:pt x="0" y="8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7" name="Freeform 865">
            <a:extLst>
              <a:ext uri="{FF2B5EF4-FFF2-40B4-BE49-F238E27FC236}">
                <a16:creationId xmlns:a16="http://schemas.microsoft.com/office/drawing/2014/main" id="{699DAB0B-1215-468C-89D7-EA64E3282DE9}"/>
              </a:ext>
            </a:extLst>
          </p:cNvPr>
          <p:cNvSpPr>
            <a:spLocks/>
          </p:cNvSpPr>
          <p:nvPr/>
        </p:nvSpPr>
        <p:spPr bwMode="auto">
          <a:xfrm>
            <a:off x="7502431" y="3812645"/>
            <a:ext cx="79475" cy="99120"/>
          </a:xfrm>
          <a:custGeom>
            <a:avLst/>
            <a:gdLst>
              <a:gd name="T0" fmla="*/ 0 w 89"/>
              <a:gd name="T1" fmla="*/ 84 h 111"/>
              <a:gd name="T2" fmla="*/ 14 w 89"/>
              <a:gd name="T3" fmla="*/ 75 h 111"/>
              <a:gd name="T4" fmla="*/ 5 w 89"/>
              <a:gd name="T5" fmla="*/ 71 h 111"/>
              <a:gd name="T6" fmla="*/ 18 w 89"/>
              <a:gd name="T7" fmla="*/ 62 h 111"/>
              <a:gd name="T8" fmla="*/ 23 w 89"/>
              <a:gd name="T9" fmla="*/ 48 h 111"/>
              <a:gd name="T10" fmla="*/ 14 w 89"/>
              <a:gd name="T11" fmla="*/ 44 h 111"/>
              <a:gd name="T12" fmla="*/ 18 w 89"/>
              <a:gd name="T13" fmla="*/ 26 h 111"/>
              <a:gd name="T14" fmla="*/ 36 w 89"/>
              <a:gd name="T15" fmla="*/ 13 h 111"/>
              <a:gd name="T16" fmla="*/ 49 w 89"/>
              <a:gd name="T17" fmla="*/ 0 h 111"/>
              <a:gd name="T18" fmla="*/ 63 w 89"/>
              <a:gd name="T19" fmla="*/ 9 h 111"/>
              <a:gd name="T20" fmla="*/ 63 w 89"/>
              <a:gd name="T21" fmla="*/ 17 h 111"/>
              <a:gd name="T22" fmla="*/ 80 w 89"/>
              <a:gd name="T23" fmla="*/ 35 h 111"/>
              <a:gd name="T24" fmla="*/ 71 w 89"/>
              <a:gd name="T25" fmla="*/ 40 h 111"/>
              <a:gd name="T26" fmla="*/ 49 w 89"/>
              <a:gd name="T27" fmla="*/ 44 h 111"/>
              <a:gd name="T28" fmla="*/ 54 w 89"/>
              <a:gd name="T29" fmla="*/ 53 h 111"/>
              <a:gd name="T30" fmla="*/ 67 w 89"/>
              <a:gd name="T31" fmla="*/ 62 h 111"/>
              <a:gd name="T32" fmla="*/ 71 w 89"/>
              <a:gd name="T33" fmla="*/ 71 h 111"/>
              <a:gd name="T34" fmla="*/ 71 w 89"/>
              <a:gd name="T35" fmla="*/ 80 h 111"/>
              <a:gd name="T36" fmla="*/ 71 w 89"/>
              <a:gd name="T37" fmla="*/ 84 h 111"/>
              <a:gd name="T38" fmla="*/ 80 w 89"/>
              <a:gd name="T39" fmla="*/ 84 h 111"/>
              <a:gd name="T40" fmla="*/ 89 w 89"/>
              <a:gd name="T41" fmla="*/ 80 h 111"/>
              <a:gd name="T42" fmla="*/ 85 w 89"/>
              <a:gd name="T43" fmla="*/ 84 h 111"/>
              <a:gd name="T44" fmla="*/ 80 w 89"/>
              <a:gd name="T45" fmla="*/ 88 h 111"/>
              <a:gd name="T46" fmla="*/ 76 w 89"/>
              <a:gd name="T47" fmla="*/ 88 h 111"/>
              <a:gd name="T48" fmla="*/ 76 w 89"/>
              <a:gd name="T49" fmla="*/ 88 h 111"/>
              <a:gd name="T50" fmla="*/ 76 w 89"/>
              <a:gd name="T51" fmla="*/ 102 h 111"/>
              <a:gd name="T52" fmla="*/ 71 w 89"/>
              <a:gd name="T53" fmla="*/ 111 h 111"/>
              <a:gd name="T54" fmla="*/ 63 w 89"/>
              <a:gd name="T55" fmla="*/ 102 h 111"/>
              <a:gd name="T56" fmla="*/ 58 w 89"/>
              <a:gd name="T57" fmla="*/ 102 h 111"/>
              <a:gd name="T58" fmla="*/ 49 w 89"/>
              <a:gd name="T59" fmla="*/ 106 h 111"/>
              <a:gd name="T60" fmla="*/ 45 w 89"/>
              <a:gd name="T61" fmla="*/ 111 h 111"/>
              <a:gd name="T62" fmla="*/ 36 w 89"/>
              <a:gd name="T63" fmla="*/ 106 h 111"/>
              <a:gd name="T64" fmla="*/ 27 w 89"/>
              <a:gd name="T65" fmla="*/ 106 h 111"/>
              <a:gd name="T66" fmla="*/ 23 w 89"/>
              <a:gd name="T67" fmla="*/ 106 h 111"/>
              <a:gd name="T68" fmla="*/ 23 w 89"/>
              <a:gd name="T69" fmla="*/ 106 h 111"/>
              <a:gd name="T70" fmla="*/ 18 w 89"/>
              <a:gd name="T71" fmla="*/ 106 h 111"/>
              <a:gd name="T72" fmla="*/ 9 w 89"/>
              <a:gd name="T73" fmla="*/ 102 h 111"/>
              <a:gd name="T74" fmla="*/ 0 w 89"/>
              <a:gd name="T75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9" h="111">
                <a:moveTo>
                  <a:pt x="0" y="88"/>
                </a:moveTo>
                <a:lnTo>
                  <a:pt x="0" y="84"/>
                </a:lnTo>
                <a:lnTo>
                  <a:pt x="9" y="84"/>
                </a:lnTo>
                <a:lnTo>
                  <a:pt x="14" y="75"/>
                </a:lnTo>
                <a:lnTo>
                  <a:pt x="9" y="75"/>
                </a:lnTo>
                <a:lnTo>
                  <a:pt x="5" y="71"/>
                </a:lnTo>
                <a:lnTo>
                  <a:pt x="5" y="66"/>
                </a:lnTo>
                <a:lnTo>
                  <a:pt x="18" y="62"/>
                </a:lnTo>
                <a:lnTo>
                  <a:pt x="27" y="53"/>
                </a:lnTo>
                <a:lnTo>
                  <a:pt x="23" y="48"/>
                </a:lnTo>
                <a:lnTo>
                  <a:pt x="18" y="44"/>
                </a:lnTo>
                <a:lnTo>
                  <a:pt x="14" y="44"/>
                </a:lnTo>
                <a:lnTo>
                  <a:pt x="14" y="31"/>
                </a:lnTo>
                <a:lnTo>
                  <a:pt x="18" y="26"/>
                </a:lnTo>
                <a:lnTo>
                  <a:pt x="27" y="22"/>
                </a:lnTo>
                <a:lnTo>
                  <a:pt x="36" y="13"/>
                </a:lnTo>
                <a:lnTo>
                  <a:pt x="36" y="0"/>
                </a:lnTo>
                <a:lnTo>
                  <a:pt x="49" y="0"/>
                </a:lnTo>
                <a:lnTo>
                  <a:pt x="49" y="4"/>
                </a:lnTo>
                <a:lnTo>
                  <a:pt x="63" y="9"/>
                </a:lnTo>
                <a:lnTo>
                  <a:pt x="63" y="13"/>
                </a:lnTo>
                <a:lnTo>
                  <a:pt x="63" y="17"/>
                </a:lnTo>
                <a:lnTo>
                  <a:pt x="71" y="22"/>
                </a:lnTo>
                <a:lnTo>
                  <a:pt x="80" y="35"/>
                </a:lnTo>
                <a:lnTo>
                  <a:pt x="76" y="35"/>
                </a:lnTo>
                <a:lnTo>
                  <a:pt x="71" y="40"/>
                </a:lnTo>
                <a:lnTo>
                  <a:pt x="63" y="44"/>
                </a:lnTo>
                <a:lnTo>
                  <a:pt x="49" y="44"/>
                </a:lnTo>
                <a:lnTo>
                  <a:pt x="54" y="53"/>
                </a:lnTo>
                <a:lnTo>
                  <a:pt x="54" y="53"/>
                </a:lnTo>
                <a:lnTo>
                  <a:pt x="63" y="57"/>
                </a:lnTo>
                <a:lnTo>
                  <a:pt x="67" y="62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80"/>
                </a:lnTo>
                <a:lnTo>
                  <a:pt x="71" y="84"/>
                </a:lnTo>
                <a:lnTo>
                  <a:pt x="71" y="84"/>
                </a:lnTo>
                <a:lnTo>
                  <a:pt x="76" y="84"/>
                </a:lnTo>
                <a:lnTo>
                  <a:pt x="80" y="84"/>
                </a:lnTo>
                <a:lnTo>
                  <a:pt x="85" y="80"/>
                </a:lnTo>
                <a:lnTo>
                  <a:pt x="89" y="80"/>
                </a:lnTo>
                <a:lnTo>
                  <a:pt x="89" y="80"/>
                </a:lnTo>
                <a:lnTo>
                  <a:pt x="85" y="84"/>
                </a:lnTo>
                <a:lnTo>
                  <a:pt x="85" y="84"/>
                </a:lnTo>
                <a:lnTo>
                  <a:pt x="80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93"/>
                </a:lnTo>
                <a:lnTo>
                  <a:pt x="76" y="102"/>
                </a:lnTo>
                <a:lnTo>
                  <a:pt x="76" y="106"/>
                </a:lnTo>
                <a:lnTo>
                  <a:pt x="71" y="111"/>
                </a:lnTo>
                <a:lnTo>
                  <a:pt x="67" y="106"/>
                </a:lnTo>
                <a:lnTo>
                  <a:pt x="63" y="102"/>
                </a:lnTo>
                <a:lnTo>
                  <a:pt x="58" y="102"/>
                </a:lnTo>
                <a:lnTo>
                  <a:pt x="58" y="102"/>
                </a:lnTo>
                <a:lnTo>
                  <a:pt x="54" y="102"/>
                </a:lnTo>
                <a:lnTo>
                  <a:pt x="49" y="106"/>
                </a:lnTo>
                <a:lnTo>
                  <a:pt x="45" y="106"/>
                </a:lnTo>
                <a:lnTo>
                  <a:pt x="45" y="111"/>
                </a:lnTo>
                <a:lnTo>
                  <a:pt x="36" y="111"/>
                </a:lnTo>
                <a:lnTo>
                  <a:pt x="36" y="106"/>
                </a:lnTo>
                <a:lnTo>
                  <a:pt x="32" y="106"/>
                </a:lnTo>
                <a:lnTo>
                  <a:pt x="27" y="106"/>
                </a:lnTo>
                <a:lnTo>
                  <a:pt x="27" y="106"/>
                </a:lnTo>
                <a:lnTo>
                  <a:pt x="23" y="106"/>
                </a:lnTo>
                <a:lnTo>
                  <a:pt x="23" y="106"/>
                </a:lnTo>
                <a:lnTo>
                  <a:pt x="23" y="106"/>
                </a:lnTo>
                <a:lnTo>
                  <a:pt x="23" y="102"/>
                </a:lnTo>
                <a:lnTo>
                  <a:pt x="18" y="106"/>
                </a:lnTo>
                <a:lnTo>
                  <a:pt x="14" y="102"/>
                </a:lnTo>
                <a:lnTo>
                  <a:pt x="9" y="102"/>
                </a:lnTo>
                <a:lnTo>
                  <a:pt x="5" y="102"/>
                </a:lnTo>
                <a:lnTo>
                  <a:pt x="0" y="102"/>
                </a:lnTo>
                <a:lnTo>
                  <a:pt x="0" y="88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8" name="Freeform 866">
            <a:extLst>
              <a:ext uri="{FF2B5EF4-FFF2-40B4-BE49-F238E27FC236}">
                <a16:creationId xmlns:a16="http://schemas.microsoft.com/office/drawing/2014/main" id="{79100997-1EB3-4555-ACF4-437ED6A85BF9}"/>
              </a:ext>
            </a:extLst>
          </p:cNvPr>
          <p:cNvSpPr>
            <a:spLocks/>
          </p:cNvSpPr>
          <p:nvPr/>
        </p:nvSpPr>
        <p:spPr bwMode="auto">
          <a:xfrm>
            <a:off x="7502431" y="3812645"/>
            <a:ext cx="79475" cy="99120"/>
          </a:xfrm>
          <a:custGeom>
            <a:avLst/>
            <a:gdLst>
              <a:gd name="T0" fmla="*/ 0 w 89"/>
              <a:gd name="T1" fmla="*/ 84 h 111"/>
              <a:gd name="T2" fmla="*/ 14 w 89"/>
              <a:gd name="T3" fmla="*/ 75 h 111"/>
              <a:gd name="T4" fmla="*/ 5 w 89"/>
              <a:gd name="T5" fmla="*/ 71 h 111"/>
              <a:gd name="T6" fmla="*/ 18 w 89"/>
              <a:gd name="T7" fmla="*/ 62 h 111"/>
              <a:gd name="T8" fmla="*/ 23 w 89"/>
              <a:gd name="T9" fmla="*/ 48 h 111"/>
              <a:gd name="T10" fmla="*/ 14 w 89"/>
              <a:gd name="T11" fmla="*/ 44 h 111"/>
              <a:gd name="T12" fmla="*/ 18 w 89"/>
              <a:gd name="T13" fmla="*/ 26 h 111"/>
              <a:gd name="T14" fmla="*/ 36 w 89"/>
              <a:gd name="T15" fmla="*/ 13 h 111"/>
              <a:gd name="T16" fmla="*/ 49 w 89"/>
              <a:gd name="T17" fmla="*/ 0 h 111"/>
              <a:gd name="T18" fmla="*/ 63 w 89"/>
              <a:gd name="T19" fmla="*/ 9 h 111"/>
              <a:gd name="T20" fmla="*/ 63 w 89"/>
              <a:gd name="T21" fmla="*/ 17 h 111"/>
              <a:gd name="T22" fmla="*/ 80 w 89"/>
              <a:gd name="T23" fmla="*/ 35 h 111"/>
              <a:gd name="T24" fmla="*/ 71 w 89"/>
              <a:gd name="T25" fmla="*/ 40 h 111"/>
              <a:gd name="T26" fmla="*/ 49 w 89"/>
              <a:gd name="T27" fmla="*/ 44 h 111"/>
              <a:gd name="T28" fmla="*/ 54 w 89"/>
              <a:gd name="T29" fmla="*/ 53 h 111"/>
              <a:gd name="T30" fmla="*/ 67 w 89"/>
              <a:gd name="T31" fmla="*/ 62 h 111"/>
              <a:gd name="T32" fmla="*/ 71 w 89"/>
              <a:gd name="T33" fmla="*/ 71 h 111"/>
              <a:gd name="T34" fmla="*/ 71 w 89"/>
              <a:gd name="T35" fmla="*/ 80 h 111"/>
              <a:gd name="T36" fmla="*/ 71 w 89"/>
              <a:gd name="T37" fmla="*/ 84 h 111"/>
              <a:gd name="T38" fmla="*/ 80 w 89"/>
              <a:gd name="T39" fmla="*/ 84 h 111"/>
              <a:gd name="T40" fmla="*/ 89 w 89"/>
              <a:gd name="T41" fmla="*/ 80 h 111"/>
              <a:gd name="T42" fmla="*/ 85 w 89"/>
              <a:gd name="T43" fmla="*/ 84 h 111"/>
              <a:gd name="T44" fmla="*/ 80 w 89"/>
              <a:gd name="T45" fmla="*/ 88 h 111"/>
              <a:gd name="T46" fmla="*/ 76 w 89"/>
              <a:gd name="T47" fmla="*/ 88 h 111"/>
              <a:gd name="T48" fmla="*/ 76 w 89"/>
              <a:gd name="T49" fmla="*/ 88 h 111"/>
              <a:gd name="T50" fmla="*/ 76 w 89"/>
              <a:gd name="T51" fmla="*/ 102 h 111"/>
              <a:gd name="T52" fmla="*/ 71 w 89"/>
              <a:gd name="T53" fmla="*/ 111 h 111"/>
              <a:gd name="T54" fmla="*/ 63 w 89"/>
              <a:gd name="T55" fmla="*/ 102 h 111"/>
              <a:gd name="T56" fmla="*/ 58 w 89"/>
              <a:gd name="T57" fmla="*/ 102 h 111"/>
              <a:gd name="T58" fmla="*/ 49 w 89"/>
              <a:gd name="T59" fmla="*/ 106 h 111"/>
              <a:gd name="T60" fmla="*/ 45 w 89"/>
              <a:gd name="T61" fmla="*/ 111 h 111"/>
              <a:gd name="T62" fmla="*/ 36 w 89"/>
              <a:gd name="T63" fmla="*/ 106 h 111"/>
              <a:gd name="T64" fmla="*/ 27 w 89"/>
              <a:gd name="T65" fmla="*/ 106 h 111"/>
              <a:gd name="T66" fmla="*/ 23 w 89"/>
              <a:gd name="T67" fmla="*/ 106 h 111"/>
              <a:gd name="T68" fmla="*/ 23 w 89"/>
              <a:gd name="T69" fmla="*/ 106 h 111"/>
              <a:gd name="T70" fmla="*/ 18 w 89"/>
              <a:gd name="T71" fmla="*/ 106 h 111"/>
              <a:gd name="T72" fmla="*/ 9 w 89"/>
              <a:gd name="T73" fmla="*/ 102 h 111"/>
              <a:gd name="T74" fmla="*/ 0 w 89"/>
              <a:gd name="T75" fmla="*/ 10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9" h="111">
                <a:moveTo>
                  <a:pt x="0" y="88"/>
                </a:moveTo>
                <a:lnTo>
                  <a:pt x="0" y="84"/>
                </a:lnTo>
                <a:lnTo>
                  <a:pt x="9" y="84"/>
                </a:lnTo>
                <a:lnTo>
                  <a:pt x="14" y="75"/>
                </a:lnTo>
                <a:lnTo>
                  <a:pt x="9" y="75"/>
                </a:lnTo>
                <a:lnTo>
                  <a:pt x="5" y="71"/>
                </a:lnTo>
                <a:lnTo>
                  <a:pt x="5" y="66"/>
                </a:lnTo>
                <a:lnTo>
                  <a:pt x="18" y="62"/>
                </a:lnTo>
                <a:lnTo>
                  <a:pt x="27" y="53"/>
                </a:lnTo>
                <a:lnTo>
                  <a:pt x="23" y="48"/>
                </a:lnTo>
                <a:lnTo>
                  <a:pt x="18" y="44"/>
                </a:lnTo>
                <a:lnTo>
                  <a:pt x="14" y="44"/>
                </a:lnTo>
                <a:lnTo>
                  <a:pt x="14" y="31"/>
                </a:lnTo>
                <a:lnTo>
                  <a:pt x="18" y="26"/>
                </a:lnTo>
                <a:lnTo>
                  <a:pt x="27" y="22"/>
                </a:lnTo>
                <a:lnTo>
                  <a:pt x="36" y="13"/>
                </a:lnTo>
                <a:lnTo>
                  <a:pt x="36" y="0"/>
                </a:lnTo>
                <a:lnTo>
                  <a:pt x="49" y="0"/>
                </a:lnTo>
                <a:lnTo>
                  <a:pt x="49" y="4"/>
                </a:lnTo>
                <a:lnTo>
                  <a:pt x="63" y="9"/>
                </a:lnTo>
                <a:lnTo>
                  <a:pt x="63" y="13"/>
                </a:lnTo>
                <a:lnTo>
                  <a:pt x="63" y="17"/>
                </a:lnTo>
                <a:lnTo>
                  <a:pt x="71" y="22"/>
                </a:lnTo>
                <a:lnTo>
                  <a:pt x="80" y="35"/>
                </a:lnTo>
                <a:lnTo>
                  <a:pt x="76" y="35"/>
                </a:lnTo>
                <a:lnTo>
                  <a:pt x="71" y="40"/>
                </a:lnTo>
                <a:lnTo>
                  <a:pt x="63" y="44"/>
                </a:lnTo>
                <a:lnTo>
                  <a:pt x="49" y="44"/>
                </a:lnTo>
                <a:lnTo>
                  <a:pt x="54" y="53"/>
                </a:lnTo>
                <a:lnTo>
                  <a:pt x="54" y="53"/>
                </a:lnTo>
                <a:lnTo>
                  <a:pt x="63" y="57"/>
                </a:lnTo>
                <a:lnTo>
                  <a:pt x="67" y="62"/>
                </a:lnTo>
                <a:lnTo>
                  <a:pt x="71" y="71"/>
                </a:lnTo>
                <a:lnTo>
                  <a:pt x="71" y="71"/>
                </a:lnTo>
                <a:lnTo>
                  <a:pt x="71" y="71"/>
                </a:lnTo>
                <a:lnTo>
                  <a:pt x="71" y="80"/>
                </a:lnTo>
                <a:lnTo>
                  <a:pt x="71" y="84"/>
                </a:lnTo>
                <a:lnTo>
                  <a:pt x="71" y="84"/>
                </a:lnTo>
                <a:lnTo>
                  <a:pt x="76" y="84"/>
                </a:lnTo>
                <a:lnTo>
                  <a:pt x="80" y="84"/>
                </a:lnTo>
                <a:lnTo>
                  <a:pt x="85" y="80"/>
                </a:lnTo>
                <a:lnTo>
                  <a:pt x="89" y="80"/>
                </a:lnTo>
                <a:lnTo>
                  <a:pt x="89" y="80"/>
                </a:lnTo>
                <a:lnTo>
                  <a:pt x="85" y="84"/>
                </a:lnTo>
                <a:lnTo>
                  <a:pt x="85" y="84"/>
                </a:lnTo>
                <a:lnTo>
                  <a:pt x="80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88"/>
                </a:lnTo>
                <a:lnTo>
                  <a:pt x="76" y="93"/>
                </a:lnTo>
                <a:lnTo>
                  <a:pt x="76" y="102"/>
                </a:lnTo>
                <a:lnTo>
                  <a:pt x="76" y="106"/>
                </a:lnTo>
                <a:lnTo>
                  <a:pt x="71" y="111"/>
                </a:lnTo>
                <a:lnTo>
                  <a:pt x="67" y="106"/>
                </a:lnTo>
                <a:lnTo>
                  <a:pt x="63" y="102"/>
                </a:lnTo>
                <a:lnTo>
                  <a:pt x="58" y="102"/>
                </a:lnTo>
                <a:lnTo>
                  <a:pt x="58" y="102"/>
                </a:lnTo>
                <a:lnTo>
                  <a:pt x="54" y="102"/>
                </a:lnTo>
                <a:lnTo>
                  <a:pt x="49" y="106"/>
                </a:lnTo>
                <a:lnTo>
                  <a:pt x="45" y="106"/>
                </a:lnTo>
                <a:lnTo>
                  <a:pt x="45" y="111"/>
                </a:lnTo>
                <a:lnTo>
                  <a:pt x="36" y="111"/>
                </a:lnTo>
                <a:lnTo>
                  <a:pt x="36" y="106"/>
                </a:lnTo>
                <a:lnTo>
                  <a:pt x="32" y="106"/>
                </a:lnTo>
                <a:lnTo>
                  <a:pt x="27" y="106"/>
                </a:lnTo>
                <a:lnTo>
                  <a:pt x="27" y="106"/>
                </a:lnTo>
                <a:lnTo>
                  <a:pt x="23" y="106"/>
                </a:lnTo>
                <a:lnTo>
                  <a:pt x="23" y="106"/>
                </a:lnTo>
                <a:lnTo>
                  <a:pt x="23" y="106"/>
                </a:lnTo>
                <a:lnTo>
                  <a:pt x="23" y="102"/>
                </a:lnTo>
                <a:lnTo>
                  <a:pt x="18" y="106"/>
                </a:lnTo>
                <a:lnTo>
                  <a:pt x="14" y="102"/>
                </a:lnTo>
                <a:lnTo>
                  <a:pt x="9" y="102"/>
                </a:lnTo>
                <a:lnTo>
                  <a:pt x="5" y="102"/>
                </a:lnTo>
                <a:lnTo>
                  <a:pt x="0" y="102"/>
                </a:lnTo>
                <a:lnTo>
                  <a:pt x="0" y="8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29" name="Freeform 867">
            <a:extLst>
              <a:ext uri="{FF2B5EF4-FFF2-40B4-BE49-F238E27FC236}">
                <a16:creationId xmlns:a16="http://schemas.microsoft.com/office/drawing/2014/main" id="{74276E21-69E9-4C4E-965E-9D6D028089AC}"/>
              </a:ext>
            </a:extLst>
          </p:cNvPr>
          <p:cNvSpPr>
            <a:spLocks/>
          </p:cNvSpPr>
          <p:nvPr/>
        </p:nvSpPr>
        <p:spPr bwMode="auto">
          <a:xfrm>
            <a:off x="7245257" y="3733173"/>
            <a:ext cx="123230" cy="217885"/>
          </a:xfrm>
          <a:custGeom>
            <a:avLst/>
            <a:gdLst>
              <a:gd name="T0" fmla="*/ 53 w 138"/>
              <a:gd name="T1" fmla="*/ 4 h 244"/>
              <a:gd name="T2" fmla="*/ 71 w 138"/>
              <a:gd name="T3" fmla="*/ 18 h 244"/>
              <a:gd name="T4" fmla="*/ 84 w 138"/>
              <a:gd name="T5" fmla="*/ 27 h 244"/>
              <a:gd name="T6" fmla="*/ 98 w 138"/>
              <a:gd name="T7" fmla="*/ 31 h 244"/>
              <a:gd name="T8" fmla="*/ 106 w 138"/>
              <a:gd name="T9" fmla="*/ 44 h 244"/>
              <a:gd name="T10" fmla="*/ 98 w 138"/>
              <a:gd name="T11" fmla="*/ 53 h 244"/>
              <a:gd name="T12" fmla="*/ 93 w 138"/>
              <a:gd name="T13" fmla="*/ 67 h 244"/>
              <a:gd name="T14" fmla="*/ 93 w 138"/>
              <a:gd name="T15" fmla="*/ 89 h 244"/>
              <a:gd name="T16" fmla="*/ 111 w 138"/>
              <a:gd name="T17" fmla="*/ 93 h 244"/>
              <a:gd name="T18" fmla="*/ 115 w 138"/>
              <a:gd name="T19" fmla="*/ 120 h 244"/>
              <a:gd name="T20" fmla="*/ 120 w 138"/>
              <a:gd name="T21" fmla="*/ 115 h 244"/>
              <a:gd name="T22" fmla="*/ 120 w 138"/>
              <a:gd name="T23" fmla="*/ 133 h 244"/>
              <a:gd name="T24" fmla="*/ 124 w 138"/>
              <a:gd name="T25" fmla="*/ 137 h 244"/>
              <a:gd name="T26" fmla="*/ 124 w 138"/>
              <a:gd name="T27" fmla="*/ 142 h 244"/>
              <a:gd name="T28" fmla="*/ 120 w 138"/>
              <a:gd name="T29" fmla="*/ 155 h 244"/>
              <a:gd name="T30" fmla="*/ 129 w 138"/>
              <a:gd name="T31" fmla="*/ 155 h 244"/>
              <a:gd name="T32" fmla="*/ 133 w 138"/>
              <a:gd name="T33" fmla="*/ 155 h 244"/>
              <a:gd name="T34" fmla="*/ 133 w 138"/>
              <a:gd name="T35" fmla="*/ 177 h 244"/>
              <a:gd name="T36" fmla="*/ 138 w 138"/>
              <a:gd name="T37" fmla="*/ 191 h 244"/>
              <a:gd name="T38" fmla="*/ 133 w 138"/>
              <a:gd name="T39" fmla="*/ 195 h 244"/>
              <a:gd name="T40" fmla="*/ 138 w 138"/>
              <a:gd name="T41" fmla="*/ 208 h 244"/>
              <a:gd name="T42" fmla="*/ 138 w 138"/>
              <a:gd name="T43" fmla="*/ 222 h 244"/>
              <a:gd name="T44" fmla="*/ 138 w 138"/>
              <a:gd name="T45" fmla="*/ 231 h 244"/>
              <a:gd name="T46" fmla="*/ 124 w 138"/>
              <a:gd name="T47" fmla="*/ 226 h 244"/>
              <a:gd name="T48" fmla="*/ 111 w 138"/>
              <a:gd name="T49" fmla="*/ 235 h 244"/>
              <a:gd name="T50" fmla="*/ 106 w 138"/>
              <a:gd name="T51" fmla="*/ 244 h 244"/>
              <a:gd name="T52" fmla="*/ 102 w 138"/>
              <a:gd name="T53" fmla="*/ 231 h 244"/>
              <a:gd name="T54" fmla="*/ 93 w 138"/>
              <a:gd name="T55" fmla="*/ 222 h 244"/>
              <a:gd name="T56" fmla="*/ 98 w 138"/>
              <a:gd name="T57" fmla="*/ 213 h 244"/>
              <a:gd name="T58" fmla="*/ 93 w 138"/>
              <a:gd name="T59" fmla="*/ 213 h 244"/>
              <a:gd name="T60" fmla="*/ 84 w 138"/>
              <a:gd name="T61" fmla="*/ 231 h 244"/>
              <a:gd name="T62" fmla="*/ 75 w 138"/>
              <a:gd name="T63" fmla="*/ 235 h 244"/>
              <a:gd name="T64" fmla="*/ 53 w 138"/>
              <a:gd name="T65" fmla="*/ 222 h 244"/>
              <a:gd name="T66" fmla="*/ 40 w 138"/>
              <a:gd name="T67" fmla="*/ 239 h 244"/>
              <a:gd name="T68" fmla="*/ 31 w 138"/>
              <a:gd name="T69" fmla="*/ 235 h 244"/>
              <a:gd name="T70" fmla="*/ 13 w 138"/>
              <a:gd name="T71" fmla="*/ 231 h 244"/>
              <a:gd name="T72" fmla="*/ 9 w 138"/>
              <a:gd name="T73" fmla="*/ 231 h 244"/>
              <a:gd name="T74" fmla="*/ 4 w 138"/>
              <a:gd name="T75" fmla="*/ 217 h 244"/>
              <a:gd name="T76" fmla="*/ 0 w 138"/>
              <a:gd name="T77" fmla="*/ 213 h 244"/>
              <a:gd name="T78" fmla="*/ 0 w 138"/>
              <a:gd name="T79" fmla="*/ 208 h 244"/>
              <a:gd name="T80" fmla="*/ 4 w 138"/>
              <a:gd name="T81" fmla="*/ 204 h 244"/>
              <a:gd name="T82" fmla="*/ 4 w 138"/>
              <a:gd name="T83" fmla="*/ 191 h 244"/>
              <a:gd name="T84" fmla="*/ 4 w 138"/>
              <a:gd name="T85" fmla="*/ 177 h 244"/>
              <a:gd name="T86" fmla="*/ 9 w 138"/>
              <a:gd name="T87" fmla="*/ 160 h 244"/>
              <a:gd name="T88" fmla="*/ 18 w 138"/>
              <a:gd name="T89" fmla="*/ 155 h 244"/>
              <a:gd name="T90" fmla="*/ 18 w 138"/>
              <a:gd name="T91" fmla="*/ 155 h 244"/>
              <a:gd name="T92" fmla="*/ 13 w 138"/>
              <a:gd name="T93" fmla="*/ 146 h 244"/>
              <a:gd name="T94" fmla="*/ 22 w 138"/>
              <a:gd name="T95" fmla="*/ 137 h 244"/>
              <a:gd name="T96" fmla="*/ 31 w 138"/>
              <a:gd name="T97" fmla="*/ 133 h 244"/>
              <a:gd name="T98" fmla="*/ 44 w 138"/>
              <a:gd name="T99" fmla="*/ 137 h 244"/>
              <a:gd name="T100" fmla="*/ 58 w 138"/>
              <a:gd name="T101" fmla="*/ 133 h 244"/>
              <a:gd name="T102" fmla="*/ 62 w 138"/>
              <a:gd name="T103" fmla="*/ 120 h 244"/>
              <a:gd name="T104" fmla="*/ 67 w 138"/>
              <a:gd name="T105" fmla="*/ 102 h 244"/>
              <a:gd name="T106" fmla="*/ 62 w 138"/>
              <a:gd name="T107" fmla="*/ 89 h 244"/>
              <a:gd name="T108" fmla="*/ 58 w 138"/>
              <a:gd name="T109" fmla="*/ 75 h 244"/>
              <a:gd name="T110" fmla="*/ 44 w 138"/>
              <a:gd name="T111" fmla="*/ 62 h 244"/>
              <a:gd name="T112" fmla="*/ 40 w 138"/>
              <a:gd name="T113" fmla="*/ 44 h 244"/>
              <a:gd name="T114" fmla="*/ 31 w 138"/>
              <a:gd name="T115" fmla="*/ 31 h 244"/>
              <a:gd name="T116" fmla="*/ 27 w 138"/>
              <a:gd name="T117" fmla="*/ 18 h 244"/>
              <a:gd name="T118" fmla="*/ 31 w 138"/>
              <a:gd name="T11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" h="244">
                <a:moveTo>
                  <a:pt x="35" y="0"/>
                </a:moveTo>
                <a:lnTo>
                  <a:pt x="49" y="4"/>
                </a:lnTo>
                <a:lnTo>
                  <a:pt x="53" y="4"/>
                </a:lnTo>
                <a:lnTo>
                  <a:pt x="62" y="4"/>
                </a:lnTo>
                <a:lnTo>
                  <a:pt x="67" y="9"/>
                </a:lnTo>
                <a:lnTo>
                  <a:pt x="71" y="18"/>
                </a:lnTo>
                <a:lnTo>
                  <a:pt x="75" y="22"/>
                </a:lnTo>
                <a:lnTo>
                  <a:pt x="84" y="27"/>
                </a:lnTo>
                <a:lnTo>
                  <a:pt x="84" y="27"/>
                </a:lnTo>
                <a:lnTo>
                  <a:pt x="89" y="27"/>
                </a:lnTo>
                <a:lnTo>
                  <a:pt x="93" y="27"/>
                </a:lnTo>
                <a:lnTo>
                  <a:pt x="98" y="31"/>
                </a:lnTo>
                <a:lnTo>
                  <a:pt x="102" y="36"/>
                </a:lnTo>
                <a:lnTo>
                  <a:pt x="106" y="36"/>
                </a:lnTo>
                <a:lnTo>
                  <a:pt x="106" y="44"/>
                </a:lnTo>
                <a:lnTo>
                  <a:pt x="102" y="44"/>
                </a:lnTo>
                <a:lnTo>
                  <a:pt x="98" y="49"/>
                </a:lnTo>
                <a:lnTo>
                  <a:pt x="98" y="53"/>
                </a:lnTo>
                <a:lnTo>
                  <a:pt x="98" y="58"/>
                </a:lnTo>
                <a:lnTo>
                  <a:pt x="93" y="58"/>
                </a:lnTo>
                <a:lnTo>
                  <a:pt x="93" y="67"/>
                </a:lnTo>
                <a:lnTo>
                  <a:pt x="93" y="75"/>
                </a:lnTo>
                <a:lnTo>
                  <a:pt x="93" y="84"/>
                </a:lnTo>
                <a:lnTo>
                  <a:pt x="93" y="89"/>
                </a:lnTo>
                <a:lnTo>
                  <a:pt x="102" y="89"/>
                </a:lnTo>
                <a:lnTo>
                  <a:pt x="106" y="93"/>
                </a:lnTo>
                <a:lnTo>
                  <a:pt x="111" y="93"/>
                </a:lnTo>
                <a:lnTo>
                  <a:pt x="115" y="102"/>
                </a:lnTo>
                <a:lnTo>
                  <a:pt x="115" y="115"/>
                </a:lnTo>
                <a:lnTo>
                  <a:pt x="115" y="120"/>
                </a:lnTo>
                <a:lnTo>
                  <a:pt x="120" y="120"/>
                </a:lnTo>
                <a:lnTo>
                  <a:pt x="120" y="115"/>
                </a:lnTo>
                <a:lnTo>
                  <a:pt x="120" y="115"/>
                </a:lnTo>
                <a:lnTo>
                  <a:pt x="115" y="120"/>
                </a:lnTo>
                <a:lnTo>
                  <a:pt x="115" y="129"/>
                </a:lnTo>
                <a:lnTo>
                  <a:pt x="120" y="133"/>
                </a:lnTo>
                <a:lnTo>
                  <a:pt x="120" y="137"/>
                </a:lnTo>
                <a:lnTo>
                  <a:pt x="120" y="137"/>
                </a:lnTo>
                <a:lnTo>
                  <a:pt x="124" y="137"/>
                </a:lnTo>
                <a:lnTo>
                  <a:pt x="129" y="142"/>
                </a:lnTo>
                <a:lnTo>
                  <a:pt x="129" y="142"/>
                </a:lnTo>
                <a:lnTo>
                  <a:pt x="124" y="142"/>
                </a:lnTo>
                <a:lnTo>
                  <a:pt x="124" y="142"/>
                </a:lnTo>
                <a:lnTo>
                  <a:pt x="120" y="146"/>
                </a:lnTo>
                <a:lnTo>
                  <a:pt x="120" y="155"/>
                </a:lnTo>
                <a:lnTo>
                  <a:pt x="120" y="155"/>
                </a:lnTo>
                <a:lnTo>
                  <a:pt x="124" y="151"/>
                </a:lnTo>
                <a:lnTo>
                  <a:pt x="129" y="155"/>
                </a:lnTo>
                <a:lnTo>
                  <a:pt x="129" y="155"/>
                </a:lnTo>
                <a:lnTo>
                  <a:pt x="133" y="155"/>
                </a:lnTo>
                <a:lnTo>
                  <a:pt x="133" y="155"/>
                </a:lnTo>
                <a:lnTo>
                  <a:pt x="129" y="164"/>
                </a:lnTo>
                <a:lnTo>
                  <a:pt x="129" y="169"/>
                </a:lnTo>
                <a:lnTo>
                  <a:pt x="133" y="177"/>
                </a:lnTo>
                <a:lnTo>
                  <a:pt x="133" y="182"/>
                </a:lnTo>
                <a:lnTo>
                  <a:pt x="138" y="186"/>
                </a:lnTo>
                <a:lnTo>
                  <a:pt x="138" y="191"/>
                </a:lnTo>
                <a:lnTo>
                  <a:pt x="133" y="191"/>
                </a:lnTo>
                <a:lnTo>
                  <a:pt x="133" y="195"/>
                </a:lnTo>
                <a:lnTo>
                  <a:pt x="133" y="195"/>
                </a:lnTo>
                <a:lnTo>
                  <a:pt x="129" y="204"/>
                </a:lnTo>
                <a:lnTo>
                  <a:pt x="133" y="204"/>
                </a:lnTo>
                <a:lnTo>
                  <a:pt x="138" y="208"/>
                </a:lnTo>
                <a:lnTo>
                  <a:pt x="138" y="213"/>
                </a:lnTo>
                <a:lnTo>
                  <a:pt x="138" y="217"/>
                </a:lnTo>
                <a:lnTo>
                  <a:pt x="138" y="222"/>
                </a:lnTo>
                <a:lnTo>
                  <a:pt x="138" y="226"/>
                </a:lnTo>
                <a:lnTo>
                  <a:pt x="138" y="231"/>
                </a:lnTo>
                <a:lnTo>
                  <a:pt x="138" y="231"/>
                </a:lnTo>
                <a:lnTo>
                  <a:pt x="133" y="231"/>
                </a:lnTo>
                <a:lnTo>
                  <a:pt x="133" y="226"/>
                </a:lnTo>
                <a:lnTo>
                  <a:pt x="124" y="226"/>
                </a:lnTo>
                <a:lnTo>
                  <a:pt x="120" y="231"/>
                </a:lnTo>
                <a:lnTo>
                  <a:pt x="115" y="231"/>
                </a:lnTo>
                <a:lnTo>
                  <a:pt x="111" y="235"/>
                </a:lnTo>
                <a:lnTo>
                  <a:pt x="111" y="239"/>
                </a:lnTo>
                <a:lnTo>
                  <a:pt x="111" y="244"/>
                </a:lnTo>
                <a:lnTo>
                  <a:pt x="106" y="244"/>
                </a:lnTo>
                <a:lnTo>
                  <a:pt x="102" y="239"/>
                </a:lnTo>
                <a:lnTo>
                  <a:pt x="102" y="239"/>
                </a:lnTo>
                <a:lnTo>
                  <a:pt x="102" y="231"/>
                </a:lnTo>
                <a:lnTo>
                  <a:pt x="98" y="231"/>
                </a:lnTo>
                <a:lnTo>
                  <a:pt x="93" y="226"/>
                </a:lnTo>
                <a:lnTo>
                  <a:pt x="93" y="222"/>
                </a:lnTo>
                <a:lnTo>
                  <a:pt x="93" y="222"/>
                </a:lnTo>
                <a:lnTo>
                  <a:pt x="98" y="217"/>
                </a:lnTo>
                <a:lnTo>
                  <a:pt x="98" y="213"/>
                </a:lnTo>
                <a:lnTo>
                  <a:pt x="98" y="208"/>
                </a:lnTo>
                <a:lnTo>
                  <a:pt x="93" y="208"/>
                </a:lnTo>
                <a:lnTo>
                  <a:pt x="93" y="213"/>
                </a:lnTo>
                <a:lnTo>
                  <a:pt x="89" y="222"/>
                </a:lnTo>
                <a:lnTo>
                  <a:pt x="89" y="226"/>
                </a:lnTo>
                <a:lnTo>
                  <a:pt x="84" y="231"/>
                </a:lnTo>
                <a:lnTo>
                  <a:pt x="84" y="235"/>
                </a:lnTo>
                <a:lnTo>
                  <a:pt x="80" y="235"/>
                </a:lnTo>
                <a:lnTo>
                  <a:pt x="75" y="235"/>
                </a:lnTo>
                <a:lnTo>
                  <a:pt x="67" y="231"/>
                </a:lnTo>
                <a:lnTo>
                  <a:pt x="62" y="226"/>
                </a:lnTo>
                <a:lnTo>
                  <a:pt x="53" y="222"/>
                </a:lnTo>
                <a:lnTo>
                  <a:pt x="53" y="226"/>
                </a:lnTo>
                <a:lnTo>
                  <a:pt x="49" y="231"/>
                </a:lnTo>
                <a:lnTo>
                  <a:pt x="40" y="239"/>
                </a:lnTo>
                <a:lnTo>
                  <a:pt x="40" y="239"/>
                </a:lnTo>
                <a:lnTo>
                  <a:pt x="31" y="239"/>
                </a:lnTo>
                <a:lnTo>
                  <a:pt x="31" y="235"/>
                </a:lnTo>
                <a:lnTo>
                  <a:pt x="27" y="235"/>
                </a:lnTo>
                <a:lnTo>
                  <a:pt x="13" y="235"/>
                </a:lnTo>
                <a:lnTo>
                  <a:pt x="13" y="231"/>
                </a:lnTo>
                <a:lnTo>
                  <a:pt x="18" y="231"/>
                </a:lnTo>
                <a:lnTo>
                  <a:pt x="18" y="226"/>
                </a:lnTo>
                <a:lnTo>
                  <a:pt x="9" y="231"/>
                </a:lnTo>
                <a:lnTo>
                  <a:pt x="9" y="226"/>
                </a:lnTo>
                <a:lnTo>
                  <a:pt x="4" y="222"/>
                </a:lnTo>
                <a:lnTo>
                  <a:pt x="4" y="217"/>
                </a:lnTo>
                <a:lnTo>
                  <a:pt x="4" y="213"/>
                </a:lnTo>
                <a:lnTo>
                  <a:pt x="4" y="213"/>
                </a:lnTo>
                <a:lnTo>
                  <a:pt x="0" y="213"/>
                </a:lnTo>
                <a:lnTo>
                  <a:pt x="0" y="208"/>
                </a:lnTo>
                <a:lnTo>
                  <a:pt x="0" y="208"/>
                </a:lnTo>
                <a:lnTo>
                  <a:pt x="0" y="208"/>
                </a:lnTo>
                <a:lnTo>
                  <a:pt x="0" y="208"/>
                </a:lnTo>
                <a:lnTo>
                  <a:pt x="4" y="204"/>
                </a:lnTo>
                <a:lnTo>
                  <a:pt x="4" y="204"/>
                </a:lnTo>
                <a:lnTo>
                  <a:pt x="9" y="200"/>
                </a:lnTo>
                <a:lnTo>
                  <a:pt x="4" y="195"/>
                </a:lnTo>
                <a:lnTo>
                  <a:pt x="4" y="191"/>
                </a:lnTo>
                <a:lnTo>
                  <a:pt x="4" y="191"/>
                </a:lnTo>
                <a:lnTo>
                  <a:pt x="4" y="182"/>
                </a:lnTo>
                <a:lnTo>
                  <a:pt x="4" y="177"/>
                </a:lnTo>
                <a:lnTo>
                  <a:pt x="9" y="169"/>
                </a:lnTo>
                <a:lnTo>
                  <a:pt x="9" y="160"/>
                </a:lnTo>
                <a:lnTo>
                  <a:pt x="9" y="160"/>
                </a:lnTo>
                <a:lnTo>
                  <a:pt x="13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1"/>
                </a:lnTo>
                <a:lnTo>
                  <a:pt x="13" y="146"/>
                </a:lnTo>
                <a:lnTo>
                  <a:pt x="13" y="146"/>
                </a:lnTo>
                <a:lnTo>
                  <a:pt x="13" y="142"/>
                </a:lnTo>
                <a:lnTo>
                  <a:pt x="18" y="142"/>
                </a:lnTo>
                <a:lnTo>
                  <a:pt x="22" y="137"/>
                </a:lnTo>
                <a:lnTo>
                  <a:pt x="22" y="137"/>
                </a:lnTo>
                <a:lnTo>
                  <a:pt x="27" y="137"/>
                </a:lnTo>
                <a:lnTo>
                  <a:pt x="31" y="133"/>
                </a:lnTo>
                <a:lnTo>
                  <a:pt x="35" y="133"/>
                </a:lnTo>
                <a:lnTo>
                  <a:pt x="40" y="133"/>
                </a:lnTo>
                <a:lnTo>
                  <a:pt x="44" y="137"/>
                </a:lnTo>
                <a:lnTo>
                  <a:pt x="49" y="137"/>
                </a:lnTo>
                <a:lnTo>
                  <a:pt x="53" y="133"/>
                </a:lnTo>
                <a:lnTo>
                  <a:pt x="58" y="133"/>
                </a:lnTo>
                <a:lnTo>
                  <a:pt x="58" y="129"/>
                </a:lnTo>
                <a:lnTo>
                  <a:pt x="62" y="129"/>
                </a:lnTo>
                <a:lnTo>
                  <a:pt x="62" y="120"/>
                </a:lnTo>
                <a:lnTo>
                  <a:pt x="62" y="115"/>
                </a:lnTo>
                <a:lnTo>
                  <a:pt x="62" y="111"/>
                </a:lnTo>
                <a:lnTo>
                  <a:pt x="67" y="102"/>
                </a:lnTo>
                <a:lnTo>
                  <a:pt x="67" y="98"/>
                </a:lnTo>
                <a:lnTo>
                  <a:pt x="67" y="98"/>
                </a:lnTo>
                <a:lnTo>
                  <a:pt x="62" y="89"/>
                </a:lnTo>
                <a:lnTo>
                  <a:pt x="58" y="84"/>
                </a:lnTo>
                <a:lnTo>
                  <a:pt x="58" y="80"/>
                </a:lnTo>
                <a:lnTo>
                  <a:pt x="58" y="75"/>
                </a:lnTo>
                <a:lnTo>
                  <a:pt x="53" y="75"/>
                </a:lnTo>
                <a:lnTo>
                  <a:pt x="44" y="67"/>
                </a:lnTo>
                <a:lnTo>
                  <a:pt x="44" y="62"/>
                </a:lnTo>
                <a:lnTo>
                  <a:pt x="44" y="58"/>
                </a:lnTo>
                <a:lnTo>
                  <a:pt x="44" y="53"/>
                </a:lnTo>
                <a:lnTo>
                  <a:pt x="40" y="44"/>
                </a:lnTo>
                <a:lnTo>
                  <a:pt x="40" y="40"/>
                </a:lnTo>
                <a:lnTo>
                  <a:pt x="35" y="36"/>
                </a:lnTo>
                <a:lnTo>
                  <a:pt x="31" y="31"/>
                </a:lnTo>
                <a:lnTo>
                  <a:pt x="31" y="27"/>
                </a:lnTo>
                <a:lnTo>
                  <a:pt x="27" y="22"/>
                </a:lnTo>
                <a:lnTo>
                  <a:pt x="27" y="18"/>
                </a:lnTo>
                <a:lnTo>
                  <a:pt x="27" y="13"/>
                </a:lnTo>
                <a:lnTo>
                  <a:pt x="27" y="4"/>
                </a:lnTo>
                <a:lnTo>
                  <a:pt x="31" y="0"/>
                </a:lnTo>
                <a:lnTo>
                  <a:pt x="35" y="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0" name="Freeform 868">
            <a:extLst>
              <a:ext uri="{FF2B5EF4-FFF2-40B4-BE49-F238E27FC236}">
                <a16:creationId xmlns:a16="http://schemas.microsoft.com/office/drawing/2014/main" id="{D82BA515-E198-40DA-BB9D-91C1BDFACD35}"/>
              </a:ext>
            </a:extLst>
          </p:cNvPr>
          <p:cNvSpPr>
            <a:spLocks/>
          </p:cNvSpPr>
          <p:nvPr/>
        </p:nvSpPr>
        <p:spPr bwMode="auto">
          <a:xfrm>
            <a:off x="7245257" y="3733173"/>
            <a:ext cx="123230" cy="217885"/>
          </a:xfrm>
          <a:custGeom>
            <a:avLst/>
            <a:gdLst>
              <a:gd name="T0" fmla="*/ 53 w 138"/>
              <a:gd name="T1" fmla="*/ 4 h 244"/>
              <a:gd name="T2" fmla="*/ 71 w 138"/>
              <a:gd name="T3" fmla="*/ 18 h 244"/>
              <a:gd name="T4" fmla="*/ 84 w 138"/>
              <a:gd name="T5" fmla="*/ 27 h 244"/>
              <a:gd name="T6" fmla="*/ 98 w 138"/>
              <a:gd name="T7" fmla="*/ 31 h 244"/>
              <a:gd name="T8" fmla="*/ 106 w 138"/>
              <a:gd name="T9" fmla="*/ 44 h 244"/>
              <a:gd name="T10" fmla="*/ 98 w 138"/>
              <a:gd name="T11" fmla="*/ 53 h 244"/>
              <a:gd name="T12" fmla="*/ 93 w 138"/>
              <a:gd name="T13" fmla="*/ 67 h 244"/>
              <a:gd name="T14" fmla="*/ 93 w 138"/>
              <a:gd name="T15" fmla="*/ 89 h 244"/>
              <a:gd name="T16" fmla="*/ 111 w 138"/>
              <a:gd name="T17" fmla="*/ 93 h 244"/>
              <a:gd name="T18" fmla="*/ 115 w 138"/>
              <a:gd name="T19" fmla="*/ 120 h 244"/>
              <a:gd name="T20" fmla="*/ 120 w 138"/>
              <a:gd name="T21" fmla="*/ 115 h 244"/>
              <a:gd name="T22" fmla="*/ 120 w 138"/>
              <a:gd name="T23" fmla="*/ 133 h 244"/>
              <a:gd name="T24" fmla="*/ 124 w 138"/>
              <a:gd name="T25" fmla="*/ 137 h 244"/>
              <a:gd name="T26" fmla="*/ 124 w 138"/>
              <a:gd name="T27" fmla="*/ 142 h 244"/>
              <a:gd name="T28" fmla="*/ 120 w 138"/>
              <a:gd name="T29" fmla="*/ 155 h 244"/>
              <a:gd name="T30" fmla="*/ 129 w 138"/>
              <a:gd name="T31" fmla="*/ 155 h 244"/>
              <a:gd name="T32" fmla="*/ 133 w 138"/>
              <a:gd name="T33" fmla="*/ 155 h 244"/>
              <a:gd name="T34" fmla="*/ 133 w 138"/>
              <a:gd name="T35" fmla="*/ 177 h 244"/>
              <a:gd name="T36" fmla="*/ 138 w 138"/>
              <a:gd name="T37" fmla="*/ 191 h 244"/>
              <a:gd name="T38" fmla="*/ 133 w 138"/>
              <a:gd name="T39" fmla="*/ 195 h 244"/>
              <a:gd name="T40" fmla="*/ 138 w 138"/>
              <a:gd name="T41" fmla="*/ 208 h 244"/>
              <a:gd name="T42" fmla="*/ 138 w 138"/>
              <a:gd name="T43" fmla="*/ 222 h 244"/>
              <a:gd name="T44" fmla="*/ 138 w 138"/>
              <a:gd name="T45" fmla="*/ 231 h 244"/>
              <a:gd name="T46" fmla="*/ 124 w 138"/>
              <a:gd name="T47" fmla="*/ 226 h 244"/>
              <a:gd name="T48" fmla="*/ 111 w 138"/>
              <a:gd name="T49" fmla="*/ 235 h 244"/>
              <a:gd name="T50" fmla="*/ 106 w 138"/>
              <a:gd name="T51" fmla="*/ 244 h 244"/>
              <a:gd name="T52" fmla="*/ 102 w 138"/>
              <a:gd name="T53" fmla="*/ 231 h 244"/>
              <a:gd name="T54" fmla="*/ 93 w 138"/>
              <a:gd name="T55" fmla="*/ 222 h 244"/>
              <a:gd name="T56" fmla="*/ 98 w 138"/>
              <a:gd name="T57" fmla="*/ 213 h 244"/>
              <a:gd name="T58" fmla="*/ 93 w 138"/>
              <a:gd name="T59" fmla="*/ 213 h 244"/>
              <a:gd name="T60" fmla="*/ 84 w 138"/>
              <a:gd name="T61" fmla="*/ 231 h 244"/>
              <a:gd name="T62" fmla="*/ 75 w 138"/>
              <a:gd name="T63" fmla="*/ 235 h 244"/>
              <a:gd name="T64" fmla="*/ 53 w 138"/>
              <a:gd name="T65" fmla="*/ 222 h 244"/>
              <a:gd name="T66" fmla="*/ 40 w 138"/>
              <a:gd name="T67" fmla="*/ 239 h 244"/>
              <a:gd name="T68" fmla="*/ 31 w 138"/>
              <a:gd name="T69" fmla="*/ 235 h 244"/>
              <a:gd name="T70" fmla="*/ 13 w 138"/>
              <a:gd name="T71" fmla="*/ 231 h 244"/>
              <a:gd name="T72" fmla="*/ 9 w 138"/>
              <a:gd name="T73" fmla="*/ 231 h 244"/>
              <a:gd name="T74" fmla="*/ 4 w 138"/>
              <a:gd name="T75" fmla="*/ 217 h 244"/>
              <a:gd name="T76" fmla="*/ 0 w 138"/>
              <a:gd name="T77" fmla="*/ 213 h 244"/>
              <a:gd name="T78" fmla="*/ 0 w 138"/>
              <a:gd name="T79" fmla="*/ 208 h 244"/>
              <a:gd name="T80" fmla="*/ 4 w 138"/>
              <a:gd name="T81" fmla="*/ 204 h 244"/>
              <a:gd name="T82" fmla="*/ 4 w 138"/>
              <a:gd name="T83" fmla="*/ 191 h 244"/>
              <a:gd name="T84" fmla="*/ 4 w 138"/>
              <a:gd name="T85" fmla="*/ 177 h 244"/>
              <a:gd name="T86" fmla="*/ 9 w 138"/>
              <a:gd name="T87" fmla="*/ 160 h 244"/>
              <a:gd name="T88" fmla="*/ 18 w 138"/>
              <a:gd name="T89" fmla="*/ 155 h 244"/>
              <a:gd name="T90" fmla="*/ 18 w 138"/>
              <a:gd name="T91" fmla="*/ 155 h 244"/>
              <a:gd name="T92" fmla="*/ 13 w 138"/>
              <a:gd name="T93" fmla="*/ 146 h 244"/>
              <a:gd name="T94" fmla="*/ 22 w 138"/>
              <a:gd name="T95" fmla="*/ 137 h 244"/>
              <a:gd name="T96" fmla="*/ 31 w 138"/>
              <a:gd name="T97" fmla="*/ 133 h 244"/>
              <a:gd name="T98" fmla="*/ 44 w 138"/>
              <a:gd name="T99" fmla="*/ 137 h 244"/>
              <a:gd name="T100" fmla="*/ 58 w 138"/>
              <a:gd name="T101" fmla="*/ 133 h 244"/>
              <a:gd name="T102" fmla="*/ 62 w 138"/>
              <a:gd name="T103" fmla="*/ 120 h 244"/>
              <a:gd name="T104" fmla="*/ 67 w 138"/>
              <a:gd name="T105" fmla="*/ 102 h 244"/>
              <a:gd name="T106" fmla="*/ 62 w 138"/>
              <a:gd name="T107" fmla="*/ 89 h 244"/>
              <a:gd name="T108" fmla="*/ 58 w 138"/>
              <a:gd name="T109" fmla="*/ 75 h 244"/>
              <a:gd name="T110" fmla="*/ 44 w 138"/>
              <a:gd name="T111" fmla="*/ 62 h 244"/>
              <a:gd name="T112" fmla="*/ 40 w 138"/>
              <a:gd name="T113" fmla="*/ 44 h 244"/>
              <a:gd name="T114" fmla="*/ 31 w 138"/>
              <a:gd name="T115" fmla="*/ 31 h 244"/>
              <a:gd name="T116" fmla="*/ 27 w 138"/>
              <a:gd name="T117" fmla="*/ 18 h 244"/>
              <a:gd name="T118" fmla="*/ 31 w 138"/>
              <a:gd name="T11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" h="244">
                <a:moveTo>
                  <a:pt x="35" y="0"/>
                </a:moveTo>
                <a:lnTo>
                  <a:pt x="49" y="4"/>
                </a:lnTo>
                <a:lnTo>
                  <a:pt x="53" y="4"/>
                </a:lnTo>
                <a:lnTo>
                  <a:pt x="62" y="4"/>
                </a:lnTo>
                <a:lnTo>
                  <a:pt x="67" y="9"/>
                </a:lnTo>
                <a:lnTo>
                  <a:pt x="71" y="18"/>
                </a:lnTo>
                <a:lnTo>
                  <a:pt x="75" y="22"/>
                </a:lnTo>
                <a:lnTo>
                  <a:pt x="84" y="27"/>
                </a:lnTo>
                <a:lnTo>
                  <a:pt x="84" y="27"/>
                </a:lnTo>
                <a:lnTo>
                  <a:pt x="89" y="27"/>
                </a:lnTo>
                <a:lnTo>
                  <a:pt x="93" y="27"/>
                </a:lnTo>
                <a:lnTo>
                  <a:pt x="98" y="31"/>
                </a:lnTo>
                <a:lnTo>
                  <a:pt x="102" y="36"/>
                </a:lnTo>
                <a:lnTo>
                  <a:pt x="106" y="36"/>
                </a:lnTo>
                <a:lnTo>
                  <a:pt x="106" y="44"/>
                </a:lnTo>
                <a:lnTo>
                  <a:pt x="102" y="44"/>
                </a:lnTo>
                <a:lnTo>
                  <a:pt x="98" y="49"/>
                </a:lnTo>
                <a:lnTo>
                  <a:pt x="98" y="53"/>
                </a:lnTo>
                <a:lnTo>
                  <a:pt x="98" y="58"/>
                </a:lnTo>
                <a:lnTo>
                  <a:pt x="93" y="58"/>
                </a:lnTo>
                <a:lnTo>
                  <a:pt x="93" y="67"/>
                </a:lnTo>
                <a:lnTo>
                  <a:pt x="93" y="75"/>
                </a:lnTo>
                <a:lnTo>
                  <a:pt x="93" y="84"/>
                </a:lnTo>
                <a:lnTo>
                  <a:pt x="93" y="89"/>
                </a:lnTo>
                <a:lnTo>
                  <a:pt x="102" y="89"/>
                </a:lnTo>
                <a:lnTo>
                  <a:pt x="106" y="93"/>
                </a:lnTo>
                <a:lnTo>
                  <a:pt x="111" y="93"/>
                </a:lnTo>
                <a:lnTo>
                  <a:pt x="115" y="102"/>
                </a:lnTo>
                <a:lnTo>
                  <a:pt x="115" y="115"/>
                </a:lnTo>
                <a:lnTo>
                  <a:pt x="115" y="120"/>
                </a:lnTo>
                <a:lnTo>
                  <a:pt x="120" y="120"/>
                </a:lnTo>
                <a:lnTo>
                  <a:pt x="120" y="115"/>
                </a:lnTo>
                <a:lnTo>
                  <a:pt x="120" y="115"/>
                </a:lnTo>
                <a:lnTo>
                  <a:pt x="115" y="120"/>
                </a:lnTo>
                <a:lnTo>
                  <a:pt x="115" y="129"/>
                </a:lnTo>
                <a:lnTo>
                  <a:pt x="120" y="133"/>
                </a:lnTo>
                <a:lnTo>
                  <a:pt x="120" y="137"/>
                </a:lnTo>
                <a:lnTo>
                  <a:pt x="120" y="137"/>
                </a:lnTo>
                <a:lnTo>
                  <a:pt x="124" y="137"/>
                </a:lnTo>
                <a:lnTo>
                  <a:pt x="129" y="142"/>
                </a:lnTo>
                <a:lnTo>
                  <a:pt x="129" y="142"/>
                </a:lnTo>
                <a:lnTo>
                  <a:pt x="124" y="142"/>
                </a:lnTo>
                <a:lnTo>
                  <a:pt x="124" y="142"/>
                </a:lnTo>
                <a:lnTo>
                  <a:pt x="120" y="146"/>
                </a:lnTo>
                <a:lnTo>
                  <a:pt x="120" y="155"/>
                </a:lnTo>
                <a:lnTo>
                  <a:pt x="120" y="155"/>
                </a:lnTo>
                <a:lnTo>
                  <a:pt x="124" y="151"/>
                </a:lnTo>
                <a:lnTo>
                  <a:pt x="129" y="155"/>
                </a:lnTo>
                <a:lnTo>
                  <a:pt x="129" y="155"/>
                </a:lnTo>
                <a:lnTo>
                  <a:pt x="133" y="155"/>
                </a:lnTo>
                <a:lnTo>
                  <a:pt x="133" y="155"/>
                </a:lnTo>
                <a:lnTo>
                  <a:pt x="129" y="164"/>
                </a:lnTo>
                <a:lnTo>
                  <a:pt x="129" y="169"/>
                </a:lnTo>
                <a:lnTo>
                  <a:pt x="133" y="177"/>
                </a:lnTo>
                <a:lnTo>
                  <a:pt x="133" y="182"/>
                </a:lnTo>
                <a:lnTo>
                  <a:pt x="138" y="186"/>
                </a:lnTo>
                <a:lnTo>
                  <a:pt x="138" y="191"/>
                </a:lnTo>
                <a:lnTo>
                  <a:pt x="133" y="191"/>
                </a:lnTo>
                <a:lnTo>
                  <a:pt x="133" y="195"/>
                </a:lnTo>
                <a:lnTo>
                  <a:pt x="133" y="195"/>
                </a:lnTo>
                <a:lnTo>
                  <a:pt x="129" y="204"/>
                </a:lnTo>
                <a:lnTo>
                  <a:pt x="133" y="204"/>
                </a:lnTo>
                <a:lnTo>
                  <a:pt x="138" y="208"/>
                </a:lnTo>
                <a:lnTo>
                  <a:pt x="138" y="213"/>
                </a:lnTo>
                <a:lnTo>
                  <a:pt x="138" y="217"/>
                </a:lnTo>
                <a:lnTo>
                  <a:pt x="138" y="222"/>
                </a:lnTo>
                <a:lnTo>
                  <a:pt x="138" y="226"/>
                </a:lnTo>
                <a:lnTo>
                  <a:pt x="138" y="231"/>
                </a:lnTo>
                <a:lnTo>
                  <a:pt x="138" y="231"/>
                </a:lnTo>
                <a:lnTo>
                  <a:pt x="133" y="231"/>
                </a:lnTo>
                <a:lnTo>
                  <a:pt x="133" y="226"/>
                </a:lnTo>
                <a:lnTo>
                  <a:pt x="124" y="226"/>
                </a:lnTo>
                <a:lnTo>
                  <a:pt x="120" y="231"/>
                </a:lnTo>
                <a:lnTo>
                  <a:pt x="115" y="231"/>
                </a:lnTo>
                <a:lnTo>
                  <a:pt x="111" y="235"/>
                </a:lnTo>
                <a:lnTo>
                  <a:pt x="111" y="239"/>
                </a:lnTo>
                <a:lnTo>
                  <a:pt x="111" y="244"/>
                </a:lnTo>
                <a:lnTo>
                  <a:pt x="106" y="244"/>
                </a:lnTo>
                <a:lnTo>
                  <a:pt x="102" y="239"/>
                </a:lnTo>
                <a:lnTo>
                  <a:pt x="102" y="239"/>
                </a:lnTo>
                <a:lnTo>
                  <a:pt x="102" y="231"/>
                </a:lnTo>
                <a:lnTo>
                  <a:pt x="98" y="231"/>
                </a:lnTo>
                <a:lnTo>
                  <a:pt x="93" y="226"/>
                </a:lnTo>
                <a:lnTo>
                  <a:pt x="93" y="222"/>
                </a:lnTo>
                <a:lnTo>
                  <a:pt x="93" y="222"/>
                </a:lnTo>
                <a:lnTo>
                  <a:pt x="98" y="217"/>
                </a:lnTo>
                <a:lnTo>
                  <a:pt x="98" y="213"/>
                </a:lnTo>
                <a:lnTo>
                  <a:pt x="98" y="208"/>
                </a:lnTo>
                <a:lnTo>
                  <a:pt x="93" y="208"/>
                </a:lnTo>
                <a:lnTo>
                  <a:pt x="93" y="213"/>
                </a:lnTo>
                <a:lnTo>
                  <a:pt x="89" y="222"/>
                </a:lnTo>
                <a:lnTo>
                  <a:pt x="89" y="226"/>
                </a:lnTo>
                <a:lnTo>
                  <a:pt x="84" y="231"/>
                </a:lnTo>
                <a:lnTo>
                  <a:pt x="84" y="235"/>
                </a:lnTo>
                <a:lnTo>
                  <a:pt x="80" y="235"/>
                </a:lnTo>
                <a:lnTo>
                  <a:pt x="75" y="235"/>
                </a:lnTo>
                <a:lnTo>
                  <a:pt x="67" y="231"/>
                </a:lnTo>
                <a:lnTo>
                  <a:pt x="62" y="226"/>
                </a:lnTo>
                <a:lnTo>
                  <a:pt x="53" y="222"/>
                </a:lnTo>
                <a:lnTo>
                  <a:pt x="53" y="226"/>
                </a:lnTo>
                <a:lnTo>
                  <a:pt x="49" y="231"/>
                </a:lnTo>
                <a:lnTo>
                  <a:pt x="40" y="239"/>
                </a:lnTo>
                <a:lnTo>
                  <a:pt x="40" y="239"/>
                </a:lnTo>
                <a:lnTo>
                  <a:pt x="31" y="239"/>
                </a:lnTo>
                <a:lnTo>
                  <a:pt x="31" y="235"/>
                </a:lnTo>
                <a:lnTo>
                  <a:pt x="27" y="235"/>
                </a:lnTo>
                <a:lnTo>
                  <a:pt x="13" y="235"/>
                </a:lnTo>
                <a:lnTo>
                  <a:pt x="13" y="231"/>
                </a:lnTo>
                <a:lnTo>
                  <a:pt x="18" y="231"/>
                </a:lnTo>
                <a:lnTo>
                  <a:pt x="18" y="226"/>
                </a:lnTo>
                <a:lnTo>
                  <a:pt x="9" y="231"/>
                </a:lnTo>
                <a:lnTo>
                  <a:pt x="9" y="226"/>
                </a:lnTo>
                <a:lnTo>
                  <a:pt x="4" y="222"/>
                </a:lnTo>
                <a:lnTo>
                  <a:pt x="4" y="217"/>
                </a:lnTo>
                <a:lnTo>
                  <a:pt x="4" y="213"/>
                </a:lnTo>
                <a:lnTo>
                  <a:pt x="4" y="213"/>
                </a:lnTo>
                <a:lnTo>
                  <a:pt x="0" y="213"/>
                </a:lnTo>
                <a:lnTo>
                  <a:pt x="0" y="208"/>
                </a:lnTo>
                <a:lnTo>
                  <a:pt x="0" y="208"/>
                </a:lnTo>
                <a:lnTo>
                  <a:pt x="0" y="208"/>
                </a:lnTo>
                <a:lnTo>
                  <a:pt x="0" y="208"/>
                </a:lnTo>
                <a:lnTo>
                  <a:pt x="4" y="204"/>
                </a:lnTo>
                <a:lnTo>
                  <a:pt x="4" y="204"/>
                </a:lnTo>
                <a:lnTo>
                  <a:pt x="9" y="200"/>
                </a:lnTo>
                <a:lnTo>
                  <a:pt x="4" y="195"/>
                </a:lnTo>
                <a:lnTo>
                  <a:pt x="4" y="191"/>
                </a:lnTo>
                <a:lnTo>
                  <a:pt x="4" y="191"/>
                </a:lnTo>
                <a:lnTo>
                  <a:pt x="4" y="182"/>
                </a:lnTo>
                <a:lnTo>
                  <a:pt x="4" y="177"/>
                </a:lnTo>
                <a:lnTo>
                  <a:pt x="9" y="169"/>
                </a:lnTo>
                <a:lnTo>
                  <a:pt x="9" y="160"/>
                </a:lnTo>
                <a:lnTo>
                  <a:pt x="9" y="160"/>
                </a:lnTo>
                <a:lnTo>
                  <a:pt x="13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1"/>
                </a:lnTo>
                <a:lnTo>
                  <a:pt x="13" y="146"/>
                </a:lnTo>
                <a:lnTo>
                  <a:pt x="13" y="146"/>
                </a:lnTo>
                <a:lnTo>
                  <a:pt x="13" y="142"/>
                </a:lnTo>
                <a:lnTo>
                  <a:pt x="18" y="142"/>
                </a:lnTo>
                <a:lnTo>
                  <a:pt x="22" y="137"/>
                </a:lnTo>
                <a:lnTo>
                  <a:pt x="22" y="137"/>
                </a:lnTo>
                <a:lnTo>
                  <a:pt x="27" y="137"/>
                </a:lnTo>
                <a:lnTo>
                  <a:pt x="31" y="133"/>
                </a:lnTo>
                <a:lnTo>
                  <a:pt x="35" y="133"/>
                </a:lnTo>
                <a:lnTo>
                  <a:pt x="40" y="133"/>
                </a:lnTo>
                <a:lnTo>
                  <a:pt x="44" y="137"/>
                </a:lnTo>
                <a:lnTo>
                  <a:pt x="49" y="137"/>
                </a:lnTo>
                <a:lnTo>
                  <a:pt x="53" y="133"/>
                </a:lnTo>
                <a:lnTo>
                  <a:pt x="58" y="133"/>
                </a:lnTo>
                <a:lnTo>
                  <a:pt x="58" y="129"/>
                </a:lnTo>
                <a:lnTo>
                  <a:pt x="62" y="129"/>
                </a:lnTo>
                <a:lnTo>
                  <a:pt x="62" y="120"/>
                </a:lnTo>
                <a:lnTo>
                  <a:pt x="62" y="115"/>
                </a:lnTo>
                <a:lnTo>
                  <a:pt x="62" y="111"/>
                </a:lnTo>
                <a:lnTo>
                  <a:pt x="67" y="102"/>
                </a:lnTo>
                <a:lnTo>
                  <a:pt x="67" y="98"/>
                </a:lnTo>
                <a:lnTo>
                  <a:pt x="67" y="98"/>
                </a:lnTo>
                <a:lnTo>
                  <a:pt x="62" y="89"/>
                </a:lnTo>
                <a:lnTo>
                  <a:pt x="58" y="84"/>
                </a:lnTo>
                <a:lnTo>
                  <a:pt x="58" y="80"/>
                </a:lnTo>
                <a:lnTo>
                  <a:pt x="58" y="75"/>
                </a:lnTo>
                <a:lnTo>
                  <a:pt x="53" y="75"/>
                </a:lnTo>
                <a:lnTo>
                  <a:pt x="44" y="67"/>
                </a:lnTo>
                <a:lnTo>
                  <a:pt x="44" y="62"/>
                </a:lnTo>
                <a:lnTo>
                  <a:pt x="44" y="58"/>
                </a:lnTo>
                <a:lnTo>
                  <a:pt x="44" y="53"/>
                </a:lnTo>
                <a:lnTo>
                  <a:pt x="40" y="44"/>
                </a:lnTo>
                <a:lnTo>
                  <a:pt x="40" y="40"/>
                </a:lnTo>
                <a:lnTo>
                  <a:pt x="35" y="36"/>
                </a:lnTo>
                <a:lnTo>
                  <a:pt x="31" y="31"/>
                </a:lnTo>
                <a:lnTo>
                  <a:pt x="31" y="27"/>
                </a:lnTo>
                <a:lnTo>
                  <a:pt x="27" y="22"/>
                </a:lnTo>
                <a:lnTo>
                  <a:pt x="27" y="18"/>
                </a:lnTo>
                <a:lnTo>
                  <a:pt x="27" y="13"/>
                </a:lnTo>
                <a:lnTo>
                  <a:pt x="27" y="4"/>
                </a:lnTo>
                <a:lnTo>
                  <a:pt x="31" y="0"/>
                </a:lnTo>
                <a:lnTo>
                  <a:pt x="35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1" name="Freeform 869">
            <a:extLst>
              <a:ext uri="{FF2B5EF4-FFF2-40B4-BE49-F238E27FC236}">
                <a16:creationId xmlns:a16="http://schemas.microsoft.com/office/drawing/2014/main" id="{F1040445-5A51-4DA6-BBCA-07D40C60B82E}"/>
              </a:ext>
            </a:extLst>
          </p:cNvPr>
          <p:cNvSpPr>
            <a:spLocks/>
          </p:cNvSpPr>
          <p:nvPr/>
        </p:nvSpPr>
        <p:spPr bwMode="auto">
          <a:xfrm>
            <a:off x="7245257" y="3733173"/>
            <a:ext cx="123230" cy="217885"/>
          </a:xfrm>
          <a:custGeom>
            <a:avLst/>
            <a:gdLst>
              <a:gd name="T0" fmla="*/ 53 w 138"/>
              <a:gd name="T1" fmla="*/ 4 h 244"/>
              <a:gd name="T2" fmla="*/ 71 w 138"/>
              <a:gd name="T3" fmla="*/ 18 h 244"/>
              <a:gd name="T4" fmla="*/ 84 w 138"/>
              <a:gd name="T5" fmla="*/ 27 h 244"/>
              <a:gd name="T6" fmla="*/ 98 w 138"/>
              <a:gd name="T7" fmla="*/ 31 h 244"/>
              <a:gd name="T8" fmla="*/ 106 w 138"/>
              <a:gd name="T9" fmla="*/ 44 h 244"/>
              <a:gd name="T10" fmla="*/ 98 w 138"/>
              <a:gd name="T11" fmla="*/ 53 h 244"/>
              <a:gd name="T12" fmla="*/ 93 w 138"/>
              <a:gd name="T13" fmla="*/ 67 h 244"/>
              <a:gd name="T14" fmla="*/ 93 w 138"/>
              <a:gd name="T15" fmla="*/ 89 h 244"/>
              <a:gd name="T16" fmla="*/ 111 w 138"/>
              <a:gd name="T17" fmla="*/ 93 h 244"/>
              <a:gd name="T18" fmla="*/ 115 w 138"/>
              <a:gd name="T19" fmla="*/ 120 h 244"/>
              <a:gd name="T20" fmla="*/ 120 w 138"/>
              <a:gd name="T21" fmla="*/ 115 h 244"/>
              <a:gd name="T22" fmla="*/ 120 w 138"/>
              <a:gd name="T23" fmla="*/ 133 h 244"/>
              <a:gd name="T24" fmla="*/ 124 w 138"/>
              <a:gd name="T25" fmla="*/ 137 h 244"/>
              <a:gd name="T26" fmla="*/ 124 w 138"/>
              <a:gd name="T27" fmla="*/ 142 h 244"/>
              <a:gd name="T28" fmla="*/ 120 w 138"/>
              <a:gd name="T29" fmla="*/ 155 h 244"/>
              <a:gd name="T30" fmla="*/ 129 w 138"/>
              <a:gd name="T31" fmla="*/ 155 h 244"/>
              <a:gd name="T32" fmla="*/ 133 w 138"/>
              <a:gd name="T33" fmla="*/ 155 h 244"/>
              <a:gd name="T34" fmla="*/ 133 w 138"/>
              <a:gd name="T35" fmla="*/ 177 h 244"/>
              <a:gd name="T36" fmla="*/ 138 w 138"/>
              <a:gd name="T37" fmla="*/ 191 h 244"/>
              <a:gd name="T38" fmla="*/ 133 w 138"/>
              <a:gd name="T39" fmla="*/ 195 h 244"/>
              <a:gd name="T40" fmla="*/ 138 w 138"/>
              <a:gd name="T41" fmla="*/ 208 h 244"/>
              <a:gd name="T42" fmla="*/ 138 w 138"/>
              <a:gd name="T43" fmla="*/ 222 h 244"/>
              <a:gd name="T44" fmla="*/ 138 w 138"/>
              <a:gd name="T45" fmla="*/ 231 h 244"/>
              <a:gd name="T46" fmla="*/ 124 w 138"/>
              <a:gd name="T47" fmla="*/ 226 h 244"/>
              <a:gd name="T48" fmla="*/ 111 w 138"/>
              <a:gd name="T49" fmla="*/ 235 h 244"/>
              <a:gd name="T50" fmla="*/ 106 w 138"/>
              <a:gd name="T51" fmla="*/ 244 h 244"/>
              <a:gd name="T52" fmla="*/ 102 w 138"/>
              <a:gd name="T53" fmla="*/ 231 h 244"/>
              <a:gd name="T54" fmla="*/ 93 w 138"/>
              <a:gd name="T55" fmla="*/ 222 h 244"/>
              <a:gd name="T56" fmla="*/ 98 w 138"/>
              <a:gd name="T57" fmla="*/ 213 h 244"/>
              <a:gd name="T58" fmla="*/ 93 w 138"/>
              <a:gd name="T59" fmla="*/ 213 h 244"/>
              <a:gd name="T60" fmla="*/ 84 w 138"/>
              <a:gd name="T61" fmla="*/ 231 h 244"/>
              <a:gd name="T62" fmla="*/ 75 w 138"/>
              <a:gd name="T63" fmla="*/ 235 h 244"/>
              <a:gd name="T64" fmla="*/ 53 w 138"/>
              <a:gd name="T65" fmla="*/ 222 h 244"/>
              <a:gd name="T66" fmla="*/ 40 w 138"/>
              <a:gd name="T67" fmla="*/ 239 h 244"/>
              <a:gd name="T68" fmla="*/ 31 w 138"/>
              <a:gd name="T69" fmla="*/ 235 h 244"/>
              <a:gd name="T70" fmla="*/ 13 w 138"/>
              <a:gd name="T71" fmla="*/ 231 h 244"/>
              <a:gd name="T72" fmla="*/ 9 w 138"/>
              <a:gd name="T73" fmla="*/ 231 h 244"/>
              <a:gd name="T74" fmla="*/ 4 w 138"/>
              <a:gd name="T75" fmla="*/ 217 h 244"/>
              <a:gd name="T76" fmla="*/ 0 w 138"/>
              <a:gd name="T77" fmla="*/ 213 h 244"/>
              <a:gd name="T78" fmla="*/ 0 w 138"/>
              <a:gd name="T79" fmla="*/ 208 h 244"/>
              <a:gd name="T80" fmla="*/ 4 w 138"/>
              <a:gd name="T81" fmla="*/ 204 h 244"/>
              <a:gd name="T82" fmla="*/ 4 w 138"/>
              <a:gd name="T83" fmla="*/ 191 h 244"/>
              <a:gd name="T84" fmla="*/ 4 w 138"/>
              <a:gd name="T85" fmla="*/ 177 h 244"/>
              <a:gd name="T86" fmla="*/ 9 w 138"/>
              <a:gd name="T87" fmla="*/ 160 h 244"/>
              <a:gd name="T88" fmla="*/ 18 w 138"/>
              <a:gd name="T89" fmla="*/ 155 h 244"/>
              <a:gd name="T90" fmla="*/ 18 w 138"/>
              <a:gd name="T91" fmla="*/ 155 h 244"/>
              <a:gd name="T92" fmla="*/ 13 w 138"/>
              <a:gd name="T93" fmla="*/ 146 h 244"/>
              <a:gd name="T94" fmla="*/ 22 w 138"/>
              <a:gd name="T95" fmla="*/ 137 h 244"/>
              <a:gd name="T96" fmla="*/ 31 w 138"/>
              <a:gd name="T97" fmla="*/ 133 h 244"/>
              <a:gd name="T98" fmla="*/ 44 w 138"/>
              <a:gd name="T99" fmla="*/ 137 h 244"/>
              <a:gd name="T100" fmla="*/ 58 w 138"/>
              <a:gd name="T101" fmla="*/ 133 h 244"/>
              <a:gd name="T102" fmla="*/ 62 w 138"/>
              <a:gd name="T103" fmla="*/ 120 h 244"/>
              <a:gd name="T104" fmla="*/ 67 w 138"/>
              <a:gd name="T105" fmla="*/ 102 h 244"/>
              <a:gd name="T106" fmla="*/ 62 w 138"/>
              <a:gd name="T107" fmla="*/ 89 h 244"/>
              <a:gd name="T108" fmla="*/ 58 w 138"/>
              <a:gd name="T109" fmla="*/ 75 h 244"/>
              <a:gd name="T110" fmla="*/ 44 w 138"/>
              <a:gd name="T111" fmla="*/ 62 h 244"/>
              <a:gd name="T112" fmla="*/ 40 w 138"/>
              <a:gd name="T113" fmla="*/ 44 h 244"/>
              <a:gd name="T114" fmla="*/ 31 w 138"/>
              <a:gd name="T115" fmla="*/ 31 h 244"/>
              <a:gd name="T116" fmla="*/ 27 w 138"/>
              <a:gd name="T117" fmla="*/ 18 h 244"/>
              <a:gd name="T118" fmla="*/ 31 w 138"/>
              <a:gd name="T11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" h="244">
                <a:moveTo>
                  <a:pt x="35" y="0"/>
                </a:moveTo>
                <a:lnTo>
                  <a:pt x="49" y="4"/>
                </a:lnTo>
                <a:lnTo>
                  <a:pt x="53" y="4"/>
                </a:lnTo>
                <a:lnTo>
                  <a:pt x="62" y="4"/>
                </a:lnTo>
                <a:lnTo>
                  <a:pt x="67" y="9"/>
                </a:lnTo>
                <a:lnTo>
                  <a:pt x="71" y="18"/>
                </a:lnTo>
                <a:lnTo>
                  <a:pt x="75" y="22"/>
                </a:lnTo>
                <a:lnTo>
                  <a:pt x="84" y="27"/>
                </a:lnTo>
                <a:lnTo>
                  <a:pt x="84" y="27"/>
                </a:lnTo>
                <a:lnTo>
                  <a:pt x="89" y="27"/>
                </a:lnTo>
                <a:lnTo>
                  <a:pt x="93" y="27"/>
                </a:lnTo>
                <a:lnTo>
                  <a:pt x="98" y="31"/>
                </a:lnTo>
                <a:lnTo>
                  <a:pt x="102" y="36"/>
                </a:lnTo>
                <a:lnTo>
                  <a:pt x="106" y="36"/>
                </a:lnTo>
                <a:lnTo>
                  <a:pt x="106" y="44"/>
                </a:lnTo>
                <a:lnTo>
                  <a:pt x="102" y="44"/>
                </a:lnTo>
                <a:lnTo>
                  <a:pt x="98" y="49"/>
                </a:lnTo>
                <a:lnTo>
                  <a:pt x="98" y="53"/>
                </a:lnTo>
                <a:lnTo>
                  <a:pt x="98" y="58"/>
                </a:lnTo>
                <a:lnTo>
                  <a:pt x="93" y="58"/>
                </a:lnTo>
                <a:lnTo>
                  <a:pt x="93" y="67"/>
                </a:lnTo>
                <a:lnTo>
                  <a:pt x="93" y="75"/>
                </a:lnTo>
                <a:lnTo>
                  <a:pt x="93" y="84"/>
                </a:lnTo>
                <a:lnTo>
                  <a:pt x="93" y="89"/>
                </a:lnTo>
                <a:lnTo>
                  <a:pt x="102" y="89"/>
                </a:lnTo>
                <a:lnTo>
                  <a:pt x="106" y="93"/>
                </a:lnTo>
                <a:lnTo>
                  <a:pt x="111" y="93"/>
                </a:lnTo>
                <a:lnTo>
                  <a:pt x="115" y="102"/>
                </a:lnTo>
                <a:lnTo>
                  <a:pt x="115" y="115"/>
                </a:lnTo>
                <a:lnTo>
                  <a:pt x="115" y="120"/>
                </a:lnTo>
                <a:lnTo>
                  <a:pt x="120" y="120"/>
                </a:lnTo>
                <a:lnTo>
                  <a:pt x="120" y="115"/>
                </a:lnTo>
                <a:lnTo>
                  <a:pt x="120" y="115"/>
                </a:lnTo>
                <a:lnTo>
                  <a:pt x="115" y="120"/>
                </a:lnTo>
                <a:lnTo>
                  <a:pt x="115" y="129"/>
                </a:lnTo>
                <a:lnTo>
                  <a:pt x="120" y="133"/>
                </a:lnTo>
                <a:lnTo>
                  <a:pt x="120" y="137"/>
                </a:lnTo>
                <a:lnTo>
                  <a:pt x="120" y="137"/>
                </a:lnTo>
                <a:lnTo>
                  <a:pt x="124" y="137"/>
                </a:lnTo>
                <a:lnTo>
                  <a:pt x="129" y="142"/>
                </a:lnTo>
                <a:lnTo>
                  <a:pt x="129" y="142"/>
                </a:lnTo>
                <a:lnTo>
                  <a:pt x="124" y="142"/>
                </a:lnTo>
                <a:lnTo>
                  <a:pt x="124" y="142"/>
                </a:lnTo>
                <a:lnTo>
                  <a:pt x="120" y="146"/>
                </a:lnTo>
                <a:lnTo>
                  <a:pt x="120" y="155"/>
                </a:lnTo>
                <a:lnTo>
                  <a:pt x="120" y="155"/>
                </a:lnTo>
                <a:lnTo>
                  <a:pt x="124" y="151"/>
                </a:lnTo>
                <a:lnTo>
                  <a:pt x="129" y="155"/>
                </a:lnTo>
                <a:lnTo>
                  <a:pt x="129" y="155"/>
                </a:lnTo>
                <a:lnTo>
                  <a:pt x="133" y="155"/>
                </a:lnTo>
                <a:lnTo>
                  <a:pt x="133" y="155"/>
                </a:lnTo>
                <a:lnTo>
                  <a:pt x="129" y="164"/>
                </a:lnTo>
                <a:lnTo>
                  <a:pt x="129" y="169"/>
                </a:lnTo>
                <a:lnTo>
                  <a:pt x="133" y="177"/>
                </a:lnTo>
                <a:lnTo>
                  <a:pt x="133" y="182"/>
                </a:lnTo>
                <a:lnTo>
                  <a:pt x="138" y="186"/>
                </a:lnTo>
                <a:lnTo>
                  <a:pt x="138" y="191"/>
                </a:lnTo>
                <a:lnTo>
                  <a:pt x="133" y="191"/>
                </a:lnTo>
                <a:lnTo>
                  <a:pt x="133" y="195"/>
                </a:lnTo>
                <a:lnTo>
                  <a:pt x="133" y="195"/>
                </a:lnTo>
                <a:lnTo>
                  <a:pt x="129" y="204"/>
                </a:lnTo>
                <a:lnTo>
                  <a:pt x="133" y="204"/>
                </a:lnTo>
                <a:lnTo>
                  <a:pt x="138" y="208"/>
                </a:lnTo>
                <a:lnTo>
                  <a:pt x="138" y="213"/>
                </a:lnTo>
                <a:lnTo>
                  <a:pt x="138" y="217"/>
                </a:lnTo>
                <a:lnTo>
                  <a:pt x="138" y="222"/>
                </a:lnTo>
                <a:lnTo>
                  <a:pt x="138" y="226"/>
                </a:lnTo>
                <a:lnTo>
                  <a:pt x="138" y="231"/>
                </a:lnTo>
                <a:lnTo>
                  <a:pt x="138" y="231"/>
                </a:lnTo>
                <a:lnTo>
                  <a:pt x="133" y="231"/>
                </a:lnTo>
                <a:lnTo>
                  <a:pt x="133" y="226"/>
                </a:lnTo>
                <a:lnTo>
                  <a:pt x="124" y="226"/>
                </a:lnTo>
                <a:lnTo>
                  <a:pt x="120" y="231"/>
                </a:lnTo>
                <a:lnTo>
                  <a:pt x="115" y="231"/>
                </a:lnTo>
                <a:lnTo>
                  <a:pt x="111" y="235"/>
                </a:lnTo>
                <a:lnTo>
                  <a:pt x="111" y="239"/>
                </a:lnTo>
                <a:lnTo>
                  <a:pt x="111" y="244"/>
                </a:lnTo>
                <a:lnTo>
                  <a:pt x="106" y="244"/>
                </a:lnTo>
                <a:lnTo>
                  <a:pt x="102" y="239"/>
                </a:lnTo>
                <a:lnTo>
                  <a:pt x="102" y="239"/>
                </a:lnTo>
                <a:lnTo>
                  <a:pt x="102" y="231"/>
                </a:lnTo>
                <a:lnTo>
                  <a:pt x="98" y="231"/>
                </a:lnTo>
                <a:lnTo>
                  <a:pt x="93" y="226"/>
                </a:lnTo>
                <a:lnTo>
                  <a:pt x="93" y="222"/>
                </a:lnTo>
                <a:lnTo>
                  <a:pt x="93" y="222"/>
                </a:lnTo>
                <a:lnTo>
                  <a:pt x="98" y="217"/>
                </a:lnTo>
                <a:lnTo>
                  <a:pt x="98" y="213"/>
                </a:lnTo>
                <a:lnTo>
                  <a:pt x="98" y="208"/>
                </a:lnTo>
                <a:lnTo>
                  <a:pt x="93" y="208"/>
                </a:lnTo>
                <a:lnTo>
                  <a:pt x="93" y="213"/>
                </a:lnTo>
                <a:lnTo>
                  <a:pt x="89" y="222"/>
                </a:lnTo>
                <a:lnTo>
                  <a:pt x="89" y="226"/>
                </a:lnTo>
                <a:lnTo>
                  <a:pt x="84" y="231"/>
                </a:lnTo>
                <a:lnTo>
                  <a:pt x="84" y="235"/>
                </a:lnTo>
                <a:lnTo>
                  <a:pt x="80" y="235"/>
                </a:lnTo>
                <a:lnTo>
                  <a:pt x="75" y="235"/>
                </a:lnTo>
                <a:lnTo>
                  <a:pt x="67" y="231"/>
                </a:lnTo>
                <a:lnTo>
                  <a:pt x="62" y="226"/>
                </a:lnTo>
                <a:lnTo>
                  <a:pt x="53" y="222"/>
                </a:lnTo>
                <a:lnTo>
                  <a:pt x="53" y="226"/>
                </a:lnTo>
                <a:lnTo>
                  <a:pt x="49" y="231"/>
                </a:lnTo>
                <a:lnTo>
                  <a:pt x="40" y="239"/>
                </a:lnTo>
                <a:lnTo>
                  <a:pt x="40" y="239"/>
                </a:lnTo>
                <a:lnTo>
                  <a:pt x="31" y="239"/>
                </a:lnTo>
                <a:lnTo>
                  <a:pt x="31" y="235"/>
                </a:lnTo>
                <a:lnTo>
                  <a:pt x="27" y="235"/>
                </a:lnTo>
                <a:lnTo>
                  <a:pt x="13" y="235"/>
                </a:lnTo>
                <a:lnTo>
                  <a:pt x="13" y="231"/>
                </a:lnTo>
                <a:lnTo>
                  <a:pt x="18" y="231"/>
                </a:lnTo>
                <a:lnTo>
                  <a:pt x="18" y="226"/>
                </a:lnTo>
                <a:lnTo>
                  <a:pt x="9" y="231"/>
                </a:lnTo>
                <a:lnTo>
                  <a:pt x="9" y="226"/>
                </a:lnTo>
                <a:lnTo>
                  <a:pt x="4" y="222"/>
                </a:lnTo>
                <a:lnTo>
                  <a:pt x="4" y="217"/>
                </a:lnTo>
                <a:lnTo>
                  <a:pt x="4" y="213"/>
                </a:lnTo>
                <a:lnTo>
                  <a:pt x="4" y="213"/>
                </a:lnTo>
                <a:lnTo>
                  <a:pt x="0" y="213"/>
                </a:lnTo>
                <a:lnTo>
                  <a:pt x="0" y="208"/>
                </a:lnTo>
                <a:lnTo>
                  <a:pt x="0" y="208"/>
                </a:lnTo>
                <a:lnTo>
                  <a:pt x="0" y="208"/>
                </a:lnTo>
                <a:lnTo>
                  <a:pt x="0" y="208"/>
                </a:lnTo>
                <a:lnTo>
                  <a:pt x="4" y="204"/>
                </a:lnTo>
                <a:lnTo>
                  <a:pt x="4" y="204"/>
                </a:lnTo>
                <a:lnTo>
                  <a:pt x="9" y="200"/>
                </a:lnTo>
                <a:lnTo>
                  <a:pt x="4" y="195"/>
                </a:lnTo>
                <a:lnTo>
                  <a:pt x="4" y="191"/>
                </a:lnTo>
                <a:lnTo>
                  <a:pt x="4" y="191"/>
                </a:lnTo>
                <a:lnTo>
                  <a:pt x="4" y="182"/>
                </a:lnTo>
                <a:lnTo>
                  <a:pt x="4" y="177"/>
                </a:lnTo>
                <a:lnTo>
                  <a:pt x="9" y="169"/>
                </a:lnTo>
                <a:lnTo>
                  <a:pt x="9" y="160"/>
                </a:lnTo>
                <a:lnTo>
                  <a:pt x="9" y="160"/>
                </a:lnTo>
                <a:lnTo>
                  <a:pt x="13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1"/>
                </a:lnTo>
                <a:lnTo>
                  <a:pt x="13" y="146"/>
                </a:lnTo>
                <a:lnTo>
                  <a:pt x="13" y="146"/>
                </a:lnTo>
                <a:lnTo>
                  <a:pt x="13" y="142"/>
                </a:lnTo>
                <a:lnTo>
                  <a:pt x="18" y="142"/>
                </a:lnTo>
                <a:lnTo>
                  <a:pt x="22" y="137"/>
                </a:lnTo>
                <a:lnTo>
                  <a:pt x="22" y="137"/>
                </a:lnTo>
                <a:lnTo>
                  <a:pt x="27" y="137"/>
                </a:lnTo>
                <a:lnTo>
                  <a:pt x="31" y="133"/>
                </a:lnTo>
                <a:lnTo>
                  <a:pt x="35" y="133"/>
                </a:lnTo>
                <a:lnTo>
                  <a:pt x="40" y="133"/>
                </a:lnTo>
                <a:lnTo>
                  <a:pt x="44" y="137"/>
                </a:lnTo>
                <a:lnTo>
                  <a:pt x="49" y="137"/>
                </a:lnTo>
                <a:lnTo>
                  <a:pt x="53" y="133"/>
                </a:lnTo>
                <a:lnTo>
                  <a:pt x="58" y="133"/>
                </a:lnTo>
                <a:lnTo>
                  <a:pt x="58" y="129"/>
                </a:lnTo>
                <a:lnTo>
                  <a:pt x="62" y="129"/>
                </a:lnTo>
                <a:lnTo>
                  <a:pt x="62" y="120"/>
                </a:lnTo>
                <a:lnTo>
                  <a:pt x="62" y="115"/>
                </a:lnTo>
                <a:lnTo>
                  <a:pt x="62" y="111"/>
                </a:lnTo>
                <a:lnTo>
                  <a:pt x="67" y="102"/>
                </a:lnTo>
                <a:lnTo>
                  <a:pt x="67" y="98"/>
                </a:lnTo>
                <a:lnTo>
                  <a:pt x="67" y="98"/>
                </a:lnTo>
                <a:lnTo>
                  <a:pt x="62" y="89"/>
                </a:lnTo>
                <a:lnTo>
                  <a:pt x="58" y="84"/>
                </a:lnTo>
                <a:lnTo>
                  <a:pt x="58" y="80"/>
                </a:lnTo>
                <a:lnTo>
                  <a:pt x="58" y="75"/>
                </a:lnTo>
                <a:lnTo>
                  <a:pt x="53" y="75"/>
                </a:lnTo>
                <a:lnTo>
                  <a:pt x="44" y="67"/>
                </a:lnTo>
                <a:lnTo>
                  <a:pt x="44" y="62"/>
                </a:lnTo>
                <a:lnTo>
                  <a:pt x="44" y="58"/>
                </a:lnTo>
                <a:lnTo>
                  <a:pt x="44" y="53"/>
                </a:lnTo>
                <a:lnTo>
                  <a:pt x="40" y="44"/>
                </a:lnTo>
                <a:lnTo>
                  <a:pt x="40" y="40"/>
                </a:lnTo>
                <a:lnTo>
                  <a:pt x="35" y="36"/>
                </a:lnTo>
                <a:lnTo>
                  <a:pt x="31" y="31"/>
                </a:lnTo>
                <a:lnTo>
                  <a:pt x="31" y="27"/>
                </a:lnTo>
                <a:lnTo>
                  <a:pt x="27" y="22"/>
                </a:lnTo>
                <a:lnTo>
                  <a:pt x="27" y="18"/>
                </a:lnTo>
                <a:lnTo>
                  <a:pt x="27" y="13"/>
                </a:lnTo>
                <a:lnTo>
                  <a:pt x="27" y="4"/>
                </a:lnTo>
                <a:lnTo>
                  <a:pt x="31" y="0"/>
                </a:lnTo>
                <a:lnTo>
                  <a:pt x="35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2" name="Freeform 870">
            <a:extLst>
              <a:ext uri="{FF2B5EF4-FFF2-40B4-BE49-F238E27FC236}">
                <a16:creationId xmlns:a16="http://schemas.microsoft.com/office/drawing/2014/main" id="{ADD27344-CB0B-4EDD-8802-5B5341220474}"/>
              </a:ext>
            </a:extLst>
          </p:cNvPr>
          <p:cNvSpPr>
            <a:spLocks/>
          </p:cNvSpPr>
          <p:nvPr/>
        </p:nvSpPr>
        <p:spPr bwMode="auto">
          <a:xfrm>
            <a:off x="7245257" y="3733173"/>
            <a:ext cx="123230" cy="217885"/>
          </a:xfrm>
          <a:custGeom>
            <a:avLst/>
            <a:gdLst>
              <a:gd name="T0" fmla="*/ 53 w 138"/>
              <a:gd name="T1" fmla="*/ 4 h 244"/>
              <a:gd name="T2" fmla="*/ 71 w 138"/>
              <a:gd name="T3" fmla="*/ 18 h 244"/>
              <a:gd name="T4" fmla="*/ 84 w 138"/>
              <a:gd name="T5" fmla="*/ 27 h 244"/>
              <a:gd name="T6" fmla="*/ 98 w 138"/>
              <a:gd name="T7" fmla="*/ 31 h 244"/>
              <a:gd name="T8" fmla="*/ 106 w 138"/>
              <a:gd name="T9" fmla="*/ 44 h 244"/>
              <a:gd name="T10" fmla="*/ 98 w 138"/>
              <a:gd name="T11" fmla="*/ 53 h 244"/>
              <a:gd name="T12" fmla="*/ 93 w 138"/>
              <a:gd name="T13" fmla="*/ 67 h 244"/>
              <a:gd name="T14" fmla="*/ 93 w 138"/>
              <a:gd name="T15" fmla="*/ 89 h 244"/>
              <a:gd name="T16" fmla="*/ 111 w 138"/>
              <a:gd name="T17" fmla="*/ 93 h 244"/>
              <a:gd name="T18" fmla="*/ 115 w 138"/>
              <a:gd name="T19" fmla="*/ 120 h 244"/>
              <a:gd name="T20" fmla="*/ 120 w 138"/>
              <a:gd name="T21" fmla="*/ 115 h 244"/>
              <a:gd name="T22" fmla="*/ 120 w 138"/>
              <a:gd name="T23" fmla="*/ 133 h 244"/>
              <a:gd name="T24" fmla="*/ 124 w 138"/>
              <a:gd name="T25" fmla="*/ 137 h 244"/>
              <a:gd name="T26" fmla="*/ 124 w 138"/>
              <a:gd name="T27" fmla="*/ 142 h 244"/>
              <a:gd name="T28" fmla="*/ 120 w 138"/>
              <a:gd name="T29" fmla="*/ 155 h 244"/>
              <a:gd name="T30" fmla="*/ 129 w 138"/>
              <a:gd name="T31" fmla="*/ 155 h 244"/>
              <a:gd name="T32" fmla="*/ 133 w 138"/>
              <a:gd name="T33" fmla="*/ 155 h 244"/>
              <a:gd name="T34" fmla="*/ 133 w 138"/>
              <a:gd name="T35" fmla="*/ 177 h 244"/>
              <a:gd name="T36" fmla="*/ 138 w 138"/>
              <a:gd name="T37" fmla="*/ 191 h 244"/>
              <a:gd name="T38" fmla="*/ 133 w 138"/>
              <a:gd name="T39" fmla="*/ 195 h 244"/>
              <a:gd name="T40" fmla="*/ 138 w 138"/>
              <a:gd name="T41" fmla="*/ 208 h 244"/>
              <a:gd name="T42" fmla="*/ 138 w 138"/>
              <a:gd name="T43" fmla="*/ 222 h 244"/>
              <a:gd name="T44" fmla="*/ 138 w 138"/>
              <a:gd name="T45" fmla="*/ 231 h 244"/>
              <a:gd name="T46" fmla="*/ 124 w 138"/>
              <a:gd name="T47" fmla="*/ 226 h 244"/>
              <a:gd name="T48" fmla="*/ 111 w 138"/>
              <a:gd name="T49" fmla="*/ 235 h 244"/>
              <a:gd name="T50" fmla="*/ 106 w 138"/>
              <a:gd name="T51" fmla="*/ 244 h 244"/>
              <a:gd name="T52" fmla="*/ 102 w 138"/>
              <a:gd name="T53" fmla="*/ 231 h 244"/>
              <a:gd name="T54" fmla="*/ 93 w 138"/>
              <a:gd name="T55" fmla="*/ 222 h 244"/>
              <a:gd name="T56" fmla="*/ 98 w 138"/>
              <a:gd name="T57" fmla="*/ 213 h 244"/>
              <a:gd name="T58" fmla="*/ 93 w 138"/>
              <a:gd name="T59" fmla="*/ 213 h 244"/>
              <a:gd name="T60" fmla="*/ 84 w 138"/>
              <a:gd name="T61" fmla="*/ 231 h 244"/>
              <a:gd name="T62" fmla="*/ 75 w 138"/>
              <a:gd name="T63" fmla="*/ 235 h 244"/>
              <a:gd name="T64" fmla="*/ 53 w 138"/>
              <a:gd name="T65" fmla="*/ 222 h 244"/>
              <a:gd name="T66" fmla="*/ 40 w 138"/>
              <a:gd name="T67" fmla="*/ 239 h 244"/>
              <a:gd name="T68" fmla="*/ 31 w 138"/>
              <a:gd name="T69" fmla="*/ 235 h 244"/>
              <a:gd name="T70" fmla="*/ 13 w 138"/>
              <a:gd name="T71" fmla="*/ 231 h 244"/>
              <a:gd name="T72" fmla="*/ 9 w 138"/>
              <a:gd name="T73" fmla="*/ 231 h 244"/>
              <a:gd name="T74" fmla="*/ 4 w 138"/>
              <a:gd name="T75" fmla="*/ 217 h 244"/>
              <a:gd name="T76" fmla="*/ 0 w 138"/>
              <a:gd name="T77" fmla="*/ 213 h 244"/>
              <a:gd name="T78" fmla="*/ 0 w 138"/>
              <a:gd name="T79" fmla="*/ 208 h 244"/>
              <a:gd name="T80" fmla="*/ 4 w 138"/>
              <a:gd name="T81" fmla="*/ 204 h 244"/>
              <a:gd name="T82" fmla="*/ 4 w 138"/>
              <a:gd name="T83" fmla="*/ 191 h 244"/>
              <a:gd name="T84" fmla="*/ 4 w 138"/>
              <a:gd name="T85" fmla="*/ 177 h 244"/>
              <a:gd name="T86" fmla="*/ 9 w 138"/>
              <a:gd name="T87" fmla="*/ 160 h 244"/>
              <a:gd name="T88" fmla="*/ 18 w 138"/>
              <a:gd name="T89" fmla="*/ 155 h 244"/>
              <a:gd name="T90" fmla="*/ 18 w 138"/>
              <a:gd name="T91" fmla="*/ 155 h 244"/>
              <a:gd name="T92" fmla="*/ 13 w 138"/>
              <a:gd name="T93" fmla="*/ 146 h 244"/>
              <a:gd name="T94" fmla="*/ 22 w 138"/>
              <a:gd name="T95" fmla="*/ 137 h 244"/>
              <a:gd name="T96" fmla="*/ 31 w 138"/>
              <a:gd name="T97" fmla="*/ 133 h 244"/>
              <a:gd name="T98" fmla="*/ 44 w 138"/>
              <a:gd name="T99" fmla="*/ 137 h 244"/>
              <a:gd name="T100" fmla="*/ 58 w 138"/>
              <a:gd name="T101" fmla="*/ 133 h 244"/>
              <a:gd name="T102" fmla="*/ 62 w 138"/>
              <a:gd name="T103" fmla="*/ 120 h 244"/>
              <a:gd name="T104" fmla="*/ 67 w 138"/>
              <a:gd name="T105" fmla="*/ 102 h 244"/>
              <a:gd name="T106" fmla="*/ 62 w 138"/>
              <a:gd name="T107" fmla="*/ 89 h 244"/>
              <a:gd name="T108" fmla="*/ 58 w 138"/>
              <a:gd name="T109" fmla="*/ 75 h 244"/>
              <a:gd name="T110" fmla="*/ 44 w 138"/>
              <a:gd name="T111" fmla="*/ 62 h 244"/>
              <a:gd name="T112" fmla="*/ 40 w 138"/>
              <a:gd name="T113" fmla="*/ 44 h 244"/>
              <a:gd name="T114" fmla="*/ 31 w 138"/>
              <a:gd name="T115" fmla="*/ 31 h 244"/>
              <a:gd name="T116" fmla="*/ 27 w 138"/>
              <a:gd name="T117" fmla="*/ 18 h 244"/>
              <a:gd name="T118" fmla="*/ 31 w 138"/>
              <a:gd name="T11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" h="244">
                <a:moveTo>
                  <a:pt x="35" y="0"/>
                </a:moveTo>
                <a:lnTo>
                  <a:pt x="49" y="4"/>
                </a:lnTo>
                <a:lnTo>
                  <a:pt x="53" y="4"/>
                </a:lnTo>
                <a:lnTo>
                  <a:pt x="62" y="4"/>
                </a:lnTo>
                <a:lnTo>
                  <a:pt x="67" y="9"/>
                </a:lnTo>
                <a:lnTo>
                  <a:pt x="71" y="18"/>
                </a:lnTo>
                <a:lnTo>
                  <a:pt x="75" y="22"/>
                </a:lnTo>
                <a:lnTo>
                  <a:pt x="84" y="27"/>
                </a:lnTo>
                <a:lnTo>
                  <a:pt x="84" y="27"/>
                </a:lnTo>
                <a:lnTo>
                  <a:pt x="89" y="27"/>
                </a:lnTo>
                <a:lnTo>
                  <a:pt x="93" y="27"/>
                </a:lnTo>
                <a:lnTo>
                  <a:pt x="98" y="31"/>
                </a:lnTo>
                <a:lnTo>
                  <a:pt x="102" y="36"/>
                </a:lnTo>
                <a:lnTo>
                  <a:pt x="106" y="36"/>
                </a:lnTo>
                <a:lnTo>
                  <a:pt x="106" y="44"/>
                </a:lnTo>
                <a:lnTo>
                  <a:pt x="102" y="44"/>
                </a:lnTo>
                <a:lnTo>
                  <a:pt x="98" y="49"/>
                </a:lnTo>
                <a:lnTo>
                  <a:pt x="98" y="53"/>
                </a:lnTo>
                <a:lnTo>
                  <a:pt x="98" y="58"/>
                </a:lnTo>
                <a:lnTo>
                  <a:pt x="93" y="58"/>
                </a:lnTo>
                <a:lnTo>
                  <a:pt x="93" y="67"/>
                </a:lnTo>
                <a:lnTo>
                  <a:pt x="93" y="75"/>
                </a:lnTo>
                <a:lnTo>
                  <a:pt x="93" y="84"/>
                </a:lnTo>
                <a:lnTo>
                  <a:pt x="93" y="89"/>
                </a:lnTo>
                <a:lnTo>
                  <a:pt x="102" y="89"/>
                </a:lnTo>
                <a:lnTo>
                  <a:pt x="106" y="93"/>
                </a:lnTo>
                <a:lnTo>
                  <a:pt x="111" y="93"/>
                </a:lnTo>
                <a:lnTo>
                  <a:pt x="115" y="102"/>
                </a:lnTo>
                <a:lnTo>
                  <a:pt x="115" y="115"/>
                </a:lnTo>
                <a:lnTo>
                  <a:pt x="115" y="120"/>
                </a:lnTo>
                <a:lnTo>
                  <a:pt x="120" y="120"/>
                </a:lnTo>
                <a:lnTo>
                  <a:pt x="120" y="115"/>
                </a:lnTo>
                <a:lnTo>
                  <a:pt x="120" y="115"/>
                </a:lnTo>
                <a:lnTo>
                  <a:pt x="115" y="120"/>
                </a:lnTo>
                <a:lnTo>
                  <a:pt x="115" y="129"/>
                </a:lnTo>
                <a:lnTo>
                  <a:pt x="120" y="133"/>
                </a:lnTo>
                <a:lnTo>
                  <a:pt x="120" y="137"/>
                </a:lnTo>
                <a:lnTo>
                  <a:pt x="120" y="137"/>
                </a:lnTo>
                <a:lnTo>
                  <a:pt x="124" y="137"/>
                </a:lnTo>
                <a:lnTo>
                  <a:pt x="129" y="142"/>
                </a:lnTo>
                <a:lnTo>
                  <a:pt x="129" y="142"/>
                </a:lnTo>
                <a:lnTo>
                  <a:pt x="124" y="142"/>
                </a:lnTo>
                <a:lnTo>
                  <a:pt x="124" y="142"/>
                </a:lnTo>
                <a:lnTo>
                  <a:pt x="120" y="146"/>
                </a:lnTo>
                <a:lnTo>
                  <a:pt x="120" y="155"/>
                </a:lnTo>
                <a:lnTo>
                  <a:pt x="120" y="155"/>
                </a:lnTo>
                <a:lnTo>
                  <a:pt x="124" y="151"/>
                </a:lnTo>
                <a:lnTo>
                  <a:pt x="129" y="155"/>
                </a:lnTo>
                <a:lnTo>
                  <a:pt x="129" y="155"/>
                </a:lnTo>
                <a:lnTo>
                  <a:pt x="133" y="155"/>
                </a:lnTo>
                <a:lnTo>
                  <a:pt x="133" y="155"/>
                </a:lnTo>
                <a:lnTo>
                  <a:pt x="129" y="164"/>
                </a:lnTo>
                <a:lnTo>
                  <a:pt x="129" y="169"/>
                </a:lnTo>
                <a:lnTo>
                  <a:pt x="133" y="177"/>
                </a:lnTo>
                <a:lnTo>
                  <a:pt x="133" y="182"/>
                </a:lnTo>
                <a:lnTo>
                  <a:pt x="138" y="186"/>
                </a:lnTo>
                <a:lnTo>
                  <a:pt x="138" y="191"/>
                </a:lnTo>
                <a:lnTo>
                  <a:pt x="133" y="191"/>
                </a:lnTo>
                <a:lnTo>
                  <a:pt x="133" y="195"/>
                </a:lnTo>
                <a:lnTo>
                  <a:pt x="133" y="195"/>
                </a:lnTo>
                <a:lnTo>
                  <a:pt x="129" y="204"/>
                </a:lnTo>
                <a:lnTo>
                  <a:pt x="133" y="204"/>
                </a:lnTo>
                <a:lnTo>
                  <a:pt x="138" y="208"/>
                </a:lnTo>
                <a:lnTo>
                  <a:pt x="138" y="213"/>
                </a:lnTo>
                <a:lnTo>
                  <a:pt x="138" y="217"/>
                </a:lnTo>
                <a:lnTo>
                  <a:pt x="138" y="222"/>
                </a:lnTo>
                <a:lnTo>
                  <a:pt x="138" y="226"/>
                </a:lnTo>
                <a:lnTo>
                  <a:pt x="138" y="231"/>
                </a:lnTo>
                <a:lnTo>
                  <a:pt x="138" y="231"/>
                </a:lnTo>
                <a:lnTo>
                  <a:pt x="133" y="231"/>
                </a:lnTo>
                <a:lnTo>
                  <a:pt x="133" y="226"/>
                </a:lnTo>
                <a:lnTo>
                  <a:pt x="124" y="226"/>
                </a:lnTo>
                <a:lnTo>
                  <a:pt x="120" y="231"/>
                </a:lnTo>
                <a:lnTo>
                  <a:pt x="115" y="231"/>
                </a:lnTo>
                <a:lnTo>
                  <a:pt x="111" y="235"/>
                </a:lnTo>
                <a:lnTo>
                  <a:pt x="111" y="239"/>
                </a:lnTo>
                <a:lnTo>
                  <a:pt x="111" y="244"/>
                </a:lnTo>
                <a:lnTo>
                  <a:pt x="106" y="244"/>
                </a:lnTo>
                <a:lnTo>
                  <a:pt x="102" y="239"/>
                </a:lnTo>
                <a:lnTo>
                  <a:pt x="102" y="239"/>
                </a:lnTo>
                <a:lnTo>
                  <a:pt x="102" y="231"/>
                </a:lnTo>
                <a:lnTo>
                  <a:pt x="98" y="231"/>
                </a:lnTo>
                <a:lnTo>
                  <a:pt x="93" y="226"/>
                </a:lnTo>
                <a:lnTo>
                  <a:pt x="93" y="222"/>
                </a:lnTo>
                <a:lnTo>
                  <a:pt x="93" y="222"/>
                </a:lnTo>
                <a:lnTo>
                  <a:pt x="98" y="217"/>
                </a:lnTo>
                <a:lnTo>
                  <a:pt x="98" y="213"/>
                </a:lnTo>
                <a:lnTo>
                  <a:pt x="98" y="208"/>
                </a:lnTo>
                <a:lnTo>
                  <a:pt x="93" y="208"/>
                </a:lnTo>
                <a:lnTo>
                  <a:pt x="93" y="213"/>
                </a:lnTo>
                <a:lnTo>
                  <a:pt x="89" y="222"/>
                </a:lnTo>
                <a:lnTo>
                  <a:pt x="89" y="226"/>
                </a:lnTo>
                <a:lnTo>
                  <a:pt x="84" y="231"/>
                </a:lnTo>
                <a:lnTo>
                  <a:pt x="84" y="235"/>
                </a:lnTo>
                <a:lnTo>
                  <a:pt x="80" y="235"/>
                </a:lnTo>
                <a:lnTo>
                  <a:pt x="75" y="235"/>
                </a:lnTo>
                <a:lnTo>
                  <a:pt x="67" y="231"/>
                </a:lnTo>
                <a:lnTo>
                  <a:pt x="62" y="226"/>
                </a:lnTo>
                <a:lnTo>
                  <a:pt x="53" y="222"/>
                </a:lnTo>
                <a:lnTo>
                  <a:pt x="53" y="226"/>
                </a:lnTo>
                <a:lnTo>
                  <a:pt x="49" y="231"/>
                </a:lnTo>
                <a:lnTo>
                  <a:pt x="40" y="239"/>
                </a:lnTo>
                <a:lnTo>
                  <a:pt x="40" y="239"/>
                </a:lnTo>
                <a:lnTo>
                  <a:pt x="31" y="239"/>
                </a:lnTo>
                <a:lnTo>
                  <a:pt x="31" y="235"/>
                </a:lnTo>
                <a:lnTo>
                  <a:pt x="27" y="235"/>
                </a:lnTo>
                <a:lnTo>
                  <a:pt x="13" y="235"/>
                </a:lnTo>
                <a:lnTo>
                  <a:pt x="13" y="231"/>
                </a:lnTo>
                <a:lnTo>
                  <a:pt x="18" y="231"/>
                </a:lnTo>
                <a:lnTo>
                  <a:pt x="18" y="226"/>
                </a:lnTo>
                <a:lnTo>
                  <a:pt x="9" y="231"/>
                </a:lnTo>
                <a:lnTo>
                  <a:pt x="9" y="226"/>
                </a:lnTo>
                <a:lnTo>
                  <a:pt x="4" y="222"/>
                </a:lnTo>
                <a:lnTo>
                  <a:pt x="4" y="217"/>
                </a:lnTo>
                <a:lnTo>
                  <a:pt x="4" y="213"/>
                </a:lnTo>
                <a:lnTo>
                  <a:pt x="4" y="213"/>
                </a:lnTo>
                <a:lnTo>
                  <a:pt x="0" y="213"/>
                </a:lnTo>
                <a:lnTo>
                  <a:pt x="0" y="208"/>
                </a:lnTo>
                <a:lnTo>
                  <a:pt x="0" y="208"/>
                </a:lnTo>
                <a:lnTo>
                  <a:pt x="0" y="208"/>
                </a:lnTo>
                <a:lnTo>
                  <a:pt x="0" y="208"/>
                </a:lnTo>
                <a:lnTo>
                  <a:pt x="4" y="204"/>
                </a:lnTo>
                <a:lnTo>
                  <a:pt x="4" y="204"/>
                </a:lnTo>
                <a:lnTo>
                  <a:pt x="9" y="200"/>
                </a:lnTo>
                <a:lnTo>
                  <a:pt x="4" y="195"/>
                </a:lnTo>
                <a:lnTo>
                  <a:pt x="4" y="191"/>
                </a:lnTo>
                <a:lnTo>
                  <a:pt x="4" y="191"/>
                </a:lnTo>
                <a:lnTo>
                  <a:pt x="4" y="182"/>
                </a:lnTo>
                <a:lnTo>
                  <a:pt x="4" y="177"/>
                </a:lnTo>
                <a:lnTo>
                  <a:pt x="9" y="169"/>
                </a:lnTo>
                <a:lnTo>
                  <a:pt x="9" y="160"/>
                </a:lnTo>
                <a:lnTo>
                  <a:pt x="9" y="160"/>
                </a:lnTo>
                <a:lnTo>
                  <a:pt x="13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5"/>
                </a:lnTo>
                <a:lnTo>
                  <a:pt x="18" y="151"/>
                </a:lnTo>
                <a:lnTo>
                  <a:pt x="13" y="146"/>
                </a:lnTo>
                <a:lnTo>
                  <a:pt x="13" y="146"/>
                </a:lnTo>
                <a:lnTo>
                  <a:pt x="13" y="142"/>
                </a:lnTo>
                <a:lnTo>
                  <a:pt x="18" y="142"/>
                </a:lnTo>
                <a:lnTo>
                  <a:pt x="22" y="137"/>
                </a:lnTo>
                <a:lnTo>
                  <a:pt x="22" y="137"/>
                </a:lnTo>
                <a:lnTo>
                  <a:pt x="27" y="137"/>
                </a:lnTo>
                <a:lnTo>
                  <a:pt x="31" y="133"/>
                </a:lnTo>
                <a:lnTo>
                  <a:pt x="35" y="133"/>
                </a:lnTo>
                <a:lnTo>
                  <a:pt x="40" y="133"/>
                </a:lnTo>
                <a:lnTo>
                  <a:pt x="44" y="137"/>
                </a:lnTo>
                <a:lnTo>
                  <a:pt x="49" y="137"/>
                </a:lnTo>
                <a:lnTo>
                  <a:pt x="53" y="133"/>
                </a:lnTo>
                <a:lnTo>
                  <a:pt x="58" y="133"/>
                </a:lnTo>
                <a:lnTo>
                  <a:pt x="58" y="129"/>
                </a:lnTo>
                <a:lnTo>
                  <a:pt x="62" y="129"/>
                </a:lnTo>
                <a:lnTo>
                  <a:pt x="62" y="120"/>
                </a:lnTo>
                <a:lnTo>
                  <a:pt x="62" y="115"/>
                </a:lnTo>
                <a:lnTo>
                  <a:pt x="62" y="111"/>
                </a:lnTo>
                <a:lnTo>
                  <a:pt x="67" y="102"/>
                </a:lnTo>
                <a:lnTo>
                  <a:pt x="67" y="98"/>
                </a:lnTo>
                <a:lnTo>
                  <a:pt x="67" y="98"/>
                </a:lnTo>
                <a:lnTo>
                  <a:pt x="62" y="89"/>
                </a:lnTo>
                <a:lnTo>
                  <a:pt x="58" y="84"/>
                </a:lnTo>
                <a:lnTo>
                  <a:pt x="58" y="80"/>
                </a:lnTo>
                <a:lnTo>
                  <a:pt x="58" y="75"/>
                </a:lnTo>
                <a:lnTo>
                  <a:pt x="53" y="75"/>
                </a:lnTo>
                <a:lnTo>
                  <a:pt x="44" y="67"/>
                </a:lnTo>
                <a:lnTo>
                  <a:pt x="44" y="62"/>
                </a:lnTo>
                <a:lnTo>
                  <a:pt x="44" y="58"/>
                </a:lnTo>
                <a:lnTo>
                  <a:pt x="44" y="53"/>
                </a:lnTo>
                <a:lnTo>
                  <a:pt x="40" y="44"/>
                </a:lnTo>
                <a:lnTo>
                  <a:pt x="40" y="40"/>
                </a:lnTo>
                <a:lnTo>
                  <a:pt x="35" y="36"/>
                </a:lnTo>
                <a:lnTo>
                  <a:pt x="31" y="31"/>
                </a:lnTo>
                <a:lnTo>
                  <a:pt x="31" y="27"/>
                </a:lnTo>
                <a:lnTo>
                  <a:pt x="27" y="22"/>
                </a:lnTo>
                <a:lnTo>
                  <a:pt x="27" y="18"/>
                </a:lnTo>
                <a:lnTo>
                  <a:pt x="27" y="13"/>
                </a:lnTo>
                <a:lnTo>
                  <a:pt x="27" y="4"/>
                </a:lnTo>
                <a:lnTo>
                  <a:pt x="31" y="0"/>
                </a:lnTo>
                <a:lnTo>
                  <a:pt x="35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3" name="Freeform 871">
            <a:extLst>
              <a:ext uri="{FF2B5EF4-FFF2-40B4-BE49-F238E27FC236}">
                <a16:creationId xmlns:a16="http://schemas.microsoft.com/office/drawing/2014/main" id="{70DA8C8D-4088-4335-B158-12502AC14731}"/>
              </a:ext>
            </a:extLst>
          </p:cNvPr>
          <p:cNvSpPr>
            <a:spLocks/>
          </p:cNvSpPr>
          <p:nvPr/>
        </p:nvSpPr>
        <p:spPr bwMode="auto">
          <a:xfrm>
            <a:off x="7352413" y="3772462"/>
            <a:ext cx="102692" cy="118766"/>
          </a:xfrm>
          <a:custGeom>
            <a:avLst/>
            <a:gdLst>
              <a:gd name="T0" fmla="*/ 35 w 115"/>
              <a:gd name="T1" fmla="*/ 5 h 133"/>
              <a:gd name="T2" fmla="*/ 40 w 115"/>
              <a:gd name="T3" fmla="*/ 14 h 133"/>
              <a:gd name="T4" fmla="*/ 40 w 115"/>
              <a:gd name="T5" fmla="*/ 14 h 133"/>
              <a:gd name="T6" fmla="*/ 49 w 115"/>
              <a:gd name="T7" fmla="*/ 27 h 133"/>
              <a:gd name="T8" fmla="*/ 58 w 115"/>
              <a:gd name="T9" fmla="*/ 27 h 133"/>
              <a:gd name="T10" fmla="*/ 80 w 115"/>
              <a:gd name="T11" fmla="*/ 18 h 133"/>
              <a:gd name="T12" fmla="*/ 89 w 115"/>
              <a:gd name="T13" fmla="*/ 18 h 133"/>
              <a:gd name="T14" fmla="*/ 102 w 115"/>
              <a:gd name="T15" fmla="*/ 27 h 133"/>
              <a:gd name="T16" fmla="*/ 106 w 115"/>
              <a:gd name="T17" fmla="*/ 40 h 133"/>
              <a:gd name="T18" fmla="*/ 115 w 115"/>
              <a:gd name="T19" fmla="*/ 62 h 133"/>
              <a:gd name="T20" fmla="*/ 106 w 115"/>
              <a:gd name="T21" fmla="*/ 71 h 133"/>
              <a:gd name="T22" fmla="*/ 106 w 115"/>
              <a:gd name="T23" fmla="*/ 76 h 133"/>
              <a:gd name="T24" fmla="*/ 97 w 115"/>
              <a:gd name="T25" fmla="*/ 80 h 133"/>
              <a:gd name="T26" fmla="*/ 66 w 115"/>
              <a:gd name="T27" fmla="*/ 80 h 133"/>
              <a:gd name="T28" fmla="*/ 58 w 115"/>
              <a:gd name="T29" fmla="*/ 85 h 133"/>
              <a:gd name="T30" fmla="*/ 62 w 115"/>
              <a:gd name="T31" fmla="*/ 98 h 133"/>
              <a:gd name="T32" fmla="*/ 58 w 115"/>
              <a:gd name="T33" fmla="*/ 111 h 133"/>
              <a:gd name="T34" fmla="*/ 49 w 115"/>
              <a:gd name="T35" fmla="*/ 129 h 133"/>
              <a:gd name="T36" fmla="*/ 49 w 115"/>
              <a:gd name="T37" fmla="*/ 133 h 133"/>
              <a:gd name="T38" fmla="*/ 31 w 115"/>
              <a:gd name="T39" fmla="*/ 129 h 133"/>
              <a:gd name="T40" fmla="*/ 26 w 115"/>
              <a:gd name="T41" fmla="*/ 125 h 133"/>
              <a:gd name="T42" fmla="*/ 22 w 115"/>
              <a:gd name="T43" fmla="*/ 120 h 133"/>
              <a:gd name="T44" fmla="*/ 22 w 115"/>
              <a:gd name="T45" fmla="*/ 111 h 133"/>
              <a:gd name="T46" fmla="*/ 22 w 115"/>
              <a:gd name="T47" fmla="*/ 107 h 133"/>
              <a:gd name="T48" fmla="*/ 18 w 115"/>
              <a:gd name="T49" fmla="*/ 98 h 133"/>
              <a:gd name="T50" fmla="*/ 18 w 115"/>
              <a:gd name="T51" fmla="*/ 85 h 133"/>
              <a:gd name="T52" fmla="*/ 13 w 115"/>
              <a:gd name="T53" fmla="*/ 76 h 133"/>
              <a:gd name="T54" fmla="*/ 9 w 115"/>
              <a:gd name="T55" fmla="*/ 76 h 133"/>
              <a:gd name="T56" fmla="*/ 4 w 115"/>
              <a:gd name="T57" fmla="*/ 71 h 133"/>
              <a:gd name="T58" fmla="*/ 4 w 115"/>
              <a:gd name="T59" fmla="*/ 67 h 133"/>
              <a:gd name="T60" fmla="*/ 4 w 115"/>
              <a:gd name="T61" fmla="*/ 62 h 133"/>
              <a:gd name="T62" fmla="*/ 0 w 115"/>
              <a:gd name="T63" fmla="*/ 58 h 133"/>
              <a:gd name="T64" fmla="*/ 0 w 115"/>
              <a:gd name="T65" fmla="*/ 40 h 133"/>
              <a:gd name="T66" fmla="*/ 4 w 115"/>
              <a:gd name="T67" fmla="*/ 40 h 133"/>
              <a:gd name="T68" fmla="*/ 13 w 115"/>
              <a:gd name="T69" fmla="*/ 36 h 133"/>
              <a:gd name="T70" fmla="*/ 13 w 115"/>
              <a:gd name="T71" fmla="*/ 18 h 133"/>
              <a:gd name="T72" fmla="*/ 18 w 115"/>
              <a:gd name="T73" fmla="*/ 14 h 133"/>
              <a:gd name="T74" fmla="*/ 22 w 115"/>
              <a:gd name="T75" fmla="*/ 9 h 133"/>
              <a:gd name="T76" fmla="*/ 22 w 115"/>
              <a:gd name="T7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5" h="133">
                <a:moveTo>
                  <a:pt x="26" y="0"/>
                </a:moveTo>
                <a:lnTo>
                  <a:pt x="35" y="5"/>
                </a:lnTo>
                <a:lnTo>
                  <a:pt x="40" y="9"/>
                </a:lnTo>
                <a:lnTo>
                  <a:pt x="40" y="14"/>
                </a:lnTo>
                <a:lnTo>
                  <a:pt x="40" y="9"/>
                </a:lnTo>
                <a:lnTo>
                  <a:pt x="40" y="14"/>
                </a:lnTo>
                <a:lnTo>
                  <a:pt x="44" y="18"/>
                </a:lnTo>
                <a:lnTo>
                  <a:pt x="49" y="27"/>
                </a:lnTo>
                <a:lnTo>
                  <a:pt x="53" y="27"/>
                </a:lnTo>
                <a:lnTo>
                  <a:pt x="58" y="27"/>
                </a:lnTo>
                <a:lnTo>
                  <a:pt x="71" y="23"/>
                </a:lnTo>
                <a:lnTo>
                  <a:pt x="80" y="18"/>
                </a:lnTo>
                <a:lnTo>
                  <a:pt x="84" y="18"/>
                </a:lnTo>
                <a:lnTo>
                  <a:pt x="89" y="18"/>
                </a:lnTo>
                <a:lnTo>
                  <a:pt x="97" y="23"/>
                </a:lnTo>
                <a:lnTo>
                  <a:pt x="102" y="27"/>
                </a:lnTo>
                <a:lnTo>
                  <a:pt x="102" y="36"/>
                </a:lnTo>
                <a:lnTo>
                  <a:pt x="106" y="40"/>
                </a:lnTo>
                <a:lnTo>
                  <a:pt x="106" y="58"/>
                </a:lnTo>
                <a:lnTo>
                  <a:pt x="115" y="62"/>
                </a:lnTo>
                <a:lnTo>
                  <a:pt x="111" y="67"/>
                </a:lnTo>
                <a:lnTo>
                  <a:pt x="106" y="71"/>
                </a:lnTo>
                <a:lnTo>
                  <a:pt x="106" y="71"/>
                </a:lnTo>
                <a:lnTo>
                  <a:pt x="106" y="76"/>
                </a:lnTo>
                <a:lnTo>
                  <a:pt x="102" y="80"/>
                </a:lnTo>
                <a:lnTo>
                  <a:pt x="97" y="80"/>
                </a:lnTo>
                <a:lnTo>
                  <a:pt x="84" y="76"/>
                </a:lnTo>
                <a:lnTo>
                  <a:pt x="66" y="80"/>
                </a:lnTo>
                <a:lnTo>
                  <a:pt x="53" y="80"/>
                </a:lnTo>
                <a:lnTo>
                  <a:pt x="58" y="85"/>
                </a:lnTo>
                <a:lnTo>
                  <a:pt x="62" y="93"/>
                </a:lnTo>
                <a:lnTo>
                  <a:pt x="62" y="98"/>
                </a:lnTo>
                <a:lnTo>
                  <a:pt x="58" y="107"/>
                </a:lnTo>
                <a:lnTo>
                  <a:pt x="58" y="111"/>
                </a:lnTo>
                <a:lnTo>
                  <a:pt x="53" y="120"/>
                </a:lnTo>
                <a:lnTo>
                  <a:pt x="49" y="129"/>
                </a:lnTo>
                <a:lnTo>
                  <a:pt x="49" y="133"/>
                </a:lnTo>
                <a:lnTo>
                  <a:pt x="49" y="133"/>
                </a:lnTo>
                <a:lnTo>
                  <a:pt x="44" y="133"/>
                </a:lnTo>
                <a:lnTo>
                  <a:pt x="31" y="129"/>
                </a:lnTo>
                <a:lnTo>
                  <a:pt x="26" y="125"/>
                </a:lnTo>
                <a:lnTo>
                  <a:pt x="26" y="125"/>
                </a:lnTo>
                <a:lnTo>
                  <a:pt x="22" y="120"/>
                </a:lnTo>
                <a:lnTo>
                  <a:pt x="22" y="120"/>
                </a:lnTo>
                <a:lnTo>
                  <a:pt x="22" y="116"/>
                </a:lnTo>
                <a:lnTo>
                  <a:pt x="22" y="111"/>
                </a:lnTo>
                <a:lnTo>
                  <a:pt x="22" y="111"/>
                </a:lnTo>
                <a:lnTo>
                  <a:pt x="22" y="107"/>
                </a:lnTo>
                <a:lnTo>
                  <a:pt x="22" y="102"/>
                </a:lnTo>
                <a:lnTo>
                  <a:pt x="18" y="98"/>
                </a:lnTo>
                <a:lnTo>
                  <a:pt x="18" y="89"/>
                </a:lnTo>
                <a:lnTo>
                  <a:pt x="18" y="85"/>
                </a:lnTo>
                <a:lnTo>
                  <a:pt x="18" y="80"/>
                </a:lnTo>
                <a:lnTo>
                  <a:pt x="13" y="76"/>
                </a:lnTo>
                <a:lnTo>
                  <a:pt x="9" y="76"/>
                </a:lnTo>
                <a:lnTo>
                  <a:pt x="9" y="76"/>
                </a:lnTo>
                <a:lnTo>
                  <a:pt x="9" y="71"/>
                </a:lnTo>
                <a:lnTo>
                  <a:pt x="4" y="71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0" y="58"/>
                </a:lnTo>
                <a:lnTo>
                  <a:pt x="0" y="58"/>
                </a:lnTo>
                <a:lnTo>
                  <a:pt x="0" y="45"/>
                </a:lnTo>
                <a:lnTo>
                  <a:pt x="0" y="40"/>
                </a:lnTo>
                <a:lnTo>
                  <a:pt x="4" y="40"/>
                </a:lnTo>
                <a:lnTo>
                  <a:pt x="4" y="40"/>
                </a:lnTo>
                <a:lnTo>
                  <a:pt x="13" y="40"/>
                </a:lnTo>
                <a:lnTo>
                  <a:pt x="13" y="36"/>
                </a:lnTo>
                <a:lnTo>
                  <a:pt x="13" y="23"/>
                </a:lnTo>
                <a:lnTo>
                  <a:pt x="13" y="18"/>
                </a:lnTo>
                <a:lnTo>
                  <a:pt x="18" y="18"/>
                </a:lnTo>
                <a:lnTo>
                  <a:pt x="18" y="14"/>
                </a:lnTo>
                <a:lnTo>
                  <a:pt x="18" y="14"/>
                </a:lnTo>
                <a:lnTo>
                  <a:pt x="22" y="9"/>
                </a:lnTo>
                <a:lnTo>
                  <a:pt x="22" y="5"/>
                </a:lnTo>
                <a:lnTo>
                  <a:pt x="22" y="0"/>
                </a:lnTo>
                <a:lnTo>
                  <a:pt x="26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4" name="Freeform 872">
            <a:extLst>
              <a:ext uri="{FF2B5EF4-FFF2-40B4-BE49-F238E27FC236}">
                <a16:creationId xmlns:a16="http://schemas.microsoft.com/office/drawing/2014/main" id="{49B5B8EE-836E-4B64-A34C-ADBBFDCBC6A5}"/>
              </a:ext>
            </a:extLst>
          </p:cNvPr>
          <p:cNvSpPr>
            <a:spLocks/>
          </p:cNvSpPr>
          <p:nvPr/>
        </p:nvSpPr>
        <p:spPr bwMode="auto">
          <a:xfrm>
            <a:off x="7352413" y="3772462"/>
            <a:ext cx="102692" cy="118766"/>
          </a:xfrm>
          <a:custGeom>
            <a:avLst/>
            <a:gdLst>
              <a:gd name="T0" fmla="*/ 35 w 115"/>
              <a:gd name="T1" fmla="*/ 5 h 133"/>
              <a:gd name="T2" fmla="*/ 40 w 115"/>
              <a:gd name="T3" fmla="*/ 14 h 133"/>
              <a:gd name="T4" fmla="*/ 40 w 115"/>
              <a:gd name="T5" fmla="*/ 14 h 133"/>
              <a:gd name="T6" fmla="*/ 49 w 115"/>
              <a:gd name="T7" fmla="*/ 27 h 133"/>
              <a:gd name="T8" fmla="*/ 58 w 115"/>
              <a:gd name="T9" fmla="*/ 27 h 133"/>
              <a:gd name="T10" fmla="*/ 80 w 115"/>
              <a:gd name="T11" fmla="*/ 18 h 133"/>
              <a:gd name="T12" fmla="*/ 89 w 115"/>
              <a:gd name="T13" fmla="*/ 18 h 133"/>
              <a:gd name="T14" fmla="*/ 102 w 115"/>
              <a:gd name="T15" fmla="*/ 27 h 133"/>
              <a:gd name="T16" fmla="*/ 106 w 115"/>
              <a:gd name="T17" fmla="*/ 40 h 133"/>
              <a:gd name="T18" fmla="*/ 115 w 115"/>
              <a:gd name="T19" fmla="*/ 62 h 133"/>
              <a:gd name="T20" fmla="*/ 106 w 115"/>
              <a:gd name="T21" fmla="*/ 71 h 133"/>
              <a:gd name="T22" fmla="*/ 106 w 115"/>
              <a:gd name="T23" fmla="*/ 76 h 133"/>
              <a:gd name="T24" fmla="*/ 97 w 115"/>
              <a:gd name="T25" fmla="*/ 80 h 133"/>
              <a:gd name="T26" fmla="*/ 66 w 115"/>
              <a:gd name="T27" fmla="*/ 80 h 133"/>
              <a:gd name="T28" fmla="*/ 58 w 115"/>
              <a:gd name="T29" fmla="*/ 85 h 133"/>
              <a:gd name="T30" fmla="*/ 62 w 115"/>
              <a:gd name="T31" fmla="*/ 98 h 133"/>
              <a:gd name="T32" fmla="*/ 58 w 115"/>
              <a:gd name="T33" fmla="*/ 111 h 133"/>
              <a:gd name="T34" fmla="*/ 49 w 115"/>
              <a:gd name="T35" fmla="*/ 129 h 133"/>
              <a:gd name="T36" fmla="*/ 49 w 115"/>
              <a:gd name="T37" fmla="*/ 133 h 133"/>
              <a:gd name="T38" fmla="*/ 31 w 115"/>
              <a:gd name="T39" fmla="*/ 129 h 133"/>
              <a:gd name="T40" fmla="*/ 26 w 115"/>
              <a:gd name="T41" fmla="*/ 125 h 133"/>
              <a:gd name="T42" fmla="*/ 22 w 115"/>
              <a:gd name="T43" fmla="*/ 120 h 133"/>
              <a:gd name="T44" fmla="*/ 22 w 115"/>
              <a:gd name="T45" fmla="*/ 111 h 133"/>
              <a:gd name="T46" fmla="*/ 22 w 115"/>
              <a:gd name="T47" fmla="*/ 107 h 133"/>
              <a:gd name="T48" fmla="*/ 18 w 115"/>
              <a:gd name="T49" fmla="*/ 98 h 133"/>
              <a:gd name="T50" fmla="*/ 18 w 115"/>
              <a:gd name="T51" fmla="*/ 85 h 133"/>
              <a:gd name="T52" fmla="*/ 13 w 115"/>
              <a:gd name="T53" fmla="*/ 76 h 133"/>
              <a:gd name="T54" fmla="*/ 9 w 115"/>
              <a:gd name="T55" fmla="*/ 76 h 133"/>
              <a:gd name="T56" fmla="*/ 4 w 115"/>
              <a:gd name="T57" fmla="*/ 71 h 133"/>
              <a:gd name="T58" fmla="*/ 4 w 115"/>
              <a:gd name="T59" fmla="*/ 67 h 133"/>
              <a:gd name="T60" fmla="*/ 4 w 115"/>
              <a:gd name="T61" fmla="*/ 62 h 133"/>
              <a:gd name="T62" fmla="*/ 0 w 115"/>
              <a:gd name="T63" fmla="*/ 58 h 133"/>
              <a:gd name="T64" fmla="*/ 0 w 115"/>
              <a:gd name="T65" fmla="*/ 40 h 133"/>
              <a:gd name="T66" fmla="*/ 4 w 115"/>
              <a:gd name="T67" fmla="*/ 40 h 133"/>
              <a:gd name="T68" fmla="*/ 13 w 115"/>
              <a:gd name="T69" fmla="*/ 36 h 133"/>
              <a:gd name="T70" fmla="*/ 13 w 115"/>
              <a:gd name="T71" fmla="*/ 18 h 133"/>
              <a:gd name="T72" fmla="*/ 18 w 115"/>
              <a:gd name="T73" fmla="*/ 14 h 133"/>
              <a:gd name="T74" fmla="*/ 22 w 115"/>
              <a:gd name="T75" fmla="*/ 9 h 133"/>
              <a:gd name="T76" fmla="*/ 22 w 115"/>
              <a:gd name="T7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5" h="133">
                <a:moveTo>
                  <a:pt x="26" y="0"/>
                </a:moveTo>
                <a:lnTo>
                  <a:pt x="35" y="5"/>
                </a:lnTo>
                <a:lnTo>
                  <a:pt x="40" y="9"/>
                </a:lnTo>
                <a:lnTo>
                  <a:pt x="40" y="14"/>
                </a:lnTo>
                <a:lnTo>
                  <a:pt x="40" y="9"/>
                </a:lnTo>
                <a:lnTo>
                  <a:pt x="40" y="14"/>
                </a:lnTo>
                <a:lnTo>
                  <a:pt x="44" y="18"/>
                </a:lnTo>
                <a:lnTo>
                  <a:pt x="49" y="27"/>
                </a:lnTo>
                <a:lnTo>
                  <a:pt x="53" y="27"/>
                </a:lnTo>
                <a:lnTo>
                  <a:pt x="58" y="27"/>
                </a:lnTo>
                <a:lnTo>
                  <a:pt x="71" y="23"/>
                </a:lnTo>
                <a:lnTo>
                  <a:pt x="80" y="18"/>
                </a:lnTo>
                <a:lnTo>
                  <a:pt x="84" y="18"/>
                </a:lnTo>
                <a:lnTo>
                  <a:pt x="89" y="18"/>
                </a:lnTo>
                <a:lnTo>
                  <a:pt x="97" y="23"/>
                </a:lnTo>
                <a:lnTo>
                  <a:pt x="102" y="27"/>
                </a:lnTo>
                <a:lnTo>
                  <a:pt x="102" y="36"/>
                </a:lnTo>
                <a:lnTo>
                  <a:pt x="106" y="40"/>
                </a:lnTo>
                <a:lnTo>
                  <a:pt x="106" y="58"/>
                </a:lnTo>
                <a:lnTo>
                  <a:pt x="115" y="62"/>
                </a:lnTo>
                <a:lnTo>
                  <a:pt x="111" y="67"/>
                </a:lnTo>
                <a:lnTo>
                  <a:pt x="106" y="71"/>
                </a:lnTo>
                <a:lnTo>
                  <a:pt x="106" y="71"/>
                </a:lnTo>
                <a:lnTo>
                  <a:pt x="106" y="76"/>
                </a:lnTo>
                <a:lnTo>
                  <a:pt x="102" y="80"/>
                </a:lnTo>
                <a:lnTo>
                  <a:pt x="97" y="80"/>
                </a:lnTo>
                <a:lnTo>
                  <a:pt x="84" y="76"/>
                </a:lnTo>
                <a:lnTo>
                  <a:pt x="66" y="80"/>
                </a:lnTo>
                <a:lnTo>
                  <a:pt x="53" y="80"/>
                </a:lnTo>
                <a:lnTo>
                  <a:pt x="58" y="85"/>
                </a:lnTo>
                <a:lnTo>
                  <a:pt x="62" y="93"/>
                </a:lnTo>
                <a:lnTo>
                  <a:pt x="62" y="98"/>
                </a:lnTo>
                <a:lnTo>
                  <a:pt x="58" y="107"/>
                </a:lnTo>
                <a:lnTo>
                  <a:pt x="58" y="111"/>
                </a:lnTo>
                <a:lnTo>
                  <a:pt x="53" y="120"/>
                </a:lnTo>
                <a:lnTo>
                  <a:pt x="49" y="129"/>
                </a:lnTo>
                <a:lnTo>
                  <a:pt x="49" y="133"/>
                </a:lnTo>
                <a:lnTo>
                  <a:pt x="49" y="133"/>
                </a:lnTo>
                <a:lnTo>
                  <a:pt x="44" y="133"/>
                </a:lnTo>
                <a:lnTo>
                  <a:pt x="31" y="129"/>
                </a:lnTo>
                <a:lnTo>
                  <a:pt x="26" y="125"/>
                </a:lnTo>
                <a:lnTo>
                  <a:pt x="26" y="125"/>
                </a:lnTo>
                <a:lnTo>
                  <a:pt x="22" y="120"/>
                </a:lnTo>
                <a:lnTo>
                  <a:pt x="22" y="120"/>
                </a:lnTo>
                <a:lnTo>
                  <a:pt x="22" y="116"/>
                </a:lnTo>
                <a:lnTo>
                  <a:pt x="22" y="111"/>
                </a:lnTo>
                <a:lnTo>
                  <a:pt x="22" y="111"/>
                </a:lnTo>
                <a:lnTo>
                  <a:pt x="22" y="107"/>
                </a:lnTo>
                <a:lnTo>
                  <a:pt x="22" y="102"/>
                </a:lnTo>
                <a:lnTo>
                  <a:pt x="18" y="98"/>
                </a:lnTo>
                <a:lnTo>
                  <a:pt x="18" y="89"/>
                </a:lnTo>
                <a:lnTo>
                  <a:pt x="18" y="85"/>
                </a:lnTo>
                <a:lnTo>
                  <a:pt x="18" y="80"/>
                </a:lnTo>
                <a:lnTo>
                  <a:pt x="13" y="76"/>
                </a:lnTo>
                <a:lnTo>
                  <a:pt x="9" y="76"/>
                </a:lnTo>
                <a:lnTo>
                  <a:pt x="9" y="76"/>
                </a:lnTo>
                <a:lnTo>
                  <a:pt x="9" y="71"/>
                </a:lnTo>
                <a:lnTo>
                  <a:pt x="4" y="71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0" y="58"/>
                </a:lnTo>
                <a:lnTo>
                  <a:pt x="0" y="58"/>
                </a:lnTo>
                <a:lnTo>
                  <a:pt x="0" y="45"/>
                </a:lnTo>
                <a:lnTo>
                  <a:pt x="0" y="40"/>
                </a:lnTo>
                <a:lnTo>
                  <a:pt x="4" y="40"/>
                </a:lnTo>
                <a:lnTo>
                  <a:pt x="4" y="40"/>
                </a:lnTo>
                <a:lnTo>
                  <a:pt x="13" y="40"/>
                </a:lnTo>
                <a:lnTo>
                  <a:pt x="13" y="36"/>
                </a:lnTo>
                <a:lnTo>
                  <a:pt x="13" y="23"/>
                </a:lnTo>
                <a:lnTo>
                  <a:pt x="13" y="18"/>
                </a:lnTo>
                <a:lnTo>
                  <a:pt x="18" y="18"/>
                </a:lnTo>
                <a:lnTo>
                  <a:pt x="18" y="14"/>
                </a:lnTo>
                <a:lnTo>
                  <a:pt x="18" y="14"/>
                </a:lnTo>
                <a:lnTo>
                  <a:pt x="22" y="9"/>
                </a:lnTo>
                <a:lnTo>
                  <a:pt x="22" y="5"/>
                </a:lnTo>
                <a:lnTo>
                  <a:pt x="22" y="0"/>
                </a:lnTo>
                <a:lnTo>
                  <a:pt x="26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5" name="Freeform 873">
            <a:extLst>
              <a:ext uri="{FF2B5EF4-FFF2-40B4-BE49-F238E27FC236}">
                <a16:creationId xmlns:a16="http://schemas.microsoft.com/office/drawing/2014/main" id="{BE61E4A9-A59C-4A04-915A-B1B410D018D6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4 w 200"/>
              <a:gd name="T1" fmla="*/ 80 h 190"/>
              <a:gd name="T2" fmla="*/ 22 w 200"/>
              <a:gd name="T3" fmla="*/ 75 h 190"/>
              <a:gd name="T4" fmla="*/ 36 w 200"/>
              <a:gd name="T5" fmla="*/ 62 h 190"/>
              <a:gd name="T6" fmla="*/ 49 w 200"/>
              <a:gd name="T7" fmla="*/ 53 h 190"/>
              <a:gd name="T8" fmla="*/ 58 w 200"/>
              <a:gd name="T9" fmla="*/ 57 h 190"/>
              <a:gd name="T10" fmla="*/ 62 w 200"/>
              <a:gd name="T11" fmla="*/ 40 h 190"/>
              <a:gd name="T12" fmla="*/ 67 w 200"/>
              <a:gd name="T13" fmla="*/ 40 h 190"/>
              <a:gd name="T14" fmla="*/ 71 w 200"/>
              <a:gd name="T15" fmla="*/ 35 h 190"/>
              <a:gd name="T16" fmla="*/ 75 w 200"/>
              <a:gd name="T17" fmla="*/ 31 h 190"/>
              <a:gd name="T18" fmla="*/ 84 w 200"/>
              <a:gd name="T19" fmla="*/ 18 h 190"/>
              <a:gd name="T20" fmla="*/ 102 w 200"/>
              <a:gd name="T21" fmla="*/ 18 h 190"/>
              <a:gd name="T22" fmla="*/ 120 w 200"/>
              <a:gd name="T23" fmla="*/ 18 h 190"/>
              <a:gd name="T24" fmla="*/ 129 w 200"/>
              <a:gd name="T25" fmla="*/ 13 h 190"/>
              <a:gd name="T26" fmla="*/ 164 w 200"/>
              <a:gd name="T27" fmla="*/ 0 h 190"/>
              <a:gd name="T28" fmla="*/ 164 w 200"/>
              <a:gd name="T29" fmla="*/ 13 h 190"/>
              <a:gd name="T30" fmla="*/ 173 w 200"/>
              <a:gd name="T31" fmla="*/ 31 h 190"/>
              <a:gd name="T32" fmla="*/ 173 w 200"/>
              <a:gd name="T33" fmla="*/ 40 h 190"/>
              <a:gd name="T34" fmla="*/ 178 w 200"/>
              <a:gd name="T35" fmla="*/ 57 h 190"/>
              <a:gd name="T36" fmla="*/ 178 w 200"/>
              <a:gd name="T37" fmla="*/ 71 h 190"/>
              <a:gd name="T38" fmla="*/ 186 w 200"/>
              <a:gd name="T39" fmla="*/ 84 h 190"/>
              <a:gd name="T40" fmla="*/ 200 w 200"/>
              <a:gd name="T41" fmla="*/ 102 h 190"/>
              <a:gd name="T42" fmla="*/ 191 w 200"/>
              <a:gd name="T43" fmla="*/ 115 h 190"/>
              <a:gd name="T44" fmla="*/ 186 w 200"/>
              <a:gd name="T45" fmla="*/ 120 h 190"/>
              <a:gd name="T46" fmla="*/ 169 w 200"/>
              <a:gd name="T47" fmla="*/ 124 h 190"/>
              <a:gd name="T48" fmla="*/ 146 w 200"/>
              <a:gd name="T49" fmla="*/ 133 h 190"/>
              <a:gd name="T50" fmla="*/ 151 w 200"/>
              <a:gd name="T51" fmla="*/ 142 h 190"/>
              <a:gd name="T52" fmla="*/ 138 w 200"/>
              <a:gd name="T53" fmla="*/ 137 h 190"/>
              <a:gd name="T54" fmla="*/ 124 w 200"/>
              <a:gd name="T55" fmla="*/ 137 h 190"/>
              <a:gd name="T56" fmla="*/ 129 w 200"/>
              <a:gd name="T57" fmla="*/ 159 h 190"/>
              <a:gd name="T58" fmla="*/ 107 w 200"/>
              <a:gd name="T59" fmla="*/ 173 h 190"/>
              <a:gd name="T60" fmla="*/ 93 w 200"/>
              <a:gd name="T61" fmla="*/ 190 h 190"/>
              <a:gd name="T62" fmla="*/ 80 w 200"/>
              <a:gd name="T63" fmla="*/ 164 h 190"/>
              <a:gd name="T64" fmla="*/ 75 w 200"/>
              <a:gd name="T65" fmla="*/ 151 h 190"/>
              <a:gd name="T66" fmla="*/ 58 w 200"/>
              <a:gd name="T67" fmla="*/ 146 h 190"/>
              <a:gd name="T68" fmla="*/ 31 w 200"/>
              <a:gd name="T69" fmla="*/ 155 h 190"/>
              <a:gd name="T70" fmla="*/ 18 w 200"/>
              <a:gd name="T71" fmla="*/ 137 h 190"/>
              <a:gd name="T72" fmla="*/ 13 w 200"/>
              <a:gd name="T73" fmla="*/ 124 h 190"/>
              <a:gd name="T74" fmla="*/ 22 w 200"/>
              <a:gd name="T75" fmla="*/ 115 h 190"/>
              <a:gd name="T76" fmla="*/ 22 w 200"/>
              <a:gd name="T77" fmla="*/ 106 h 190"/>
              <a:gd name="T78" fmla="*/ 18 w 200"/>
              <a:gd name="T79" fmla="*/ 97 h 190"/>
              <a:gd name="T80" fmla="*/ 4 w 200"/>
              <a:gd name="T81" fmla="*/ 97 h 190"/>
              <a:gd name="T82" fmla="*/ 4 w 200"/>
              <a:gd name="T83" fmla="*/ 9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0" h="190">
                <a:moveTo>
                  <a:pt x="0" y="84"/>
                </a:move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20" y="18"/>
                </a:lnTo>
                <a:lnTo>
                  <a:pt x="120" y="18"/>
                </a:lnTo>
                <a:lnTo>
                  <a:pt x="124" y="13"/>
                </a:lnTo>
                <a:lnTo>
                  <a:pt x="129" y="13"/>
                </a:lnTo>
                <a:lnTo>
                  <a:pt x="129" y="4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4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6" name="Freeform 874">
            <a:extLst>
              <a:ext uri="{FF2B5EF4-FFF2-40B4-BE49-F238E27FC236}">
                <a16:creationId xmlns:a16="http://schemas.microsoft.com/office/drawing/2014/main" id="{2632F143-80B0-4CB2-A344-5B058FCC1DC7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4 w 200"/>
              <a:gd name="T1" fmla="*/ 80 h 190"/>
              <a:gd name="T2" fmla="*/ 22 w 200"/>
              <a:gd name="T3" fmla="*/ 75 h 190"/>
              <a:gd name="T4" fmla="*/ 36 w 200"/>
              <a:gd name="T5" fmla="*/ 62 h 190"/>
              <a:gd name="T6" fmla="*/ 49 w 200"/>
              <a:gd name="T7" fmla="*/ 53 h 190"/>
              <a:gd name="T8" fmla="*/ 58 w 200"/>
              <a:gd name="T9" fmla="*/ 57 h 190"/>
              <a:gd name="T10" fmla="*/ 62 w 200"/>
              <a:gd name="T11" fmla="*/ 40 h 190"/>
              <a:gd name="T12" fmla="*/ 67 w 200"/>
              <a:gd name="T13" fmla="*/ 40 h 190"/>
              <a:gd name="T14" fmla="*/ 71 w 200"/>
              <a:gd name="T15" fmla="*/ 35 h 190"/>
              <a:gd name="T16" fmla="*/ 75 w 200"/>
              <a:gd name="T17" fmla="*/ 31 h 190"/>
              <a:gd name="T18" fmla="*/ 84 w 200"/>
              <a:gd name="T19" fmla="*/ 18 h 190"/>
              <a:gd name="T20" fmla="*/ 102 w 200"/>
              <a:gd name="T21" fmla="*/ 18 h 190"/>
              <a:gd name="T22" fmla="*/ 120 w 200"/>
              <a:gd name="T23" fmla="*/ 18 h 190"/>
              <a:gd name="T24" fmla="*/ 129 w 200"/>
              <a:gd name="T25" fmla="*/ 13 h 190"/>
              <a:gd name="T26" fmla="*/ 164 w 200"/>
              <a:gd name="T27" fmla="*/ 0 h 190"/>
              <a:gd name="T28" fmla="*/ 164 w 200"/>
              <a:gd name="T29" fmla="*/ 13 h 190"/>
              <a:gd name="T30" fmla="*/ 173 w 200"/>
              <a:gd name="T31" fmla="*/ 31 h 190"/>
              <a:gd name="T32" fmla="*/ 173 w 200"/>
              <a:gd name="T33" fmla="*/ 40 h 190"/>
              <a:gd name="T34" fmla="*/ 178 w 200"/>
              <a:gd name="T35" fmla="*/ 57 h 190"/>
              <a:gd name="T36" fmla="*/ 178 w 200"/>
              <a:gd name="T37" fmla="*/ 71 h 190"/>
              <a:gd name="T38" fmla="*/ 186 w 200"/>
              <a:gd name="T39" fmla="*/ 84 h 190"/>
              <a:gd name="T40" fmla="*/ 200 w 200"/>
              <a:gd name="T41" fmla="*/ 102 h 190"/>
              <a:gd name="T42" fmla="*/ 191 w 200"/>
              <a:gd name="T43" fmla="*/ 115 h 190"/>
              <a:gd name="T44" fmla="*/ 186 w 200"/>
              <a:gd name="T45" fmla="*/ 120 h 190"/>
              <a:gd name="T46" fmla="*/ 169 w 200"/>
              <a:gd name="T47" fmla="*/ 124 h 190"/>
              <a:gd name="T48" fmla="*/ 146 w 200"/>
              <a:gd name="T49" fmla="*/ 133 h 190"/>
              <a:gd name="T50" fmla="*/ 151 w 200"/>
              <a:gd name="T51" fmla="*/ 142 h 190"/>
              <a:gd name="T52" fmla="*/ 138 w 200"/>
              <a:gd name="T53" fmla="*/ 137 h 190"/>
              <a:gd name="T54" fmla="*/ 124 w 200"/>
              <a:gd name="T55" fmla="*/ 137 h 190"/>
              <a:gd name="T56" fmla="*/ 129 w 200"/>
              <a:gd name="T57" fmla="*/ 159 h 190"/>
              <a:gd name="T58" fmla="*/ 107 w 200"/>
              <a:gd name="T59" fmla="*/ 173 h 190"/>
              <a:gd name="T60" fmla="*/ 93 w 200"/>
              <a:gd name="T61" fmla="*/ 190 h 190"/>
              <a:gd name="T62" fmla="*/ 80 w 200"/>
              <a:gd name="T63" fmla="*/ 164 h 190"/>
              <a:gd name="T64" fmla="*/ 75 w 200"/>
              <a:gd name="T65" fmla="*/ 151 h 190"/>
              <a:gd name="T66" fmla="*/ 58 w 200"/>
              <a:gd name="T67" fmla="*/ 146 h 190"/>
              <a:gd name="T68" fmla="*/ 31 w 200"/>
              <a:gd name="T69" fmla="*/ 155 h 190"/>
              <a:gd name="T70" fmla="*/ 18 w 200"/>
              <a:gd name="T71" fmla="*/ 137 h 190"/>
              <a:gd name="T72" fmla="*/ 13 w 200"/>
              <a:gd name="T73" fmla="*/ 124 h 190"/>
              <a:gd name="T74" fmla="*/ 22 w 200"/>
              <a:gd name="T75" fmla="*/ 115 h 190"/>
              <a:gd name="T76" fmla="*/ 22 w 200"/>
              <a:gd name="T77" fmla="*/ 106 h 190"/>
              <a:gd name="T78" fmla="*/ 18 w 200"/>
              <a:gd name="T79" fmla="*/ 97 h 190"/>
              <a:gd name="T80" fmla="*/ 4 w 200"/>
              <a:gd name="T81" fmla="*/ 97 h 190"/>
              <a:gd name="T82" fmla="*/ 4 w 200"/>
              <a:gd name="T83" fmla="*/ 9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0" h="190">
                <a:moveTo>
                  <a:pt x="0" y="84"/>
                </a:move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20" y="18"/>
                </a:lnTo>
                <a:lnTo>
                  <a:pt x="120" y="18"/>
                </a:lnTo>
                <a:lnTo>
                  <a:pt x="124" y="13"/>
                </a:lnTo>
                <a:lnTo>
                  <a:pt x="129" y="13"/>
                </a:lnTo>
                <a:lnTo>
                  <a:pt x="129" y="4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4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7" name="Freeform 875">
            <a:extLst>
              <a:ext uri="{FF2B5EF4-FFF2-40B4-BE49-F238E27FC236}">
                <a16:creationId xmlns:a16="http://schemas.microsoft.com/office/drawing/2014/main" id="{C6C8265C-B170-4D62-B1A9-C54A2AF14112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4 w 200"/>
              <a:gd name="T1" fmla="*/ 80 h 190"/>
              <a:gd name="T2" fmla="*/ 22 w 200"/>
              <a:gd name="T3" fmla="*/ 75 h 190"/>
              <a:gd name="T4" fmla="*/ 36 w 200"/>
              <a:gd name="T5" fmla="*/ 62 h 190"/>
              <a:gd name="T6" fmla="*/ 49 w 200"/>
              <a:gd name="T7" fmla="*/ 53 h 190"/>
              <a:gd name="T8" fmla="*/ 58 w 200"/>
              <a:gd name="T9" fmla="*/ 57 h 190"/>
              <a:gd name="T10" fmla="*/ 62 w 200"/>
              <a:gd name="T11" fmla="*/ 40 h 190"/>
              <a:gd name="T12" fmla="*/ 67 w 200"/>
              <a:gd name="T13" fmla="*/ 40 h 190"/>
              <a:gd name="T14" fmla="*/ 71 w 200"/>
              <a:gd name="T15" fmla="*/ 35 h 190"/>
              <a:gd name="T16" fmla="*/ 75 w 200"/>
              <a:gd name="T17" fmla="*/ 31 h 190"/>
              <a:gd name="T18" fmla="*/ 84 w 200"/>
              <a:gd name="T19" fmla="*/ 18 h 190"/>
              <a:gd name="T20" fmla="*/ 102 w 200"/>
              <a:gd name="T21" fmla="*/ 18 h 190"/>
              <a:gd name="T22" fmla="*/ 120 w 200"/>
              <a:gd name="T23" fmla="*/ 18 h 190"/>
              <a:gd name="T24" fmla="*/ 129 w 200"/>
              <a:gd name="T25" fmla="*/ 13 h 190"/>
              <a:gd name="T26" fmla="*/ 164 w 200"/>
              <a:gd name="T27" fmla="*/ 0 h 190"/>
              <a:gd name="T28" fmla="*/ 164 w 200"/>
              <a:gd name="T29" fmla="*/ 13 h 190"/>
              <a:gd name="T30" fmla="*/ 173 w 200"/>
              <a:gd name="T31" fmla="*/ 31 h 190"/>
              <a:gd name="T32" fmla="*/ 173 w 200"/>
              <a:gd name="T33" fmla="*/ 40 h 190"/>
              <a:gd name="T34" fmla="*/ 178 w 200"/>
              <a:gd name="T35" fmla="*/ 57 h 190"/>
              <a:gd name="T36" fmla="*/ 178 w 200"/>
              <a:gd name="T37" fmla="*/ 71 h 190"/>
              <a:gd name="T38" fmla="*/ 186 w 200"/>
              <a:gd name="T39" fmla="*/ 84 h 190"/>
              <a:gd name="T40" fmla="*/ 200 w 200"/>
              <a:gd name="T41" fmla="*/ 102 h 190"/>
              <a:gd name="T42" fmla="*/ 191 w 200"/>
              <a:gd name="T43" fmla="*/ 115 h 190"/>
              <a:gd name="T44" fmla="*/ 186 w 200"/>
              <a:gd name="T45" fmla="*/ 120 h 190"/>
              <a:gd name="T46" fmla="*/ 169 w 200"/>
              <a:gd name="T47" fmla="*/ 124 h 190"/>
              <a:gd name="T48" fmla="*/ 146 w 200"/>
              <a:gd name="T49" fmla="*/ 133 h 190"/>
              <a:gd name="T50" fmla="*/ 151 w 200"/>
              <a:gd name="T51" fmla="*/ 142 h 190"/>
              <a:gd name="T52" fmla="*/ 138 w 200"/>
              <a:gd name="T53" fmla="*/ 137 h 190"/>
              <a:gd name="T54" fmla="*/ 124 w 200"/>
              <a:gd name="T55" fmla="*/ 137 h 190"/>
              <a:gd name="T56" fmla="*/ 129 w 200"/>
              <a:gd name="T57" fmla="*/ 159 h 190"/>
              <a:gd name="T58" fmla="*/ 107 w 200"/>
              <a:gd name="T59" fmla="*/ 173 h 190"/>
              <a:gd name="T60" fmla="*/ 93 w 200"/>
              <a:gd name="T61" fmla="*/ 190 h 190"/>
              <a:gd name="T62" fmla="*/ 80 w 200"/>
              <a:gd name="T63" fmla="*/ 164 h 190"/>
              <a:gd name="T64" fmla="*/ 75 w 200"/>
              <a:gd name="T65" fmla="*/ 151 h 190"/>
              <a:gd name="T66" fmla="*/ 58 w 200"/>
              <a:gd name="T67" fmla="*/ 146 h 190"/>
              <a:gd name="T68" fmla="*/ 31 w 200"/>
              <a:gd name="T69" fmla="*/ 155 h 190"/>
              <a:gd name="T70" fmla="*/ 18 w 200"/>
              <a:gd name="T71" fmla="*/ 137 h 190"/>
              <a:gd name="T72" fmla="*/ 13 w 200"/>
              <a:gd name="T73" fmla="*/ 124 h 190"/>
              <a:gd name="T74" fmla="*/ 22 w 200"/>
              <a:gd name="T75" fmla="*/ 115 h 190"/>
              <a:gd name="T76" fmla="*/ 22 w 200"/>
              <a:gd name="T77" fmla="*/ 106 h 190"/>
              <a:gd name="T78" fmla="*/ 18 w 200"/>
              <a:gd name="T79" fmla="*/ 97 h 190"/>
              <a:gd name="T80" fmla="*/ 4 w 200"/>
              <a:gd name="T81" fmla="*/ 97 h 190"/>
              <a:gd name="T82" fmla="*/ 4 w 200"/>
              <a:gd name="T83" fmla="*/ 9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0" h="190">
                <a:moveTo>
                  <a:pt x="0" y="84"/>
                </a:move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20" y="18"/>
                </a:lnTo>
                <a:lnTo>
                  <a:pt x="120" y="18"/>
                </a:lnTo>
                <a:lnTo>
                  <a:pt x="124" y="13"/>
                </a:lnTo>
                <a:lnTo>
                  <a:pt x="129" y="13"/>
                </a:lnTo>
                <a:lnTo>
                  <a:pt x="129" y="4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4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8" name="Freeform 876">
            <a:extLst>
              <a:ext uri="{FF2B5EF4-FFF2-40B4-BE49-F238E27FC236}">
                <a16:creationId xmlns:a16="http://schemas.microsoft.com/office/drawing/2014/main" id="{E379AF86-247F-4CE9-97AB-9FC354D81304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4 w 200"/>
              <a:gd name="T1" fmla="*/ 80 h 190"/>
              <a:gd name="T2" fmla="*/ 22 w 200"/>
              <a:gd name="T3" fmla="*/ 75 h 190"/>
              <a:gd name="T4" fmla="*/ 36 w 200"/>
              <a:gd name="T5" fmla="*/ 62 h 190"/>
              <a:gd name="T6" fmla="*/ 49 w 200"/>
              <a:gd name="T7" fmla="*/ 53 h 190"/>
              <a:gd name="T8" fmla="*/ 58 w 200"/>
              <a:gd name="T9" fmla="*/ 57 h 190"/>
              <a:gd name="T10" fmla="*/ 62 w 200"/>
              <a:gd name="T11" fmla="*/ 40 h 190"/>
              <a:gd name="T12" fmla="*/ 67 w 200"/>
              <a:gd name="T13" fmla="*/ 40 h 190"/>
              <a:gd name="T14" fmla="*/ 71 w 200"/>
              <a:gd name="T15" fmla="*/ 35 h 190"/>
              <a:gd name="T16" fmla="*/ 75 w 200"/>
              <a:gd name="T17" fmla="*/ 31 h 190"/>
              <a:gd name="T18" fmla="*/ 84 w 200"/>
              <a:gd name="T19" fmla="*/ 18 h 190"/>
              <a:gd name="T20" fmla="*/ 102 w 200"/>
              <a:gd name="T21" fmla="*/ 18 h 190"/>
              <a:gd name="T22" fmla="*/ 120 w 200"/>
              <a:gd name="T23" fmla="*/ 18 h 190"/>
              <a:gd name="T24" fmla="*/ 129 w 200"/>
              <a:gd name="T25" fmla="*/ 13 h 190"/>
              <a:gd name="T26" fmla="*/ 164 w 200"/>
              <a:gd name="T27" fmla="*/ 0 h 190"/>
              <a:gd name="T28" fmla="*/ 164 w 200"/>
              <a:gd name="T29" fmla="*/ 13 h 190"/>
              <a:gd name="T30" fmla="*/ 173 w 200"/>
              <a:gd name="T31" fmla="*/ 31 h 190"/>
              <a:gd name="T32" fmla="*/ 173 w 200"/>
              <a:gd name="T33" fmla="*/ 40 h 190"/>
              <a:gd name="T34" fmla="*/ 178 w 200"/>
              <a:gd name="T35" fmla="*/ 57 h 190"/>
              <a:gd name="T36" fmla="*/ 178 w 200"/>
              <a:gd name="T37" fmla="*/ 71 h 190"/>
              <a:gd name="T38" fmla="*/ 186 w 200"/>
              <a:gd name="T39" fmla="*/ 84 h 190"/>
              <a:gd name="T40" fmla="*/ 200 w 200"/>
              <a:gd name="T41" fmla="*/ 102 h 190"/>
              <a:gd name="T42" fmla="*/ 191 w 200"/>
              <a:gd name="T43" fmla="*/ 115 h 190"/>
              <a:gd name="T44" fmla="*/ 186 w 200"/>
              <a:gd name="T45" fmla="*/ 120 h 190"/>
              <a:gd name="T46" fmla="*/ 169 w 200"/>
              <a:gd name="T47" fmla="*/ 124 h 190"/>
              <a:gd name="T48" fmla="*/ 146 w 200"/>
              <a:gd name="T49" fmla="*/ 133 h 190"/>
              <a:gd name="T50" fmla="*/ 151 w 200"/>
              <a:gd name="T51" fmla="*/ 142 h 190"/>
              <a:gd name="T52" fmla="*/ 138 w 200"/>
              <a:gd name="T53" fmla="*/ 137 h 190"/>
              <a:gd name="T54" fmla="*/ 124 w 200"/>
              <a:gd name="T55" fmla="*/ 137 h 190"/>
              <a:gd name="T56" fmla="*/ 129 w 200"/>
              <a:gd name="T57" fmla="*/ 159 h 190"/>
              <a:gd name="T58" fmla="*/ 107 w 200"/>
              <a:gd name="T59" fmla="*/ 173 h 190"/>
              <a:gd name="T60" fmla="*/ 93 w 200"/>
              <a:gd name="T61" fmla="*/ 190 h 190"/>
              <a:gd name="T62" fmla="*/ 80 w 200"/>
              <a:gd name="T63" fmla="*/ 164 h 190"/>
              <a:gd name="T64" fmla="*/ 75 w 200"/>
              <a:gd name="T65" fmla="*/ 151 h 190"/>
              <a:gd name="T66" fmla="*/ 58 w 200"/>
              <a:gd name="T67" fmla="*/ 146 h 190"/>
              <a:gd name="T68" fmla="*/ 31 w 200"/>
              <a:gd name="T69" fmla="*/ 155 h 190"/>
              <a:gd name="T70" fmla="*/ 18 w 200"/>
              <a:gd name="T71" fmla="*/ 137 h 190"/>
              <a:gd name="T72" fmla="*/ 13 w 200"/>
              <a:gd name="T73" fmla="*/ 124 h 190"/>
              <a:gd name="T74" fmla="*/ 22 w 200"/>
              <a:gd name="T75" fmla="*/ 115 h 190"/>
              <a:gd name="T76" fmla="*/ 22 w 200"/>
              <a:gd name="T77" fmla="*/ 106 h 190"/>
              <a:gd name="T78" fmla="*/ 18 w 200"/>
              <a:gd name="T79" fmla="*/ 97 h 190"/>
              <a:gd name="T80" fmla="*/ 4 w 200"/>
              <a:gd name="T81" fmla="*/ 97 h 190"/>
              <a:gd name="T82" fmla="*/ 4 w 200"/>
              <a:gd name="T83" fmla="*/ 9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0" h="190">
                <a:moveTo>
                  <a:pt x="0" y="84"/>
                </a:move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20" y="18"/>
                </a:lnTo>
                <a:lnTo>
                  <a:pt x="120" y="18"/>
                </a:lnTo>
                <a:lnTo>
                  <a:pt x="124" y="13"/>
                </a:lnTo>
                <a:lnTo>
                  <a:pt x="129" y="13"/>
                </a:lnTo>
                <a:lnTo>
                  <a:pt x="129" y="4"/>
                </a:lnTo>
                <a:lnTo>
                  <a:pt x="155" y="0"/>
                </a:lnTo>
                <a:lnTo>
                  <a:pt x="164" y="0"/>
                </a:lnTo>
                <a:lnTo>
                  <a:pt x="173" y="0"/>
                </a:ln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4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39" name="Freeform 877">
            <a:extLst>
              <a:ext uri="{FF2B5EF4-FFF2-40B4-BE49-F238E27FC236}">
                <a16:creationId xmlns:a16="http://schemas.microsoft.com/office/drawing/2014/main" id="{3D20CAC2-BEF9-4441-9E5C-CFC2AF47E436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169 w 200"/>
              <a:gd name="T1" fmla="*/ 9 h 190"/>
              <a:gd name="T2" fmla="*/ 164 w 200"/>
              <a:gd name="T3" fmla="*/ 18 h 190"/>
              <a:gd name="T4" fmla="*/ 173 w 200"/>
              <a:gd name="T5" fmla="*/ 31 h 190"/>
              <a:gd name="T6" fmla="*/ 173 w 200"/>
              <a:gd name="T7" fmla="*/ 35 h 190"/>
              <a:gd name="T8" fmla="*/ 173 w 200"/>
              <a:gd name="T9" fmla="*/ 44 h 190"/>
              <a:gd name="T10" fmla="*/ 178 w 200"/>
              <a:gd name="T11" fmla="*/ 57 h 190"/>
              <a:gd name="T12" fmla="*/ 169 w 200"/>
              <a:gd name="T13" fmla="*/ 62 h 190"/>
              <a:gd name="T14" fmla="*/ 182 w 200"/>
              <a:gd name="T15" fmla="*/ 75 h 190"/>
              <a:gd name="T16" fmla="*/ 186 w 200"/>
              <a:gd name="T17" fmla="*/ 84 h 190"/>
              <a:gd name="T18" fmla="*/ 195 w 200"/>
              <a:gd name="T19" fmla="*/ 97 h 190"/>
              <a:gd name="T20" fmla="*/ 195 w 200"/>
              <a:gd name="T21" fmla="*/ 106 h 190"/>
              <a:gd name="T22" fmla="*/ 191 w 200"/>
              <a:gd name="T23" fmla="*/ 115 h 190"/>
              <a:gd name="T24" fmla="*/ 186 w 200"/>
              <a:gd name="T25" fmla="*/ 120 h 190"/>
              <a:gd name="T26" fmla="*/ 182 w 200"/>
              <a:gd name="T27" fmla="*/ 120 h 190"/>
              <a:gd name="T28" fmla="*/ 169 w 200"/>
              <a:gd name="T29" fmla="*/ 124 h 190"/>
              <a:gd name="T30" fmla="*/ 146 w 200"/>
              <a:gd name="T31" fmla="*/ 128 h 190"/>
              <a:gd name="T32" fmla="*/ 151 w 200"/>
              <a:gd name="T33" fmla="*/ 137 h 190"/>
              <a:gd name="T34" fmla="*/ 151 w 200"/>
              <a:gd name="T35" fmla="*/ 142 h 190"/>
              <a:gd name="T36" fmla="*/ 146 w 200"/>
              <a:gd name="T37" fmla="*/ 137 h 190"/>
              <a:gd name="T38" fmla="*/ 129 w 200"/>
              <a:gd name="T39" fmla="*/ 133 h 190"/>
              <a:gd name="T40" fmla="*/ 124 w 200"/>
              <a:gd name="T41" fmla="*/ 137 h 190"/>
              <a:gd name="T42" fmla="*/ 129 w 200"/>
              <a:gd name="T43" fmla="*/ 151 h 190"/>
              <a:gd name="T44" fmla="*/ 124 w 200"/>
              <a:gd name="T45" fmla="*/ 164 h 190"/>
              <a:gd name="T46" fmla="*/ 107 w 200"/>
              <a:gd name="T47" fmla="*/ 173 h 190"/>
              <a:gd name="T48" fmla="*/ 98 w 200"/>
              <a:gd name="T49" fmla="*/ 186 h 190"/>
              <a:gd name="T50" fmla="*/ 84 w 200"/>
              <a:gd name="T51" fmla="*/ 186 h 190"/>
              <a:gd name="T52" fmla="*/ 80 w 200"/>
              <a:gd name="T53" fmla="*/ 164 h 190"/>
              <a:gd name="T54" fmla="*/ 75 w 200"/>
              <a:gd name="T55" fmla="*/ 151 h 190"/>
              <a:gd name="T56" fmla="*/ 67 w 200"/>
              <a:gd name="T57" fmla="*/ 146 h 190"/>
              <a:gd name="T58" fmla="*/ 58 w 200"/>
              <a:gd name="T59" fmla="*/ 146 h 190"/>
              <a:gd name="T60" fmla="*/ 36 w 200"/>
              <a:gd name="T61" fmla="*/ 155 h 190"/>
              <a:gd name="T62" fmla="*/ 27 w 200"/>
              <a:gd name="T63" fmla="*/ 155 h 190"/>
              <a:gd name="T64" fmla="*/ 18 w 200"/>
              <a:gd name="T65" fmla="*/ 137 h 190"/>
              <a:gd name="T66" fmla="*/ 4 w 200"/>
              <a:gd name="T67" fmla="*/ 128 h 190"/>
              <a:gd name="T68" fmla="*/ 13 w 200"/>
              <a:gd name="T69" fmla="*/ 120 h 190"/>
              <a:gd name="T70" fmla="*/ 22 w 200"/>
              <a:gd name="T71" fmla="*/ 115 h 190"/>
              <a:gd name="T72" fmla="*/ 22 w 200"/>
              <a:gd name="T73" fmla="*/ 111 h 190"/>
              <a:gd name="T74" fmla="*/ 18 w 200"/>
              <a:gd name="T75" fmla="*/ 106 h 190"/>
              <a:gd name="T76" fmla="*/ 18 w 200"/>
              <a:gd name="T77" fmla="*/ 97 h 190"/>
              <a:gd name="T78" fmla="*/ 9 w 200"/>
              <a:gd name="T79" fmla="*/ 97 h 190"/>
              <a:gd name="T80" fmla="*/ 4 w 200"/>
              <a:gd name="T81" fmla="*/ 97 h 190"/>
              <a:gd name="T82" fmla="*/ 4 w 200"/>
              <a:gd name="T83" fmla="*/ 93 h 190"/>
              <a:gd name="T84" fmla="*/ 0 w 200"/>
              <a:gd name="T85" fmla="*/ 84 h 190"/>
              <a:gd name="T86" fmla="*/ 4 w 200"/>
              <a:gd name="T87" fmla="*/ 80 h 190"/>
              <a:gd name="T88" fmla="*/ 13 w 200"/>
              <a:gd name="T89" fmla="*/ 71 h 190"/>
              <a:gd name="T90" fmla="*/ 27 w 200"/>
              <a:gd name="T91" fmla="*/ 71 h 190"/>
              <a:gd name="T92" fmla="*/ 36 w 200"/>
              <a:gd name="T93" fmla="*/ 62 h 190"/>
              <a:gd name="T94" fmla="*/ 44 w 200"/>
              <a:gd name="T95" fmla="*/ 53 h 190"/>
              <a:gd name="T96" fmla="*/ 53 w 200"/>
              <a:gd name="T97" fmla="*/ 57 h 190"/>
              <a:gd name="T98" fmla="*/ 58 w 200"/>
              <a:gd name="T99" fmla="*/ 57 h 190"/>
              <a:gd name="T100" fmla="*/ 62 w 200"/>
              <a:gd name="T101" fmla="*/ 40 h 190"/>
              <a:gd name="T102" fmla="*/ 67 w 200"/>
              <a:gd name="T103" fmla="*/ 40 h 190"/>
              <a:gd name="T104" fmla="*/ 67 w 200"/>
              <a:gd name="T105" fmla="*/ 40 h 190"/>
              <a:gd name="T106" fmla="*/ 71 w 200"/>
              <a:gd name="T107" fmla="*/ 35 h 190"/>
              <a:gd name="T108" fmla="*/ 71 w 200"/>
              <a:gd name="T109" fmla="*/ 35 h 190"/>
              <a:gd name="T110" fmla="*/ 75 w 200"/>
              <a:gd name="T111" fmla="*/ 31 h 190"/>
              <a:gd name="T112" fmla="*/ 84 w 200"/>
              <a:gd name="T113" fmla="*/ 26 h 190"/>
              <a:gd name="T114" fmla="*/ 93 w 200"/>
              <a:gd name="T115" fmla="*/ 18 h 190"/>
              <a:gd name="T116" fmla="*/ 102 w 200"/>
              <a:gd name="T117" fmla="*/ 18 h 190"/>
              <a:gd name="T118" fmla="*/ 115 w 200"/>
              <a:gd name="T119" fmla="*/ 18 h 190"/>
              <a:gd name="T120" fmla="*/ 173 w 200"/>
              <a:gd name="T121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" h="190">
                <a:moveTo>
                  <a:pt x="173" y="0"/>
                </a:move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8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15" y="18"/>
                </a:lnTo>
                <a:lnTo>
                  <a:pt x="173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0" name="Freeform 878">
            <a:extLst>
              <a:ext uri="{FF2B5EF4-FFF2-40B4-BE49-F238E27FC236}">
                <a16:creationId xmlns:a16="http://schemas.microsoft.com/office/drawing/2014/main" id="{50132B1F-1C30-47DD-9257-1A7BF5902F31}"/>
              </a:ext>
            </a:extLst>
          </p:cNvPr>
          <p:cNvSpPr>
            <a:spLocks/>
          </p:cNvSpPr>
          <p:nvPr/>
        </p:nvSpPr>
        <p:spPr bwMode="auto">
          <a:xfrm>
            <a:off x="7372059" y="3658164"/>
            <a:ext cx="178594" cy="169664"/>
          </a:xfrm>
          <a:custGeom>
            <a:avLst/>
            <a:gdLst>
              <a:gd name="T0" fmla="*/ 169 w 200"/>
              <a:gd name="T1" fmla="*/ 9 h 190"/>
              <a:gd name="T2" fmla="*/ 164 w 200"/>
              <a:gd name="T3" fmla="*/ 18 h 190"/>
              <a:gd name="T4" fmla="*/ 173 w 200"/>
              <a:gd name="T5" fmla="*/ 31 h 190"/>
              <a:gd name="T6" fmla="*/ 173 w 200"/>
              <a:gd name="T7" fmla="*/ 35 h 190"/>
              <a:gd name="T8" fmla="*/ 173 w 200"/>
              <a:gd name="T9" fmla="*/ 44 h 190"/>
              <a:gd name="T10" fmla="*/ 178 w 200"/>
              <a:gd name="T11" fmla="*/ 57 h 190"/>
              <a:gd name="T12" fmla="*/ 169 w 200"/>
              <a:gd name="T13" fmla="*/ 62 h 190"/>
              <a:gd name="T14" fmla="*/ 182 w 200"/>
              <a:gd name="T15" fmla="*/ 75 h 190"/>
              <a:gd name="T16" fmla="*/ 186 w 200"/>
              <a:gd name="T17" fmla="*/ 84 h 190"/>
              <a:gd name="T18" fmla="*/ 195 w 200"/>
              <a:gd name="T19" fmla="*/ 97 h 190"/>
              <a:gd name="T20" fmla="*/ 195 w 200"/>
              <a:gd name="T21" fmla="*/ 106 h 190"/>
              <a:gd name="T22" fmla="*/ 191 w 200"/>
              <a:gd name="T23" fmla="*/ 115 h 190"/>
              <a:gd name="T24" fmla="*/ 186 w 200"/>
              <a:gd name="T25" fmla="*/ 120 h 190"/>
              <a:gd name="T26" fmla="*/ 182 w 200"/>
              <a:gd name="T27" fmla="*/ 120 h 190"/>
              <a:gd name="T28" fmla="*/ 169 w 200"/>
              <a:gd name="T29" fmla="*/ 124 h 190"/>
              <a:gd name="T30" fmla="*/ 146 w 200"/>
              <a:gd name="T31" fmla="*/ 128 h 190"/>
              <a:gd name="T32" fmla="*/ 151 w 200"/>
              <a:gd name="T33" fmla="*/ 137 h 190"/>
              <a:gd name="T34" fmla="*/ 151 w 200"/>
              <a:gd name="T35" fmla="*/ 142 h 190"/>
              <a:gd name="T36" fmla="*/ 146 w 200"/>
              <a:gd name="T37" fmla="*/ 137 h 190"/>
              <a:gd name="T38" fmla="*/ 129 w 200"/>
              <a:gd name="T39" fmla="*/ 133 h 190"/>
              <a:gd name="T40" fmla="*/ 124 w 200"/>
              <a:gd name="T41" fmla="*/ 137 h 190"/>
              <a:gd name="T42" fmla="*/ 129 w 200"/>
              <a:gd name="T43" fmla="*/ 151 h 190"/>
              <a:gd name="T44" fmla="*/ 124 w 200"/>
              <a:gd name="T45" fmla="*/ 164 h 190"/>
              <a:gd name="T46" fmla="*/ 107 w 200"/>
              <a:gd name="T47" fmla="*/ 173 h 190"/>
              <a:gd name="T48" fmla="*/ 98 w 200"/>
              <a:gd name="T49" fmla="*/ 186 h 190"/>
              <a:gd name="T50" fmla="*/ 84 w 200"/>
              <a:gd name="T51" fmla="*/ 186 h 190"/>
              <a:gd name="T52" fmla="*/ 80 w 200"/>
              <a:gd name="T53" fmla="*/ 164 h 190"/>
              <a:gd name="T54" fmla="*/ 75 w 200"/>
              <a:gd name="T55" fmla="*/ 151 h 190"/>
              <a:gd name="T56" fmla="*/ 67 w 200"/>
              <a:gd name="T57" fmla="*/ 146 h 190"/>
              <a:gd name="T58" fmla="*/ 58 w 200"/>
              <a:gd name="T59" fmla="*/ 146 h 190"/>
              <a:gd name="T60" fmla="*/ 36 w 200"/>
              <a:gd name="T61" fmla="*/ 155 h 190"/>
              <a:gd name="T62" fmla="*/ 27 w 200"/>
              <a:gd name="T63" fmla="*/ 155 h 190"/>
              <a:gd name="T64" fmla="*/ 18 w 200"/>
              <a:gd name="T65" fmla="*/ 137 h 190"/>
              <a:gd name="T66" fmla="*/ 4 w 200"/>
              <a:gd name="T67" fmla="*/ 128 h 190"/>
              <a:gd name="T68" fmla="*/ 13 w 200"/>
              <a:gd name="T69" fmla="*/ 120 h 190"/>
              <a:gd name="T70" fmla="*/ 22 w 200"/>
              <a:gd name="T71" fmla="*/ 115 h 190"/>
              <a:gd name="T72" fmla="*/ 22 w 200"/>
              <a:gd name="T73" fmla="*/ 111 h 190"/>
              <a:gd name="T74" fmla="*/ 18 w 200"/>
              <a:gd name="T75" fmla="*/ 106 h 190"/>
              <a:gd name="T76" fmla="*/ 18 w 200"/>
              <a:gd name="T77" fmla="*/ 97 h 190"/>
              <a:gd name="T78" fmla="*/ 9 w 200"/>
              <a:gd name="T79" fmla="*/ 97 h 190"/>
              <a:gd name="T80" fmla="*/ 4 w 200"/>
              <a:gd name="T81" fmla="*/ 97 h 190"/>
              <a:gd name="T82" fmla="*/ 4 w 200"/>
              <a:gd name="T83" fmla="*/ 93 h 190"/>
              <a:gd name="T84" fmla="*/ 0 w 200"/>
              <a:gd name="T85" fmla="*/ 84 h 190"/>
              <a:gd name="T86" fmla="*/ 4 w 200"/>
              <a:gd name="T87" fmla="*/ 80 h 190"/>
              <a:gd name="T88" fmla="*/ 13 w 200"/>
              <a:gd name="T89" fmla="*/ 71 h 190"/>
              <a:gd name="T90" fmla="*/ 27 w 200"/>
              <a:gd name="T91" fmla="*/ 71 h 190"/>
              <a:gd name="T92" fmla="*/ 36 w 200"/>
              <a:gd name="T93" fmla="*/ 62 h 190"/>
              <a:gd name="T94" fmla="*/ 44 w 200"/>
              <a:gd name="T95" fmla="*/ 53 h 190"/>
              <a:gd name="T96" fmla="*/ 53 w 200"/>
              <a:gd name="T97" fmla="*/ 57 h 190"/>
              <a:gd name="T98" fmla="*/ 58 w 200"/>
              <a:gd name="T99" fmla="*/ 57 h 190"/>
              <a:gd name="T100" fmla="*/ 62 w 200"/>
              <a:gd name="T101" fmla="*/ 40 h 190"/>
              <a:gd name="T102" fmla="*/ 67 w 200"/>
              <a:gd name="T103" fmla="*/ 40 h 190"/>
              <a:gd name="T104" fmla="*/ 67 w 200"/>
              <a:gd name="T105" fmla="*/ 40 h 190"/>
              <a:gd name="T106" fmla="*/ 71 w 200"/>
              <a:gd name="T107" fmla="*/ 35 h 190"/>
              <a:gd name="T108" fmla="*/ 71 w 200"/>
              <a:gd name="T109" fmla="*/ 35 h 190"/>
              <a:gd name="T110" fmla="*/ 75 w 200"/>
              <a:gd name="T111" fmla="*/ 31 h 190"/>
              <a:gd name="T112" fmla="*/ 84 w 200"/>
              <a:gd name="T113" fmla="*/ 26 h 190"/>
              <a:gd name="T114" fmla="*/ 93 w 200"/>
              <a:gd name="T115" fmla="*/ 18 h 190"/>
              <a:gd name="T116" fmla="*/ 102 w 200"/>
              <a:gd name="T117" fmla="*/ 18 h 190"/>
              <a:gd name="T118" fmla="*/ 115 w 200"/>
              <a:gd name="T119" fmla="*/ 1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190">
                <a:moveTo>
                  <a:pt x="173" y="0"/>
                </a:moveTo>
                <a:lnTo>
                  <a:pt x="169" y="9"/>
                </a:lnTo>
                <a:lnTo>
                  <a:pt x="164" y="13"/>
                </a:lnTo>
                <a:lnTo>
                  <a:pt x="164" y="18"/>
                </a:lnTo>
                <a:lnTo>
                  <a:pt x="164" y="22"/>
                </a:lnTo>
                <a:lnTo>
                  <a:pt x="173" y="31"/>
                </a:lnTo>
                <a:lnTo>
                  <a:pt x="178" y="31"/>
                </a:lnTo>
                <a:lnTo>
                  <a:pt x="173" y="35"/>
                </a:lnTo>
                <a:lnTo>
                  <a:pt x="173" y="40"/>
                </a:lnTo>
                <a:lnTo>
                  <a:pt x="173" y="44"/>
                </a:lnTo>
                <a:lnTo>
                  <a:pt x="178" y="49"/>
                </a:lnTo>
                <a:lnTo>
                  <a:pt x="178" y="57"/>
                </a:lnTo>
                <a:lnTo>
                  <a:pt x="173" y="62"/>
                </a:lnTo>
                <a:lnTo>
                  <a:pt x="169" y="62"/>
                </a:lnTo>
                <a:lnTo>
                  <a:pt x="178" y="71"/>
                </a:lnTo>
                <a:lnTo>
                  <a:pt x="182" y="75"/>
                </a:lnTo>
                <a:lnTo>
                  <a:pt x="186" y="80"/>
                </a:lnTo>
                <a:lnTo>
                  <a:pt x="186" y="84"/>
                </a:lnTo>
                <a:lnTo>
                  <a:pt x="186" y="88"/>
                </a:lnTo>
                <a:lnTo>
                  <a:pt x="195" y="97"/>
                </a:lnTo>
                <a:lnTo>
                  <a:pt x="200" y="102"/>
                </a:lnTo>
                <a:lnTo>
                  <a:pt x="195" y="106"/>
                </a:lnTo>
                <a:lnTo>
                  <a:pt x="191" y="115"/>
                </a:lnTo>
                <a:lnTo>
                  <a:pt x="191" y="115"/>
                </a:lnTo>
                <a:lnTo>
                  <a:pt x="191" y="120"/>
                </a:lnTo>
                <a:lnTo>
                  <a:pt x="186" y="120"/>
                </a:lnTo>
                <a:lnTo>
                  <a:pt x="186" y="120"/>
                </a:lnTo>
                <a:lnTo>
                  <a:pt x="182" y="120"/>
                </a:lnTo>
                <a:lnTo>
                  <a:pt x="178" y="120"/>
                </a:lnTo>
                <a:lnTo>
                  <a:pt x="169" y="124"/>
                </a:lnTo>
                <a:lnTo>
                  <a:pt x="146" y="128"/>
                </a:lnTo>
                <a:lnTo>
                  <a:pt x="146" y="128"/>
                </a:lnTo>
                <a:lnTo>
                  <a:pt x="146" y="133"/>
                </a:lnTo>
                <a:lnTo>
                  <a:pt x="151" y="137"/>
                </a:lnTo>
                <a:lnTo>
                  <a:pt x="151" y="137"/>
                </a:lnTo>
                <a:lnTo>
                  <a:pt x="151" y="142"/>
                </a:lnTo>
                <a:lnTo>
                  <a:pt x="151" y="142"/>
                </a:lnTo>
                <a:lnTo>
                  <a:pt x="146" y="137"/>
                </a:lnTo>
                <a:lnTo>
                  <a:pt x="138" y="137"/>
                </a:lnTo>
                <a:lnTo>
                  <a:pt x="129" y="133"/>
                </a:lnTo>
                <a:lnTo>
                  <a:pt x="129" y="133"/>
                </a:lnTo>
                <a:lnTo>
                  <a:pt x="124" y="137"/>
                </a:lnTo>
                <a:lnTo>
                  <a:pt x="129" y="142"/>
                </a:lnTo>
                <a:lnTo>
                  <a:pt x="129" y="151"/>
                </a:lnTo>
                <a:lnTo>
                  <a:pt x="129" y="159"/>
                </a:lnTo>
                <a:lnTo>
                  <a:pt x="124" y="164"/>
                </a:lnTo>
                <a:lnTo>
                  <a:pt x="120" y="168"/>
                </a:lnTo>
                <a:lnTo>
                  <a:pt x="107" y="173"/>
                </a:lnTo>
                <a:lnTo>
                  <a:pt x="102" y="173"/>
                </a:lnTo>
                <a:lnTo>
                  <a:pt x="98" y="186"/>
                </a:lnTo>
                <a:lnTo>
                  <a:pt x="93" y="190"/>
                </a:lnTo>
                <a:lnTo>
                  <a:pt x="84" y="186"/>
                </a:lnTo>
                <a:lnTo>
                  <a:pt x="84" y="168"/>
                </a:lnTo>
                <a:lnTo>
                  <a:pt x="80" y="164"/>
                </a:lnTo>
                <a:lnTo>
                  <a:pt x="80" y="155"/>
                </a:lnTo>
                <a:lnTo>
                  <a:pt x="75" y="151"/>
                </a:lnTo>
                <a:lnTo>
                  <a:pt x="75" y="151"/>
                </a:lnTo>
                <a:lnTo>
                  <a:pt x="67" y="146"/>
                </a:lnTo>
                <a:lnTo>
                  <a:pt x="62" y="146"/>
                </a:lnTo>
                <a:lnTo>
                  <a:pt x="58" y="146"/>
                </a:lnTo>
                <a:lnTo>
                  <a:pt x="49" y="151"/>
                </a:lnTo>
                <a:lnTo>
                  <a:pt x="36" y="155"/>
                </a:lnTo>
                <a:lnTo>
                  <a:pt x="31" y="155"/>
                </a:lnTo>
                <a:lnTo>
                  <a:pt x="27" y="155"/>
                </a:lnTo>
                <a:lnTo>
                  <a:pt x="22" y="146"/>
                </a:lnTo>
                <a:lnTo>
                  <a:pt x="18" y="137"/>
                </a:lnTo>
                <a:lnTo>
                  <a:pt x="13" y="133"/>
                </a:lnTo>
                <a:lnTo>
                  <a:pt x="4" y="128"/>
                </a:lnTo>
                <a:lnTo>
                  <a:pt x="13" y="124"/>
                </a:lnTo>
                <a:lnTo>
                  <a:pt x="13" y="120"/>
                </a:lnTo>
                <a:lnTo>
                  <a:pt x="22" y="115"/>
                </a:lnTo>
                <a:lnTo>
                  <a:pt x="22" y="115"/>
                </a:lnTo>
                <a:lnTo>
                  <a:pt x="27" y="115"/>
                </a:lnTo>
                <a:lnTo>
                  <a:pt x="22" y="111"/>
                </a:lnTo>
                <a:lnTo>
                  <a:pt x="22" y="106"/>
                </a:lnTo>
                <a:lnTo>
                  <a:pt x="18" y="106"/>
                </a:lnTo>
                <a:lnTo>
                  <a:pt x="18" y="102"/>
                </a:lnTo>
                <a:lnTo>
                  <a:pt x="18" y="97"/>
                </a:lnTo>
                <a:lnTo>
                  <a:pt x="13" y="97"/>
                </a:lnTo>
                <a:lnTo>
                  <a:pt x="9" y="97"/>
                </a:lnTo>
                <a:lnTo>
                  <a:pt x="4" y="97"/>
                </a:lnTo>
                <a:lnTo>
                  <a:pt x="4" y="97"/>
                </a:lnTo>
                <a:lnTo>
                  <a:pt x="4" y="93"/>
                </a:lnTo>
                <a:lnTo>
                  <a:pt x="4" y="93"/>
                </a:lnTo>
                <a:lnTo>
                  <a:pt x="0" y="88"/>
                </a:lnTo>
                <a:lnTo>
                  <a:pt x="0" y="84"/>
                </a:lnTo>
                <a:lnTo>
                  <a:pt x="0" y="84"/>
                </a:lnTo>
                <a:lnTo>
                  <a:pt x="4" y="80"/>
                </a:lnTo>
                <a:lnTo>
                  <a:pt x="9" y="75"/>
                </a:lnTo>
                <a:lnTo>
                  <a:pt x="13" y="71"/>
                </a:lnTo>
                <a:lnTo>
                  <a:pt x="22" y="75"/>
                </a:lnTo>
                <a:lnTo>
                  <a:pt x="27" y="71"/>
                </a:lnTo>
                <a:lnTo>
                  <a:pt x="31" y="66"/>
                </a:lnTo>
                <a:lnTo>
                  <a:pt x="36" y="62"/>
                </a:lnTo>
                <a:lnTo>
                  <a:pt x="40" y="57"/>
                </a:lnTo>
                <a:lnTo>
                  <a:pt x="44" y="53"/>
                </a:lnTo>
                <a:lnTo>
                  <a:pt x="49" y="53"/>
                </a:lnTo>
                <a:lnTo>
                  <a:pt x="53" y="57"/>
                </a:lnTo>
                <a:lnTo>
                  <a:pt x="53" y="57"/>
                </a:lnTo>
                <a:lnTo>
                  <a:pt x="58" y="57"/>
                </a:lnTo>
                <a:lnTo>
                  <a:pt x="58" y="49"/>
                </a:lnTo>
                <a:lnTo>
                  <a:pt x="62" y="40"/>
                </a:lnTo>
                <a:lnTo>
                  <a:pt x="62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67" y="40"/>
                </a:lnTo>
                <a:lnTo>
                  <a:pt x="71" y="35"/>
                </a:lnTo>
                <a:lnTo>
                  <a:pt x="71" y="35"/>
                </a:lnTo>
                <a:lnTo>
                  <a:pt x="71" y="35"/>
                </a:lnTo>
                <a:lnTo>
                  <a:pt x="75" y="31"/>
                </a:lnTo>
                <a:lnTo>
                  <a:pt x="75" y="31"/>
                </a:lnTo>
                <a:lnTo>
                  <a:pt x="80" y="26"/>
                </a:lnTo>
                <a:lnTo>
                  <a:pt x="84" y="26"/>
                </a:lnTo>
                <a:lnTo>
                  <a:pt x="84" y="18"/>
                </a:lnTo>
                <a:lnTo>
                  <a:pt x="93" y="18"/>
                </a:lnTo>
                <a:lnTo>
                  <a:pt x="102" y="18"/>
                </a:lnTo>
                <a:lnTo>
                  <a:pt x="102" y="18"/>
                </a:lnTo>
                <a:lnTo>
                  <a:pt x="107" y="13"/>
                </a:lnTo>
                <a:lnTo>
                  <a:pt x="115" y="18"/>
                </a:lnTo>
                <a:lnTo>
                  <a:pt x="115" y="1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1" name="Freeform 879">
            <a:extLst>
              <a:ext uri="{FF2B5EF4-FFF2-40B4-BE49-F238E27FC236}">
                <a16:creationId xmlns:a16="http://schemas.microsoft.com/office/drawing/2014/main" id="{63C85452-EB98-4D0B-B380-1B2FB9622DE8}"/>
              </a:ext>
            </a:extLst>
          </p:cNvPr>
          <p:cNvSpPr>
            <a:spLocks/>
          </p:cNvSpPr>
          <p:nvPr/>
        </p:nvSpPr>
        <p:spPr bwMode="auto">
          <a:xfrm>
            <a:off x="7474750" y="3780499"/>
            <a:ext cx="4466" cy="0"/>
          </a:xfrm>
          <a:custGeom>
            <a:avLst/>
            <a:gdLst>
              <a:gd name="T0" fmla="*/ 0 w 5"/>
              <a:gd name="T1" fmla="*/ 0 w 5"/>
              <a:gd name="T2" fmla="*/ 5 w 5"/>
              <a:gd name="T3" fmla="*/ 0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5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2" name="Freeform 880">
            <a:extLst>
              <a:ext uri="{FF2B5EF4-FFF2-40B4-BE49-F238E27FC236}">
                <a16:creationId xmlns:a16="http://schemas.microsoft.com/office/drawing/2014/main" id="{797A9B5A-F527-4D0B-856C-305FE56014A1}"/>
              </a:ext>
            </a:extLst>
          </p:cNvPr>
          <p:cNvSpPr>
            <a:spLocks/>
          </p:cNvSpPr>
          <p:nvPr/>
        </p:nvSpPr>
        <p:spPr bwMode="auto">
          <a:xfrm>
            <a:off x="7474750" y="3780499"/>
            <a:ext cx="4466" cy="0"/>
          </a:xfrm>
          <a:custGeom>
            <a:avLst/>
            <a:gdLst>
              <a:gd name="T0" fmla="*/ 0 w 5"/>
              <a:gd name="T1" fmla="*/ 0 w 5"/>
              <a:gd name="T2" fmla="*/ 5 w 5"/>
              <a:gd name="T3" fmla="*/ 0 w 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5">
                <a:moveTo>
                  <a:pt x="0" y="0"/>
                </a:moveTo>
                <a:lnTo>
                  <a:pt x="0" y="0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3" name="Freeform 881">
            <a:extLst>
              <a:ext uri="{FF2B5EF4-FFF2-40B4-BE49-F238E27FC236}">
                <a16:creationId xmlns:a16="http://schemas.microsoft.com/office/drawing/2014/main" id="{F88AE3C4-4781-4D9B-88D8-8FFC4338C5A4}"/>
              </a:ext>
            </a:extLst>
          </p:cNvPr>
          <p:cNvSpPr>
            <a:spLocks/>
          </p:cNvSpPr>
          <p:nvPr/>
        </p:nvSpPr>
        <p:spPr bwMode="auto">
          <a:xfrm>
            <a:off x="7474751" y="3658164"/>
            <a:ext cx="51792" cy="16073"/>
          </a:xfrm>
          <a:custGeom>
            <a:avLst/>
            <a:gdLst>
              <a:gd name="T0" fmla="*/ 0 w 58"/>
              <a:gd name="T1" fmla="*/ 18 h 18"/>
              <a:gd name="T2" fmla="*/ 5 w 58"/>
              <a:gd name="T3" fmla="*/ 18 h 18"/>
              <a:gd name="T4" fmla="*/ 5 w 58"/>
              <a:gd name="T5" fmla="*/ 18 h 18"/>
              <a:gd name="T6" fmla="*/ 9 w 58"/>
              <a:gd name="T7" fmla="*/ 13 h 18"/>
              <a:gd name="T8" fmla="*/ 14 w 58"/>
              <a:gd name="T9" fmla="*/ 13 h 18"/>
              <a:gd name="T10" fmla="*/ 14 w 58"/>
              <a:gd name="T11" fmla="*/ 4 h 18"/>
              <a:gd name="T12" fmla="*/ 40 w 58"/>
              <a:gd name="T13" fmla="*/ 0 h 18"/>
              <a:gd name="T14" fmla="*/ 49 w 58"/>
              <a:gd name="T15" fmla="*/ 0 h 18"/>
              <a:gd name="T16" fmla="*/ 58 w 58"/>
              <a:gd name="T17" fmla="*/ 0 h 18"/>
              <a:gd name="T18" fmla="*/ 0 w 58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18">
                <a:moveTo>
                  <a:pt x="0" y="18"/>
                </a:moveTo>
                <a:lnTo>
                  <a:pt x="5" y="18"/>
                </a:lnTo>
                <a:lnTo>
                  <a:pt x="5" y="18"/>
                </a:lnTo>
                <a:lnTo>
                  <a:pt x="9" y="13"/>
                </a:lnTo>
                <a:lnTo>
                  <a:pt x="14" y="13"/>
                </a:lnTo>
                <a:lnTo>
                  <a:pt x="14" y="4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  <a:lnTo>
                  <a:pt x="0" y="18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4" name="Freeform 882">
            <a:extLst>
              <a:ext uri="{FF2B5EF4-FFF2-40B4-BE49-F238E27FC236}">
                <a16:creationId xmlns:a16="http://schemas.microsoft.com/office/drawing/2014/main" id="{F580962F-4490-43CC-9444-9F0E484AE39C}"/>
              </a:ext>
            </a:extLst>
          </p:cNvPr>
          <p:cNvSpPr>
            <a:spLocks/>
          </p:cNvSpPr>
          <p:nvPr/>
        </p:nvSpPr>
        <p:spPr bwMode="auto">
          <a:xfrm>
            <a:off x="7474751" y="3658164"/>
            <a:ext cx="51792" cy="16073"/>
          </a:xfrm>
          <a:custGeom>
            <a:avLst/>
            <a:gdLst>
              <a:gd name="T0" fmla="*/ 0 w 58"/>
              <a:gd name="T1" fmla="*/ 18 h 18"/>
              <a:gd name="T2" fmla="*/ 5 w 58"/>
              <a:gd name="T3" fmla="*/ 18 h 18"/>
              <a:gd name="T4" fmla="*/ 5 w 58"/>
              <a:gd name="T5" fmla="*/ 18 h 18"/>
              <a:gd name="T6" fmla="*/ 9 w 58"/>
              <a:gd name="T7" fmla="*/ 13 h 18"/>
              <a:gd name="T8" fmla="*/ 14 w 58"/>
              <a:gd name="T9" fmla="*/ 13 h 18"/>
              <a:gd name="T10" fmla="*/ 14 w 58"/>
              <a:gd name="T11" fmla="*/ 4 h 18"/>
              <a:gd name="T12" fmla="*/ 40 w 58"/>
              <a:gd name="T13" fmla="*/ 0 h 18"/>
              <a:gd name="T14" fmla="*/ 49 w 58"/>
              <a:gd name="T15" fmla="*/ 0 h 18"/>
              <a:gd name="T16" fmla="*/ 58 w 58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8">
                <a:moveTo>
                  <a:pt x="0" y="18"/>
                </a:moveTo>
                <a:lnTo>
                  <a:pt x="5" y="18"/>
                </a:lnTo>
                <a:lnTo>
                  <a:pt x="5" y="18"/>
                </a:lnTo>
                <a:lnTo>
                  <a:pt x="9" y="13"/>
                </a:lnTo>
                <a:lnTo>
                  <a:pt x="14" y="13"/>
                </a:lnTo>
                <a:lnTo>
                  <a:pt x="14" y="4"/>
                </a:lnTo>
                <a:lnTo>
                  <a:pt x="40" y="0"/>
                </a:lnTo>
                <a:lnTo>
                  <a:pt x="49" y="0"/>
                </a:lnTo>
                <a:lnTo>
                  <a:pt x="58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5" name="Freeform 883">
            <a:extLst>
              <a:ext uri="{FF2B5EF4-FFF2-40B4-BE49-F238E27FC236}">
                <a16:creationId xmlns:a16="http://schemas.microsoft.com/office/drawing/2014/main" id="{9D5844DE-21CB-47DE-9B12-D7E6D8E4F67F}"/>
              </a:ext>
            </a:extLst>
          </p:cNvPr>
          <p:cNvSpPr>
            <a:spLocks/>
          </p:cNvSpPr>
          <p:nvPr/>
        </p:nvSpPr>
        <p:spPr bwMode="auto">
          <a:xfrm>
            <a:off x="7614053" y="3959093"/>
            <a:ext cx="39291" cy="31254"/>
          </a:xfrm>
          <a:custGeom>
            <a:avLst/>
            <a:gdLst>
              <a:gd name="T0" fmla="*/ 4 w 44"/>
              <a:gd name="T1" fmla="*/ 17 h 35"/>
              <a:gd name="T2" fmla="*/ 0 w 44"/>
              <a:gd name="T3" fmla="*/ 22 h 35"/>
              <a:gd name="T4" fmla="*/ 4 w 44"/>
              <a:gd name="T5" fmla="*/ 31 h 35"/>
              <a:gd name="T6" fmla="*/ 4 w 44"/>
              <a:gd name="T7" fmla="*/ 31 h 35"/>
              <a:gd name="T8" fmla="*/ 9 w 44"/>
              <a:gd name="T9" fmla="*/ 35 h 35"/>
              <a:gd name="T10" fmla="*/ 9 w 44"/>
              <a:gd name="T11" fmla="*/ 35 h 35"/>
              <a:gd name="T12" fmla="*/ 17 w 44"/>
              <a:gd name="T13" fmla="*/ 35 h 35"/>
              <a:gd name="T14" fmla="*/ 22 w 44"/>
              <a:gd name="T15" fmla="*/ 35 h 35"/>
              <a:gd name="T16" fmla="*/ 26 w 44"/>
              <a:gd name="T17" fmla="*/ 35 h 35"/>
              <a:gd name="T18" fmla="*/ 26 w 44"/>
              <a:gd name="T19" fmla="*/ 31 h 35"/>
              <a:gd name="T20" fmla="*/ 31 w 44"/>
              <a:gd name="T21" fmla="*/ 31 h 35"/>
              <a:gd name="T22" fmla="*/ 35 w 44"/>
              <a:gd name="T23" fmla="*/ 31 h 35"/>
              <a:gd name="T24" fmla="*/ 40 w 44"/>
              <a:gd name="T25" fmla="*/ 26 h 35"/>
              <a:gd name="T26" fmla="*/ 44 w 44"/>
              <a:gd name="T27" fmla="*/ 26 h 35"/>
              <a:gd name="T28" fmla="*/ 44 w 44"/>
              <a:gd name="T29" fmla="*/ 22 h 35"/>
              <a:gd name="T30" fmla="*/ 44 w 44"/>
              <a:gd name="T31" fmla="*/ 17 h 35"/>
              <a:gd name="T32" fmla="*/ 40 w 44"/>
              <a:gd name="T33" fmla="*/ 17 h 35"/>
              <a:gd name="T34" fmla="*/ 40 w 44"/>
              <a:gd name="T35" fmla="*/ 17 h 35"/>
              <a:gd name="T36" fmla="*/ 40 w 44"/>
              <a:gd name="T37" fmla="*/ 13 h 35"/>
              <a:gd name="T38" fmla="*/ 35 w 44"/>
              <a:gd name="T39" fmla="*/ 13 h 35"/>
              <a:gd name="T40" fmla="*/ 35 w 44"/>
              <a:gd name="T41" fmla="*/ 13 h 35"/>
              <a:gd name="T42" fmla="*/ 35 w 44"/>
              <a:gd name="T43" fmla="*/ 13 h 35"/>
              <a:gd name="T44" fmla="*/ 31 w 44"/>
              <a:gd name="T45" fmla="*/ 13 h 35"/>
              <a:gd name="T46" fmla="*/ 26 w 44"/>
              <a:gd name="T47" fmla="*/ 9 h 35"/>
              <a:gd name="T48" fmla="*/ 31 w 44"/>
              <a:gd name="T49" fmla="*/ 0 h 35"/>
              <a:gd name="T50" fmla="*/ 26 w 44"/>
              <a:gd name="T51" fmla="*/ 0 h 35"/>
              <a:gd name="T52" fmla="*/ 26 w 44"/>
              <a:gd name="T53" fmla="*/ 0 h 35"/>
              <a:gd name="T54" fmla="*/ 22 w 44"/>
              <a:gd name="T55" fmla="*/ 0 h 35"/>
              <a:gd name="T56" fmla="*/ 22 w 44"/>
              <a:gd name="T57" fmla="*/ 4 h 35"/>
              <a:gd name="T58" fmla="*/ 17 w 44"/>
              <a:gd name="T59" fmla="*/ 9 h 35"/>
              <a:gd name="T60" fmla="*/ 13 w 44"/>
              <a:gd name="T61" fmla="*/ 13 h 35"/>
              <a:gd name="T62" fmla="*/ 9 w 44"/>
              <a:gd name="T63" fmla="*/ 13 h 35"/>
              <a:gd name="T64" fmla="*/ 4 w 44"/>
              <a:gd name="T65" fmla="*/ 13 h 35"/>
              <a:gd name="T66" fmla="*/ 4 w 44"/>
              <a:gd name="T67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" h="35">
                <a:moveTo>
                  <a:pt x="4" y="13"/>
                </a:moveTo>
                <a:lnTo>
                  <a:pt x="4" y="17"/>
                </a:lnTo>
                <a:lnTo>
                  <a:pt x="0" y="22"/>
                </a:lnTo>
                <a:lnTo>
                  <a:pt x="0" y="22"/>
                </a:lnTo>
                <a:lnTo>
                  <a:pt x="0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5"/>
                </a:lnTo>
                <a:lnTo>
                  <a:pt x="9" y="35"/>
                </a:lnTo>
                <a:lnTo>
                  <a:pt x="9" y="31"/>
                </a:lnTo>
                <a:lnTo>
                  <a:pt x="9" y="35"/>
                </a:lnTo>
                <a:lnTo>
                  <a:pt x="13" y="31"/>
                </a:lnTo>
                <a:lnTo>
                  <a:pt x="17" y="35"/>
                </a:lnTo>
                <a:lnTo>
                  <a:pt x="22" y="35"/>
                </a:lnTo>
                <a:lnTo>
                  <a:pt x="22" y="35"/>
                </a:lnTo>
                <a:lnTo>
                  <a:pt x="22" y="35"/>
                </a:lnTo>
                <a:lnTo>
                  <a:pt x="26" y="35"/>
                </a:lnTo>
                <a:lnTo>
                  <a:pt x="26" y="35"/>
                </a:lnTo>
                <a:lnTo>
                  <a:pt x="26" y="31"/>
                </a:lnTo>
                <a:lnTo>
                  <a:pt x="31" y="31"/>
                </a:lnTo>
                <a:lnTo>
                  <a:pt x="31" y="31"/>
                </a:lnTo>
                <a:lnTo>
                  <a:pt x="35" y="31"/>
                </a:lnTo>
                <a:lnTo>
                  <a:pt x="35" y="31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4" y="26"/>
                </a:lnTo>
                <a:lnTo>
                  <a:pt x="44" y="26"/>
                </a:lnTo>
                <a:lnTo>
                  <a:pt x="44" y="22"/>
                </a:lnTo>
                <a:lnTo>
                  <a:pt x="44" y="17"/>
                </a:lnTo>
                <a:lnTo>
                  <a:pt x="44" y="17"/>
                </a:lnTo>
                <a:lnTo>
                  <a:pt x="44" y="17"/>
                </a:lnTo>
                <a:lnTo>
                  <a:pt x="40" y="17"/>
                </a:lnTo>
                <a:lnTo>
                  <a:pt x="40" y="17"/>
                </a:lnTo>
                <a:lnTo>
                  <a:pt x="40" y="17"/>
                </a:lnTo>
                <a:lnTo>
                  <a:pt x="40" y="13"/>
                </a:lnTo>
                <a:lnTo>
                  <a:pt x="40" y="13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1" y="13"/>
                </a:lnTo>
                <a:lnTo>
                  <a:pt x="31" y="13"/>
                </a:lnTo>
                <a:lnTo>
                  <a:pt x="31" y="9"/>
                </a:lnTo>
                <a:lnTo>
                  <a:pt x="26" y="9"/>
                </a:lnTo>
                <a:lnTo>
                  <a:pt x="31" y="0"/>
                </a:lnTo>
                <a:lnTo>
                  <a:pt x="31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17" y="9"/>
                </a:lnTo>
                <a:lnTo>
                  <a:pt x="17" y="9"/>
                </a:lnTo>
                <a:lnTo>
                  <a:pt x="13" y="13"/>
                </a:lnTo>
                <a:lnTo>
                  <a:pt x="13" y="13"/>
                </a:lnTo>
                <a:lnTo>
                  <a:pt x="9" y="13"/>
                </a:lnTo>
                <a:lnTo>
                  <a:pt x="9" y="13"/>
                </a:lnTo>
                <a:lnTo>
                  <a:pt x="4" y="13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rgbClr val="B0B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6" name="Freeform 884">
            <a:extLst>
              <a:ext uri="{FF2B5EF4-FFF2-40B4-BE49-F238E27FC236}">
                <a16:creationId xmlns:a16="http://schemas.microsoft.com/office/drawing/2014/main" id="{76B63C07-3BFB-4A29-9E70-EA3903AA1D40}"/>
              </a:ext>
            </a:extLst>
          </p:cNvPr>
          <p:cNvSpPr>
            <a:spLocks/>
          </p:cNvSpPr>
          <p:nvPr/>
        </p:nvSpPr>
        <p:spPr bwMode="auto">
          <a:xfrm>
            <a:off x="7614053" y="3959093"/>
            <a:ext cx="39291" cy="31254"/>
          </a:xfrm>
          <a:custGeom>
            <a:avLst/>
            <a:gdLst>
              <a:gd name="T0" fmla="*/ 4 w 44"/>
              <a:gd name="T1" fmla="*/ 17 h 35"/>
              <a:gd name="T2" fmla="*/ 0 w 44"/>
              <a:gd name="T3" fmla="*/ 22 h 35"/>
              <a:gd name="T4" fmla="*/ 4 w 44"/>
              <a:gd name="T5" fmla="*/ 31 h 35"/>
              <a:gd name="T6" fmla="*/ 4 w 44"/>
              <a:gd name="T7" fmla="*/ 31 h 35"/>
              <a:gd name="T8" fmla="*/ 9 w 44"/>
              <a:gd name="T9" fmla="*/ 35 h 35"/>
              <a:gd name="T10" fmla="*/ 9 w 44"/>
              <a:gd name="T11" fmla="*/ 35 h 35"/>
              <a:gd name="T12" fmla="*/ 17 w 44"/>
              <a:gd name="T13" fmla="*/ 35 h 35"/>
              <a:gd name="T14" fmla="*/ 22 w 44"/>
              <a:gd name="T15" fmla="*/ 35 h 35"/>
              <a:gd name="T16" fmla="*/ 26 w 44"/>
              <a:gd name="T17" fmla="*/ 35 h 35"/>
              <a:gd name="T18" fmla="*/ 26 w 44"/>
              <a:gd name="T19" fmla="*/ 31 h 35"/>
              <a:gd name="T20" fmla="*/ 31 w 44"/>
              <a:gd name="T21" fmla="*/ 31 h 35"/>
              <a:gd name="T22" fmla="*/ 35 w 44"/>
              <a:gd name="T23" fmla="*/ 31 h 35"/>
              <a:gd name="T24" fmla="*/ 40 w 44"/>
              <a:gd name="T25" fmla="*/ 26 h 35"/>
              <a:gd name="T26" fmla="*/ 44 w 44"/>
              <a:gd name="T27" fmla="*/ 26 h 35"/>
              <a:gd name="T28" fmla="*/ 44 w 44"/>
              <a:gd name="T29" fmla="*/ 22 h 35"/>
              <a:gd name="T30" fmla="*/ 44 w 44"/>
              <a:gd name="T31" fmla="*/ 17 h 35"/>
              <a:gd name="T32" fmla="*/ 40 w 44"/>
              <a:gd name="T33" fmla="*/ 17 h 35"/>
              <a:gd name="T34" fmla="*/ 40 w 44"/>
              <a:gd name="T35" fmla="*/ 17 h 35"/>
              <a:gd name="T36" fmla="*/ 40 w 44"/>
              <a:gd name="T37" fmla="*/ 13 h 35"/>
              <a:gd name="T38" fmla="*/ 35 w 44"/>
              <a:gd name="T39" fmla="*/ 13 h 35"/>
              <a:gd name="T40" fmla="*/ 35 w 44"/>
              <a:gd name="T41" fmla="*/ 13 h 35"/>
              <a:gd name="T42" fmla="*/ 35 w 44"/>
              <a:gd name="T43" fmla="*/ 13 h 35"/>
              <a:gd name="T44" fmla="*/ 31 w 44"/>
              <a:gd name="T45" fmla="*/ 13 h 35"/>
              <a:gd name="T46" fmla="*/ 26 w 44"/>
              <a:gd name="T47" fmla="*/ 9 h 35"/>
              <a:gd name="T48" fmla="*/ 31 w 44"/>
              <a:gd name="T49" fmla="*/ 0 h 35"/>
              <a:gd name="T50" fmla="*/ 26 w 44"/>
              <a:gd name="T51" fmla="*/ 0 h 35"/>
              <a:gd name="T52" fmla="*/ 26 w 44"/>
              <a:gd name="T53" fmla="*/ 0 h 35"/>
              <a:gd name="T54" fmla="*/ 22 w 44"/>
              <a:gd name="T55" fmla="*/ 0 h 35"/>
              <a:gd name="T56" fmla="*/ 22 w 44"/>
              <a:gd name="T57" fmla="*/ 4 h 35"/>
              <a:gd name="T58" fmla="*/ 17 w 44"/>
              <a:gd name="T59" fmla="*/ 9 h 35"/>
              <a:gd name="T60" fmla="*/ 13 w 44"/>
              <a:gd name="T61" fmla="*/ 13 h 35"/>
              <a:gd name="T62" fmla="*/ 9 w 44"/>
              <a:gd name="T63" fmla="*/ 13 h 35"/>
              <a:gd name="T64" fmla="*/ 4 w 44"/>
              <a:gd name="T65" fmla="*/ 13 h 35"/>
              <a:gd name="T66" fmla="*/ 4 w 44"/>
              <a:gd name="T67" fmla="*/ 1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" h="35">
                <a:moveTo>
                  <a:pt x="4" y="13"/>
                </a:moveTo>
                <a:lnTo>
                  <a:pt x="4" y="17"/>
                </a:lnTo>
                <a:lnTo>
                  <a:pt x="0" y="22"/>
                </a:lnTo>
                <a:lnTo>
                  <a:pt x="0" y="22"/>
                </a:lnTo>
                <a:lnTo>
                  <a:pt x="0" y="31"/>
                </a:lnTo>
                <a:lnTo>
                  <a:pt x="4" y="31"/>
                </a:lnTo>
                <a:lnTo>
                  <a:pt x="4" y="31"/>
                </a:lnTo>
                <a:lnTo>
                  <a:pt x="4" y="31"/>
                </a:lnTo>
                <a:lnTo>
                  <a:pt x="4" y="35"/>
                </a:lnTo>
                <a:lnTo>
                  <a:pt x="9" y="35"/>
                </a:lnTo>
                <a:lnTo>
                  <a:pt x="9" y="31"/>
                </a:lnTo>
                <a:lnTo>
                  <a:pt x="9" y="35"/>
                </a:lnTo>
                <a:lnTo>
                  <a:pt x="13" y="31"/>
                </a:lnTo>
                <a:lnTo>
                  <a:pt x="17" y="35"/>
                </a:lnTo>
                <a:lnTo>
                  <a:pt x="22" y="35"/>
                </a:lnTo>
                <a:lnTo>
                  <a:pt x="22" y="35"/>
                </a:lnTo>
                <a:lnTo>
                  <a:pt x="22" y="35"/>
                </a:lnTo>
                <a:lnTo>
                  <a:pt x="26" y="35"/>
                </a:lnTo>
                <a:lnTo>
                  <a:pt x="26" y="35"/>
                </a:lnTo>
                <a:lnTo>
                  <a:pt x="26" y="31"/>
                </a:lnTo>
                <a:lnTo>
                  <a:pt x="31" y="31"/>
                </a:lnTo>
                <a:lnTo>
                  <a:pt x="31" y="31"/>
                </a:lnTo>
                <a:lnTo>
                  <a:pt x="35" y="31"/>
                </a:lnTo>
                <a:lnTo>
                  <a:pt x="35" y="31"/>
                </a:lnTo>
                <a:lnTo>
                  <a:pt x="40" y="26"/>
                </a:lnTo>
                <a:lnTo>
                  <a:pt x="40" y="26"/>
                </a:lnTo>
                <a:lnTo>
                  <a:pt x="40" y="26"/>
                </a:lnTo>
                <a:lnTo>
                  <a:pt x="44" y="26"/>
                </a:lnTo>
                <a:lnTo>
                  <a:pt x="44" y="26"/>
                </a:lnTo>
                <a:lnTo>
                  <a:pt x="44" y="22"/>
                </a:lnTo>
                <a:lnTo>
                  <a:pt x="44" y="17"/>
                </a:lnTo>
                <a:lnTo>
                  <a:pt x="44" y="17"/>
                </a:lnTo>
                <a:lnTo>
                  <a:pt x="44" y="17"/>
                </a:lnTo>
                <a:lnTo>
                  <a:pt x="40" y="17"/>
                </a:lnTo>
                <a:lnTo>
                  <a:pt x="40" y="17"/>
                </a:lnTo>
                <a:lnTo>
                  <a:pt x="40" y="17"/>
                </a:lnTo>
                <a:lnTo>
                  <a:pt x="40" y="13"/>
                </a:lnTo>
                <a:lnTo>
                  <a:pt x="40" y="13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1" y="13"/>
                </a:lnTo>
                <a:lnTo>
                  <a:pt x="31" y="13"/>
                </a:lnTo>
                <a:lnTo>
                  <a:pt x="31" y="9"/>
                </a:lnTo>
                <a:lnTo>
                  <a:pt x="26" y="9"/>
                </a:lnTo>
                <a:lnTo>
                  <a:pt x="31" y="0"/>
                </a:lnTo>
                <a:lnTo>
                  <a:pt x="31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6" y="0"/>
                </a:lnTo>
                <a:lnTo>
                  <a:pt x="22" y="0"/>
                </a:lnTo>
                <a:lnTo>
                  <a:pt x="22" y="4"/>
                </a:lnTo>
                <a:lnTo>
                  <a:pt x="22" y="4"/>
                </a:lnTo>
                <a:lnTo>
                  <a:pt x="22" y="4"/>
                </a:lnTo>
                <a:lnTo>
                  <a:pt x="17" y="9"/>
                </a:lnTo>
                <a:lnTo>
                  <a:pt x="17" y="9"/>
                </a:lnTo>
                <a:lnTo>
                  <a:pt x="13" y="13"/>
                </a:lnTo>
                <a:lnTo>
                  <a:pt x="13" y="13"/>
                </a:lnTo>
                <a:lnTo>
                  <a:pt x="9" y="13"/>
                </a:lnTo>
                <a:lnTo>
                  <a:pt x="9" y="13"/>
                </a:lnTo>
                <a:lnTo>
                  <a:pt x="4" y="13"/>
                </a:lnTo>
                <a:lnTo>
                  <a:pt x="4" y="13"/>
                </a:lnTo>
                <a:lnTo>
                  <a:pt x="4" y="13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7" name="Freeform 885">
            <a:extLst>
              <a:ext uri="{FF2B5EF4-FFF2-40B4-BE49-F238E27FC236}">
                <a16:creationId xmlns:a16="http://schemas.microsoft.com/office/drawing/2014/main" id="{ADF06FE0-ED40-4E70-93F2-31FD3CA4DFB1}"/>
              </a:ext>
            </a:extLst>
          </p:cNvPr>
          <p:cNvSpPr>
            <a:spLocks/>
          </p:cNvSpPr>
          <p:nvPr/>
        </p:nvSpPr>
        <p:spPr bwMode="auto">
          <a:xfrm>
            <a:off x="7474751" y="2914094"/>
            <a:ext cx="277714" cy="308967"/>
          </a:xfrm>
          <a:custGeom>
            <a:avLst/>
            <a:gdLst>
              <a:gd name="T0" fmla="*/ 5 w 311"/>
              <a:gd name="T1" fmla="*/ 222 h 346"/>
              <a:gd name="T2" fmla="*/ 14 w 311"/>
              <a:gd name="T3" fmla="*/ 208 h 346"/>
              <a:gd name="T4" fmla="*/ 14 w 311"/>
              <a:gd name="T5" fmla="*/ 177 h 346"/>
              <a:gd name="T6" fmla="*/ 14 w 311"/>
              <a:gd name="T7" fmla="*/ 151 h 346"/>
              <a:gd name="T8" fmla="*/ 9 w 311"/>
              <a:gd name="T9" fmla="*/ 128 h 346"/>
              <a:gd name="T10" fmla="*/ 9 w 311"/>
              <a:gd name="T11" fmla="*/ 111 h 346"/>
              <a:gd name="T12" fmla="*/ 14 w 311"/>
              <a:gd name="T13" fmla="*/ 97 h 346"/>
              <a:gd name="T14" fmla="*/ 18 w 311"/>
              <a:gd name="T15" fmla="*/ 80 h 346"/>
              <a:gd name="T16" fmla="*/ 27 w 311"/>
              <a:gd name="T17" fmla="*/ 62 h 346"/>
              <a:gd name="T18" fmla="*/ 40 w 311"/>
              <a:gd name="T19" fmla="*/ 35 h 346"/>
              <a:gd name="T20" fmla="*/ 40 w 311"/>
              <a:gd name="T21" fmla="*/ 18 h 346"/>
              <a:gd name="T22" fmla="*/ 49 w 311"/>
              <a:gd name="T23" fmla="*/ 4 h 346"/>
              <a:gd name="T24" fmla="*/ 58 w 311"/>
              <a:gd name="T25" fmla="*/ 4 h 346"/>
              <a:gd name="T26" fmla="*/ 67 w 311"/>
              <a:gd name="T27" fmla="*/ 13 h 346"/>
              <a:gd name="T28" fmla="*/ 76 w 311"/>
              <a:gd name="T29" fmla="*/ 27 h 346"/>
              <a:gd name="T30" fmla="*/ 80 w 311"/>
              <a:gd name="T31" fmla="*/ 35 h 346"/>
              <a:gd name="T32" fmla="*/ 89 w 311"/>
              <a:gd name="T33" fmla="*/ 49 h 346"/>
              <a:gd name="T34" fmla="*/ 107 w 311"/>
              <a:gd name="T35" fmla="*/ 58 h 346"/>
              <a:gd name="T36" fmla="*/ 125 w 311"/>
              <a:gd name="T37" fmla="*/ 71 h 346"/>
              <a:gd name="T38" fmla="*/ 142 w 311"/>
              <a:gd name="T39" fmla="*/ 84 h 346"/>
              <a:gd name="T40" fmla="*/ 156 w 311"/>
              <a:gd name="T41" fmla="*/ 89 h 346"/>
              <a:gd name="T42" fmla="*/ 169 w 311"/>
              <a:gd name="T43" fmla="*/ 97 h 346"/>
              <a:gd name="T44" fmla="*/ 178 w 311"/>
              <a:gd name="T45" fmla="*/ 89 h 346"/>
              <a:gd name="T46" fmla="*/ 187 w 311"/>
              <a:gd name="T47" fmla="*/ 93 h 346"/>
              <a:gd name="T48" fmla="*/ 196 w 311"/>
              <a:gd name="T49" fmla="*/ 111 h 346"/>
              <a:gd name="T50" fmla="*/ 205 w 311"/>
              <a:gd name="T51" fmla="*/ 120 h 346"/>
              <a:gd name="T52" fmla="*/ 213 w 311"/>
              <a:gd name="T53" fmla="*/ 128 h 346"/>
              <a:gd name="T54" fmla="*/ 231 w 311"/>
              <a:gd name="T55" fmla="*/ 142 h 346"/>
              <a:gd name="T56" fmla="*/ 249 w 311"/>
              <a:gd name="T57" fmla="*/ 151 h 346"/>
              <a:gd name="T58" fmla="*/ 258 w 311"/>
              <a:gd name="T59" fmla="*/ 155 h 346"/>
              <a:gd name="T60" fmla="*/ 271 w 311"/>
              <a:gd name="T61" fmla="*/ 164 h 346"/>
              <a:gd name="T62" fmla="*/ 280 w 311"/>
              <a:gd name="T63" fmla="*/ 168 h 346"/>
              <a:gd name="T64" fmla="*/ 298 w 311"/>
              <a:gd name="T65" fmla="*/ 173 h 346"/>
              <a:gd name="T66" fmla="*/ 302 w 311"/>
              <a:gd name="T67" fmla="*/ 177 h 346"/>
              <a:gd name="T68" fmla="*/ 307 w 311"/>
              <a:gd name="T69" fmla="*/ 186 h 346"/>
              <a:gd name="T70" fmla="*/ 302 w 311"/>
              <a:gd name="T71" fmla="*/ 195 h 346"/>
              <a:gd name="T72" fmla="*/ 298 w 311"/>
              <a:gd name="T73" fmla="*/ 204 h 346"/>
              <a:gd name="T74" fmla="*/ 302 w 311"/>
              <a:gd name="T75" fmla="*/ 208 h 346"/>
              <a:gd name="T76" fmla="*/ 302 w 311"/>
              <a:gd name="T77" fmla="*/ 217 h 346"/>
              <a:gd name="T78" fmla="*/ 307 w 311"/>
              <a:gd name="T79" fmla="*/ 226 h 346"/>
              <a:gd name="T80" fmla="*/ 307 w 311"/>
              <a:gd name="T81" fmla="*/ 239 h 346"/>
              <a:gd name="T82" fmla="*/ 298 w 311"/>
              <a:gd name="T83" fmla="*/ 257 h 346"/>
              <a:gd name="T84" fmla="*/ 289 w 311"/>
              <a:gd name="T85" fmla="*/ 275 h 346"/>
              <a:gd name="T86" fmla="*/ 280 w 311"/>
              <a:gd name="T87" fmla="*/ 288 h 346"/>
              <a:gd name="T88" fmla="*/ 289 w 311"/>
              <a:gd name="T89" fmla="*/ 301 h 346"/>
              <a:gd name="T90" fmla="*/ 284 w 311"/>
              <a:gd name="T91" fmla="*/ 315 h 346"/>
              <a:gd name="T92" fmla="*/ 276 w 311"/>
              <a:gd name="T93" fmla="*/ 328 h 346"/>
              <a:gd name="T94" fmla="*/ 245 w 311"/>
              <a:gd name="T95" fmla="*/ 341 h 346"/>
              <a:gd name="T96" fmla="*/ 209 w 311"/>
              <a:gd name="T97" fmla="*/ 337 h 346"/>
              <a:gd name="T98" fmla="*/ 182 w 311"/>
              <a:gd name="T99" fmla="*/ 328 h 346"/>
              <a:gd name="T100" fmla="*/ 160 w 311"/>
              <a:gd name="T101" fmla="*/ 319 h 346"/>
              <a:gd name="T102" fmla="*/ 134 w 311"/>
              <a:gd name="T103" fmla="*/ 301 h 346"/>
              <a:gd name="T104" fmla="*/ 107 w 311"/>
              <a:gd name="T105" fmla="*/ 288 h 346"/>
              <a:gd name="T106" fmla="*/ 80 w 311"/>
              <a:gd name="T107" fmla="*/ 279 h 346"/>
              <a:gd name="T108" fmla="*/ 58 w 311"/>
              <a:gd name="T109" fmla="*/ 275 h 346"/>
              <a:gd name="T110" fmla="*/ 36 w 311"/>
              <a:gd name="T111" fmla="*/ 261 h 346"/>
              <a:gd name="T112" fmla="*/ 14 w 311"/>
              <a:gd name="T113" fmla="*/ 239 h 346"/>
              <a:gd name="T114" fmla="*/ 5 w 311"/>
              <a:gd name="T115" fmla="*/ 230 h 346"/>
              <a:gd name="T116" fmla="*/ 9 w 311"/>
              <a:gd name="T117" fmla="*/ 230 h 346"/>
              <a:gd name="T118" fmla="*/ 0 w 311"/>
              <a:gd name="T119" fmla="*/ 22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1" h="346">
                <a:moveTo>
                  <a:pt x="0" y="226"/>
                </a:moveTo>
                <a:lnTo>
                  <a:pt x="0" y="226"/>
                </a:lnTo>
                <a:lnTo>
                  <a:pt x="0" y="222"/>
                </a:lnTo>
                <a:lnTo>
                  <a:pt x="5" y="222"/>
                </a:lnTo>
                <a:lnTo>
                  <a:pt x="5" y="222"/>
                </a:lnTo>
                <a:lnTo>
                  <a:pt x="5" y="217"/>
                </a:lnTo>
                <a:lnTo>
                  <a:pt x="5" y="217"/>
                </a:lnTo>
                <a:lnTo>
                  <a:pt x="5" y="217"/>
                </a:lnTo>
                <a:lnTo>
                  <a:pt x="5" y="217"/>
                </a:lnTo>
                <a:lnTo>
                  <a:pt x="5" y="217"/>
                </a:lnTo>
                <a:lnTo>
                  <a:pt x="5" y="217"/>
                </a:lnTo>
                <a:lnTo>
                  <a:pt x="5" y="222"/>
                </a:lnTo>
                <a:lnTo>
                  <a:pt x="5" y="222"/>
                </a:lnTo>
                <a:lnTo>
                  <a:pt x="9" y="217"/>
                </a:lnTo>
                <a:lnTo>
                  <a:pt x="9" y="217"/>
                </a:lnTo>
                <a:lnTo>
                  <a:pt x="9" y="217"/>
                </a:lnTo>
                <a:lnTo>
                  <a:pt x="9" y="217"/>
                </a:lnTo>
                <a:lnTo>
                  <a:pt x="9" y="217"/>
                </a:lnTo>
                <a:lnTo>
                  <a:pt x="9" y="217"/>
                </a:lnTo>
                <a:lnTo>
                  <a:pt x="9" y="213"/>
                </a:lnTo>
                <a:lnTo>
                  <a:pt x="9" y="208"/>
                </a:lnTo>
                <a:lnTo>
                  <a:pt x="9" y="208"/>
                </a:lnTo>
                <a:lnTo>
                  <a:pt x="14" y="208"/>
                </a:lnTo>
                <a:lnTo>
                  <a:pt x="14" y="208"/>
                </a:lnTo>
                <a:lnTo>
                  <a:pt x="9" y="199"/>
                </a:lnTo>
                <a:lnTo>
                  <a:pt x="9" y="199"/>
                </a:lnTo>
                <a:lnTo>
                  <a:pt x="9" y="199"/>
                </a:lnTo>
                <a:lnTo>
                  <a:pt x="14" y="199"/>
                </a:lnTo>
                <a:lnTo>
                  <a:pt x="14" y="195"/>
                </a:lnTo>
                <a:lnTo>
                  <a:pt x="14" y="195"/>
                </a:lnTo>
                <a:lnTo>
                  <a:pt x="14" y="191"/>
                </a:lnTo>
                <a:lnTo>
                  <a:pt x="14" y="186"/>
                </a:lnTo>
                <a:lnTo>
                  <a:pt x="14" y="182"/>
                </a:lnTo>
                <a:lnTo>
                  <a:pt x="14" y="182"/>
                </a:lnTo>
                <a:lnTo>
                  <a:pt x="14" y="177"/>
                </a:lnTo>
                <a:lnTo>
                  <a:pt x="14" y="177"/>
                </a:lnTo>
                <a:lnTo>
                  <a:pt x="14" y="173"/>
                </a:lnTo>
                <a:lnTo>
                  <a:pt x="14" y="168"/>
                </a:lnTo>
                <a:lnTo>
                  <a:pt x="14" y="168"/>
                </a:lnTo>
                <a:lnTo>
                  <a:pt x="14" y="168"/>
                </a:lnTo>
                <a:lnTo>
                  <a:pt x="14" y="164"/>
                </a:lnTo>
                <a:lnTo>
                  <a:pt x="14" y="164"/>
                </a:lnTo>
                <a:lnTo>
                  <a:pt x="14" y="164"/>
                </a:lnTo>
                <a:lnTo>
                  <a:pt x="14" y="160"/>
                </a:lnTo>
                <a:lnTo>
                  <a:pt x="14" y="160"/>
                </a:lnTo>
                <a:lnTo>
                  <a:pt x="14" y="155"/>
                </a:lnTo>
                <a:lnTo>
                  <a:pt x="14" y="155"/>
                </a:lnTo>
                <a:lnTo>
                  <a:pt x="14" y="151"/>
                </a:lnTo>
                <a:lnTo>
                  <a:pt x="14" y="151"/>
                </a:lnTo>
                <a:lnTo>
                  <a:pt x="14" y="146"/>
                </a:lnTo>
                <a:lnTo>
                  <a:pt x="14" y="146"/>
                </a:lnTo>
                <a:lnTo>
                  <a:pt x="14" y="142"/>
                </a:lnTo>
                <a:lnTo>
                  <a:pt x="14" y="142"/>
                </a:lnTo>
                <a:lnTo>
                  <a:pt x="14" y="142"/>
                </a:lnTo>
                <a:lnTo>
                  <a:pt x="14" y="142"/>
                </a:lnTo>
                <a:lnTo>
                  <a:pt x="14" y="137"/>
                </a:lnTo>
                <a:lnTo>
                  <a:pt x="14" y="137"/>
                </a:lnTo>
                <a:lnTo>
                  <a:pt x="14" y="137"/>
                </a:lnTo>
                <a:lnTo>
                  <a:pt x="14" y="133"/>
                </a:lnTo>
                <a:lnTo>
                  <a:pt x="9" y="128"/>
                </a:lnTo>
                <a:lnTo>
                  <a:pt x="9" y="128"/>
                </a:lnTo>
                <a:lnTo>
                  <a:pt x="14" y="128"/>
                </a:lnTo>
                <a:lnTo>
                  <a:pt x="14" y="128"/>
                </a:lnTo>
                <a:lnTo>
                  <a:pt x="14" y="128"/>
                </a:lnTo>
                <a:lnTo>
                  <a:pt x="14" y="128"/>
                </a:lnTo>
                <a:lnTo>
                  <a:pt x="14" y="128"/>
                </a:lnTo>
                <a:lnTo>
                  <a:pt x="14" y="124"/>
                </a:lnTo>
                <a:lnTo>
                  <a:pt x="14" y="120"/>
                </a:lnTo>
                <a:lnTo>
                  <a:pt x="9" y="120"/>
                </a:lnTo>
                <a:lnTo>
                  <a:pt x="9" y="120"/>
                </a:lnTo>
                <a:lnTo>
                  <a:pt x="9" y="115"/>
                </a:lnTo>
                <a:lnTo>
                  <a:pt x="9" y="111"/>
                </a:lnTo>
                <a:lnTo>
                  <a:pt x="14" y="111"/>
                </a:lnTo>
                <a:lnTo>
                  <a:pt x="14" y="111"/>
                </a:lnTo>
                <a:lnTo>
                  <a:pt x="14" y="106"/>
                </a:lnTo>
                <a:lnTo>
                  <a:pt x="14" y="106"/>
                </a:lnTo>
                <a:lnTo>
                  <a:pt x="14" y="102"/>
                </a:lnTo>
                <a:lnTo>
                  <a:pt x="14" y="102"/>
                </a:lnTo>
                <a:lnTo>
                  <a:pt x="14" y="102"/>
                </a:lnTo>
                <a:lnTo>
                  <a:pt x="14" y="97"/>
                </a:lnTo>
                <a:lnTo>
                  <a:pt x="14" y="97"/>
                </a:lnTo>
                <a:lnTo>
                  <a:pt x="14" y="97"/>
                </a:lnTo>
                <a:lnTo>
                  <a:pt x="14" y="97"/>
                </a:lnTo>
                <a:lnTo>
                  <a:pt x="14" y="97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8" y="93"/>
                </a:lnTo>
                <a:lnTo>
                  <a:pt x="18" y="89"/>
                </a:lnTo>
                <a:lnTo>
                  <a:pt x="18" y="89"/>
                </a:lnTo>
                <a:lnTo>
                  <a:pt x="18" y="84"/>
                </a:lnTo>
                <a:lnTo>
                  <a:pt x="18" y="84"/>
                </a:lnTo>
                <a:lnTo>
                  <a:pt x="18" y="84"/>
                </a:lnTo>
                <a:lnTo>
                  <a:pt x="18" y="80"/>
                </a:lnTo>
                <a:lnTo>
                  <a:pt x="18" y="80"/>
                </a:lnTo>
                <a:lnTo>
                  <a:pt x="23" y="80"/>
                </a:lnTo>
                <a:lnTo>
                  <a:pt x="23" y="75"/>
                </a:lnTo>
                <a:lnTo>
                  <a:pt x="23" y="75"/>
                </a:lnTo>
                <a:lnTo>
                  <a:pt x="23" y="71"/>
                </a:lnTo>
                <a:lnTo>
                  <a:pt x="23" y="71"/>
                </a:lnTo>
                <a:lnTo>
                  <a:pt x="23" y="66"/>
                </a:lnTo>
                <a:lnTo>
                  <a:pt x="27" y="66"/>
                </a:lnTo>
                <a:lnTo>
                  <a:pt x="27" y="66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31" y="58"/>
                </a:lnTo>
                <a:lnTo>
                  <a:pt x="31" y="53"/>
                </a:lnTo>
                <a:lnTo>
                  <a:pt x="36" y="53"/>
                </a:lnTo>
                <a:lnTo>
                  <a:pt x="36" y="53"/>
                </a:lnTo>
                <a:lnTo>
                  <a:pt x="36" y="49"/>
                </a:lnTo>
                <a:lnTo>
                  <a:pt x="36" y="44"/>
                </a:lnTo>
                <a:lnTo>
                  <a:pt x="36" y="40"/>
                </a:lnTo>
                <a:lnTo>
                  <a:pt x="36" y="40"/>
                </a:lnTo>
                <a:lnTo>
                  <a:pt x="40" y="40"/>
                </a:lnTo>
                <a:lnTo>
                  <a:pt x="40" y="35"/>
                </a:lnTo>
                <a:lnTo>
                  <a:pt x="40" y="35"/>
                </a:lnTo>
                <a:lnTo>
                  <a:pt x="40" y="35"/>
                </a:lnTo>
                <a:lnTo>
                  <a:pt x="40" y="31"/>
                </a:lnTo>
                <a:lnTo>
                  <a:pt x="40" y="31"/>
                </a:lnTo>
                <a:lnTo>
                  <a:pt x="40" y="27"/>
                </a:lnTo>
                <a:lnTo>
                  <a:pt x="40" y="27"/>
                </a:lnTo>
                <a:lnTo>
                  <a:pt x="45" y="27"/>
                </a:lnTo>
                <a:lnTo>
                  <a:pt x="45" y="22"/>
                </a:lnTo>
                <a:lnTo>
                  <a:pt x="40" y="22"/>
                </a:lnTo>
                <a:lnTo>
                  <a:pt x="40" y="22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3"/>
                </a:lnTo>
                <a:lnTo>
                  <a:pt x="40" y="13"/>
                </a:lnTo>
                <a:lnTo>
                  <a:pt x="40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4"/>
                </a:lnTo>
                <a:lnTo>
                  <a:pt x="45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7" y="13"/>
                </a:lnTo>
                <a:lnTo>
                  <a:pt x="67" y="13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22"/>
                </a:lnTo>
                <a:lnTo>
                  <a:pt x="71" y="22"/>
                </a:lnTo>
                <a:lnTo>
                  <a:pt x="76" y="22"/>
                </a:lnTo>
                <a:lnTo>
                  <a:pt x="76" y="22"/>
                </a:lnTo>
                <a:lnTo>
                  <a:pt x="76" y="22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5"/>
                </a:lnTo>
                <a:lnTo>
                  <a:pt x="80" y="35"/>
                </a:lnTo>
                <a:lnTo>
                  <a:pt x="80" y="35"/>
                </a:lnTo>
                <a:lnTo>
                  <a:pt x="85" y="35"/>
                </a:lnTo>
                <a:lnTo>
                  <a:pt x="85" y="40"/>
                </a:lnTo>
                <a:lnTo>
                  <a:pt x="80" y="40"/>
                </a:lnTo>
                <a:lnTo>
                  <a:pt x="85" y="40"/>
                </a:lnTo>
                <a:lnTo>
                  <a:pt x="85" y="44"/>
                </a:lnTo>
                <a:lnTo>
                  <a:pt x="85" y="44"/>
                </a:lnTo>
                <a:lnTo>
                  <a:pt x="85" y="44"/>
                </a:lnTo>
                <a:lnTo>
                  <a:pt x="85" y="44"/>
                </a:lnTo>
                <a:lnTo>
                  <a:pt x="85" y="49"/>
                </a:lnTo>
                <a:lnTo>
                  <a:pt x="89" y="49"/>
                </a:lnTo>
                <a:lnTo>
                  <a:pt x="89" y="49"/>
                </a:lnTo>
                <a:lnTo>
                  <a:pt x="89" y="49"/>
                </a:lnTo>
                <a:lnTo>
                  <a:pt x="89" y="49"/>
                </a:lnTo>
                <a:lnTo>
                  <a:pt x="94" y="53"/>
                </a:lnTo>
                <a:lnTo>
                  <a:pt x="94" y="53"/>
                </a:lnTo>
                <a:lnTo>
                  <a:pt x="94" y="53"/>
                </a:lnTo>
                <a:lnTo>
                  <a:pt x="94" y="53"/>
                </a:lnTo>
                <a:lnTo>
                  <a:pt x="98" y="53"/>
                </a:lnTo>
                <a:lnTo>
                  <a:pt x="98" y="58"/>
                </a:lnTo>
                <a:lnTo>
                  <a:pt x="102" y="53"/>
                </a:lnTo>
                <a:lnTo>
                  <a:pt x="102" y="58"/>
                </a:lnTo>
                <a:lnTo>
                  <a:pt x="102" y="58"/>
                </a:lnTo>
                <a:lnTo>
                  <a:pt x="107" y="58"/>
                </a:lnTo>
                <a:lnTo>
                  <a:pt x="107" y="58"/>
                </a:lnTo>
                <a:lnTo>
                  <a:pt x="107" y="58"/>
                </a:lnTo>
                <a:lnTo>
                  <a:pt x="107" y="62"/>
                </a:lnTo>
                <a:lnTo>
                  <a:pt x="107" y="62"/>
                </a:lnTo>
                <a:lnTo>
                  <a:pt x="111" y="62"/>
                </a:lnTo>
                <a:lnTo>
                  <a:pt x="111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6"/>
                </a:lnTo>
                <a:lnTo>
                  <a:pt x="120" y="66"/>
                </a:lnTo>
                <a:lnTo>
                  <a:pt x="120" y="66"/>
                </a:lnTo>
                <a:lnTo>
                  <a:pt x="125" y="71"/>
                </a:lnTo>
                <a:lnTo>
                  <a:pt x="125" y="71"/>
                </a:lnTo>
                <a:lnTo>
                  <a:pt x="125" y="75"/>
                </a:lnTo>
                <a:lnTo>
                  <a:pt x="129" y="75"/>
                </a:lnTo>
                <a:lnTo>
                  <a:pt x="129" y="75"/>
                </a:lnTo>
                <a:lnTo>
                  <a:pt x="129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8" y="80"/>
                </a:lnTo>
                <a:lnTo>
                  <a:pt x="138" y="80"/>
                </a:lnTo>
                <a:lnTo>
                  <a:pt x="138" y="84"/>
                </a:lnTo>
                <a:lnTo>
                  <a:pt x="142" y="84"/>
                </a:lnTo>
                <a:lnTo>
                  <a:pt x="142" y="84"/>
                </a:lnTo>
                <a:lnTo>
                  <a:pt x="142" y="84"/>
                </a:lnTo>
                <a:lnTo>
                  <a:pt x="147" y="84"/>
                </a:lnTo>
                <a:lnTo>
                  <a:pt x="147" y="84"/>
                </a:lnTo>
                <a:lnTo>
                  <a:pt x="147" y="84"/>
                </a:lnTo>
                <a:lnTo>
                  <a:pt x="147" y="84"/>
                </a:lnTo>
                <a:lnTo>
                  <a:pt x="147" y="84"/>
                </a:lnTo>
                <a:lnTo>
                  <a:pt x="151" y="84"/>
                </a:lnTo>
                <a:lnTo>
                  <a:pt x="151" y="84"/>
                </a:lnTo>
                <a:lnTo>
                  <a:pt x="151" y="84"/>
                </a:lnTo>
                <a:lnTo>
                  <a:pt x="151" y="84"/>
                </a:lnTo>
                <a:lnTo>
                  <a:pt x="156" y="89"/>
                </a:lnTo>
                <a:lnTo>
                  <a:pt x="156" y="89"/>
                </a:lnTo>
                <a:lnTo>
                  <a:pt x="156" y="89"/>
                </a:lnTo>
                <a:lnTo>
                  <a:pt x="160" y="89"/>
                </a:lnTo>
                <a:lnTo>
                  <a:pt x="160" y="93"/>
                </a:lnTo>
                <a:lnTo>
                  <a:pt x="160" y="93"/>
                </a:lnTo>
                <a:lnTo>
                  <a:pt x="160" y="93"/>
                </a:lnTo>
                <a:lnTo>
                  <a:pt x="160" y="93"/>
                </a:lnTo>
                <a:lnTo>
                  <a:pt x="165" y="93"/>
                </a:lnTo>
                <a:lnTo>
                  <a:pt x="165" y="97"/>
                </a:lnTo>
                <a:lnTo>
                  <a:pt x="165" y="97"/>
                </a:lnTo>
                <a:lnTo>
                  <a:pt x="169" y="97"/>
                </a:lnTo>
                <a:lnTo>
                  <a:pt x="169" y="97"/>
                </a:lnTo>
                <a:lnTo>
                  <a:pt x="169" y="97"/>
                </a:lnTo>
                <a:lnTo>
                  <a:pt x="169" y="97"/>
                </a:lnTo>
                <a:lnTo>
                  <a:pt x="173" y="93"/>
                </a:lnTo>
                <a:lnTo>
                  <a:pt x="173" y="93"/>
                </a:lnTo>
                <a:lnTo>
                  <a:pt x="173" y="93"/>
                </a:lnTo>
                <a:lnTo>
                  <a:pt x="173" y="93"/>
                </a:lnTo>
                <a:lnTo>
                  <a:pt x="178" y="93"/>
                </a:lnTo>
                <a:lnTo>
                  <a:pt x="178" y="93"/>
                </a:lnTo>
                <a:lnTo>
                  <a:pt x="178" y="93"/>
                </a:lnTo>
                <a:lnTo>
                  <a:pt x="178" y="89"/>
                </a:lnTo>
                <a:lnTo>
                  <a:pt x="182" y="89"/>
                </a:lnTo>
                <a:lnTo>
                  <a:pt x="178" y="89"/>
                </a:lnTo>
                <a:lnTo>
                  <a:pt x="178" y="89"/>
                </a:lnTo>
                <a:lnTo>
                  <a:pt x="182" y="89"/>
                </a:lnTo>
                <a:lnTo>
                  <a:pt x="182" y="89"/>
                </a:lnTo>
                <a:lnTo>
                  <a:pt x="182" y="89"/>
                </a:lnTo>
                <a:lnTo>
                  <a:pt x="182" y="89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7" y="93"/>
                </a:lnTo>
                <a:lnTo>
                  <a:pt x="187" y="93"/>
                </a:lnTo>
                <a:lnTo>
                  <a:pt x="187" y="97"/>
                </a:lnTo>
                <a:lnTo>
                  <a:pt x="187" y="97"/>
                </a:lnTo>
                <a:lnTo>
                  <a:pt x="187" y="97"/>
                </a:lnTo>
                <a:lnTo>
                  <a:pt x="191" y="97"/>
                </a:lnTo>
                <a:lnTo>
                  <a:pt x="191" y="102"/>
                </a:lnTo>
                <a:lnTo>
                  <a:pt x="191" y="102"/>
                </a:lnTo>
                <a:lnTo>
                  <a:pt x="191" y="102"/>
                </a:lnTo>
                <a:lnTo>
                  <a:pt x="191" y="102"/>
                </a:lnTo>
                <a:lnTo>
                  <a:pt x="191" y="106"/>
                </a:lnTo>
                <a:lnTo>
                  <a:pt x="191" y="106"/>
                </a:lnTo>
                <a:lnTo>
                  <a:pt x="196" y="106"/>
                </a:lnTo>
                <a:lnTo>
                  <a:pt x="196" y="111"/>
                </a:lnTo>
                <a:lnTo>
                  <a:pt x="196" y="111"/>
                </a:lnTo>
                <a:lnTo>
                  <a:pt x="196" y="111"/>
                </a:lnTo>
                <a:lnTo>
                  <a:pt x="196" y="111"/>
                </a:lnTo>
                <a:lnTo>
                  <a:pt x="196" y="115"/>
                </a:lnTo>
                <a:lnTo>
                  <a:pt x="196" y="115"/>
                </a:lnTo>
                <a:lnTo>
                  <a:pt x="200" y="115"/>
                </a:lnTo>
                <a:lnTo>
                  <a:pt x="200" y="115"/>
                </a:lnTo>
                <a:lnTo>
                  <a:pt x="200" y="115"/>
                </a:lnTo>
                <a:lnTo>
                  <a:pt x="200" y="115"/>
                </a:lnTo>
                <a:lnTo>
                  <a:pt x="200" y="115"/>
                </a:lnTo>
                <a:lnTo>
                  <a:pt x="205" y="120"/>
                </a:lnTo>
                <a:lnTo>
                  <a:pt x="205" y="120"/>
                </a:lnTo>
                <a:lnTo>
                  <a:pt x="205" y="120"/>
                </a:lnTo>
                <a:lnTo>
                  <a:pt x="205" y="120"/>
                </a:lnTo>
                <a:lnTo>
                  <a:pt x="205" y="120"/>
                </a:lnTo>
                <a:lnTo>
                  <a:pt x="209" y="120"/>
                </a:lnTo>
                <a:lnTo>
                  <a:pt x="209" y="120"/>
                </a:lnTo>
                <a:lnTo>
                  <a:pt x="209" y="124"/>
                </a:lnTo>
                <a:lnTo>
                  <a:pt x="209" y="124"/>
                </a:lnTo>
                <a:lnTo>
                  <a:pt x="209" y="124"/>
                </a:lnTo>
                <a:lnTo>
                  <a:pt x="213" y="124"/>
                </a:lnTo>
                <a:lnTo>
                  <a:pt x="213" y="124"/>
                </a:lnTo>
                <a:lnTo>
                  <a:pt x="213" y="128"/>
                </a:lnTo>
                <a:lnTo>
                  <a:pt x="213" y="128"/>
                </a:lnTo>
                <a:lnTo>
                  <a:pt x="213" y="128"/>
                </a:lnTo>
                <a:lnTo>
                  <a:pt x="218" y="128"/>
                </a:lnTo>
                <a:lnTo>
                  <a:pt x="218" y="133"/>
                </a:lnTo>
                <a:lnTo>
                  <a:pt x="218" y="133"/>
                </a:lnTo>
                <a:lnTo>
                  <a:pt x="222" y="133"/>
                </a:lnTo>
                <a:lnTo>
                  <a:pt x="222" y="137"/>
                </a:lnTo>
                <a:lnTo>
                  <a:pt x="227" y="137"/>
                </a:lnTo>
                <a:lnTo>
                  <a:pt x="227" y="137"/>
                </a:lnTo>
                <a:lnTo>
                  <a:pt x="231" y="137"/>
                </a:lnTo>
                <a:lnTo>
                  <a:pt x="231" y="137"/>
                </a:lnTo>
                <a:lnTo>
                  <a:pt x="231" y="137"/>
                </a:lnTo>
                <a:lnTo>
                  <a:pt x="231" y="142"/>
                </a:lnTo>
                <a:lnTo>
                  <a:pt x="236" y="142"/>
                </a:lnTo>
                <a:lnTo>
                  <a:pt x="236" y="142"/>
                </a:lnTo>
                <a:lnTo>
                  <a:pt x="240" y="146"/>
                </a:lnTo>
                <a:lnTo>
                  <a:pt x="240" y="146"/>
                </a:lnTo>
                <a:lnTo>
                  <a:pt x="240" y="146"/>
                </a:lnTo>
                <a:lnTo>
                  <a:pt x="240" y="146"/>
                </a:lnTo>
                <a:lnTo>
                  <a:pt x="245" y="151"/>
                </a:lnTo>
                <a:lnTo>
                  <a:pt x="245" y="151"/>
                </a:lnTo>
                <a:lnTo>
                  <a:pt x="245" y="151"/>
                </a:lnTo>
                <a:lnTo>
                  <a:pt x="245" y="151"/>
                </a:lnTo>
                <a:lnTo>
                  <a:pt x="249" y="151"/>
                </a:lnTo>
                <a:lnTo>
                  <a:pt x="249" y="151"/>
                </a:lnTo>
                <a:lnTo>
                  <a:pt x="249" y="151"/>
                </a:lnTo>
                <a:lnTo>
                  <a:pt x="249" y="151"/>
                </a:lnTo>
                <a:lnTo>
                  <a:pt x="249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8" y="155"/>
                </a:lnTo>
                <a:lnTo>
                  <a:pt x="258" y="155"/>
                </a:lnTo>
                <a:lnTo>
                  <a:pt x="258" y="155"/>
                </a:lnTo>
                <a:lnTo>
                  <a:pt x="258" y="160"/>
                </a:lnTo>
                <a:lnTo>
                  <a:pt x="262" y="160"/>
                </a:lnTo>
                <a:lnTo>
                  <a:pt x="262" y="160"/>
                </a:lnTo>
                <a:lnTo>
                  <a:pt x="262" y="160"/>
                </a:lnTo>
                <a:lnTo>
                  <a:pt x="262" y="160"/>
                </a:lnTo>
                <a:lnTo>
                  <a:pt x="267" y="160"/>
                </a:lnTo>
                <a:lnTo>
                  <a:pt x="267" y="164"/>
                </a:lnTo>
                <a:lnTo>
                  <a:pt x="267" y="164"/>
                </a:lnTo>
                <a:lnTo>
                  <a:pt x="271" y="164"/>
                </a:lnTo>
                <a:lnTo>
                  <a:pt x="271" y="164"/>
                </a:lnTo>
                <a:lnTo>
                  <a:pt x="271" y="164"/>
                </a:lnTo>
                <a:lnTo>
                  <a:pt x="276" y="164"/>
                </a:lnTo>
                <a:lnTo>
                  <a:pt x="276" y="164"/>
                </a:lnTo>
                <a:lnTo>
                  <a:pt x="276" y="164"/>
                </a:lnTo>
                <a:lnTo>
                  <a:pt x="276" y="168"/>
                </a:lnTo>
                <a:lnTo>
                  <a:pt x="276" y="164"/>
                </a:lnTo>
                <a:lnTo>
                  <a:pt x="276" y="164"/>
                </a:lnTo>
                <a:lnTo>
                  <a:pt x="280" y="164"/>
                </a:lnTo>
                <a:lnTo>
                  <a:pt x="280" y="164"/>
                </a:lnTo>
                <a:lnTo>
                  <a:pt x="280" y="164"/>
                </a:lnTo>
                <a:lnTo>
                  <a:pt x="280" y="168"/>
                </a:lnTo>
                <a:lnTo>
                  <a:pt x="280" y="168"/>
                </a:lnTo>
                <a:lnTo>
                  <a:pt x="280" y="168"/>
                </a:lnTo>
                <a:lnTo>
                  <a:pt x="280" y="168"/>
                </a:lnTo>
                <a:lnTo>
                  <a:pt x="284" y="168"/>
                </a:lnTo>
                <a:lnTo>
                  <a:pt x="289" y="168"/>
                </a:lnTo>
                <a:lnTo>
                  <a:pt x="289" y="168"/>
                </a:lnTo>
                <a:lnTo>
                  <a:pt x="289" y="168"/>
                </a:lnTo>
                <a:lnTo>
                  <a:pt x="293" y="168"/>
                </a:lnTo>
                <a:lnTo>
                  <a:pt x="293" y="168"/>
                </a:lnTo>
                <a:lnTo>
                  <a:pt x="293" y="168"/>
                </a:lnTo>
                <a:lnTo>
                  <a:pt x="293" y="168"/>
                </a:lnTo>
                <a:lnTo>
                  <a:pt x="293" y="168"/>
                </a:lnTo>
                <a:lnTo>
                  <a:pt x="293" y="168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302" y="173"/>
                </a:lnTo>
                <a:lnTo>
                  <a:pt x="302" y="177"/>
                </a:lnTo>
                <a:lnTo>
                  <a:pt x="298" y="177"/>
                </a:lnTo>
                <a:lnTo>
                  <a:pt x="298" y="177"/>
                </a:lnTo>
                <a:lnTo>
                  <a:pt x="302" y="177"/>
                </a:lnTo>
                <a:lnTo>
                  <a:pt x="302" y="177"/>
                </a:lnTo>
                <a:lnTo>
                  <a:pt x="302" y="177"/>
                </a:lnTo>
                <a:lnTo>
                  <a:pt x="302" y="177"/>
                </a:lnTo>
                <a:lnTo>
                  <a:pt x="302" y="182"/>
                </a:lnTo>
                <a:lnTo>
                  <a:pt x="302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6"/>
                </a:lnTo>
                <a:lnTo>
                  <a:pt x="307" y="186"/>
                </a:lnTo>
                <a:lnTo>
                  <a:pt x="307" y="186"/>
                </a:lnTo>
                <a:lnTo>
                  <a:pt x="307" y="186"/>
                </a:lnTo>
                <a:lnTo>
                  <a:pt x="307" y="186"/>
                </a:lnTo>
                <a:lnTo>
                  <a:pt x="307" y="186"/>
                </a:lnTo>
                <a:lnTo>
                  <a:pt x="307" y="191"/>
                </a:lnTo>
                <a:lnTo>
                  <a:pt x="307" y="191"/>
                </a:lnTo>
                <a:lnTo>
                  <a:pt x="307" y="191"/>
                </a:lnTo>
                <a:lnTo>
                  <a:pt x="307" y="191"/>
                </a:lnTo>
                <a:lnTo>
                  <a:pt x="307" y="191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9"/>
                </a:lnTo>
                <a:lnTo>
                  <a:pt x="302" y="199"/>
                </a:lnTo>
                <a:lnTo>
                  <a:pt x="302" y="199"/>
                </a:lnTo>
                <a:lnTo>
                  <a:pt x="302" y="199"/>
                </a:lnTo>
                <a:lnTo>
                  <a:pt x="302" y="204"/>
                </a:lnTo>
                <a:lnTo>
                  <a:pt x="298" y="204"/>
                </a:lnTo>
                <a:lnTo>
                  <a:pt x="302" y="204"/>
                </a:lnTo>
                <a:lnTo>
                  <a:pt x="302" y="204"/>
                </a:lnTo>
                <a:lnTo>
                  <a:pt x="302" y="204"/>
                </a:lnTo>
                <a:lnTo>
                  <a:pt x="302" y="204"/>
                </a:lnTo>
                <a:lnTo>
                  <a:pt x="302" y="204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7"/>
                </a:lnTo>
                <a:lnTo>
                  <a:pt x="302" y="217"/>
                </a:lnTo>
                <a:lnTo>
                  <a:pt x="302" y="217"/>
                </a:lnTo>
                <a:lnTo>
                  <a:pt x="302" y="217"/>
                </a:lnTo>
                <a:lnTo>
                  <a:pt x="302" y="217"/>
                </a:lnTo>
                <a:lnTo>
                  <a:pt x="302" y="222"/>
                </a:lnTo>
                <a:lnTo>
                  <a:pt x="302" y="222"/>
                </a:lnTo>
                <a:lnTo>
                  <a:pt x="302" y="222"/>
                </a:lnTo>
                <a:lnTo>
                  <a:pt x="307" y="222"/>
                </a:lnTo>
                <a:lnTo>
                  <a:pt x="307" y="222"/>
                </a:lnTo>
                <a:lnTo>
                  <a:pt x="307" y="222"/>
                </a:lnTo>
                <a:lnTo>
                  <a:pt x="307" y="226"/>
                </a:lnTo>
                <a:lnTo>
                  <a:pt x="307" y="226"/>
                </a:lnTo>
                <a:lnTo>
                  <a:pt x="307" y="226"/>
                </a:lnTo>
                <a:lnTo>
                  <a:pt x="307" y="226"/>
                </a:lnTo>
                <a:lnTo>
                  <a:pt x="307" y="226"/>
                </a:lnTo>
                <a:lnTo>
                  <a:pt x="307" y="230"/>
                </a:lnTo>
                <a:lnTo>
                  <a:pt x="307" y="230"/>
                </a:lnTo>
                <a:lnTo>
                  <a:pt x="307" y="230"/>
                </a:lnTo>
                <a:lnTo>
                  <a:pt x="307" y="230"/>
                </a:lnTo>
                <a:lnTo>
                  <a:pt x="307" y="235"/>
                </a:lnTo>
                <a:lnTo>
                  <a:pt x="307" y="235"/>
                </a:lnTo>
                <a:lnTo>
                  <a:pt x="311" y="235"/>
                </a:lnTo>
                <a:lnTo>
                  <a:pt x="307" y="235"/>
                </a:lnTo>
                <a:lnTo>
                  <a:pt x="307" y="239"/>
                </a:lnTo>
                <a:lnTo>
                  <a:pt x="307" y="239"/>
                </a:lnTo>
                <a:lnTo>
                  <a:pt x="307" y="239"/>
                </a:lnTo>
                <a:lnTo>
                  <a:pt x="307" y="239"/>
                </a:lnTo>
                <a:lnTo>
                  <a:pt x="307" y="244"/>
                </a:lnTo>
                <a:lnTo>
                  <a:pt x="307" y="244"/>
                </a:lnTo>
                <a:lnTo>
                  <a:pt x="307" y="244"/>
                </a:lnTo>
                <a:lnTo>
                  <a:pt x="307" y="244"/>
                </a:lnTo>
                <a:lnTo>
                  <a:pt x="302" y="244"/>
                </a:lnTo>
                <a:lnTo>
                  <a:pt x="302" y="248"/>
                </a:lnTo>
                <a:lnTo>
                  <a:pt x="302" y="248"/>
                </a:lnTo>
                <a:lnTo>
                  <a:pt x="298" y="248"/>
                </a:lnTo>
                <a:lnTo>
                  <a:pt x="298" y="253"/>
                </a:lnTo>
                <a:lnTo>
                  <a:pt x="298" y="253"/>
                </a:lnTo>
                <a:lnTo>
                  <a:pt x="298" y="257"/>
                </a:lnTo>
                <a:lnTo>
                  <a:pt x="298" y="266"/>
                </a:lnTo>
                <a:lnTo>
                  <a:pt x="293" y="266"/>
                </a:lnTo>
                <a:lnTo>
                  <a:pt x="293" y="266"/>
                </a:lnTo>
                <a:lnTo>
                  <a:pt x="293" y="270"/>
                </a:lnTo>
                <a:lnTo>
                  <a:pt x="289" y="270"/>
                </a:lnTo>
                <a:lnTo>
                  <a:pt x="289" y="266"/>
                </a:lnTo>
                <a:lnTo>
                  <a:pt x="289" y="270"/>
                </a:lnTo>
                <a:lnTo>
                  <a:pt x="289" y="270"/>
                </a:lnTo>
                <a:lnTo>
                  <a:pt x="289" y="270"/>
                </a:lnTo>
                <a:lnTo>
                  <a:pt x="289" y="275"/>
                </a:lnTo>
                <a:lnTo>
                  <a:pt x="289" y="275"/>
                </a:lnTo>
                <a:lnTo>
                  <a:pt x="289" y="275"/>
                </a:lnTo>
                <a:lnTo>
                  <a:pt x="289" y="275"/>
                </a:lnTo>
                <a:lnTo>
                  <a:pt x="289" y="279"/>
                </a:lnTo>
                <a:lnTo>
                  <a:pt x="289" y="279"/>
                </a:lnTo>
                <a:lnTo>
                  <a:pt x="284" y="279"/>
                </a:lnTo>
                <a:lnTo>
                  <a:pt x="284" y="279"/>
                </a:lnTo>
                <a:lnTo>
                  <a:pt x="284" y="284"/>
                </a:lnTo>
                <a:lnTo>
                  <a:pt x="284" y="284"/>
                </a:lnTo>
                <a:lnTo>
                  <a:pt x="280" y="284"/>
                </a:lnTo>
                <a:lnTo>
                  <a:pt x="280" y="288"/>
                </a:lnTo>
                <a:lnTo>
                  <a:pt x="280" y="288"/>
                </a:lnTo>
                <a:lnTo>
                  <a:pt x="280" y="288"/>
                </a:lnTo>
                <a:lnTo>
                  <a:pt x="280" y="288"/>
                </a:lnTo>
                <a:lnTo>
                  <a:pt x="280" y="292"/>
                </a:lnTo>
                <a:lnTo>
                  <a:pt x="280" y="292"/>
                </a:lnTo>
                <a:lnTo>
                  <a:pt x="280" y="292"/>
                </a:lnTo>
                <a:lnTo>
                  <a:pt x="280" y="297"/>
                </a:lnTo>
                <a:lnTo>
                  <a:pt x="280" y="297"/>
                </a:lnTo>
                <a:lnTo>
                  <a:pt x="284" y="297"/>
                </a:lnTo>
                <a:lnTo>
                  <a:pt x="284" y="297"/>
                </a:lnTo>
                <a:lnTo>
                  <a:pt x="284" y="301"/>
                </a:lnTo>
                <a:lnTo>
                  <a:pt x="284" y="301"/>
                </a:lnTo>
                <a:lnTo>
                  <a:pt x="284" y="301"/>
                </a:lnTo>
                <a:lnTo>
                  <a:pt x="289" y="301"/>
                </a:lnTo>
                <a:lnTo>
                  <a:pt x="289" y="301"/>
                </a:lnTo>
                <a:lnTo>
                  <a:pt x="289" y="301"/>
                </a:lnTo>
                <a:lnTo>
                  <a:pt x="289" y="301"/>
                </a:lnTo>
                <a:lnTo>
                  <a:pt x="284" y="306"/>
                </a:lnTo>
                <a:lnTo>
                  <a:pt x="284" y="306"/>
                </a:lnTo>
                <a:lnTo>
                  <a:pt x="284" y="306"/>
                </a:lnTo>
                <a:lnTo>
                  <a:pt x="284" y="306"/>
                </a:lnTo>
                <a:lnTo>
                  <a:pt x="284" y="306"/>
                </a:lnTo>
                <a:lnTo>
                  <a:pt x="284" y="310"/>
                </a:lnTo>
                <a:lnTo>
                  <a:pt x="284" y="310"/>
                </a:lnTo>
                <a:lnTo>
                  <a:pt x="284" y="310"/>
                </a:lnTo>
                <a:lnTo>
                  <a:pt x="284" y="310"/>
                </a:lnTo>
                <a:lnTo>
                  <a:pt x="284" y="315"/>
                </a:lnTo>
                <a:lnTo>
                  <a:pt x="289" y="315"/>
                </a:lnTo>
                <a:lnTo>
                  <a:pt x="284" y="315"/>
                </a:lnTo>
                <a:lnTo>
                  <a:pt x="284" y="315"/>
                </a:lnTo>
                <a:lnTo>
                  <a:pt x="284" y="319"/>
                </a:lnTo>
                <a:lnTo>
                  <a:pt x="280" y="319"/>
                </a:lnTo>
                <a:lnTo>
                  <a:pt x="280" y="319"/>
                </a:lnTo>
                <a:lnTo>
                  <a:pt x="280" y="319"/>
                </a:lnTo>
                <a:lnTo>
                  <a:pt x="280" y="319"/>
                </a:lnTo>
                <a:lnTo>
                  <a:pt x="276" y="324"/>
                </a:lnTo>
                <a:lnTo>
                  <a:pt x="276" y="324"/>
                </a:lnTo>
                <a:lnTo>
                  <a:pt x="276" y="328"/>
                </a:lnTo>
                <a:lnTo>
                  <a:pt x="276" y="328"/>
                </a:lnTo>
                <a:lnTo>
                  <a:pt x="271" y="328"/>
                </a:lnTo>
                <a:lnTo>
                  <a:pt x="271" y="332"/>
                </a:lnTo>
                <a:lnTo>
                  <a:pt x="271" y="337"/>
                </a:lnTo>
                <a:lnTo>
                  <a:pt x="267" y="337"/>
                </a:lnTo>
                <a:lnTo>
                  <a:pt x="267" y="341"/>
                </a:lnTo>
                <a:lnTo>
                  <a:pt x="262" y="341"/>
                </a:lnTo>
                <a:lnTo>
                  <a:pt x="262" y="341"/>
                </a:lnTo>
                <a:lnTo>
                  <a:pt x="258" y="346"/>
                </a:lnTo>
                <a:lnTo>
                  <a:pt x="258" y="346"/>
                </a:lnTo>
                <a:lnTo>
                  <a:pt x="253" y="346"/>
                </a:lnTo>
                <a:lnTo>
                  <a:pt x="249" y="346"/>
                </a:lnTo>
                <a:lnTo>
                  <a:pt x="245" y="341"/>
                </a:lnTo>
                <a:lnTo>
                  <a:pt x="240" y="341"/>
                </a:lnTo>
                <a:lnTo>
                  <a:pt x="236" y="341"/>
                </a:lnTo>
                <a:lnTo>
                  <a:pt x="231" y="337"/>
                </a:lnTo>
                <a:lnTo>
                  <a:pt x="227" y="337"/>
                </a:lnTo>
                <a:lnTo>
                  <a:pt x="222" y="341"/>
                </a:lnTo>
                <a:lnTo>
                  <a:pt x="222" y="337"/>
                </a:lnTo>
                <a:lnTo>
                  <a:pt x="218" y="337"/>
                </a:lnTo>
                <a:lnTo>
                  <a:pt x="213" y="337"/>
                </a:lnTo>
                <a:lnTo>
                  <a:pt x="213" y="337"/>
                </a:lnTo>
                <a:lnTo>
                  <a:pt x="213" y="337"/>
                </a:lnTo>
                <a:lnTo>
                  <a:pt x="209" y="337"/>
                </a:lnTo>
                <a:lnTo>
                  <a:pt x="209" y="337"/>
                </a:lnTo>
                <a:lnTo>
                  <a:pt x="205" y="337"/>
                </a:lnTo>
                <a:lnTo>
                  <a:pt x="205" y="332"/>
                </a:lnTo>
                <a:lnTo>
                  <a:pt x="200" y="332"/>
                </a:lnTo>
                <a:lnTo>
                  <a:pt x="200" y="332"/>
                </a:lnTo>
                <a:lnTo>
                  <a:pt x="196" y="332"/>
                </a:lnTo>
                <a:lnTo>
                  <a:pt x="196" y="332"/>
                </a:lnTo>
                <a:lnTo>
                  <a:pt x="196" y="332"/>
                </a:lnTo>
                <a:lnTo>
                  <a:pt x="191" y="328"/>
                </a:lnTo>
                <a:lnTo>
                  <a:pt x="191" y="328"/>
                </a:lnTo>
                <a:lnTo>
                  <a:pt x="187" y="328"/>
                </a:lnTo>
                <a:lnTo>
                  <a:pt x="187" y="328"/>
                </a:lnTo>
                <a:lnTo>
                  <a:pt x="182" y="328"/>
                </a:lnTo>
                <a:lnTo>
                  <a:pt x="182" y="328"/>
                </a:lnTo>
                <a:lnTo>
                  <a:pt x="178" y="328"/>
                </a:lnTo>
                <a:lnTo>
                  <a:pt x="178" y="324"/>
                </a:lnTo>
                <a:lnTo>
                  <a:pt x="173" y="324"/>
                </a:lnTo>
                <a:lnTo>
                  <a:pt x="173" y="319"/>
                </a:lnTo>
                <a:lnTo>
                  <a:pt x="169" y="319"/>
                </a:lnTo>
                <a:lnTo>
                  <a:pt x="165" y="319"/>
                </a:lnTo>
                <a:lnTo>
                  <a:pt x="165" y="315"/>
                </a:lnTo>
                <a:lnTo>
                  <a:pt x="160" y="319"/>
                </a:lnTo>
                <a:lnTo>
                  <a:pt x="160" y="319"/>
                </a:lnTo>
                <a:lnTo>
                  <a:pt x="160" y="319"/>
                </a:lnTo>
                <a:lnTo>
                  <a:pt x="160" y="319"/>
                </a:lnTo>
                <a:lnTo>
                  <a:pt x="160" y="319"/>
                </a:lnTo>
                <a:lnTo>
                  <a:pt x="156" y="315"/>
                </a:lnTo>
                <a:lnTo>
                  <a:pt x="156" y="315"/>
                </a:lnTo>
                <a:lnTo>
                  <a:pt x="151" y="310"/>
                </a:lnTo>
                <a:lnTo>
                  <a:pt x="147" y="310"/>
                </a:lnTo>
                <a:lnTo>
                  <a:pt x="147" y="310"/>
                </a:lnTo>
                <a:lnTo>
                  <a:pt x="147" y="310"/>
                </a:lnTo>
                <a:lnTo>
                  <a:pt x="142" y="310"/>
                </a:lnTo>
                <a:lnTo>
                  <a:pt x="142" y="306"/>
                </a:lnTo>
                <a:lnTo>
                  <a:pt x="142" y="306"/>
                </a:lnTo>
                <a:lnTo>
                  <a:pt x="138" y="301"/>
                </a:lnTo>
                <a:lnTo>
                  <a:pt x="134" y="301"/>
                </a:lnTo>
                <a:lnTo>
                  <a:pt x="129" y="297"/>
                </a:lnTo>
                <a:lnTo>
                  <a:pt x="129" y="297"/>
                </a:lnTo>
                <a:lnTo>
                  <a:pt x="125" y="297"/>
                </a:lnTo>
                <a:lnTo>
                  <a:pt x="120" y="297"/>
                </a:lnTo>
                <a:lnTo>
                  <a:pt x="120" y="292"/>
                </a:lnTo>
                <a:lnTo>
                  <a:pt x="116" y="292"/>
                </a:lnTo>
                <a:lnTo>
                  <a:pt x="116" y="292"/>
                </a:lnTo>
                <a:lnTo>
                  <a:pt x="111" y="292"/>
                </a:lnTo>
                <a:lnTo>
                  <a:pt x="111" y="292"/>
                </a:lnTo>
                <a:lnTo>
                  <a:pt x="107" y="288"/>
                </a:lnTo>
                <a:lnTo>
                  <a:pt x="107" y="288"/>
                </a:lnTo>
                <a:lnTo>
                  <a:pt x="107" y="288"/>
                </a:lnTo>
                <a:lnTo>
                  <a:pt x="102" y="288"/>
                </a:lnTo>
                <a:lnTo>
                  <a:pt x="98" y="288"/>
                </a:lnTo>
                <a:lnTo>
                  <a:pt x="98" y="292"/>
                </a:lnTo>
                <a:lnTo>
                  <a:pt x="98" y="288"/>
                </a:lnTo>
                <a:lnTo>
                  <a:pt x="98" y="288"/>
                </a:lnTo>
                <a:lnTo>
                  <a:pt x="89" y="284"/>
                </a:lnTo>
                <a:lnTo>
                  <a:pt x="89" y="284"/>
                </a:lnTo>
                <a:lnTo>
                  <a:pt x="85" y="284"/>
                </a:lnTo>
                <a:lnTo>
                  <a:pt x="85" y="284"/>
                </a:lnTo>
                <a:lnTo>
                  <a:pt x="85" y="279"/>
                </a:lnTo>
                <a:lnTo>
                  <a:pt x="80" y="279"/>
                </a:lnTo>
                <a:lnTo>
                  <a:pt x="80" y="279"/>
                </a:lnTo>
                <a:lnTo>
                  <a:pt x="76" y="275"/>
                </a:lnTo>
                <a:lnTo>
                  <a:pt x="76" y="275"/>
                </a:lnTo>
                <a:lnTo>
                  <a:pt x="76" y="275"/>
                </a:lnTo>
                <a:lnTo>
                  <a:pt x="71" y="275"/>
                </a:lnTo>
                <a:lnTo>
                  <a:pt x="71" y="275"/>
                </a:lnTo>
                <a:lnTo>
                  <a:pt x="67" y="275"/>
                </a:lnTo>
                <a:lnTo>
                  <a:pt x="63" y="279"/>
                </a:lnTo>
                <a:lnTo>
                  <a:pt x="63" y="275"/>
                </a:lnTo>
                <a:lnTo>
                  <a:pt x="63" y="275"/>
                </a:lnTo>
                <a:lnTo>
                  <a:pt x="58" y="275"/>
                </a:lnTo>
                <a:lnTo>
                  <a:pt x="58" y="275"/>
                </a:lnTo>
                <a:lnTo>
                  <a:pt x="58" y="275"/>
                </a:lnTo>
                <a:lnTo>
                  <a:pt x="54" y="270"/>
                </a:lnTo>
                <a:lnTo>
                  <a:pt x="54" y="270"/>
                </a:lnTo>
                <a:lnTo>
                  <a:pt x="54" y="270"/>
                </a:lnTo>
                <a:lnTo>
                  <a:pt x="49" y="270"/>
                </a:lnTo>
                <a:lnTo>
                  <a:pt x="49" y="266"/>
                </a:lnTo>
                <a:lnTo>
                  <a:pt x="45" y="266"/>
                </a:lnTo>
                <a:lnTo>
                  <a:pt x="45" y="266"/>
                </a:lnTo>
                <a:lnTo>
                  <a:pt x="45" y="266"/>
                </a:lnTo>
                <a:lnTo>
                  <a:pt x="40" y="266"/>
                </a:lnTo>
                <a:lnTo>
                  <a:pt x="40" y="261"/>
                </a:lnTo>
                <a:lnTo>
                  <a:pt x="40" y="261"/>
                </a:lnTo>
                <a:lnTo>
                  <a:pt x="36" y="261"/>
                </a:lnTo>
                <a:lnTo>
                  <a:pt x="36" y="261"/>
                </a:lnTo>
                <a:lnTo>
                  <a:pt x="36" y="257"/>
                </a:lnTo>
                <a:lnTo>
                  <a:pt x="36" y="257"/>
                </a:lnTo>
                <a:lnTo>
                  <a:pt x="31" y="253"/>
                </a:lnTo>
                <a:lnTo>
                  <a:pt x="27" y="248"/>
                </a:lnTo>
                <a:lnTo>
                  <a:pt x="27" y="248"/>
                </a:lnTo>
                <a:lnTo>
                  <a:pt x="23" y="248"/>
                </a:lnTo>
                <a:lnTo>
                  <a:pt x="18" y="244"/>
                </a:lnTo>
                <a:lnTo>
                  <a:pt x="18" y="244"/>
                </a:lnTo>
                <a:lnTo>
                  <a:pt x="14" y="244"/>
                </a:lnTo>
                <a:lnTo>
                  <a:pt x="14" y="239"/>
                </a:lnTo>
                <a:lnTo>
                  <a:pt x="14" y="239"/>
                </a:lnTo>
                <a:lnTo>
                  <a:pt x="14" y="239"/>
                </a:lnTo>
                <a:lnTo>
                  <a:pt x="9" y="239"/>
                </a:lnTo>
                <a:lnTo>
                  <a:pt x="9" y="235"/>
                </a:lnTo>
                <a:lnTo>
                  <a:pt x="9" y="235"/>
                </a:lnTo>
                <a:lnTo>
                  <a:pt x="9" y="235"/>
                </a:lnTo>
                <a:lnTo>
                  <a:pt x="5" y="235"/>
                </a:lnTo>
                <a:lnTo>
                  <a:pt x="5" y="235"/>
                </a:lnTo>
                <a:lnTo>
                  <a:pt x="5" y="230"/>
                </a:lnTo>
                <a:lnTo>
                  <a:pt x="0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9" y="230"/>
                </a:lnTo>
                <a:lnTo>
                  <a:pt x="9" y="230"/>
                </a:lnTo>
                <a:lnTo>
                  <a:pt x="9" y="230"/>
                </a:lnTo>
                <a:lnTo>
                  <a:pt x="9" y="230"/>
                </a:lnTo>
                <a:lnTo>
                  <a:pt x="9" y="230"/>
                </a:lnTo>
                <a:lnTo>
                  <a:pt x="9" y="230"/>
                </a:lnTo>
                <a:lnTo>
                  <a:pt x="9" y="226"/>
                </a:lnTo>
                <a:lnTo>
                  <a:pt x="9" y="226"/>
                </a:lnTo>
                <a:lnTo>
                  <a:pt x="9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8" name="Freeform 886">
            <a:extLst>
              <a:ext uri="{FF2B5EF4-FFF2-40B4-BE49-F238E27FC236}">
                <a16:creationId xmlns:a16="http://schemas.microsoft.com/office/drawing/2014/main" id="{A3815E95-A023-4136-8D7D-2903D93DCA45}"/>
              </a:ext>
            </a:extLst>
          </p:cNvPr>
          <p:cNvSpPr>
            <a:spLocks/>
          </p:cNvSpPr>
          <p:nvPr/>
        </p:nvSpPr>
        <p:spPr bwMode="auto">
          <a:xfrm>
            <a:off x="7474751" y="2914094"/>
            <a:ext cx="277714" cy="308967"/>
          </a:xfrm>
          <a:custGeom>
            <a:avLst/>
            <a:gdLst>
              <a:gd name="T0" fmla="*/ 5 w 311"/>
              <a:gd name="T1" fmla="*/ 222 h 346"/>
              <a:gd name="T2" fmla="*/ 14 w 311"/>
              <a:gd name="T3" fmla="*/ 208 h 346"/>
              <a:gd name="T4" fmla="*/ 14 w 311"/>
              <a:gd name="T5" fmla="*/ 177 h 346"/>
              <a:gd name="T6" fmla="*/ 14 w 311"/>
              <a:gd name="T7" fmla="*/ 151 h 346"/>
              <a:gd name="T8" fmla="*/ 9 w 311"/>
              <a:gd name="T9" fmla="*/ 128 h 346"/>
              <a:gd name="T10" fmla="*/ 9 w 311"/>
              <a:gd name="T11" fmla="*/ 111 h 346"/>
              <a:gd name="T12" fmla="*/ 14 w 311"/>
              <a:gd name="T13" fmla="*/ 97 h 346"/>
              <a:gd name="T14" fmla="*/ 18 w 311"/>
              <a:gd name="T15" fmla="*/ 80 h 346"/>
              <a:gd name="T16" fmla="*/ 27 w 311"/>
              <a:gd name="T17" fmla="*/ 62 h 346"/>
              <a:gd name="T18" fmla="*/ 40 w 311"/>
              <a:gd name="T19" fmla="*/ 35 h 346"/>
              <a:gd name="T20" fmla="*/ 40 w 311"/>
              <a:gd name="T21" fmla="*/ 18 h 346"/>
              <a:gd name="T22" fmla="*/ 49 w 311"/>
              <a:gd name="T23" fmla="*/ 4 h 346"/>
              <a:gd name="T24" fmla="*/ 58 w 311"/>
              <a:gd name="T25" fmla="*/ 4 h 346"/>
              <a:gd name="T26" fmla="*/ 67 w 311"/>
              <a:gd name="T27" fmla="*/ 13 h 346"/>
              <a:gd name="T28" fmla="*/ 76 w 311"/>
              <a:gd name="T29" fmla="*/ 27 h 346"/>
              <a:gd name="T30" fmla="*/ 80 w 311"/>
              <a:gd name="T31" fmla="*/ 35 h 346"/>
              <a:gd name="T32" fmla="*/ 89 w 311"/>
              <a:gd name="T33" fmla="*/ 49 h 346"/>
              <a:gd name="T34" fmla="*/ 107 w 311"/>
              <a:gd name="T35" fmla="*/ 58 h 346"/>
              <a:gd name="T36" fmla="*/ 125 w 311"/>
              <a:gd name="T37" fmla="*/ 71 h 346"/>
              <a:gd name="T38" fmla="*/ 142 w 311"/>
              <a:gd name="T39" fmla="*/ 84 h 346"/>
              <a:gd name="T40" fmla="*/ 156 w 311"/>
              <a:gd name="T41" fmla="*/ 89 h 346"/>
              <a:gd name="T42" fmla="*/ 169 w 311"/>
              <a:gd name="T43" fmla="*/ 97 h 346"/>
              <a:gd name="T44" fmla="*/ 178 w 311"/>
              <a:gd name="T45" fmla="*/ 89 h 346"/>
              <a:gd name="T46" fmla="*/ 187 w 311"/>
              <a:gd name="T47" fmla="*/ 93 h 346"/>
              <a:gd name="T48" fmla="*/ 196 w 311"/>
              <a:gd name="T49" fmla="*/ 111 h 346"/>
              <a:gd name="T50" fmla="*/ 205 w 311"/>
              <a:gd name="T51" fmla="*/ 120 h 346"/>
              <a:gd name="T52" fmla="*/ 213 w 311"/>
              <a:gd name="T53" fmla="*/ 128 h 346"/>
              <a:gd name="T54" fmla="*/ 231 w 311"/>
              <a:gd name="T55" fmla="*/ 142 h 346"/>
              <a:gd name="T56" fmla="*/ 249 w 311"/>
              <a:gd name="T57" fmla="*/ 151 h 346"/>
              <a:gd name="T58" fmla="*/ 258 w 311"/>
              <a:gd name="T59" fmla="*/ 155 h 346"/>
              <a:gd name="T60" fmla="*/ 271 w 311"/>
              <a:gd name="T61" fmla="*/ 164 h 346"/>
              <a:gd name="T62" fmla="*/ 280 w 311"/>
              <a:gd name="T63" fmla="*/ 168 h 346"/>
              <a:gd name="T64" fmla="*/ 298 w 311"/>
              <a:gd name="T65" fmla="*/ 173 h 346"/>
              <a:gd name="T66" fmla="*/ 302 w 311"/>
              <a:gd name="T67" fmla="*/ 177 h 346"/>
              <a:gd name="T68" fmla="*/ 307 w 311"/>
              <a:gd name="T69" fmla="*/ 186 h 346"/>
              <a:gd name="T70" fmla="*/ 302 w 311"/>
              <a:gd name="T71" fmla="*/ 195 h 346"/>
              <a:gd name="T72" fmla="*/ 298 w 311"/>
              <a:gd name="T73" fmla="*/ 204 h 346"/>
              <a:gd name="T74" fmla="*/ 302 w 311"/>
              <a:gd name="T75" fmla="*/ 208 h 346"/>
              <a:gd name="T76" fmla="*/ 302 w 311"/>
              <a:gd name="T77" fmla="*/ 217 h 346"/>
              <a:gd name="T78" fmla="*/ 307 w 311"/>
              <a:gd name="T79" fmla="*/ 226 h 346"/>
              <a:gd name="T80" fmla="*/ 307 w 311"/>
              <a:gd name="T81" fmla="*/ 239 h 346"/>
              <a:gd name="T82" fmla="*/ 298 w 311"/>
              <a:gd name="T83" fmla="*/ 257 h 346"/>
              <a:gd name="T84" fmla="*/ 289 w 311"/>
              <a:gd name="T85" fmla="*/ 275 h 346"/>
              <a:gd name="T86" fmla="*/ 280 w 311"/>
              <a:gd name="T87" fmla="*/ 288 h 346"/>
              <a:gd name="T88" fmla="*/ 289 w 311"/>
              <a:gd name="T89" fmla="*/ 301 h 346"/>
              <a:gd name="T90" fmla="*/ 284 w 311"/>
              <a:gd name="T91" fmla="*/ 315 h 346"/>
              <a:gd name="T92" fmla="*/ 276 w 311"/>
              <a:gd name="T93" fmla="*/ 328 h 346"/>
              <a:gd name="T94" fmla="*/ 245 w 311"/>
              <a:gd name="T95" fmla="*/ 341 h 346"/>
              <a:gd name="T96" fmla="*/ 209 w 311"/>
              <a:gd name="T97" fmla="*/ 337 h 346"/>
              <a:gd name="T98" fmla="*/ 182 w 311"/>
              <a:gd name="T99" fmla="*/ 328 h 346"/>
              <a:gd name="T100" fmla="*/ 160 w 311"/>
              <a:gd name="T101" fmla="*/ 319 h 346"/>
              <a:gd name="T102" fmla="*/ 134 w 311"/>
              <a:gd name="T103" fmla="*/ 301 h 346"/>
              <a:gd name="T104" fmla="*/ 107 w 311"/>
              <a:gd name="T105" fmla="*/ 288 h 346"/>
              <a:gd name="T106" fmla="*/ 80 w 311"/>
              <a:gd name="T107" fmla="*/ 279 h 346"/>
              <a:gd name="T108" fmla="*/ 58 w 311"/>
              <a:gd name="T109" fmla="*/ 275 h 346"/>
              <a:gd name="T110" fmla="*/ 36 w 311"/>
              <a:gd name="T111" fmla="*/ 261 h 346"/>
              <a:gd name="T112" fmla="*/ 14 w 311"/>
              <a:gd name="T113" fmla="*/ 239 h 346"/>
              <a:gd name="T114" fmla="*/ 5 w 311"/>
              <a:gd name="T115" fmla="*/ 230 h 346"/>
              <a:gd name="T116" fmla="*/ 9 w 311"/>
              <a:gd name="T117" fmla="*/ 230 h 346"/>
              <a:gd name="T118" fmla="*/ 0 w 311"/>
              <a:gd name="T119" fmla="*/ 22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1" h="346">
                <a:moveTo>
                  <a:pt x="0" y="226"/>
                </a:moveTo>
                <a:lnTo>
                  <a:pt x="0" y="226"/>
                </a:lnTo>
                <a:lnTo>
                  <a:pt x="0" y="222"/>
                </a:lnTo>
                <a:lnTo>
                  <a:pt x="5" y="222"/>
                </a:lnTo>
                <a:lnTo>
                  <a:pt x="5" y="222"/>
                </a:lnTo>
                <a:lnTo>
                  <a:pt x="5" y="217"/>
                </a:lnTo>
                <a:lnTo>
                  <a:pt x="5" y="217"/>
                </a:lnTo>
                <a:lnTo>
                  <a:pt x="5" y="217"/>
                </a:lnTo>
                <a:lnTo>
                  <a:pt x="5" y="217"/>
                </a:lnTo>
                <a:lnTo>
                  <a:pt x="5" y="217"/>
                </a:lnTo>
                <a:lnTo>
                  <a:pt x="5" y="217"/>
                </a:lnTo>
                <a:lnTo>
                  <a:pt x="5" y="222"/>
                </a:lnTo>
                <a:lnTo>
                  <a:pt x="5" y="222"/>
                </a:lnTo>
                <a:lnTo>
                  <a:pt x="9" y="217"/>
                </a:lnTo>
                <a:lnTo>
                  <a:pt x="9" y="217"/>
                </a:lnTo>
                <a:lnTo>
                  <a:pt x="9" y="217"/>
                </a:lnTo>
                <a:lnTo>
                  <a:pt x="9" y="217"/>
                </a:lnTo>
                <a:lnTo>
                  <a:pt x="9" y="217"/>
                </a:lnTo>
                <a:lnTo>
                  <a:pt x="9" y="217"/>
                </a:lnTo>
                <a:lnTo>
                  <a:pt x="9" y="213"/>
                </a:lnTo>
                <a:lnTo>
                  <a:pt x="9" y="208"/>
                </a:lnTo>
                <a:lnTo>
                  <a:pt x="9" y="208"/>
                </a:lnTo>
                <a:lnTo>
                  <a:pt x="14" y="208"/>
                </a:lnTo>
                <a:lnTo>
                  <a:pt x="14" y="208"/>
                </a:lnTo>
                <a:lnTo>
                  <a:pt x="9" y="199"/>
                </a:lnTo>
                <a:lnTo>
                  <a:pt x="9" y="199"/>
                </a:lnTo>
                <a:lnTo>
                  <a:pt x="9" y="199"/>
                </a:lnTo>
                <a:lnTo>
                  <a:pt x="14" y="199"/>
                </a:lnTo>
                <a:lnTo>
                  <a:pt x="14" y="195"/>
                </a:lnTo>
                <a:lnTo>
                  <a:pt x="14" y="195"/>
                </a:lnTo>
                <a:lnTo>
                  <a:pt x="14" y="191"/>
                </a:lnTo>
                <a:lnTo>
                  <a:pt x="14" y="186"/>
                </a:lnTo>
                <a:lnTo>
                  <a:pt x="14" y="182"/>
                </a:lnTo>
                <a:lnTo>
                  <a:pt x="14" y="182"/>
                </a:lnTo>
                <a:lnTo>
                  <a:pt x="14" y="177"/>
                </a:lnTo>
                <a:lnTo>
                  <a:pt x="14" y="177"/>
                </a:lnTo>
                <a:lnTo>
                  <a:pt x="14" y="173"/>
                </a:lnTo>
                <a:lnTo>
                  <a:pt x="14" y="168"/>
                </a:lnTo>
                <a:lnTo>
                  <a:pt x="14" y="168"/>
                </a:lnTo>
                <a:lnTo>
                  <a:pt x="14" y="168"/>
                </a:lnTo>
                <a:lnTo>
                  <a:pt x="14" y="164"/>
                </a:lnTo>
                <a:lnTo>
                  <a:pt x="14" y="164"/>
                </a:lnTo>
                <a:lnTo>
                  <a:pt x="14" y="164"/>
                </a:lnTo>
                <a:lnTo>
                  <a:pt x="14" y="160"/>
                </a:lnTo>
                <a:lnTo>
                  <a:pt x="14" y="160"/>
                </a:lnTo>
                <a:lnTo>
                  <a:pt x="14" y="155"/>
                </a:lnTo>
                <a:lnTo>
                  <a:pt x="14" y="155"/>
                </a:lnTo>
                <a:lnTo>
                  <a:pt x="14" y="151"/>
                </a:lnTo>
                <a:lnTo>
                  <a:pt x="14" y="151"/>
                </a:lnTo>
                <a:lnTo>
                  <a:pt x="14" y="146"/>
                </a:lnTo>
                <a:lnTo>
                  <a:pt x="14" y="146"/>
                </a:lnTo>
                <a:lnTo>
                  <a:pt x="14" y="142"/>
                </a:lnTo>
                <a:lnTo>
                  <a:pt x="14" y="142"/>
                </a:lnTo>
                <a:lnTo>
                  <a:pt x="14" y="142"/>
                </a:lnTo>
                <a:lnTo>
                  <a:pt x="14" y="142"/>
                </a:lnTo>
                <a:lnTo>
                  <a:pt x="14" y="137"/>
                </a:lnTo>
                <a:lnTo>
                  <a:pt x="14" y="137"/>
                </a:lnTo>
                <a:lnTo>
                  <a:pt x="14" y="137"/>
                </a:lnTo>
                <a:lnTo>
                  <a:pt x="14" y="133"/>
                </a:lnTo>
                <a:lnTo>
                  <a:pt x="9" y="128"/>
                </a:lnTo>
                <a:lnTo>
                  <a:pt x="9" y="128"/>
                </a:lnTo>
                <a:lnTo>
                  <a:pt x="14" y="128"/>
                </a:lnTo>
                <a:lnTo>
                  <a:pt x="14" y="128"/>
                </a:lnTo>
                <a:lnTo>
                  <a:pt x="14" y="128"/>
                </a:lnTo>
                <a:lnTo>
                  <a:pt x="14" y="128"/>
                </a:lnTo>
                <a:lnTo>
                  <a:pt x="14" y="128"/>
                </a:lnTo>
                <a:lnTo>
                  <a:pt x="14" y="124"/>
                </a:lnTo>
                <a:lnTo>
                  <a:pt x="14" y="120"/>
                </a:lnTo>
                <a:lnTo>
                  <a:pt x="9" y="120"/>
                </a:lnTo>
                <a:lnTo>
                  <a:pt x="9" y="120"/>
                </a:lnTo>
                <a:lnTo>
                  <a:pt x="9" y="115"/>
                </a:lnTo>
                <a:lnTo>
                  <a:pt x="9" y="111"/>
                </a:lnTo>
                <a:lnTo>
                  <a:pt x="14" y="111"/>
                </a:lnTo>
                <a:lnTo>
                  <a:pt x="14" y="111"/>
                </a:lnTo>
                <a:lnTo>
                  <a:pt x="14" y="106"/>
                </a:lnTo>
                <a:lnTo>
                  <a:pt x="14" y="106"/>
                </a:lnTo>
                <a:lnTo>
                  <a:pt x="14" y="102"/>
                </a:lnTo>
                <a:lnTo>
                  <a:pt x="14" y="102"/>
                </a:lnTo>
                <a:lnTo>
                  <a:pt x="14" y="102"/>
                </a:lnTo>
                <a:lnTo>
                  <a:pt x="14" y="97"/>
                </a:lnTo>
                <a:lnTo>
                  <a:pt x="14" y="97"/>
                </a:lnTo>
                <a:lnTo>
                  <a:pt x="14" y="97"/>
                </a:lnTo>
                <a:lnTo>
                  <a:pt x="14" y="97"/>
                </a:lnTo>
                <a:lnTo>
                  <a:pt x="14" y="97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4" y="93"/>
                </a:lnTo>
                <a:lnTo>
                  <a:pt x="18" y="93"/>
                </a:lnTo>
                <a:lnTo>
                  <a:pt x="18" y="89"/>
                </a:lnTo>
                <a:lnTo>
                  <a:pt x="18" y="89"/>
                </a:lnTo>
                <a:lnTo>
                  <a:pt x="18" y="84"/>
                </a:lnTo>
                <a:lnTo>
                  <a:pt x="18" y="84"/>
                </a:lnTo>
                <a:lnTo>
                  <a:pt x="18" y="84"/>
                </a:lnTo>
                <a:lnTo>
                  <a:pt x="18" y="80"/>
                </a:lnTo>
                <a:lnTo>
                  <a:pt x="18" y="80"/>
                </a:lnTo>
                <a:lnTo>
                  <a:pt x="23" y="80"/>
                </a:lnTo>
                <a:lnTo>
                  <a:pt x="23" y="75"/>
                </a:lnTo>
                <a:lnTo>
                  <a:pt x="23" y="75"/>
                </a:lnTo>
                <a:lnTo>
                  <a:pt x="23" y="71"/>
                </a:lnTo>
                <a:lnTo>
                  <a:pt x="23" y="71"/>
                </a:lnTo>
                <a:lnTo>
                  <a:pt x="23" y="66"/>
                </a:lnTo>
                <a:lnTo>
                  <a:pt x="27" y="66"/>
                </a:lnTo>
                <a:lnTo>
                  <a:pt x="27" y="66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27" y="62"/>
                </a:lnTo>
                <a:lnTo>
                  <a:pt x="31" y="58"/>
                </a:lnTo>
                <a:lnTo>
                  <a:pt x="31" y="53"/>
                </a:lnTo>
                <a:lnTo>
                  <a:pt x="36" y="53"/>
                </a:lnTo>
                <a:lnTo>
                  <a:pt x="36" y="53"/>
                </a:lnTo>
                <a:lnTo>
                  <a:pt x="36" y="49"/>
                </a:lnTo>
                <a:lnTo>
                  <a:pt x="36" y="44"/>
                </a:lnTo>
                <a:lnTo>
                  <a:pt x="36" y="40"/>
                </a:lnTo>
                <a:lnTo>
                  <a:pt x="36" y="40"/>
                </a:lnTo>
                <a:lnTo>
                  <a:pt x="40" y="40"/>
                </a:lnTo>
                <a:lnTo>
                  <a:pt x="40" y="35"/>
                </a:lnTo>
                <a:lnTo>
                  <a:pt x="40" y="35"/>
                </a:lnTo>
                <a:lnTo>
                  <a:pt x="40" y="35"/>
                </a:lnTo>
                <a:lnTo>
                  <a:pt x="40" y="31"/>
                </a:lnTo>
                <a:lnTo>
                  <a:pt x="40" y="31"/>
                </a:lnTo>
                <a:lnTo>
                  <a:pt x="40" y="27"/>
                </a:lnTo>
                <a:lnTo>
                  <a:pt x="40" y="27"/>
                </a:lnTo>
                <a:lnTo>
                  <a:pt x="45" y="27"/>
                </a:lnTo>
                <a:lnTo>
                  <a:pt x="45" y="22"/>
                </a:lnTo>
                <a:lnTo>
                  <a:pt x="40" y="22"/>
                </a:lnTo>
                <a:lnTo>
                  <a:pt x="40" y="22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8"/>
                </a:lnTo>
                <a:lnTo>
                  <a:pt x="40" y="13"/>
                </a:lnTo>
                <a:lnTo>
                  <a:pt x="40" y="13"/>
                </a:lnTo>
                <a:lnTo>
                  <a:pt x="40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4"/>
                </a:lnTo>
                <a:lnTo>
                  <a:pt x="45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49" y="4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3" y="13"/>
                </a:lnTo>
                <a:lnTo>
                  <a:pt x="67" y="13"/>
                </a:lnTo>
                <a:lnTo>
                  <a:pt x="67" y="13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22"/>
                </a:lnTo>
                <a:lnTo>
                  <a:pt x="71" y="22"/>
                </a:lnTo>
                <a:lnTo>
                  <a:pt x="76" y="22"/>
                </a:lnTo>
                <a:lnTo>
                  <a:pt x="76" y="22"/>
                </a:lnTo>
                <a:lnTo>
                  <a:pt x="76" y="22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76" y="27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5"/>
                </a:lnTo>
                <a:lnTo>
                  <a:pt x="80" y="35"/>
                </a:lnTo>
                <a:lnTo>
                  <a:pt x="80" y="35"/>
                </a:lnTo>
                <a:lnTo>
                  <a:pt x="85" y="35"/>
                </a:lnTo>
                <a:lnTo>
                  <a:pt x="85" y="40"/>
                </a:lnTo>
                <a:lnTo>
                  <a:pt x="80" y="40"/>
                </a:lnTo>
                <a:lnTo>
                  <a:pt x="85" y="40"/>
                </a:lnTo>
                <a:lnTo>
                  <a:pt x="85" y="44"/>
                </a:lnTo>
                <a:lnTo>
                  <a:pt x="85" y="44"/>
                </a:lnTo>
                <a:lnTo>
                  <a:pt x="85" y="44"/>
                </a:lnTo>
                <a:lnTo>
                  <a:pt x="85" y="44"/>
                </a:lnTo>
                <a:lnTo>
                  <a:pt x="85" y="49"/>
                </a:lnTo>
                <a:lnTo>
                  <a:pt x="89" y="49"/>
                </a:lnTo>
                <a:lnTo>
                  <a:pt x="89" y="49"/>
                </a:lnTo>
                <a:lnTo>
                  <a:pt x="89" y="49"/>
                </a:lnTo>
                <a:lnTo>
                  <a:pt x="89" y="49"/>
                </a:lnTo>
                <a:lnTo>
                  <a:pt x="94" y="53"/>
                </a:lnTo>
                <a:lnTo>
                  <a:pt x="94" y="53"/>
                </a:lnTo>
                <a:lnTo>
                  <a:pt x="94" y="53"/>
                </a:lnTo>
                <a:lnTo>
                  <a:pt x="94" y="53"/>
                </a:lnTo>
                <a:lnTo>
                  <a:pt x="98" y="53"/>
                </a:lnTo>
                <a:lnTo>
                  <a:pt x="98" y="58"/>
                </a:lnTo>
                <a:lnTo>
                  <a:pt x="102" y="53"/>
                </a:lnTo>
                <a:lnTo>
                  <a:pt x="102" y="58"/>
                </a:lnTo>
                <a:lnTo>
                  <a:pt x="102" y="58"/>
                </a:lnTo>
                <a:lnTo>
                  <a:pt x="107" y="58"/>
                </a:lnTo>
                <a:lnTo>
                  <a:pt x="107" y="58"/>
                </a:lnTo>
                <a:lnTo>
                  <a:pt x="107" y="58"/>
                </a:lnTo>
                <a:lnTo>
                  <a:pt x="107" y="62"/>
                </a:lnTo>
                <a:lnTo>
                  <a:pt x="107" y="62"/>
                </a:lnTo>
                <a:lnTo>
                  <a:pt x="111" y="62"/>
                </a:lnTo>
                <a:lnTo>
                  <a:pt x="111" y="62"/>
                </a:lnTo>
                <a:lnTo>
                  <a:pt x="116" y="62"/>
                </a:lnTo>
                <a:lnTo>
                  <a:pt x="116" y="62"/>
                </a:lnTo>
                <a:lnTo>
                  <a:pt x="116" y="66"/>
                </a:lnTo>
                <a:lnTo>
                  <a:pt x="120" y="66"/>
                </a:lnTo>
                <a:lnTo>
                  <a:pt x="120" y="66"/>
                </a:lnTo>
                <a:lnTo>
                  <a:pt x="125" y="71"/>
                </a:lnTo>
                <a:lnTo>
                  <a:pt x="125" y="71"/>
                </a:lnTo>
                <a:lnTo>
                  <a:pt x="125" y="75"/>
                </a:lnTo>
                <a:lnTo>
                  <a:pt x="129" y="75"/>
                </a:lnTo>
                <a:lnTo>
                  <a:pt x="129" y="75"/>
                </a:lnTo>
                <a:lnTo>
                  <a:pt x="129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4" y="80"/>
                </a:lnTo>
                <a:lnTo>
                  <a:pt x="138" y="80"/>
                </a:lnTo>
                <a:lnTo>
                  <a:pt x="138" y="80"/>
                </a:lnTo>
                <a:lnTo>
                  <a:pt x="138" y="84"/>
                </a:lnTo>
                <a:lnTo>
                  <a:pt x="142" y="84"/>
                </a:lnTo>
                <a:lnTo>
                  <a:pt x="142" y="84"/>
                </a:lnTo>
                <a:lnTo>
                  <a:pt x="142" y="84"/>
                </a:lnTo>
                <a:lnTo>
                  <a:pt x="147" y="84"/>
                </a:lnTo>
                <a:lnTo>
                  <a:pt x="147" y="84"/>
                </a:lnTo>
                <a:lnTo>
                  <a:pt x="147" y="84"/>
                </a:lnTo>
                <a:lnTo>
                  <a:pt x="147" y="84"/>
                </a:lnTo>
                <a:lnTo>
                  <a:pt x="147" y="84"/>
                </a:lnTo>
                <a:lnTo>
                  <a:pt x="151" y="84"/>
                </a:lnTo>
                <a:lnTo>
                  <a:pt x="151" y="84"/>
                </a:lnTo>
                <a:lnTo>
                  <a:pt x="151" y="84"/>
                </a:lnTo>
                <a:lnTo>
                  <a:pt x="151" y="84"/>
                </a:lnTo>
                <a:lnTo>
                  <a:pt x="156" y="89"/>
                </a:lnTo>
                <a:lnTo>
                  <a:pt x="156" y="89"/>
                </a:lnTo>
                <a:lnTo>
                  <a:pt x="156" y="89"/>
                </a:lnTo>
                <a:lnTo>
                  <a:pt x="160" y="89"/>
                </a:lnTo>
                <a:lnTo>
                  <a:pt x="160" y="93"/>
                </a:lnTo>
                <a:lnTo>
                  <a:pt x="160" y="93"/>
                </a:lnTo>
                <a:lnTo>
                  <a:pt x="160" y="93"/>
                </a:lnTo>
                <a:lnTo>
                  <a:pt x="160" y="93"/>
                </a:lnTo>
                <a:lnTo>
                  <a:pt x="165" y="93"/>
                </a:lnTo>
                <a:lnTo>
                  <a:pt x="165" y="97"/>
                </a:lnTo>
                <a:lnTo>
                  <a:pt x="165" y="97"/>
                </a:lnTo>
                <a:lnTo>
                  <a:pt x="169" y="97"/>
                </a:lnTo>
                <a:lnTo>
                  <a:pt x="169" y="97"/>
                </a:lnTo>
                <a:lnTo>
                  <a:pt x="169" y="97"/>
                </a:lnTo>
                <a:lnTo>
                  <a:pt x="169" y="97"/>
                </a:lnTo>
                <a:lnTo>
                  <a:pt x="173" y="93"/>
                </a:lnTo>
                <a:lnTo>
                  <a:pt x="173" y="93"/>
                </a:lnTo>
                <a:lnTo>
                  <a:pt x="173" y="93"/>
                </a:lnTo>
                <a:lnTo>
                  <a:pt x="173" y="93"/>
                </a:lnTo>
                <a:lnTo>
                  <a:pt x="178" y="93"/>
                </a:lnTo>
                <a:lnTo>
                  <a:pt x="178" y="93"/>
                </a:lnTo>
                <a:lnTo>
                  <a:pt x="178" y="93"/>
                </a:lnTo>
                <a:lnTo>
                  <a:pt x="178" y="89"/>
                </a:lnTo>
                <a:lnTo>
                  <a:pt x="182" y="89"/>
                </a:lnTo>
                <a:lnTo>
                  <a:pt x="178" y="89"/>
                </a:lnTo>
                <a:lnTo>
                  <a:pt x="178" y="89"/>
                </a:lnTo>
                <a:lnTo>
                  <a:pt x="182" y="89"/>
                </a:lnTo>
                <a:lnTo>
                  <a:pt x="182" y="89"/>
                </a:lnTo>
                <a:lnTo>
                  <a:pt x="182" y="89"/>
                </a:lnTo>
                <a:lnTo>
                  <a:pt x="182" y="89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2" y="93"/>
                </a:lnTo>
                <a:lnTo>
                  <a:pt x="187" y="93"/>
                </a:lnTo>
                <a:lnTo>
                  <a:pt x="187" y="93"/>
                </a:lnTo>
                <a:lnTo>
                  <a:pt x="187" y="97"/>
                </a:lnTo>
                <a:lnTo>
                  <a:pt x="187" y="97"/>
                </a:lnTo>
                <a:lnTo>
                  <a:pt x="187" y="97"/>
                </a:lnTo>
                <a:lnTo>
                  <a:pt x="191" y="97"/>
                </a:lnTo>
                <a:lnTo>
                  <a:pt x="191" y="102"/>
                </a:lnTo>
                <a:lnTo>
                  <a:pt x="191" y="102"/>
                </a:lnTo>
                <a:lnTo>
                  <a:pt x="191" y="102"/>
                </a:lnTo>
                <a:lnTo>
                  <a:pt x="191" y="102"/>
                </a:lnTo>
                <a:lnTo>
                  <a:pt x="191" y="106"/>
                </a:lnTo>
                <a:lnTo>
                  <a:pt x="191" y="106"/>
                </a:lnTo>
                <a:lnTo>
                  <a:pt x="196" y="106"/>
                </a:lnTo>
                <a:lnTo>
                  <a:pt x="196" y="111"/>
                </a:lnTo>
                <a:lnTo>
                  <a:pt x="196" y="111"/>
                </a:lnTo>
                <a:lnTo>
                  <a:pt x="196" y="111"/>
                </a:lnTo>
                <a:lnTo>
                  <a:pt x="196" y="111"/>
                </a:lnTo>
                <a:lnTo>
                  <a:pt x="196" y="115"/>
                </a:lnTo>
                <a:lnTo>
                  <a:pt x="196" y="115"/>
                </a:lnTo>
                <a:lnTo>
                  <a:pt x="200" y="115"/>
                </a:lnTo>
                <a:lnTo>
                  <a:pt x="200" y="115"/>
                </a:lnTo>
                <a:lnTo>
                  <a:pt x="200" y="115"/>
                </a:lnTo>
                <a:lnTo>
                  <a:pt x="200" y="115"/>
                </a:lnTo>
                <a:lnTo>
                  <a:pt x="200" y="115"/>
                </a:lnTo>
                <a:lnTo>
                  <a:pt x="205" y="120"/>
                </a:lnTo>
                <a:lnTo>
                  <a:pt x="205" y="120"/>
                </a:lnTo>
                <a:lnTo>
                  <a:pt x="205" y="120"/>
                </a:lnTo>
                <a:lnTo>
                  <a:pt x="205" y="120"/>
                </a:lnTo>
                <a:lnTo>
                  <a:pt x="205" y="120"/>
                </a:lnTo>
                <a:lnTo>
                  <a:pt x="209" y="120"/>
                </a:lnTo>
                <a:lnTo>
                  <a:pt x="209" y="120"/>
                </a:lnTo>
                <a:lnTo>
                  <a:pt x="209" y="124"/>
                </a:lnTo>
                <a:lnTo>
                  <a:pt x="209" y="124"/>
                </a:lnTo>
                <a:lnTo>
                  <a:pt x="209" y="124"/>
                </a:lnTo>
                <a:lnTo>
                  <a:pt x="213" y="124"/>
                </a:lnTo>
                <a:lnTo>
                  <a:pt x="213" y="124"/>
                </a:lnTo>
                <a:lnTo>
                  <a:pt x="213" y="128"/>
                </a:lnTo>
                <a:lnTo>
                  <a:pt x="213" y="128"/>
                </a:lnTo>
                <a:lnTo>
                  <a:pt x="213" y="128"/>
                </a:lnTo>
                <a:lnTo>
                  <a:pt x="218" y="128"/>
                </a:lnTo>
                <a:lnTo>
                  <a:pt x="218" y="133"/>
                </a:lnTo>
                <a:lnTo>
                  <a:pt x="218" y="133"/>
                </a:lnTo>
                <a:lnTo>
                  <a:pt x="222" y="133"/>
                </a:lnTo>
                <a:lnTo>
                  <a:pt x="222" y="137"/>
                </a:lnTo>
                <a:lnTo>
                  <a:pt x="227" y="137"/>
                </a:lnTo>
                <a:lnTo>
                  <a:pt x="227" y="137"/>
                </a:lnTo>
                <a:lnTo>
                  <a:pt x="231" y="137"/>
                </a:lnTo>
                <a:lnTo>
                  <a:pt x="231" y="137"/>
                </a:lnTo>
                <a:lnTo>
                  <a:pt x="231" y="137"/>
                </a:lnTo>
                <a:lnTo>
                  <a:pt x="231" y="142"/>
                </a:lnTo>
                <a:lnTo>
                  <a:pt x="236" y="142"/>
                </a:lnTo>
                <a:lnTo>
                  <a:pt x="236" y="142"/>
                </a:lnTo>
                <a:lnTo>
                  <a:pt x="240" y="146"/>
                </a:lnTo>
                <a:lnTo>
                  <a:pt x="240" y="146"/>
                </a:lnTo>
                <a:lnTo>
                  <a:pt x="240" y="146"/>
                </a:lnTo>
                <a:lnTo>
                  <a:pt x="240" y="146"/>
                </a:lnTo>
                <a:lnTo>
                  <a:pt x="245" y="151"/>
                </a:lnTo>
                <a:lnTo>
                  <a:pt x="245" y="151"/>
                </a:lnTo>
                <a:lnTo>
                  <a:pt x="245" y="151"/>
                </a:lnTo>
                <a:lnTo>
                  <a:pt x="245" y="151"/>
                </a:lnTo>
                <a:lnTo>
                  <a:pt x="249" y="151"/>
                </a:lnTo>
                <a:lnTo>
                  <a:pt x="249" y="151"/>
                </a:lnTo>
                <a:lnTo>
                  <a:pt x="249" y="151"/>
                </a:lnTo>
                <a:lnTo>
                  <a:pt x="249" y="151"/>
                </a:lnTo>
                <a:lnTo>
                  <a:pt x="249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3" y="155"/>
                </a:lnTo>
                <a:lnTo>
                  <a:pt x="258" y="155"/>
                </a:lnTo>
                <a:lnTo>
                  <a:pt x="258" y="155"/>
                </a:lnTo>
                <a:lnTo>
                  <a:pt x="258" y="155"/>
                </a:lnTo>
                <a:lnTo>
                  <a:pt x="258" y="160"/>
                </a:lnTo>
                <a:lnTo>
                  <a:pt x="262" y="160"/>
                </a:lnTo>
                <a:lnTo>
                  <a:pt x="262" y="160"/>
                </a:lnTo>
                <a:lnTo>
                  <a:pt x="262" y="160"/>
                </a:lnTo>
                <a:lnTo>
                  <a:pt x="262" y="160"/>
                </a:lnTo>
                <a:lnTo>
                  <a:pt x="267" y="160"/>
                </a:lnTo>
                <a:lnTo>
                  <a:pt x="267" y="164"/>
                </a:lnTo>
                <a:lnTo>
                  <a:pt x="267" y="164"/>
                </a:lnTo>
                <a:lnTo>
                  <a:pt x="271" y="164"/>
                </a:lnTo>
                <a:lnTo>
                  <a:pt x="271" y="164"/>
                </a:lnTo>
                <a:lnTo>
                  <a:pt x="271" y="164"/>
                </a:lnTo>
                <a:lnTo>
                  <a:pt x="276" y="164"/>
                </a:lnTo>
                <a:lnTo>
                  <a:pt x="276" y="164"/>
                </a:lnTo>
                <a:lnTo>
                  <a:pt x="276" y="164"/>
                </a:lnTo>
                <a:lnTo>
                  <a:pt x="276" y="168"/>
                </a:lnTo>
                <a:lnTo>
                  <a:pt x="276" y="164"/>
                </a:lnTo>
                <a:lnTo>
                  <a:pt x="276" y="164"/>
                </a:lnTo>
                <a:lnTo>
                  <a:pt x="280" y="164"/>
                </a:lnTo>
                <a:lnTo>
                  <a:pt x="280" y="164"/>
                </a:lnTo>
                <a:lnTo>
                  <a:pt x="280" y="164"/>
                </a:lnTo>
                <a:lnTo>
                  <a:pt x="280" y="168"/>
                </a:lnTo>
                <a:lnTo>
                  <a:pt x="280" y="168"/>
                </a:lnTo>
                <a:lnTo>
                  <a:pt x="280" y="168"/>
                </a:lnTo>
                <a:lnTo>
                  <a:pt x="280" y="168"/>
                </a:lnTo>
                <a:lnTo>
                  <a:pt x="284" y="168"/>
                </a:lnTo>
                <a:lnTo>
                  <a:pt x="289" y="168"/>
                </a:lnTo>
                <a:lnTo>
                  <a:pt x="289" y="168"/>
                </a:lnTo>
                <a:lnTo>
                  <a:pt x="289" y="168"/>
                </a:lnTo>
                <a:lnTo>
                  <a:pt x="293" y="168"/>
                </a:lnTo>
                <a:lnTo>
                  <a:pt x="293" y="168"/>
                </a:lnTo>
                <a:lnTo>
                  <a:pt x="293" y="168"/>
                </a:lnTo>
                <a:lnTo>
                  <a:pt x="293" y="168"/>
                </a:lnTo>
                <a:lnTo>
                  <a:pt x="293" y="168"/>
                </a:lnTo>
                <a:lnTo>
                  <a:pt x="293" y="168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298" y="173"/>
                </a:lnTo>
                <a:lnTo>
                  <a:pt x="302" y="173"/>
                </a:lnTo>
                <a:lnTo>
                  <a:pt x="302" y="177"/>
                </a:lnTo>
                <a:lnTo>
                  <a:pt x="298" y="177"/>
                </a:lnTo>
                <a:lnTo>
                  <a:pt x="298" y="177"/>
                </a:lnTo>
                <a:lnTo>
                  <a:pt x="302" y="177"/>
                </a:lnTo>
                <a:lnTo>
                  <a:pt x="302" y="177"/>
                </a:lnTo>
                <a:lnTo>
                  <a:pt x="302" y="177"/>
                </a:lnTo>
                <a:lnTo>
                  <a:pt x="302" y="177"/>
                </a:lnTo>
                <a:lnTo>
                  <a:pt x="302" y="182"/>
                </a:lnTo>
                <a:lnTo>
                  <a:pt x="302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2"/>
                </a:lnTo>
                <a:lnTo>
                  <a:pt x="307" y="186"/>
                </a:lnTo>
                <a:lnTo>
                  <a:pt x="307" y="186"/>
                </a:lnTo>
                <a:lnTo>
                  <a:pt x="307" y="186"/>
                </a:lnTo>
                <a:lnTo>
                  <a:pt x="307" y="186"/>
                </a:lnTo>
                <a:lnTo>
                  <a:pt x="307" y="186"/>
                </a:lnTo>
                <a:lnTo>
                  <a:pt x="307" y="186"/>
                </a:lnTo>
                <a:lnTo>
                  <a:pt x="307" y="191"/>
                </a:lnTo>
                <a:lnTo>
                  <a:pt x="307" y="191"/>
                </a:lnTo>
                <a:lnTo>
                  <a:pt x="307" y="191"/>
                </a:lnTo>
                <a:lnTo>
                  <a:pt x="307" y="191"/>
                </a:lnTo>
                <a:lnTo>
                  <a:pt x="307" y="191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5"/>
                </a:lnTo>
                <a:lnTo>
                  <a:pt x="302" y="199"/>
                </a:lnTo>
                <a:lnTo>
                  <a:pt x="302" y="199"/>
                </a:lnTo>
                <a:lnTo>
                  <a:pt x="302" y="199"/>
                </a:lnTo>
                <a:lnTo>
                  <a:pt x="302" y="199"/>
                </a:lnTo>
                <a:lnTo>
                  <a:pt x="302" y="204"/>
                </a:lnTo>
                <a:lnTo>
                  <a:pt x="298" y="204"/>
                </a:lnTo>
                <a:lnTo>
                  <a:pt x="302" y="204"/>
                </a:lnTo>
                <a:lnTo>
                  <a:pt x="302" y="204"/>
                </a:lnTo>
                <a:lnTo>
                  <a:pt x="302" y="204"/>
                </a:lnTo>
                <a:lnTo>
                  <a:pt x="302" y="204"/>
                </a:lnTo>
                <a:lnTo>
                  <a:pt x="302" y="204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08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3"/>
                </a:lnTo>
                <a:lnTo>
                  <a:pt x="302" y="217"/>
                </a:lnTo>
                <a:lnTo>
                  <a:pt x="302" y="217"/>
                </a:lnTo>
                <a:lnTo>
                  <a:pt x="302" y="217"/>
                </a:lnTo>
                <a:lnTo>
                  <a:pt x="302" y="217"/>
                </a:lnTo>
                <a:lnTo>
                  <a:pt x="302" y="217"/>
                </a:lnTo>
                <a:lnTo>
                  <a:pt x="302" y="222"/>
                </a:lnTo>
                <a:lnTo>
                  <a:pt x="302" y="222"/>
                </a:lnTo>
                <a:lnTo>
                  <a:pt x="302" y="222"/>
                </a:lnTo>
                <a:lnTo>
                  <a:pt x="307" y="222"/>
                </a:lnTo>
                <a:lnTo>
                  <a:pt x="307" y="222"/>
                </a:lnTo>
                <a:lnTo>
                  <a:pt x="307" y="222"/>
                </a:lnTo>
                <a:lnTo>
                  <a:pt x="307" y="226"/>
                </a:lnTo>
                <a:lnTo>
                  <a:pt x="307" y="226"/>
                </a:lnTo>
                <a:lnTo>
                  <a:pt x="307" y="226"/>
                </a:lnTo>
                <a:lnTo>
                  <a:pt x="307" y="226"/>
                </a:lnTo>
                <a:lnTo>
                  <a:pt x="307" y="226"/>
                </a:lnTo>
                <a:lnTo>
                  <a:pt x="307" y="230"/>
                </a:lnTo>
                <a:lnTo>
                  <a:pt x="307" y="230"/>
                </a:lnTo>
                <a:lnTo>
                  <a:pt x="307" y="230"/>
                </a:lnTo>
                <a:lnTo>
                  <a:pt x="307" y="230"/>
                </a:lnTo>
                <a:lnTo>
                  <a:pt x="307" y="235"/>
                </a:lnTo>
                <a:lnTo>
                  <a:pt x="307" y="235"/>
                </a:lnTo>
                <a:lnTo>
                  <a:pt x="311" y="235"/>
                </a:lnTo>
                <a:lnTo>
                  <a:pt x="307" y="235"/>
                </a:lnTo>
                <a:lnTo>
                  <a:pt x="307" y="239"/>
                </a:lnTo>
                <a:lnTo>
                  <a:pt x="307" y="239"/>
                </a:lnTo>
                <a:lnTo>
                  <a:pt x="307" y="239"/>
                </a:lnTo>
                <a:lnTo>
                  <a:pt x="307" y="239"/>
                </a:lnTo>
                <a:lnTo>
                  <a:pt x="307" y="244"/>
                </a:lnTo>
                <a:lnTo>
                  <a:pt x="307" y="244"/>
                </a:lnTo>
                <a:lnTo>
                  <a:pt x="307" y="244"/>
                </a:lnTo>
                <a:lnTo>
                  <a:pt x="307" y="244"/>
                </a:lnTo>
                <a:lnTo>
                  <a:pt x="302" y="244"/>
                </a:lnTo>
                <a:lnTo>
                  <a:pt x="302" y="248"/>
                </a:lnTo>
                <a:lnTo>
                  <a:pt x="302" y="248"/>
                </a:lnTo>
                <a:lnTo>
                  <a:pt x="298" y="248"/>
                </a:lnTo>
                <a:lnTo>
                  <a:pt x="298" y="253"/>
                </a:lnTo>
                <a:lnTo>
                  <a:pt x="298" y="253"/>
                </a:lnTo>
                <a:lnTo>
                  <a:pt x="298" y="257"/>
                </a:lnTo>
                <a:lnTo>
                  <a:pt x="298" y="266"/>
                </a:lnTo>
                <a:lnTo>
                  <a:pt x="293" y="266"/>
                </a:lnTo>
                <a:lnTo>
                  <a:pt x="293" y="266"/>
                </a:lnTo>
                <a:lnTo>
                  <a:pt x="293" y="270"/>
                </a:lnTo>
                <a:lnTo>
                  <a:pt x="289" y="270"/>
                </a:lnTo>
                <a:lnTo>
                  <a:pt x="289" y="266"/>
                </a:lnTo>
                <a:lnTo>
                  <a:pt x="289" y="270"/>
                </a:lnTo>
                <a:lnTo>
                  <a:pt x="289" y="270"/>
                </a:lnTo>
                <a:lnTo>
                  <a:pt x="289" y="270"/>
                </a:lnTo>
                <a:lnTo>
                  <a:pt x="289" y="275"/>
                </a:lnTo>
                <a:lnTo>
                  <a:pt x="289" y="275"/>
                </a:lnTo>
                <a:lnTo>
                  <a:pt x="289" y="275"/>
                </a:lnTo>
                <a:lnTo>
                  <a:pt x="289" y="275"/>
                </a:lnTo>
                <a:lnTo>
                  <a:pt x="289" y="279"/>
                </a:lnTo>
                <a:lnTo>
                  <a:pt x="289" y="279"/>
                </a:lnTo>
                <a:lnTo>
                  <a:pt x="284" y="279"/>
                </a:lnTo>
                <a:lnTo>
                  <a:pt x="284" y="279"/>
                </a:lnTo>
                <a:lnTo>
                  <a:pt x="284" y="284"/>
                </a:lnTo>
                <a:lnTo>
                  <a:pt x="284" y="284"/>
                </a:lnTo>
                <a:lnTo>
                  <a:pt x="280" y="284"/>
                </a:lnTo>
                <a:lnTo>
                  <a:pt x="280" y="288"/>
                </a:lnTo>
                <a:lnTo>
                  <a:pt x="280" y="288"/>
                </a:lnTo>
                <a:lnTo>
                  <a:pt x="280" y="288"/>
                </a:lnTo>
                <a:lnTo>
                  <a:pt x="280" y="288"/>
                </a:lnTo>
                <a:lnTo>
                  <a:pt x="280" y="292"/>
                </a:lnTo>
                <a:lnTo>
                  <a:pt x="280" y="292"/>
                </a:lnTo>
                <a:lnTo>
                  <a:pt x="280" y="292"/>
                </a:lnTo>
                <a:lnTo>
                  <a:pt x="280" y="297"/>
                </a:lnTo>
                <a:lnTo>
                  <a:pt x="280" y="297"/>
                </a:lnTo>
                <a:lnTo>
                  <a:pt x="284" y="297"/>
                </a:lnTo>
                <a:lnTo>
                  <a:pt x="284" y="297"/>
                </a:lnTo>
                <a:lnTo>
                  <a:pt x="284" y="301"/>
                </a:lnTo>
                <a:lnTo>
                  <a:pt x="284" y="301"/>
                </a:lnTo>
                <a:lnTo>
                  <a:pt x="284" y="301"/>
                </a:lnTo>
                <a:lnTo>
                  <a:pt x="289" y="301"/>
                </a:lnTo>
                <a:lnTo>
                  <a:pt x="289" y="301"/>
                </a:lnTo>
                <a:lnTo>
                  <a:pt x="289" y="301"/>
                </a:lnTo>
                <a:lnTo>
                  <a:pt x="289" y="301"/>
                </a:lnTo>
                <a:lnTo>
                  <a:pt x="284" y="306"/>
                </a:lnTo>
                <a:lnTo>
                  <a:pt x="284" y="306"/>
                </a:lnTo>
                <a:lnTo>
                  <a:pt x="284" y="306"/>
                </a:lnTo>
                <a:lnTo>
                  <a:pt x="284" y="306"/>
                </a:lnTo>
                <a:lnTo>
                  <a:pt x="284" y="306"/>
                </a:lnTo>
                <a:lnTo>
                  <a:pt x="284" y="310"/>
                </a:lnTo>
                <a:lnTo>
                  <a:pt x="284" y="310"/>
                </a:lnTo>
                <a:lnTo>
                  <a:pt x="284" y="310"/>
                </a:lnTo>
                <a:lnTo>
                  <a:pt x="284" y="310"/>
                </a:lnTo>
                <a:lnTo>
                  <a:pt x="284" y="315"/>
                </a:lnTo>
                <a:lnTo>
                  <a:pt x="289" y="315"/>
                </a:lnTo>
                <a:lnTo>
                  <a:pt x="284" y="315"/>
                </a:lnTo>
                <a:lnTo>
                  <a:pt x="284" y="315"/>
                </a:lnTo>
                <a:lnTo>
                  <a:pt x="284" y="319"/>
                </a:lnTo>
                <a:lnTo>
                  <a:pt x="280" y="319"/>
                </a:lnTo>
                <a:lnTo>
                  <a:pt x="280" y="319"/>
                </a:lnTo>
                <a:lnTo>
                  <a:pt x="280" y="319"/>
                </a:lnTo>
                <a:lnTo>
                  <a:pt x="280" y="319"/>
                </a:lnTo>
                <a:lnTo>
                  <a:pt x="276" y="324"/>
                </a:lnTo>
                <a:lnTo>
                  <a:pt x="276" y="324"/>
                </a:lnTo>
                <a:lnTo>
                  <a:pt x="276" y="328"/>
                </a:lnTo>
                <a:lnTo>
                  <a:pt x="276" y="328"/>
                </a:lnTo>
                <a:lnTo>
                  <a:pt x="271" y="328"/>
                </a:lnTo>
                <a:lnTo>
                  <a:pt x="271" y="332"/>
                </a:lnTo>
                <a:lnTo>
                  <a:pt x="271" y="337"/>
                </a:lnTo>
                <a:lnTo>
                  <a:pt x="267" y="337"/>
                </a:lnTo>
                <a:lnTo>
                  <a:pt x="267" y="341"/>
                </a:lnTo>
                <a:lnTo>
                  <a:pt x="262" y="341"/>
                </a:lnTo>
                <a:lnTo>
                  <a:pt x="262" y="341"/>
                </a:lnTo>
                <a:lnTo>
                  <a:pt x="258" y="346"/>
                </a:lnTo>
                <a:lnTo>
                  <a:pt x="258" y="346"/>
                </a:lnTo>
                <a:lnTo>
                  <a:pt x="253" y="346"/>
                </a:lnTo>
                <a:lnTo>
                  <a:pt x="249" y="346"/>
                </a:lnTo>
                <a:lnTo>
                  <a:pt x="245" y="341"/>
                </a:lnTo>
                <a:lnTo>
                  <a:pt x="240" y="341"/>
                </a:lnTo>
                <a:lnTo>
                  <a:pt x="236" y="341"/>
                </a:lnTo>
                <a:lnTo>
                  <a:pt x="231" y="337"/>
                </a:lnTo>
                <a:lnTo>
                  <a:pt x="227" y="337"/>
                </a:lnTo>
                <a:lnTo>
                  <a:pt x="222" y="341"/>
                </a:lnTo>
                <a:lnTo>
                  <a:pt x="222" y="337"/>
                </a:lnTo>
                <a:lnTo>
                  <a:pt x="218" y="337"/>
                </a:lnTo>
                <a:lnTo>
                  <a:pt x="213" y="337"/>
                </a:lnTo>
                <a:lnTo>
                  <a:pt x="213" y="337"/>
                </a:lnTo>
                <a:lnTo>
                  <a:pt x="213" y="337"/>
                </a:lnTo>
                <a:lnTo>
                  <a:pt x="209" y="337"/>
                </a:lnTo>
                <a:lnTo>
                  <a:pt x="209" y="337"/>
                </a:lnTo>
                <a:lnTo>
                  <a:pt x="205" y="337"/>
                </a:lnTo>
                <a:lnTo>
                  <a:pt x="205" y="332"/>
                </a:lnTo>
                <a:lnTo>
                  <a:pt x="200" y="332"/>
                </a:lnTo>
                <a:lnTo>
                  <a:pt x="200" y="332"/>
                </a:lnTo>
                <a:lnTo>
                  <a:pt x="196" y="332"/>
                </a:lnTo>
                <a:lnTo>
                  <a:pt x="196" y="332"/>
                </a:lnTo>
                <a:lnTo>
                  <a:pt x="196" y="332"/>
                </a:lnTo>
                <a:lnTo>
                  <a:pt x="191" y="328"/>
                </a:lnTo>
                <a:lnTo>
                  <a:pt x="191" y="328"/>
                </a:lnTo>
                <a:lnTo>
                  <a:pt x="187" y="328"/>
                </a:lnTo>
                <a:lnTo>
                  <a:pt x="187" y="328"/>
                </a:lnTo>
                <a:lnTo>
                  <a:pt x="182" y="328"/>
                </a:lnTo>
                <a:lnTo>
                  <a:pt x="182" y="328"/>
                </a:lnTo>
                <a:lnTo>
                  <a:pt x="178" y="328"/>
                </a:lnTo>
                <a:lnTo>
                  <a:pt x="178" y="324"/>
                </a:lnTo>
                <a:lnTo>
                  <a:pt x="173" y="324"/>
                </a:lnTo>
                <a:lnTo>
                  <a:pt x="173" y="319"/>
                </a:lnTo>
                <a:lnTo>
                  <a:pt x="169" y="319"/>
                </a:lnTo>
                <a:lnTo>
                  <a:pt x="165" y="319"/>
                </a:lnTo>
                <a:lnTo>
                  <a:pt x="165" y="315"/>
                </a:lnTo>
                <a:lnTo>
                  <a:pt x="160" y="319"/>
                </a:lnTo>
                <a:lnTo>
                  <a:pt x="160" y="319"/>
                </a:lnTo>
                <a:lnTo>
                  <a:pt x="160" y="319"/>
                </a:lnTo>
                <a:lnTo>
                  <a:pt x="160" y="319"/>
                </a:lnTo>
                <a:lnTo>
                  <a:pt x="160" y="319"/>
                </a:lnTo>
                <a:lnTo>
                  <a:pt x="156" y="315"/>
                </a:lnTo>
                <a:lnTo>
                  <a:pt x="156" y="315"/>
                </a:lnTo>
                <a:lnTo>
                  <a:pt x="151" y="310"/>
                </a:lnTo>
                <a:lnTo>
                  <a:pt x="147" y="310"/>
                </a:lnTo>
                <a:lnTo>
                  <a:pt x="147" y="310"/>
                </a:lnTo>
                <a:lnTo>
                  <a:pt x="147" y="310"/>
                </a:lnTo>
                <a:lnTo>
                  <a:pt x="142" y="310"/>
                </a:lnTo>
                <a:lnTo>
                  <a:pt x="142" y="306"/>
                </a:lnTo>
                <a:lnTo>
                  <a:pt x="142" y="306"/>
                </a:lnTo>
                <a:lnTo>
                  <a:pt x="138" y="301"/>
                </a:lnTo>
                <a:lnTo>
                  <a:pt x="134" y="301"/>
                </a:lnTo>
                <a:lnTo>
                  <a:pt x="129" y="297"/>
                </a:lnTo>
                <a:lnTo>
                  <a:pt x="129" y="297"/>
                </a:lnTo>
                <a:lnTo>
                  <a:pt x="125" y="297"/>
                </a:lnTo>
                <a:lnTo>
                  <a:pt x="120" y="297"/>
                </a:lnTo>
                <a:lnTo>
                  <a:pt x="120" y="292"/>
                </a:lnTo>
                <a:lnTo>
                  <a:pt x="116" y="292"/>
                </a:lnTo>
                <a:lnTo>
                  <a:pt x="116" y="292"/>
                </a:lnTo>
                <a:lnTo>
                  <a:pt x="111" y="292"/>
                </a:lnTo>
                <a:lnTo>
                  <a:pt x="111" y="292"/>
                </a:lnTo>
                <a:lnTo>
                  <a:pt x="107" y="288"/>
                </a:lnTo>
                <a:lnTo>
                  <a:pt x="107" y="288"/>
                </a:lnTo>
                <a:lnTo>
                  <a:pt x="107" y="288"/>
                </a:lnTo>
                <a:lnTo>
                  <a:pt x="102" y="288"/>
                </a:lnTo>
                <a:lnTo>
                  <a:pt x="98" y="288"/>
                </a:lnTo>
                <a:lnTo>
                  <a:pt x="98" y="292"/>
                </a:lnTo>
                <a:lnTo>
                  <a:pt x="98" y="288"/>
                </a:lnTo>
                <a:lnTo>
                  <a:pt x="98" y="288"/>
                </a:lnTo>
                <a:lnTo>
                  <a:pt x="89" y="284"/>
                </a:lnTo>
                <a:lnTo>
                  <a:pt x="89" y="284"/>
                </a:lnTo>
                <a:lnTo>
                  <a:pt x="85" y="284"/>
                </a:lnTo>
                <a:lnTo>
                  <a:pt x="85" y="284"/>
                </a:lnTo>
                <a:lnTo>
                  <a:pt x="85" y="279"/>
                </a:lnTo>
                <a:lnTo>
                  <a:pt x="80" y="279"/>
                </a:lnTo>
                <a:lnTo>
                  <a:pt x="80" y="279"/>
                </a:lnTo>
                <a:lnTo>
                  <a:pt x="76" y="275"/>
                </a:lnTo>
                <a:lnTo>
                  <a:pt x="76" y="275"/>
                </a:lnTo>
                <a:lnTo>
                  <a:pt x="76" y="275"/>
                </a:lnTo>
                <a:lnTo>
                  <a:pt x="71" y="275"/>
                </a:lnTo>
                <a:lnTo>
                  <a:pt x="71" y="275"/>
                </a:lnTo>
                <a:lnTo>
                  <a:pt x="67" y="275"/>
                </a:lnTo>
                <a:lnTo>
                  <a:pt x="63" y="279"/>
                </a:lnTo>
                <a:lnTo>
                  <a:pt x="63" y="275"/>
                </a:lnTo>
                <a:lnTo>
                  <a:pt x="63" y="275"/>
                </a:lnTo>
                <a:lnTo>
                  <a:pt x="58" y="275"/>
                </a:lnTo>
                <a:lnTo>
                  <a:pt x="58" y="275"/>
                </a:lnTo>
                <a:lnTo>
                  <a:pt x="58" y="275"/>
                </a:lnTo>
                <a:lnTo>
                  <a:pt x="54" y="270"/>
                </a:lnTo>
                <a:lnTo>
                  <a:pt x="54" y="270"/>
                </a:lnTo>
                <a:lnTo>
                  <a:pt x="54" y="270"/>
                </a:lnTo>
                <a:lnTo>
                  <a:pt x="49" y="270"/>
                </a:lnTo>
                <a:lnTo>
                  <a:pt x="49" y="266"/>
                </a:lnTo>
                <a:lnTo>
                  <a:pt x="45" y="266"/>
                </a:lnTo>
                <a:lnTo>
                  <a:pt x="45" y="266"/>
                </a:lnTo>
                <a:lnTo>
                  <a:pt x="45" y="266"/>
                </a:lnTo>
                <a:lnTo>
                  <a:pt x="40" y="266"/>
                </a:lnTo>
                <a:lnTo>
                  <a:pt x="40" y="261"/>
                </a:lnTo>
                <a:lnTo>
                  <a:pt x="40" y="261"/>
                </a:lnTo>
                <a:lnTo>
                  <a:pt x="36" y="261"/>
                </a:lnTo>
                <a:lnTo>
                  <a:pt x="36" y="261"/>
                </a:lnTo>
                <a:lnTo>
                  <a:pt x="36" y="257"/>
                </a:lnTo>
                <a:lnTo>
                  <a:pt x="36" y="257"/>
                </a:lnTo>
                <a:lnTo>
                  <a:pt x="31" y="253"/>
                </a:lnTo>
                <a:lnTo>
                  <a:pt x="27" y="248"/>
                </a:lnTo>
                <a:lnTo>
                  <a:pt x="27" y="248"/>
                </a:lnTo>
                <a:lnTo>
                  <a:pt x="23" y="248"/>
                </a:lnTo>
                <a:lnTo>
                  <a:pt x="18" y="244"/>
                </a:lnTo>
                <a:lnTo>
                  <a:pt x="18" y="244"/>
                </a:lnTo>
                <a:lnTo>
                  <a:pt x="14" y="244"/>
                </a:lnTo>
                <a:lnTo>
                  <a:pt x="14" y="239"/>
                </a:lnTo>
                <a:lnTo>
                  <a:pt x="14" y="239"/>
                </a:lnTo>
                <a:lnTo>
                  <a:pt x="14" y="239"/>
                </a:lnTo>
                <a:lnTo>
                  <a:pt x="9" y="239"/>
                </a:lnTo>
                <a:lnTo>
                  <a:pt x="9" y="235"/>
                </a:lnTo>
                <a:lnTo>
                  <a:pt x="9" y="235"/>
                </a:lnTo>
                <a:lnTo>
                  <a:pt x="9" y="235"/>
                </a:lnTo>
                <a:lnTo>
                  <a:pt x="5" y="235"/>
                </a:lnTo>
                <a:lnTo>
                  <a:pt x="5" y="235"/>
                </a:lnTo>
                <a:lnTo>
                  <a:pt x="5" y="230"/>
                </a:lnTo>
                <a:lnTo>
                  <a:pt x="0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5" y="230"/>
                </a:lnTo>
                <a:lnTo>
                  <a:pt x="9" y="230"/>
                </a:lnTo>
                <a:lnTo>
                  <a:pt x="9" y="230"/>
                </a:lnTo>
                <a:lnTo>
                  <a:pt x="9" y="230"/>
                </a:lnTo>
                <a:lnTo>
                  <a:pt x="9" y="230"/>
                </a:lnTo>
                <a:lnTo>
                  <a:pt x="9" y="230"/>
                </a:lnTo>
                <a:lnTo>
                  <a:pt x="9" y="230"/>
                </a:lnTo>
                <a:lnTo>
                  <a:pt x="9" y="226"/>
                </a:lnTo>
                <a:lnTo>
                  <a:pt x="9" y="226"/>
                </a:lnTo>
                <a:lnTo>
                  <a:pt x="9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5" y="226"/>
                </a:ln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9" name="Freeform 887">
            <a:extLst>
              <a:ext uri="{FF2B5EF4-FFF2-40B4-BE49-F238E27FC236}">
                <a16:creationId xmlns:a16="http://schemas.microsoft.com/office/drawing/2014/main" id="{47E40BE3-70AD-4F77-9F74-249ACBD236D2}"/>
              </a:ext>
            </a:extLst>
          </p:cNvPr>
          <p:cNvSpPr>
            <a:spLocks/>
          </p:cNvSpPr>
          <p:nvPr/>
        </p:nvSpPr>
        <p:spPr bwMode="auto">
          <a:xfrm>
            <a:off x="6606784" y="4826167"/>
            <a:ext cx="4466" cy="3572"/>
          </a:xfrm>
          <a:custGeom>
            <a:avLst/>
            <a:gdLst>
              <a:gd name="T0" fmla="*/ 5 w 5"/>
              <a:gd name="T1" fmla="*/ 0 h 4"/>
              <a:gd name="T2" fmla="*/ 0 w 5"/>
              <a:gd name="T3" fmla="*/ 0 h 4"/>
              <a:gd name="T4" fmla="*/ 0 w 5"/>
              <a:gd name="T5" fmla="*/ 4 h 4"/>
              <a:gd name="T6" fmla="*/ 5 w 5"/>
              <a:gd name="T7" fmla="*/ 0 h 4"/>
              <a:gd name="T8" fmla="*/ 5 w 5"/>
              <a:gd name="T9" fmla="*/ 0 h 4"/>
              <a:gd name="T10" fmla="*/ 5 w 5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0" y="0"/>
                </a:lnTo>
                <a:lnTo>
                  <a:pt x="0" y="4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0" name="Freeform 888">
            <a:extLst>
              <a:ext uri="{FF2B5EF4-FFF2-40B4-BE49-F238E27FC236}">
                <a16:creationId xmlns:a16="http://schemas.microsoft.com/office/drawing/2014/main" id="{4A9D949F-6CDC-46A3-AA1A-5A3A53379158}"/>
              </a:ext>
            </a:extLst>
          </p:cNvPr>
          <p:cNvSpPr>
            <a:spLocks/>
          </p:cNvSpPr>
          <p:nvPr/>
        </p:nvSpPr>
        <p:spPr bwMode="auto">
          <a:xfrm>
            <a:off x="6606784" y="4826167"/>
            <a:ext cx="4466" cy="3572"/>
          </a:xfrm>
          <a:custGeom>
            <a:avLst/>
            <a:gdLst>
              <a:gd name="T0" fmla="*/ 5 w 5"/>
              <a:gd name="T1" fmla="*/ 0 h 4"/>
              <a:gd name="T2" fmla="*/ 0 w 5"/>
              <a:gd name="T3" fmla="*/ 0 h 4"/>
              <a:gd name="T4" fmla="*/ 0 w 5"/>
              <a:gd name="T5" fmla="*/ 4 h 4"/>
              <a:gd name="T6" fmla="*/ 5 w 5"/>
              <a:gd name="T7" fmla="*/ 0 h 4"/>
              <a:gd name="T8" fmla="*/ 5 w 5"/>
              <a:gd name="T9" fmla="*/ 0 h 4"/>
              <a:gd name="T10" fmla="*/ 5 w 5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0" y="0"/>
                </a:lnTo>
                <a:lnTo>
                  <a:pt x="0" y="4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1" name="Freeform 889">
            <a:extLst>
              <a:ext uri="{FF2B5EF4-FFF2-40B4-BE49-F238E27FC236}">
                <a16:creationId xmlns:a16="http://schemas.microsoft.com/office/drawing/2014/main" id="{57A88969-C407-4773-A2F8-8BDDEF909600}"/>
              </a:ext>
            </a:extLst>
          </p:cNvPr>
          <p:cNvSpPr>
            <a:spLocks/>
          </p:cNvSpPr>
          <p:nvPr/>
        </p:nvSpPr>
        <p:spPr bwMode="auto">
          <a:xfrm>
            <a:off x="6297819" y="4219840"/>
            <a:ext cx="238423" cy="194667"/>
          </a:xfrm>
          <a:custGeom>
            <a:avLst/>
            <a:gdLst>
              <a:gd name="T0" fmla="*/ 5 w 267"/>
              <a:gd name="T1" fmla="*/ 133 h 218"/>
              <a:gd name="T2" fmla="*/ 22 w 267"/>
              <a:gd name="T3" fmla="*/ 133 h 218"/>
              <a:gd name="T4" fmla="*/ 27 w 267"/>
              <a:gd name="T5" fmla="*/ 142 h 218"/>
              <a:gd name="T6" fmla="*/ 31 w 267"/>
              <a:gd name="T7" fmla="*/ 147 h 218"/>
              <a:gd name="T8" fmla="*/ 31 w 267"/>
              <a:gd name="T9" fmla="*/ 142 h 218"/>
              <a:gd name="T10" fmla="*/ 40 w 267"/>
              <a:gd name="T11" fmla="*/ 142 h 218"/>
              <a:gd name="T12" fmla="*/ 49 w 267"/>
              <a:gd name="T13" fmla="*/ 155 h 218"/>
              <a:gd name="T14" fmla="*/ 49 w 267"/>
              <a:gd name="T15" fmla="*/ 173 h 218"/>
              <a:gd name="T16" fmla="*/ 53 w 267"/>
              <a:gd name="T17" fmla="*/ 182 h 218"/>
              <a:gd name="T18" fmla="*/ 53 w 267"/>
              <a:gd name="T19" fmla="*/ 191 h 218"/>
              <a:gd name="T20" fmla="*/ 71 w 267"/>
              <a:gd name="T21" fmla="*/ 191 h 218"/>
              <a:gd name="T22" fmla="*/ 62 w 267"/>
              <a:gd name="T23" fmla="*/ 213 h 218"/>
              <a:gd name="T24" fmla="*/ 76 w 267"/>
              <a:gd name="T25" fmla="*/ 218 h 218"/>
              <a:gd name="T26" fmla="*/ 98 w 267"/>
              <a:gd name="T27" fmla="*/ 213 h 218"/>
              <a:gd name="T28" fmla="*/ 98 w 267"/>
              <a:gd name="T29" fmla="*/ 200 h 218"/>
              <a:gd name="T30" fmla="*/ 107 w 267"/>
              <a:gd name="T31" fmla="*/ 182 h 218"/>
              <a:gd name="T32" fmla="*/ 133 w 267"/>
              <a:gd name="T33" fmla="*/ 173 h 218"/>
              <a:gd name="T34" fmla="*/ 164 w 267"/>
              <a:gd name="T35" fmla="*/ 169 h 218"/>
              <a:gd name="T36" fmla="*/ 195 w 267"/>
              <a:gd name="T37" fmla="*/ 191 h 218"/>
              <a:gd name="T38" fmla="*/ 204 w 267"/>
              <a:gd name="T39" fmla="*/ 178 h 218"/>
              <a:gd name="T40" fmla="*/ 235 w 267"/>
              <a:gd name="T41" fmla="*/ 182 h 218"/>
              <a:gd name="T42" fmla="*/ 267 w 267"/>
              <a:gd name="T43" fmla="*/ 155 h 218"/>
              <a:gd name="T44" fmla="*/ 258 w 267"/>
              <a:gd name="T45" fmla="*/ 147 h 218"/>
              <a:gd name="T46" fmla="*/ 249 w 267"/>
              <a:gd name="T47" fmla="*/ 138 h 218"/>
              <a:gd name="T48" fmla="*/ 227 w 267"/>
              <a:gd name="T49" fmla="*/ 116 h 218"/>
              <a:gd name="T50" fmla="*/ 213 w 267"/>
              <a:gd name="T51" fmla="*/ 80 h 218"/>
              <a:gd name="T52" fmla="*/ 204 w 267"/>
              <a:gd name="T53" fmla="*/ 76 h 218"/>
              <a:gd name="T54" fmla="*/ 227 w 267"/>
              <a:gd name="T55" fmla="*/ 67 h 218"/>
              <a:gd name="T56" fmla="*/ 235 w 267"/>
              <a:gd name="T57" fmla="*/ 62 h 218"/>
              <a:gd name="T58" fmla="*/ 218 w 267"/>
              <a:gd name="T59" fmla="*/ 40 h 218"/>
              <a:gd name="T60" fmla="*/ 204 w 267"/>
              <a:gd name="T61" fmla="*/ 36 h 218"/>
              <a:gd name="T62" fmla="*/ 191 w 267"/>
              <a:gd name="T63" fmla="*/ 49 h 218"/>
              <a:gd name="T64" fmla="*/ 178 w 267"/>
              <a:gd name="T65" fmla="*/ 45 h 218"/>
              <a:gd name="T66" fmla="*/ 173 w 267"/>
              <a:gd name="T67" fmla="*/ 49 h 218"/>
              <a:gd name="T68" fmla="*/ 164 w 267"/>
              <a:gd name="T69" fmla="*/ 49 h 218"/>
              <a:gd name="T70" fmla="*/ 164 w 267"/>
              <a:gd name="T71" fmla="*/ 40 h 218"/>
              <a:gd name="T72" fmla="*/ 164 w 267"/>
              <a:gd name="T73" fmla="*/ 27 h 218"/>
              <a:gd name="T74" fmla="*/ 169 w 267"/>
              <a:gd name="T75" fmla="*/ 22 h 218"/>
              <a:gd name="T76" fmla="*/ 169 w 267"/>
              <a:gd name="T77" fmla="*/ 14 h 218"/>
              <a:gd name="T78" fmla="*/ 164 w 267"/>
              <a:gd name="T79" fmla="*/ 14 h 218"/>
              <a:gd name="T80" fmla="*/ 147 w 267"/>
              <a:gd name="T81" fmla="*/ 9 h 218"/>
              <a:gd name="T82" fmla="*/ 124 w 267"/>
              <a:gd name="T83" fmla="*/ 9 h 218"/>
              <a:gd name="T84" fmla="*/ 116 w 267"/>
              <a:gd name="T85" fmla="*/ 9 h 218"/>
              <a:gd name="T86" fmla="*/ 116 w 267"/>
              <a:gd name="T87" fmla="*/ 5 h 218"/>
              <a:gd name="T88" fmla="*/ 98 w 267"/>
              <a:gd name="T89" fmla="*/ 14 h 218"/>
              <a:gd name="T90" fmla="*/ 80 w 267"/>
              <a:gd name="T91" fmla="*/ 18 h 218"/>
              <a:gd name="T92" fmla="*/ 80 w 267"/>
              <a:gd name="T93" fmla="*/ 14 h 218"/>
              <a:gd name="T94" fmla="*/ 76 w 267"/>
              <a:gd name="T95" fmla="*/ 9 h 218"/>
              <a:gd name="T96" fmla="*/ 62 w 267"/>
              <a:gd name="T97" fmla="*/ 27 h 218"/>
              <a:gd name="T98" fmla="*/ 62 w 267"/>
              <a:gd name="T99" fmla="*/ 36 h 218"/>
              <a:gd name="T100" fmla="*/ 49 w 267"/>
              <a:gd name="T101" fmla="*/ 36 h 218"/>
              <a:gd name="T102" fmla="*/ 40 w 267"/>
              <a:gd name="T103" fmla="*/ 45 h 218"/>
              <a:gd name="T104" fmla="*/ 40 w 267"/>
              <a:gd name="T105" fmla="*/ 58 h 218"/>
              <a:gd name="T106" fmla="*/ 22 w 267"/>
              <a:gd name="T107" fmla="*/ 76 h 218"/>
              <a:gd name="T108" fmla="*/ 14 w 267"/>
              <a:gd name="T109" fmla="*/ 85 h 218"/>
              <a:gd name="T110" fmla="*/ 14 w 267"/>
              <a:gd name="T111" fmla="*/ 93 h 218"/>
              <a:gd name="T112" fmla="*/ 5 w 267"/>
              <a:gd name="T113" fmla="*/ 116 h 218"/>
              <a:gd name="T114" fmla="*/ 0 w 267"/>
              <a:gd name="T115" fmla="*/ 13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" h="218">
                <a:moveTo>
                  <a:pt x="0" y="133"/>
                </a:moveTo>
                <a:lnTo>
                  <a:pt x="0" y="138"/>
                </a:lnTo>
                <a:lnTo>
                  <a:pt x="5" y="133"/>
                </a:lnTo>
                <a:lnTo>
                  <a:pt x="14" y="138"/>
                </a:lnTo>
                <a:lnTo>
                  <a:pt x="18" y="129"/>
                </a:lnTo>
                <a:lnTo>
                  <a:pt x="22" y="133"/>
                </a:lnTo>
                <a:lnTo>
                  <a:pt x="22" y="138"/>
                </a:lnTo>
                <a:lnTo>
                  <a:pt x="27" y="138"/>
                </a:lnTo>
                <a:lnTo>
                  <a:pt x="27" y="142"/>
                </a:lnTo>
                <a:lnTo>
                  <a:pt x="27" y="147"/>
                </a:lnTo>
                <a:lnTo>
                  <a:pt x="27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2"/>
                </a:lnTo>
                <a:lnTo>
                  <a:pt x="31" y="142"/>
                </a:lnTo>
                <a:lnTo>
                  <a:pt x="36" y="142"/>
                </a:lnTo>
                <a:lnTo>
                  <a:pt x="40" y="142"/>
                </a:lnTo>
                <a:lnTo>
                  <a:pt x="40" y="147"/>
                </a:lnTo>
                <a:lnTo>
                  <a:pt x="45" y="151"/>
                </a:lnTo>
                <a:lnTo>
                  <a:pt x="49" y="155"/>
                </a:lnTo>
                <a:lnTo>
                  <a:pt x="49" y="164"/>
                </a:lnTo>
                <a:lnTo>
                  <a:pt x="53" y="164"/>
                </a:lnTo>
                <a:lnTo>
                  <a:pt x="49" y="173"/>
                </a:lnTo>
                <a:lnTo>
                  <a:pt x="49" y="173"/>
                </a:lnTo>
                <a:lnTo>
                  <a:pt x="49" y="178"/>
                </a:lnTo>
                <a:lnTo>
                  <a:pt x="53" y="182"/>
                </a:lnTo>
                <a:lnTo>
                  <a:pt x="49" y="187"/>
                </a:lnTo>
                <a:lnTo>
                  <a:pt x="49" y="191"/>
                </a:lnTo>
                <a:lnTo>
                  <a:pt x="53" y="191"/>
                </a:lnTo>
                <a:lnTo>
                  <a:pt x="67" y="191"/>
                </a:lnTo>
                <a:lnTo>
                  <a:pt x="67" y="191"/>
                </a:lnTo>
                <a:lnTo>
                  <a:pt x="71" y="191"/>
                </a:lnTo>
                <a:lnTo>
                  <a:pt x="71" y="204"/>
                </a:lnTo>
                <a:lnTo>
                  <a:pt x="62" y="209"/>
                </a:lnTo>
                <a:lnTo>
                  <a:pt x="62" y="213"/>
                </a:lnTo>
                <a:lnTo>
                  <a:pt x="62" y="213"/>
                </a:lnTo>
                <a:lnTo>
                  <a:pt x="67" y="218"/>
                </a:lnTo>
                <a:lnTo>
                  <a:pt x="76" y="218"/>
                </a:lnTo>
                <a:lnTo>
                  <a:pt x="85" y="213"/>
                </a:lnTo>
                <a:lnTo>
                  <a:pt x="89" y="213"/>
                </a:lnTo>
                <a:lnTo>
                  <a:pt x="98" y="213"/>
                </a:lnTo>
                <a:lnTo>
                  <a:pt x="102" y="209"/>
                </a:lnTo>
                <a:lnTo>
                  <a:pt x="102" y="209"/>
                </a:lnTo>
                <a:lnTo>
                  <a:pt x="98" y="200"/>
                </a:lnTo>
                <a:lnTo>
                  <a:pt x="98" y="200"/>
                </a:lnTo>
                <a:lnTo>
                  <a:pt x="98" y="191"/>
                </a:lnTo>
                <a:lnTo>
                  <a:pt x="107" y="182"/>
                </a:lnTo>
                <a:lnTo>
                  <a:pt x="120" y="182"/>
                </a:lnTo>
                <a:lnTo>
                  <a:pt x="124" y="178"/>
                </a:lnTo>
                <a:lnTo>
                  <a:pt x="133" y="173"/>
                </a:lnTo>
                <a:lnTo>
                  <a:pt x="147" y="178"/>
                </a:lnTo>
                <a:lnTo>
                  <a:pt x="160" y="169"/>
                </a:lnTo>
                <a:lnTo>
                  <a:pt x="164" y="169"/>
                </a:lnTo>
                <a:lnTo>
                  <a:pt x="164" y="182"/>
                </a:lnTo>
                <a:lnTo>
                  <a:pt x="169" y="191"/>
                </a:lnTo>
                <a:lnTo>
                  <a:pt x="195" y="191"/>
                </a:lnTo>
                <a:lnTo>
                  <a:pt x="195" y="187"/>
                </a:lnTo>
                <a:lnTo>
                  <a:pt x="204" y="182"/>
                </a:lnTo>
                <a:lnTo>
                  <a:pt x="204" y="178"/>
                </a:lnTo>
                <a:lnTo>
                  <a:pt x="213" y="178"/>
                </a:lnTo>
                <a:lnTo>
                  <a:pt x="227" y="178"/>
                </a:lnTo>
                <a:lnTo>
                  <a:pt x="235" y="182"/>
                </a:lnTo>
                <a:lnTo>
                  <a:pt x="240" y="182"/>
                </a:lnTo>
                <a:lnTo>
                  <a:pt x="262" y="164"/>
                </a:lnTo>
                <a:lnTo>
                  <a:pt x="267" y="155"/>
                </a:lnTo>
                <a:lnTo>
                  <a:pt x="267" y="155"/>
                </a:lnTo>
                <a:lnTo>
                  <a:pt x="262" y="155"/>
                </a:lnTo>
                <a:lnTo>
                  <a:pt x="258" y="147"/>
                </a:lnTo>
                <a:lnTo>
                  <a:pt x="258" y="142"/>
                </a:lnTo>
                <a:lnTo>
                  <a:pt x="258" y="142"/>
                </a:lnTo>
                <a:lnTo>
                  <a:pt x="249" y="138"/>
                </a:lnTo>
                <a:lnTo>
                  <a:pt x="240" y="133"/>
                </a:lnTo>
                <a:lnTo>
                  <a:pt x="227" y="116"/>
                </a:lnTo>
                <a:lnTo>
                  <a:pt x="227" y="116"/>
                </a:lnTo>
                <a:lnTo>
                  <a:pt x="222" y="107"/>
                </a:lnTo>
                <a:lnTo>
                  <a:pt x="218" y="80"/>
                </a:lnTo>
                <a:lnTo>
                  <a:pt x="213" y="80"/>
                </a:lnTo>
                <a:lnTo>
                  <a:pt x="213" y="80"/>
                </a:lnTo>
                <a:lnTo>
                  <a:pt x="209" y="76"/>
                </a:lnTo>
                <a:lnTo>
                  <a:pt x="204" y="76"/>
                </a:lnTo>
                <a:lnTo>
                  <a:pt x="204" y="76"/>
                </a:lnTo>
                <a:lnTo>
                  <a:pt x="209" y="71"/>
                </a:lnTo>
                <a:lnTo>
                  <a:pt x="227" y="67"/>
                </a:lnTo>
                <a:lnTo>
                  <a:pt x="231" y="71"/>
                </a:lnTo>
                <a:lnTo>
                  <a:pt x="235" y="67"/>
                </a:lnTo>
                <a:lnTo>
                  <a:pt x="235" y="62"/>
                </a:lnTo>
                <a:lnTo>
                  <a:pt x="227" y="54"/>
                </a:lnTo>
                <a:lnTo>
                  <a:pt x="222" y="45"/>
                </a:lnTo>
                <a:lnTo>
                  <a:pt x="218" y="40"/>
                </a:lnTo>
                <a:lnTo>
                  <a:pt x="213" y="40"/>
                </a:lnTo>
                <a:lnTo>
                  <a:pt x="209" y="36"/>
                </a:lnTo>
                <a:lnTo>
                  <a:pt x="204" y="36"/>
                </a:lnTo>
                <a:lnTo>
                  <a:pt x="195" y="45"/>
                </a:lnTo>
                <a:lnTo>
                  <a:pt x="195" y="49"/>
                </a:lnTo>
                <a:lnTo>
                  <a:pt x="191" y="49"/>
                </a:lnTo>
                <a:lnTo>
                  <a:pt x="187" y="45"/>
                </a:lnTo>
                <a:lnTo>
                  <a:pt x="182" y="40"/>
                </a:lnTo>
                <a:lnTo>
                  <a:pt x="178" y="45"/>
                </a:lnTo>
                <a:lnTo>
                  <a:pt x="178" y="49"/>
                </a:lnTo>
                <a:lnTo>
                  <a:pt x="173" y="49"/>
                </a:lnTo>
                <a:lnTo>
                  <a:pt x="173" y="49"/>
                </a:lnTo>
                <a:lnTo>
                  <a:pt x="169" y="49"/>
                </a:lnTo>
                <a:lnTo>
                  <a:pt x="164" y="49"/>
                </a:lnTo>
                <a:lnTo>
                  <a:pt x="164" y="49"/>
                </a:lnTo>
                <a:lnTo>
                  <a:pt x="164" y="45"/>
                </a:lnTo>
                <a:lnTo>
                  <a:pt x="164" y="40"/>
                </a:lnTo>
                <a:lnTo>
                  <a:pt x="164" y="40"/>
                </a:lnTo>
                <a:lnTo>
                  <a:pt x="164" y="31"/>
                </a:lnTo>
                <a:lnTo>
                  <a:pt x="164" y="31"/>
                </a:lnTo>
                <a:lnTo>
                  <a:pt x="164" y="27"/>
                </a:lnTo>
                <a:lnTo>
                  <a:pt x="169" y="27"/>
                </a:lnTo>
                <a:lnTo>
                  <a:pt x="169" y="22"/>
                </a:lnTo>
                <a:lnTo>
                  <a:pt x="169" y="22"/>
                </a:lnTo>
                <a:lnTo>
                  <a:pt x="173" y="18"/>
                </a:lnTo>
                <a:lnTo>
                  <a:pt x="173" y="18"/>
                </a:lnTo>
                <a:lnTo>
                  <a:pt x="169" y="14"/>
                </a:lnTo>
                <a:lnTo>
                  <a:pt x="169" y="14"/>
                </a:lnTo>
                <a:lnTo>
                  <a:pt x="169" y="14"/>
                </a:lnTo>
                <a:lnTo>
                  <a:pt x="164" y="14"/>
                </a:lnTo>
                <a:lnTo>
                  <a:pt x="156" y="14"/>
                </a:lnTo>
                <a:lnTo>
                  <a:pt x="151" y="14"/>
                </a:lnTo>
                <a:lnTo>
                  <a:pt x="147" y="9"/>
                </a:lnTo>
                <a:lnTo>
                  <a:pt x="138" y="14"/>
                </a:lnTo>
                <a:lnTo>
                  <a:pt x="129" y="14"/>
                </a:lnTo>
                <a:lnTo>
                  <a:pt x="124" y="9"/>
                </a:lnTo>
                <a:lnTo>
                  <a:pt x="116" y="14"/>
                </a:lnTo>
                <a:lnTo>
                  <a:pt x="116" y="14"/>
                </a:lnTo>
                <a:lnTo>
                  <a:pt x="116" y="9"/>
                </a:lnTo>
                <a:lnTo>
                  <a:pt x="120" y="5"/>
                </a:lnTo>
                <a:lnTo>
                  <a:pt x="120" y="5"/>
                </a:lnTo>
                <a:lnTo>
                  <a:pt x="116" y="5"/>
                </a:lnTo>
                <a:lnTo>
                  <a:pt x="107" y="5"/>
                </a:lnTo>
                <a:lnTo>
                  <a:pt x="107" y="14"/>
                </a:lnTo>
                <a:lnTo>
                  <a:pt x="98" y="14"/>
                </a:lnTo>
                <a:lnTo>
                  <a:pt x="93" y="22"/>
                </a:lnTo>
                <a:lnTo>
                  <a:pt x="85" y="22"/>
                </a:lnTo>
                <a:lnTo>
                  <a:pt x="80" y="18"/>
                </a:lnTo>
                <a:lnTo>
                  <a:pt x="76" y="18"/>
                </a:lnTo>
                <a:lnTo>
                  <a:pt x="80" y="14"/>
                </a:lnTo>
                <a:lnTo>
                  <a:pt x="80" y="14"/>
                </a:lnTo>
                <a:lnTo>
                  <a:pt x="80" y="9"/>
                </a:lnTo>
                <a:lnTo>
                  <a:pt x="76" y="0"/>
                </a:lnTo>
                <a:lnTo>
                  <a:pt x="76" y="9"/>
                </a:lnTo>
                <a:lnTo>
                  <a:pt x="76" y="9"/>
                </a:lnTo>
                <a:lnTo>
                  <a:pt x="71" y="14"/>
                </a:lnTo>
                <a:lnTo>
                  <a:pt x="62" y="27"/>
                </a:lnTo>
                <a:lnTo>
                  <a:pt x="62" y="31"/>
                </a:lnTo>
                <a:lnTo>
                  <a:pt x="62" y="36"/>
                </a:lnTo>
                <a:lnTo>
                  <a:pt x="62" y="36"/>
                </a:lnTo>
                <a:lnTo>
                  <a:pt x="53" y="31"/>
                </a:lnTo>
                <a:lnTo>
                  <a:pt x="49" y="31"/>
                </a:lnTo>
                <a:lnTo>
                  <a:pt x="49" y="36"/>
                </a:lnTo>
                <a:lnTo>
                  <a:pt x="45" y="49"/>
                </a:lnTo>
                <a:lnTo>
                  <a:pt x="40" y="45"/>
                </a:lnTo>
                <a:lnTo>
                  <a:pt x="40" y="45"/>
                </a:lnTo>
                <a:lnTo>
                  <a:pt x="36" y="49"/>
                </a:lnTo>
                <a:lnTo>
                  <a:pt x="40" y="54"/>
                </a:lnTo>
                <a:lnTo>
                  <a:pt x="40" y="58"/>
                </a:lnTo>
                <a:lnTo>
                  <a:pt x="36" y="62"/>
                </a:lnTo>
                <a:lnTo>
                  <a:pt x="22" y="71"/>
                </a:lnTo>
                <a:lnTo>
                  <a:pt x="22" y="76"/>
                </a:lnTo>
                <a:lnTo>
                  <a:pt x="22" y="80"/>
                </a:lnTo>
                <a:lnTo>
                  <a:pt x="18" y="80"/>
                </a:lnTo>
                <a:lnTo>
                  <a:pt x="14" y="85"/>
                </a:lnTo>
                <a:lnTo>
                  <a:pt x="14" y="85"/>
                </a:lnTo>
                <a:lnTo>
                  <a:pt x="9" y="85"/>
                </a:lnTo>
                <a:lnTo>
                  <a:pt x="14" y="93"/>
                </a:lnTo>
                <a:lnTo>
                  <a:pt x="14" y="93"/>
                </a:lnTo>
                <a:lnTo>
                  <a:pt x="9" y="102"/>
                </a:lnTo>
                <a:lnTo>
                  <a:pt x="5" y="116"/>
                </a:lnTo>
                <a:lnTo>
                  <a:pt x="5" y="124"/>
                </a:lnTo>
                <a:lnTo>
                  <a:pt x="0" y="129"/>
                </a:lnTo>
                <a:lnTo>
                  <a:pt x="0" y="133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2" name="Freeform 890">
            <a:extLst>
              <a:ext uri="{FF2B5EF4-FFF2-40B4-BE49-F238E27FC236}">
                <a16:creationId xmlns:a16="http://schemas.microsoft.com/office/drawing/2014/main" id="{D0B7C4C4-5C28-42DC-BCC9-5816939E5465}"/>
              </a:ext>
            </a:extLst>
          </p:cNvPr>
          <p:cNvSpPr>
            <a:spLocks/>
          </p:cNvSpPr>
          <p:nvPr/>
        </p:nvSpPr>
        <p:spPr bwMode="auto">
          <a:xfrm>
            <a:off x="6297819" y="4219840"/>
            <a:ext cx="238423" cy="194667"/>
          </a:xfrm>
          <a:custGeom>
            <a:avLst/>
            <a:gdLst>
              <a:gd name="T0" fmla="*/ 5 w 267"/>
              <a:gd name="T1" fmla="*/ 133 h 218"/>
              <a:gd name="T2" fmla="*/ 22 w 267"/>
              <a:gd name="T3" fmla="*/ 133 h 218"/>
              <a:gd name="T4" fmla="*/ 27 w 267"/>
              <a:gd name="T5" fmla="*/ 142 h 218"/>
              <a:gd name="T6" fmla="*/ 31 w 267"/>
              <a:gd name="T7" fmla="*/ 147 h 218"/>
              <a:gd name="T8" fmla="*/ 31 w 267"/>
              <a:gd name="T9" fmla="*/ 142 h 218"/>
              <a:gd name="T10" fmla="*/ 40 w 267"/>
              <a:gd name="T11" fmla="*/ 142 h 218"/>
              <a:gd name="T12" fmla="*/ 49 w 267"/>
              <a:gd name="T13" fmla="*/ 155 h 218"/>
              <a:gd name="T14" fmla="*/ 49 w 267"/>
              <a:gd name="T15" fmla="*/ 173 h 218"/>
              <a:gd name="T16" fmla="*/ 53 w 267"/>
              <a:gd name="T17" fmla="*/ 182 h 218"/>
              <a:gd name="T18" fmla="*/ 53 w 267"/>
              <a:gd name="T19" fmla="*/ 191 h 218"/>
              <a:gd name="T20" fmla="*/ 71 w 267"/>
              <a:gd name="T21" fmla="*/ 191 h 218"/>
              <a:gd name="T22" fmla="*/ 62 w 267"/>
              <a:gd name="T23" fmla="*/ 213 h 218"/>
              <a:gd name="T24" fmla="*/ 76 w 267"/>
              <a:gd name="T25" fmla="*/ 218 h 218"/>
              <a:gd name="T26" fmla="*/ 98 w 267"/>
              <a:gd name="T27" fmla="*/ 213 h 218"/>
              <a:gd name="T28" fmla="*/ 98 w 267"/>
              <a:gd name="T29" fmla="*/ 200 h 218"/>
              <a:gd name="T30" fmla="*/ 107 w 267"/>
              <a:gd name="T31" fmla="*/ 182 h 218"/>
              <a:gd name="T32" fmla="*/ 133 w 267"/>
              <a:gd name="T33" fmla="*/ 173 h 218"/>
              <a:gd name="T34" fmla="*/ 164 w 267"/>
              <a:gd name="T35" fmla="*/ 169 h 218"/>
              <a:gd name="T36" fmla="*/ 195 w 267"/>
              <a:gd name="T37" fmla="*/ 191 h 218"/>
              <a:gd name="T38" fmla="*/ 204 w 267"/>
              <a:gd name="T39" fmla="*/ 178 h 218"/>
              <a:gd name="T40" fmla="*/ 235 w 267"/>
              <a:gd name="T41" fmla="*/ 182 h 218"/>
              <a:gd name="T42" fmla="*/ 267 w 267"/>
              <a:gd name="T43" fmla="*/ 155 h 218"/>
              <a:gd name="T44" fmla="*/ 258 w 267"/>
              <a:gd name="T45" fmla="*/ 147 h 218"/>
              <a:gd name="T46" fmla="*/ 249 w 267"/>
              <a:gd name="T47" fmla="*/ 138 h 218"/>
              <a:gd name="T48" fmla="*/ 227 w 267"/>
              <a:gd name="T49" fmla="*/ 116 h 218"/>
              <a:gd name="T50" fmla="*/ 213 w 267"/>
              <a:gd name="T51" fmla="*/ 80 h 218"/>
              <a:gd name="T52" fmla="*/ 204 w 267"/>
              <a:gd name="T53" fmla="*/ 76 h 218"/>
              <a:gd name="T54" fmla="*/ 227 w 267"/>
              <a:gd name="T55" fmla="*/ 67 h 218"/>
              <a:gd name="T56" fmla="*/ 235 w 267"/>
              <a:gd name="T57" fmla="*/ 62 h 218"/>
              <a:gd name="T58" fmla="*/ 218 w 267"/>
              <a:gd name="T59" fmla="*/ 40 h 218"/>
              <a:gd name="T60" fmla="*/ 204 w 267"/>
              <a:gd name="T61" fmla="*/ 36 h 218"/>
              <a:gd name="T62" fmla="*/ 191 w 267"/>
              <a:gd name="T63" fmla="*/ 49 h 218"/>
              <a:gd name="T64" fmla="*/ 178 w 267"/>
              <a:gd name="T65" fmla="*/ 45 h 218"/>
              <a:gd name="T66" fmla="*/ 173 w 267"/>
              <a:gd name="T67" fmla="*/ 49 h 218"/>
              <a:gd name="T68" fmla="*/ 164 w 267"/>
              <a:gd name="T69" fmla="*/ 49 h 218"/>
              <a:gd name="T70" fmla="*/ 164 w 267"/>
              <a:gd name="T71" fmla="*/ 40 h 218"/>
              <a:gd name="T72" fmla="*/ 164 w 267"/>
              <a:gd name="T73" fmla="*/ 27 h 218"/>
              <a:gd name="T74" fmla="*/ 169 w 267"/>
              <a:gd name="T75" fmla="*/ 22 h 218"/>
              <a:gd name="T76" fmla="*/ 169 w 267"/>
              <a:gd name="T77" fmla="*/ 14 h 218"/>
              <a:gd name="T78" fmla="*/ 164 w 267"/>
              <a:gd name="T79" fmla="*/ 14 h 218"/>
              <a:gd name="T80" fmla="*/ 147 w 267"/>
              <a:gd name="T81" fmla="*/ 9 h 218"/>
              <a:gd name="T82" fmla="*/ 124 w 267"/>
              <a:gd name="T83" fmla="*/ 9 h 218"/>
              <a:gd name="T84" fmla="*/ 116 w 267"/>
              <a:gd name="T85" fmla="*/ 9 h 218"/>
              <a:gd name="T86" fmla="*/ 116 w 267"/>
              <a:gd name="T87" fmla="*/ 5 h 218"/>
              <a:gd name="T88" fmla="*/ 98 w 267"/>
              <a:gd name="T89" fmla="*/ 14 h 218"/>
              <a:gd name="T90" fmla="*/ 80 w 267"/>
              <a:gd name="T91" fmla="*/ 18 h 218"/>
              <a:gd name="T92" fmla="*/ 80 w 267"/>
              <a:gd name="T93" fmla="*/ 14 h 218"/>
              <a:gd name="T94" fmla="*/ 76 w 267"/>
              <a:gd name="T95" fmla="*/ 9 h 218"/>
              <a:gd name="T96" fmla="*/ 62 w 267"/>
              <a:gd name="T97" fmla="*/ 27 h 218"/>
              <a:gd name="T98" fmla="*/ 62 w 267"/>
              <a:gd name="T99" fmla="*/ 36 h 218"/>
              <a:gd name="T100" fmla="*/ 49 w 267"/>
              <a:gd name="T101" fmla="*/ 36 h 218"/>
              <a:gd name="T102" fmla="*/ 40 w 267"/>
              <a:gd name="T103" fmla="*/ 45 h 218"/>
              <a:gd name="T104" fmla="*/ 40 w 267"/>
              <a:gd name="T105" fmla="*/ 58 h 218"/>
              <a:gd name="T106" fmla="*/ 22 w 267"/>
              <a:gd name="T107" fmla="*/ 76 h 218"/>
              <a:gd name="T108" fmla="*/ 14 w 267"/>
              <a:gd name="T109" fmla="*/ 85 h 218"/>
              <a:gd name="T110" fmla="*/ 14 w 267"/>
              <a:gd name="T111" fmla="*/ 93 h 218"/>
              <a:gd name="T112" fmla="*/ 5 w 267"/>
              <a:gd name="T113" fmla="*/ 116 h 218"/>
              <a:gd name="T114" fmla="*/ 0 w 267"/>
              <a:gd name="T115" fmla="*/ 13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" h="218">
                <a:moveTo>
                  <a:pt x="0" y="133"/>
                </a:moveTo>
                <a:lnTo>
                  <a:pt x="0" y="138"/>
                </a:lnTo>
                <a:lnTo>
                  <a:pt x="5" y="133"/>
                </a:lnTo>
                <a:lnTo>
                  <a:pt x="14" y="138"/>
                </a:lnTo>
                <a:lnTo>
                  <a:pt x="18" y="129"/>
                </a:lnTo>
                <a:lnTo>
                  <a:pt x="22" y="133"/>
                </a:lnTo>
                <a:lnTo>
                  <a:pt x="22" y="138"/>
                </a:lnTo>
                <a:lnTo>
                  <a:pt x="27" y="138"/>
                </a:lnTo>
                <a:lnTo>
                  <a:pt x="27" y="142"/>
                </a:lnTo>
                <a:lnTo>
                  <a:pt x="27" y="147"/>
                </a:lnTo>
                <a:lnTo>
                  <a:pt x="27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2"/>
                </a:lnTo>
                <a:lnTo>
                  <a:pt x="31" y="142"/>
                </a:lnTo>
                <a:lnTo>
                  <a:pt x="36" y="142"/>
                </a:lnTo>
                <a:lnTo>
                  <a:pt x="40" y="142"/>
                </a:lnTo>
                <a:lnTo>
                  <a:pt x="40" y="147"/>
                </a:lnTo>
                <a:lnTo>
                  <a:pt x="45" y="151"/>
                </a:lnTo>
                <a:lnTo>
                  <a:pt x="49" y="155"/>
                </a:lnTo>
                <a:lnTo>
                  <a:pt x="49" y="164"/>
                </a:lnTo>
                <a:lnTo>
                  <a:pt x="53" y="164"/>
                </a:lnTo>
                <a:lnTo>
                  <a:pt x="49" y="173"/>
                </a:lnTo>
                <a:lnTo>
                  <a:pt x="49" y="173"/>
                </a:lnTo>
                <a:lnTo>
                  <a:pt x="49" y="178"/>
                </a:lnTo>
                <a:lnTo>
                  <a:pt x="53" y="182"/>
                </a:lnTo>
                <a:lnTo>
                  <a:pt x="49" y="187"/>
                </a:lnTo>
                <a:lnTo>
                  <a:pt x="49" y="191"/>
                </a:lnTo>
                <a:lnTo>
                  <a:pt x="53" y="191"/>
                </a:lnTo>
                <a:lnTo>
                  <a:pt x="67" y="191"/>
                </a:lnTo>
                <a:lnTo>
                  <a:pt x="67" y="191"/>
                </a:lnTo>
                <a:lnTo>
                  <a:pt x="71" y="191"/>
                </a:lnTo>
                <a:lnTo>
                  <a:pt x="71" y="204"/>
                </a:lnTo>
                <a:lnTo>
                  <a:pt x="62" y="209"/>
                </a:lnTo>
                <a:lnTo>
                  <a:pt x="62" y="213"/>
                </a:lnTo>
                <a:lnTo>
                  <a:pt x="62" y="213"/>
                </a:lnTo>
                <a:lnTo>
                  <a:pt x="67" y="218"/>
                </a:lnTo>
                <a:lnTo>
                  <a:pt x="76" y="218"/>
                </a:lnTo>
                <a:lnTo>
                  <a:pt x="85" y="213"/>
                </a:lnTo>
                <a:lnTo>
                  <a:pt x="89" y="213"/>
                </a:lnTo>
                <a:lnTo>
                  <a:pt x="98" y="213"/>
                </a:lnTo>
                <a:lnTo>
                  <a:pt x="102" y="209"/>
                </a:lnTo>
                <a:lnTo>
                  <a:pt x="102" y="209"/>
                </a:lnTo>
                <a:lnTo>
                  <a:pt x="98" y="200"/>
                </a:lnTo>
                <a:lnTo>
                  <a:pt x="98" y="200"/>
                </a:lnTo>
                <a:lnTo>
                  <a:pt x="98" y="191"/>
                </a:lnTo>
                <a:lnTo>
                  <a:pt x="107" y="182"/>
                </a:lnTo>
                <a:lnTo>
                  <a:pt x="120" y="182"/>
                </a:lnTo>
                <a:lnTo>
                  <a:pt x="124" y="178"/>
                </a:lnTo>
                <a:lnTo>
                  <a:pt x="133" y="173"/>
                </a:lnTo>
                <a:lnTo>
                  <a:pt x="147" y="178"/>
                </a:lnTo>
                <a:lnTo>
                  <a:pt x="160" y="169"/>
                </a:lnTo>
                <a:lnTo>
                  <a:pt x="164" y="169"/>
                </a:lnTo>
                <a:lnTo>
                  <a:pt x="164" y="182"/>
                </a:lnTo>
                <a:lnTo>
                  <a:pt x="169" y="191"/>
                </a:lnTo>
                <a:lnTo>
                  <a:pt x="195" y="191"/>
                </a:lnTo>
                <a:lnTo>
                  <a:pt x="195" y="187"/>
                </a:lnTo>
                <a:lnTo>
                  <a:pt x="204" y="182"/>
                </a:lnTo>
                <a:lnTo>
                  <a:pt x="204" y="178"/>
                </a:lnTo>
                <a:lnTo>
                  <a:pt x="213" y="178"/>
                </a:lnTo>
                <a:lnTo>
                  <a:pt x="227" y="178"/>
                </a:lnTo>
                <a:lnTo>
                  <a:pt x="235" y="182"/>
                </a:lnTo>
                <a:lnTo>
                  <a:pt x="240" y="182"/>
                </a:lnTo>
                <a:lnTo>
                  <a:pt x="262" y="164"/>
                </a:lnTo>
                <a:lnTo>
                  <a:pt x="267" y="155"/>
                </a:lnTo>
                <a:lnTo>
                  <a:pt x="267" y="155"/>
                </a:lnTo>
                <a:lnTo>
                  <a:pt x="262" y="155"/>
                </a:lnTo>
                <a:lnTo>
                  <a:pt x="258" y="147"/>
                </a:lnTo>
                <a:lnTo>
                  <a:pt x="258" y="142"/>
                </a:lnTo>
                <a:lnTo>
                  <a:pt x="258" y="142"/>
                </a:lnTo>
                <a:lnTo>
                  <a:pt x="249" y="138"/>
                </a:lnTo>
                <a:lnTo>
                  <a:pt x="240" y="133"/>
                </a:lnTo>
                <a:lnTo>
                  <a:pt x="227" y="116"/>
                </a:lnTo>
                <a:lnTo>
                  <a:pt x="227" y="116"/>
                </a:lnTo>
                <a:lnTo>
                  <a:pt x="222" y="107"/>
                </a:lnTo>
                <a:lnTo>
                  <a:pt x="218" y="80"/>
                </a:lnTo>
                <a:lnTo>
                  <a:pt x="213" y="80"/>
                </a:lnTo>
                <a:lnTo>
                  <a:pt x="213" y="80"/>
                </a:lnTo>
                <a:lnTo>
                  <a:pt x="209" y="76"/>
                </a:lnTo>
                <a:lnTo>
                  <a:pt x="204" y="76"/>
                </a:lnTo>
                <a:lnTo>
                  <a:pt x="204" y="76"/>
                </a:lnTo>
                <a:lnTo>
                  <a:pt x="209" y="71"/>
                </a:lnTo>
                <a:lnTo>
                  <a:pt x="227" y="67"/>
                </a:lnTo>
                <a:lnTo>
                  <a:pt x="231" y="71"/>
                </a:lnTo>
                <a:lnTo>
                  <a:pt x="235" y="67"/>
                </a:lnTo>
                <a:lnTo>
                  <a:pt x="235" y="62"/>
                </a:lnTo>
                <a:lnTo>
                  <a:pt x="227" y="54"/>
                </a:lnTo>
                <a:lnTo>
                  <a:pt x="222" y="45"/>
                </a:lnTo>
                <a:lnTo>
                  <a:pt x="218" y="40"/>
                </a:lnTo>
                <a:lnTo>
                  <a:pt x="213" y="40"/>
                </a:lnTo>
                <a:lnTo>
                  <a:pt x="209" y="36"/>
                </a:lnTo>
                <a:lnTo>
                  <a:pt x="204" y="36"/>
                </a:lnTo>
                <a:lnTo>
                  <a:pt x="195" y="45"/>
                </a:lnTo>
                <a:lnTo>
                  <a:pt x="195" y="49"/>
                </a:lnTo>
                <a:lnTo>
                  <a:pt x="191" y="49"/>
                </a:lnTo>
                <a:lnTo>
                  <a:pt x="187" y="45"/>
                </a:lnTo>
                <a:lnTo>
                  <a:pt x="182" y="40"/>
                </a:lnTo>
                <a:lnTo>
                  <a:pt x="178" y="45"/>
                </a:lnTo>
                <a:lnTo>
                  <a:pt x="178" y="49"/>
                </a:lnTo>
                <a:lnTo>
                  <a:pt x="173" y="49"/>
                </a:lnTo>
                <a:lnTo>
                  <a:pt x="173" y="49"/>
                </a:lnTo>
                <a:lnTo>
                  <a:pt x="169" y="49"/>
                </a:lnTo>
                <a:lnTo>
                  <a:pt x="164" y="49"/>
                </a:lnTo>
                <a:lnTo>
                  <a:pt x="164" y="49"/>
                </a:lnTo>
                <a:lnTo>
                  <a:pt x="164" y="45"/>
                </a:lnTo>
                <a:lnTo>
                  <a:pt x="164" y="40"/>
                </a:lnTo>
                <a:lnTo>
                  <a:pt x="164" y="40"/>
                </a:lnTo>
                <a:lnTo>
                  <a:pt x="164" y="31"/>
                </a:lnTo>
                <a:lnTo>
                  <a:pt x="164" y="31"/>
                </a:lnTo>
                <a:lnTo>
                  <a:pt x="164" y="27"/>
                </a:lnTo>
                <a:lnTo>
                  <a:pt x="169" y="27"/>
                </a:lnTo>
                <a:lnTo>
                  <a:pt x="169" y="22"/>
                </a:lnTo>
                <a:lnTo>
                  <a:pt x="169" y="22"/>
                </a:lnTo>
                <a:lnTo>
                  <a:pt x="173" y="18"/>
                </a:lnTo>
                <a:lnTo>
                  <a:pt x="173" y="18"/>
                </a:lnTo>
                <a:lnTo>
                  <a:pt x="169" y="14"/>
                </a:lnTo>
                <a:lnTo>
                  <a:pt x="169" y="14"/>
                </a:lnTo>
                <a:lnTo>
                  <a:pt x="169" y="14"/>
                </a:lnTo>
                <a:lnTo>
                  <a:pt x="164" y="14"/>
                </a:lnTo>
                <a:lnTo>
                  <a:pt x="156" y="14"/>
                </a:lnTo>
                <a:lnTo>
                  <a:pt x="151" y="14"/>
                </a:lnTo>
                <a:lnTo>
                  <a:pt x="147" y="9"/>
                </a:lnTo>
                <a:lnTo>
                  <a:pt x="138" y="14"/>
                </a:lnTo>
                <a:lnTo>
                  <a:pt x="129" y="14"/>
                </a:lnTo>
                <a:lnTo>
                  <a:pt x="124" y="9"/>
                </a:lnTo>
                <a:lnTo>
                  <a:pt x="116" y="14"/>
                </a:lnTo>
                <a:lnTo>
                  <a:pt x="116" y="14"/>
                </a:lnTo>
                <a:lnTo>
                  <a:pt x="116" y="9"/>
                </a:lnTo>
                <a:lnTo>
                  <a:pt x="120" y="5"/>
                </a:lnTo>
                <a:lnTo>
                  <a:pt x="120" y="5"/>
                </a:lnTo>
                <a:lnTo>
                  <a:pt x="116" y="5"/>
                </a:lnTo>
                <a:lnTo>
                  <a:pt x="107" y="5"/>
                </a:lnTo>
                <a:lnTo>
                  <a:pt x="107" y="14"/>
                </a:lnTo>
                <a:lnTo>
                  <a:pt x="98" y="14"/>
                </a:lnTo>
                <a:lnTo>
                  <a:pt x="93" y="22"/>
                </a:lnTo>
                <a:lnTo>
                  <a:pt x="85" y="22"/>
                </a:lnTo>
                <a:lnTo>
                  <a:pt x="80" y="18"/>
                </a:lnTo>
                <a:lnTo>
                  <a:pt x="76" y="18"/>
                </a:lnTo>
                <a:lnTo>
                  <a:pt x="80" y="14"/>
                </a:lnTo>
                <a:lnTo>
                  <a:pt x="80" y="14"/>
                </a:lnTo>
                <a:lnTo>
                  <a:pt x="80" y="9"/>
                </a:lnTo>
                <a:lnTo>
                  <a:pt x="76" y="0"/>
                </a:lnTo>
                <a:lnTo>
                  <a:pt x="76" y="9"/>
                </a:lnTo>
                <a:lnTo>
                  <a:pt x="76" y="9"/>
                </a:lnTo>
                <a:lnTo>
                  <a:pt x="71" y="14"/>
                </a:lnTo>
                <a:lnTo>
                  <a:pt x="62" y="27"/>
                </a:lnTo>
                <a:lnTo>
                  <a:pt x="62" y="31"/>
                </a:lnTo>
                <a:lnTo>
                  <a:pt x="62" y="36"/>
                </a:lnTo>
                <a:lnTo>
                  <a:pt x="62" y="36"/>
                </a:lnTo>
                <a:lnTo>
                  <a:pt x="53" y="31"/>
                </a:lnTo>
                <a:lnTo>
                  <a:pt x="49" y="31"/>
                </a:lnTo>
                <a:lnTo>
                  <a:pt x="49" y="36"/>
                </a:lnTo>
                <a:lnTo>
                  <a:pt x="45" y="49"/>
                </a:lnTo>
                <a:lnTo>
                  <a:pt x="40" y="45"/>
                </a:lnTo>
                <a:lnTo>
                  <a:pt x="40" y="45"/>
                </a:lnTo>
                <a:lnTo>
                  <a:pt x="36" y="49"/>
                </a:lnTo>
                <a:lnTo>
                  <a:pt x="40" y="54"/>
                </a:lnTo>
                <a:lnTo>
                  <a:pt x="40" y="58"/>
                </a:lnTo>
                <a:lnTo>
                  <a:pt x="36" y="62"/>
                </a:lnTo>
                <a:lnTo>
                  <a:pt x="22" y="71"/>
                </a:lnTo>
                <a:lnTo>
                  <a:pt x="22" y="76"/>
                </a:lnTo>
                <a:lnTo>
                  <a:pt x="22" y="80"/>
                </a:lnTo>
                <a:lnTo>
                  <a:pt x="18" y="80"/>
                </a:lnTo>
                <a:lnTo>
                  <a:pt x="14" y="85"/>
                </a:lnTo>
                <a:lnTo>
                  <a:pt x="14" y="85"/>
                </a:lnTo>
                <a:lnTo>
                  <a:pt x="9" y="85"/>
                </a:lnTo>
                <a:lnTo>
                  <a:pt x="14" y="93"/>
                </a:lnTo>
                <a:lnTo>
                  <a:pt x="14" y="93"/>
                </a:lnTo>
                <a:lnTo>
                  <a:pt x="9" y="102"/>
                </a:lnTo>
                <a:lnTo>
                  <a:pt x="5" y="116"/>
                </a:lnTo>
                <a:lnTo>
                  <a:pt x="5" y="124"/>
                </a:lnTo>
                <a:lnTo>
                  <a:pt x="0" y="129"/>
                </a:lnTo>
                <a:lnTo>
                  <a:pt x="0" y="13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3" name="Freeform 891">
            <a:extLst>
              <a:ext uri="{FF2B5EF4-FFF2-40B4-BE49-F238E27FC236}">
                <a16:creationId xmlns:a16="http://schemas.microsoft.com/office/drawing/2014/main" id="{69C60C5B-7532-4029-879F-97EBD03CAF48}"/>
              </a:ext>
            </a:extLst>
          </p:cNvPr>
          <p:cNvSpPr>
            <a:spLocks/>
          </p:cNvSpPr>
          <p:nvPr/>
        </p:nvSpPr>
        <p:spPr bwMode="auto">
          <a:xfrm>
            <a:off x="6297819" y="4219840"/>
            <a:ext cx="238423" cy="194667"/>
          </a:xfrm>
          <a:custGeom>
            <a:avLst/>
            <a:gdLst>
              <a:gd name="T0" fmla="*/ 5 w 267"/>
              <a:gd name="T1" fmla="*/ 133 h 218"/>
              <a:gd name="T2" fmla="*/ 22 w 267"/>
              <a:gd name="T3" fmla="*/ 133 h 218"/>
              <a:gd name="T4" fmla="*/ 27 w 267"/>
              <a:gd name="T5" fmla="*/ 142 h 218"/>
              <a:gd name="T6" fmla="*/ 31 w 267"/>
              <a:gd name="T7" fmla="*/ 147 h 218"/>
              <a:gd name="T8" fmla="*/ 31 w 267"/>
              <a:gd name="T9" fmla="*/ 142 h 218"/>
              <a:gd name="T10" fmla="*/ 40 w 267"/>
              <a:gd name="T11" fmla="*/ 142 h 218"/>
              <a:gd name="T12" fmla="*/ 49 w 267"/>
              <a:gd name="T13" fmla="*/ 155 h 218"/>
              <a:gd name="T14" fmla="*/ 49 w 267"/>
              <a:gd name="T15" fmla="*/ 173 h 218"/>
              <a:gd name="T16" fmla="*/ 53 w 267"/>
              <a:gd name="T17" fmla="*/ 182 h 218"/>
              <a:gd name="T18" fmla="*/ 53 w 267"/>
              <a:gd name="T19" fmla="*/ 191 h 218"/>
              <a:gd name="T20" fmla="*/ 71 w 267"/>
              <a:gd name="T21" fmla="*/ 191 h 218"/>
              <a:gd name="T22" fmla="*/ 62 w 267"/>
              <a:gd name="T23" fmla="*/ 213 h 218"/>
              <a:gd name="T24" fmla="*/ 76 w 267"/>
              <a:gd name="T25" fmla="*/ 218 h 218"/>
              <a:gd name="T26" fmla="*/ 98 w 267"/>
              <a:gd name="T27" fmla="*/ 213 h 218"/>
              <a:gd name="T28" fmla="*/ 98 w 267"/>
              <a:gd name="T29" fmla="*/ 200 h 218"/>
              <a:gd name="T30" fmla="*/ 107 w 267"/>
              <a:gd name="T31" fmla="*/ 182 h 218"/>
              <a:gd name="T32" fmla="*/ 133 w 267"/>
              <a:gd name="T33" fmla="*/ 173 h 218"/>
              <a:gd name="T34" fmla="*/ 164 w 267"/>
              <a:gd name="T35" fmla="*/ 169 h 218"/>
              <a:gd name="T36" fmla="*/ 195 w 267"/>
              <a:gd name="T37" fmla="*/ 191 h 218"/>
              <a:gd name="T38" fmla="*/ 204 w 267"/>
              <a:gd name="T39" fmla="*/ 178 h 218"/>
              <a:gd name="T40" fmla="*/ 235 w 267"/>
              <a:gd name="T41" fmla="*/ 182 h 218"/>
              <a:gd name="T42" fmla="*/ 267 w 267"/>
              <a:gd name="T43" fmla="*/ 155 h 218"/>
              <a:gd name="T44" fmla="*/ 258 w 267"/>
              <a:gd name="T45" fmla="*/ 147 h 218"/>
              <a:gd name="T46" fmla="*/ 249 w 267"/>
              <a:gd name="T47" fmla="*/ 138 h 218"/>
              <a:gd name="T48" fmla="*/ 227 w 267"/>
              <a:gd name="T49" fmla="*/ 116 h 218"/>
              <a:gd name="T50" fmla="*/ 213 w 267"/>
              <a:gd name="T51" fmla="*/ 80 h 218"/>
              <a:gd name="T52" fmla="*/ 204 w 267"/>
              <a:gd name="T53" fmla="*/ 76 h 218"/>
              <a:gd name="T54" fmla="*/ 227 w 267"/>
              <a:gd name="T55" fmla="*/ 67 h 218"/>
              <a:gd name="T56" fmla="*/ 235 w 267"/>
              <a:gd name="T57" fmla="*/ 62 h 218"/>
              <a:gd name="T58" fmla="*/ 218 w 267"/>
              <a:gd name="T59" fmla="*/ 40 h 218"/>
              <a:gd name="T60" fmla="*/ 204 w 267"/>
              <a:gd name="T61" fmla="*/ 36 h 218"/>
              <a:gd name="T62" fmla="*/ 191 w 267"/>
              <a:gd name="T63" fmla="*/ 49 h 218"/>
              <a:gd name="T64" fmla="*/ 178 w 267"/>
              <a:gd name="T65" fmla="*/ 45 h 218"/>
              <a:gd name="T66" fmla="*/ 173 w 267"/>
              <a:gd name="T67" fmla="*/ 49 h 218"/>
              <a:gd name="T68" fmla="*/ 164 w 267"/>
              <a:gd name="T69" fmla="*/ 49 h 218"/>
              <a:gd name="T70" fmla="*/ 164 w 267"/>
              <a:gd name="T71" fmla="*/ 40 h 218"/>
              <a:gd name="T72" fmla="*/ 164 w 267"/>
              <a:gd name="T73" fmla="*/ 27 h 218"/>
              <a:gd name="T74" fmla="*/ 169 w 267"/>
              <a:gd name="T75" fmla="*/ 22 h 218"/>
              <a:gd name="T76" fmla="*/ 169 w 267"/>
              <a:gd name="T77" fmla="*/ 14 h 218"/>
              <a:gd name="T78" fmla="*/ 164 w 267"/>
              <a:gd name="T79" fmla="*/ 14 h 218"/>
              <a:gd name="T80" fmla="*/ 147 w 267"/>
              <a:gd name="T81" fmla="*/ 9 h 218"/>
              <a:gd name="T82" fmla="*/ 124 w 267"/>
              <a:gd name="T83" fmla="*/ 9 h 218"/>
              <a:gd name="T84" fmla="*/ 116 w 267"/>
              <a:gd name="T85" fmla="*/ 9 h 218"/>
              <a:gd name="T86" fmla="*/ 116 w 267"/>
              <a:gd name="T87" fmla="*/ 5 h 218"/>
              <a:gd name="T88" fmla="*/ 98 w 267"/>
              <a:gd name="T89" fmla="*/ 14 h 218"/>
              <a:gd name="T90" fmla="*/ 80 w 267"/>
              <a:gd name="T91" fmla="*/ 18 h 218"/>
              <a:gd name="T92" fmla="*/ 80 w 267"/>
              <a:gd name="T93" fmla="*/ 14 h 218"/>
              <a:gd name="T94" fmla="*/ 76 w 267"/>
              <a:gd name="T95" fmla="*/ 9 h 218"/>
              <a:gd name="T96" fmla="*/ 62 w 267"/>
              <a:gd name="T97" fmla="*/ 27 h 218"/>
              <a:gd name="T98" fmla="*/ 62 w 267"/>
              <a:gd name="T99" fmla="*/ 36 h 218"/>
              <a:gd name="T100" fmla="*/ 49 w 267"/>
              <a:gd name="T101" fmla="*/ 36 h 218"/>
              <a:gd name="T102" fmla="*/ 40 w 267"/>
              <a:gd name="T103" fmla="*/ 45 h 218"/>
              <a:gd name="T104" fmla="*/ 40 w 267"/>
              <a:gd name="T105" fmla="*/ 58 h 218"/>
              <a:gd name="T106" fmla="*/ 22 w 267"/>
              <a:gd name="T107" fmla="*/ 76 h 218"/>
              <a:gd name="T108" fmla="*/ 14 w 267"/>
              <a:gd name="T109" fmla="*/ 85 h 218"/>
              <a:gd name="T110" fmla="*/ 14 w 267"/>
              <a:gd name="T111" fmla="*/ 93 h 218"/>
              <a:gd name="T112" fmla="*/ 5 w 267"/>
              <a:gd name="T113" fmla="*/ 116 h 218"/>
              <a:gd name="T114" fmla="*/ 0 w 267"/>
              <a:gd name="T115" fmla="*/ 13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" h="218">
                <a:moveTo>
                  <a:pt x="0" y="133"/>
                </a:moveTo>
                <a:lnTo>
                  <a:pt x="0" y="138"/>
                </a:lnTo>
                <a:lnTo>
                  <a:pt x="5" y="133"/>
                </a:lnTo>
                <a:lnTo>
                  <a:pt x="14" y="138"/>
                </a:lnTo>
                <a:lnTo>
                  <a:pt x="18" y="129"/>
                </a:lnTo>
                <a:lnTo>
                  <a:pt x="22" y="133"/>
                </a:lnTo>
                <a:lnTo>
                  <a:pt x="22" y="138"/>
                </a:lnTo>
                <a:lnTo>
                  <a:pt x="27" y="138"/>
                </a:lnTo>
                <a:lnTo>
                  <a:pt x="27" y="142"/>
                </a:lnTo>
                <a:lnTo>
                  <a:pt x="27" y="147"/>
                </a:lnTo>
                <a:lnTo>
                  <a:pt x="27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2"/>
                </a:lnTo>
                <a:lnTo>
                  <a:pt x="31" y="142"/>
                </a:lnTo>
                <a:lnTo>
                  <a:pt x="36" y="142"/>
                </a:lnTo>
                <a:lnTo>
                  <a:pt x="40" y="142"/>
                </a:lnTo>
                <a:lnTo>
                  <a:pt x="40" y="147"/>
                </a:lnTo>
                <a:lnTo>
                  <a:pt x="45" y="151"/>
                </a:lnTo>
                <a:lnTo>
                  <a:pt x="49" y="155"/>
                </a:lnTo>
                <a:lnTo>
                  <a:pt x="49" y="164"/>
                </a:lnTo>
                <a:lnTo>
                  <a:pt x="53" y="164"/>
                </a:lnTo>
                <a:lnTo>
                  <a:pt x="49" y="173"/>
                </a:lnTo>
                <a:lnTo>
                  <a:pt x="49" y="173"/>
                </a:lnTo>
                <a:lnTo>
                  <a:pt x="49" y="178"/>
                </a:lnTo>
                <a:lnTo>
                  <a:pt x="53" y="182"/>
                </a:lnTo>
                <a:lnTo>
                  <a:pt x="49" y="187"/>
                </a:lnTo>
                <a:lnTo>
                  <a:pt x="49" y="191"/>
                </a:lnTo>
                <a:lnTo>
                  <a:pt x="53" y="191"/>
                </a:lnTo>
                <a:lnTo>
                  <a:pt x="67" y="191"/>
                </a:lnTo>
                <a:lnTo>
                  <a:pt x="67" y="191"/>
                </a:lnTo>
                <a:lnTo>
                  <a:pt x="71" y="191"/>
                </a:lnTo>
                <a:lnTo>
                  <a:pt x="71" y="204"/>
                </a:lnTo>
                <a:lnTo>
                  <a:pt x="62" y="209"/>
                </a:lnTo>
                <a:lnTo>
                  <a:pt x="62" y="213"/>
                </a:lnTo>
                <a:lnTo>
                  <a:pt x="62" y="213"/>
                </a:lnTo>
                <a:lnTo>
                  <a:pt x="67" y="218"/>
                </a:lnTo>
                <a:lnTo>
                  <a:pt x="76" y="218"/>
                </a:lnTo>
                <a:lnTo>
                  <a:pt x="85" y="213"/>
                </a:lnTo>
                <a:lnTo>
                  <a:pt x="89" y="213"/>
                </a:lnTo>
                <a:lnTo>
                  <a:pt x="98" y="213"/>
                </a:lnTo>
                <a:lnTo>
                  <a:pt x="102" y="209"/>
                </a:lnTo>
                <a:lnTo>
                  <a:pt x="102" y="209"/>
                </a:lnTo>
                <a:lnTo>
                  <a:pt x="98" y="200"/>
                </a:lnTo>
                <a:lnTo>
                  <a:pt x="98" y="200"/>
                </a:lnTo>
                <a:lnTo>
                  <a:pt x="98" y="191"/>
                </a:lnTo>
                <a:lnTo>
                  <a:pt x="107" y="182"/>
                </a:lnTo>
                <a:lnTo>
                  <a:pt x="120" y="182"/>
                </a:lnTo>
                <a:lnTo>
                  <a:pt x="124" y="178"/>
                </a:lnTo>
                <a:lnTo>
                  <a:pt x="133" y="173"/>
                </a:lnTo>
                <a:lnTo>
                  <a:pt x="147" y="178"/>
                </a:lnTo>
                <a:lnTo>
                  <a:pt x="160" y="169"/>
                </a:lnTo>
                <a:lnTo>
                  <a:pt x="164" y="169"/>
                </a:lnTo>
                <a:lnTo>
                  <a:pt x="164" y="182"/>
                </a:lnTo>
                <a:lnTo>
                  <a:pt x="169" y="191"/>
                </a:lnTo>
                <a:lnTo>
                  <a:pt x="195" y="191"/>
                </a:lnTo>
                <a:lnTo>
                  <a:pt x="195" y="187"/>
                </a:lnTo>
                <a:lnTo>
                  <a:pt x="204" y="182"/>
                </a:lnTo>
                <a:lnTo>
                  <a:pt x="204" y="178"/>
                </a:lnTo>
                <a:lnTo>
                  <a:pt x="213" y="178"/>
                </a:lnTo>
                <a:lnTo>
                  <a:pt x="227" y="178"/>
                </a:lnTo>
                <a:lnTo>
                  <a:pt x="235" y="182"/>
                </a:lnTo>
                <a:lnTo>
                  <a:pt x="240" y="182"/>
                </a:lnTo>
                <a:lnTo>
                  <a:pt x="262" y="164"/>
                </a:lnTo>
                <a:lnTo>
                  <a:pt x="267" y="155"/>
                </a:lnTo>
                <a:lnTo>
                  <a:pt x="267" y="155"/>
                </a:lnTo>
                <a:lnTo>
                  <a:pt x="262" y="155"/>
                </a:lnTo>
                <a:lnTo>
                  <a:pt x="258" y="147"/>
                </a:lnTo>
                <a:lnTo>
                  <a:pt x="258" y="142"/>
                </a:lnTo>
                <a:lnTo>
                  <a:pt x="258" y="142"/>
                </a:lnTo>
                <a:lnTo>
                  <a:pt x="249" y="138"/>
                </a:lnTo>
                <a:lnTo>
                  <a:pt x="240" y="133"/>
                </a:lnTo>
                <a:lnTo>
                  <a:pt x="227" y="116"/>
                </a:lnTo>
                <a:lnTo>
                  <a:pt x="227" y="116"/>
                </a:lnTo>
                <a:lnTo>
                  <a:pt x="222" y="107"/>
                </a:lnTo>
                <a:lnTo>
                  <a:pt x="218" y="80"/>
                </a:lnTo>
                <a:lnTo>
                  <a:pt x="213" y="80"/>
                </a:lnTo>
                <a:lnTo>
                  <a:pt x="213" y="80"/>
                </a:lnTo>
                <a:lnTo>
                  <a:pt x="209" y="76"/>
                </a:lnTo>
                <a:lnTo>
                  <a:pt x="204" y="76"/>
                </a:lnTo>
                <a:lnTo>
                  <a:pt x="204" y="76"/>
                </a:lnTo>
                <a:lnTo>
                  <a:pt x="209" y="71"/>
                </a:lnTo>
                <a:lnTo>
                  <a:pt x="227" y="67"/>
                </a:lnTo>
                <a:lnTo>
                  <a:pt x="231" y="71"/>
                </a:lnTo>
                <a:lnTo>
                  <a:pt x="235" y="67"/>
                </a:lnTo>
                <a:lnTo>
                  <a:pt x="235" y="62"/>
                </a:lnTo>
                <a:lnTo>
                  <a:pt x="227" y="54"/>
                </a:lnTo>
                <a:lnTo>
                  <a:pt x="222" y="45"/>
                </a:lnTo>
                <a:lnTo>
                  <a:pt x="218" y="40"/>
                </a:lnTo>
                <a:lnTo>
                  <a:pt x="213" y="40"/>
                </a:lnTo>
                <a:lnTo>
                  <a:pt x="209" y="36"/>
                </a:lnTo>
                <a:lnTo>
                  <a:pt x="204" y="36"/>
                </a:lnTo>
                <a:lnTo>
                  <a:pt x="195" y="45"/>
                </a:lnTo>
                <a:lnTo>
                  <a:pt x="195" y="49"/>
                </a:lnTo>
                <a:lnTo>
                  <a:pt x="191" y="49"/>
                </a:lnTo>
                <a:lnTo>
                  <a:pt x="187" y="45"/>
                </a:lnTo>
                <a:lnTo>
                  <a:pt x="182" y="40"/>
                </a:lnTo>
                <a:lnTo>
                  <a:pt x="178" y="45"/>
                </a:lnTo>
                <a:lnTo>
                  <a:pt x="178" y="49"/>
                </a:lnTo>
                <a:lnTo>
                  <a:pt x="173" y="49"/>
                </a:lnTo>
                <a:lnTo>
                  <a:pt x="173" y="49"/>
                </a:lnTo>
                <a:lnTo>
                  <a:pt x="169" y="49"/>
                </a:lnTo>
                <a:lnTo>
                  <a:pt x="164" y="49"/>
                </a:lnTo>
                <a:lnTo>
                  <a:pt x="164" y="49"/>
                </a:lnTo>
                <a:lnTo>
                  <a:pt x="164" y="45"/>
                </a:lnTo>
                <a:lnTo>
                  <a:pt x="164" y="40"/>
                </a:lnTo>
                <a:lnTo>
                  <a:pt x="164" y="40"/>
                </a:lnTo>
                <a:lnTo>
                  <a:pt x="164" y="31"/>
                </a:lnTo>
                <a:lnTo>
                  <a:pt x="164" y="31"/>
                </a:lnTo>
                <a:lnTo>
                  <a:pt x="164" y="27"/>
                </a:lnTo>
                <a:lnTo>
                  <a:pt x="169" y="27"/>
                </a:lnTo>
                <a:lnTo>
                  <a:pt x="169" y="22"/>
                </a:lnTo>
                <a:lnTo>
                  <a:pt x="169" y="22"/>
                </a:lnTo>
                <a:lnTo>
                  <a:pt x="173" y="18"/>
                </a:lnTo>
                <a:lnTo>
                  <a:pt x="173" y="18"/>
                </a:lnTo>
                <a:lnTo>
                  <a:pt x="169" y="14"/>
                </a:lnTo>
                <a:lnTo>
                  <a:pt x="169" y="14"/>
                </a:lnTo>
                <a:lnTo>
                  <a:pt x="169" y="14"/>
                </a:lnTo>
                <a:lnTo>
                  <a:pt x="164" y="14"/>
                </a:lnTo>
                <a:lnTo>
                  <a:pt x="156" y="14"/>
                </a:lnTo>
                <a:lnTo>
                  <a:pt x="151" y="14"/>
                </a:lnTo>
                <a:lnTo>
                  <a:pt x="147" y="9"/>
                </a:lnTo>
                <a:lnTo>
                  <a:pt x="138" y="14"/>
                </a:lnTo>
                <a:lnTo>
                  <a:pt x="129" y="14"/>
                </a:lnTo>
                <a:lnTo>
                  <a:pt x="124" y="9"/>
                </a:lnTo>
                <a:lnTo>
                  <a:pt x="116" y="14"/>
                </a:lnTo>
                <a:lnTo>
                  <a:pt x="116" y="14"/>
                </a:lnTo>
                <a:lnTo>
                  <a:pt x="116" y="9"/>
                </a:lnTo>
                <a:lnTo>
                  <a:pt x="120" y="5"/>
                </a:lnTo>
                <a:lnTo>
                  <a:pt x="120" y="5"/>
                </a:lnTo>
                <a:lnTo>
                  <a:pt x="116" y="5"/>
                </a:lnTo>
                <a:lnTo>
                  <a:pt x="107" y="5"/>
                </a:lnTo>
                <a:lnTo>
                  <a:pt x="107" y="14"/>
                </a:lnTo>
                <a:lnTo>
                  <a:pt x="98" y="14"/>
                </a:lnTo>
                <a:lnTo>
                  <a:pt x="93" y="22"/>
                </a:lnTo>
                <a:lnTo>
                  <a:pt x="85" y="22"/>
                </a:lnTo>
                <a:lnTo>
                  <a:pt x="80" y="18"/>
                </a:lnTo>
                <a:lnTo>
                  <a:pt x="76" y="18"/>
                </a:lnTo>
                <a:lnTo>
                  <a:pt x="80" y="14"/>
                </a:lnTo>
                <a:lnTo>
                  <a:pt x="80" y="14"/>
                </a:lnTo>
                <a:lnTo>
                  <a:pt x="80" y="9"/>
                </a:lnTo>
                <a:lnTo>
                  <a:pt x="76" y="0"/>
                </a:lnTo>
                <a:lnTo>
                  <a:pt x="76" y="9"/>
                </a:lnTo>
                <a:lnTo>
                  <a:pt x="76" y="9"/>
                </a:lnTo>
                <a:lnTo>
                  <a:pt x="71" y="14"/>
                </a:lnTo>
                <a:lnTo>
                  <a:pt x="62" y="27"/>
                </a:lnTo>
                <a:lnTo>
                  <a:pt x="62" y="31"/>
                </a:lnTo>
                <a:lnTo>
                  <a:pt x="62" y="36"/>
                </a:lnTo>
                <a:lnTo>
                  <a:pt x="62" y="36"/>
                </a:lnTo>
                <a:lnTo>
                  <a:pt x="53" y="31"/>
                </a:lnTo>
                <a:lnTo>
                  <a:pt x="49" y="31"/>
                </a:lnTo>
                <a:lnTo>
                  <a:pt x="49" y="36"/>
                </a:lnTo>
                <a:lnTo>
                  <a:pt x="45" y="49"/>
                </a:lnTo>
                <a:lnTo>
                  <a:pt x="40" y="45"/>
                </a:lnTo>
                <a:lnTo>
                  <a:pt x="40" y="45"/>
                </a:lnTo>
                <a:lnTo>
                  <a:pt x="36" y="49"/>
                </a:lnTo>
                <a:lnTo>
                  <a:pt x="40" y="54"/>
                </a:lnTo>
                <a:lnTo>
                  <a:pt x="40" y="58"/>
                </a:lnTo>
                <a:lnTo>
                  <a:pt x="36" y="62"/>
                </a:lnTo>
                <a:lnTo>
                  <a:pt x="22" y="71"/>
                </a:lnTo>
                <a:lnTo>
                  <a:pt x="22" y="76"/>
                </a:lnTo>
                <a:lnTo>
                  <a:pt x="22" y="80"/>
                </a:lnTo>
                <a:lnTo>
                  <a:pt x="18" y="80"/>
                </a:lnTo>
                <a:lnTo>
                  <a:pt x="14" y="85"/>
                </a:lnTo>
                <a:lnTo>
                  <a:pt x="14" y="85"/>
                </a:lnTo>
                <a:lnTo>
                  <a:pt x="9" y="85"/>
                </a:lnTo>
                <a:lnTo>
                  <a:pt x="14" y="93"/>
                </a:lnTo>
                <a:lnTo>
                  <a:pt x="14" y="93"/>
                </a:lnTo>
                <a:lnTo>
                  <a:pt x="9" y="102"/>
                </a:lnTo>
                <a:lnTo>
                  <a:pt x="5" y="116"/>
                </a:lnTo>
                <a:lnTo>
                  <a:pt x="5" y="124"/>
                </a:lnTo>
                <a:lnTo>
                  <a:pt x="0" y="129"/>
                </a:lnTo>
                <a:lnTo>
                  <a:pt x="0" y="133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4" name="Freeform 892">
            <a:extLst>
              <a:ext uri="{FF2B5EF4-FFF2-40B4-BE49-F238E27FC236}">
                <a16:creationId xmlns:a16="http://schemas.microsoft.com/office/drawing/2014/main" id="{14511CC6-E03C-494C-8CF0-EEDFDE0DE9DB}"/>
              </a:ext>
            </a:extLst>
          </p:cNvPr>
          <p:cNvSpPr>
            <a:spLocks/>
          </p:cNvSpPr>
          <p:nvPr/>
        </p:nvSpPr>
        <p:spPr bwMode="auto">
          <a:xfrm>
            <a:off x="6297819" y="4219840"/>
            <a:ext cx="238423" cy="194667"/>
          </a:xfrm>
          <a:custGeom>
            <a:avLst/>
            <a:gdLst>
              <a:gd name="T0" fmla="*/ 5 w 267"/>
              <a:gd name="T1" fmla="*/ 133 h 218"/>
              <a:gd name="T2" fmla="*/ 22 w 267"/>
              <a:gd name="T3" fmla="*/ 133 h 218"/>
              <a:gd name="T4" fmla="*/ 27 w 267"/>
              <a:gd name="T5" fmla="*/ 142 h 218"/>
              <a:gd name="T6" fmla="*/ 31 w 267"/>
              <a:gd name="T7" fmla="*/ 147 h 218"/>
              <a:gd name="T8" fmla="*/ 31 w 267"/>
              <a:gd name="T9" fmla="*/ 142 h 218"/>
              <a:gd name="T10" fmla="*/ 40 w 267"/>
              <a:gd name="T11" fmla="*/ 142 h 218"/>
              <a:gd name="T12" fmla="*/ 49 w 267"/>
              <a:gd name="T13" fmla="*/ 155 h 218"/>
              <a:gd name="T14" fmla="*/ 49 w 267"/>
              <a:gd name="T15" fmla="*/ 173 h 218"/>
              <a:gd name="T16" fmla="*/ 53 w 267"/>
              <a:gd name="T17" fmla="*/ 182 h 218"/>
              <a:gd name="T18" fmla="*/ 53 w 267"/>
              <a:gd name="T19" fmla="*/ 191 h 218"/>
              <a:gd name="T20" fmla="*/ 71 w 267"/>
              <a:gd name="T21" fmla="*/ 191 h 218"/>
              <a:gd name="T22" fmla="*/ 62 w 267"/>
              <a:gd name="T23" fmla="*/ 213 h 218"/>
              <a:gd name="T24" fmla="*/ 76 w 267"/>
              <a:gd name="T25" fmla="*/ 218 h 218"/>
              <a:gd name="T26" fmla="*/ 98 w 267"/>
              <a:gd name="T27" fmla="*/ 213 h 218"/>
              <a:gd name="T28" fmla="*/ 98 w 267"/>
              <a:gd name="T29" fmla="*/ 200 h 218"/>
              <a:gd name="T30" fmla="*/ 107 w 267"/>
              <a:gd name="T31" fmla="*/ 182 h 218"/>
              <a:gd name="T32" fmla="*/ 133 w 267"/>
              <a:gd name="T33" fmla="*/ 173 h 218"/>
              <a:gd name="T34" fmla="*/ 164 w 267"/>
              <a:gd name="T35" fmla="*/ 169 h 218"/>
              <a:gd name="T36" fmla="*/ 195 w 267"/>
              <a:gd name="T37" fmla="*/ 191 h 218"/>
              <a:gd name="T38" fmla="*/ 204 w 267"/>
              <a:gd name="T39" fmla="*/ 178 h 218"/>
              <a:gd name="T40" fmla="*/ 235 w 267"/>
              <a:gd name="T41" fmla="*/ 182 h 218"/>
              <a:gd name="T42" fmla="*/ 267 w 267"/>
              <a:gd name="T43" fmla="*/ 155 h 218"/>
              <a:gd name="T44" fmla="*/ 258 w 267"/>
              <a:gd name="T45" fmla="*/ 147 h 218"/>
              <a:gd name="T46" fmla="*/ 249 w 267"/>
              <a:gd name="T47" fmla="*/ 138 h 218"/>
              <a:gd name="T48" fmla="*/ 227 w 267"/>
              <a:gd name="T49" fmla="*/ 116 h 218"/>
              <a:gd name="T50" fmla="*/ 213 w 267"/>
              <a:gd name="T51" fmla="*/ 80 h 218"/>
              <a:gd name="T52" fmla="*/ 204 w 267"/>
              <a:gd name="T53" fmla="*/ 76 h 218"/>
              <a:gd name="T54" fmla="*/ 227 w 267"/>
              <a:gd name="T55" fmla="*/ 67 h 218"/>
              <a:gd name="T56" fmla="*/ 235 w 267"/>
              <a:gd name="T57" fmla="*/ 62 h 218"/>
              <a:gd name="T58" fmla="*/ 218 w 267"/>
              <a:gd name="T59" fmla="*/ 40 h 218"/>
              <a:gd name="T60" fmla="*/ 204 w 267"/>
              <a:gd name="T61" fmla="*/ 36 h 218"/>
              <a:gd name="T62" fmla="*/ 191 w 267"/>
              <a:gd name="T63" fmla="*/ 49 h 218"/>
              <a:gd name="T64" fmla="*/ 178 w 267"/>
              <a:gd name="T65" fmla="*/ 45 h 218"/>
              <a:gd name="T66" fmla="*/ 173 w 267"/>
              <a:gd name="T67" fmla="*/ 49 h 218"/>
              <a:gd name="T68" fmla="*/ 164 w 267"/>
              <a:gd name="T69" fmla="*/ 49 h 218"/>
              <a:gd name="T70" fmla="*/ 164 w 267"/>
              <a:gd name="T71" fmla="*/ 40 h 218"/>
              <a:gd name="T72" fmla="*/ 164 w 267"/>
              <a:gd name="T73" fmla="*/ 27 h 218"/>
              <a:gd name="T74" fmla="*/ 169 w 267"/>
              <a:gd name="T75" fmla="*/ 22 h 218"/>
              <a:gd name="T76" fmla="*/ 169 w 267"/>
              <a:gd name="T77" fmla="*/ 14 h 218"/>
              <a:gd name="T78" fmla="*/ 164 w 267"/>
              <a:gd name="T79" fmla="*/ 14 h 218"/>
              <a:gd name="T80" fmla="*/ 147 w 267"/>
              <a:gd name="T81" fmla="*/ 9 h 218"/>
              <a:gd name="T82" fmla="*/ 124 w 267"/>
              <a:gd name="T83" fmla="*/ 9 h 218"/>
              <a:gd name="T84" fmla="*/ 116 w 267"/>
              <a:gd name="T85" fmla="*/ 9 h 218"/>
              <a:gd name="T86" fmla="*/ 116 w 267"/>
              <a:gd name="T87" fmla="*/ 5 h 218"/>
              <a:gd name="T88" fmla="*/ 98 w 267"/>
              <a:gd name="T89" fmla="*/ 14 h 218"/>
              <a:gd name="T90" fmla="*/ 80 w 267"/>
              <a:gd name="T91" fmla="*/ 18 h 218"/>
              <a:gd name="T92" fmla="*/ 80 w 267"/>
              <a:gd name="T93" fmla="*/ 14 h 218"/>
              <a:gd name="T94" fmla="*/ 76 w 267"/>
              <a:gd name="T95" fmla="*/ 9 h 218"/>
              <a:gd name="T96" fmla="*/ 62 w 267"/>
              <a:gd name="T97" fmla="*/ 27 h 218"/>
              <a:gd name="T98" fmla="*/ 62 w 267"/>
              <a:gd name="T99" fmla="*/ 36 h 218"/>
              <a:gd name="T100" fmla="*/ 49 w 267"/>
              <a:gd name="T101" fmla="*/ 36 h 218"/>
              <a:gd name="T102" fmla="*/ 40 w 267"/>
              <a:gd name="T103" fmla="*/ 45 h 218"/>
              <a:gd name="T104" fmla="*/ 40 w 267"/>
              <a:gd name="T105" fmla="*/ 58 h 218"/>
              <a:gd name="T106" fmla="*/ 22 w 267"/>
              <a:gd name="T107" fmla="*/ 76 h 218"/>
              <a:gd name="T108" fmla="*/ 14 w 267"/>
              <a:gd name="T109" fmla="*/ 85 h 218"/>
              <a:gd name="T110" fmla="*/ 14 w 267"/>
              <a:gd name="T111" fmla="*/ 93 h 218"/>
              <a:gd name="T112" fmla="*/ 5 w 267"/>
              <a:gd name="T113" fmla="*/ 116 h 218"/>
              <a:gd name="T114" fmla="*/ 0 w 267"/>
              <a:gd name="T115" fmla="*/ 133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7" h="218">
                <a:moveTo>
                  <a:pt x="0" y="133"/>
                </a:moveTo>
                <a:lnTo>
                  <a:pt x="0" y="138"/>
                </a:lnTo>
                <a:lnTo>
                  <a:pt x="5" y="133"/>
                </a:lnTo>
                <a:lnTo>
                  <a:pt x="14" y="138"/>
                </a:lnTo>
                <a:lnTo>
                  <a:pt x="18" y="129"/>
                </a:lnTo>
                <a:lnTo>
                  <a:pt x="22" y="133"/>
                </a:lnTo>
                <a:lnTo>
                  <a:pt x="22" y="138"/>
                </a:lnTo>
                <a:lnTo>
                  <a:pt x="27" y="138"/>
                </a:lnTo>
                <a:lnTo>
                  <a:pt x="27" y="142"/>
                </a:lnTo>
                <a:lnTo>
                  <a:pt x="27" y="147"/>
                </a:lnTo>
                <a:lnTo>
                  <a:pt x="27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7"/>
                </a:lnTo>
                <a:lnTo>
                  <a:pt x="31" y="142"/>
                </a:lnTo>
                <a:lnTo>
                  <a:pt x="31" y="142"/>
                </a:lnTo>
                <a:lnTo>
                  <a:pt x="36" y="142"/>
                </a:lnTo>
                <a:lnTo>
                  <a:pt x="40" y="142"/>
                </a:lnTo>
                <a:lnTo>
                  <a:pt x="40" y="147"/>
                </a:lnTo>
                <a:lnTo>
                  <a:pt x="45" y="151"/>
                </a:lnTo>
                <a:lnTo>
                  <a:pt x="49" y="155"/>
                </a:lnTo>
                <a:lnTo>
                  <a:pt x="49" y="164"/>
                </a:lnTo>
                <a:lnTo>
                  <a:pt x="53" y="164"/>
                </a:lnTo>
                <a:lnTo>
                  <a:pt x="49" y="173"/>
                </a:lnTo>
                <a:lnTo>
                  <a:pt x="49" y="173"/>
                </a:lnTo>
                <a:lnTo>
                  <a:pt x="49" y="178"/>
                </a:lnTo>
                <a:lnTo>
                  <a:pt x="53" y="182"/>
                </a:lnTo>
                <a:lnTo>
                  <a:pt x="49" y="187"/>
                </a:lnTo>
                <a:lnTo>
                  <a:pt x="49" y="191"/>
                </a:lnTo>
                <a:lnTo>
                  <a:pt x="53" y="191"/>
                </a:lnTo>
                <a:lnTo>
                  <a:pt x="67" y="191"/>
                </a:lnTo>
                <a:lnTo>
                  <a:pt x="67" y="191"/>
                </a:lnTo>
                <a:lnTo>
                  <a:pt x="71" y="191"/>
                </a:lnTo>
                <a:lnTo>
                  <a:pt x="71" y="204"/>
                </a:lnTo>
                <a:lnTo>
                  <a:pt x="62" y="209"/>
                </a:lnTo>
                <a:lnTo>
                  <a:pt x="62" y="213"/>
                </a:lnTo>
                <a:lnTo>
                  <a:pt x="62" y="213"/>
                </a:lnTo>
                <a:lnTo>
                  <a:pt x="67" y="218"/>
                </a:lnTo>
                <a:lnTo>
                  <a:pt x="76" y="218"/>
                </a:lnTo>
                <a:lnTo>
                  <a:pt x="85" y="213"/>
                </a:lnTo>
                <a:lnTo>
                  <a:pt x="89" y="213"/>
                </a:lnTo>
                <a:lnTo>
                  <a:pt x="98" y="213"/>
                </a:lnTo>
                <a:lnTo>
                  <a:pt x="102" y="209"/>
                </a:lnTo>
                <a:lnTo>
                  <a:pt x="102" y="209"/>
                </a:lnTo>
                <a:lnTo>
                  <a:pt x="98" y="200"/>
                </a:lnTo>
                <a:lnTo>
                  <a:pt x="98" y="200"/>
                </a:lnTo>
                <a:lnTo>
                  <a:pt x="98" y="191"/>
                </a:lnTo>
                <a:lnTo>
                  <a:pt x="107" y="182"/>
                </a:lnTo>
                <a:lnTo>
                  <a:pt x="120" y="182"/>
                </a:lnTo>
                <a:lnTo>
                  <a:pt x="124" y="178"/>
                </a:lnTo>
                <a:lnTo>
                  <a:pt x="133" y="173"/>
                </a:lnTo>
                <a:lnTo>
                  <a:pt x="147" y="178"/>
                </a:lnTo>
                <a:lnTo>
                  <a:pt x="160" y="169"/>
                </a:lnTo>
                <a:lnTo>
                  <a:pt x="164" y="169"/>
                </a:lnTo>
                <a:lnTo>
                  <a:pt x="164" y="182"/>
                </a:lnTo>
                <a:lnTo>
                  <a:pt x="169" y="191"/>
                </a:lnTo>
                <a:lnTo>
                  <a:pt x="195" y="191"/>
                </a:lnTo>
                <a:lnTo>
                  <a:pt x="195" y="187"/>
                </a:lnTo>
                <a:lnTo>
                  <a:pt x="204" y="182"/>
                </a:lnTo>
                <a:lnTo>
                  <a:pt x="204" y="178"/>
                </a:lnTo>
                <a:lnTo>
                  <a:pt x="213" y="178"/>
                </a:lnTo>
                <a:lnTo>
                  <a:pt x="227" y="178"/>
                </a:lnTo>
                <a:lnTo>
                  <a:pt x="235" y="182"/>
                </a:lnTo>
                <a:lnTo>
                  <a:pt x="240" y="182"/>
                </a:lnTo>
                <a:lnTo>
                  <a:pt x="262" y="164"/>
                </a:lnTo>
                <a:lnTo>
                  <a:pt x="267" y="155"/>
                </a:lnTo>
                <a:lnTo>
                  <a:pt x="267" y="155"/>
                </a:lnTo>
                <a:lnTo>
                  <a:pt x="262" y="155"/>
                </a:lnTo>
                <a:lnTo>
                  <a:pt x="258" y="147"/>
                </a:lnTo>
                <a:lnTo>
                  <a:pt x="258" y="142"/>
                </a:lnTo>
                <a:lnTo>
                  <a:pt x="258" y="142"/>
                </a:lnTo>
                <a:lnTo>
                  <a:pt x="249" y="138"/>
                </a:lnTo>
                <a:lnTo>
                  <a:pt x="240" y="133"/>
                </a:lnTo>
                <a:lnTo>
                  <a:pt x="227" y="116"/>
                </a:lnTo>
                <a:lnTo>
                  <a:pt x="227" y="116"/>
                </a:lnTo>
                <a:lnTo>
                  <a:pt x="222" y="107"/>
                </a:lnTo>
                <a:lnTo>
                  <a:pt x="218" y="80"/>
                </a:lnTo>
                <a:lnTo>
                  <a:pt x="213" y="80"/>
                </a:lnTo>
                <a:lnTo>
                  <a:pt x="213" y="80"/>
                </a:lnTo>
                <a:lnTo>
                  <a:pt x="209" y="76"/>
                </a:lnTo>
                <a:lnTo>
                  <a:pt x="204" y="76"/>
                </a:lnTo>
                <a:lnTo>
                  <a:pt x="204" y="76"/>
                </a:lnTo>
                <a:lnTo>
                  <a:pt x="209" y="71"/>
                </a:lnTo>
                <a:lnTo>
                  <a:pt x="227" y="67"/>
                </a:lnTo>
                <a:lnTo>
                  <a:pt x="231" y="71"/>
                </a:lnTo>
                <a:lnTo>
                  <a:pt x="235" y="67"/>
                </a:lnTo>
                <a:lnTo>
                  <a:pt x="235" y="62"/>
                </a:lnTo>
                <a:lnTo>
                  <a:pt x="227" y="54"/>
                </a:lnTo>
                <a:lnTo>
                  <a:pt x="222" y="45"/>
                </a:lnTo>
                <a:lnTo>
                  <a:pt x="218" y="40"/>
                </a:lnTo>
                <a:lnTo>
                  <a:pt x="213" y="40"/>
                </a:lnTo>
                <a:lnTo>
                  <a:pt x="209" y="36"/>
                </a:lnTo>
                <a:lnTo>
                  <a:pt x="204" y="36"/>
                </a:lnTo>
                <a:lnTo>
                  <a:pt x="195" y="45"/>
                </a:lnTo>
                <a:lnTo>
                  <a:pt x="195" y="49"/>
                </a:lnTo>
                <a:lnTo>
                  <a:pt x="191" y="49"/>
                </a:lnTo>
                <a:lnTo>
                  <a:pt x="187" y="45"/>
                </a:lnTo>
                <a:lnTo>
                  <a:pt x="182" y="40"/>
                </a:lnTo>
                <a:lnTo>
                  <a:pt x="178" y="45"/>
                </a:lnTo>
                <a:lnTo>
                  <a:pt x="178" y="49"/>
                </a:lnTo>
                <a:lnTo>
                  <a:pt x="173" y="49"/>
                </a:lnTo>
                <a:lnTo>
                  <a:pt x="173" y="49"/>
                </a:lnTo>
                <a:lnTo>
                  <a:pt x="169" y="49"/>
                </a:lnTo>
                <a:lnTo>
                  <a:pt x="164" y="49"/>
                </a:lnTo>
                <a:lnTo>
                  <a:pt x="164" y="49"/>
                </a:lnTo>
                <a:lnTo>
                  <a:pt x="164" y="45"/>
                </a:lnTo>
                <a:lnTo>
                  <a:pt x="164" y="40"/>
                </a:lnTo>
                <a:lnTo>
                  <a:pt x="164" y="40"/>
                </a:lnTo>
                <a:lnTo>
                  <a:pt x="164" y="31"/>
                </a:lnTo>
                <a:lnTo>
                  <a:pt x="164" y="31"/>
                </a:lnTo>
                <a:lnTo>
                  <a:pt x="164" y="27"/>
                </a:lnTo>
                <a:lnTo>
                  <a:pt x="169" y="27"/>
                </a:lnTo>
                <a:lnTo>
                  <a:pt x="169" y="22"/>
                </a:lnTo>
                <a:lnTo>
                  <a:pt x="169" y="22"/>
                </a:lnTo>
                <a:lnTo>
                  <a:pt x="173" y="18"/>
                </a:lnTo>
                <a:lnTo>
                  <a:pt x="173" y="18"/>
                </a:lnTo>
                <a:lnTo>
                  <a:pt x="169" y="14"/>
                </a:lnTo>
                <a:lnTo>
                  <a:pt x="169" y="14"/>
                </a:lnTo>
                <a:lnTo>
                  <a:pt x="169" y="14"/>
                </a:lnTo>
                <a:lnTo>
                  <a:pt x="164" y="14"/>
                </a:lnTo>
                <a:lnTo>
                  <a:pt x="156" y="14"/>
                </a:lnTo>
                <a:lnTo>
                  <a:pt x="151" y="14"/>
                </a:lnTo>
                <a:lnTo>
                  <a:pt x="147" y="9"/>
                </a:lnTo>
                <a:lnTo>
                  <a:pt x="138" y="14"/>
                </a:lnTo>
                <a:lnTo>
                  <a:pt x="129" y="14"/>
                </a:lnTo>
                <a:lnTo>
                  <a:pt x="124" y="9"/>
                </a:lnTo>
                <a:lnTo>
                  <a:pt x="116" y="14"/>
                </a:lnTo>
                <a:lnTo>
                  <a:pt x="116" y="14"/>
                </a:lnTo>
                <a:lnTo>
                  <a:pt x="116" y="9"/>
                </a:lnTo>
                <a:lnTo>
                  <a:pt x="120" y="5"/>
                </a:lnTo>
                <a:lnTo>
                  <a:pt x="120" y="5"/>
                </a:lnTo>
                <a:lnTo>
                  <a:pt x="116" y="5"/>
                </a:lnTo>
                <a:lnTo>
                  <a:pt x="107" y="5"/>
                </a:lnTo>
                <a:lnTo>
                  <a:pt x="107" y="14"/>
                </a:lnTo>
                <a:lnTo>
                  <a:pt x="98" y="14"/>
                </a:lnTo>
                <a:lnTo>
                  <a:pt x="93" y="22"/>
                </a:lnTo>
                <a:lnTo>
                  <a:pt x="85" y="22"/>
                </a:lnTo>
                <a:lnTo>
                  <a:pt x="80" y="18"/>
                </a:lnTo>
                <a:lnTo>
                  <a:pt x="76" y="18"/>
                </a:lnTo>
                <a:lnTo>
                  <a:pt x="80" y="14"/>
                </a:lnTo>
                <a:lnTo>
                  <a:pt x="80" y="14"/>
                </a:lnTo>
                <a:lnTo>
                  <a:pt x="80" y="9"/>
                </a:lnTo>
                <a:lnTo>
                  <a:pt x="76" y="0"/>
                </a:lnTo>
                <a:lnTo>
                  <a:pt x="76" y="9"/>
                </a:lnTo>
                <a:lnTo>
                  <a:pt x="76" y="9"/>
                </a:lnTo>
                <a:lnTo>
                  <a:pt x="71" y="14"/>
                </a:lnTo>
                <a:lnTo>
                  <a:pt x="62" y="27"/>
                </a:lnTo>
                <a:lnTo>
                  <a:pt x="62" y="31"/>
                </a:lnTo>
                <a:lnTo>
                  <a:pt x="62" y="36"/>
                </a:lnTo>
                <a:lnTo>
                  <a:pt x="62" y="36"/>
                </a:lnTo>
                <a:lnTo>
                  <a:pt x="53" y="31"/>
                </a:lnTo>
                <a:lnTo>
                  <a:pt x="49" y="31"/>
                </a:lnTo>
                <a:lnTo>
                  <a:pt x="49" y="36"/>
                </a:lnTo>
                <a:lnTo>
                  <a:pt x="45" y="49"/>
                </a:lnTo>
                <a:lnTo>
                  <a:pt x="40" y="45"/>
                </a:lnTo>
                <a:lnTo>
                  <a:pt x="40" y="45"/>
                </a:lnTo>
                <a:lnTo>
                  <a:pt x="36" y="49"/>
                </a:lnTo>
                <a:lnTo>
                  <a:pt x="40" y="54"/>
                </a:lnTo>
                <a:lnTo>
                  <a:pt x="40" y="58"/>
                </a:lnTo>
                <a:lnTo>
                  <a:pt x="36" y="62"/>
                </a:lnTo>
                <a:lnTo>
                  <a:pt x="22" y="71"/>
                </a:lnTo>
                <a:lnTo>
                  <a:pt x="22" y="76"/>
                </a:lnTo>
                <a:lnTo>
                  <a:pt x="22" y="80"/>
                </a:lnTo>
                <a:lnTo>
                  <a:pt x="18" y="80"/>
                </a:lnTo>
                <a:lnTo>
                  <a:pt x="14" y="85"/>
                </a:lnTo>
                <a:lnTo>
                  <a:pt x="14" y="85"/>
                </a:lnTo>
                <a:lnTo>
                  <a:pt x="9" y="85"/>
                </a:lnTo>
                <a:lnTo>
                  <a:pt x="14" y="93"/>
                </a:lnTo>
                <a:lnTo>
                  <a:pt x="14" y="93"/>
                </a:lnTo>
                <a:lnTo>
                  <a:pt x="9" y="102"/>
                </a:lnTo>
                <a:lnTo>
                  <a:pt x="5" y="116"/>
                </a:lnTo>
                <a:lnTo>
                  <a:pt x="5" y="124"/>
                </a:lnTo>
                <a:lnTo>
                  <a:pt x="0" y="129"/>
                </a:lnTo>
                <a:lnTo>
                  <a:pt x="0" y="13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5" name="Freeform 893">
            <a:extLst>
              <a:ext uri="{FF2B5EF4-FFF2-40B4-BE49-F238E27FC236}">
                <a16:creationId xmlns:a16="http://schemas.microsoft.com/office/drawing/2014/main" id="{DB66CE2A-824F-4C34-BAB1-0139A6262589}"/>
              </a:ext>
            </a:extLst>
          </p:cNvPr>
          <p:cNvSpPr>
            <a:spLocks/>
          </p:cNvSpPr>
          <p:nvPr/>
        </p:nvSpPr>
        <p:spPr bwMode="auto">
          <a:xfrm>
            <a:off x="5945094" y="4077857"/>
            <a:ext cx="170558" cy="122337"/>
          </a:xfrm>
          <a:custGeom>
            <a:avLst/>
            <a:gdLst>
              <a:gd name="T0" fmla="*/ 9 w 191"/>
              <a:gd name="T1" fmla="*/ 71 h 137"/>
              <a:gd name="T2" fmla="*/ 9 w 191"/>
              <a:gd name="T3" fmla="*/ 80 h 137"/>
              <a:gd name="T4" fmla="*/ 22 w 191"/>
              <a:gd name="T5" fmla="*/ 93 h 137"/>
              <a:gd name="T6" fmla="*/ 14 w 191"/>
              <a:gd name="T7" fmla="*/ 102 h 137"/>
              <a:gd name="T8" fmla="*/ 14 w 191"/>
              <a:gd name="T9" fmla="*/ 115 h 137"/>
              <a:gd name="T10" fmla="*/ 14 w 191"/>
              <a:gd name="T11" fmla="*/ 119 h 137"/>
              <a:gd name="T12" fmla="*/ 22 w 191"/>
              <a:gd name="T13" fmla="*/ 124 h 137"/>
              <a:gd name="T14" fmla="*/ 27 w 191"/>
              <a:gd name="T15" fmla="*/ 124 h 137"/>
              <a:gd name="T16" fmla="*/ 31 w 191"/>
              <a:gd name="T17" fmla="*/ 128 h 137"/>
              <a:gd name="T18" fmla="*/ 36 w 191"/>
              <a:gd name="T19" fmla="*/ 137 h 137"/>
              <a:gd name="T20" fmla="*/ 40 w 191"/>
              <a:gd name="T21" fmla="*/ 137 h 137"/>
              <a:gd name="T22" fmla="*/ 49 w 191"/>
              <a:gd name="T23" fmla="*/ 133 h 137"/>
              <a:gd name="T24" fmla="*/ 49 w 191"/>
              <a:gd name="T25" fmla="*/ 137 h 137"/>
              <a:gd name="T26" fmla="*/ 53 w 191"/>
              <a:gd name="T27" fmla="*/ 137 h 137"/>
              <a:gd name="T28" fmla="*/ 58 w 191"/>
              <a:gd name="T29" fmla="*/ 133 h 137"/>
              <a:gd name="T30" fmla="*/ 62 w 191"/>
              <a:gd name="T31" fmla="*/ 124 h 137"/>
              <a:gd name="T32" fmla="*/ 67 w 191"/>
              <a:gd name="T33" fmla="*/ 119 h 137"/>
              <a:gd name="T34" fmla="*/ 85 w 191"/>
              <a:gd name="T35" fmla="*/ 119 h 137"/>
              <a:gd name="T36" fmla="*/ 93 w 191"/>
              <a:gd name="T37" fmla="*/ 119 h 137"/>
              <a:gd name="T38" fmla="*/ 102 w 191"/>
              <a:gd name="T39" fmla="*/ 124 h 137"/>
              <a:gd name="T40" fmla="*/ 111 w 191"/>
              <a:gd name="T41" fmla="*/ 128 h 137"/>
              <a:gd name="T42" fmla="*/ 116 w 191"/>
              <a:gd name="T43" fmla="*/ 124 h 137"/>
              <a:gd name="T44" fmla="*/ 116 w 191"/>
              <a:gd name="T45" fmla="*/ 115 h 137"/>
              <a:gd name="T46" fmla="*/ 111 w 191"/>
              <a:gd name="T47" fmla="*/ 106 h 137"/>
              <a:gd name="T48" fmla="*/ 111 w 191"/>
              <a:gd name="T49" fmla="*/ 102 h 137"/>
              <a:gd name="T50" fmla="*/ 107 w 191"/>
              <a:gd name="T51" fmla="*/ 93 h 137"/>
              <a:gd name="T52" fmla="*/ 107 w 191"/>
              <a:gd name="T53" fmla="*/ 88 h 137"/>
              <a:gd name="T54" fmla="*/ 111 w 191"/>
              <a:gd name="T55" fmla="*/ 80 h 137"/>
              <a:gd name="T56" fmla="*/ 120 w 191"/>
              <a:gd name="T57" fmla="*/ 75 h 137"/>
              <a:gd name="T58" fmla="*/ 124 w 191"/>
              <a:gd name="T59" fmla="*/ 80 h 137"/>
              <a:gd name="T60" fmla="*/ 129 w 191"/>
              <a:gd name="T61" fmla="*/ 84 h 137"/>
              <a:gd name="T62" fmla="*/ 133 w 191"/>
              <a:gd name="T63" fmla="*/ 80 h 137"/>
              <a:gd name="T64" fmla="*/ 133 w 191"/>
              <a:gd name="T65" fmla="*/ 71 h 137"/>
              <a:gd name="T66" fmla="*/ 133 w 191"/>
              <a:gd name="T67" fmla="*/ 66 h 137"/>
              <a:gd name="T68" fmla="*/ 138 w 191"/>
              <a:gd name="T69" fmla="*/ 62 h 137"/>
              <a:gd name="T70" fmla="*/ 142 w 191"/>
              <a:gd name="T71" fmla="*/ 57 h 137"/>
              <a:gd name="T72" fmla="*/ 147 w 191"/>
              <a:gd name="T73" fmla="*/ 53 h 137"/>
              <a:gd name="T74" fmla="*/ 147 w 191"/>
              <a:gd name="T75" fmla="*/ 44 h 137"/>
              <a:gd name="T76" fmla="*/ 156 w 191"/>
              <a:gd name="T77" fmla="*/ 35 h 137"/>
              <a:gd name="T78" fmla="*/ 164 w 191"/>
              <a:gd name="T79" fmla="*/ 26 h 137"/>
              <a:gd name="T80" fmla="*/ 173 w 191"/>
              <a:gd name="T81" fmla="*/ 22 h 137"/>
              <a:gd name="T82" fmla="*/ 182 w 191"/>
              <a:gd name="T83" fmla="*/ 13 h 137"/>
              <a:gd name="T84" fmla="*/ 187 w 191"/>
              <a:gd name="T85" fmla="*/ 9 h 137"/>
              <a:gd name="T86" fmla="*/ 191 w 191"/>
              <a:gd name="T87" fmla="*/ 4 h 137"/>
              <a:gd name="T88" fmla="*/ 182 w 191"/>
              <a:gd name="T89" fmla="*/ 4 h 137"/>
              <a:gd name="T90" fmla="*/ 169 w 191"/>
              <a:gd name="T91" fmla="*/ 4 h 137"/>
              <a:gd name="T92" fmla="*/ 160 w 191"/>
              <a:gd name="T93" fmla="*/ 0 h 137"/>
              <a:gd name="T94" fmla="*/ 142 w 191"/>
              <a:gd name="T95" fmla="*/ 4 h 137"/>
              <a:gd name="T96" fmla="*/ 124 w 191"/>
              <a:gd name="T97" fmla="*/ 4 h 137"/>
              <a:gd name="T98" fmla="*/ 120 w 191"/>
              <a:gd name="T99" fmla="*/ 0 h 137"/>
              <a:gd name="T100" fmla="*/ 116 w 191"/>
              <a:gd name="T101" fmla="*/ 0 h 137"/>
              <a:gd name="T102" fmla="*/ 116 w 191"/>
              <a:gd name="T103" fmla="*/ 9 h 137"/>
              <a:gd name="T104" fmla="*/ 111 w 191"/>
              <a:gd name="T105" fmla="*/ 13 h 137"/>
              <a:gd name="T106" fmla="*/ 98 w 191"/>
              <a:gd name="T107" fmla="*/ 22 h 137"/>
              <a:gd name="T108" fmla="*/ 85 w 191"/>
              <a:gd name="T109" fmla="*/ 31 h 137"/>
              <a:gd name="T110" fmla="*/ 71 w 191"/>
              <a:gd name="T111" fmla="*/ 26 h 137"/>
              <a:gd name="T112" fmla="*/ 67 w 191"/>
              <a:gd name="T113" fmla="*/ 22 h 137"/>
              <a:gd name="T114" fmla="*/ 62 w 191"/>
              <a:gd name="T115" fmla="*/ 9 h 137"/>
              <a:gd name="T116" fmla="*/ 45 w 191"/>
              <a:gd name="T117" fmla="*/ 9 h 137"/>
              <a:gd name="T118" fmla="*/ 36 w 191"/>
              <a:gd name="T119" fmla="*/ 26 h 137"/>
              <a:gd name="T120" fmla="*/ 22 w 191"/>
              <a:gd name="T121" fmla="*/ 31 h 137"/>
              <a:gd name="T122" fmla="*/ 9 w 191"/>
              <a:gd name="T123" fmla="*/ 49 h 137"/>
              <a:gd name="T124" fmla="*/ 0 w 191"/>
              <a:gd name="T125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1" h="137">
                <a:moveTo>
                  <a:pt x="0" y="62"/>
                </a:moveTo>
                <a:lnTo>
                  <a:pt x="9" y="71"/>
                </a:lnTo>
                <a:lnTo>
                  <a:pt x="9" y="80"/>
                </a:lnTo>
                <a:lnTo>
                  <a:pt x="9" y="80"/>
                </a:lnTo>
                <a:lnTo>
                  <a:pt x="14" y="88"/>
                </a:lnTo>
                <a:lnTo>
                  <a:pt x="22" y="93"/>
                </a:lnTo>
                <a:lnTo>
                  <a:pt x="18" y="97"/>
                </a:lnTo>
                <a:lnTo>
                  <a:pt x="14" y="102"/>
                </a:lnTo>
                <a:lnTo>
                  <a:pt x="14" y="106"/>
                </a:lnTo>
                <a:lnTo>
                  <a:pt x="14" y="115"/>
                </a:lnTo>
                <a:lnTo>
                  <a:pt x="14" y="119"/>
                </a:lnTo>
                <a:lnTo>
                  <a:pt x="14" y="119"/>
                </a:lnTo>
                <a:lnTo>
                  <a:pt x="18" y="119"/>
                </a:lnTo>
                <a:lnTo>
                  <a:pt x="22" y="124"/>
                </a:lnTo>
                <a:lnTo>
                  <a:pt x="22" y="124"/>
                </a:lnTo>
                <a:lnTo>
                  <a:pt x="27" y="124"/>
                </a:lnTo>
                <a:lnTo>
                  <a:pt x="31" y="124"/>
                </a:lnTo>
                <a:lnTo>
                  <a:pt x="31" y="128"/>
                </a:lnTo>
                <a:lnTo>
                  <a:pt x="31" y="133"/>
                </a:lnTo>
                <a:lnTo>
                  <a:pt x="36" y="137"/>
                </a:lnTo>
                <a:lnTo>
                  <a:pt x="36" y="137"/>
                </a:lnTo>
                <a:lnTo>
                  <a:pt x="40" y="137"/>
                </a:lnTo>
                <a:lnTo>
                  <a:pt x="45" y="133"/>
                </a:lnTo>
                <a:lnTo>
                  <a:pt x="49" y="133"/>
                </a:lnTo>
                <a:lnTo>
                  <a:pt x="49" y="137"/>
                </a:lnTo>
                <a:lnTo>
                  <a:pt x="49" y="137"/>
                </a:lnTo>
                <a:lnTo>
                  <a:pt x="53" y="137"/>
                </a:lnTo>
                <a:lnTo>
                  <a:pt x="53" y="137"/>
                </a:lnTo>
                <a:lnTo>
                  <a:pt x="58" y="133"/>
                </a:lnTo>
                <a:lnTo>
                  <a:pt x="58" y="133"/>
                </a:lnTo>
                <a:lnTo>
                  <a:pt x="62" y="128"/>
                </a:lnTo>
                <a:lnTo>
                  <a:pt x="62" y="124"/>
                </a:lnTo>
                <a:lnTo>
                  <a:pt x="67" y="119"/>
                </a:lnTo>
                <a:lnTo>
                  <a:pt x="67" y="119"/>
                </a:lnTo>
                <a:lnTo>
                  <a:pt x="76" y="115"/>
                </a:lnTo>
                <a:lnTo>
                  <a:pt x="85" y="119"/>
                </a:lnTo>
                <a:lnTo>
                  <a:pt x="89" y="119"/>
                </a:lnTo>
                <a:lnTo>
                  <a:pt x="93" y="119"/>
                </a:lnTo>
                <a:lnTo>
                  <a:pt x="98" y="124"/>
                </a:lnTo>
                <a:lnTo>
                  <a:pt x="102" y="124"/>
                </a:lnTo>
                <a:lnTo>
                  <a:pt x="107" y="124"/>
                </a:lnTo>
                <a:lnTo>
                  <a:pt x="111" y="128"/>
                </a:lnTo>
                <a:lnTo>
                  <a:pt x="111" y="128"/>
                </a:lnTo>
                <a:lnTo>
                  <a:pt x="116" y="124"/>
                </a:lnTo>
                <a:lnTo>
                  <a:pt x="116" y="119"/>
                </a:lnTo>
                <a:lnTo>
                  <a:pt x="116" y="115"/>
                </a:lnTo>
                <a:lnTo>
                  <a:pt x="111" y="111"/>
                </a:lnTo>
                <a:lnTo>
                  <a:pt x="111" y="106"/>
                </a:lnTo>
                <a:lnTo>
                  <a:pt x="111" y="106"/>
                </a:lnTo>
                <a:lnTo>
                  <a:pt x="111" y="102"/>
                </a:lnTo>
                <a:lnTo>
                  <a:pt x="111" y="97"/>
                </a:lnTo>
                <a:lnTo>
                  <a:pt x="107" y="93"/>
                </a:lnTo>
                <a:lnTo>
                  <a:pt x="107" y="88"/>
                </a:lnTo>
                <a:lnTo>
                  <a:pt x="107" y="88"/>
                </a:lnTo>
                <a:lnTo>
                  <a:pt x="111" y="84"/>
                </a:lnTo>
                <a:lnTo>
                  <a:pt x="111" y="80"/>
                </a:lnTo>
                <a:lnTo>
                  <a:pt x="116" y="80"/>
                </a:lnTo>
                <a:lnTo>
                  <a:pt x="120" y="75"/>
                </a:lnTo>
                <a:lnTo>
                  <a:pt x="120" y="80"/>
                </a:lnTo>
                <a:lnTo>
                  <a:pt x="124" y="80"/>
                </a:lnTo>
                <a:lnTo>
                  <a:pt x="129" y="80"/>
                </a:lnTo>
                <a:lnTo>
                  <a:pt x="129" y="84"/>
                </a:lnTo>
                <a:lnTo>
                  <a:pt x="133" y="80"/>
                </a:lnTo>
                <a:lnTo>
                  <a:pt x="133" y="80"/>
                </a:lnTo>
                <a:lnTo>
                  <a:pt x="133" y="75"/>
                </a:lnTo>
                <a:lnTo>
                  <a:pt x="133" y="71"/>
                </a:lnTo>
                <a:lnTo>
                  <a:pt x="133" y="71"/>
                </a:lnTo>
                <a:lnTo>
                  <a:pt x="133" y="66"/>
                </a:lnTo>
                <a:lnTo>
                  <a:pt x="133" y="66"/>
                </a:lnTo>
                <a:lnTo>
                  <a:pt x="138" y="62"/>
                </a:lnTo>
                <a:lnTo>
                  <a:pt x="138" y="62"/>
                </a:lnTo>
                <a:lnTo>
                  <a:pt x="142" y="57"/>
                </a:lnTo>
                <a:lnTo>
                  <a:pt x="142" y="53"/>
                </a:lnTo>
                <a:lnTo>
                  <a:pt x="147" y="53"/>
                </a:lnTo>
                <a:lnTo>
                  <a:pt x="147" y="49"/>
                </a:lnTo>
                <a:lnTo>
                  <a:pt x="147" y="44"/>
                </a:lnTo>
                <a:lnTo>
                  <a:pt x="147" y="40"/>
                </a:lnTo>
                <a:lnTo>
                  <a:pt x="156" y="35"/>
                </a:lnTo>
                <a:lnTo>
                  <a:pt x="160" y="31"/>
                </a:lnTo>
                <a:lnTo>
                  <a:pt x="164" y="26"/>
                </a:lnTo>
                <a:lnTo>
                  <a:pt x="169" y="26"/>
                </a:lnTo>
                <a:lnTo>
                  <a:pt x="173" y="22"/>
                </a:lnTo>
                <a:lnTo>
                  <a:pt x="182" y="17"/>
                </a:lnTo>
                <a:lnTo>
                  <a:pt x="182" y="13"/>
                </a:lnTo>
                <a:lnTo>
                  <a:pt x="187" y="9"/>
                </a:lnTo>
                <a:lnTo>
                  <a:pt x="187" y="9"/>
                </a:lnTo>
                <a:lnTo>
                  <a:pt x="191" y="4"/>
                </a:lnTo>
                <a:lnTo>
                  <a:pt x="191" y="4"/>
                </a:lnTo>
                <a:lnTo>
                  <a:pt x="187" y="4"/>
                </a:lnTo>
                <a:lnTo>
                  <a:pt x="182" y="4"/>
                </a:lnTo>
                <a:lnTo>
                  <a:pt x="178" y="4"/>
                </a:lnTo>
                <a:lnTo>
                  <a:pt x="169" y="4"/>
                </a:lnTo>
                <a:lnTo>
                  <a:pt x="164" y="4"/>
                </a:lnTo>
                <a:lnTo>
                  <a:pt x="160" y="0"/>
                </a:lnTo>
                <a:lnTo>
                  <a:pt x="151" y="4"/>
                </a:lnTo>
                <a:lnTo>
                  <a:pt x="142" y="4"/>
                </a:lnTo>
                <a:lnTo>
                  <a:pt x="133" y="4"/>
                </a:lnTo>
                <a:lnTo>
                  <a:pt x="124" y="4"/>
                </a:lnTo>
                <a:lnTo>
                  <a:pt x="120" y="0"/>
                </a:lnTo>
                <a:lnTo>
                  <a:pt x="120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16" y="9"/>
                </a:lnTo>
                <a:lnTo>
                  <a:pt x="116" y="9"/>
                </a:lnTo>
                <a:lnTo>
                  <a:pt x="111" y="13"/>
                </a:lnTo>
                <a:lnTo>
                  <a:pt x="111" y="17"/>
                </a:lnTo>
                <a:lnTo>
                  <a:pt x="98" y="22"/>
                </a:lnTo>
                <a:lnTo>
                  <a:pt x="89" y="26"/>
                </a:lnTo>
                <a:lnTo>
                  <a:pt x="85" y="31"/>
                </a:lnTo>
                <a:lnTo>
                  <a:pt x="80" y="26"/>
                </a:lnTo>
                <a:lnTo>
                  <a:pt x="71" y="26"/>
                </a:lnTo>
                <a:lnTo>
                  <a:pt x="71" y="26"/>
                </a:lnTo>
                <a:lnTo>
                  <a:pt x="67" y="22"/>
                </a:lnTo>
                <a:lnTo>
                  <a:pt x="67" y="13"/>
                </a:lnTo>
                <a:lnTo>
                  <a:pt x="62" y="9"/>
                </a:lnTo>
                <a:lnTo>
                  <a:pt x="58" y="9"/>
                </a:lnTo>
                <a:lnTo>
                  <a:pt x="45" y="9"/>
                </a:lnTo>
                <a:lnTo>
                  <a:pt x="40" y="17"/>
                </a:lnTo>
                <a:lnTo>
                  <a:pt x="36" y="26"/>
                </a:lnTo>
                <a:lnTo>
                  <a:pt x="31" y="26"/>
                </a:lnTo>
                <a:lnTo>
                  <a:pt x="22" y="31"/>
                </a:lnTo>
                <a:lnTo>
                  <a:pt x="14" y="31"/>
                </a:lnTo>
                <a:lnTo>
                  <a:pt x="9" y="49"/>
                </a:lnTo>
                <a:lnTo>
                  <a:pt x="0" y="57"/>
                </a:lnTo>
                <a:lnTo>
                  <a:pt x="0" y="62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6" name="Freeform 894">
            <a:extLst>
              <a:ext uri="{FF2B5EF4-FFF2-40B4-BE49-F238E27FC236}">
                <a16:creationId xmlns:a16="http://schemas.microsoft.com/office/drawing/2014/main" id="{20118676-3C72-4A37-80D4-112442EA249F}"/>
              </a:ext>
            </a:extLst>
          </p:cNvPr>
          <p:cNvSpPr>
            <a:spLocks/>
          </p:cNvSpPr>
          <p:nvPr/>
        </p:nvSpPr>
        <p:spPr bwMode="auto">
          <a:xfrm>
            <a:off x="5945094" y="4077857"/>
            <a:ext cx="170558" cy="122337"/>
          </a:xfrm>
          <a:custGeom>
            <a:avLst/>
            <a:gdLst>
              <a:gd name="T0" fmla="*/ 9 w 191"/>
              <a:gd name="T1" fmla="*/ 71 h 137"/>
              <a:gd name="T2" fmla="*/ 9 w 191"/>
              <a:gd name="T3" fmla="*/ 80 h 137"/>
              <a:gd name="T4" fmla="*/ 22 w 191"/>
              <a:gd name="T5" fmla="*/ 93 h 137"/>
              <a:gd name="T6" fmla="*/ 14 w 191"/>
              <a:gd name="T7" fmla="*/ 102 h 137"/>
              <a:gd name="T8" fmla="*/ 14 w 191"/>
              <a:gd name="T9" fmla="*/ 115 h 137"/>
              <a:gd name="T10" fmla="*/ 14 w 191"/>
              <a:gd name="T11" fmla="*/ 119 h 137"/>
              <a:gd name="T12" fmla="*/ 22 w 191"/>
              <a:gd name="T13" fmla="*/ 124 h 137"/>
              <a:gd name="T14" fmla="*/ 27 w 191"/>
              <a:gd name="T15" fmla="*/ 124 h 137"/>
              <a:gd name="T16" fmla="*/ 31 w 191"/>
              <a:gd name="T17" fmla="*/ 128 h 137"/>
              <a:gd name="T18" fmla="*/ 36 w 191"/>
              <a:gd name="T19" fmla="*/ 137 h 137"/>
              <a:gd name="T20" fmla="*/ 40 w 191"/>
              <a:gd name="T21" fmla="*/ 137 h 137"/>
              <a:gd name="T22" fmla="*/ 49 w 191"/>
              <a:gd name="T23" fmla="*/ 133 h 137"/>
              <a:gd name="T24" fmla="*/ 49 w 191"/>
              <a:gd name="T25" fmla="*/ 137 h 137"/>
              <a:gd name="T26" fmla="*/ 53 w 191"/>
              <a:gd name="T27" fmla="*/ 137 h 137"/>
              <a:gd name="T28" fmla="*/ 58 w 191"/>
              <a:gd name="T29" fmla="*/ 133 h 137"/>
              <a:gd name="T30" fmla="*/ 62 w 191"/>
              <a:gd name="T31" fmla="*/ 124 h 137"/>
              <a:gd name="T32" fmla="*/ 67 w 191"/>
              <a:gd name="T33" fmla="*/ 119 h 137"/>
              <a:gd name="T34" fmla="*/ 85 w 191"/>
              <a:gd name="T35" fmla="*/ 119 h 137"/>
              <a:gd name="T36" fmla="*/ 93 w 191"/>
              <a:gd name="T37" fmla="*/ 119 h 137"/>
              <a:gd name="T38" fmla="*/ 102 w 191"/>
              <a:gd name="T39" fmla="*/ 124 h 137"/>
              <a:gd name="T40" fmla="*/ 111 w 191"/>
              <a:gd name="T41" fmla="*/ 128 h 137"/>
              <a:gd name="T42" fmla="*/ 116 w 191"/>
              <a:gd name="T43" fmla="*/ 124 h 137"/>
              <a:gd name="T44" fmla="*/ 116 w 191"/>
              <a:gd name="T45" fmla="*/ 115 h 137"/>
              <a:gd name="T46" fmla="*/ 111 w 191"/>
              <a:gd name="T47" fmla="*/ 106 h 137"/>
              <a:gd name="T48" fmla="*/ 111 w 191"/>
              <a:gd name="T49" fmla="*/ 102 h 137"/>
              <a:gd name="T50" fmla="*/ 107 w 191"/>
              <a:gd name="T51" fmla="*/ 93 h 137"/>
              <a:gd name="T52" fmla="*/ 107 w 191"/>
              <a:gd name="T53" fmla="*/ 88 h 137"/>
              <a:gd name="T54" fmla="*/ 111 w 191"/>
              <a:gd name="T55" fmla="*/ 80 h 137"/>
              <a:gd name="T56" fmla="*/ 120 w 191"/>
              <a:gd name="T57" fmla="*/ 75 h 137"/>
              <a:gd name="T58" fmla="*/ 124 w 191"/>
              <a:gd name="T59" fmla="*/ 80 h 137"/>
              <a:gd name="T60" fmla="*/ 129 w 191"/>
              <a:gd name="T61" fmla="*/ 84 h 137"/>
              <a:gd name="T62" fmla="*/ 133 w 191"/>
              <a:gd name="T63" fmla="*/ 80 h 137"/>
              <a:gd name="T64" fmla="*/ 133 w 191"/>
              <a:gd name="T65" fmla="*/ 71 h 137"/>
              <a:gd name="T66" fmla="*/ 133 w 191"/>
              <a:gd name="T67" fmla="*/ 66 h 137"/>
              <a:gd name="T68" fmla="*/ 138 w 191"/>
              <a:gd name="T69" fmla="*/ 62 h 137"/>
              <a:gd name="T70" fmla="*/ 142 w 191"/>
              <a:gd name="T71" fmla="*/ 57 h 137"/>
              <a:gd name="T72" fmla="*/ 147 w 191"/>
              <a:gd name="T73" fmla="*/ 53 h 137"/>
              <a:gd name="T74" fmla="*/ 147 w 191"/>
              <a:gd name="T75" fmla="*/ 44 h 137"/>
              <a:gd name="T76" fmla="*/ 156 w 191"/>
              <a:gd name="T77" fmla="*/ 35 h 137"/>
              <a:gd name="T78" fmla="*/ 164 w 191"/>
              <a:gd name="T79" fmla="*/ 26 h 137"/>
              <a:gd name="T80" fmla="*/ 173 w 191"/>
              <a:gd name="T81" fmla="*/ 22 h 137"/>
              <a:gd name="T82" fmla="*/ 182 w 191"/>
              <a:gd name="T83" fmla="*/ 13 h 137"/>
              <a:gd name="T84" fmla="*/ 187 w 191"/>
              <a:gd name="T85" fmla="*/ 9 h 137"/>
              <a:gd name="T86" fmla="*/ 191 w 191"/>
              <a:gd name="T87" fmla="*/ 4 h 137"/>
              <a:gd name="T88" fmla="*/ 182 w 191"/>
              <a:gd name="T89" fmla="*/ 4 h 137"/>
              <a:gd name="T90" fmla="*/ 169 w 191"/>
              <a:gd name="T91" fmla="*/ 4 h 137"/>
              <a:gd name="T92" fmla="*/ 160 w 191"/>
              <a:gd name="T93" fmla="*/ 0 h 137"/>
              <a:gd name="T94" fmla="*/ 142 w 191"/>
              <a:gd name="T95" fmla="*/ 4 h 137"/>
              <a:gd name="T96" fmla="*/ 124 w 191"/>
              <a:gd name="T97" fmla="*/ 4 h 137"/>
              <a:gd name="T98" fmla="*/ 120 w 191"/>
              <a:gd name="T99" fmla="*/ 0 h 137"/>
              <a:gd name="T100" fmla="*/ 116 w 191"/>
              <a:gd name="T101" fmla="*/ 0 h 137"/>
              <a:gd name="T102" fmla="*/ 116 w 191"/>
              <a:gd name="T103" fmla="*/ 9 h 137"/>
              <a:gd name="T104" fmla="*/ 111 w 191"/>
              <a:gd name="T105" fmla="*/ 13 h 137"/>
              <a:gd name="T106" fmla="*/ 98 w 191"/>
              <a:gd name="T107" fmla="*/ 22 h 137"/>
              <a:gd name="T108" fmla="*/ 85 w 191"/>
              <a:gd name="T109" fmla="*/ 31 h 137"/>
              <a:gd name="T110" fmla="*/ 71 w 191"/>
              <a:gd name="T111" fmla="*/ 26 h 137"/>
              <a:gd name="T112" fmla="*/ 67 w 191"/>
              <a:gd name="T113" fmla="*/ 22 h 137"/>
              <a:gd name="T114" fmla="*/ 62 w 191"/>
              <a:gd name="T115" fmla="*/ 9 h 137"/>
              <a:gd name="T116" fmla="*/ 45 w 191"/>
              <a:gd name="T117" fmla="*/ 9 h 137"/>
              <a:gd name="T118" fmla="*/ 36 w 191"/>
              <a:gd name="T119" fmla="*/ 26 h 137"/>
              <a:gd name="T120" fmla="*/ 22 w 191"/>
              <a:gd name="T121" fmla="*/ 31 h 137"/>
              <a:gd name="T122" fmla="*/ 9 w 191"/>
              <a:gd name="T123" fmla="*/ 49 h 137"/>
              <a:gd name="T124" fmla="*/ 0 w 191"/>
              <a:gd name="T125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1" h="137">
                <a:moveTo>
                  <a:pt x="0" y="62"/>
                </a:moveTo>
                <a:lnTo>
                  <a:pt x="9" y="71"/>
                </a:lnTo>
                <a:lnTo>
                  <a:pt x="9" y="80"/>
                </a:lnTo>
                <a:lnTo>
                  <a:pt x="9" y="80"/>
                </a:lnTo>
                <a:lnTo>
                  <a:pt x="14" y="88"/>
                </a:lnTo>
                <a:lnTo>
                  <a:pt x="22" y="93"/>
                </a:lnTo>
                <a:lnTo>
                  <a:pt x="18" y="97"/>
                </a:lnTo>
                <a:lnTo>
                  <a:pt x="14" y="102"/>
                </a:lnTo>
                <a:lnTo>
                  <a:pt x="14" y="106"/>
                </a:lnTo>
                <a:lnTo>
                  <a:pt x="14" y="115"/>
                </a:lnTo>
                <a:lnTo>
                  <a:pt x="14" y="119"/>
                </a:lnTo>
                <a:lnTo>
                  <a:pt x="14" y="119"/>
                </a:lnTo>
                <a:lnTo>
                  <a:pt x="18" y="119"/>
                </a:lnTo>
                <a:lnTo>
                  <a:pt x="22" y="124"/>
                </a:lnTo>
                <a:lnTo>
                  <a:pt x="22" y="124"/>
                </a:lnTo>
                <a:lnTo>
                  <a:pt x="27" y="124"/>
                </a:lnTo>
                <a:lnTo>
                  <a:pt x="31" y="124"/>
                </a:lnTo>
                <a:lnTo>
                  <a:pt x="31" y="128"/>
                </a:lnTo>
                <a:lnTo>
                  <a:pt x="31" y="133"/>
                </a:lnTo>
                <a:lnTo>
                  <a:pt x="36" y="137"/>
                </a:lnTo>
                <a:lnTo>
                  <a:pt x="36" y="137"/>
                </a:lnTo>
                <a:lnTo>
                  <a:pt x="40" y="137"/>
                </a:lnTo>
                <a:lnTo>
                  <a:pt x="45" y="133"/>
                </a:lnTo>
                <a:lnTo>
                  <a:pt x="49" y="133"/>
                </a:lnTo>
                <a:lnTo>
                  <a:pt x="49" y="137"/>
                </a:lnTo>
                <a:lnTo>
                  <a:pt x="49" y="137"/>
                </a:lnTo>
                <a:lnTo>
                  <a:pt x="53" y="137"/>
                </a:lnTo>
                <a:lnTo>
                  <a:pt x="53" y="137"/>
                </a:lnTo>
                <a:lnTo>
                  <a:pt x="58" y="133"/>
                </a:lnTo>
                <a:lnTo>
                  <a:pt x="58" y="133"/>
                </a:lnTo>
                <a:lnTo>
                  <a:pt x="62" y="128"/>
                </a:lnTo>
                <a:lnTo>
                  <a:pt x="62" y="124"/>
                </a:lnTo>
                <a:lnTo>
                  <a:pt x="67" y="119"/>
                </a:lnTo>
                <a:lnTo>
                  <a:pt x="67" y="119"/>
                </a:lnTo>
                <a:lnTo>
                  <a:pt x="76" y="115"/>
                </a:lnTo>
                <a:lnTo>
                  <a:pt x="85" y="119"/>
                </a:lnTo>
                <a:lnTo>
                  <a:pt x="89" y="119"/>
                </a:lnTo>
                <a:lnTo>
                  <a:pt x="93" y="119"/>
                </a:lnTo>
                <a:lnTo>
                  <a:pt x="98" y="124"/>
                </a:lnTo>
                <a:lnTo>
                  <a:pt x="102" y="124"/>
                </a:lnTo>
                <a:lnTo>
                  <a:pt x="107" y="124"/>
                </a:lnTo>
                <a:lnTo>
                  <a:pt x="111" y="128"/>
                </a:lnTo>
                <a:lnTo>
                  <a:pt x="111" y="128"/>
                </a:lnTo>
                <a:lnTo>
                  <a:pt x="116" y="124"/>
                </a:lnTo>
                <a:lnTo>
                  <a:pt x="116" y="119"/>
                </a:lnTo>
                <a:lnTo>
                  <a:pt x="116" y="115"/>
                </a:lnTo>
                <a:lnTo>
                  <a:pt x="111" y="111"/>
                </a:lnTo>
                <a:lnTo>
                  <a:pt x="111" y="106"/>
                </a:lnTo>
                <a:lnTo>
                  <a:pt x="111" y="106"/>
                </a:lnTo>
                <a:lnTo>
                  <a:pt x="111" y="102"/>
                </a:lnTo>
                <a:lnTo>
                  <a:pt x="111" y="97"/>
                </a:lnTo>
                <a:lnTo>
                  <a:pt x="107" y="93"/>
                </a:lnTo>
                <a:lnTo>
                  <a:pt x="107" y="88"/>
                </a:lnTo>
                <a:lnTo>
                  <a:pt x="107" y="88"/>
                </a:lnTo>
                <a:lnTo>
                  <a:pt x="111" y="84"/>
                </a:lnTo>
                <a:lnTo>
                  <a:pt x="111" y="80"/>
                </a:lnTo>
                <a:lnTo>
                  <a:pt x="116" y="80"/>
                </a:lnTo>
                <a:lnTo>
                  <a:pt x="120" y="75"/>
                </a:lnTo>
                <a:lnTo>
                  <a:pt x="120" y="80"/>
                </a:lnTo>
                <a:lnTo>
                  <a:pt x="124" y="80"/>
                </a:lnTo>
                <a:lnTo>
                  <a:pt x="129" y="80"/>
                </a:lnTo>
                <a:lnTo>
                  <a:pt x="129" y="84"/>
                </a:lnTo>
                <a:lnTo>
                  <a:pt x="133" y="80"/>
                </a:lnTo>
                <a:lnTo>
                  <a:pt x="133" y="80"/>
                </a:lnTo>
                <a:lnTo>
                  <a:pt x="133" y="75"/>
                </a:lnTo>
                <a:lnTo>
                  <a:pt x="133" y="71"/>
                </a:lnTo>
                <a:lnTo>
                  <a:pt x="133" y="71"/>
                </a:lnTo>
                <a:lnTo>
                  <a:pt x="133" y="66"/>
                </a:lnTo>
                <a:lnTo>
                  <a:pt x="133" y="66"/>
                </a:lnTo>
                <a:lnTo>
                  <a:pt x="138" y="62"/>
                </a:lnTo>
                <a:lnTo>
                  <a:pt x="138" y="62"/>
                </a:lnTo>
                <a:lnTo>
                  <a:pt x="142" y="57"/>
                </a:lnTo>
                <a:lnTo>
                  <a:pt x="142" y="53"/>
                </a:lnTo>
                <a:lnTo>
                  <a:pt x="147" y="53"/>
                </a:lnTo>
                <a:lnTo>
                  <a:pt x="147" y="49"/>
                </a:lnTo>
                <a:lnTo>
                  <a:pt x="147" y="44"/>
                </a:lnTo>
                <a:lnTo>
                  <a:pt x="147" y="40"/>
                </a:lnTo>
                <a:lnTo>
                  <a:pt x="156" y="35"/>
                </a:lnTo>
                <a:lnTo>
                  <a:pt x="160" y="31"/>
                </a:lnTo>
                <a:lnTo>
                  <a:pt x="164" y="26"/>
                </a:lnTo>
                <a:lnTo>
                  <a:pt x="169" y="26"/>
                </a:lnTo>
                <a:lnTo>
                  <a:pt x="173" y="22"/>
                </a:lnTo>
                <a:lnTo>
                  <a:pt x="182" y="17"/>
                </a:lnTo>
                <a:lnTo>
                  <a:pt x="182" y="13"/>
                </a:lnTo>
                <a:lnTo>
                  <a:pt x="187" y="9"/>
                </a:lnTo>
                <a:lnTo>
                  <a:pt x="187" y="9"/>
                </a:lnTo>
                <a:lnTo>
                  <a:pt x="191" y="4"/>
                </a:lnTo>
                <a:lnTo>
                  <a:pt x="191" y="4"/>
                </a:lnTo>
                <a:lnTo>
                  <a:pt x="187" y="4"/>
                </a:lnTo>
                <a:lnTo>
                  <a:pt x="182" y="4"/>
                </a:lnTo>
                <a:lnTo>
                  <a:pt x="178" y="4"/>
                </a:lnTo>
                <a:lnTo>
                  <a:pt x="169" y="4"/>
                </a:lnTo>
                <a:lnTo>
                  <a:pt x="164" y="4"/>
                </a:lnTo>
                <a:lnTo>
                  <a:pt x="160" y="0"/>
                </a:lnTo>
                <a:lnTo>
                  <a:pt x="151" y="4"/>
                </a:lnTo>
                <a:lnTo>
                  <a:pt x="142" y="4"/>
                </a:lnTo>
                <a:lnTo>
                  <a:pt x="133" y="4"/>
                </a:lnTo>
                <a:lnTo>
                  <a:pt x="124" y="4"/>
                </a:lnTo>
                <a:lnTo>
                  <a:pt x="120" y="0"/>
                </a:lnTo>
                <a:lnTo>
                  <a:pt x="120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16" y="9"/>
                </a:lnTo>
                <a:lnTo>
                  <a:pt x="116" y="9"/>
                </a:lnTo>
                <a:lnTo>
                  <a:pt x="111" y="13"/>
                </a:lnTo>
                <a:lnTo>
                  <a:pt x="111" y="17"/>
                </a:lnTo>
                <a:lnTo>
                  <a:pt x="98" y="22"/>
                </a:lnTo>
                <a:lnTo>
                  <a:pt x="89" y="26"/>
                </a:lnTo>
                <a:lnTo>
                  <a:pt x="85" y="31"/>
                </a:lnTo>
                <a:lnTo>
                  <a:pt x="80" y="26"/>
                </a:lnTo>
                <a:lnTo>
                  <a:pt x="71" y="26"/>
                </a:lnTo>
                <a:lnTo>
                  <a:pt x="71" y="26"/>
                </a:lnTo>
                <a:lnTo>
                  <a:pt x="67" y="22"/>
                </a:lnTo>
                <a:lnTo>
                  <a:pt x="67" y="13"/>
                </a:lnTo>
                <a:lnTo>
                  <a:pt x="62" y="9"/>
                </a:lnTo>
                <a:lnTo>
                  <a:pt x="58" y="9"/>
                </a:lnTo>
                <a:lnTo>
                  <a:pt x="45" y="9"/>
                </a:lnTo>
                <a:lnTo>
                  <a:pt x="40" y="17"/>
                </a:lnTo>
                <a:lnTo>
                  <a:pt x="36" y="26"/>
                </a:lnTo>
                <a:lnTo>
                  <a:pt x="31" y="26"/>
                </a:lnTo>
                <a:lnTo>
                  <a:pt x="22" y="31"/>
                </a:lnTo>
                <a:lnTo>
                  <a:pt x="14" y="31"/>
                </a:lnTo>
                <a:lnTo>
                  <a:pt x="9" y="49"/>
                </a:lnTo>
                <a:lnTo>
                  <a:pt x="0" y="57"/>
                </a:lnTo>
                <a:lnTo>
                  <a:pt x="0" y="6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7" name="Freeform 895">
            <a:extLst>
              <a:ext uri="{FF2B5EF4-FFF2-40B4-BE49-F238E27FC236}">
                <a16:creationId xmlns:a16="http://schemas.microsoft.com/office/drawing/2014/main" id="{2DE53105-7EE8-459B-B73A-9EADAB97FABE}"/>
              </a:ext>
            </a:extLst>
          </p:cNvPr>
          <p:cNvSpPr>
            <a:spLocks/>
          </p:cNvSpPr>
          <p:nvPr/>
        </p:nvSpPr>
        <p:spPr bwMode="auto">
          <a:xfrm>
            <a:off x="5945094" y="4077857"/>
            <a:ext cx="170558" cy="122337"/>
          </a:xfrm>
          <a:custGeom>
            <a:avLst/>
            <a:gdLst>
              <a:gd name="T0" fmla="*/ 9 w 191"/>
              <a:gd name="T1" fmla="*/ 71 h 137"/>
              <a:gd name="T2" fmla="*/ 9 w 191"/>
              <a:gd name="T3" fmla="*/ 80 h 137"/>
              <a:gd name="T4" fmla="*/ 22 w 191"/>
              <a:gd name="T5" fmla="*/ 93 h 137"/>
              <a:gd name="T6" fmla="*/ 14 w 191"/>
              <a:gd name="T7" fmla="*/ 102 h 137"/>
              <a:gd name="T8" fmla="*/ 14 w 191"/>
              <a:gd name="T9" fmla="*/ 115 h 137"/>
              <a:gd name="T10" fmla="*/ 14 w 191"/>
              <a:gd name="T11" fmla="*/ 119 h 137"/>
              <a:gd name="T12" fmla="*/ 22 w 191"/>
              <a:gd name="T13" fmla="*/ 124 h 137"/>
              <a:gd name="T14" fmla="*/ 27 w 191"/>
              <a:gd name="T15" fmla="*/ 124 h 137"/>
              <a:gd name="T16" fmla="*/ 31 w 191"/>
              <a:gd name="T17" fmla="*/ 128 h 137"/>
              <a:gd name="T18" fmla="*/ 36 w 191"/>
              <a:gd name="T19" fmla="*/ 137 h 137"/>
              <a:gd name="T20" fmla="*/ 40 w 191"/>
              <a:gd name="T21" fmla="*/ 137 h 137"/>
              <a:gd name="T22" fmla="*/ 49 w 191"/>
              <a:gd name="T23" fmla="*/ 133 h 137"/>
              <a:gd name="T24" fmla="*/ 49 w 191"/>
              <a:gd name="T25" fmla="*/ 137 h 137"/>
              <a:gd name="T26" fmla="*/ 53 w 191"/>
              <a:gd name="T27" fmla="*/ 137 h 137"/>
              <a:gd name="T28" fmla="*/ 58 w 191"/>
              <a:gd name="T29" fmla="*/ 133 h 137"/>
              <a:gd name="T30" fmla="*/ 62 w 191"/>
              <a:gd name="T31" fmla="*/ 124 h 137"/>
              <a:gd name="T32" fmla="*/ 67 w 191"/>
              <a:gd name="T33" fmla="*/ 119 h 137"/>
              <a:gd name="T34" fmla="*/ 85 w 191"/>
              <a:gd name="T35" fmla="*/ 119 h 137"/>
              <a:gd name="T36" fmla="*/ 93 w 191"/>
              <a:gd name="T37" fmla="*/ 119 h 137"/>
              <a:gd name="T38" fmla="*/ 102 w 191"/>
              <a:gd name="T39" fmla="*/ 124 h 137"/>
              <a:gd name="T40" fmla="*/ 111 w 191"/>
              <a:gd name="T41" fmla="*/ 128 h 137"/>
              <a:gd name="T42" fmla="*/ 116 w 191"/>
              <a:gd name="T43" fmla="*/ 124 h 137"/>
              <a:gd name="T44" fmla="*/ 116 w 191"/>
              <a:gd name="T45" fmla="*/ 115 h 137"/>
              <a:gd name="T46" fmla="*/ 111 w 191"/>
              <a:gd name="T47" fmla="*/ 106 h 137"/>
              <a:gd name="T48" fmla="*/ 111 w 191"/>
              <a:gd name="T49" fmla="*/ 102 h 137"/>
              <a:gd name="T50" fmla="*/ 107 w 191"/>
              <a:gd name="T51" fmla="*/ 93 h 137"/>
              <a:gd name="T52" fmla="*/ 107 w 191"/>
              <a:gd name="T53" fmla="*/ 88 h 137"/>
              <a:gd name="T54" fmla="*/ 111 w 191"/>
              <a:gd name="T55" fmla="*/ 80 h 137"/>
              <a:gd name="T56" fmla="*/ 120 w 191"/>
              <a:gd name="T57" fmla="*/ 75 h 137"/>
              <a:gd name="T58" fmla="*/ 124 w 191"/>
              <a:gd name="T59" fmla="*/ 80 h 137"/>
              <a:gd name="T60" fmla="*/ 129 w 191"/>
              <a:gd name="T61" fmla="*/ 84 h 137"/>
              <a:gd name="T62" fmla="*/ 133 w 191"/>
              <a:gd name="T63" fmla="*/ 80 h 137"/>
              <a:gd name="T64" fmla="*/ 133 w 191"/>
              <a:gd name="T65" fmla="*/ 71 h 137"/>
              <a:gd name="T66" fmla="*/ 133 w 191"/>
              <a:gd name="T67" fmla="*/ 66 h 137"/>
              <a:gd name="T68" fmla="*/ 138 w 191"/>
              <a:gd name="T69" fmla="*/ 62 h 137"/>
              <a:gd name="T70" fmla="*/ 142 w 191"/>
              <a:gd name="T71" fmla="*/ 57 h 137"/>
              <a:gd name="T72" fmla="*/ 147 w 191"/>
              <a:gd name="T73" fmla="*/ 53 h 137"/>
              <a:gd name="T74" fmla="*/ 147 w 191"/>
              <a:gd name="T75" fmla="*/ 44 h 137"/>
              <a:gd name="T76" fmla="*/ 156 w 191"/>
              <a:gd name="T77" fmla="*/ 35 h 137"/>
              <a:gd name="T78" fmla="*/ 164 w 191"/>
              <a:gd name="T79" fmla="*/ 26 h 137"/>
              <a:gd name="T80" fmla="*/ 173 w 191"/>
              <a:gd name="T81" fmla="*/ 22 h 137"/>
              <a:gd name="T82" fmla="*/ 182 w 191"/>
              <a:gd name="T83" fmla="*/ 13 h 137"/>
              <a:gd name="T84" fmla="*/ 187 w 191"/>
              <a:gd name="T85" fmla="*/ 9 h 137"/>
              <a:gd name="T86" fmla="*/ 191 w 191"/>
              <a:gd name="T87" fmla="*/ 4 h 137"/>
              <a:gd name="T88" fmla="*/ 182 w 191"/>
              <a:gd name="T89" fmla="*/ 4 h 137"/>
              <a:gd name="T90" fmla="*/ 169 w 191"/>
              <a:gd name="T91" fmla="*/ 4 h 137"/>
              <a:gd name="T92" fmla="*/ 160 w 191"/>
              <a:gd name="T93" fmla="*/ 0 h 137"/>
              <a:gd name="T94" fmla="*/ 142 w 191"/>
              <a:gd name="T95" fmla="*/ 4 h 137"/>
              <a:gd name="T96" fmla="*/ 124 w 191"/>
              <a:gd name="T97" fmla="*/ 4 h 137"/>
              <a:gd name="T98" fmla="*/ 120 w 191"/>
              <a:gd name="T99" fmla="*/ 0 h 137"/>
              <a:gd name="T100" fmla="*/ 116 w 191"/>
              <a:gd name="T101" fmla="*/ 0 h 137"/>
              <a:gd name="T102" fmla="*/ 116 w 191"/>
              <a:gd name="T103" fmla="*/ 9 h 137"/>
              <a:gd name="T104" fmla="*/ 111 w 191"/>
              <a:gd name="T105" fmla="*/ 13 h 137"/>
              <a:gd name="T106" fmla="*/ 98 w 191"/>
              <a:gd name="T107" fmla="*/ 22 h 137"/>
              <a:gd name="T108" fmla="*/ 85 w 191"/>
              <a:gd name="T109" fmla="*/ 31 h 137"/>
              <a:gd name="T110" fmla="*/ 71 w 191"/>
              <a:gd name="T111" fmla="*/ 26 h 137"/>
              <a:gd name="T112" fmla="*/ 67 w 191"/>
              <a:gd name="T113" fmla="*/ 22 h 137"/>
              <a:gd name="T114" fmla="*/ 62 w 191"/>
              <a:gd name="T115" fmla="*/ 9 h 137"/>
              <a:gd name="T116" fmla="*/ 45 w 191"/>
              <a:gd name="T117" fmla="*/ 9 h 137"/>
              <a:gd name="T118" fmla="*/ 36 w 191"/>
              <a:gd name="T119" fmla="*/ 26 h 137"/>
              <a:gd name="T120" fmla="*/ 22 w 191"/>
              <a:gd name="T121" fmla="*/ 31 h 137"/>
              <a:gd name="T122" fmla="*/ 9 w 191"/>
              <a:gd name="T123" fmla="*/ 49 h 137"/>
              <a:gd name="T124" fmla="*/ 0 w 191"/>
              <a:gd name="T125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1" h="137">
                <a:moveTo>
                  <a:pt x="0" y="62"/>
                </a:moveTo>
                <a:lnTo>
                  <a:pt x="9" y="71"/>
                </a:lnTo>
                <a:lnTo>
                  <a:pt x="9" y="80"/>
                </a:lnTo>
                <a:lnTo>
                  <a:pt x="9" y="80"/>
                </a:lnTo>
                <a:lnTo>
                  <a:pt x="14" y="88"/>
                </a:lnTo>
                <a:lnTo>
                  <a:pt x="22" y="93"/>
                </a:lnTo>
                <a:lnTo>
                  <a:pt x="18" y="97"/>
                </a:lnTo>
                <a:lnTo>
                  <a:pt x="14" y="102"/>
                </a:lnTo>
                <a:lnTo>
                  <a:pt x="14" y="106"/>
                </a:lnTo>
                <a:lnTo>
                  <a:pt x="14" y="115"/>
                </a:lnTo>
                <a:lnTo>
                  <a:pt x="14" y="119"/>
                </a:lnTo>
                <a:lnTo>
                  <a:pt x="14" y="119"/>
                </a:lnTo>
                <a:lnTo>
                  <a:pt x="18" y="119"/>
                </a:lnTo>
                <a:lnTo>
                  <a:pt x="22" y="124"/>
                </a:lnTo>
                <a:lnTo>
                  <a:pt x="22" y="124"/>
                </a:lnTo>
                <a:lnTo>
                  <a:pt x="27" y="124"/>
                </a:lnTo>
                <a:lnTo>
                  <a:pt x="31" y="124"/>
                </a:lnTo>
                <a:lnTo>
                  <a:pt x="31" y="128"/>
                </a:lnTo>
                <a:lnTo>
                  <a:pt x="31" y="133"/>
                </a:lnTo>
                <a:lnTo>
                  <a:pt x="36" y="137"/>
                </a:lnTo>
                <a:lnTo>
                  <a:pt x="36" y="137"/>
                </a:lnTo>
                <a:lnTo>
                  <a:pt x="40" y="137"/>
                </a:lnTo>
                <a:lnTo>
                  <a:pt x="45" y="133"/>
                </a:lnTo>
                <a:lnTo>
                  <a:pt x="49" y="133"/>
                </a:lnTo>
                <a:lnTo>
                  <a:pt x="49" y="137"/>
                </a:lnTo>
                <a:lnTo>
                  <a:pt x="49" y="137"/>
                </a:lnTo>
                <a:lnTo>
                  <a:pt x="53" y="137"/>
                </a:lnTo>
                <a:lnTo>
                  <a:pt x="53" y="137"/>
                </a:lnTo>
                <a:lnTo>
                  <a:pt x="58" y="133"/>
                </a:lnTo>
                <a:lnTo>
                  <a:pt x="58" y="133"/>
                </a:lnTo>
                <a:lnTo>
                  <a:pt x="62" y="128"/>
                </a:lnTo>
                <a:lnTo>
                  <a:pt x="62" y="124"/>
                </a:lnTo>
                <a:lnTo>
                  <a:pt x="67" y="119"/>
                </a:lnTo>
                <a:lnTo>
                  <a:pt x="67" y="119"/>
                </a:lnTo>
                <a:lnTo>
                  <a:pt x="76" y="115"/>
                </a:lnTo>
                <a:lnTo>
                  <a:pt x="85" y="119"/>
                </a:lnTo>
                <a:lnTo>
                  <a:pt x="89" y="119"/>
                </a:lnTo>
                <a:lnTo>
                  <a:pt x="93" y="119"/>
                </a:lnTo>
                <a:lnTo>
                  <a:pt x="98" y="124"/>
                </a:lnTo>
                <a:lnTo>
                  <a:pt x="102" y="124"/>
                </a:lnTo>
                <a:lnTo>
                  <a:pt x="107" y="124"/>
                </a:lnTo>
                <a:lnTo>
                  <a:pt x="111" y="128"/>
                </a:lnTo>
                <a:lnTo>
                  <a:pt x="111" y="128"/>
                </a:lnTo>
                <a:lnTo>
                  <a:pt x="116" y="124"/>
                </a:lnTo>
                <a:lnTo>
                  <a:pt x="116" y="119"/>
                </a:lnTo>
                <a:lnTo>
                  <a:pt x="116" y="115"/>
                </a:lnTo>
                <a:lnTo>
                  <a:pt x="111" y="111"/>
                </a:lnTo>
                <a:lnTo>
                  <a:pt x="111" y="106"/>
                </a:lnTo>
                <a:lnTo>
                  <a:pt x="111" y="106"/>
                </a:lnTo>
                <a:lnTo>
                  <a:pt x="111" y="102"/>
                </a:lnTo>
                <a:lnTo>
                  <a:pt x="111" y="97"/>
                </a:lnTo>
                <a:lnTo>
                  <a:pt x="107" y="93"/>
                </a:lnTo>
                <a:lnTo>
                  <a:pt x="107" y="88"/>
                </a:lnTo>
                <a:lnTo>
                  <a:pt x="107" y="88"/>
                </a:lnTo>
                <a:lnTo>
                  <a:pt x="111" y="84"/>
                </a:lnTo>
                <a:lnTo>
                  <a:pt x="111" y="80"/>
                </a:lnTo>
                <a:lnTo>
                  <a:pt x="116" y="80"/>
                </a:lnTo>
                <a:lnTo>
                  <a:pt x="120" y="75"/>
                </a:lnTo>
                <a:lnTo>
                  <a:pt x="120" y="80"/>
                </a:lnTo>
                <a:lnTo>
                  <a:pt x="124" y="80"/>
                </a:lnTo>
                <a:lnTo>
                  <a:pt x="129" y="80"/>
                </a:lnTo>
                <a:lnTo>
                  <a:pt x="129" y="84"/>
                </a:lnTo>
                <a:lnTo>
                  <a:pt x="133" y="80"/>
                </a:lnTo>
                <a:lnTo>
                  <a:pt x="133" y="80"/>
                </a:lnTo>
                <a:lnTo>
                  <a:pt x="133" y="75"/>
                </a:lnTo>
                <a:lnTo>
                  <a:pt x="133" y="71"/>
                </a:lnTo>
                <a:lnTo>
                  <a:pt x="133" y="71"/>
                </a:lnTo>
                <a:lnTo>
                  <a:pt x="133" y="66"/>
                </a:lnTo>
                <a:lnTo>
                  <a:pt x="133" y="66"/>
                </a:lnTo>
                <a:lnTo>
                  <a:pt x="138" y="62"/>
                </a:lnTo>
                <a:lnTo>
                  <a:pt x="138" y="62"/>
                </a:lnTo>
                <a:lnTo>
                  <a:pt x="142" y="57"/>
                </a:lnTo>
                <a:lnTo>
                  <a:pt x="142" y="53"/>
                </a:lnTo>
                <a:lnTo>
                  <a:pt x="147" y="53"/>
                </a:lnTo>
                <a:lnTo>
                  <a:pt x="147" y="49"/>
                </a:lnTo>
                <a:lnTo>
                  <a:pt x="147" y="44"/>
                </a:lnTo>
                <a:lnTo>
                  <a:pt x="147" y="40"/>
                </a:lnTo>
                <a:lnTo>
                  <a:pt x="156" y="35"/>
                </a:lnTo>
                <a:lnTo>
                  <a:pt x="160" y="31"/>
                </a:lnTo>
                <a:lnTo>
                  <a:pt x="164" y="26"/>
                </a:lnTo>
                <a:lnTo>
                  <a:pt x="169" y="26"/>
                </a:lnTo>
                <a:lnTo>
                  <a:pt x="173" y="22"/>
                </a:lnTo>
                <a:lnTo>
                  <a:pt x="182" y="17"/>
                </a:lnTo>
                <a:lnTo>
                  <a:pt x="182" y="13"/>
                </a:lnTo>
                <a:lnTo>
                  <a:pt x="187" y="9"/>
                </a:lnTo>
                <a:lnTo>
                  <a:pt x="187" y="9"/>
                </a:lnTo>
                <a:lnTo>
                  <a:pt x="191" y="4"/>
                </a:lnTo>
                <a:lnTo>
                  <a:pt x="191" y="4"/>
                </a:lnTo>
                <a:lnTo>
                  <a:pt x="187" y="4"/>
                </a:lnTo>
                <a:lnTo>
                  <a:pt x="182" y="4"/>
                </a:lnTo>
                <a:lnTo>
                  <a:pt x="178" y="4"/>
                </a:lnTo>
                <a:lnTo>
                  <a:pt x="169" y="4"/>
                </a:lnTo>
                <a:lnTo>
                  <a:pt x="164" y="4"/>
                </a:lnTo>
                <a:lnTo>
                  <a:pt x="160" y="0"/>
                </a:lnTo>
                <a:lnTo>
                  <a:pt x="151" y="4"/>
                </a:lnTo>
                <a:lnTo>
                  <a:pt x="142" y="4"/>
                </a:lnTo>
                <a:lnTo>
                  <a:pt x="133" y="4"/>
                </a:lnTo>
                <a:lnTo>
                  <a:pt x="124" y="4"/>
                </a:lnTo>
                <a:lnTo>
                  <a:pt x="120" y="0"/>
                </a:lnTo>
                <a:lnTo>
                  <a:pt x="120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16" y="9"/>
                </a:lnTo>
                <a:lnTo>
                  <a:pt x="116" y="9"/>
                </a:lnTo>
                <a:lnTo>
                  <a:pt x="111" y="13"/>
                </a:lnTo>
                <a:lnTo>
                  <a:pt x="111" y="17"/>
                </a:lnTo>
                <a:lnTo>
                  <a:pt x="98" y="22"/>
                </a:lnTo>
                <a:lnTo>
                  <a:pt x="89" y="26"/>
                </a:lnTo>
                <a:lnTo>
                  <a:pt x="85" y="31"/>
                </a:lnTo>
                <a:lnTo>
                  <a:pt x="80" y="26"/>
                </a:lnTo>
                <a:lnTo>
                  <a:pt x="71" y="26"/>
                </a:lnTo>
                <a:lnTo>
                  <a:pt x="71" y="26"/>
                </a:lnTo>
                <a:lnTo>
                  <a:pt x="67" y="22"/>
                </a:lnTo>
                <a:lnTo>
                  <a:pt x="67" y="13"/>
                </a:lnTo>
                <a:lnTo>
                  <a:pt x="62" y="9"/>
                </a:lnTo>
                <a:lnTo>
                  <a:pt x="58" y="9"/>
                </a:lnTo>
                <a:lnTo>
                  <a:pt x="45" y="9"/>
                </a:lnTo>
                <a:lnTo>
                  <a:pt x="40" y="17"/>
                </a:lnTo>
                <a:lnTo>
                  <a:pt x="36" y="26"/>
                </a:lnTo>
                <a:lnTo>
                  <a:pt x="31" y="26"/>
                </a:lnTo>
                <a:lnTo>
                  <a:pt x="22" y="31"/>
                </a:lnTo>
                <a:lnTo>
                  <a:pt x="14" y="31"/>
                </a:lnTo>
                <a:lnTo>
                  <a:pt x="9" y="49"/>
                </a:lnTo>
                <a:lnTo>
                  <a:pt x="0" y="57"/>
                </a:lnTo>
                <a:lnTo>
                  <a:pt x="0" y="62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8" name="Freeform 896">
            <a:extLst>
              <a:ext uri="{FF2B5EF4-FFF2-40B4-BE49-F238E27FC236}">
                <a16:creationId xmlns:a16="http://schemas.microsoft.com/office/drawing/2014/main" id="{DF626CC3-9CB7-41C8-81E0-F86CF7390080}"/>
              </a:ext>
            </a:extLst>
          </p:cNvPr>
          <p:cNvSpPr>
            <a:spLocks/>
          </p:cNvSpPr>
          <p:nvPr/>
        </p:nvSpPr>
        <p:spPr bwMode="auto">
          <a:xfrm>
            <a:off x="5945094" y="4077857"/>
            <a:ext cx="170558" cy="122337"/>
          </a:xfrm>
          <a:custGeom>
            <a:avLst/>
            <a:gdLst>
              <a:gd name="T0" fmla="*/ 9 w 191"/>
              <a:gd name="T1" fmla="*/ 71 h 137"/>
              <a:gd name="T2" fmla="*/ 9 w 191"/>
              <a:gd name="T3" fmla="*/ 80 h 137"/>
              <a:gd name="T4" fmla="*/ 22 w 191"/>
              <a:gd name="T5" fmla="*/ 93 h 137"/>
              <a:gd name="T6" fmla="*/ 14 w 191"/>
              <a:gd name="T7" fmla="*/ 102 h 137"/>
              <a:gd name="T8" fmla="*/ 14 w 191"/>
              <a:gd name="T9" fmla="*/ 115 h 137"/>
              <a:gd name="T10" fmla="*/ 14 w 191"/>
              <a:gd name="T11" fmla="*/ 119 h 137"/>
              <a:gd name="T12" fmla="*/ 22 w 191"/>
              <a:gd name="T13" fmla="*/ 124 h 137"/>
              <a:gd name="T14" fmla="*/ 27 w 191"/>
              <a:gd name="T15" fmla="*/ 124 h 137"/>
              <a:gd name="T16" fmla="*/ 31 w 191"/>
              <a:gd name="T17" fmla="*/ 128 h 137"/>
              <a:gd name="T18" fmla="*/ 36 w 191"/>
              <a:gd name="T19" fmla="*/ 137 h 137"/>
              <a:gd name="T20" fmla="*/ 40 w 191"/>
              <a:gd name="T21" fmla="*/ 137 h 137"/>
              <a:gd name="T22" fmla="*/ 49 w 191"/>
              <a:gd name="T23" fmla="*/ 133 h 137"/>
              <a:gd name="T24" fmla="*/ 49 w 191"/>
              <a:gd name="T25" fmla="*/ 137 h 137"/>
              <a:gd name="T26" fmla="*/ 53 w 191"/>
              <a:gd name="T27" fmla="*/ 137 h 137"/>
              <a:gd name="T28" fmla="*/ 58 w 191"/>
              <a:gd name="T29" fmla="*/ 133 h 137"/>
              <a:gd name="T30" fmla="*/ 62 w 191"/>
              <a:gd name="T31" fmla="*/ 124 h 137"/>
              <a:gd name="T32" fmla="*/ 67 w 191"/>
              <a:gd name="T33" fmla="*/ 119 h 137"/>
              <a:gd name="T34" fmla="*/ 85 w 191"/>
              <a:gd name="T35" fmla="*/ 119 h 137"/>
              <a:gd name="T36" fmla="*/ 93 w 191"/>
              <a:gd name="T37" fmla="*/ 119 h 137"/>
              <a:gd name="T38" fmla="*/ 102 w 191"/>
              <a:gd name="T39" fmla="*/ 124 h 137"/>
              <a:gd name="T40" fmla="*/ 111 w 191"/>
              <a:gd name="T41" fmla="*/ 128 h 137"/>
              <a:gd name="T42" fmla="*/ 116 w 191"/>
              <a:gd name="T43" fmla="*/ 124 h 137"/>
              <a:gd name="T44" fmla="*/ 116 w 191"/>
              <a:gd name="T45" fmla="*/ 115 h 137"/>
              <a:gd name="T46" fmla="*/ 111 w 191"/>
              <a:gd name="T47" fmla="*/ 106 h 137"/>
              <a:gd name="T48" fmla="*/ 111 w 191"/>
              <a:gd name="T49" fmla="*/ 102 h 137"/>
              <a:gd name="T50" fmla="*/ 107 w 191"/>
              <a:gd name="T51" fmla="*/ 93 h 137"/>
              <a:gd name="T52" fmla="*/ 107 w 191"/>
              <a:gd name="T53" fmla="*/ 88 h 137"/>
              <a:gd name="T54" fmla="*/ 111 w 191"/>
              <a:gd name="T55" fmla="*/ 80 h 137"/>
              <a:gd name="T56" fmla="*/ 120 w 191"/>
              <a:gd name="T57" fmla="*/ 75 h 137"/>
              <a:gd name="T58" fmla="*/ 124 w 191"/>
              <a:gd name="T59" fmla="*/ 80 h 137"/>
              <a:gd name="T60" fmla="*/ 129 w 191"/>
              <a:gd name="T61" fmla="*/ 84 h 137"/>
              <a:gd name="T62" fmla="*/ 133 w 191"/>
              <a:gd name="T63" fmla="*/ 80 h 137"/>
              <a:gd name="T64" fmla="*/ 133 w 191"/>
              <a:gd name="T65" fmla="*/ 71 h 137"/>
              <a:gd name="T66" fmla="*/ 133 w 191"/>
              <a:gd name="T67" fmla="*/ 66 h 137"/>
              <a:gd name="T68" fmla="*/ 138 w 191"/>
              <a:gd name="T69" fmla="*/ 62 h 137"/>
              <a:gd name="T70" fmla="*/ 142 w 191"/>
              <a:gd name="T71" fmla="*/ 57 h 137"/>
              <a:gd name="T72" fmla="*/ 147 w 191"/>
              <a:gd name="T73" fmla="*/ 53 h 137"/>
              <a:gd name="T74" fmla="*/ 147 w 191"/>
              <a:gd name="T75" fmla="*/ 44 h 137"/>
              <a:gd name="T76" fmla="*/ 156 w 191"/>
              <a:gd name="T77" fmla="*/ 35 h 137"/>
              <a:gd name="T78" fmla="*/ 164 w 191"/>
              <a:gd name="T79" fmla="*/ 26 h 137"/>
              <a:gd name="T80" fmla="*/ 173 w 191"/>
              <a:gd name="T81" fmla="*/ 22 h 137"/>
              <a:gd name="T82" fmla="*/ 182 w 191"/>
              <a:gd name="T83" fmla="*/ 13 h 137"/>
              <a:gd name="T84" fmla="*/ 187 w 191"/>
              <a:gd name="T85" fmla="*/ 9 h 137"/>
              <a:gd name="T86" fmla="*/ 191 w 191"/>
              <a:gd name="T87" fmla="*/ 4 h 137"/>
              <a:gd name="T88" fmla="*/ 182 w 191"/>
              <a:gd name="T89" fmla="*/ 4 h 137"/>
              <a:gd name="T90" fmla="*/ 169 w 191"/>
              <a:gd name="T91" fmla="*/ 4 h 137"/>
              <a:gd name="T92" fmla="*/ 160 w 191"/>
              <a:gd name="T93" fmla="*/ 0 h 137"/>
              <a:gd name="T94" fmla="*/ 142 w 191"/>
              <a:gd name="T95" fmla="*/ 4 h 137"/>
              <a:gd name="T96" fmla="*/ 124 w 191"/>
              <a:gd name="T97" fmla="*/ 4 h 137"/>
              <a:gd name="T98" fmla="*/ 120 w 191"/>
              <a:gd name="T99" fmla="*/ 0 h 137"/>
              <a:gd name="T100" fmla="*/ 116 w 191"/>
              <a:gd name="T101" fmla="*/ 0 h 137"/>
              <a:gd name="T102" fmla="*/ 116 w 191"/>
              <a:gd name="T103" fmla="*/ 9 h 137"/>
              <a:gd name="T104" fmla="*/ 111 w 191"/>
              <a:gd name="T105" fmla="*/ 13 h 137"/>
              <a:gd name="T106" fmla="*/ 98 w 191"/>
              <a:gd name="T107" fmla="*/ 22 h 137"/>
              <a:gd name="T108" fmla="*/ 85 w 191"/>
              <a:gd name="T109" fmla="*/ 31 h 137"/>
              <a:gd name="T110" fmla="*/ 71 w 191"/>
              <a:gd name="T111" fmla="*/ 26 h 137"/>
              <a:gd name="T112" fmla="*/ 67 w 191"/>
              <a:gd name="T113" fmla="*/ 22 h 137"/>
              <a:gd name="T114" fmla="*/ 62 w 191"/>
              <a:gd name="T115" fmla="*/ 9 h 137"/>
              <a:gd name="T116" fmla="*/ 45 w 191"/>
              <a:gd name="T117" fmla="*/ 9 h 137"/>
              <a:gd name="T118" fmla="*/ 36 w 191"/>
              <a:gd name="T119" fmla="*/ 26 h 137"/>
              <a:gd name="T120" fmla="*/ 22 w 191"/>
              <a:gd name="T121" fmla="*/ 31 h 137"/>
              <a:gd name="T122" fmla="*/ 9 w 191"/>
              <a:gd name="T123" fmla="*/ 49 h 137"/>
              <a:gd name="T124" fmla="*/ 0 w 191"/>
              <a:gd name="T125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1" h="137">
                <a:moveTo>
                  <a:pt x="0" y="62"/>
                </a:moveTo>
                <a:lnTo>
                  <a:pt x="9" y="71"/>
                </a:lnTo>
                <a:lnTo>
                  <a:pt x="9" y="80"/>
                </a:lnTo>
                <a:lnTo>
                  <a:pt x="9" y="80"/>
                </a:lnTo>
                <a:lnTo>
                  <a:pt x="14" y="88"/>
                </a:lnTo>
                <a:lnTo>
                  <a:pt x="22" y="93"/>
                </a:lnTo>
                <a:lnTo>
                  <a:pt x="18" y="97"/>
                </a:lnTo>
                <a:lnTo>
                  <a:pt x="14" y="102"/>
                </a:lnTo>
                <a:lnTo>
                  <a:pt x="14" y="106"/>
                </a:lnTo>
                <a:lnTo>
                  <a:pt x="14" y="115"/>
                </a:lnTo>
                <a:lnTo>
                  <a:pt x="14" y="119"/>
                </a:lnTo>
                <a:lnTo>
                  <a:pt x="14" y="119"/>
                </a:lnTo>
                <a:lnTo>
                  <a:pt x="18" y="119"/>
                </a:lnTo>
                <a:lnTo>
                  <a:pt x="22" y="124"/>
                </a:lnTo>
                <a:lnTo>
                  <a:pt x="22" y="124"/>
                </a:lnTo>
                <a:lnTo>
                  <a:pt x="27" y="124"/>
                </a:lnTo>
                <a:lnTo>
                  <a:pt x="31" y="124"/>
                </a:lnTo>
                <a:lnTo>
                  <a:pt x="31" y="128"/>
                </a:lnTo>
                <a:lnTo>
                  <a:pt x="31" y="133"/>
                </a:lnTo>
                <a:lnTo>
                  <a:pt x="36" y="137"/>
                </a:lnTo>
                <a:lnTo>
                  <a:pt x="36" y="137"/>
                </a:lnTo>
                <a:lnTo>
                  <a:pt x="40" y="137"/>
                </a:lnTo>
                <a:lnTo>
                  <a:pt x="45" y="133"/>
                </a:lnTo>
                <a:lnTo>
                  <a:pt x="49" y="133"/>
                </a:lnTo>
                <a:lnTo>
                  <a:pt x="49" y="137"/>
                </a:lnTo>
                <a:lnTo>
                  <a:pt x="49" y="137"/>
                </a:lnTo>
                <a:lnTo>
                  <a:pt x="53" y="137"/>
                </a:lnTo>
                <a:lnTo>
                  <a:pt x="53" y="137"/>
                </a:lnTo>
                <a:lnTo>
                  <a:pt x="58" y="133"/>
                </a:lnTo>
                <a:lnTo>
                  <a:pt x="58" y="133"/>
                </a:lnTo>
                <a:lnTo>
                  <a:pt x="62" y="128"/>
                </a:lnTo>
                <a:lnTo>
                  <a:pt x="62" y="124"/>
                </a:lnTo>
                <a:lnTo>
                  <a:pt x="67" y="119"/>
                </a:lnTo>
                <a:lnTo>
                  <a:pt x="67" y="119"/>
                </a:lnTo>
                <a:lnTo>
                  <a:pt x="76" y="115"/>
                </a:lnTo>
                <a:lnTo>
                  <a:pt x="85" y="119"/>
                </a:lnTo>
                <a:lnTo>
                  <a:pt x="89" y="119"/>
                </a:lnTo>
                <a:lnTo>
                  <a:pt x="93" y="119"/>
                </a:lnTo>
                <a:lnTo>
                  <a:pt x="98" y="124"/>
                </a:lnTo>
                <a:lnTo>
                  <a:pt x="102" y="124"/>
                </a:lnTo>
                <a:lnTo>
                  <a:pt x="107" y="124"/>
                </a:lnTo>
                <a:lnTo>
                  <a:pt x="111" y="128"/>
                </a:lnTo>
                <a:lnTo>
                  <a:pt x="111" y="128"/>
                </a:lnTo>
                <a:lnTo>
                  <a:pt x="116" y="124"/>
                </a:lnTo>
                <a:lnTo>
                  <a:pt x="116" y="119"/>
                </a:lnTo>
                <a:lnTo>
                  <a:pt x="116" y="115"/>
                </a:lnTo>
                <a:lnTo>
                  <a:pt x="111" y="111"/>
                </a:lnTo>
                <a:lnTo>
                  <a:pt x="111" y="106"/>
                </a:lnTo>
                <a:lnTo>
                  <a:pt x="111" y="106"/>
                </a:lnTo>
                <a:lnTo>
                  <a:pt x="111" y="102"/>
                </a:lnTo>
                <a:lnTo>
                  <a:pt x="111" y="97"/>
                </a:lnTo>
                <a:lnTo>
                  <a:pt x="107" y="93"/>
                </a:lnTo>
                <a:lnTo>
                  <a:pt x="107" y="88"/>
                </a:lnTo>
                <a:lnTo>
                  <a:pt x="107" y="88"/>
                </a:lnTo>
                <a:lnTo>
                  <a:pt x="111" y="84"/>
                </a:lnTo>
                <a:lnTo>
                  <a:pt x="111" y="80"/>
                </a:lnTo>
                <a:lnTo>
                  <a:pt x="116" y="80"/>
                </a:lnTo>
                <a:lnTo>
                  <a:pt x="120" y="75"/>
                </a:lnTo>
                <a:lnTo>
                  <a:pt x="120" y="80"/>
                </a:lnTo>
                <a:lnTo>
                  <a:pt x="124" y="80"/>
                </a:lnTo>
                <a:lnTo>
                  <a:pt x="129" y="80"/>
                </a:lnTo>
                <a:lnTo>
                  <a:pt x="129" y="84"/>
                </a:lnTo>
                <a:lnTo>
                  <a:pt x="133" y="80"/>
                </a:lnTo>
                <a:lnTo>
                  <a:pt x="133" y="80"/>
                </a:lnTo>
                <a:lnTo>
                  <a:pt x="133" y="75"/>
                </a:lnTo>
                <a:lnTo>
                  <a:pt x="133" y="71"/>
                </a:lnTo>
                <a:lnTo>
                  <a:pt x="133" y="71"/>
                </a:lnTo>
                <a:lnTo>
                  <a:pt x="133" y="66"/>
                </a:lnTo>
                <a:lnTo>
                  <a:pt x="133" y="66"/>
                </a:lnTo>
                <a:lnTo>
                  <a:pt x="138" y="62"/>
                </a:lnTo>
                <a:lnTo>
                  <a:pt x="138" y="62"/>
                </a:lnTo>
                <a:lnTo>
                  <a:pt x="142" y="57"/>
                </a:lnTo>
                <a:lnTo>
                  <a:pt x="142" y="53"/>
                </a:lnTo>
                <a:lnTo>
                  <a:pt x="147" y="53"/>
                </a:lnTo>
                <a:lnTo>
                  <a:pt x="147" y="49"/>
                </a:lnTo>
                <a:lnTo>
                  <a:pt x="147" y="44"/>
                </a:lnTo>
                <a:lnTo>
                  <a:pt x="147" y="40"/>
                </a:lnTo>
                <a:lnTo>
                  <a:pt x="156" y="35"/>
                </a:lnTo>
                <a:lnTo>
                  <a:pt x="160" y="31"/>
                </a:lnTo>
                <a:lnTo>
                  <a:pt x="164" y="26"/>
                </a:lnTo>
                <a:lnTo>
                  <a:pt x="169" y="26"/>
                </a:lnTo>
                <a:lnTo>
                  <a:pt x="173" y="22"/>
                </a:lnTo>
                <a:lnTo>
                  <a:pt x="182" y="17"/>
                </a:lnTo>
                <a:lnTo>
                  <a:pt x="182" y="13"/>
                </a:lnTo>
                <a:lnTo>
                  <a:pt x="187" y="9"/>
                </a:lnTo>
                <a:lnTo>
                  <a:pt x="187" y="9"/>
                </a:lnTo>
                <a:lnTo>
                  <a:pt x="191" y="4"/>
                </a:lnTo>
                <a:lnTo>
                  <a:pt x="191" y="4"/>
                </a:lnTo>
                <a:lnTo>
                  <a:pt x="187" y="4"/>
                </a:lnTo>
                <a:lnTo>
                  <a:pt x="182" y="4"/>
                </a:lnTo>
                <a:lnTo>
                  <a:pt x="178" y="4"/>
                </a:lnTo>
                <a:lnTo>
                  <a:pt x="169" y="4"/>
                </a:lnTo>
                <a:lnTo>
                  <a:pt x="164" y="4"/>
                </a:lnTo>
                <a:lnTo>
                  <a:pt x="160" y="0"/>
                </a:lnTo>
                <a:lnTo>
                  <a:pt x="151" y="4"/>
                </a:lnTo>
                <a:lnTo>
                  <a:pt x="142" y="4"/>
                </a:lnTo>
                <a:lnTo>
                  <a:pt x="133" y="4"/>
                </a:lnTo>
                <a:lnTo>
                  <a:pt x="124" y="4"/>
                </a:lnTo>
                <a:lnTo>
                  <a:pt x="120" y="0"/>
                </a:lnTo>
                <a:lnTo>
                  <a:pt x="120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16" y="9"/>
                </a:lnTo>
                <a:lnTo>
                  <a:pt x="116" y="9"/>
                </a:lnTo>
                <a:lnTo>
                  <a:pt x="111" y="13"/>
                </a:lnTo>
                <a:lnTo>
                  <a:pt x="111" y="17"/>
                </a:lnTo>
                <a:lnTo>
                  <a:pt x="98" y="22"/>
                </a:lnTo>
                <a:lnTo>
                  <a:pt x="89" y="26"/>
                </a:lnTo>
                <a:lnTo>
                  <a:pt x="85" y="31"/>
                </a:lnTo>
                <a:lnTo>
                  <a:pt x="80" y="26"/>
                </a:lnTo>
                <a:lnTo>
                  <a:pt x="71" y="26"/>
                </a:lnTo>
                <a:lnTo>
                  <a:pt x="71" y="26"/>
                </a:lnTo>
                <a:lnTo>
                  <a:pt x="67" y="22"/>
                </a:lnTo>
                <a:lnTo>
                  <a:pt x="67" y="13"/>
                </a:lnTo>
                <a:lnTo>
                  <a:pt x="62" y="9"/>
                </a:lnTo>
                <a:lnTo>
                  <a:pt x="58" y="9"/>
                </a:lnTo>
                <a:lnTo>
                  <a:pt x="45" y="9"/>
                </a:lnTo>
                <a:lnTo>
                  <a:pt x="40" y="17"/>
                </a:lnTo>
                <a:lnTo>
                  <a:pt x="36" y="26"/>
                </a:lnTo>
                <a:lnTo>
                  <a:pt x="31" y="26"/>
                </a:lnTo>
                <a:lnTo>
                  <a:pt x="22" y="31"/>
                </a:lnTo>
                <a:lnTo>
                  <a:pt x="14" y="31"/>
                </a:lnTo>
                <a:lnTo>
                  <a:pt x="9" y="49"/>
                </a:lnTo>
                <a:lnTo>
                  <a:pt x="0" y="57"/>
                </a:lnTo>
                <a:lnTo>
                  <a:pt x="0" y="6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59" name="Freeform 897">
            <a:extLst>
              <a:ext uri="{FF2B5EF4-FFF2-40B4-BE49-F238E27FC236}">
                <a16:creationId xmlns:a16="http://schemas.microsoft.com/office/drawing/2014/main" id="{0CC54137-EA93-4E7B-A9C3-A4BBA268B124}"/>
              </a:ext>
            </a:extLst>
          </p:cNvPr>
          <p:cNvSpPr>
            <a:spLocks/>
          </p:cNvSpPr>
          <p:nvPr/>
        </p:nvSpPr>
        <p:spPr bwMode="auto">
          <a:xfrm>
            <a:off x="5239650" y="4235914"/>
            <a:ext cx="83047" cy="134839"/>
          </a:xfrm>
          <a:custGeom>
            <a:avLst/>
            <a:gdLst>
              <a:gd name="T0" fmla="*/ 93 w 93"/>
              <a:gd name="T1" fmla="*/ 146 h 151"/>
              <a:gd name="T2" fmla="*/ 89 w 93"/>
              <a:gd name="T3" fmla="*/ 146 h 151"/>
              <a:gd name="T4" fmla="*/ 89 w 93"/>
              <a:gd name="T5" fmla="*/ 142 h 151"/>
              <a:gd name="T6" fmla="*/ 89 w 93"/>
              <a:gd name="T7" fmla="*/ 133 h 151"/>
              <a:gd name="T8" fmla="*/ 89 w 93"/>
              <a:gd name="T9" fmla="*/ 129 h 151"/>
              <a:gd name="T10" fmla="*/ 89 w 93"/>
              <a:gd name="T11" fmla="*/ 124 h 151"/>
              <a:gd name="T12" fmla="*/ 89 w 93"/>
              <a:gd name="T13" fmla="*/ 115 h 151"/>
              <a:gd name="T14" fmla="*/ 89 w 93"/>
              <a:gd name="T15" fmla="*/ 106 h 151"/>
              <a:gd name="T16" fmla="*/ 84 w 93"/>
              <a:gd name="T17" fmla="*/ 102 h 151"/>
              <a:gd name="T18" fmla="*/ 80 w 93"/>
              <a:gd name="T19" fmla="*/ 98 h 151"/>
              <a:gd name="T20" fmla="*/ 76 w 93"/>
              <a:gd name="T21" fmla="*/ 93 h 151"/>
              <a:gd name="T22" fmla="*/ 76 w 93"/>
              <a:gd name="T23" fmla="*/ 89 h 151"/>
              <a:gd name="T24" fmla="*/ 80 w 93"/>
              <a:gd name="T25" fmla="*/ 80 h 151"/>
              <a:gd name="T26" fmla="*/ 84 w 93"/>
              <a:gd name="T27" fmla="*/ 75 h 151"/>
              <a:gd name="T28" fmla="*/ 84 w 93"/>
              <a:gd name="T29" fmla="*/ 71 h 151"/>
              <a:gd name="T30" fmla="*/ 84 w 93"/>
              <a:gd name="T31" fmla="*/ 67 h 151"/>
              <a:gd name="T32" fmla="*/ 80 w 93"/>
              <a:gd name="T33" fmla="*/ 49 h 151"/>
              <a:gd name="T34" fmla="*/ 76 w 93"/>
              <a:gd name="T35" fmla="*/ 40 h 151"/>
              <a:gd name="T36" fmla="*/ 71 w 93"/>
              <a:gd name="T37" fmla="*/ 40 h 151"/>
              <a:gd name="T38" fmla="*/ 67 w 93"/>
              <a:gd name="T39" fmla="*/ 40 h 151"/>
              <a:gd name="T40" fmla="*/ 62 w 93"/>
              <a:gd name="T41" fmla="*/ 44 h 151"/>
              <a:gd name="T42" fmla="*/ 62 w 93"/>
              <a:gd name="T43" fmla="*/ 49 h 151"/>
              <a:gd name="T44" fmla="*/ 58 w 93"/>
              <a:gd name="T45" fmla="*/ 53 h 151"/>
              <a:gd name="T46" fmla="*/ 53 w 93"/>
              <a:gd name="T47" fmla="*/ 49 h 151"/>
              <a:gd name="T48" fmla="*/ 49 w 93"/>
              <a:gd name="T49" fmla="*/ 44 h 151"/>
              <a:gd name="T50" fmla="*/ 49 w 93"/>
              <a:gd name="T51" fmla="*/ 36 h 151"/>
              <a:gd name="T52" fmla="*/ 49 w 93"/>
              <a:gd name="T53" fmla="*/ 27 h 151"/>
              <a:gd name="T54" fmla="*/ 49 w 93"/>
              <a:gd name="T55" fmla="*/ 9 h 151"/>
              <a:gd name="T56" fmla="*/ 49 w 93"/>
              <a:gd name="T57" fmla="*/ 4 h 151"/>
              <a:gd name="T58" fmla="*/ 40 w 93"/>
              <a:gd name="T59" fmla="*/ 4 h 151"/>
              <a:gd name="T60" fmla="*/ 31 w 93"/>
              <a:gd name="T61" fmla="*/ 0 h 151"/>
              <a:gd name="T62" fmla="*/ 22 w 93"/>
              <a:gd name="T63" fmla="*/ 4 h 151"/>
              <a:gd name="T64" fmla="*/ 18 w 93"/>
              <a:gd name="T65" fmla="*/ 9 h 151"/>
              <a:gd name="T66" fmla="*/ 13 w 93"/>
              <a:gd name="T67" fmla="*/ 22 h 151"/>
              <a:gd name="T68" fmla="*/ 13 w 93"/>
              <a:gd name="T69" fmla="*/ 27 h 151"/>
              <a:gd name="T70" fmla="*/ 13 w 93"/>
              <a:gd name="T71" fmla="*/ 31 h 151"/>
              <a:gd name="T72" fmla="*/ 13 w 93"/>
              <a:gd name="T73" fmla="*/ 31 h 151"/>
              <a:gd name="T74" fmla="*/ 9 w 93"/>
              <a:gd name="T75" fmla="*/ 22 h 151"/>
              <a:gd name="T76" fmla="*/ 9 w 93"/>
              <a:gd name="T77" fmla="*/ 9 h 151"/>
              <a:gd name="T78" fmla="*/ 5 w 93"/>
              <a:gd name="T79" fmla="*/ 9 h 151"/>
              <a:gd name="T80" fmla="*/ 0 w 93"/>
              <a:gd name="T81" fmla="*/ 13 h 151"/>
              <a:gd name="T82" fmla="*/ 0 w 93"/>
              <a:gd name="T83" fmla="*/ 22 h 151"/>
              <a:gd name="T84" fmla="*/ 0 w 93"/>
              <a:gd name="T85" fmla="*/ 27 h 151"/>
              <a:gd name="T86" fmla="*/ 0 w 93"/>
              <a:gd name="T87" fmla="*/ 31 h 151"/>
              <a:gd name="T88" fmla="*/ 9 w 93"/>
              <a:gd name="T89" fmla="*/ 40 h 151"/>
              <a:gd name="T90" fmla="*/ 18 w 93"/>
              <a:gd name="T91" fmla="*/ 44 h 151"/>
              <a:gd name="T92" fmla="*/ 22 w 93"/>
              <a:gd name="T93" fmla="*/ 53 h 151"/>
              <a:gd name="T94" fmla="*/ 31 w 93"/>
              <a:gd name="T95" fmla="*/ 62 h 151"/>
              <a:gd name="T96" fmla="*/ 36 w 93"/>
              <a:gd name="T97" fmla="*/ 75 h 151"/>
              <a:gd name="T98" fmla="*/ 45 w 93"/>
              <a:gd name="T99" fmla="*/ 93 h 151"/>
              <a:gd name="T100" fmla="*/ 49 w 93"/>
              <a:gd name="T101" fmla="*/ 102 h 151"/>
              <a:gd name="T102" fmla="*/ 53 w 93"/>
              <a:gd name="T103" fmla="*/ 120 h 151"/>
              <a:gd name="T104" fmla="*/ 58 w 93"/>
              <a:gd name="T105" fmla="*/ 133 h 151"/>
              <a:gd name="T106" fmla="*/ 62 w 93"/>
              <a:gd name="T107" fmla="*/ 137 h 151"/>
              <a:gd name="T108" fmla="*/ 67 w 93"/>
              <a:gd name="T109" fmla="*/ 146 h 151"/>
              <a:gd name="T110" fmla="*/ 84 w 93"/>
              <a:gd name="T111" fmla="*/ 151 h 151"/>
              <a:gd name="T112" fmla="*/ 93 w 93"/>
              <a:gd name="T113" fmla="*/ 14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3" h="151">
                <a:moveTo>
                  <a:pt x="93" y="146"/>
                </a:moveTo>
                <a:lnTo>
                  <a:pt x="89" y="146"/>
                </a:lnTo>
                <a:lnTo>
                  <a:pt x="89" y="142"/>
                </a:lnTo>
                <a:lnTo>
                  <a:pt x="89" y="133"/>
                </a:lnTo>
                <a:lnTo>
                  <a:pt x="89" y="129"/>
                </a:lnTo>
                <a:lnTo>
                  <a:pt x="89" y="124"/>
                </a:lnTo>
                <a:lnTo>
                  <a:pt x="89" y="115"/>
                </a:lnTo>
                <a:lnTo>
                  <a:pt x="89" y="106"/>
                </a:lnTo>
                <a:lnTo>
                  <a:pt x="84" y="102"/>
                </a:lnTo>
                <a:lnTo>
                  <a:pt x="80" y="98"/>
                </a:lnTo>
                <a:lnTo>
                  <a:pt x="76" y="93"/>
                </a:lnTo>
                <a:lnTo>
                  <a:pt x="76" y="89"/>
                </a:lnTo>
                <a:lnTo>
                  <a:pt x="80" y="80"/>
                </a:lnTo>
                <a:lnTo>
                  <a:pt x="84" y="75"/>
                </a:lnTo>
                <a:lnTo>
                  <a:pt x="84" y="71"/>
                </a:lnTo>
                <a:lnTo>
                  <a:pt x="84" y="67"/>
                </a:lnTo>
                <a:lnTo>
                  <a:pt x="80" y="49"/>
                </a:lnTo>
                <a:lnTo>
                  <a:pt x="76" y="40"/>
                </a:lnTo>
                <a:lnTo>
                  <a:pt x="71" y="40"/>
                </a:lnTo>
                <a:lnTo>
                  <a:pt x="67" y="40"/>
                </a:lnTo>
                <a:lnTo>
                  <a:pt x="62" y="44"/>
                </a:lnTo>
                <a:lnTo>
                  <a:pt x="62" y="49"/>
                </a:lnTo>
                <a:lnTo>
                  <a:pt x="58" y="53"/>
                </a:lnTo>
                <a:lnTo>
                  <a:pt x="53" y="49"/>
                </a:lnTo>
                <a:lnTo>
                  <a:pt x="49" y="44"/>
                </a:lnTo>
                <a:lnTo>
                  <a:pt x="49" y="36"/>
                </a:lnTo>
                <a:lnTo>
                  <a:pt x="49" y="27"/>
                </a:lnTo>
                <a:lnTo>
                  <a:pt x="49" y="9"/>
                </a:lnTo>
                <a:lnTo>
                  <a:pt x="49" y="4"/>
                </a:lnTo>
                <a:lnTo>
                  <a:pt x="40" y="4"/>
                </a:lnTo>
                <a:lnTo>
                  <a:pt x="31" y="0"/>
                </a:lnTo>
                <a:lnTo>
                  <a:pt x="22" y="4"/>
                </a:lnTo>
                <a:lnTo>
                  <a:pt x="18" y="9"/>
                </a:lnTo>
                <a:lnTo>
                  <a:pt x="13" y="22"/>
                </a:lnTo>
                <a:lnTo>
                  <a:pt x="13" y="27"/>
                </a:lnTo>
                <a:lnTo>
                  <a:pt x="13" y="31"/>
                </a:lnTo>
                <a:lnTo>
                  <a:pt x="13" y="31"/>
                </a:lnTo>
                <a:lnTo>
                  <a:pt x="9" y="22"/>
                </a:lnTo>
                <a:lnTo>
                  <a:pt x="9" y="9"/>
                </a:lnTo>
                <a:lnTo>
                  <a:pt x="5" y="9"/>
                </a:lnTo>
                <a:lnTo>
                  <a:pt x="0" y="13"/>
                </a:lnTo>
                <a:lnTo>
                  <a:pt x="0" y="22"/>
                </a:lnTo>
                <a:lnTo>
                  <a:pt x="0" y="27"/>
                </a:lnTo>
                <a:lnTo>
                  <a:pt x="0" y="31"/>
                </a:lnTo>
                <a:lnTo>
                  <a:pt x="9" y="40"/>
                </a:lnTo>
                <a:lnTo>
                  <a:pt x="18" y="44"/>
                </a:lnTo>
                <a:lnTo>
                  <a:pt x="22" y="53"/>
                </a:lnTo>
                <a:lnTo>
                  <a:pt x="31" y="62"/>
                </a:lnTo>
                <a:lnTo>
                  <a:pt x="36" y="75"/>
                </a:lnTo>
                <a:lnTo>
                  <a:pt x="45" y="93"/>
                </a:lnTo>
                <a:lnTo>
                  <a:pt x="49" y="102"/>
                </a:lnTo>
                <a:lnTo>
                  <a:pt x="53" y="120"/>
                </a:lnTo>
                <a:lnTo>
                  <a:pt x="58" y="133"/>
                </a:lnTo>
                <a:lnTo>
                  <a:pt x="62" y="137"/>
                </a:lnTo>
                <a:lnTo>
                  <a:pt x="67" y="146"/>
                </a:lnTo>
                <a:lnTo>
                  <a:pt x="84" y="151"/>
                </a:lnTo>
                <a:lnTo>
                  <a:pt x="93" y="146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0" name="Freeform 898">
            <a:extLst>
              <a:ext uri="{FF2B5EF4-FFF2-40B4-BE49-F238E27FC236}">
                <a16:creationId xmlns:a16="http://schemas.microsoft.com/office/drawing/2014/main" id="{A58FFE0D-1561-416E-934D-5520912962CA}"/>
              </a:ext>
            </a:extLst>
          </p:cNvPr>
          <p:cNvSpPr>
            <a:spLocks/>
          </p:cNvSpPr>
          <p:nvPr/>
        </p:nvSpPr>
        <p:spPr bwMode="auto">
          <a:xfrm>
            <a:off x="5239650" y="4235914"/>
            <a:ext cx="83047" cy="134839"/>
          </a:xfrm>
          <a:custGeom>
            <a:avLst/>
            <a:gdLst>
              <a:gd name="T0" fmla="*/ 93 w 93"/>
              <a:gd name="T1" fmla="*/ 146 h 151"/>
              <a:gd name="T2" fmla="*/ 89 w 93"/>
              <a:gd name="T3" fmla="*/ 146 h 151"/>
              <a:gd name="T4" fmla="*/ 89 w 93"/>
              <a:gd name="T5" fmla="*/ 142 h 151"/>
              <a:gd name="T6" fmla="*/ 89 w 93"/>
              <a:gd name="T7" fmla="*/ 133 h 151"/>
              <a:gd name="T8" fmla="*/ 89 w 93"/>
              <a:gd name="T9" fmla="*/ 129 h 151"/>
              <a:gd name="T10" fmla="*/ 89 w 93"/>
              <a:gd name="T11" fmla="*/ 124 h 151"/>
              <a:gd name="T12" fmla="*/ 89 w 93"/>
              <a:gd name="T13" fmla="*/ 115 h 151"/>
              <a:gd name="T14" fmla="*/ 89 w 93"/>
              <a:gd name="T15" fmla="*/ 106 h 151"/>
              <a:gd name="T16" fmla="*/ 84 w 93"/>
              <a:gd name="T17" fmla="*/ 102 h 151"/>
              <a:gd name="T18" fmla="*/ 80 w 93"/>
              <a:gd name="T19" fmla="*/ 98 h 151"/>
              <a:gd name="T20" fmla="*/ 76 w 93"/>
              <a:gd name="T21" fmla="*/ 93 h 151"/>
              <a:gd name="T22" fmla="*/ 76 w 93"/>
              <a:gd name="T23" fmla="*/ 89 h 151"/>
              <a:gd name="T24" fmla="*/ 80 w 93"/>
              <a:gd name="T25" fmla="*/ 80 h 151"/>
              <a:gd name="T26" fmla="*/ 84 w 93"/>
              <a:gd name="T27" fmla="*/ 75 h 151"/>
              <a:gd name="T28" fmla="*/ 84 w 93"/>
              <a:gd name="T29" fmla="*/ 71 h 151"/>
              <a:gd name="T30" fmla="*/ 84 w 93"/>
              <a:gd name="T31" fmla="*/ 67 h 151"/>
              <a:gd name="T32" fmla="*/ 80 w 93"/>
              <a:gd name="T33" fmla="*/ 49 h 151"/>
              <a:gd name="T34" fmla="*/ 76 w 93"/>
              <a:gd name="T35" fmla="*/ 40 h 151"/>
              <a:gd name="T36" fmla="*/ 71 w 93"/>
              <a:gd name="T37" fmla="*/ 40 h 151"/>
              <a:gd name="T38" fmla="*/ 67 w 93"/>
              <a:gd name="T39" fmla="*/ 40 h 151"/>
              <a:gd name="T40" fmla="*/ 62 w 93"/>
              <a:gd name="T41" fmla="*/ 44 h 151"/>
              <a:gd name="T42" fmla="*/ 62 w 93"/>
              <a:gd name="T43" fmla="*/ 49 h 151"/>
              <a:gd name="T44" fmla="*/ 58 w 93"/>
              <a:gd name="T45" fmla="*/ 53 h 151"/>
              <a:gd name="T46" fmla="*/ 53 w 93"/>
              <a:gd name="T47" fmla="*/ 49 h 151"/>
              <a:gd name="T48" fmla="*/ 49 w 93"/>
              <a:gd name="T49" fmla="*/ 44 h 151"/>
              <a:gd name="T50" fmla="*/ 49 w 93"/>
              <a:gd name="T51" fmla="*/ 36 h 151"/>
              <a:gd name="T52" fmla="*/ 49 w 93"/>
              <a:gd name="T53" fmla="*/ 27 h 151"/>
              <a:gd name="T54" fmla="*/ 49 w 93"/>
              <a:gd name="T55" fmla="*/ 9 h 151"/>
              <a:gd name="T56" fmla="*/ 49 w 93"/>
              <a:gd name="T57" fmla="*/ 4 h 151"/>
              <a:gd name="T58" fmla="*/ 40 w 93"/>
              <a:gd name="T59" fmla="*/ 4 h 151"/>
              <a:gd name="T60" fmla="*/ 31 w 93"/>
              <a:gd name="T61" fmla="*/ 0 h 151"/>
              <a:gd name="T62" fmla="*/ 22 w 93"/>
              <a:gd name="T63" fmla="*/ 4 h 151"/>
              <a:gd name="T64" fmla="*/ 18 w 93"/>
              <a:gd name="T65" fmla="*/ 9 h 151"/>
              <a:gd name="T66" fmla="*/ 13 w 93"/>
              <a:gd name="T67" fmla="*/ 22 h 151"/>
              <a:gd name="T68" fmla="*/ 13 w 93"/>
              <a:gd name="T69" fmla="*/ 27 h 151"/>
              <a:gd name="T70" fmla="*/ 13 w 93"/>
              <a:gd name="T71" fmla="*/ 31 h 151"/>
              <a:gd name="T72" fmla="*/ 13 w 93"/>
              <a:gd name="T73" fmla="*/ 31 h 151"/>
              <a:gd name="T74" fmla="*/ 9 w 93"/>
              <a:gd name="T75" fmla="*/ 22 h 151"/>
              <a:gd name="T76" fmla="*/ 9 w 93"/>
              <a:gd name="T77" fmla="*/ 9 h 151"/>
              <a:gd name="T78" fmla="*/ 5 w 93"/>
              <a:gd name="T79" fmla="*/ 9 h 151"/>
              <a:gd name="T80" fmla="*/ 0 w 93"/>
              <a:gd name="T81" fmla="*/ 13 h 151"/>
              <a:gd name="T82" fmla="*/ 0 w 93"/>
              <a:gd name="T83" fmla="*/ 22 h 151"/>
              <a:gd name="T84" fmla="*/ 0 w 93"/>
              <a:gd name="T85" fmla="*/ 27 h 151"/>
              <a:gd name="T86" fmla="*/ 0 w 93"/>
              <a:gd name="T87" fmla="*/ 31 h 151"/>
              <a:gd name="T88" fmla="*/ 9 w 93"/>
              <a:gd name="T89" fmla="*/ 40 h 151"/>
              <a:gd name="T90" fmla="*/ 18 w 93"/>
              <a:gd name="T91" fmla="*/ 44 h 151"/>
              <a:gd name="T92" fmla="*/ 22 w 93"/>
              <a:gd name="T93" fmla="*/ 53 h 151"/>
              <a:gd name="T94" fmla="*/ 31 w 93"/>
              <a:gd name="T95" fmla="*/ 62 h 151"/>
              <a:gd name="T96" fmla="*/ 36 w 93"/>
              <a:gd name="T97" fmla="*/ 75 h 151"/>
              <a:gd name="T98" fmla="*/ 45 w 93"/>
              <a:gd name="T99" fmla="*/ 93 h 151"/>
              <a:gd name="T100" fmla="*/ 49 w 93"/>
              <a:gd name="T101" fmla="*/ 102 h 151"/>
              <a:gd name="T102" fmla="*/ 53 w 93"/>
              <a:gd name="T103" fmla="*/ 120 h 151"/>
              <a:gd name="T104" fmla="*/ 58 w 93"/>
              <a:gd name="T105" fmla="*/ 133 h 151"/>
              <a:gd name="T106" fmla="*/ 62 w 93"/>
              <a:gd name="T107" fmla="*/ 137 h 151"/>
              <a:gd name="T108" fmla="*/ 67 w 93"/>
              <a:gd name="T109" fmla="*/ 146 h 151"/>
              <a:gd name="T110" fmla="*/ 84 w 93"/>
              <a:gd name="T111" fmla="*/ 151 h 151"/>
              <a:gd name="T112" fmla="*/ 93 w 93"/>
              <a:gd name="T113" fmla="*/ 14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3" h="151">
                <a:moveTo>
                  <a:pt x="93" y="146"/>
                </a:moveTo>
                <a:lnTo>
                  <a:pt x="89" y="146"/>
                </a:lnTo>
                <a:lnTo>
                  <a:pt x="89" y="142"/>
                </a:lnTo>
                <a:lnTo>
                  <a:pt x="89" y="133"/>
                </a:lnTo>
                <a:lnTo>
                  <a:pt x="89" y="129"/>
                </a:lnTo>
                <a:lnTo>
                  <a:pt x="89" y="124"/>
                </a:lnTo>
                <a:lnTo>
                  <a:pt x="89" y="115"/>
                </a:lnTo>
                <a:lnTo>
                  <a:pt x="89" y="106"/>
                </a:lnTo>
                <a:lnTo>
                  <a:pt x="84" y="102"/>
                </a:lnTo>
                <a:lnTo>
                  <a:pt x="80" y="98"/>
                </a:lnTo>
                <a:lnTo>
                  <a:pt x="76" y="93"/>
                </a:lnTo>
                <a:lnTo>
                  <a:pt x="76" y="89"/>
                </a:lnTo>
                <a:lnTo>
                  <a:pt x="80" y="80"/>
                </a:lnTo>
                <a:lnTo>
                  <a:pt x="84" y="75"/>
                </a:lnTo>
                <a:lnTo>
                  <a:pt x="84" y="71"/>
                </a:lnTo>
                <a:lnTo>
                  <a:pt x="84" y="67"/>
                </a:lnTo>
                <a:lnTo>
                  <a:pt x="80" y="49"/>
                </a:lnTo>
                <a:lnTo>
                  <a:pt x="76" y="40"/>
                </a:lnTo>
                <a:lnTo>
                  <a:pt x="71" y="40"/>
                </a:lnTo>
                <a:lnTo>
                  <a:pt x="67" y="40"/>
                </a:lnTo>
                <a:lnTo>
                  <a:pt x="62" y="44"/>
                </a:lnTo>
                <a:lnTo>
                  <a:pt x="62" y="49"/>
                </a:lnTo>
                <a:lnTo>
                  <a:pt x="58" y="53"/>
                </a:lnTo>
                <a:lnTo>
                  <a:pt x="53" y="49"/>
                </a:lnTo>
                <a:lnTo>
                  <a:pt x="49" y="44"/>
                </a:lnTo>
                <a:lnTo>
                  <a:pt x="49" y="36"/>
                </a:lnTo>
                <a:lnTo>
                  <a:pt x="49" y="27"/>
                </a:lnTo>
                <a:lnTo>
                  <a:pt x="49" y="9"/>
                </a:lnTo>
                <a:lnTo>
                  <a:pt x="49" y="4"/>
                </a:lnTo>
                <a:lnTo>
                  <a:pt x="40" y="4"/>
                </a:lnTo>
                <a:lnTo>
                  <a:pt x="31" y="0"/>
                </a:lnTo>
                <a:lnTo>
                  <a:pt x="22" y="4"/>
                </a:lnTo>
                <a:lnTo>
                  <a:pt x="18" y="9"/>
                </a:lnTo>
                <a:lnTo>
                  <a:pt x="13" y="22"/>
                </a:lnTo>
                <a:lnTo>
                  <a:pt x="13" y="27"/>
                </a:lnTo>
                <a:lnTo>
                  <a:pt x="13" y="31"/>
                </a:lnTo>
                <a:lnTo>
                  <a:pt x="13" y="31"/>
                </a:lnTo>
                <a:lnTo>
                  <a:pt x="9" y="22"/>
                </a:lnTo>
                <a:lnTo>
                  <a:pt x="9" y="9"/>
                </a:lnTo>
                <a:lnTo>
                  <a:pt x="5" y="9"/>
                </a:lnTo>
                <a:lnTo>
                  <a:pt x="0" y="13"/>
                </a:lnTo>
                <a:lnTo>
                  <a:pt x="0" y="22"/>
                </a:lnTo>
                <a:lnTo>
                  <a:pt x="0" y="27"/>
                </a:lnTo>
                <a:lnTo>
                  <a:pt x="0" y="31"/>
                </a:lnTo>
                <a:lnTo>
                  <a:pt x="9" y="40"/>
                </a:lnTo>
                <a:lnTo>
                  <a:pt x="18" y="44"/>
                </a:lnTo>
                <a:lnTo>
                  <a:pt x="22" y="53"/>
                </a:lnTo>
                <a:lnTo>
                  <a:pt x="31" y="62"/>
                </a:lnTo>
                <a:lnTo>
                  <a:pt x="36" y="75"/>
                </a:lnTo>
                <a:lnTo>
                  <a:pt x="45" y="93"/>
                </a:lnTo>
                <a:lnTo>
                  <a:pt x="49" y="102"/>
                </a:lnTo>
                <a:lnTo>
                  <a:pt x="53" y="120"/>
                </a:lnTo>
                <a:lnTo>
                  <a:pt x="58" y="133"/>
                </a:lnTo>
                <a:lnTo>
                  <a:pt x="62" y="137"/>
                </a:lnTo>
                <a:lnTo>
                  <a:pt x="67" y="146"/>
                </a:lnTo>
                <a:lnTo>
                  <a:pt x="84" y="151"/>
                </a:lnTo>
                <a:lnTo>
                  <a:pt x="93" y="14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1" name="Freeform 899">
            <a:extLst>
              <a:ext uri="{FF2B5EF4-FFF2-40B4-BE49-F238E27FC236}">
                <a16:creationId xmlns:a16="http://schemas.microsoft.com/office/drawing/2014/main" id="{246DAAB5-C0A3-4F40-BC87-CD41919D8BDD}"/>
              </a:ext>
            </a:extLst>
          </p:cNvPr>
          <p:cNvSpPr>
            <a:spLocks/>
          </p:cNvSpPr>
          <p:nvPr/>
        </p:nvSpPr>
        <p:spPr bwMode="auto">
          <a:xfrm>
            <a:off x="5239650" y="4235914"/>
            <a:ext cx="83047" cy="134839"/>
          </a:xfrm>
          <a:custGeom>
            <a:avLst/>
            <a:gdLst>
              <a:gd name="T0" fmla="*/ 93 w 93"/>
              <a:gd name="T1" fmla="*/ 146 h 151"/>
              <a:gd name="T2" fmla="*/ 89 w 93"/>
              <a:gd name="T3" fmla="*/ 146 h 151"/>
              <a:gd name="T4" fmla="*/ 89 w 93"/>
              <a:gd name="T5" fmla="*/ 142 h 151"/>
              <a:gd name="T6" fmla="*/ 89 w 93"/>
              <a:gd name="T7" fmla="*/ 133 h 151"/>
              <a:gd name="T8" fmla="*/ 89 w 93"/>
              <a:gd name="T9" fmla="*/ 129 h 151"/>
              <a:gd name="T10" fmla="*/ 89 w 93"/>
              <a:gd name="T11" fmla="*/ 124 h 151"/>
              <a:gd name="T12" fmla="*/ 89 w 93"/>
              <a:gd name="T13" fmla="*/ 115 h 151"/>
              <a:gd name="T14" fmla="*/ 89 w 93"/>
              <a:gd name="T15" fmla="*/ 106 h 151"/>
              <a:gd name="T16" fmla="*/ 84 w 93"/>
              <a:gd name="T17" fmla="*/ 102 h 151"/>
              <a:gd name="T18" fmla="*/ 80 w 93"/>
              <a:gd name="T19" fmla="*/ 98 h 151"/>
              <a:gd name="T20" fmla="*/ 76 w 93"/>
              <a:gd name="T21" fmla="*/ 93 h 151"/>
              <a:gd name="T22" fmla="*/ 76 w 93"/>
              <a:gd name="T23" fmla="*/ 89 h 151"/>
              <a:gd name="T24" fmla="*/ 80 w 93"/>
              <a:gd name="T25" fmla="*/ 80 h 151"/>
              <a:gd name="T26" fmla="*/ 84 w 93"/>
              <a:gd name="T27" fmla="*/ 75 h 151"/>
              <a:gd name="T28" fmla="*/ 84 w 93"/>
              <a:gd name="T29" fmla="*/ 71 h 151"/>
              <a:gd name="T30" fmla="*/ 84 w 93"/>
              <a:gd name="T31" fmla="*/ 67 h 151"/>
              <a:gd name="T32" fmla="*/ 80 w 93"/>
              <a:gd name="T33" fmla="*/ 49 h 151"/>
              <a:gd name="T34" fmla="*/ 76 w 93"/>
              <a:gd name="T35" fmla="*/ 40 h 151"/>
              <a:gd name="T36" fmla="*/ 71 w 93"/>
              <a:gd name="T37" fmla="*/ 40 h 151"/>
              <a:gd name="T38" fmla="*/ 67 w 93"/>
              <a:gd name="T39" fmla="*/ 40 h 151"/>
              <a:gd name="T40" fmla="*/ 62 w 93"/>
              <a:gd name="T41" fmla="*/ 44 h 151"/>
              <a:gd name="T42" fmla="*/ 62 w 93"/>
              <a:gd name="T43" fmla="*/ 49 h 151"/>
              <a:gd name="T44" fmla="*/ 58 w 93"/>
              <a:gd name="T45" fmla="*/ 53 h 151"/>
              <a:gd name="T46" fmla="*/ 53 w 93"/>
              <a:gd name="T47" fmla="*/ 49 h 151"/>
              <a:gd name="T48" fmla="*/ 49 w 93"/>
              <a:gd name="T49" fmla="*/ 44 h 151"/>
              <a:gd name="T50" fmla="*/ 49 w 93"/>
              <a:gd name="T51" fmla="*/ 36 h 151"/>
              <a:gd name="T52" fmla="*/ 49 w 93"/>
              <a:gd name="T53" fmla="*/ 27 h 151"/>
              <a:gd name="T54" fmla="*/ 49 w 93"/>
              <a:gd name="T55" fmla="*/ 9 h 151"/>
              <a:gd name="T56" fmla="*/ 49 w 93"/>
              <a:gd name="T57" fmla="*/ 4 h 151"/>
              <a:gd name="T58" fmla="*/ 40 w 93"/>
              <a:gd name="T59" fmla="*/ 4 h 151"/>
              <a:gd name="T60" fmla="*/ 31 w 93"/>
              <a:gd name="T61" fmla="*/ 0 h 151"/>
              <a:gd name="T62" fmla="*/ 22 w 93"/>
              <a:gd name="T63" fmla="*/ 4 h 151"/>
              <a:gd name="T64" fmla="*/ 18 w 93"/>
              <a:gd name="T65" fmla="*/ 9 h 151"/>
              <a:gd name="T66" fmla="*/ 13 w 93"/>
              <a:gd name="T67" fmla="*/ 22 h 151"/>
              <a:gd name="T68" fmla="*/ 13 w 93"/>
              <a:gd name="T69" fmla="*/ 27 h 151"/>
              <a:gd name="T70" fmla="*/ 13 w 93"/>
              <a:gd name="T71" fmla="*/ 31 h 151"/>
              <a:gd name="T72" fmla="*/ 13 w 93"/>
              <a:gd name="T73" fmla="*/ 31 h 151"/>
              <a:gd name="T74" fmla="*/ 9 w 93"/>
              <a:gd name="T75" fmla="*/ 22 h 151"/>
              <a:gd name="T76" fmla="*/ 9 w 93"/>
              <a:gd name="T77" fmla="*/ 9 h 151"/>
              <a:gd name="T78" fmla="*/ 5 w 93"/>
              <a:gd name="T79" fmla="*/ 9 h 151"/>
              <a:gd name="T80" fmla="*/ 0 w 93"/>
              <a:gd name="T81" fmla="*/ 13 h 151"/>
              <a:gd name="T82" fmla="*/ 0 w 93"/>
              <a:gd name="T83" fmla="*/ 22 h 151"/>
              <a:gd name="T84" fmla="*/ 0 w 93"/>
              <a:gd name="T85" fmla="*/ 27 h 151"/>
              <a:gd name="T86" fmla="*/ 0 w 93"/>
              <a:gd name="T87" fmla="*/ 31 h 151"/>
              <a:gd name="T88" fmla="*/ 9 w 93"/>
              <a:gd name="T89" fmla="*/ 40 h 151"/>
              <a:gd name="T90" fmla="*/ 18 w 93"/>
              <a:gd name="T91" fmla="*/ 44 h 151"/>
              <a:gd name="T92" fmla="*/ 22 w 93"/>
              <a:gd name="T93" fmla="*/ 53 h 151"/>
              <a:gd name="T94" fmla="*/ 31 w 93"/>
              <a:gd name="T95" fmla="*/ 62 h 151"/>
              <a:gd name="T96" fmla="*/ 36 w 93"/>
              <a:gd name="T97" fmla="*/ 75 h 151"/>
              <a:gd name="T98" fmla="*/ 45 w 93"/>
              <a:gd name="T99" fmla="*/ 93 h 151"/>
              <a:gd name="T100" fmla="*/ 49 w 93"/>
              <a:gd name="T101" fmla="*/ 102 h 151"/>
              <a:gd name="T102" fmla="*/ 53 w 93"/>
              <a:gd name="T103" fmla="*/ 120 h 151"/>
              <a:gd name="T104" fmla="*/ 58 w 93"/>
              <a:gd name="T105" fmla="*/ 133 h 151"/>
              <a:gd name="T106" fmla="*/ 62 w 93"/>
              <a:gd name="T107" fmla="*/ 137 h 151"/>
              <a:gd name="T108" fmla="*/ 67 w 93"/>
              <a:gd name="T109" fmla="*/ 146 h 151"/>
              <a:gd name="T110" fmla="*/ 84 w 93"/>
              <a:gd name="T111" fmla="*/ 151 h 151"/>
              <a:gd name="T112" fmla="*/ 93 w 93"/>
              <a:gd name="T113" fmla="*/ 14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3" h="151">
                <a:moveTo>
                  <a:pt x="93" y="146"/>
                </a:moveTo>
                <a:lnTo>
                  <a:pt x="89" y="146"/>
                </a:lnTo>
                <a:lnTo>
                  <a:pt x="89" y="142"/>
                </a:lnTo>
                <a:lnTo>
                  <a:pt x="89" y="133"/>
                </a:lnTo>
                <a:lnTo>
                  <a:pt x="89" y="129"/>
                </a:lnTo>
                <a:lnTo>
                  <a:pt x="89" y="124"/>
                </a:lnTo>
                <a:lnTo>
                  <a:pt x="89" y="115"/>
                </a:lnTo>
                <a:lnTo>
                  <a:pt x="89" y="106"/>
                </a:lnTo>
                <a:lnTo>
                  <a:pt x="84" y="102"/>
                </a:lnTo>
                <a:lnTo>
                  <a:pt x="80" y="98"/>
                </a:lnTo>
                <a:lnTo>
                  <a:pt x="76" y="93"/>
                </a:lnTo>
                <a:lnTo>
                  <a:pt x="76" y="89"/>
                </a:lnTo>
                <a:lnTo>
                  <a:pt x="80" y="80"/>
                </a:lnTo>
                <a:lnTo>
                  <a:pt x="84" y="75"/>
                </a:lnTo>
                <a:lnTo>
                  <a:pt x="84" y="71"/>
                </a:lnTo>
                <a:lnTo>
                  <a:pt x="84" y="67"/>
                </a:lnTo>
                <a:lnTo>
                  <a:pt x="80" y="49"/>
                </a:lnTo>
                <a:lnTo>
                  <a:pt x="76" y="40"/>
                </a:lnTo>
                <a:lnTo>
                  <a:pt x="71" y="40"/>
                </a:lnTo>
                <a:lnTo>
                  <a:pt x="67" y="40"/>
                </a:lnTo>
                <a:lnTo>
                  <a:pt x="62" y="44"/>
                </a:lnTo>
                <a:lnTo>
                  <a:pt x="62" y="49"/>
                </a:lnTo>
                <a:lnTo>
                  <a:pt x="58" y="53"/>
                </a:lnTo>
                <a:lnTo>
                  <a:pt x="53" y="49"/>
                </a:lnTo>
                <a:lnTo>
                  <a:pt x="49" y="44"/>
                </a:lnTo>
                <a:lnTo>
                  <a:pt x="49" y="36"/>
                </a:lnTo>
                <a:lnTo>
                  <a:pt x="49" y="27"/>
                </a:lnTo>
                <a:lnTo>
                  <a:pt x="49" y="9"/>
                </a:lnTo>
                <a:lnTo>
                  <a:pt x="49" y="4"/>
                </a:lnTo>
                <a:lnTo>
                  <a:pt x="40" y="4"/>
                </a:lnTo>
                <a:lnTo>
                  <a:pt x="31" y="0"/>
                </a:lnTo>
                <a:lnTo>
                  <a:pt x="22" y="4"/>
                </a:lnTo>
                <a:lnTo>
                  <a:pt x="18" y="9"/>
                </a:lnTo>
                <a:lnTo>
                  <a:pt x="13" y="22"/>
                </a:lnTo>
                <a:lnTo>
                  <a:pt x="13" y="27"/>
                </a:lnTo>
                <a:lnTo>
                  <a:pt x="13" y="31"/>
                </a:lnTo>
                <a:lnTo>
                  <a:pt x="13" y="31"/>
                </a:lnTo>
                <a:lnTo>
                  <a:pt x="9" y="22"/>
                </a:lnTo>
                <a:lnTo>
                  <a:pt x="9" y="9"/>
                </a:lnTo>
                <a:lnTo>
                  <a:pt x="5" y="9"/>
                </a:lnTo>
                <a:lnTo>
                  <a:pt x="0" y="13"/>
                </a:lnTo>
                <a:lnTo>
                  <a:pt x="0" y="22"/>
                </a:lnTo>
                <a:lnTo>
                  <a:pt x="0" y="27"/>
                </a:lnTo>
                <a:lnTo>
                  <a:pt x="0" y="31"/>
                </a:lnTo>
                <a:lnTo>
                  <a:pt x="9" y="40"/>
                </a:lnTo>
                <a:lnTo>
                  <a:pt x="18" y="44"/>
                </a:lnTo>
                <a:lnTo>
                  <a:pt x="22" y="53"/>
                </a:lnTo>
                <a:lnTo>
                  <a:pt x="31" y="62"/>
                </a:lnTo>
                <a:lnTo>
                  <a:pt x="36" y="75"/>
                </a:lnTo>
                <a:lnTo>
                  <a:pt x="45" y="93"/>
                </a:lnTo>
                <a:lnTo>
                  <a:pt x="49" y="102"/>
                </a:lnTo>
                <a:lnTo>
                  <a:pt x="53" y="120"/>
                </a:lnTo>
                <a:lnTo>
                  <a:pt x="58" y="133"/>
                </a:lnTo>
                <a:lnTo>
                  <a:pt x="62" y="137"/>
                </a:lnTo>
                <a:lnTo>
                  <a:pt x="67" y="146"/>
                </a:lnTo>
                <a:lnTo>
                  <a:pt x="84" y="151"/>
                </a:lnTo>
                <a:lnTo>
                  <a:pt x="93" y="146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2" name="Freeform 900">
            <a:extLst>
              <a:ext uri="{FF2B5EF4-FFF2-40B4-BE49-F238E27FC236}">
                <a16:creationId xmlns:a16="http://schemas.microsoft.com/office/drawing/2014/main" id="{205CCE60-2268-48B8-84C1-B9997A5829AF}"/>
              </a:ext>
            </a:extLst>
          </p:cNvPr>
          <p:cNvSpPr>
            <a:spLocks/>
          </p:cNvSpPr>
          <p:nvPr/>
        </p:nvSpPr>
        <p:spPr bwMode="auto">
          <a:xfrm>
            <a:off x="5239650" y="4235914"/>
            <a:ext cx="83047" cy="134839"/>
          </a:xfrm>
          <a:custGeom>
            <a:avLst/>
            <a:gdLst>
              <a:gd name="T0" fmla="*/ 93 w 93"/>
              <a:gd name="T1" fmla="*/ 146 h 151"/>
              <a:gd name="T2" fmla="*/ 89 w 93"/>
              <a:gd name="T3" fmla="*/ 146 h 151"/>
              <a:gd name="T4" fmla="*/ 89 w 93"/>
              <a:gd name="T5" fmla="*/ 142 h 151"/>
              <a:gd name="T6" fmla="*/ 89 w 93"/>
              <a:gd name="T7" fmla="*/ 133 h 151"/>
              <a:gd name="T8" fmla="*/ 89 w 93"/>
              <a:gd name="T9" fmla="*/ 129 h 151"/>
              <a:gd name="T10" fmla="*/ 89 w 93"/>
              <a:gd name="T11" fmla="*/ 124 h 151"/>
              <a:gd name="T12" fmla="*/ 89 w 93"/>
              <a:gd name="T13" fmla="*/ 115 h 151"/>
              <a:gd name="T14" fmla="*/ 89 w 93"/>
              <a:gd name="T15" fmla="*/ 106 h 151"/>
              <a:gd name="T16" fmla="*/ 84 w 93"/>
              <a:gd name="T17" fmla="*/ 102 h 151"/>
              <a:gd name="T18" fmla="*/ 80 w 93"/>
              <a:gd name="T19" fmla="*/ 98 h 151"/>
              <a:gd name="T20" fmla="*/ 76 w 93"/>
              <a:gd name="T21" fmla="*/ 93 h 151"/>
              <a:gd name="T22" fmla="*/ 76 w 93"/>
              <a:gd name="T23" fmla="*/ 89 h 151"/>
              <a:gd name="T24" fmla="*/ 80 w 93"/>
              <a:gd name="T25" fmla="*/ 80 h 151"/>
              <a:gd name="T26" fmla="*/ 84 w 93"/>
              <a:gd name="T27" fmla="*/ 75 h 151"/>
              <a:gd name="T28" fmla="*/ 84 w 93"/>
              <a:gd name="T29" fmla="*/ 71 h 151"/>
              <a:gd name="T30" fmla="*/ 84 w 93"/>
              <a:gd name="T31" fmla="*/ 67 h 151"/>
              <a:gd name="T32" fmla="*/ 80 w 93"/>
              <a:gd name="T33" fmla="*/ 49 h 151"/>
              <a:gd name="T34" fmla="*/ 76 w 93"/>
              <a:gd name="T35" fmla="*/ 40 h 151"/>
              <a:gd name="T36" fmla="*/ 71 w 93"/>
              <a:gd name="T37" fmla="*/ 40 h 151"/>
              <a:gd name="T38" fmla="*/ 67 w 93"/>
              <a:gd name="T39" fmla="*/ 40 h 151"/>
              <a:gd name="T40" fmla="*/ 62 w 93"/>
              <a:gd name="T41" fmla="*/ 44 h 151"/>
              <a:gd name="T42" fmla="*/ 62 w 93"/>
              <a:gd name="T43" fmla="*/ 49 h 151"/>
              <a:gd name="T44" fmla="*/ 58 w 93"/>
              <a:gd name="T45" fmla="*/ 53 h 151"/>
              <a:gd name="T46" fmla="*/ 53 w 93"/>
              <a:gd name="T47" fmla="*/ 49 h 151"/>
              <a:gd name="T48" fmla="*/ 49 w 93"/>
              <a:gd name="T49" fmla="*/ 44 h 151"/>
              <a:gd name="T50" fmla="*/ 49 w 93"/>
              <a:gd name="T51" fmla="*/ 36 h 151"/>
              <a:gd name="T52" fmla="*/ 49 w 93"/>
              <a:gd name="T53" fmla="*/ 27 h 151"/>
              <a:gd name="T54" fmla="*/ 49 w 93"/>
              <a:gd name="T55" fmla="*/ 9 h 151"/>
              <a:gd name="T56" fmla="*/ 49 w 93"/>
              <a:gd name="T57" fmla="*/ 4 h 151"/>
              <a:gd name="T58" fmla="*/ 40 w 93"/>
              <a:gd name="T59" fmla="*/ 4 h 151"/>
              <a:gd name="T60" fmla="*/ 31 w 93"/>
              <a:gd name="T61" fmla="*/ 0 h 151"/>
              <a:gd name="T62" fmla="*/ 22 w 93"/>
              <a:gd name="T63" fmla="*/ 4 h 151"/>
              <a:gd name="T64" fmla="*/ 18 w 93"/>
              <a:gd name="T65" fmla="*/ 9 h 151"/>
              <a:gd name="T66" fmla="*/ 13 w 93"/>
              <a:gd name="T67" fmla="*/ 22 h 151"/>
              <a:gd name="T68" fmla="*/ 13 w 93"/>
              <a:gd name="T69" fmla="*/ 27 h 151"/>
              <a:gd name="T70" fmla="*/ 13 w 93"/>
              <a:gd name="T71" fmla="*/ 31 h 151"/>
              <a:gd name="T72" fmla="*/ 13 w 93"/>
              <a:gd name="T73" fmla="*/ 31 h 151"/>
              <a:gd name="T74" fmla="*/ 9 w 93"/>
              <a:gd name="T75" fmla="*/ 22 h 151"/>
              <a:gd name="T76" fmla="*/ 9 w 93"/>
              <a:gd name="T77" fmla="*/ 9 h 151"/>
              <a:gd name="T78" fmla="*/ 5 w 93"/>
              <a:gd name="T79" fmla="*/ 9 h 151"/>
              <a:gd name="T80" fmla="*/ 0 w 93"/>
              <a:gd name="T81" fmla="*/ 13 h 151"/>
              <a:gd name="T82" fmla="*/ 0 w 93"/>
              <a:gd name="T83" fmla="*/ 22 h 151"/>
              <a:gd name="T84" fmla="*/ 0 w 93"/>
              <a:gd name="T85" fmla="*/ 27 h 151"/>
              <a:gd name="T86" fmla="*/ 0 w 93"/>
              <a:gd name="T87" fmla="*/ 31 h 151"/>
              <a:gd name="T88" fmla="*/ 9 w 93"/>
              <a:gd name="T89" fmla="*/ 40 h 151"/>
              <a:gd name="T90" fmla="*/ 18 w 93"/>
              <a:gd name="T91" fmla="*/ 44 h 151"/>
              <a:gd name="T92" fmla="*/ 22 w 93"/>
              <a:gd name="T93" fmla="*/ 53 h 151"/>
              <a:gd name="T94" fmla="*/ 31 w 93"/>
              <a:gd name="T95" fmla="*/ 62 h 151"/>
              <a:gd name="T96" fmla="*/ 36 w 93"/>
              <a:gd name="T97" fmla="*/ 75 h 151"/>
              <a:gd name="T98" fmla="*/ 45 w 93"/>
              <a:gd name="T99" fmla="*/ 93 h 151"/>
              <a:gd name="T100" fmla="*/ 49 w 93"/>
              <a:gd name="T101" fmla="*/ 102 h 151"/>
              <a:gd name="T102" fmla="*/ 53 w 93"/>
              <a:gd name="T103" fmla="*/ 120 h 151"/>
              <a:gd name="T104" fmla="*/ 58 w 93"/>
              <a:gd name="T105" fmla="*/ 133 h 151"/>
              <a:gd name="T106" fmla="*/ 62 w 93"/>
              <a:gd name="T107" fmla="*/ 137 h 151"/>
              <a:gd name="T108" fmla="*/ 67 w 93"/>
              <a:gd name="T109" fmla="*/ 146 h 151"/>
              <a:gd name="T110" fmla="*/ 84 w 93"/>
              <a:gd name="T111" fmla="*/ 151 h 151"/>
              <a:gd name="T112" fmla="*/ 93 w 93"/>
              <a:gd name="T113" fmla="*/ 146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3" h="151">
                <a:moveTo>
                  <a:pt x="93" y="146"/>
                </a:moveTo>
                <a:lnTo>
                  <a:pt x="89" y="146"/>
                </a:lnTo>
                <a:lnTo>
                  <a:pt x="89" y="142"/>
                </a:lnTo>
                <a:lnTo>
                  <a:pt x="89" y="133"/>
                </a:lnTo>
                <a:lnTo>
                  <a:pt x="89" y="129"/>
                </a:lnTo>
                <a:lnTo>
                  <a:pt x="89" y="124"/>
                </a:lnTo>
                <a:lnTo>
                  <a:pt x="89" y="115"/>
                </a:lnTo>
                <a:lnTo>
                  <a:pt x="89" y="106"/>
                </a:lnTo>
                <a:lnTo>
                  <a:pt x="84" y="102"/>
                </a:lnTo>
                <a:lnTo>
                  <a:pt x="80" y="98"/>
                </a:lnTo>
                <a:lnTo>
                  <a:pt x="76" y="93"/>
                </a:lnTo>
                <a:lnTo>
                  <a:pt x="76" y="89"/>
                </a:lnTo>
                <a:lnTo>
                  <a:pt x="80" y="80"/>
                </a:lnTo>
                <a:lnTo>
                  <a:pt x="84" y="75"/>
                </a:lnTo>
                <a:lnTo>
                  <a:pt x="84" y="71"/>
                </a:lnTo>
                <a:lnTo>
                  <a:pt x="84" y="67"/>
                </a:lnTo>
                <a:lnTo>
                  <a:pt x="80" y="49"/>
                </a:lnTo>
                <a:lnTo>
                  <a:pt x="76" y="40"/>
                </a:lnTo>
                <a:lnTo>
                  <a:pt x="71" y="40"/>
                </a:lnTo>
                <a:lnTo>
                  <a:pt x="67" y="40"/>
                </a:lnTo>
                <a:lnTo>
                  <a:pt x="62" y="44"/>
                </a:lnTo>
                <a:lnTo>
                  <a:pt x="62" y="49"/>
                </a:lnTo>
                <a:lnTo>
                  <a:pt x="58" y="53"/>
                </a:lnTo>
                <a:lnTo>
                  <a:pt x="53" y="49"/>
                </a:lnTo>
                <a:lnTo>
                  <a:pt x="49" y="44"/>
                </a:lnTo>
                <a:lnTo>
                  <a:pt x="49" y="36"/>
                </a:lnTo>
                <a:lnTo>
                  <a:pt x="49" y="27"/>
                </a:lnTo>
                <a:lnTo>
                  <a:pt x="49" y="9"/>
                </a:lnTo>
                <a:lnTo>
                  <a:pt x="49" y="4"/>
                </a:lnTo>
                <a:lnTo>
                  <a:pt x="40" y="4"/>
                </a:lnTo>
                <a:lnTo>
                  <a:pt x="31" y="0"/>
                </a:lnTo>
                <a:lnTo>
                  <a:pt x="22" y="4"/>
                </a:lnTo>
                <a:lnTo>
                  <a:pt x="18" y="9"/>
                </a:lnTo>
                <a:lnTo>
                  <a:pt x="13" y="22"/>
                </a:lnTo>
                <a:lnTo>
                  <a:pt x="13" y="27"/>
                </a:lnTo>
                <a:lnTo>
                  <a:pt x="13" y="31"/>
                </a:lnTo>
                <a:lnTo>
                  <a:pt x="13" y="31"/>
                </a:lnTo>
                <a:lnTo>
                  <a:pt x="9" y="22"/>
                </a:lnTo>
                <a:lnTo>
                  <a:pt x="9" y="9"/>
                </a:lnTo>
                <a:lnTo>
                  <a:pt x="5" y="9"/>
                </a:lnTo>
                <a:lnTo>
                  <a:pt x="0" y="13"/>
                </a:lnTo>
                <a:lnTo>
                  <a:pt x="0" y="22"/>
                </a:lnTo>
                <a:lnTo>
                  <a:pt x="0" y="27"/>
                </a:lnTo>
                <a:lnTo>
                  <a:pt x="0" y="31"/>
                </a:lnTo>
                <a:lnTo>
                  <a:pt x="9" y="40"/>
                </a:lnTo>
                <a:lnTo>
                  <a:pt x="18" y="44"/>
                </a:lnTo>
                <a:lnTo>
                  <a:pt x="22" y="53"/>
                </a:lnTo>
                <a:lnTo>
                  <a:pt x="31" y="62"/>
                </a:lnTo>
                <a:lnTo>
                  <a:pt x="36" y="75"/>
                </a:lnTo>
                <a:lnTo>
                  <a:pt x="45" y="93"/>
                </a:lnTo>
                <a:lnTo>
                  <a:pt x="49" y="102"/>
                </a:lnTo>
                <a:lnTo>
                  <a:pt x="53" y="120"/>
                </a:lnTo>
                <a:lnTo>
                  <a:pt x="58" y="133"/>
                </a:lnTo>
                <a:lnTo>
                  <a:pt x="62" y="137"/>
                </a:lnTo>
                <a:lnTo>
                  <a:pt x="67" y="146"/>
                </a:lnTo>
                <a:lnTo>
                  <a:pt x="84" y="151"/>
                </a:lnTo>
                <a:lnTo>
                  <a:pt x="93" y="14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3" name="Line 901">
            <a:extLst>
              <a:ext uri="{FF2B5EF4-FFF2-40B4-BE49-F238E27FC236}">
                <a16:creationId xmlns:a16="http://schemas.microsoft.com/office/drawing/2014/main" id="{D8DCBE4F-D13D-47D6-BA34-C776DB757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058" y="421983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4" name="Line 902">
            <a:extLst>
              <a:ext uri="{FF2B5EF4-FFF2-40B4-BE49-F238E27FC236}">
                <a16:creationId xmlns:a16="http://schemas.microsoft.com/office/drawing/2014/main" id="{A2C3A5D0-AA9B-454C-9A46-345B2E038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7058" y="4219839"/>
            <a:ext cx="0" cy="0"/>
          </a:xfrm>
          <a:prstGeom prst="line">
            <a:avLst/>
          </a:pr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5" name="Line 903">
            <a:extLst>
              <a:ext uri="{FF2B5EF4-FFF2-40B4-BE49-F238E27FC236}">
                <a16:creationId xmlns:a16="http://schemas.microsoft.com/office/drawing/2014/main" id="{9B11C21E-1E8A-4DA1-A43F-C03D4A09C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3841" y="422430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6" name="Line 904">
            <a:extLst>
              <a:ext uri="{FF2B5EF4-FFF2-40B4-BE49-F238E27FC236}">
                <a16:creationId xmlns:a16="http://schemas.microsoft.com/office/drawing/2014/main" id="{13718323-126C-4E2F-96B2-4B766D4E3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3841" y="4224305"/>
            <a:ext cx="0" cy="0"/>
          </a:xfrm>
          <a:prstGeom prst="line">
            <a:avLst/>
          </a:pr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7" name="Freeform 905">
            <a:extLst>
              <a:ext uri="{FF2B5EF4-FFF2-40B4-BE49-F238E27FC236}">
                <a16:creationId xmlns:a16="http://schemas.microsoft.com/office/drawing/2014/main" id="{ADC201FE-078E-4A14-A894-AC6276B9606B}"/>
              </a:ext>
            </a:extLst>
          </p:cNvPr>
          <p:cNvSpPr>
            <a:spLocks/>
          </p:cNvSpPr>
          <p:nvPr/>
        </p:nvSpPr>
        <p:spPr bwMode="auto">
          <a:xfrm>
            <a:off x="6044214" y="4434151"/>
            <a:ext cx="27683" cy="27683"/>
          </a:xfrm>
          <a:custGeom>
            <a:avLst/>
            <a:gdLst>
              <a:gd name="T0" fmla="*/ 31 w 31"/>
              <a:gd name="T1" fmla="*/ 0 h 31"/>
              <a:gd name="T2" fmla="*/ 31 w 31"/>
              <a:gd name="T3" fmla="*/ 4 h 31"/>
              <a:gd name="T4" fmla="*/ 31 w 31"/>
              <a:gd name="T5" fmla="*/ 9 h 31"/>
              <a:gd name="T6" fmla="*/ 31 w 31"/>
              <a:gd name="T7" fmla="*/ 17 h 31"/>
              <a:gd name="T8" fmla="*/ 22 w 31"/>
              <a:gd name="T9" fmla="*/ 26 h 31"/>
              <a:gd name="T10" fmla="*/ 22 w 31"/>
              <a:gd name="T11" fmla="*/ 31 h 31"/>
              <a:gd name="T12" fmla="*/ 13 w 31"/>
              <a:gd name="T13" fmla="*/ 31 h 31"/>
              <a:gd name="T14" fmla="*/ 5 w 31"/>
              <a:gd name="T15" fmla="*/ 31 h 31"/>
              <a:gd name="T16" fmla="*/ 0 w 31"/>
              <a:gd name="T17" fmla="*/ 26 h 31"/>
              <a:gd name="T18" fmla="*/ 0 w 31"/>
              <a:gd name="T19" fmla="*/ 22 h 31"/>
              <a:gd name="T20" fmla="*/ 5 w 31"/>
              <a:gd name="T21" fmla="*/ 17 h 31"/>
              <a:gd name="T22" fmla="*/ 5 w 31"/>
              <a:gd name="T23" fmla="*/ 17 h 31"/>
              <a:gd name="T24" fmla="*/ 0 w 31"/>
              <a:gd name="T25" fmla="*/ 13 h 31"/>
              <a:gd name="T26" fmla="*/ 0 w 31"/>
              <a:gd name="T27" fmla="*/ 9 h 31"/>
              <a:gd name="T28" fmla="*/ 0 w 31"/>
              <a:gd name="T29" fmla="*/ 4 h 31"/>
              <a:gd name="T30" fmla="*/ 9 w 31"/>
              <a:gd name="T31" fmla="*/ 4 h 31"/>
              <a:gd name="T32" fmla="*/ 18 w 31"/>
              <a:gd name="T33" fmla="*/ 4 h 31"/>
              <a:gd name="T34" fmla="*/ 18 w 31"/>
              <a:gd name="T35" fmla="*/ 9 h 31"/>
              <a:gd name="T36" fmla="*/ 18 w 31"/>
              <a:gd name="T37" fmla="*/ 17 h 31"/>
              <a:gd name="T38" fmla="*/ 22 w 31"/>
              <a:gd name="T39" fmla="*/ 17 h 31"/>
              <a:gd name="T40" fmla="*/ 22 w 31"/>
              <a:gd name="T41" fmla="*/ 13 h 31"/>
              <a:gd name="T42" fmla="*/ 22 w 31"/>
              <a:gd name="T43" fmla="*/ 13 h 31"/>
              <a:gd name="T44" fmla="*/ 27 w 31"/>
              <a:gd name="T45" fmla="*/ 9 h 31"/>
              <a:gd name="T46" fmla="*/ 27 w 31"/>
              <a:gd name="T47" fmla="*/ 4 h 31"/>
              <a:gd name="T48" fmla="*/ 27 w 31"/>
              <a:gd name="T49" fmla="*/ 0 h 31"/>
              <a:gd name="T50" fmla="*/ 31 w 31"/>
              <a:gd name="T5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" h="31">
                <a:moveTo>
                  <a:pt x="31" y="0"/>
                </a:moveTo>
                <a:lnTo>
                  <a:pt x="31" y="4"/>
                </a:lnTo>
                <a:lnTo>
                  <a:pt x="31" y="9"/>
                </a:lnTo>
                <a:lnTo>
                  <a:pt x="31" y="17"/>
                </a:lnTo>
                <a:lnTo>
                  <a:pt x="22" y="26"/>
                </a:lnTo>
                <a:lnTo>
                  <a:pt x="22" y="31"/>
                </a:lnTo>
                <a:lnTo>
                  <a:pt x="13" y="31"/>
                </a:lnTo>
                <a:lnTo>
                  <a:pt x="5" y="31"/>
                </a:lnTo>
                <a:lnTo>
                  <a:pt x="0" y="26"/>
                </a:lnTo>
                <a:lnTo>
                  <a:pt x="0" y="22"/>
                </a:lnTo>
                <a:lnTo>
                  <a:pt x="5" y="17"/>
                </a:lnTo>
                <a:lnTo>
                  <a:pt x="5" y="17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9" y="4"/>
                </a:lnTo>
                <a:lnTo>
                  <a:pt x="18" y="4"/>
                </a:lnTo>
                <a:lnTo>
                  <a:pt x="18" y="9"/>
                </a:lnTo>
                <a:lnTo>
                  <a:pt x="18" y="17"/>
                </a:lnTo>
                <a:lnTo>
                  <a:pt x="22" y="17"/>
                </a:lnTo>
                <a:lnTo>
                  <a:pt x="22" y="13"/>
                </a:lnTo>
                <a:lnTo>
                  <a:pt x="22" y="13"/>
                </a:lnTo>
                <a:lnTo>
                  <a:pt x="27" y="9"/>
                </a:lnTo>
                <a:lnTo>
                  <a:pt x="27" y="4"/>
                </a:lnTo>
                <a:lnTo>
                  <a:pt x="27" y="0"/>
                </a:lnTo>
                <a:lnTo>
                  <a:pt x="31" y="0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8" name="Freeform 906">
            <a:extLst>
              <a:ext uri="{FF2B5EF4-FFF2-40B4-BE49-F238E27FC236}">
                <a16:creationId xmlns:a16="http://schemas.microsoft.com/office/drawing/2014/main" id="{CB89F10B-2F80-4057-B2F3-F2785B100D47}"/>
              </a:ext>
            </a:extLst>
          </p:cNvPr>
          <p:cNvSpPr>
            <a:spLocks/>
          </p:cNvSpPr>
          <p:nvPr/>
        </p:nvSpPr>
        <p:spPr bwMode="auto">
          <a:xfrm>
            <a:off x="6044214" y="4434151"/>
            <a:ext cx="27683" cy="27683"/>
          </a:xfrm>
          <a:custGeom>
            <a:avLst/>
            <a:gdLst>
              <a:gd name="T0" fmla="*/ 31 w 31"/>
              <a:gd name="T1" fmla="*/ 0 h 31"/>
              <a:gd name="T2" fmla="*/ 31 w 31"/>
              <a:gd name="T3" fmla="*/ 4 h 31"/>
              <a:gd name="T4" fmla="*/ 31 w 31"/>
              <a:gd name="T5" fmla="*/ 9 h 31"/>
              <a:gd name="T6" fmla="*/ 31 w 31"/>
              <a:gd name="T7" fmla="*/ 17 h 31"/>
              <a:gd name="T8" fmla="*/ 22 w 31"/>
              <a:gd name="T9" fmla="*/ 26 h 31"/>
              <a:gd name="T10" fmla="*/ 22 w 31"/>
              <a:gd name="T11" fmla="*/ 31 h 31"/>
              <a:gd name="T12" fmla="*/ 13 w 31"/>
              <a:gd name="T13" fmla="*/ 31 h 31"/>
              <a:gd name="T14" fmla="*/ 5 w 31"/>
              <a:gd name="T15" fmla="*/ 31 h 31"/>
              <a:gd name="T16" fmla="*/ 0 w 31"/>
              <a:gd name="T17" fmla="*/ 26 h 31"/>
              <a:gd name="T18" fmla="*/ 0 w 31"/>
              <a:gd name="T19" fmla="*/ 22 h 31"/>
              <a:gd name="T20" fmla="*/ 5 w 31"/>
              <a:gd name="T21" fmla="*/ 17 h 31"/>
              <a:gd name="T22" fmla="*/ 5 w 31"/>
              <a:gd name="T23" fmla="*/ 17 h 31"/>
              <a:gd name="T24" fmla="*/ 0 w 31"/>
              <a:gd name="T25" fmla="*/ 13 h 31"/>
              <a:gd name="T26" fmla="*/ 0 w 31"/>
              <a:gd name="T27" fmla="*/ 9 h 31"/>
              <a:gd name="T28" fmla="*/ 0 w 31"/>
              <a:gd name="T29" fmla="*/ 4 h 31"/>
              <a:gd name="T30" fmla="*/ 9 w 31"/>
              <a:gd name="T31" fmla="*/ 4 h 31"/>
              <a:gd name="T32" fmla="*/ 18 w 31"/>
              <a:gd name="T33" fmla="*/ 4 h 31"/>
              <a:gd name="T34" fmla="*/ 18 w 31"/>
              <a:gd name="T35" fmla="*/ 9 h 31"/>
              <a:gd name="T36" fmla="*/ 18 w 31"/>
              <a:gd name="T37" fmla="*/ 17 h 31"/>
              <a:gd name="T38" fmla="*/ 22 w 31"/>
              <a:gd name="T39" fmla="*/ 17 h 31"/>
              <a:gd name="T40" fmla="*/ 22 w 31"/>
              <a:gd name="T41" fmla="*/ 13 h 31"/>
              <a:gd name="T42" fmla="*/ 22 w 31"/>
              <a:gd name="T43" fmla="*/ 13 h 31"/>
              <a:gd name="T44" fmla="*/ 27 w 31"/>
              <a:gd name="T45" fmla="*/ 9 h 31"/>
              <a:gd name="T46" fmla="*/ 27 w 31"/>
              <a:gd name="T47" fmla="*/ 4 h 31"/>
              <a:gd name="T48" fmla="*/ 27 w 31"/>
              <a:gd name="T49" fmla="*/ 0 h 31"/>
              <a:gd name="T50" fmla="*/ 31 w 31"/>
              <a:gd name="T5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" h="31">
                <a:moveTo>
                  <a:pt x="31" y="0"/>
                </a:moveTo>
                <a:lnTo>
                  <a:pt x="31" y="4"/>
                </a:lnTo>
                <a:lnTo>
                  <a:pt x="31" y="9"/>
                </a:lnTo>
                <a:lnTo>
                  <a:pt x="31" y="17"/>
                </a:lnTo>
                <a:lnTo>
                  <a:pt x="22" y="26"/>
                </a:lnTo>
                <a:lnTo>
                  <a:pt x="22" y="31"/>
                </a:lnTo>
                <a:lnTo>
                  <a:pt x="13" y="31"/>
                </a:lnTo>
                <a:lnTo>
                  <a:pt x="5" y="31"/>
                </a:lnTo>
                <a:lnTo>
                  <a:pt x="0" y="26"/>
                </a:lnTo>
                <a:lnTo>
                  <a:pt x="0" y="22"/>
                </a:lnTo>
                <a:lnTo>
                  <a:pt x="5" y="17"/>
                </a:lnTo>
                <a:lnTo>
                  <a:pt x="5" y="17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9" y="4"/>
                </a:lnTo>
                <a:lnTo>
                  <a:pt x="18" y="4"/>
                </a:lnTo>
                <a:lnTo>
                  <a:pt x="18" y="9"/>
                </a:lnTo>
                <a:lnTo>
                  <a:pt x="18" y="17"/>
                </a:lnTo>
                <a:lnTo>
                  <a:pt x="22" y="17"/>
                </a:lnTo>
                <a:lnTo>
                  <a:pt x="22" y="13"/>
                </a:lnTo>
                <a:lnTo>
                  <a:pt x="22" y="13"/>
                </a:lnTo>
                <a:lnTo>
                  <a:pt x="27" y="9"/>
                </a:lnTo>
                <a:lnTo>
                  <a:pt x="27" y="4"/>
                </a:lnTo>
                <a:lnTo>
                  <a:pt x="27" y="0"/>
                </a:lnTo>
                <a:lnTo>
                  <a:pt x="31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69" name="Freeform 907">
            <a:extLst>
              <a:ext uri="{FF2B5EF4-FFF2-40B4-BE49-F238E27FC236}">
                <a16:creationId xmlns:a16="http://schemas.microsoft.com/office/drawing/2014/main" id="{CBDFE5EA-3C09-4AB2-ADEE-EBF26EF60977}"/>
              </a:ext>
            </a:extLst>
          </p:cNvPr>
          <p:cNvSpPr>
            <a:spLocks/>
          </p:cNvSpPr>
          <p:nvPr/>
        </p:nvSpPr>
        <p:spPr bwMode="auto">
          <a:xfrm>
            <a:off x="6044214" y="4434151"/>
            <a:ext cx="27683" cy="27683"/>
          </a:xfrm>
          <a:custGeom>
            <a:avLst/>
            <a:gdLst>
              <a:gd name="T0" fmla="*/ 31 w 31"/>
              <a:gd name="T1" fmla="*/ 0 h 31"/>
              <a:gd name="T2" fmla="*/ 31 w 31"/>
              <a:gd name="T3" fmla="*/ 4 h 31"/>
              <a:gd name="T4" fmla="*/ 31 w 31"/>
              <a:gd name="T5" fmla="*/ 9 h 31"/>
              <a:gd name="T6" fmla="*/ 31 w 31"/>
              <a:gd name="T7" fmla="*/ 17 h 31"/>
              <a:gd name="T8" fmla="*/ 22 w 31"/>
              <a:gd name="T9" fmla="*/ 26 h 31"/>
              <a:gd name="T10" fmla="*/ 22 w 31"/>
              <a:gd name="T11" fmla="*/ 31 h 31"/>
              <a:gd name="T12" fmla="*/ 13 w 31"/>
              <a:gd name="T13" fmla="*/ 31 h 31"/>
              <a:gd name="T14" fmla="*/ 5 w 31"/>
              <a:gd name="T15" fmla="*/ 31 h 31"/>
              <a:gd name="T16" fmla="*/ 0 w 31"/>
              <a:gd name="T17" fmla="*/ 26 h 31"/>
              <a:gd name="T18" fmla="*/ 0 w 31"/>
              <a:gd name="T19" fmla="*/ 22 h 31"/>
              <a:gd name="T20" fmla="*/ 5 w 31"/>
              <a:gd name="T21" fmla="*/ 17 h 31"/>
              <a:gd name="T22" fmla="*/ 5 w 31"/>
              <a:gd name="T23" fmla="*/ 17 h 31"/>
              <a:gd name="T24" fmla="*/ 0 w 31"/>
              <a:gd name="T25" fmla="*/ 13 h 31"/>
              <a:gd name="T26" fmla="*/ 0 w 31"/>
              <a:gd name="T27" fmla="*/ 9 h 31"/>
              <a:gd name="T28" fmla="*/ 0 w 31"/>
              <a:gd name="T29" fmla="*/ 4 h 31"/>
              <a:gd name="T30" fmla="*/ 9 w 31"/>
              <a:gd name="T31" fmla="*/ 4 h 31"/>
              <a:gd name="T32" fmla="*/ 18 w 31"/>
              <a:gd name="T33" fmla="*/ 4 h 31"/>
              <a:gd name="T34" fmla="*/ 18 w 31"/>
              <a:gd name="T35" fmla="*/ 9 h 31"/>
              <a:gd name="T36" fmla="*/ 18 w 31"/>
              <a:gd name="T37" fmla="*/ 17 h 31"/>
              <a:gd name="T38" fmla="*/ 22 w 31"/>
              <a:gd name="T39" fmla="*/ 17 h 31"/>
              <a:gd name="T40" fmla="*/ 22 w 31"/>
              <a:gd name="T41" fmla="*/ 13 h 31"/>
              <a:gd name="T42" fmla="*/ 22 w 31"/>
              <a:gd name="T43" fmla="*/ 13 h 31"/>
              <a:gd name="T44" fmla="*/ 27 w 31"/>
              <a:gd name="T45" fmla="*/ 9 h 31"/>
              <a:gd name="T46" fmla="*/ 27 w 31"/>
              <a:gd name="T47" fmla="*/ 4 h 31"/>
              <a:gd name="T48" fmla="*/ 27 w 31"/>
              <a:gd name="T49" fmla="*/ 0 h 31"/>
              <a:gd name="T50" fmla="*/ 31 w 31"/>
              <a:gd name="T5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" h="31">
                <a:moveTo>
                  <a:pt x="31" y="0"/>
                </a:moveTo>
                <a:lnTo>
                  <a:pt x="31" y="4"/>
                </a:lnTo>
                <a:lnTo>
                  <a:pt x="31" y="9"/>
                </a:lnTo>
                <a:lnTo>
                  <a:pt x="31" y="17"/>
                </a:lnTo>
                <a:lnTo>
                  <a:pt x="22" y="26"/>
                </a:lnTo>
                <a:lnTo>
                  <a:pt x="22" y="31"/>
                </a:lnTo>
                <a:lnTo>
                  <a:pt x="13" y="31"/>
                </a:lnTo>
                <a:lnTo>
                  <a:pt x="5" y="31"/>
                </a:lnTo>
                <a:lnTo>
                  <a:pt x="0" y="26"/>
                </a:lnTo>
                <a:lnTo>
                  <a:pt x="0" y="22"/>
                </a:lnTo>
                <a:lnTo>
                  <a:pt x="5" y="17"/>
                </a:lnTo>
                <a:lnTo>
                  <a:pt x="5" y="17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9" y="4"/>
                </a:lnTo>
                <a:lnTo>
                  <a:pt x="18" y="4"/>
                </a:lnTo>
                <a:lnTo>
                  <a:pt x="18" y="9"/>
                </a:lnTo>
                <a:lnTo>
                  <a:pt x="18" y="17"/>
                </a:lnTo>
                <a:lnTo>
                  <a:pt x="22" y="17"/>
                </a:lnTo>
                <a:lnTo>
                  <a:pt x="22" y="13"/>
                </a:lnTo>
                <a:lnTo>
                  <a:pt x="22" y="13"/>
                </a:lnTo>
                <a:lnTo>
                  <a:pt x="27" y="9"/>
                </a:lnTo>
                <a:lnTo>
                  <a:pt x="27" y="4"/>
                </a:lnTo>
                <a:lnTo>
                  <a:pt x="27" y="0"/>
                </a:lnTo>
                <a:lnTo>
                  <a:pt x="31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0" name="Freeform 908">
            <a:extLst>
              <a:ext uri="{FF2B5EF4-FFF2-40B4-BE49-F238E27FC236}">
                <a16:creationId xmlns:a16="http://schemas.microsoft.com/office/drawing/2014/main" id="{A6A707FC-AE92-4B1A-82E4-9851731F3738}"/>
              </a:ext>
            </a:extLst>
          </p:cNvPr>
          <p:cNvSpPr>
            <a:spLocks/>
          </p:cNvSpPr>
          <p:nvPr/>
        </p:nvSpPr>
        <p:spPr bwMode="auto">
          <a:xfrm>
            <a:off x="6044214" y="4434151"/>
            <a:ext cx="27683" cy="27683"/>
          </a:xfrm>
          <a:custGeom>
            <a:avLst/>
            <a:gdLst>
              <a:gd name="T0" fmla="*/ 31 w 31"/>
              <a:gd name="T1" fmla="*/ 0 h 31"/>
              <a:gd name="T2" fmla="*/ 31 w 31"/>
              <a:gd name="T3" fmla="*/ 4 h 31"/>
              <a:gd name="T4" fmla="*/ 31 w 31"/>
              <a:gd name="T5" fmla="*/ 9 h 31"/>
              <a:gd name="T6" fmla="*/ 31 w 31"/>
              <a:gd name="T7" fmla="*/ 17 h 31"/>
              <a:gd name="T8" fmla="*/ 22 w 31"/>
              <a:gd name="T9" fmla="*/ 26 h 31"/>
              <a:gd name="T10" fmla="*/ 22 w 31"/>
              <a:gd name="T11" fmla="*/ 31 h 31"/>
              <a:gd name="T12" fmla="*/ 13 w 31"/>
              <a:gd name="T13" fmla="*/ 31 h 31"/>
              <a:gd name="T14" fmla="*/ 5 w 31"/>
              <a:gd name="T15" fmla="*/ 31 h 31"/>
              <a:gd name="T16" fmla="*/ 0 w 31"/>
              <a:gd name="T17" fmla="*/ 26 h 31"/>
              <a:gd name="T18" fmla="*/ 0 w 31"/>
              <a:gd name="T19" fmla="*/ 22 h 31"/>
              <a:gd name="T20" fmla="*/ 5 w 31"/>
              <a:gd name="T21" fmla="*/ 17 h 31"/>
              <a:gd name="T22" fmla="*/ 5 w 31"/>
              <a:gd name="T23" fmla="*/ 17 h 31"/>
              <a:gd name="T24" fmla="*/ 0 w 31"/>
              <a:gd name="T25" fmla="*/ 13 h 31"/>
              <a:gd name="T26" fmla="*/ 0 w 31"/>
              <a:gd name="T27" fmla="*/ 9 h 31"/>
              <a:gd name="T28" fmla="*/ 0 w 31"/>
              <a:gd name="T29" fmla="*/ 4 h 31"/>
              <a:gd name="T30" fmla="*/ 9 w 31"/>
              <a:gd name="T31" fmla="*/ 4 h 31"/>
              <a:gd name="T32" fmla="*/ 18 w 31"/>
              <a:gd name="T33" fmla="*/ 4 h 31"/>
              <a:gd name="T34" fmla="*/ 18 w 31"/>
              <a:gd name="T35" fmla="*/ 9 h 31"/>
              <a:gd name="T36" fmla="*/ 18 w 31"/>
              <a:gd name="T37" fmla="*/ 17 h 31"/>
              <a:gd name="T38" fmla="*/ 22 w 31"/>
              <a:gd name="T39" fmla="*/ 17 h 31"/>
              <a:gd name="T40" fmla="*/ 22 w 31"/>
              <a:gd name="T41" fmla="*/ 13 h 31"/>
              <a:gd name="T42" fmla="*/ 22 w 31"/>
              <a:gd name="T43" fmla="*/ 13 h 31"/>
              <a:gd name="T44" fmla="*/ 27 w 31"/>
              <a:gd name="T45" fmla="*/ 9 h 31"/>
              <a:gd name="T46" fmla="*/ 27 w 31"/>
              <a:gd name="T47" fmla="*/ 4 h 31"/>
              <a:gd name="T48" fmla="*/ 27 w 31"/>
              <a:gd name="T49" fmla="*/ 0 h 31"/>
              <a:gd name="T50" fmla="*/ 31 w 31"/>
              <a:gd name="T51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" h="31">
                <a:moveTo>
                  <a:pt x="31" y="0"/>
                </a:moveTo>
                <a:lnTo>
                  <a:pt x="31" y="4"/>
                </a:lnTo>
                <a:lnTo>
                  <a:pt x="31" y="9"/>
                </a:lnTo>
                <a:lnTo>
                  <a:pt x="31" y="17"/>
                </a:lnTo>
                <a:lnTo>
                  <a:pt x="22" y="26"/>
                </a:lnTo>
                <a:lnTo>
                  <a:pt x="22" y="31"/>
                </a:lnTo>
                <a:lnTo>
                  <a:pt x="13" y="31"/>
                </a:lnTo>
                <a:lnTo>
                  <a:pt x="5" y="31"/>
                </a:lnTo>
                <a:lnTo>
                  <a:pt x="0" y="26"/>
                </a:lnTo>
                <a:lnTo>
                  <a:pt x="0" y="22"/>
                </a:lnTo>
                <a:lnTo>
                  <a:pt x="5" y="17"/>
                </a:lnTo>
                <a:lnTo>
                  <a:pt x="5" y="17"/>
                </a:lnTo>
                <a:lnTo>
                  <a:pt x="0" y="13"/>
                </a:lnTo>
                <a:lnTo>
                  <a:pt x="0" y="9"/>
                </a:lnTo>
                <a:lnTo>
                  <a:pt x="0" y="4"/>
                </a:lnTo>
                <a:lnTo>
                  <a:pt x="9" y="4"/>
                </a:lnTo>
                <a:lnTo>
                  <a:pt x="18" y="4"/>
                </a:lnTo>
                <a:lnTo>
                  <a:pt x="18" y="9"/>
                </a:lnTo>
                <a:lnTo>
                  <a:pt x="18" y="17"/>
                </a:lnTo>
                <a:lnTo>
                  <a:pt x="22" y="17"/>
                </a:lnTo>
                <a:lnTo>
                  <a:pt x="22" y="13"/>
                </a:lnTo>
                <a:lnTo>
                  <a:pt x="22" y="13"/>
                </a:lnTo>
                <a:lnTo>
                  <a:pt x="27" y="9"/>
                </a:lnTo>
                <a:lnTo>
                  <a:pt x="27" y="4"/>
                </a:lnTo>
                <a:lnTo>
                  <a:pt x="27" y="0"/>
                </a:lnTo>
                <a:lnTo>
                  <a:pt x="31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1" name="Freeform 909">
            <a:extLst>
              <a:ext uri="{FF2B5EF4-FFF2-40B4-BE49-F238E27FC236}">
                <a16:creationId xmlns:a16="http://schemas.microsoft.com/office/drawing/2014/main" id="{8DA67CEA-95EF-409C-926A-BD64C83105A7}"/>
              </a:ext>
            </a:extLst>
          </p:cNvPr>
          <p:cNvSpPr>
            <a:spLocks/>
          </p:cNvSpPr>
          <p:nvPr/>
        </p:nvSpPr>
        <p:spPr bwMode="auto">
          <a:xfrm>
            <a:off x="5481644" y="4077858"/>
            <a:ext cx="317004" cy="340222"/>
          </a:xfrm>
          <a:custGeom>
            <a:avLst/>
            <a:gdLst>
              <a:gd name="T0" fmla="*/ 13 w 355"/>
              <a:gd name="T1" fmla="*/ 49 h 381"/>
              <a:gd name="T2" fmla="*/ 31 w 355"/>
              <a:gd name="T3" fmla="*/ 44 h 381"/>
              <a:gd name="T4" fmla="*/ 80 w 355"/>
              <a:gd name="T5" fmla="*/ 22 h 381"/>
              <a:gd name="T6" fmla="*/ 93 w 355"/>
              <a:gd name="T7" fmla="*/ 0 h 381"/>
              <a:gd name="T8" fmla="*/ 142 w 355"/>
              <a:gd name="T9" fmla="*/ 4 h 381"/>
              <a:gd name="T10" fmla="*/ 151 w 355"/>
              <a:gd name="T11" fmla="*/ 22 h 381"/>
              <a:gd name="T12" fmla="*/ 186 w 355"/>
              <a:gd name="T13" fmla="*/ 31 h 381"/>
              <a:gd name="T14" fmla="*/ 209 w 355"/>
              <a:gd name="T15" fmla="*/ 35 h 381"/>
              <a:gd name="T16" fmla="*/ 213 w 355"/>
              <a:gd name="T17" fmla="*/ 35 h 381"/>
              <a:gd name="T18" fmla="*/ 240 w 355"/>
              <a:gd name="T19" fmla="*/ 17 h 381"/>
              <a:gd name="T20" fmla="*/ 275 w 355"/>
              <a:gd name="T21" fmla="*/ 13 h 381"/>
              <a:gd name="T22" fmla="*/ 306 w 355"/>
              <a:gd name="T23" fmla="*/ 17 h 381"/>
              <a:gd name="T24" fmla="*/ 319 w 355"/>
              <a:gd name="T25" fmla="*/ 40 h 381"/>
              <a:gd name="T26" fmla="*/ 337 w 355"/>
              <a:gd name="T27" fmla="*/ 71 h 381"/>
              <a:gd name="T28" fmla="*/ 328 w 355"/>
              <a:gd name="T29" fmla="*/ 93 h 381"/>
              <a:gd name="T30" fmla="*/ 342 w 355"/>
              <a:gd name="T31" fmla="*/ 115 h 381"/>
              <a:gd name="T32" fmla="*/ 355 w 355"/>
              <a:gd name="T33" fmla="*/ 146 h 381"/>
              <a:gd name="T34" fmla="*/ 333 w 355"/>
              <a:gd name="T35" fmla="*/ 155 h 381"/>
              <a:gd name="T36" fmla="*/ 328 w 355"/>
              <a:gd name="T37" fmla="*/ 173 h 381"/>
              <a:gd name="T38" fmla="*/ 306 w 355"/>
              <a:gd name="T39" fmla="*/ 190 h 381"/>
              <a:gd name="T40" fmla="*/ 293 w 355"/>
              <a:gd name="T41" fmla="*/ 195 h 381"/>
              <a:gd name="T42" fmla="*/ 288 w 355"/>
              <a:gd name="T43" fmla="*/ 208 h 381"/>
              <a:gd name="T44" fmla="*/ 297 w 355"/>
              <a:gd name="T45" fmla="*/ 221 h 381"/>
              <a:gd name="T46" fmla="*/ 306 w 355"/>
              <a:gd name="T47" fmla="*/ 257 h 381"/>
              <a:gd name="T48" fmla="*/ 337 w 355"/>
              <a:gd name="T49" fmla="*/ 279 h 381"/>
              <a:gd name="T50" fmla="*/ 319 w 355"/>
              <a:gd name="T51" fmla="*/ 283 h 381"/>
              <a:gd name="T52" fmla="*/ 302 w 355"/>
              <a:gd name="T53" fmla="*/ 301 h 381"/>
              <a:gd name="T54" fmla="*/ 293 w 355"/>
              <a:gd name="T55" fmla="*/ 323 h 381"/>
              <a:gd name="T56" fmla="*/ 284 w 355"/>
              <a:gd name="T57" fmla="*/ 328 h 381"/>
              <a:gd name="T58" fmla="*/ 275 w 355"/>
              <a:gd name="T59" fmla="*/ 337 h 381"/>
              <a:gd name="T60" fmla="*/ 266 w 355"/>
              <a:gd name="T61" fmla="*/ 359 h 381"/>
              <a:gd name="T62" fmla="*/ 271 w 355"/>
              <a:gd name="T63" fmla="*/ 377 h 381"/>
              <a:gd name="T64" fmla="*/ 240 w 355"/>
              <a:gd name="T65" fmla="*/ 377 h 381"/>
              <a:gd name="T66" fmla="*/ 222 w 355"/>
              <a:gd name="T67" fmla="*/ 363 h 381"/>
              <a:gd name="T68" fmla="*/ 222 w 355"/>
              <a:gd name="T69" fmla="*/ 328 h 381"/>
              <a:gd name="T70" fmla="*/ 209 w 355"/>
              <a:gd name="T71" fmla="*/ 337 h 381"/>
              <a:gd name="T72" fmla="*/ 191 w 355"/>
              <a:gd name="T73" fmla="*/ 354 h 381"/>
              <a:gd name="T74" fmla="*/ 177 w 355"/>
              <a:gd name="T75" fmla="*/ 341 h 381"/>
              <a:gd name="T76" fmla="*/ 137 w 355"/>
              <a:gd name="T77" fmla="*/ 328 h 381"/>
              <a:gd name="T78" fmla="*/ 129 w 355"/>
              <a:gd name="T79" fmla="*/ 337 h 381"/>
              <a:gd name="T80" fmla="*/ 111 w 355"/>
              <a:gd name="T81" fmla="*/ 354 h 381"/>
              <a:gd name="T82" fmla="*/ 84 w 355"/>
              <a:gd name="T83" fmla="*/ 319 h 381"/>
              <a:gd name="T84" fmla="*/ 84 w 355"/>
              <a:gd name="T85" fmla="*/ 292 h 381"/>
              <a:gd name="T86" fmla="*/ 106 w 355"/>
              <a:gd name="T87" fmla="*/ 275 h 381"/>
              <a:gd name="T88" fmla="*/ 98 w 355"/>
              <a:gd name="T89" fmla="*/ 257 h 381"/>
              <a:gd name="T90" fmla="*/ 98 w 355"/>
              <a:gd name="T91" fmla="*/ 244 h 381"/>
              <a:gd name="T92" fmla="*/ 66 w 355"/>
              <a:gd name="T93" fmla="*/ 221 h 381"/>
              <a:gd name="T94" fmla="*/ 58 w 355"/>
              <a:gd name="T95" fmla="*/ 217 h 381"/>
              <a:gd name="T96" fmla="*/ 49 w 355"/>
              <a:gd name="T97" fmla="*/ 199 h 381"/>
              <a:gd name="T98" fmla="*/ 75 w 355"/>
              <a:gd name="T99" fmla="*/ 173 h 381"/>
              <a:gd name="T100" fmla="*/ 80 w 355"/>
              <a:gd name="T101" fmla="*/ 159 h 381"/>
              <a:gd name="T102" fmla="*/ 53 w 355"/>
              <a:gd name="T103" fmla="*/ 124 h 381"/>
              <a:gd name="T104" fmla="*/ 13 w 355"/>
              <a:gd name="T105" fmla="*/ 8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5" h="381">
                <a:moveTo>
                  <a:pt x="0" y="80"/>
                </a:moveTo>
                <a:lnTo>
                  <a:pt x="4" y="75"/>
                </a:lnTo>
                <a:lnTo>
                  <a:pt x="9" y="53"/>
                </a:lnTo>
                <a:lnTo>
                  <a:pt x="13" y="49"/>
                </a:lnTo>
                <a:lnTo>
                  <a:pt x="13" y="49"/>
                </a:lnTo>
                <a:lnTo>
                  <a:pt x="18" y="49"/>
                </a:lnTo>
                <a:lnTo>
                  <a:pt x="27" y="44"/>
                </a:lnTo>
                <a:lnTo>
                  <a:pt x="31" y="44"/>
                </a:lnTo>
                <a:lnTo>
                  <a:pt x="62" y="35"/>
                </a:lnTo>
                <a:lnTo>
                  <a:pt x="75" y="31"/>
                </a:lnTo>
                <a:lnTo>
                  <a:pt x="75" y="26"/>
                </a:lnTo>
                <a:lnTo>
                  <a:pt x="80" y="22"/>
                </a:lnTo>
                <a:lnTo>
                  <a:pt x="80" y="22"/>
                </a:lnTo>
                <a:lnTo>
                  <a:pt x="93" y="17"/>
                </a:lnTo>
                <a:lnTo>
                  <a:pt x="98" y="9"/>
                </a:lnTo>
                <a:lnTo>
                  <a:pt x="93" y="0"/>
                </a:lnTo>
                <a:lnTo>
                  <a:pt x="106" y="0"/>
                </a:lnTo>
                <a:lnTo>
                  <a:pt x="124" y="0"/>
                </a:lnTo>
                <a:lnTo>
                  <a:pt x="133" y="4"/>
                </a:lnTo>
                <a:lnTo>
                  <a:pt x="142" y="4"/>
                </a:lnTo>
                <a:lnTo>
                  <a:pt x="151" y="9"/>
                </a:lnTo>
                <a:lnTo>
                  <a:pt x="151" y="17"/>
                </a:lnTo>
                <a:lnTo>
                  <a:pt x="155" y="17"/>
                </a:lnTo>
                <a:lnTo>
                  <a:pt x="151" y="22"/>
                </a:lnTo>
                <a:lnTo>
                  <a:pt x="155" y="26"/>
                </a:lnTo>
                <a:lnTo>
                  <a:pt x="164" y="22"/>
                </a:lnTo>
                <a:lnTo>
                  <a:pt x="177" y="22"/>
                </a:lnTo>
                <a:lnTo>
                  <a:pt x="186" y="31"/>
                </a:lnTo>
                <a:lnTo>
                  <a:pt x="191" y="31"/>
                </a:lnTo>
                <a:lnTo>
                  <a:pt x="195" y="31"/>
                </a:lnTo>
                <a:lnTo>
                  <a:pt x="204" y="35"/>
                </a:lnTo>
                <a:lnTo>
                  <a:pt x="209" y="35"/>
                </a:lnTo>
                <a:lnTo>
                  <a:pt x="209" y="40"/>
                </a:lnTo>
                <a:lnTo>
                  <a:pt x="209" y="40"/>
                </a:lnTo>
                <a:lnTo>
                  <a:pt x="209" y="40"/>
                </a:lnTo>
                <a:lnTo>
                  <a:pt x="213" y="35"/>
                </a:lnTo>
                <a:lnTo>
                  <a:pt x="217" y="35"/>
                </a:lnTo>
                <a:lnTo>
                  <a:pt x="231" y="31"/>
                </a:lnTo>
                <a:lnTo>
                  <a:pt x="235" y="22"/>
                </a:lnTo>
                <a:lnTo>
                  <a:pt x="240" y="17"/>
                </a:lnTo>
                <a:lnTo>
                  <a:pt x="248" y="17"/>
                </a:lnTo>
                <a:lnTo>
                  <a:pt x="266" y="17"/>
                </a:lnTo>
                <a:lnTo>
                  <a:pt x="271" y="17"/>
                </a:lnTo>
                <a:lnTo>
                  <a:pt x="275" y="13"/>
                </a:lnTo>
                <a:lnTo>
                  <a:pt x="284" y="13"/>
                </a:lnTo>
                <a:lnTo>
                  <a:pt x="293" y="13"/>
                </a:lnTo>
                <a:lnTo>
                  <a:pt x="306" y="9"/>
                </a:lnTo>
                <a:lnTo>
                  <a:pt x="306" y="17"/>
                </a:lnTo>
                <a:lnTo>
                  <a:pt x="306" y="22"/>
                </a:lnTo>
                <a:lnTo>
                  <a:pt x="306" y="26"/>
                </a:lnTo>
                <a:lnTo>
                  <a:pt x="311" y="35"/>
                </a:lnTo>
                <a:lnTo>
                  <a:pt x="319" y="40"/>
                </a:lnTo>
                <a:lnTo>
                  <a:pt x="333" y="44"/>
                </a:lnTo>
                <a:lnTo>
                  <a:pt x="333" y="44"/>
                </a:lnTo>
                <a:lnTo>
                  <a:pt x="337" y="53"/>
                </a:lnTo>
                <a:lnTo>
                  <a:pt x="337" y="71"/>
                </a:lnTo>
                <a:lnTo>
                  <a:pt x="337" y="75"/>
                </a:lnTo>
                <a:lnTo>
                  <a:pt x="337" y="84"/>
                </a:lnTo>
                <a:lnTo>
                  <a:pt x="328" y="88"/>
                </a:lnTo>
                <a:lnTo>
                  <a:pt x="328" y="93"/>
                </a:lnTo>
                <a:lnTo>
                  <a:pt x="328" y="102"/>
                </a:lnTo>
                <a:lnTo>
                  <a:pt x="333" y="102"/>
                </a:lnTo>
                <a:lnTo>
                  <a:pt x="333" y="106"/>
                </a:lnTo>
                <a:lnTo>
                  <a:pt x="342" y="115"/>
                </a:lnTo>
                <a:lnTo>
                  <a:pt x="342" y="124"/>
                </a:lnTo>
                <a:lnTo>
                  <a:pt x="346" y="128"/>
                </a:lnTo>
                <a:lnTo>
                  <a:pt x="351" y="142"/>
                </a:lnTo>
                <a:lnTo>
                  <a:pt x="355" y="146"/>
                </a:lnTo>
                <a:lnTo>
                  <a:pt x="351" y="150"/>
                </a:lnTo>
                <a:lnTo>
                  <a:pt x="346" y="155"/>
                </a:lnTo>
                <a:lnTo>
                  <a:pt x="342" y="155"/>
                </a:lnTo>
                <a:lnTo>
                  <a:pt x="333" y="155"/>
                </a:lnTo>
                <a:lnTo>
                  <a:pt x="333" y="159"/>
                </a:lnTo>
                <a:lnTo>
                  <a:pt x="328" y="164"/>
                </a:lnTo>
                <a:lnTo>
                  <a:pt x="328" y="168"/>
                </a:lnTo>
                <a:lnTo>
                  <a:pt x="328" y="173"/>
                </a:lnTo>
                <a:lnTo>
                  <a:pt x="324" y="181"/>
                </a:lnTo>
                <a:lnTo>
                  <a:pt x="319" y="186"/>
                </a:lnTo>
                <a:lnTo>
                  <a:pt x="315" y="190"/>
                </a:lnTo>
                <a:lnTo>
                  <a:pt x="306" y="190"/>
                </a:lnTo>
                <a:lnTo>
                  <a:pt x="302" y="190"/>
                </a:lnTo>
                <a:lnTo>
                  <a:pt x="297" y="190"/>
                </a:lnTo>
                <a:lnTo>
                  <a:pt x="297" y="190"/>
                </a:lnTo>
                <a:lnTo>
                  <a:pt x="293" y="195"/>
                </a:lnTo>
                <a:lnTo>
                  <a:pt x="297" y="204"/>
                </a:lnTo>
                <a:lnTo>
                  <a:pt x="297" y="208"/>
                </a:lnTo>
                <a:lnTo>
                  <a:pt x="297" y="213"/>
                </a:lnTo>
                <a:lnTo>
                  <a:pt x="288" y="208"/>
                </a:lnTo>
                <a:lnTo>
                  <a:pt x="297" y="213"/>
                </a:lnTo>
                <a:lnTo>
                  <a:pt x="297" y="217"/>
                </a:lnTo>
                <a:lnTo>
                  <a:pt x="297" y="217"/>
                </a:lnTo>
                <a:lnTo>
                  <a:pt x="297" y="221"/>
                </a:lnTo>
                <a:lnTo>
                  <a:pt x="293" y="226"/>
                </a:lnTo>
                <a:lnTo>
                  <a:pt x="297" y="235"/>
                </a:lnTo>
                <a:lnTo>
                  <a:pt x="306" y="257"/>
                </a:lnTo>
                <a:lnTo>
                  <a:pt x="306" y="257"/>
                </a:lnTo>
                <a:lnTo>
                  <a:pt x="315" y="261"/>
                </a:lnTo>
                <a:lnTo>
                  <a:pt x="337" y="270"/>
                </a:lnTo>
                <a:lnTo>
                  <a:pt x="337" y="270"/>
                </a:lnTo>
                <a:lnTo>
                  <a:pt x="337" y="279"/>
                </a:lnTo>
                <a:lnTo>
                  <a:pt x="328" y="279"/>
                </a:lnTo>
                <a:lnTo>
                  <a:pt x="324" y="279"/>
                </a:lnTo>
                <a:lnTo>
                  <a:pt x="319" y="283"/>
                </a:lnTo>
                <a:lnTo>
                  <a:pt x="319" y="283"/>
                </a:lnTo>
                <a:lnTo>
                  <a:pt x="311" y="283"/>
                </a:lnTo>
                <a:lnTo>
                  <a:pt x="306" y="288"/>
                </a:lnTo>
                <a:lnTo>
                  <a:pt x="302" y="292"/>
                </a:lnTo>
                <a:lnTo>
                  <a:pt x="302" y="301"/>
                </a:lnTo>
                <a:lnTo>
                  <a:pt x="297" y="306"/>
                </a:lnTo>
                <a:lnTo>
                  <a:pt x="293" y="310"/>
                </a:lnTo>
                <a:lnTo>
                  <a:pt x="297" y="314"/>
                </a:lnTo>
                <a:lnTo>
                  <a:pt x="293" y="323"/>
                </a:lnTo>
                <a:lnTo>
                  <a:pt x="293" y="328"/>
                </a:lnTo>
                <a:lnTo>
                  <a:pt x="288" y="332"/>
                </a:lnTo>
                <a:lnTo>
                  <a:pt x="284" y="332"/>
                </a:lnTo>
                <a:lnTo>
                  <a:pt x="284" y="328"/>
                </a:lnTo>
                <a:lnTo>
                  <a:pt x="284" y="323"/>
                </a:lnTo>
                <a:lnTo>
                  <a:pt x="280" y="323"/>
                </a:lnTo>
                <a:lnTo>
                  <a:pt x="275" y="328"/>
                </a:lnTo>
                <a:lnTo>
                  <a:pt x="275" y="337"/>
                </a:lnTo>
                <a:lnTo>
                  <a:pt x="271" y="341"/>
                </a:lnTo>
                <a:lnTo>
                  <a:pt x="271" y="341"/>
                </a:lnTo>
                <a:lnTo>
                  <a:pt x="271" y="354"/>
                </a:lnTo>
                <a:lnTo>
                  <a:pt x="266" y="359"/>
                </a:lnTo>
                <a:lnTo>
                  <a:pt x="271" y="363"/>
                </a:lnTo>
                <a:lnTo>
                  <a:pt x="271" y="368"/>
                </a:lnTo>
                <a:lnTo>
                  <a:pt x="275" y="372"/>
                </a:lnTo>
                <a:lnTo>
                  <a:pt x="271" y="377"/>
                </a:lnTo>
                <a:lnTo>
                  <a:pt x="248" y="381"/>
                </a:lnTo>
                <a:lnTo>
                  <a:pt x="248" y="381"/>
                </a:lnTo>
                <a:lnTo>
                  <a:pt x="244" y="377"/>
                </a:lnTo>
                <a:lnTo>
                  <a:pt x="240" y="377"/>
                </a:lnTo>
                <a:lnTo>
                  <a:pt x="235" y="377"/>
                </a:lnTo>
                <a:lnTo>
                  <a:pt x="231" y="377"/>
                </a:lnTo>
                <a:lnTo>
                  <a:pt x="222" y="377"/>
                </a:lnTo>
                <a:lnTo>
                  <a:pt x="222" y="363"/>
                </a:lnTo>
                <a:lnTo>
                  <a:pt x="226" y="354"/>
                </a:lnTo>
                <a:lnTo>
                  <a:pt x="222" y="341"/>
                </a:lnTo>
                <a:lnTo>
                  <a:pt x="222" y="337"/>
                </a:lnTo>
                <a:lnTo>
                  <a:pt x="222" y="328"/>
                </a:lnTo>
                <a:lnTo>
                  <a:pt x="213" y="328"/>
                </a:lnTo>
                <a:lnTo>
                  <a:pt x="209" y="332"/>
                </a:lnTo>
                <a:lnTo>
                  <a:pt x="209" y="337"/>
                </a:lnTo>
                <a:lnTo>
                  <a:pt x="209" y="337"/>
                </a:lnTo>
                <a:lnTo>
                  <a:pt x="209" y="341"/>
                </a:lnTo>
                <a:lnTo>
                  <a:pt x="200" y="346"/>
                </a:lnTo>
                <a:lnTo>
                  <a:pt x="200" y="354"/>
                </a:lnTo>
                <a:lnTo>
                  <a:pt x="191" y="354"/>
                </a:lnTo>
                <a:lnTo>
                  <a:pt x="186" y="350"/>
                </a:lnTo>
                <a:lnTo>
                  <a:pt x="182" y="350"/>
                </a:lnTo>
                <a:lnTo>
                  <a:pt x="177" y="341"/>
                </a:lnTo>
                <a:lnTo>
                  <a:pt x="177" y="341"/>
                </a:lnTo>
                <a:lnTo>
                  <a:pt x="173" y="341"/>
                </a:lnTo>
                <a:lnTo>
                  <a:pt x="169" y="341"/>
                </a:lnTo>
                <a:lnTo>
                  <a:pt x="164" y="332"/>
                </a:lnTo>
                <a:lnTo>
                  <a:pt x="137" y="328"/>
                </a:lnTo>
                <a:lnTo>
                  <a:pt x="137" y="328"/>
                </a:lnTo>
                <a:lnTo>
                  <a:pt x="129" y="328"/>
                </a:lnTo>
                <a:lnTo>
                  <a:pt x="129" y="332"/>
                </a:lnTo>
                <a:lnTo>
                  <a:pt x="129" y="337"/>
                </a:lnTo>
                <a:lnTo>
                  <a:pt x="124" y="350"/>
                </a:lnTo>
                <a:lnTo>
                  <a:pt x="124" y="350"/>
                </a:lnTo>
                <a:lnTo>
                  <a:pt x="115" y="350"/>
                </a:lnTo>
                <a:lnTo>
                  <a:pt x="111" y="354"/>
                </a:lnTo>
                <a:lnTo>
                  <a:pt x="98" y="346"/>
                </a:lnTo>
                <a:lnTo>
                  <a:pt x="84" y="341"/>
                </a:lnTo>
                <a:lnTo>
                  <a:pt x="84" y="332"/>
                </a:lnTo>
                <a:lnTo>
                  <a:pt x="84" y="319"/>
                </a:lnTo>
                <a:lnTo>
                  <a:pt x="75" y="301"/>
                </a:lnTo>
                <a:lnTo>
                  <a:pt x="71" y="297"/>
                </a:lnTo>
                <a:lnTo>
                  <a:pt x="80" y="297"/>
                </a:lnTo>
                <a:lnTo>
                  <a:pt x="84" y="292"/>
                </a:lnTo>
                <a:lnTo>
                  <a:pt x="89" y="292"/>
                </a:lnTo>
                <a:lnTo>
                  <a:pt x="93" y="279"/>
                </a:lnTo>
                <a:lnTo>
                  <a:pt x="98" y="275"/>
                </a:lnTo>
                <a:lnTo>
                  <a:pt x="106" y="275"/>
                </a:lnTo>
                <a:lnTo>
                  <a:pt x="106" y="275"/>
                </a:lnTo>
                <a:lnTo>
                  <a:pt x="106" y="266"/>
                </a:lnTo>
                <a:lnTo>
                  <a:pt x="98" y="261"/>
                </a:lnTo>
                <a:lnTo>
                  <a:pt x="98" y="257"/>
                </a:lnTo>
                <a:lnTo>
                  <a:pt x="98" y="252"/>
                </a:lnTo>
                <a:lnTo>
                  <a:pt x="102" y="248"/>
                </a:lnTo>
                <a:lnTo>
                  <a:pt x="102" y="248"/>
                </a:lnTo>
                <a:lnTo>
                  <a:pt x="98" y="244"/>
                </a:lnTo>
                <a:lnTo>
                  <a:pt x="84" y="248"/>
                </a:lnTo>
                <a:lnTo>
                  <a:pt x="80" y="244"/>
                </a:lnTo>
                <a:lnTo>
                  <a:pt x="66" y="244"/>
                </a:lnTo>
                <a:lnTo>
                  <a:pt x="66" y="221"/>
                </a:lnTo>
                <a:lnTo>
                  <a:pt x="71" y="217"/>
                </a:lnTo>
                <a:lnTo>
                  <a:pt x="66" y="217"/>
                </a:lnTo>
                <a:lnTo>
                  <a:pt x="62" y="217"/>
                </a:lnTo>
                <a:lnTo>
                  <a:pt x="58" y="217"/>
                </a:lnTo>
                <a:lnTo>
                  <a:pt x="53" y="213"/>
                </a:lnTo>
                <a:lnTo>
                  <a:pt x="53" y="208"/>
                </a:lnTo>
                <a:lnTo>
                  <a:pt x="53" y="199"/>
                </a:lnTo>
                <a:lnTo>
                  <a:pt x="49" y="199"/>
                </a:lnTo>
                <a:lnTo>
                  <a:pt x="49" y="195"/>
                </a:lnTo>
                <a:lnTo>
                  <a:pt x="53" y="186"/>
                </a:lnTo>
                <a:lnTo>
                  <a:pt x="66" y="173"/>
                </a:lnTo>
                <a:lnTo>
                  <a:pt x="75" y="173"/>
                </a:lnTo>
                <a:lnTo>
                  <a:pt x="80" y="173"/>
                </a:lnTo>
                <a:lnTo>
                  <a:pt x="80" y="168"/>
                </a:lnTo>
                <a:lnTo>
                  <a:pt x="80" y="164"/>
                </a:lnTo>
                <a:lnTo>
                  <a:pt x="80" y="159"/>
                </a:lnTo>
                <a:lnTo>
                  <a:pt x="66" y="142"/>
                </a:lnTo>
                <a:lnTo>
                  <a:pt x="62" y="133"/>
                </a:lnTo>
                <a:lnTo>
                  <a:pt x="58" y="128"/>
                </a:lnTo>
                <a:lnTo>
                  <a:pt x="53" y="124"/>
                </a:lnTo>
                <a:lnTo>
                  <a:pt x="35" y="119"/>
                </a:lnTo>
                <a:lnTo>
                  <a:pt x="27" y="97"/>
                </a:lnTo>
                <a:lnTo>
                  <a:pt x="18" y="93"/>
                </a:lnTo>
                <a:lnTo>
                  <a:pt x="13" y="88"/>
                </a:lnTo>
                <a:lnTo>
                  <a:pt x="9" y="88"/>
                </a:lnTo>
                <a:lnTo>
                  <a:pt x="9" y="84"/>
                </a:lnTo>
                <a:lnTo>
                  <a:pt x="0" y="80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2" name="Freeform 910">
            <a:extLst>
              <a:ext uri="{FF2B5EF4-FFF2-40B4-BE49-F238E27FC236}">
                <a16:creationId xmlns:a16="http://schemas.microsoft.com/office/drawing/2014/main" id="{90911DAF-9F7D-4B6F-876B-805A1C522CDE}"/>
              </a:ext>
            </a:extLst>
          </p:cNvPr>
          <p:cNvSpPr>
            <a:spLocks/>
          </p:cNvSpPr>
          <p:nvPr/>
        </p:nvSpPr>
        <p:spPr bwMode="auto">
          <a:xfrm>
            <a:off x="5481644" y="4077858"/>
            <a:ext cx="317004" cy="340222"/>
          </a:xfrm>
          <a:custGeom>
            <a:avLst/>
            <a:gdLst>
              <a:gd name="T0" fmla="*/ 13 w 355"/>
              <a:gd name="T1" fmla="*/ 49 h 381"/>
              <a:gd name="T2" fmla="*/ 31 w 355"/>
              <a:gd name="T3" fmla="*/ 44 h 381"/>
              <a:gd name="T4" fmla="*/ 80 w 355"/>
              <a:gd name="T5" fmla="*/ 22 h 381"/>
              <a:gd name="T6" fmla="*/ 93 w 355"/>
              <a:gd name="T7" fmla="*/ 0 h 381"/>
              <a:gd name="T8" fmla="*/ 142 w 355"/>
              <a:gd name="T9" fmla="*/ 4 h 381"/>
              <a:gd name="T10" fmla="*/ 151 w 355"/>
              <a:gd name="T11" fmla="*/ 22 h 381"/>
              <a:gd name="T12" fmla="*/ 186 w 355"/>
              <a:gd name="T13" fmla="*/ 31 h 381"/>
              <a:gd name="T14" fmla="*/ 209 w 355"/>
              <a:gd name="T15" fmla="*/ 35 h 381"/>
              <a:gd name="T16" fmla="*/ 213 w 355"/>
              <a:gd name="T17" fmla="*/ 35 h 381"/>
              <a:gd name="T18" fmla="*/ 240 w 355"/>
              <a:gd name="T19" fmla="*/ 17 h 381"/>
              <a:gd name="T20" fmla="*/ 275 w 355"/>
              <a:gd name="T21" fmla="*/ 13 h 381"/>
              <a:gd name="T22" fmla="*/ 306 w 355"/>
              <a:gd name="T23" fmla="*/ 17 h 381"/>
              <a:gd name="T24" fmla="*/ 319 w 355"/>
              <a:gd name="T25" fmla="*/ 40 h 381"/>
              <a:gd name="T26" fmla="*/ 337 w 355"/>
              <a:gd name="T27" fmla="*/ 71 h 381"/>
              <a:gd name="T28" fmla="*/ 328 w 355"/>
              <a:gd name="T29" fmla="*/ 93 h 381"/>
              <a:gd name="T30" fmla="*/ 342 w 355"/>
              <a:gd name="T31" fmla="*/ 115 h 381"/>
              <a:gd name="T32" fmla="*/ 355 w 355"/>
              <a:gd name="T33" fmla="*/ 146 h 381"/>
              <a:gd name="T34" fmla="*/ 333 w 355"/>
              <a:gd name="T35" fmla="*/ 155 h 381"/>
              <a:gd name="T36" fmla="*/ 328 w 355"/>
              <a:gd name="T37" fmla="*/ 173 h 381"/>
              <a:gd name="T38" fmla="*/ 306 w 355"/>
              <a:gd name="T39" fmla="*/ 190 h 381"/>
              <a:gd name="T40" fmla="*/ 293 w 355"/>
              <a:gd name="T41" fmla="*/ 195 h 381"/>
              <a:gd name="T42" fmla="*/ 288 w 355"/>
              <a:gd name="T43" fmla="*/ 208 h 381"/>
              <a:gd name="T44" fmla="*/ 297 w 355"/>
              <a:gd name="T45" fmla="*/ 221 h 381"/>
              <a:gd name="T46" fmla="*/ 306 w 355"/>
              <a:gd name="T47" fmla="*/ 257 h 381"/>
              <a:gd name="T48" fmla="*/ 337 w 355"/>
              <a:gd name="T49" fmla="*/ 279 h 381"/>
              <a:gd name="T50" fmla="*/ 319 w 355"/>
              <a:gd name="T51" fmla="*/ 283 h 381"/>
              <a:gd name="T52" fmla="*/ 302 w 355"/>
              <a:gd name="T53" fmla="*/ 301 h 381"/>
              <a:gd name="T54" fmla="*/ 293 w 355"/>
              <a:gd name="T55" fmla="*/ 323 h 381"/>
              <a:gd name="T56" fmla="*/ 284 w 355"/>
              <a:gd name="T57" fmla="*/ 328 h 381"/>
              <a:gd name="T58" fmla="*/ 275 w 355"/>
              <a:gd name="T59" fmla="*/ 337 h 381"/>
              <a:gd name="T60" fmla="*/ 266 w 355"/>
              <a:gd name="T61" fmla="*/ 359 h 381"/>
              <a:gd name="T62" fmla="*/ 271 w 355"/>
              <a:gd name="T63" fmla="*/ 377 h 381"/>
              <a:gd name="T64" fmla="*/ 240 w 355"/>
              <a:gd name="T65" fmla="*/ 377 h 381"/>
              <a:gd name="T66" fmla="*/ 222 w 355"/>
              <a:gd name="T67" fmla="*/ 363 h 381"/>
              <a:gd name="T68" fmla="*/ 222 w 355"/>
              <a:gd name="T69" fmla="*/ 328 h 381"/>
              <a:gd name="T70" fmla="*/ 209 w 355"/>
              <a:gd name="T71" fmla="*/ 337 h 381"/>
              <a:gd name="T72" fmla="*/ 191 w 355"/>
              <a:gd name="T73" fmla="*/ 354 h 381"/>
              <a:gd name="T74" fmla="*/ 177 w 355"/>
              <a:gd name="T75" fmla="*/ 341 h 381"/>
              <a:gd name="T76" fmla="*/ 137 w 355"/>
              <a:gd name="T77" fmla="*/ 328 h 381"/>
              <a:gd name="T78" fmla="*/ 129 w 355"/>
              <a:gd name="T79" fmla="*/ 337 h 381"/>
              <a:gd name="T80" fmla="*/ 111 w 355"/>
              <a:gd name="T81" fmla="*/ 354 h 381"/>
              <a:gd name="T82" fmla="*/ 84 w 355"/>
              <a:gd name="T83" fmla="*/ 319 h 381"/>
              <a:gd name="T84" fmla="*/ 84 w 355"/>
              <a:gd name="T85" fmla="*/ 292 h 381"/>
              <a:gd name="T86" fmla="*/ 106 w 355"/>
              <a:gd name="T87" fmla="*/ 275 h 381"/>
              <a:gd name="T88" fmla="*/ 98 w 355"/>
              <a:gd name="T89" fmla="*/ 257 h 381"/>
              <a:gd name="T90" fmla="*/ 98 w 355"/>
              <a:gd name="T91" fmla="*/ 244 h 381"/>
              <a:gd name="T92" fmla="*/ 66 w 355"/>
              <a:gd name="T93" fmla="*/ 221 h 381"/>
              <a:gd name="T94" fmla="*/ 58 w 355"/>
              <a:gd name="T95" fmla="*/ 217 h 381"/>
              <a:gd name="T96" fmla="*/ 49 w 355"/>
              <a:gd name="T97" fmla="*/ 199 h 381"/>
              <a:gd name="T98" fmla="*/ 75 w 355"/>
              <a:gd name="T99" fmla="*/ 173 h 381"/>
              <a:gd name="T100" fmla="*/ 80 w 355"/>
              <a:gd name="T101" fmla="*/ 159 h 381"/>
              <a:gd name="T102" fmla="*/ 53 w 355"/>
              <a:gd name="T103" fmla="*/ 124 h 381"/>
              <a:gd name="T104" fmla="*/ 13 w 355"/>
              <a:gd name="T105" fmla="*/ 8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5" h="381">
                <a:moveTo>
                  <a:pt x="0" y="80"/>
                </a:moveTo>
                <a:lnTo>
                  <a:pt x="4" y="75"/>
                </a:lnTo>
                <a:lnTo>
                  <a:pt x="9" y="53"/>
                </a:lnTo>
                <a:lnTo>
                  <a:pt x="13" y="49"/>
                </a:lnTo>
                <a:lnTo>
                  <a:pt x="13" y="49"/>
                </a:lnTo>
                <a:lnTo>
                  <a:pt x="18" y="49"/>
                </a:lnTo>
                <a:lnTo>
                  <a:pt x="27" y="44"/>
                </a:lnTo>
                <a:lnTo>
                  <a:pt x="31" y="44"/>
                </a:lnTo>
                <a:lnTo>
                  <a:pt x="62" y="35"/>
                </a:lnTo>
                <a:lnTo>
                  <a:pt x="75" y="31"/>
                </a:lnTo>
                <a:lnTo>
                  <a:pt x="75" y="26"/>
                </a:lnTo>
                <a:lnTo>
                  <a:pt x="80" y="22"/>
                </a:lnTo>
                <a:lnTo>
                  <a:pt x="80" y="22"/>
                </a:lnTo>
                <a:lnTo>
                  <a:pt x="93" y="17"/>
                </a:lnTo>
                <a:lnTo>
                  <a:pt x="98" y="9"/>
                </a:lnTo>
                <a:lnTo>
                  <a:pt x="93" y="0"/>
                </a:lnTo>
                <a:lnTo>
                  <a:pt x="106" y="0"/>
                </a:lnTo>
                <a:lnTo>
                  <a:pt x="124" y="0"/>
                </a:lnTo>
                <a:lnTo>
                  <a:pt x="133" y="4"/>
                </a:lnTo>
                <a:lnTo>
                  <a:pt x="142" y="4"/>
                </a:lnTo>
                <a:lnTo>
                  <a:pt x="151" y="9"/>
                </a:lnTo>
                <a:lnTo>
                  <a:pt x="151" y="17"/>
                </a:lnTo>
                <a:lnTo>
                  <a:pt x="155" y="17"/>
                </a:lnTo>
                <a:lnTo>
                  <a:pt x="151" y="22"/>
                </a:lnTo>
                <a:lnTo>
                  <a:pt x="155" y="26"/>
                </a:lnTo>
                <a:lnTo>
                  <a:pt x="164" y="22"/>
                </a:lnTo>
                <a:lnTo>
                  <a:pt x="177" y="22"/>
                </a:lnTo>
                <a:lnTo>
                  <a:pt x="186" y="31"/>
                </a:lnTo>
                <a:lnTo>
                  <a:pt x="191" y="31"/>
                </a:lnTo>
                <a:lnTo>
                  <a:pt x="195" y="31"/>
                </a:lnTo>
                <a:lnTo>
                  <a:pt x="204" y="35"/>
                </a:lnTo>
                <a:lnTo>
                  <a:pt x="209" y="35"/>
                </a:lnTo>
                <a:lnTo>
                  <a:pt x="209" y="40"/>
                </a:lnTo>
                <a:lnTo>
                  <a:pt x="209" y="40"/>
                </a:lnTo>
                <a:lnTo>
                  <a:pt x="209" y="40"/>
                </a:lnTo>
                <a:lnTo>
                  <a:pt x="213" y="35"/>
                </a:lnTo>
                <a:lnTo>
                  <a:pt x="217" y="35"/>
                </a:lnTo>
                <a:lnTo>
                  <a:pt x="231" y="31"/>
                </a:lnTo>
                <a:lnTo>
                  <a:pt x="235" y="22"/>
                </a:lnTo>
                <a:lnTo>
                  <a:pt x="240" y="17"/>
                </a:lnTo>
                <a:lnTo>
                  <a:pt x="248" y="17"/>
                </a:lnTo>
                <a:lnTo>
                  <a:pt x="266" y="17"/>
                </a:lnTo>
                <a:lnTo>
                  <a:pt x="271" y="17"/>
                </a:lnTo>
                <a:lnTo>
                  <a:pt x="275" y="13"/>
                </a:lnTo>
                <a:lnTo>
                  <a:pt x="284" y="13"/>
                </a:lnTo>
                <a:lnTo>
                  <a:pt x="293" y="13"/>
                </a:lnTo>
                <a:lnTo>
                  <a:pt x="306" y="9"/>
                </a:lnTo>
                <a:lnTo>
                  <a:pt x="306" y="17"/>
                </a:lnTo>
                <a:lnTo>
                  <a:pt x="306" y="22"/>
                </a:lnTo>
                <a:lnTo>
                  <a:pt x="306" y="26"/>
                </a:lnTo>
                <a:lnTo>
                  <a:pt x="311" y="35"/>
                </a:lnTo>
                <a:lnTo>
                  <a:pt x="319" y="40"/>
                </a:lnTo>
                <a:lnTo>
                  <a:pt x="333" y="44"/>
                </a:lnTo>
                <a:lnTo>
                  <a:pt x="333" y="44"/>
                </a:lnTo>
                <a:lnTo>
                  <a:pt x="337" y="53"/>
                </a:lnTo>
                <a:lnTo>
                  <a:pt x="337" y="71"/>
                </a:lnTo>
                <a:lnTo>
                  <a:pt x="337" y="75"/>
                </a:lnTo>
                <a:lnTo>
                  <a:pt x="337" y="84"/>
                </a:lnTo>
                <a:lnTo>
                  <a:pt x="328" y="88"/>
                </a:lnTo>
                <a:lnTo>
                  <a:pt x="328" y="93"/>
                </a:lnTo>
                <a:lnTo>
                  <a:pt x="328" y="102"/>
                </a:lnTo>
                <a:lnTo>
                  <a:pt x="333" y="102"/>
                </a:lnTo>
                <a:lnTo>
                  <a:pt x="333" y="106"/>
                </a:lnTo>
                <a:lnTo>
                  <a:pt x="342" y="115"/>
                </a:lnTo>
                <a:lnTo>
                  <a:pt x="342" y="124"/>
                </a:lnTo>
                <a:lnTo>
                  <a:pt x="346" y="128"/>
                </a:lnTo>
                <a:lnTo>
                  <a:pt x="351" y="142"/>
                </a:lnTo>
                <a:lnTo>
                  <a:pt x="355" y="146"/>
                </a:lnTo>
                <a:lnTo>
                  <a:pt x="351" y="150"/>
                </a:lnTo>
                <a:lnTo>
                  <a:pt x="346" y="155"/>
                </a:lnTo>
                <a:lnTo>
                  <a:pt x="342" y="155"/>
                </a:lnTo>
                <a:lnTo>
                  <a:pt x="333" y="155"/>
                </a:lnTo>
                <a:lnTo>
                  <a:pt x="333" y="159"/>
                </a:lnTo>
                <a:lnTo>
                  <a:pt x="328" y="164"/>
                </a:lnTo>
                <a:lnTo>
                  <a:pt x="328" y="168"/>
                </a:lnTo>
                <a:lnTo>
                  <a:pt x="328" y="173"/>
                </a:lnTo>
                <a:lnTo>
                  <a:pt x="324" y="181"/>
                </a:lnTo>
                <a:lnTo>
                  <a:pt x="319" y="186"/>
                </a:lnTo>
                <a:lnTo>
                  <a:pt x="315" y="190"/>
                </a:lnTo>
                <a:lnTo>
                  <a:pt x="306" y="190"/>
                </a:lnTo>
                <a:lnTo>
                  <a:pt x="302" y="190"/>
                </a:lnTo>
                <a:lnTo>
                  <a:pt x="297" y="190"/>
                </a:lnTo>
                <a:lnTo>
                  <a:pt x="297" y="190"/>
                </a:lnTo>
                <a:lnTo>
                  <a:pt x="293" y="195"/>
                </a:lnTo>
                <a:lnTo>
                  <a:pt x="297" y="204"/>
                </a:lnTo>
                <a:lnTo>
                  <a:pt x="297" y="208"/>
                </a:lnTo>
                <a:lnTo>
                  <a:pt x="297" y="213"/>
                </a:lnTo>
                <a:lnTo>
                  <a:pt x="288" y="208"/>
                </a:lnTo>
                <a:lnTo>
                  <a:pt x="297" y="213"/>
                </a:lnTo>
                <a:lnTo>
                  <a:pt x="297" y="217"/>
                </a:lnTo>
                <a:lnTo>
                  <a:pt x="297" y="217"/>
                </a:lnTo>
                <a:lnTo>
                  <a:pt x="297" y="221"/>
                </a:lnTo>
                <a:lnTo>
                  <a:pt x="293" y="226"/>
                </a:lnTo>
                <a:lnTo>
                  <a:pt x="297" y="235"/>
                </a:lnTo>
                <a:lnTo>
                  <a:pt x="306" y="257"/>
                </a:lnTo>
                <a:lnTo>
                  <a:pt x="306" y="257"/>
                </a:lnTo>
                <a:lnTo>
                  <a:pt x="315" y="261"/>
                </a:lnTo>
                <a:lnTo>
                  <a:pt x="337" y="270"/>
                </a:lnTo>
                <a:lnTo>
                  <a:pt x="337" y="270"/>
                </a:lnTo>
                <a:lnTo>
                  <a:pt x="337" y="279"/>
                </a:lnTo>
                <a:lnTo>
                  <a:pt x="328" y="279"/>
                </a:lnTo>
                <a:lnTo>
                  <a:pt x="324" y="279"/>
                </a:lnTo>
                <a:lnTo>
                  <a:pt x="319" y="283"/>
                </a:lnTo>
                <a:lnTo>
                  <a:pt x="319" y="283"/>
                </a:lnTo>
                <a:lnTo>
                  <a:pt x="311" y="283"/>
                </a:lnTo>
                <a:lnTo>
                  <a:pt x="306" y="288"/>
                </a:lnTo>
                <a:lnTo>
                  <a:pt x="302" y="292"/>
                </a:lnTo>
                <a:lnTo>
                  <a:pt x="302" y="301"/>
                </a:lnTo>
                <a:lnTo>
                  <a:pt x="297" y="306"/>
                </a:lnTo>
                <a:lnTo>
                  <a:pt x="293" y="310"/>
                </a:lnTo>
                <a:lnTo>
                  <a:pt x="297" y="314"/>
                </a:lnTo>
                <a:lnTo>
                  <a:pt x="293" y="323"/>
                </a:lnTo>
                <a:lnTo>
                  <a:pt x="293" y="328"/>
                </a:lnTo>
                <a:lnTo>
                  <a:pt x="288" y="332"/>
                </a:lnTo>
                <a:lnTo>
                  <a:pt x="284" y="332"/>
                </a:lnTo>
                <a:lnTo>
                  <a:pt x="284" y="328"/>
                </a:lnTo>
                <a:lnTo>
                  <a:pt x="284" y="323"/>
                </a:lnTo>
                <a:lnTo>
                  <a:pt x="280" y="323"/>
                </a:lnTo>
                <a:lnTo>
                  <a:pt x="275" y="328"/>
                </a:lnTo>
                <a:lnTo>
                  <a:pt x="275" y="337"/>
                </a:lnTo>
                <a:lnTo>
                  <a:pt x="271" y="341"/>
                </a:lnTo>
                <a:lnTo>
                  <a:pt x="271" y="341"/>
                </a:lnTo>
                <a:lnTo>
                  <a:pt x="271" y="354"/>
                </a:lnTo>
                <a:lnTo>
                  <a:pt x="266" y="359"/>
                </a:lnTo>
                <a:lnTo>
                  <a:pt x="271" y="363"/>
                </a:lnTo>
                <a:lnTo>
                  <a:pt x="271" y="368"/>
                </a:lnTo>
                <a:lnTo>
                  <a:pt x="275" y="372"/>
                </a:lnTo>
                <a:lnTo>
                  <a:pt x="271" y="377"/>
                </a:lnTo>
                <a:lnTo>
                  <a:pt x="248" y="381"/>
                </a:lnTo>
                <a:lnTo>
                  <a:pt x="248" y="381"/>
                </a:lnTo>
                <a:lnTo>
                  <a:pt x="244" y="377"/>
                </a:lnTo>
                <a:lnTo>
                  <a:pt x="240" y="377"/>
                </a:lnTo>
                <a:lnTo>
                  <a:pt x="235" y="377"/>
                </a:lnTo>
                <a:lnTo>
                  <a:pt x="231" y="377"/>
                </a:lnTo>
                <a:lnTo>
                  <a:pt x="222" y="377"/>
                </a:lnTo>
                <a:lnTo>
                  <a:pt x="222" y="363"/>
                </a:lnTo>
                <a:lnTo>
                  <a:pt x="226" y="354"/>
                </a:lnTo>
                <a:lnTo>
                  <a:pt x="222" y="341"/>
                </a:lnTo>
                <a:lnTo>
                  <a:pt x="222" y="337"/>
                </a:lnTo>
                <a:lnTo>
                  <a:pt x="222" y="328"/>
                </a:lnTo>
                <a:lnTo>
                  <a:pt x="213" y="328"/>
                </a:lnTo>
                <a:lnTo>
                  <a:pt x="209" y="332"/>
                </a:lnTo>
                <a:lnTo>
                  <a:pt x="209" y="337"/>
                </a:lnTo>
                <a:lnTo>
                  <a:pt x="209" y="337"/>
                </a:lnTo>
                <a:lnTo>
                  <a:pt x="209" y="341"/>
                </a:lnTo>
                <a:lnTo>
                  <a:pt x="200" y="346"/>
                </a:lnTo>
                <a:lnTo>
                  <a:pt x="200" y="354"/>
                </a:lnTo>
                <a:lnTo>
                  <a:pt x="191" y="354"/>
                </a:lnTo>
                <a:lnTo>
                  <a:pt x="186" y="350"/>
                </a:lnTo>
                <a:lnTo>
                  <a:pt x="182" y="350"/>
                </a:lnTo>
                <a:lnTo>
                  <a:pt x="177" y="341"/>
                </a:lnTo>
                <a:lnTo>
                  <a:pt x="177" y="341"/>
                </a:lnTo>
                <a:lnTo>
                  <a:pt x="173" y="341"/>
                </a:lnTo>
                <a:lnTo>
                  <a:pt x="169" y="341"/>
                </a:lnTo>
                <a:lnTo>
                  <a:pt x="164" y="332"/>
                </a:lnTo>
                <a:lnTo>
                  <a:pt x="137" y="328"/>
                </a:lnTo>
                <a:lnTo>
                  <a:pt x="137" y="328"/>
                </a:lnTo>
                <a:lnTo>
                  <a:pt x="129" y="328"/>
                </a:lnTo>
                <a:lnTo>
                  <a:pt x="129" y="332"/>
                </a:lnTo>
                <a:lnTo>
                  <a:pt x="129" y="337"/>
                </a:lnTo>
                <a:lnTo>
                  <a:pt x="124" y="350"/>
                </a:lnTo>
                <a:lnTo>
                  <a:pt x="124" y="350"/>
                </a:lnTo>
                <a:lnTo>
                  <a:pt x="115" y="350"/>
                </a:lnTo>
                <a:lnTo>
                  <a:pt x="111" y="354"/>
                </a:lnTo>
                <a:lnTo>
                  <a:pt x="98" y="346"/>
                </a:lnTo>
                <a:lnTo>
                  <a:pt x="84" y="341"/>
                </a:lnTo>
                <a:lnTo>
                  <a:pt x="84" y="332"/>
                </a:lnTo>
                <a:lnTo>
                  <a:pt x="84" y="319"/>
                </a:lnTo>
                <a:lnTo>
                  <a:pt x="75" y="301"/>
                </a:lnTo>
                <a:lnTo>
                  <a:pt x="71" y="297"/>
                </a:lnTo>
                <a:lnTo>
                  <a:pt x="80" y="297"/>
                </a:lnTo>
                <a:lnTo>
                  <a:pt x="84" y="292"/>
                </a:lnTo>
                <a:lnTo>
                  <a:pt x="89" y="292"/>
                </a:lnTo>
                <a:lnTo>
                  <a:pt x="93" y="279"/>
                </a:lnTo>
                <a:lnTo>
                  <a:pt x="98" y="275"/>
                </a:lnTo>
                <a:lnTo>
                  <a:pt x="106" y="275"/>
                </a:lnTo>
                <a:lnTo>
                  <a:pt x="106" y="275"/>
                </a:lnTo>
                <a:lnTo>
                  <a:pt x="106" y="266"/>
                </a:lnTo>
                <a:lnTo>
                  <a:pt x="98" y="261"/>
                </a:lnTo>
                <a:lnTo>
                  <a:pt x="98" y="257"/>
                </a:lnTo>
                <a:lnTo>
                  <a:pt x="98" y="252"/>
                </a:lnTo>
                <a:lnTo>
                  <a:pt x="102" y="248"/>
                </a:lnTo>
                <a:lnTo>
                  <a:pt x="102" y="248"/>
                </a:lnTo>
                <a:lnTo>
                  <a:pt x="98" y="244"/>
                </a:lnTo>
                <a:lnTo>
                  <a:pt x="84" y="248"/>
                </a:lnTo>
                <a:lnTo>
                  <a:pt x="80" y="244"/>
                </a:lnTo>
                <a:lnTo>
                  <a:pt x="66" y="244"/>
                </a:lnTo>
                <a:lnTo>
                  <a:pt x="66" y="221"/>
                </a:lnTo>
                <a:lnTo>
                  <a:pt x="71" y="217"/>
                </a:lnTo>
                <a:lnTo>
                  <a:pt x="66" y="217"/>
                </a:lnTo>
                <a:lnTo>
                  <a:pt x="62" y="217"/>
                </a:lnTo>
                <a:lnTo>
                  <a:pt x="58" y="217"/>
                </a:lnTo>
                <a:lnTo>
                  <a:pt x="53" y="213"/>
                </a:lnTo>
                <a:lnTo>
                  <a:pt x="53" y="208"/>
                </a:lnTo>
                <a:lnTo>
                  <a:pt x="53" y="199"/>
                </a:lnTo>
                <a:lnTo>
                  <a:pt x="49" y="199"/>
                </a:lnTo>
                <a:lnTo>
                  <a:pt x="49" y="195"/>
                </a:lnTo>
                <a:lnTo>
                  <a:pt x="53" y="186"/>
                </a:lnTo>
                <a:lnTo>
                  <a:pt x="66" y="173"/>
                </a:lnTo>
                <a:lnTo>
                  <a:pt x="75" y="173"/>
                </a:lnTo>
                <a:lnTo>
                  <a:pt x="80" y="173"/>
                </a:lnTo>
                <a:lnTo>
                  <a:pt x="80" y="168"/>
                </a:lnTo>
                <a:lnTo>
                  <a:pt x="80" y="164"/>
                </a:lnTo>
                <a:lnTo>
                  <a:pt x="80" y="159"/>
                </a:lnTo>
                <a:lnTo>
                  <a:pt x="66" y="142"/>
                </a:lnTo>
                <a:lnTo>
                  <a:pt x="62" y="133"/>
                </a:lnTo>
                <a:lnTo>
                  <a:pt x="58" y="128"/>
                </a:lnTo>
                <a:lnTo>
                  <a:pt x="53" y="124"/>
                </a:lnTo>
                <a:lnTo>
                  <a:pt x="35" y="119"/>
                </a:lnTo>
                <a:lnTo>
                  <a:pt x="27" y="97"/>
                </a:lnTo>
                <a:lnTo>
                  <a:pt x="18" y="93"/>
                </a:lnTo>
                <a:lnTo>
                  <a:pt x="13" y="88"/>
                </a:lnTo>
                <a:lnTo>
                  <a:pt x="9" y="88"/>
                </a:lnTo>
                <a:lnTo>
                  <a:pt x="9" y="84"/>
                </a:lnTo>
                <a:lnTo>
                  <a:pt x="0" y="8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3" name="Freeform 911">
            <a:extLst>
              <a:ext uri="{FF2B5EF4-FFF2-40B4-BE49-F238E27FC236}">
                <a16:creationId xmlns:a16="http://schemas.microsoft.com/office/drawing/2014/main" id="{98BEA315-7BA4-4DA8-A446-AE2511C48B8B}"/>
              </a:ext>
            </a:extLst>
          </p:cNvPr>
          <p:cNvSpPr>
            <a:spLocks/>
          </p:cNvSpPr>
          <p:nvPr/>
        </p:nvSpPr>
        <p:spPr bwMode="auto">
          <a:xfrm>
            <a:off x="5481644" y="4077858"/>
            <a:ext cx="317004" cy="340222"/>
          </a:xfrm>
          <a:custGeom>
            <a:avLst/>
            <a:gdLst>
              <a:gd name="T0" fmla="*/ 13 w 355"/>
              <a:gd name="T1" fmla="*/ 49 h 381"/>
              <a:gd name="T2" fmla="*/ 31 w 355"/>
              <a:gd name="T3" fmla="*/ 44 h 381"/>
              <a:gd name="T4" fmla="*/ 80 w 355"/>
              <a:gd name="T5" fmla="*/ 22 h 381"/>
              <a:gd name="T6" fmla="*/ 93 w 355"/>
              <a:gd name="T7" fmla="*/ 0 h 381"/>
              <a:gd name="T8" fmla="*/ 142 w 355"/>
              <a:gd name="T9" fmla="*/ 4 h 381"/>
              <a:gd name="T10" fmla="*/ 151 w 355"/>
              <a:gd name="T11" fmla="*/ 22 h 381"/>
              <a:gd name="T12" fmla="*/ 186 w 355"/>
              <a:gd name="T13" fmla="*/ 31 h 381"/>
              <a:gd name="T14" fmla="*/ 209 w 355"/>
              <a:gd name="T15" fmla="*/ 35 h 381"/>
              <a:gd name="T16" fmla="*/ 213 w 355"/>
              <a:gd name="T17" fmla="*/ 35 h 381"/>
              <a:gd name="T18" fmla="*/ 240 w 355"/>
              <a:gd name="T19" fmla="*/ 17 h 381"/>
              <a:gd name="T20" fmla="*/ 275 w 355"/>
              <a:gd name="T21" fmla="*/ 13 h 381"/>
              <a:gd name="T22" fmla="*/ 306 w 355"/>
              <a:gd name="T23" fmla="*/ 17 h 381"/>
              <a:gd name="T24" fmla="*/ 319 w 355"/>
              <a:gd name="T25" fmla="*/ 40 h 381"/>
              <a:gd name="T26" fmla="*/ 337 w 355"/>
              <a:gd name="T27" fmla="*/ 71 h 381"/>
              <a:gd name="T28" fmla="*/ 328 w 355"/>
              <a:gd name="T29" fmla="*/ 93 h 381"/>
              <a:gd name="T30" fmla="*/ 342 w 355"/>
              <a:gd name="T31" fmla="*/ 115 h 381"/>
              <a:gd name="T32" fmla="*/ 355 w 355"/>
              <a:gd name="T33" fmla="*/ 146 h 381"/>
              <a:gd name="T34" fmla="*/ 333 w 355"/>
              <a:gd name="T35" fmla="*/ 155 h 381"/>
              <a:gd name="T36" fmla="*/ 328 w 355"/>
              <a:gd name="T37" fmla="*/ 173 h 381"/>
              <a:gd name="T38" fmla="*/ 306 w 355"/>
              <a:gd name="T39" fmla="*/ 190 h 381"/>
              <a:gd name="T40" fmla="*/ 293 w 355"/>
              <a:gd name="T41" fmla="*/ 195 h 381"/>
              <a:gd name="T42" fmla="*/ 288 w 355"/>
              <a:gd name="T43" fmla="*/ 208 h 381"/>
              <a:gd name="T44" fmla="*/ 297 w 355"/>
              <a:gd name="T45" fmla="*/ 221 h 381"/>
              <a:gd name="T46" fmla="*/ 306 w 355"/>
              <a:gd name="T47" fmla="*/ 257 h 381"/>
              <a:gd name="T48" fmla="*/ 337 w 355"/>
              <a:gd name="T49" fmla="*/ 279 h 381"/>
              <a:gd name="T50" fmla="*/ 319 w 355"/>
              <a:gd name="T51" fmla="*/ 283 h 381"/>
              <a:gd name="T52" fmla="*/ 302 w 355"/>
              <a:gd name="T53" fmla="*/ 301 h 381"/>
              <a:gd name="T54" fmla="*/ 293 w 355"/>
              <a:gd name="T55" fmla="*/ 323 h 381"/>
              <a:gd name="T56" fmla="*/ 284 w 355"/>
              <a:gd name="T57" fmla="*/ 328 h 381"/>
              <a:gd name="T58" fmla="*/ 275 w 355"/>
              <a:gd name="T59" fmla="*/ 337 h 381"/>
              <a:gd name="T60" fmla="*/ 266 w 355"/>
              <a:gd name="T61" fmla="*/ 359 h 381"/>
              <a:gd name="T62" fmla="*/ 271 w 355"/>
              <a:gd name="T63" fmla="*/ 377 h 381"/>
              <a:gd name="T64" fmla="*/ 240 w 355"/>
              <a:gd name="T65" fmla="*/ 377 h 381"/>
              <a:gd name="T66" fmla="*/ 222 w 355"/>
              <a:gd name="T67" fmla="*/ 363 h 381"/>
              <a:gd name="T68" fmla="*/ 222 w 355"/>
              <a:gd name="T69" fmla="*/ 328 h 381"/>
              <a:gd name="T70" fmla="*/ 209 w 355"/>
              <a:gd name="T71" fmla="*/ 337 h 381"/>
              <a:gd name="T72" fmla="*/ 191 w 355"/>
              <a:gd name="T73" fmla="*/ 354 h 381"/>
              <a:gd name="T74" fmla="*/ 177 w 355"/>
              <a:gd name="T75" fmla="*/ 341 h 381"/>
              <a:gd name="T76" fmla="*/ 137 w 355"/>
              <a:gd name="T77" fmla="*/ 328 h 381"/>
              <a:gd name="T78" fmla="*/ 129 w 355"/>
              <a:gd name="T79" fmla="*/ 337 h 381"/>
              <a:gd name="T80" fmla="*/ 111 w 355"/>
              <a:gd name="T81" fmla="*/ 354 h 381"/>
              <a:gd name="T82" fmla="*/ 84 w 355"/>
              <a:gd name="T83" fmla="*/ 319 h 381"/>
              <a:gd name="T84" fmla="*/ 84 w 355"/>
              <a:gd name="T85" fmla="*/ 292 h 381"/>
              <a:gd name="T86" fmla="*/ 106 w 355"/>
              <a:gd name="T87" fmla="*/ 275 h 381"/>
              <a:gd name="T88" fmla="*/ 98 w 355"/>
              <a:gd name="T89" fmla="*/ 257 h 381"/>
              <a:gd name="T90" fmla="*/ 98 w 355"/>
              <a:gd name="T91" fmla="*/ 244 h 381"/>
              <a:gd name="T92" fmla="*/ 66 w 355"/>
              <a:gd name="T93" fmla="*/ 221 h 381"/>
              <a:gd name="T94" fmla="*/ 58 w 355"/>
              <a:gd name="T95" fmla="*/ 217 h 381"/>
              <a:gd name="T96" fmla="*/ 49 w 355"/>
              <a:gd name="T97" fmla="*/ 199 h 381"/>
              <a:gd name="T98" fmla="*/ 75 w 355"/>
              <a:gd name="T99" fmla="*/ 173 h 381"/>
              <a:gd name="T100" fmla="*/ 80 w 355"/>
              <a:gd name="T101" fmla="*/ 159 h 381"/>
              <a:gd name="T102" fmla="*/ 53 w 355"/>
              <a:gd name="T103" fmla="*/ 124 h 381"/>
              <a:gd name="T104" fmla="*/ 13 w 355"/>
              <a:gd name="T105" fmla="*/ 8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5" h="381">
                <a:moveTo>
                  <a:pt x="0" y="80"/>
                </a:moveTo>
                <a:lnTo>
                  <a:pt x="4" y="75"/>
                </a:lnTo>
                <a:lnTo>
                  <a:pt x="9" y="53"/>
                </a:lnTo>
                <a:lnTo>
                  <a:pt x="13" y="49"/>
                </a:lnTo>
                <a:lnTo>
                  <a:pt x="13" y="49"/>
                </a:lnTo>
                <a:lnTo>
                  <a:pt x="18" y="49"/>
                </a:lnTo>
                <a:lnTo>
                  <a:pt x="27" y="44"/>
                </a:lnTo>
                <a:lnTo>
                  <a:pt x="31" y="44"/>
                </a:lnTo>
                <a:lnTo>
                  <a:pt x="62" y="35"/>
                </a:lnTo>
                <a:lnTo>
                  <a:pt x="75" y="31"/>
                </a:lnTo>
                <a:lnTo>
                  <a:pt x="75" y="26"/>
                </a:lnTo>
                <a:lnTo>
                  <a:pt x="80" y="22"/>
                </a:lnTo>
                <a:lnTo>
                  <a:pt x="80" y="22"/>
                </a:lnTo>
                <a:lnTo>
                  <a:pt x="93" y="17"/>
                </a:lnTo>
                <a:lnTo>
                  <a:pt x="98" y="9"/>
                </a:lnTo>
                <a:lnTo>
                  <a:pt x="93" y="0"/>
                </a:lnTo>
                <a:lnTo>
                  <a:pt x="106" y="0"/>
                </a:lnTo>
                <a:lnTo>
                  <a:pt x="124" y="0"/>
                </a:lnTo>
                <a:lnTo>
                  <a:pt x="133" y="4"/>
                </a:lnTo>
                <a:lnTo>
                  <a:pt x="142" y="4"/>
                </a:lnTo>
                <a:lnTo>
                  <a:pt x="151" y="9"/>
                </a:lnTo>
                <a:lnTo>
                  <a:pt x="151" y="17"/>
                </a:lnTo>
                <a:lnTo>
                  <a:pt x="155" y="17"/>
                </a:lnTo>
                <a:lnTo>
                  <a:pt x="151" y="22"/>
                </a:lnTo>
                <a:lnTo>
                  <a:pt x="155" y="26"/>
                </a:lnTo>
                <a:lnTo>
                  <a:pt x="164" y="22"/>
                </a:lnTo>
                <a:lnTo>
                  <a:pt x="177" y="22"/>
                </a:lnTo>
                <a:lnTo>
                  <a:pt x="186" y="31"/>
                </a:lnTo>
                <a:lnTo>
                  <a:pt x="191" y="31"/>
                </a:lnTo>
                <a:lnTo>
                  <a:pt x="195" y="31"/>
                </a:lnTo>
                <a:lnTo>
                  <a:pt x="204" y="35"/>
                </a:lnTo>
                <a:lnTo>
                  <a:pt x="209" y="35"/>
                </a:lnTo>
                <a:lnTo>
                  <a:pt x="209" y="40"/>
                </a:lnTo>
                <a:lnTo>
                  <a:pt x="209" y="40"/>
                </a:lnTo>
                <a:lnTo>
                  <a:pt x="209" y="40"/>
                </a:lnTo>
                <a:lnTo>
                  <a:pt x="213" y="35"/>
                </a:lnTo>
                <a:lnTo>
                  <a:pt x="217" y="35"/>
                </a:lnTo>
                <a:lnTo>
                  <a:pt x="231" y="31"/>
                </a:lnTo>
                <a:lnTo>
                  <a:pt x="235" y="22"/>
                </a:lnTo>
                <a:lnTo>
                  <a:pt x="240" y="17"/>
                </a:lnTo>
                <a:lnTo>
                  <a:pt x="248" y="17"/>
                </a:lnTo>
                <a:lnTo>
                  <a:pt x="266" y="17"/>
                </a:lnTo>
                <a:lnTo>
                  <a:pt x="271" y="17"/>
                </a:lnTo>
                <a:lnTo>
                  <a:pt x="275" y="13"/>
                </a:lnTo>
                <a:lnTo>
                  <a:pt x="284" y="13"/>
                </a:lnTo>
                <a:lnTo>
                  <a:pt x="293" y="13"/>
                </a:lnTo>
                <a:lnTo>
                  <a:pt x="306" y="9"/>
                </a:lnTo>
                <a:lnTo>
                  <a:pt x="306" y="17"/>
                </a:lnTo>
                <a:lnTo>
                  <a:pt x="306" y="22"/>
                </a:lnTo>
                <a:lnTo>
                  <a:pt x="306" y="26"/>
                </a:lnTo>
                <a:lnTo>
                  <a:pt x="311" y="35"/>
                </a:lnTo>
                <a:lnTo>
                  <a:pt x="319" y="40"/>
                </a:lnTo>
                <a:lnTo>
                  <a:pt x="333" y="44"/>
                </a:lnTo>
                <a:lnTo>
                  <a:pt x="333" y="44"/>
                </a:lnTo>
                <a:lnTo>
                  <a:pt x="337" y="53"/>
                </a:lnTo>
                <a:lnTo>
                  <a:pt x="337" y="71"/>
                </a:lnTo>
                <a:lnTo>
                  <a:pt x="337" y="75"/>
                </a:lnTo>
                <a:lnTo>
                  <a:pt x="337" y="84"/>
                </a:lnTo>
                <a:lnTo>
                  <a:pt x="328" y="88"/>
                </a:lnTo>
                <a:lnTo>
                  <a:pt x="328" y="93"/>
                </a:lnTo>
                <a:lnTo>
                  <a:pt x="328" y="102"/>
                </a:lnTo>
                <a:lnTo>
                  <a:pt x="333" y="102"/>
                </a:lnTo>
                <a:lnTo>
                  <a:pt x="333" y="106"/>
                </a:lnTo>
                <a:lnTo>
                  <a:pt x="342" y="115"/>
                </a:lnTo>
                <a:lnTo>
                  <a:pt x="342" y="124"/>
                </a:lnTo>
                <a:lnTo>
                  <a:pt x="346" y="128"/>
                </a:lnTo>
                <a:lnTo>
                  <a:pt x="351" y="142"/>
                </a:lnTo>
                <a:lnTo>
                  <a:pt x="355" y="146"/>
                </a:lnTo>
                <a:lnTo>
                  <a:pt x="351" y="150"/>
                </a:lnTo>
                <a:lnTo>
                  <a:pt x="346" y="155"/>
                </a:lnTo>
                <a:lnTo>
                  <a:pt x="342" y="155"/>
                </a:lnTo>
                <a:lnTo>
                  <a:pt x="333" y="155"/>
                </a:lnTo>
                <a:lnTo>
                  <a:pt x="333" y="159"/>
                </a:lnTo>
                <a:lnTo>
                  <a:pt x="328" y="164"/>
                </a:lnTo>
                <a:lnTo>
                  <a:pt x="328" y="168"/>
                </a:lnTo>
                <a:lnTo>
                  <a:pt x="328" y="173"/>
                </a:lnTo>
                <a:lnTo>
                  <a:pt x="324" y="181"/>
                </a:lnTo>
                <a:lnTo>
                  <a:pt x="319" y="186"/>
                </a:lnTo>
                <a:lnTo>
                  <a:pt x="315" y="190"/>
                </a:lnTo>
                <a:lnTo>
                  <a:pt x="306" y="190"/>
                </a:lnTo>
                <a:lnTo>
                  <a:pt x="302" y="190"/>
                </a:lnTo>
                <a:lnTo>
                  <a:pt x="297" y="190"/>
                </a:lnTo>
                <a:lnTo>
                  <a:pt x="297" y="190"/>
                </a:lnTo>
                <a:lnTo>
                  <a:pt x="293" y="195"/>
                </a:lnTo>
                <a:lnTo>
                  <a:pt x="297" y="204"/>
                </a:lnTo>
                <a:lnTo>
                  <a:pt x="297" y="208"/>
                </a:lnTo>
                <a:lnTo>
                  <a:pt x="297" y="213"/>
                </a:lnTo>
                <a:lnTo>
                  <a:pt x="288" y="208"/>
                </a:lnTo>
                <a:lnTo>
                  <a:pt x="297" y="213"/>
                </a:lnTo>
                <a:lnTo>
                  <a:pt x="297" y="217"/>
                </a:lnTo>
                <a:lnTo>
                  <a:pt x="297" y="217"/>
                </a:lnTo>
                <a:lnTo>
                  <a:pt x="297" y="221"/>
                </a:lnTo>
                <a:lnTo>
                  <a:pt x="293" y="226"/>
                </a:lnTo>
                <a:lnTo>
                  <a:pt x="297" y="235"/>
                </a:lnTo>
                <a:lnTo>
                  <a:pt x="306" y="257"/>
                </a:lnTo>
                <a:lnTo>
                  <a:pt x="306" y="257"/>
                </a:lnTo>
                <a:lnTo>
                  <a:pt x="315" y="261"/>
                </a:lnTo>
                <a:lnTo>
                  <a:pt x="337" y="270"/>
                </a:lnTo>
                <a:lnTo>
                  <a:pt x="337" y="270"/>
                </a:lnTo>
                <a:lnTo>
                  <a:pt x="337" y="279"/>
                </a:lnTo>
                <a:lnTo>
                  <a:pt x="328" y="279"/>
                </a:lnTo>
                <a:lnTo>
                  <a:pt x="324" y="279"/>
                </a:lnTo>
                <a:lnTo>
                  <a:pt x="319" y="283"/>
                </a:lnTo>
                <a:lnTo>
                  <a:pt x="319" y="283"/>
                </a:lnTo>
                <a:lnTo>
                  <a:pt x="311" y="283"/>
                </a:lnTo>
                <a:lnTo>
                  <a:pt x="306" y="288"/>
                </a:lnTo>
                <a:lnTo>
                  <a:pt x="302" y="292"/>
                </a:lnTo>
                <a:lnTo>
                  <a:pt x="302" y="301"/>
                </a:lnTo>
                <a:lnTo>
                  <a:pt x="297" y="306"/>
                </a:lnTo>
                <a:lnTo>
                  <a:pt x="293" y="310"/>
                </a:lnTo>
                <a:lnTo>
                  <a:pt x="297" y="314"/>
                </a:lnTo>
                <a:lnTo>
                  <a:pt x="293" y="323"/>
                </a:lnTo>
                <a:lnTo>
                  <a:pt x="293" y="328"/>
                </a:lnTo>
                <a:lnTo>
                  <a:pt x="288" y="332"/>
                </a:lnTo>
                <a:lnTo>
                  <a:pt x="284" y="332"/>
                </a:lnTo>
                <a:lnTo>
                  <a:pt x="284" y="328"/>
                </a:lnTo>
                <a:lnTo>
                  <a:pt x="284" y="323"/>
                </a:lnTo>
                <a:lnTo>
                  <a:pt x="280" y="323"/>
                </a:lnTo>
                <a:lnTo>
                  <a:pt x="275" y="328"/>
                </a:lnTo>
                <a:lnTo>
                  <a:pt x="275" y="337"/>
                </a:lnTo>
                <a:lnTo>
                  <a:pt x="271" y="341"/>
                </a:lnTo>
                <a:lnTo>
                  <a:pt x="271" y="341"/>
                </a:lnTo>
                <a:lnTo>
                  <a:pt x="271" y="354"/>
                </a:lnTo>
                <a:lnTo>
                  <a:pt x="266" y="359"/>
                </a:lnTo>
                <a:lnTo>
                  <a:pt x="271" y="363"/>
                </a:lnTo>
                <a:lnTo>
                  <a:pt x="271" y="368"/>
                </a:lnTo>
                <a:lnTo>
                  <a:pt x="275" y="372"/>
                </a:lnTo>
                <a:lnTo>
                  <a:pt x="271" y="377"/>
                </a:lnTo>
                <a:lnTo>
                  <a:pt x="248" y="381"/>
                </a:lnTo>
                <a:lnTo>
                  <a:pt x="248" y="381"/>
                </a:lnTo>
                <a:lnTo>
                  <a:pt x="244" y="377"/>
                </a:lnTo>
                <a:lnTo>
                  <a:pt x="240" y="377"/>
                </a:lnTo>
                <a:lnTo>
                  <a:pt x="235" y="377"/>
                </a:lnTo>
                <a:lnTo>
                  <a:pt x="231" y="377"/>
                </a:lnTo>
                <a:lnTo>
                  <a:pt x="222" y="377"/>
                </a:lnTo>
                <a:lnTo>
                  <a:pt x="222" y="363"/>
                </a:lnTo>
                <a:lnTo>
                  <a:pt x="226" y="354"/>
                </a:lnTo>
                <a:lnTo>
                  <a:pt x="222" y="341"/>
                </a:lnTo>
                <a:lnTo>
                  <a:pt x="222" y="337"/>
                </a:lnTo>
                <a:lnTo>
                  <a:pt x="222" y="328"/>
                </a:lnTo>
                <a:lnTo>
                  <a:pt x="213" y="328"/>
                </a:lnTo>
                <a:lnTo>
                  <a:pt x="209" y="332"/>
                </a:lnTo>
                <a:lnTo>
                  <a:pt x="209" y="337"/>
                </a:lnTo>
                <a:lnTo>
                  <a:pt x="209" y="337"/>
                </a:lnTo>
                <a:lnTo>
                  <a:pt x="209" y="341"/>
                </a:lnTo>
                <a:lnTo>
                  <a:pt x="200" y="346"/>
                </a:lnTo>
                <a:lnTo>
                  <a:pt x="200" y="354"/>
                </a:lnTo>
                <a:lnTo>
                  <a:pt x="191" y="354"/>
                </a:lnTo>
                <a:lnTo>
                  <a:pt x="186" y="350"/>
                </a:lnTo>
                <a:lnTo>
                  <a:pt x="182" y="350"/>
                </a:lnTo>
                <a:lnTo>
                  <a:pt x="177" y="341"/>
                </a:lnTo>
                <a:lnTo>
                  <a:pt x="177" y="341"/>
                </a:lnTo>
                <a:lnTo>
                  <a:pt x="173" y="341"/>
                </a:lnTo>
                <a:lnTo>
                  <a:pt x="169" y="341"/>
                </a:lnTo>
                <a:lnTo>
                  <a:pt x="164" y="332"/>
                </a:lnTo>
                <a:lnTo>
                  <a:pt x="137" y="328"/>
                </a:lnTo>
                <a:lnTo>
                  <a:pt x="137" y="328"/>
                </a:lnTo>
                <a:lnTo>
                  <a:pt x="129" y="328"/>
                </a:lnTo>
                <a:lnTo>
                  <a:pt x="129" y="332"/>
                </a:lnTo>
                <a:lnTo>
                  <a:pt x="129" y="337"/>
                </a:lnTo>
                <a:lnTo>
                  <a:pt x="124" y="350"/>
                </a:lnTo>
                <a:lnTo>
                  <a:pt x="124" y="350"/>
                </a:lnTo>
                <a:lnTo>
                  <a:pt x="115" y="350"/>
                </a:lnTo>
                <a:lnTo>
                  <a:pt x="111" y="354"/>
                </a:lnTo>
                <a:lnTo>
                  <a:pt x="98" y="346"/>
                </a:lnTo>
                <a:lnTo>
                  <a:pt x="84" y="341"/>
                </a:lnTo>
                <a:lnTo>
                  <a:pt x="84" y="332"/>
                </a:lnTo>
                <a:lnTo>
                  <a:pt x="84" y="319"/>
                </a:lnTo>
                <a:lnTo>
                  <a:pt x="75" y="301"/>
                </a:lnTo>
                <a:lnTo>
                  <a:pt x="71" y="297"/>
                </a:lnTo>
                <a:lnTo>
                  <a:pt x="80" y="297"/>
                </a:lnTo>
                <a:lnTo>
                  <a:pt x="84" y="292"/>
                </a:lnTo>
                <a:lnTo>
                  <a:pt x="89" y="292"/>
                </a:lnTo>
                <a:lnTo>
                  <a:pt x="93" y="279"/>
                </a:lnTo>
                <a:lnTo>
                  <a:pt x="98" y="275"/>
                </a:lnTo>
                <a:lnTo>
                  <a:pt x="106" y="275"/>
                </a:lnTo>
                <a:lnTo>
                  <a:pt x="106" y="275"/>
                </a:lnTo>
                <a:lnTo>
                  <a:pt x="106" y="266"/>
                </a:lnTo>
                <a:lnTo>
                  <a:pt x="98" y="261"/>
                </a:lnTo>
                <a:lnTo>
                  <a:pt x="98" y="257"/>
                </a:lnTo>
                <a:lnTo>
                  <a:pt x="98" y="252"/>
                </a:lnTo>
                <a:lnTo>
                  <a:pt x="102" y="248"/>
                </a:lnTo>
                <a:lnTo>
                  <a:pt x="102" y="248"/>
                </a:lnTo>
                <a:lnTo>
                  <a:pt x="98" y="244"/>
                </a:lnTo>
                <a:lnTo>
                  <a:pt x="84" y="248"/>
                </a:lnTo>
                <a:lnTo>
                  <a:pt x="80" y="244"/>
                </a:lnTo>
                <a:lnTo>
                  <a:pt x="66" y="244"/>
                </a:lnTo>
                <a:lnTo>
                  <a:pt x="66" y="221"/>
                </a:lnTo>
                <a:lnTo>
                  <a:pt x="71" y="217"/>
                </a:lnTo>
                <a:lnTo>
                  <a:pt x="66" y="217"/>
                </a:lnTo>
                <a:lnTo>
                  <a:pt x="62" y="217"/>
                </a:lnTo>
                <a:lnTo>
                  <a:pt x="58" y="217"/>
                </a:lnTo>
                <a:lnTo>
                  <a:pt x="53" y="213"/>
                </a:lnTo>
                <a:lnTo>
                  <a:pt x="53" y="208"/>
                </a:lnTo>
                <a:lnTo>
                  <a:pt x="53" y="199"/>
                </a:lnTo>
                <a:lnTo>
                  <a:pt x="49" y="199"/>
                </a:lnTo>
                <a:lnTo>
                  <a:pt x="49" y="195"/>
                </a:lnTo>
                <a:lnTo>
                  <a:pt x="53" y="186"/>
                </a:lnTo>
                <a:lnTo>
                  <a:pt x="66" y="173"/>
                </a:lnTo>
                <a:lnTo>
                  <a:pt x="75" y="173"/>
                </a:lnTo>
                <a:lnTo>
                  <a:pt x="80" y="173"/>
                </a:lnTo>
                <a:lnTo>
                  <a:pt x="80" y="168"/>
                </a:lnTo>
                <a:lnTo>
                  <a:pt x="80" y="164"/>
                </a:lnTo>
                <a:lnTo>
                  <a:pt x="80" y="159"/>
                </a:lnTo>
                <a:lnTo>
                  <a:pt x="66" y="142"/>
                </a:lnTo>
                <a:lnTo>
                  <a:pt x="62" y="133"/>
                </a:lnTo>
                <a:lnTo>
                  <a:pt x="58" y="128"/>
                </a:lnTo>
                <a:lnTo>
                  <a:pt x="53" y="124"/>
                </a:lnTo>
                <a:lnTo>
                  <a:pt x="35" y="119"/>
                </a:lnTo>
                <a:lnTo>
                  <a:pt x="27" y="97"/>
                </a:lnTo>
                <a:lnTo>
                  <a:pt x="18" y="93"/>
                </a:lnTo>
                <a:lnTo>
                  <a:pt x="13" y="88"/>
                </a:lnTo>
                <a:lnTo>
                  <a:pt x="9" y="88"/>
                </a:lnTo>
                <a:lnTo>
                  <a:pt x="9" y="84"/>
                </a:lnTo>
                <a:lnTo>
                  <a:pt x="0" y="8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4" name="Freeform 912">
            <a:extLst>
              <a:ext uri="{FF2B5EF4-FFF2-40B4-BE49-F238E27FC236}">
                <a16:creationId xmlns:a16="http://schemas.microsoft.com/office/drawing/2014/main" id="{C2F414E9-DFC2-46FB-8121-898A2B156A8A}"/>
              </a:ext>
            </a:extLst>
          </p:cNvPr>
          <p:cNvSpPr>
            <a:spLocks/>
          </p:cNvSpPr>
          <p:nvPr/>
        </p:nvSpPr>
        <p:spPr bwMode="auto">
          <a:xfrm>
            <a:off x="5481644" y="4077858"/>
            <a:ext cx="317004" cy="340222"/>
          </a:xfrm>
          <a:custGeom>
            <a:avLst/>
            <a:gdLst>
              <a:gd name="T0" fmla="*/ 13 w 355"/>
              <a:gd name="T1" fmla="*/ 49 h 381"/>
              <a:gd name="T2" fmla="*/ 31 w 355"/>
              <a:gd name="T3" fmla="*/ 44 h 381"/>
              <a:gd name="T4" fmla="*/ 80 w 355"/>
              <a:gd name="T5" fmla="*/ 22 h 381"/>
              <a:gd name="T6" fmla="*/ 93 w 355"/>
              <a:gd name="T7" fmla="*/ 0 h 381"/>
              <a:gd name="T8" fmla="*/ 142 w 355"/>
              <a:gd name="T9" fmla="*/ 4 h 381"/>
              <a:gd name="T10" fmla="*/ 151 w 355"/>
              <a:gd name="T11" fmla="*/ 22 h 381"/>
              <a:gd name="T12" fmla="*/ 186 w 355"/>
              <a:gd name="T13" fmla="*/ 31 h 381"/>
              <a:gd name="T14" fmla="*/ 209 w 355"/>
              <a:gd name="T15" fmla="*/ 35 h 381"/>
              <a:gd name="T16" fmla="*/ 213 w 355"/>
              <a:gd name="T17" fmla="*/ 35 h 381"/>
              <a:gd name="T18" fmla="*/ 240 w 355"/>
              <a:gd name="T19" fmla="*/ 17 h 381"/>
              <a:gd name="T20" fmla="*/ 275 w 355"/>
              <a:gd name="T21" fmla="*/ 13 h 381"/>
              <a:gd name="T22" fmla="*/ 306 w 355"/>
              <a:gd name="T23" fmla="*/ 17 h 381"/>
              <a:gd name="T24" fmla="*/ 319 w 355"/>
              <a:gd name="T25" fmla="*/ 40 h 381"/>
              <a:gd name="T26" fmla="*/ 337 w 355"/>
              <a:gd name="T27" fmla="*/ 71 h 381"/>
              <a:gd name="T28" fmla="*/ 328 w 355"/>
              <a:gd name="T29" fmla="*/ 93 h 381"/>
              <a:gd name="T30" fmla="*/ 342 w 355"/>
              <a:gd name="T31" fmla="*/ 115 h 381"/>
              <a:gd name="T32" fmla="*/ 355 w 355"/>
              <a:gd name="T33" fmla="*/ 146 h 381"/>
              <a:gd name="T34" fmla="*/ 333 w 355"/>
              <a:gd name="T35" fmla="*/ 155 h 381"/>
              <a:gd name="T36" fmla="*/ 328 w 355"/>
              <a:gd name="T37" fmla="*/ 173 h 381"/>
              <a:gd name="T38" fmla="*/ 306 w 355"/>
              <a:gd name="T39" fmla="*/ 190 h 381"/>
              <a:gd name="T40" fmla="*/ 293 w 355"/>
              <a:gd name="T41" fmla="*/ 195 h 381"/>
              <a:gd name="T42" fmla="*/ 288 w 355"/>
              <a:gd name="T43" fmla="*/ 208 h 381"/>
              <a:gd name="T44" fmla="*/ 297 w 355"/>
              <a:gd name="T45" fmla="*/ 221 h 381"/>
              <a:gd name="T46" fmla="*/ 306 w 355"/>
              <a:gd name="T47" fmla="*/ 257 h 381"/>
              <a:gd name="T48" fmla="*/ 337 w 355"/>
              <a:gd name="T49" fmla="*/ 279 h 381"/>
              <a:gd name="T50" fmla="*/ 319 w 355"/>
              <a:gd name="T51" fmla="*/ 283 h 381"/>
              <a:gd name="T52" fmla="*/ 302 w 355"/>
              <a:gd name="T53" fmla="*/ 301 h 381"/>
              <a:gd name="T54" fmla="*/ 293 w 355"/>
              <a:gd name="T55" fmla="*/ 323 h 381"/>
              <a:gd name="T56" fmla="*/ 284 w 355"/>
              <a:gd name="T57" fmla="*/ 328 h 381"/>
              <a:gd name="T58" fmla="*/ 275 w 355"/>
              <a:gd name="T59" fmla="*/ 337 h 381"/>
              <a:gd name="T60" fmla="*/ 266 w 355"/>
              <a:gd name="T61" fmla="*/ 359 h 381"/>
              <a:gd name="T62" fmla="*/ 271 w 355"/>
              <a:gd name="T63" fmla="*/ 377 h 381"/>
              <a:gd name="T64" fmla="*/ 240 w 355"/>
              <a:gd name="T65" fmla="*/ 377 h 381"/>
              <a:gd name="T66" fmla="*/ 222 w 355"/>
              <a:gd name="T67" fmla="*/ 363 h 381"/>
              <a:gd name="T68" fmla="*/ 222 w 355"/>
              <a:gd name="T69" fmla="*/ 328 h 381"/>
              <a:gd name="T70" fmla="*/ 209 w 355"/>
              <a:gd name="T71" fmla="*/ 337 h 381"/>
              <a:gd name="T72" fmla="*/ 191 w 355"/>
              <a:gd name="T73" fmla="*/ 354 h 381"/>
              <a:gd name="T74" fmla="*/ 177 w 355"/>
              <a:gd name="T75" fmla="*/ 341 h 381"/>
              <a:gd name="T76" fmla="*/ 137 w 355"/>
              <a:gd name="T77" fmla="*/ 328 h 381"/>
              <a:gd name="T78" fmla="*/ 129 w 355"/>
              <a:gd name="T79" fmla="*/ 337 h 381"/>
              <a:gd name="T80" fmla="*/ 111 w 355"/>
              <a:gd name="T81" fmla="*/ 354 h 381"/>
              <a:gd name="T82" fmla="*/ 84 w 355"/>
              <a:gd name="T83" fmla="*/ 319 h 381"/>
              <a:gd name="T84" fmla="*/ 84 w 355"/>
              <a:gd name="T85" fmla="*/ 292 h 381"/>
              <a:gd name="T86" fmla="*/ 106 w 355"/>
              <a:gd name="T87" fmla="*/ 275 h 381"/>
              <a:gd name="T88" fmla="*/ 98 w 355"/>
              <a:gd name="T89" fmla="*/ 257 h 381"/>
              <a:gd name="T90" fmla="*/ 98 w 355"/>
              <a:gd name="T91" fmla="*/ 244 h 381"/>
              <a:gd name="T92" fmla="*/ 66 w 355"/>
              <a:gd name="T93" fmla="*/ 221 h 381"/>
              <a:gd name="T94" fmla="*/ 58 w 355"/>
              <a:gd name="T95" fmla="*/ 217 h 381"/>
              <a:gd name="T96" fmla="*/ 49 w 355"/>
              <a:gd name="T97" fmla="*/ 199 h 381"/>
              <a:gd name="T98" fmla="*/ 75 w 355"/>
              <a:gd name="T99" fmla="*/ 173 h 381"/>
              <a:gd name="T100" fmla="*/ 80 w 355"/>
              <a:gd name="T101" fmla="*/ 159 h 381"/>
              <a:gd name="T102" fmla="*/ 53 w 355"/>
              <a:gd name="T103" fmla="*/ 124 h 381"/>
              <a:gd name="T104" fmla="*/ 13 w 355"/>
              <a:gd name="T105" fmla="*/ 8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5" h="381">
                <a:moveTo>
                  <a:pt x="0" y="80"/>
                </a:moveTo>
                <a:lnTo>
                  <a:pt x="4" y="75"/>
                </a:lnTo>
                <a:lnTo>
                  <a:pt x="9" y="53"/>
                </a:lnTo>
                <a:lnTo>
                  <a:pt x="13" y="49"/>
                </a:lnTo>
                <a:lnTo>
                  <a:pt x="13" y="49"/>
                </a:lnTo>
                <a:lnTo>
                  <a:pt x="18" y="49"/>
                </a:lnTo>
                <a:lnTo>
                  <a:pt x="27" y="44"/>
                </a:lnTo>
                <a:lnTo>
                  <a:pt x="31" y="44"/>
                </a:lnTo>
                <a:lnTo>
                  <a:pt x="62" y="35"/>
                </a:lnTo>
                <a:lnTo>
                  <a:pt x="75" y="31"/>
                </a:lnTo>
                <a:lnTo>
                  <a:pt x="75" y="26"/>
                </a:lnTo>
                <a:lnTo>
                  <a:pt x="80" y="22"/>
                </a:lnTo>
                <a:lnTo>
                  <a:pt x="80" y="22"/>
                </a:lnTo>
                <a:lnTo>
                  <a:pt x="93" y="17"/>
                </a:lnTo>
                <a:lnTo>
                  <a:pt x="98" y="9"/>
                </a:lnTo>
                <a:lnTo>
                  <a:pt x="93" y="0"/>
                </a:lnTo>
                <a:lnTo>
                  <a:pt x="106" y="0"/>
                </a:lnTo>
                <a:lnTo>
                  <a:pt x="124" y="0"/>
                </a:lnTo>
                <a:lnTo>
                  <a:pt x="133" y="4"/>
                </a:lnTo>
                <a:lnTo>
                  <a:pt x="142" y="4"/>
                </a:lnTo>
                <a:lnTo>
                  <a:pt x="151" y="9"/>
                </a:lnTo>
                <a:lnTo>
                  <a:pt x="151" y="17"/>
                </a:lnTo>
                <a:lnTo>
                  <a:pt x="155" y="17"/>
                </a:lnTo>
                <a:lnTo>
                  <a:pt x="151" y="22"/>
                </a:lnTo>
                <a:lnTo>
                  <a:pt x="155" y="26"/>
                </a:lnTo>
                <a:lnTo>
                  <a:pt x="164" y="22"/>
                </a:lnTo>
                <a:lnTo>
                  <a:pt x="177" y="22"/>
                </a:lnTo>
                <a:lnTo>
                  <a:pt x="186" y="31"/>
                </a:lnTo>
                <a:lnTo>
                  <a:pt x="191" y="31"/>
                </a:lnTo>
                <a:lnTo>
                  <a:pt x="195" y="31"/>
                </a:lnTo>
                <a:lnTo>
                  <a:pt x="204" y="35"/>
                </a:lnTo>
                <a:lnTo>
                  <a:pt x="209" y="35"/>
                </a:lnTo>
                <a:lnTo>
                  <a:pt x="209" y="40"/>
                </a:lnTo>
                <a:lnTo>
                  <a:pt x="209" y="40"/>
                </a:lnTo>
                <a:lnTo>
                  <a:pt x="209" y="40"/>
                </a:lnTo>
                <a:lnTo>
                  <a:pt x="213" y="35"/>
                </a:lnTo>
                <a:lnTo>
                  <a:pt x="217" y="35"/>
                </a:lnTo>
                <a:lnTo>
                  <a:pt x="231" y="31"/>
                </a:lnTo>
                <a:lnTo>
                  <a:pt x="235" y="22"/>
                </a:lnTo>
                <a:lnTo>
                  <a:pt x="240" y="17"/>
                </a:lnTo>
                <a:lnTo>
                  <a:pt x="248" y="17"/>
                </a:lnTo>
                <a:lnTo>
                  <a:pt x="266" y="17"/>
                </a:lnTo>
                <a:lnTo>
                  <a:pt x="271" y="17"/>
                </a:lnTo>
                <a:lnTo>
                  <a:pt x="275" y="13"/>
                </a:lnTo>
                <a:lnTo>
                  <a:pt x="284" y="13"/>
                </a:lnTo>
                <a:lnTo>
                  <a:pt x="293" y="13"/>
                </a:lnTo>
                <a:lnTo>
                  <a:pt x="306" y="9"/>
                </a:lnTo>
                <a:lnTo>
                  <a:pt x="306" y="17"/>
                </a:lnTo>
                <a:lnTo>
                  <a:pt x="306" y="22"/>
                </a:lnTo>
                <a:lnTo>
                  <a:pt x="306" y="26"/>
                </a:lnTo>
                <a:lnTo>
                  <a:pt x="311" y="35"/>
                </a:lnTo>
                <a:lnTo>
                  <a:pt x="319" y="40"/>
                </a:lnTo>
                <a:lnTo>
                  <a:pt x="333" y="44"/>
                </a:lnTo>
                <a:lnTo>
                  <a:pt x="333" y="44"/>
                </a:lnTo>
                <a:lnTo>
                  <a:pt x="337" y="53"/>
                </a:lnTo>
                <a:lnTo>
                  <a:pt x="337" y="71"/>
                </a:lnTo>
                <a:lnTo>
                  <a:pt x="337" y="75"/>
                </a:lnTo>
                <a:lnTo>
                  <a:pt x="337" y="84"/>
                </a:lnTo>
                <a:lnTo>
                  <a:pt x="328" y="88"/>
                </a:lnTo>
                <a:lnTo>
                  <a:pt x="328" y="93"/>
                </a:lnTo>
                <a:lnTo>
                  <a:pt x="328" y="102"/>
                </a:lnTo>
                <a:lnTo>
                  <a:pt x="333" y="102"/>
                </a:lnTo>
                <a:lnTo>
                  <a:pt x="333" y="106"/>
                </a:lnTo>
                <a:lnTo>
                  <a:pt x="342" y="115"/>
                </a:lnTo>
                <a:lnTo>
                  <a:pt x="342" y="124"/>
                </a:lnTo>
                <a:lnTo>
                  <a:pt x="346" y="128"/>
                </a:lnTo>
                <a:lnTo>
                  <a:pt x="351" y="142"/>
                </a:lnTo>
                <a:lnTo>
                  <a:pt x="355" y="146"/>
                </a:lnTo>
                <a:lnTo>
                  <a:pt x="351" y="150"/>
                </a:lnTo>
                <a:lnTo>
                  <a:pt x="346" y="155"/>
                </a:lnTo>
                <a:lnTo>
                  <a:pt x="342" y="155"/>
                </a:lnTo>
                <a:lnTo>
                  <a:pt x="333" y="155"/>
                </a:lnTo>
                <a:lnTo>
                  <a:pt x="333" y="159"/>
                </a:lnTo>
                <a:lnTo>
                  <a:pt x="328" y="164"/>
                </a:lnTo>
                <a:lnTo>
                  <a:pt x="328" y="168"/>
                </a:lnTo>
                <a:lnTo>
                  <a:pt x="328" y="173"/>
                </a:lnTo>
                <a:lnTo>
                  <a:pt x="324" y="181"/>
                </a:lnTo>
                <a:lnTo>
                  <a:pt x="319" y="186"/>
                </a:lnTo>
                <a:lnTo>
                  <a:pt x="315" y="190"/>
                </a:lnTo>
                <a:lnTo>
                  <a:pt x="306" y="190"/>
                </a:lnTo>
                <a:lnTo>
                  <a:pt x="302" y="190"/>
                </a:lnTo>
                <a:lnTo>
                  <a:pt x="297" y="190"/>
                </a:lnTo>
                <a:lnTo>
                  <a:pt x="297" y="190"/>
                </a:lnTo>
                <a:lnTo>
                  <a:pt x="293" y="195"/>
                </a:lnTo>
                <a:lnTo>
                  <a:pt x="297" y="204"/>
                </a:lnTo>
                <a:lnTo>
                  <a:pt x="297" y="208"/>
                </a:lnTo>
                <a:lnTo>
                  <a:pt x="297" y="213"/>
                </a:lnTo>
                <a:lnTo>
                  <a:pt x="288" y="208"/>
                </a:lnTo>
                <a:lnTo>
                  <a:pt x="297" y="213"/>
                </a:lnTo>
                <a:lnTo>
                  <a:pt x="297" y="217"/>
                </a:lnTo>
                <a:lnTo>
                  <a:pt x="297" y="217"/>
                </a:lnTo>
                <a:lnTo>
                  <a:pt x="297" y="221"/>
                </a:lnTo>
                <a:lnTo>
                  <a:pt x="293" y="226"/>
                </a:lnTo>
                <a:lnTo>
                  <a:pt x="297" y="235"/>
                </a:lnTo>
                <a:lnTo>
                  <a:pt x="306" y="257"/>
                </a:lnTo>
                <a:lnTo>
                  <a:pt x="306" y="257"/>
                </a:lnTo>
                <a:lnTo>
                  <a:pt x="315" y="261"/>
                </a:lnTo>
                <a:lnTo>
                  <a:pt x="337" y="270"/>
                </a:lnTo>
                <a:lnTo>
                  <a:pt x="337" y="270"/>
                </a:lnTo>
                <a:lnTo>
                  <a:pt x="337" y="279"/>
                </a:lnTo>
                <a:lnTo>
                  <a:pt x="328" y="279"/>
                </a:lnTo>
                <a:lnTo>
                  <a:pt x="324" y="279"/>
                </a:lnTo>
                <a:lnTo>
                  <a:pt x="319" y="283"/>
                </a:lnTo>
                <a:lnTo>
                  <a:pt x="319" y="283"/>
                </a:lnTo>
                <a:lnTo>
                  <a:pt x="311" y="283"/>
                </a:lnTo>
                <a:lnTo>
                  <a:pt x="306" y="288"/>
                </a:lnTo>
                <a:lnTo>
                  <a:pt x="302" y="292"/>
                </a:lnTo>
                <a:lnTo>
                  <a:pt x="302" y="301"/>
                </a:lnTo>
                <a:lnTo>
                  <a:pt x="297" y="306"/>
                </a:lnTo>
                <a:lnTo>
                  <a:pt x="293" y="310"/>
                </a:lnTo>
                <a:lnTo>
                  <a:pt x="297" y="314"/>
                </a:lnTo>
                <a:lnTo>
                  <a:pt x="293" y="323"/>
                </a:lnTo>
                <a:lnTo>
                  <a:pt x="293" y="328"/>
                </a:lnTo>
                <a:lnTo>
                  <a:pt x="288" y="332"/>
                </a:lnTo>
                <a:lnTo>
                  <a:pt x="284" y="332"/>
                </a:lnTo>
                <a:lnTo>
                  <a:pt x="284" y="328"/>
                </a:lnTo>
                <a:lnTo>
                  <a:pt x="284" y="323"/>
                </a:lnTo>
                <a:lnTo>
                  <a:pt x="280" y="323"/>
                </a:lnTo>
                <a:lnTo>
                  <a:pt x="275" y="328"/>
                </a:lnTo>
                <a:lnTo>
                  <a:pt x="275" y="337"/>
                </a:lnTo>
                <a:lnTo>
                  <a:pt x="271" y="341"/>
                </a:lnTo>
                <a:lnTo>
                  <a:pt x="271" y="341"/>
                </a:lnTo>
                <a:lnTo>
                  <a:pt x="271" y="354"/>
                </a:lnTo>
                <a:lnTo>
                  <a:pt x="266" y="359"/>
                </a:lnTo>
                <a:lnTo>
                  <a:pt x="271" y="363"/>
                </a:lnTo>
                <a:lnTo>
                  <a:pt x="271" y="368"/>
                </a:lnTo>
                <a:lnTo>
                  <a:pt x="275" y="372"/>
                </a:lnTo>
                <a:lnTo>
                  <a:pt x="271" y="377"/>
                </a:lnTo>
                <a:lnTo>
                  <a:pt x="248" y="381"/>
                </a:lnTo>
                <a:lnTo>
                  <a:pt x="248" y="381"/>
                </a:lnTo>
                <a:lnTo>
                  <a:pt x="244" y="377"/>
                </a:lnTo>
                <a:lnTo>
                  <a:pt x="240" y="377"/>
                </a:lnTo>
                <a:lnTo>
                  <a:pt x="235" y="377"/>
                </a:lnTo>
                <a:lnTo>
                  <a:pt x="231" y="377"/>
                </a:lnTo>
                <a:lnTo>
                  <a:pt x="222" y="377"/>
                </a:lnTo>
                <a:lnTo>
                  <a:pt x="222" y="363"/>
                </a:lnTo>
                <a:lnTo>
                  <a:pt x="226" y="354"/>
                </a:lnTo>
                <a:lnTo>
                  <a:pt x="222" y="341"/>
                </a:lnTo>
                <a:lnTo>
                  <a:pt x="222" y="337"/>
                </a:lnTo>
                <a:lnTo>
                  <a:pt x="222" y="328"/>
                </a:lnTo>
                <a:lnTo>
                  <a:pt x="213" y="328"/>
                </a:lnTo>
                <a:lnTo>
                  <a:pt x="209" y="332"/>
                </a:lnTo>
                <a:lnTo>
                  <a:pt x="209" y="337"/>
                </a:lnTo>
                <a:lnTo>
                  <a:pt x="209" y="337"/>
                </a:lnTo>
                <a:lnTo>
                  <a:pt x="209" y="341"/>
                </a:lnTo>
                <a:lnTo>
                  <a:pt x="200" y="346"/>
                </a:lnTo>
                <a:lnTo>
                  <a:pt x="200" y="354"/>
                </a:lnTo>
                <a:lnTo>
                  <a:pt x="191" y="354"/>
                </a:lnTo>
                <a:lnTo>
                  <a:pt x="186" y="350"/>
                </a:lnTo>
                <a:lnTo>
                  <a:pt x="182" y="350"/>
                </a:lnTo>
                <a:lnTo>
                  <a:pt x="177" y="341"/>
                </a:lnTo>
                <a:lnTo>
                  <a:pt x="177" y="341"/>
                </a:lnTo>
                <a:lnTo>
                  <a:pt x="173" y="341"/>
                </a:lnTo>
                <a:lnTo>
                  <a:pt x="169" y="341"/>
                </a:lnTo>
                <a:lnTo>
                  <a:pt x="164" y="332"/>
                </a:lnTo>
                <a:lnTo>
                  <a:pt x="137" y="328"/>
                </a:lnTo>
                <a:lnTo>
                  <a:pt x="137" y="328"/>
                </a:lnTo>
                <a:lnTo>
                  <a:pt x="129" y="328"/>
                </a:lnTo>
                <a:lnTo>
                  <a:pt x="129" y="332"/>
                </a:lnTo>
                <a:lnTo>
                  <a:pt x="129" y="337"/>
                </a:lnTo>
                <a:lnTo>
                  <a:pt x="124" y="350"/>
                </a:lnTo>
                <a:lnTo>
                  <a:pt x="124" y="350"/>
                </a:lnTo>
                <a:lnTo>
                  <a:pt x="115" y="350"/>
                </a:lnTo>
                <a:lnTo>
                  <a:pt x="111" y="354"/>
                </a:lnTo>
                <a:lnTo>
                  <a:pt x="98" y="346"/>
                </a:lnTo>
                <a:lnTo>
                  <a:pt x="84" y="341"/>
                </a:lnTo>
                <a:lnTo>
                  <a:pt x="84" y="332"/>
                </a:lnTo>
                <a:lnTo>
                  <a:pt x="84" y="319"/>
                </a:lnTo>
                <a:lnTo>
                  <a:pt x="75" y="301"/>
                </a:lnTo>
                <a:lnTo>
                  <a:pt x="71" y="297"/>
                </a:lnTo>
                <a:lnTo>
                  <a:pt x="80" y="297"/>
                </a:lnTo>
                <a:lnTo>
                  <a:pt x="84" y="292"/>
                </a:lnTo>
                <a:lnTo>
                  <a:pt x="89" y="292"/>
                </a:lnTo>
                <a:lnTo>
                  <a:pt x="93" y="279"/>
                </a:lnTo>
                <a:lnTo>
                  <a:pt x="98" y="275"/>
                </a:lnTo>
                <a:lnTo>
                  <a:pt x="106" y="275"/>
                </a:lnTo>
                <a:lnTo>
                  <a:pt x="106" y="275"/>
                </a:lnTo>
                <a:lnTo>
                  <a:pt x="106" y="266"/>
                </a:lnTo>
                <a:lnTo>
                  <a:pt x="98" y="261"/>
                </a:lnTo>
                <a:lnTo>
                  <a:pt x="98" y="257"/>
                </a:lnTo>
                <a:lnTo>
                  <a:pt x="98" y="252"/>
                </a:lnTo>
                <a:lnTo>
                  <a:pt x="102" y="248"/>
                </a:lnTo>
                <a:lnTo>
                  <a:pt x="102" y="248"/>
                </a:lnTo>
                <a:lnTo>
                  <a:pt x="98" y="244"/>
                </a:lnTo>
                <a:lnTo>
                  <a:pt x="84" y="248"/>
                </a:lnTo>
                <a:lnTo>
                  <a:pt x="80" y="244"/>
                </a:lnTo>
                <a:lnTo>
                  <a:pt x="66" y="244"/>
                </a:lnTo>
                <a:lnTo>
                  <a:pt x="66" y="221"/>
                </a:lnTo>
                <a:lnTo>
                  <a:pt x="71" y="217"/>
                </a:lnTo>
                <a:lnTo>
                  <a:pt x="66" y="217"/>
                </a:lnTo>
                <a:lnTo>
                  <a:pt x="62" y="217"/>
                </a:lnTo>
                <a:lnTo>
                  <a:pt x="58" y="217"/>
                </a:lnTo>
                <a:lnTo>
                  <a:pt x="53" y="213"/>
                </a:lnTo>
                <a:lnTo>
                  <a:pt x="53" y="208"/>
                </a:lnTo>
                <a:lnTo>
                  <a:pt x="53" y="199"/>
                </a:lnTo>
                <a:lnTo>
                  <a:pt x="49" y="199"/>
                </a:lnTo>
                <a:lnTo>
                  <a:pt x="49" y="195"/>
                </a:lnTo>
                <a:lnTo>
                  <a:pt x="53" y="186"/>
                </a:lnTo>
                <a:lnTo>
                  <a:pt x="66" y="173"/>
                </a:lnTo>
                <a:lnTo>
                  <a:pt x="75" y="173"/>
                </a:lnTo>
                <a:lnTo>
                  <a:pt x="80" y="173"/>
                </a:lnTo>
                <a:lnTo>
                  <a:pt x="80" y="168"/>
                </a:lnTo>
                <a:lnTo>
                  <a:pt x="80" y="164"/>
                </a:lnTo>
                <a:lnTo>
                  <a:pt x="80" y="159"/>
                </a:lnTo>
                <a:lnTo>
                  <a:pt x="66" y="142"/>
                </a:lnTo>
                <a:lnTo>
                  <a:pt x="62" y="133"/>
                </a:lnTo>
                <a:lnTo>
                  <a:pt x="58" y="128"/>
                </a:lnTo>
                <a:lnTo>
                  <a:pt x="53" y="124"/>
                </a:lnTo>
                <a:lnTo>
                  <a:pt x="35" y="119"/>
                </a:lnTo>
                <a:lnTo>
                  <a:pt x="27" y="97"/>
                </a:lnTo>
                <a:lnTo>
                  <a:pt x="18" y="93"/>
                </a:lnTo>
                <a:lnTo>
                  <a:pt x="13" y="88"/>
                </a:lnTo>
                <a:lnTo>
                  <a:pt x="9" y="88"/>
                </a:lnTo>
                <a:lnTo>
                  <a:pt x="9" y="84"/>
                </a:lnTo>
                <a:lnTo>
                  <a:pt x="0" y="8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5" name="Freeform 913">
            <a:extLst>
              <a:ext uri="{FF2B5EF4-FFF2-40B4-BE49-F238E27FC236}">
                <a16:creationId xmlns:a16="http://schemas.microsoft.com/office/drawing/2014/main" id="{9475F347-07B3-440D-99D7-C96843698898}"/>
              </a:ext>
            </a:extLst>
          </p:cNvPr>
          <p:cNvSpPr>
            <a:spLocks/>
          </p:cNvSpPr>
          <p:nvPr/>
        </p:nvSpPr>
        <p:spPr bwMode="auto">
          <a:xfrm>
            <a:off x="6325499" y="4738655"/>
            <a:ext cx="194667" cy="154484"/>
          </a:xfrm>
          <a:custGeom>
            <a:avLst/>
            <a:gdLst>
              <a:gd name="T0" fmla="*/ 5 w 218"/>
              <a:gd name="T1" fmla="*/ 0 h 173"/>
              <a:gd name="T2" fmla="*/ 9 w 218"/>
              <a:gd name="T3" fmla="*/ 0 h 173"/>
              <a:gd name="T4" fmla="*/ 9 w 218"/>
              <a:gd name="T5" fmla="*/ 9 h 173"/>
              <a:gd name="T6" fmla="*/ 14 w 218"/>
              <a:gd name="T7" fmla="*/ 13 h 173"/>
              <a:gd name="T8" fmla="*/ 22 w 218"/>
              <a:gd name="T9" fmla="*/ 22 h 173"/>
              <a:gd name="T10" fmla="*/ 36 w 218"/>
              <a:gd name="T11" fmla="*/ 31 h 173"/>
              <a:gd name="T12" fmla="*/ 49 w 218"/>
              <a:gd name="T13" fmla="*/ 31 h 173"/>
              <a:gd name="T14" fmla="*/ 62 w 218"/>
              <a:gd name="T15" fmla="*/ 44 h 173"/>
              <a:gd name="T16" fmla="*/ 76 w 218"/>
              <a:gd name="T17" fmla="*/ 62 h 173"/>
              <a:gd name="T18" fmla="*/ 102 w 218"/>
              <a:gd name="T19" fmla="*/ 80 h 173"/>
              <a:gd name="T20" fmla="*/ 107 w 218"/>
              <a:gd name="T21" fmla="*/ 93 h 173"/>
              <a:gd name="T22" fmla="*/ 116 w 218"/>
              <a:gd name="T23" fmla="*/ 93 h 173"/>
              <a:gd name="T24" fmla="*/ 120 w 218"/>
              <a:gd name="T25" fmla="*/ 84 h 173"/>
              <a:gd name="T26" fmla="*/ 129 w 218"/>
              <a:gd name="T27" fmla="*/ 84 h 173"/>
              <a:gd name="T28" fmla="*/ 129 w 218"/>
              <a:gd name="T29" fmla="*/ 71 h 173"/>
              <a:gd name="T30" fmla="*/ 120 w 218"/>
              <a:gd name="T31" fmla="*/ 62 h 173"/>
              <a:gd name="T32" fmla="*/ 133 w 218"/>
              <a:gd name="T33" fmla="*/ 71 h 173"/>
              <a:gd name="T34" fmla="*/ 133 w 218"/>
              <a:gd name="T35" fmla="*/ 84 h 173"/>
              <a:gd name="T36" fmla="*/ 138 w 218"/>
              <a:gd name="T37" fmla="*/ 98 h 173"/>
              <a:gd name="T38" fmla="*/ 147 w 218"/>
              <a:gd name="T39" fmla="*/ 106 h 173"/>
              <a:gd name="T40" fmla="*/ 160 w 218"/>
              <a:gd name="T41" fmla="*/ 115 h 173"/>
              <a:gd name="T42" fmla="*/ 164 w 218"/>
              <a:gd name="T43" fmla="*/ 115 h 173"/>
              <a:gd name="T44" fmla="*/ 164 w 218"/>
              <a:gd name="T45" fmla="*/ 111 h 173"/>
              <a:gd name="T46" fmla="*/ 169 w 218"/>
              <a:gd name="T47" fmla="*/ 111 h 173"/>
              <a:gd name="T48" fmla="*/ 173 w 218"/>
              <a:gd name="T49" fmla="*/ 111 h 173"/>
              <a:gd name="T50" fmla="*/ 169 w 218"/>
              <a:gd name="T51" fmla="*/ 93 h 173"/>
              <a:gd name="T52" fmla="*/ 160 w 218"/>
              <a:gd name="T53" fmla="*/ 84 h 173"/>
              <a:gd name="T54" fmla="*/ 173 w 218"/>
              <a:gd name="T55" fmla="*/ 80 h 173"/>
              <a:gd name="T56" fmla="*/ 169 w 218"/>
              <a:gd name="T57" fmla="*/ 89 h 173"/>
              <a:gd name="T58" fmla="*/ 204 w 218"/>
              <a:gd name="T59" fmla="*/ 124 h 173"/>
              <a:gd name="T60" fmla="*/ 209 w 218"/>
              <a:gd name="T61" fmla="*/ 137 h 173"/>
              <a:gd name="T62" fmla="*/ 218 w 218"/>
              <a:gd name="T63" fmla="*/ 133 h 173"/>
              <a:gd name="T64" fmla="*/ 204 w 218"/>
              <a:gd name="T65" fmla="*/ 137 h 173"/>
              <a:gd name="T66" fmla="*/ 173 w 218"/>
              <a:gd name="T67" fmla="*/ 146 h 173"/>
              <a:gd name="T68" fmla="*/ 156 w 218"/>
              <a:gd name="T69" fmla="*/ 160 h 173"/>
              <a:gd name="T70" fmla="*/ 151 w 218"/>
              <a:gd name="T71" fmla="*/ 173 h 173"/>
              <a:gd name="T72" fmla="*/ 125 w 218"/>
              <a:gd name="T73" fmla="*/ 155 h 173"/>
              <a:gd name="T74" fmla="*/ 93 w 218"/>
              <a:gd name="T75" fmla="*/ 129 h 173"/>
              <a:gd name="T76" fmla="*/ 67 w 218"/>
              <a:gd name="T77" fmla="*/ 98 h 173"/>
              <a:gd name="T78" fmla="*/ 54 w 218"/>
              <a:gd name="T79" fmla="*/ 89 h 173"/>
              <a:gd name="T80" fmla="*/ 27 w 218"/>
              <a:gd name="T81" fmla="*/ 62 h 173"/>
              <a:gd name="T82" fmla="*/ 22 w 218"/>
              <a:gd name="T83" fmla="*/ 40 h 173"/>
              <a:gd name="T84" fmla="*/ 5 w 218"/>
              <a:gd name="T85" fmla="*/ 1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8" h="173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9" y="4"/>
                </a:lnTo>
                <a:lnTo>
                  <a:pt x="9" y="9"/>
                </a:lnTo>
                <a:lnTo>
                  <a:pt x="9" y="9"/>
                </a:lnTo>
                <a:lnTo>
                  <a:pt x="14" y="9"/>
                </a:lnTo>
                <a:lnTo>
                  <a:pt x="14" y="13"/>
                </a:lnTo>
                <a:lnTo>
                  <a:pt x="18" y="18"/>
                </a:lnTo>
                <a:lnTo>
                  <a:pt x="22" y="22"/>
                </a:lnTo>
                <a:lnTo>
                  <a:pt x="22" y="22"/>
                </a:lnTo>
                <a:lnTo>
                  <a:pt x="27" y="27"/>
                </a:lnTo>
                <a:lnTo>
                  <a:pt x="31" y="31"/>
                </a:lnTo>
                <a:lnTo>
                  <a:pt x="36" y="31"/>
                </a:lnTo>
                <a:lnTo>
                  <a:pt x="40" y="31"/>
                </a:lnTo>
                <a:lnTo>
                  <a:pt x="45" y="31"/>
                </a:lnTo>
                <a:lnTo>
                  <a:pt x="49" y="31"/>
                </a:lnTo>
                <a:lnTo>
                  <a:pt x="49" y="36"/>
                </a:lnTo>
                <a:lnTo>
                  <a:pt x="58" y="44"/>
                </a:lnTo>
                <a:lnTo>
                  <a:pt x="62" y="44"/>
                </a:lnTo>
                <a:lnTo>
                  <a:pt x="62" y="49"/>
                </a:lnTo>
                <a:lnTo>
                  <a:pt x="71" y="58"/>
                </a:lnTo>
                <a:lnTo>
                  <a:pt x="76" y="62"/>
                </a:lnTo>
                <a:lnTo>
                  <a:pt x="80" y="67"/>
                </a:lnTo>
                <a:lnTo>
                  <a:pt x="93" y="80"/>
                </a:lnTo>
                <a:lnTo>
                  <a:pt x="102" y="80"/>
                </a:lnTo>
                <a:lnTo>
                  <a:pt x="102" y="84"/>
                </a:lnTo>
                <a:lnTo>
                  <a:pt x="107" y="89"/>
                </a:lnTo>
                <a:lnTo>
                  <a:pt x="107" y="93"/>
                </a:lnTo>
                <a:lnTo>
                  <a:pt x="111" y="98"/>
                </a:lnTo>
                <a:lnTo>
                  <a:pt x="116" y="98"/>
                </a:lnTo>
                <a:lnTo>
                  <a:pt x="116" y="93"/>
                </a:lnTo>
                <a:lnTo>
                  <a:pt x="116" y="89"/>
                </a:lnTo>
                <a:lnTo>
                  <a:pt x="120" y="89"/>
                </a:lnTo>
                <a:lnTo>
                  <a:pt x="120" y="84"/>
                </a:lnTo>
                <a:lnTo>
                  <a:pt x="125" y="84"/>
                </a:lnTo>
                <a:lnTo>
                  <a:pt x="125" y="89"/>
                </a:lnTo>
                <a:lnTo>
                  <a:pt x="129" y="84"/>
                </a:lnTo>
                <a:lnTo>
                  <a:pt x="129" y="75"/>
                </a:lnTo>
                <a:lnTo>
                  <a:pt x="129" y="71"/>
                </a:lnTo>
                <a:lnTo>
                  <a:pt x="129" y="71"/>
                </a:lnTo>
                <a:lnTo>
                  <a:pt x="125" y="67"/>
                </a:lnTo>
                <a:lnTo>
                  <a:pt x="120" y="62"/>
                </a:lnTo>
                <a:lnTo>
                  <a:pt x="120" y="62"/>
                </a:lnTo>
                <a:lnTo>
                  <a:pt x="120" y="62"/>
                </a:lnTo>
                <a:lnTo>
                  <a:pt x="125" y="62"/>
                </a:lnTo>
                <a:lnTo>
                  <a:pt x="133" y="71"/>
                </a:lnTo>
                <a:lnTo>
                  <a:pt x="138" y="75"/>
                </a:lnTo>
                <a:lnTo>
                  <a:pt x="133" y="84"/>
                </a:lnTo>
                <a:lnTo>
                  <a:pt x="133" y="84"/>
                </a:lnTo>
                <a:lnTo>
                  <a:pt x="138" y="89"/>
                </a:lnTo>
                <a:lnTo>
                  <a:pt x="138" y="93"/>
                </a:lnTo>
                <a:lnTo>
                  <a:pt x="138" y="98"/>
                </a:lnTo>
                <a:lnTo>
                  <a:pt x="138" y="102"/>
                </a:lnTo>
                <a:lnTo>
                  <a:pt x="142" y="102"/>
                </a:lnTo>
                <a:lnTo>
                  <a:pt x="147" y="106"/>
                </a:lnTo>
                <a:lnTo>
                  <a:pt x="151" y="115"/>
                </a:lnTo>
                <a:lnTo>
                  <a:pt x="156" y="115"/>
                </a:lnTo>
                <a:lnTo>
                  <a:pt x="160" y="115"/>
                </a:lnTo>
                <a:lnTo>
                  <a:pt x="160" y="120"/>
                </a:lnTo>
                <a:lnTo>
                  <a:pt x="164" y="115"/>
                </a:lnTo>
                <a:lnTo>
                  <a:pt x="164" y="115"/>
                </a:lnTo>
                <a:lnTo>
                  <a:pt x="164" y="115"/>
                </a:lnTo>
                <a:lnTo>
                  <a:pt x="164" y="111"/>
                </a:lnTo>
                <a:lnTo>
                  <a:pt x="164" y="111"/>
                </a:lnTo>
                <a:lnTo>
                  <a:pt x="164" y="111"/>
                </a:lnTo>
                <a:lnTo>
                  <a:pt x="164" y="111"/>
                </a:lnTo>
                <a:lnTo>
                  <a:pt x="169" y="111"/>
                </a:lnTo>
                <a:lnTo>
                  <a:pt x="169" y="106"/>
                </a:lnTo>
                <a:lnTo>
                  <a:pt x="169" y="106"/>
                </a:lnTo>
                <a:lnTo>
                  <a:pt x="173" y="111"/>
                </a:lnTo>
                <a:lnTo>
                  <a:pt x="182" y="115"/>
                </a:lnTo>
                <a:lnTo>
                  <a:pt x="182" y="111"/>
                </a:lnTo>
                <a:lnTo>
                  <a:pt x="169" y="93"/>
                </a:lnTo>
                <a:lnTo>
                  <a:pt x="164" y="89"/>
                </a:lnTo>
                <a:lnTo>
                  <a:pt x="160" y="89"/>
                </a:lnTo>
                <a:lnTo>
                  <a:pt x="160" y="84"/>
                </a:lnTo>
                <a:lnTo>
                  <a:pt x="164" y="84"/>
                </a:lnTo>
                <a:lnTo>
                  <a:pt x="169" y="84"/>
                </a:lnTo>
                <a:lnTo>
                  <a:pt x="173" y="80"/>
                </a:lnTo>
                <a:lnTo>
                  <a:pt x="173" y="84"/>
                </a:lnTo>
                <a:lnTo>
                  <a:pt x="169" y="89"/>
                </a:lnTo>
                <a:lnTo>
                  <a:pt x="169" y="89"/>
                </a:lnTo>
                <a:lnTo>
                  <a:pt x="178" y="93"/>
                </a:lnTo>
                <a:lnTo>
                  <a:pt x="196" y="115"/>
                </a:lnTo>
                <a:lnTo>
                  <a:pt x="204" y="124"/>
                </a:lnTo>
                <a:lnTo>
                  <a:pt x="209" y="129"/>
                </a:lnTo>
                <a:lnTo>
                  <a:pt x="209" y="133"/>
                </a:lnTo>
                <a:lnTo>
                  <a:pt x="209" y="137"/>
                </a:lnTo>
                <a:lnTo>
                  <a:pt x="213" y="133"/>
                </a:lnTo>
                <a:lnTo>
                  <a:pt x="213" y="129"/>
                </a:lnTo>
                <a:lnTo>
                  <a:pt x="218" y="133"/>
                </a:lnTo>
                <a:lnTo>
                  <a:pt x="218" y="137"/>
                </a:lnTo>
                <a:lnTo>
                  <a:pt x="209" y="137"/>
                </a:lnTo>
                <a:lnTo>
                  <a:pt x="204" y="137"/>
                </a:lnTo>
                <a:lnTo>
                  <a:pt x="173" y="146"/>
                </a:lnTo>
                <a:lnTo>
                  <a:pt x="173" y="142"/>
                </a:lnTo>
                <a:lnTo>
                  <a:pt x="173" y="146"/>
                </a:lnTo>
                <a:lnTo>
                  <a:pt x="173" y="146"/>
                </a:lnTo>
                <a:lnTo>
                  <a:pt x="156" y="155"/>
                </a:lnTo>
                <a:lnTo>
                  <a:pt x="156" y="160"/>
                </a:lnTo>
                <a:lnTo>
                  <a:pt x="151" y="164"/>
                </a:lnTo>
                <a:lnTo>
                  <a:pt x="151" y="169"/>
                </a:lnTo>
                <a:lnTo>
                  <a:pt x="151" y="173"/>
                </a:lnTo>
                <a:lnTo>
                  <a:pt x="142" y="173"/>
                </a:lnTo>
                <a:lnTo>
                  <a:pt x="138" y="164"/>
                </a:lnTo>
                <a:lnTo>
                  <a:pt x="125" y="155"/>
                </a:lnTo>
                <a:lnTo>
                  <a:pt x="111" y="146"/>
                </a:lnTo>
                <a:lnTo>
                  <a:pt x="107" y="146"/>
                </a:lnTo>
                <a:lnTo>
                  <a:pt x="93" y="129"/>
                </a:lnTo>
                <a:lnTo>
                  <a:pt x="80" y="111"/>
                </a:lnTo>
                <a:lnTo>
                  <a:pt x="71" y="102"/>
                </a:lnTo>
                <a:lnTo>
                  <a:pt x="67" y="98"/>
                </a:lnTo>
                <a:lnTo>
                  <a:pt x="58" y="98"/>
                </a:lnTo>
                <a:lnTo>
                  <a:pt x="54" y="93"/>
                </a:lnTo>
                <a:lnTo>
                  <a:pt x="54" y="89"/>
                </a:lnTo>
                <a:lnTo>
                  <a:pt x="45" y="80"/>
                </a:lnTo>
                <a:lnTo>
                  <a:pt x="40" y="75"/>
                </a:lnTo>
                <a:lnTo>
                  <a:pt x="27" y="62"/>
                </a:lnTo>
                <a:lnTo>
                  <a:pt x="22" y="53"/>
                </a:lnTo>
                <a:lnTo>
                  <a:pt x="22" y="49"/>
                </a:lnTo>
                <a:lnTo>
                  <a:pt x="22" y="40"/>
                </a:lnTo>
                <a:lnTo>
                  <a:pt x="22" y="31"/>
                </a:lnTo>
                <a:lnTo>
                  <a:pt x="18" y="27"/>
                </a:lnTo>
                <a:lnTo>
                  <a:pt x="5" y="18"/>
                </a:lnTo>
                <a:lnTo>
                  <a:pt x="0" y="9"/>
                </a:lnTo>
                <a:lnTo>
                  <a:pt x="0" y="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6" name="Freeform 914">
            <a:extLst>
              <a:ext uri="{FF2B5EF4-FFF2-40B4-BE49-F238E27FC236}">
                <a16:creationId xmlns:a16="http://schemas.microsoft.com/office/drawing/2014/main" id="{45925F96-51AE-4A24-9F8A-40A33F8917FF}"/>
              </a:ext>
            </a:extLst>
          </p:cNvPr>
          <p:cNvSpPr>
            <a:spLocks/>
          </p:cNvSpPr>
          <p:nvPr/>
        </p:nvSpPr>
        <p:spPr bwMode="auto">
          <a:xfrm>
            <a:off x="6325499" y="4738655"/>
            <a:ext cx="194667" cy="154484"/>
          </a:xfrm>
          <a:custGeom>
            <a:avLst/>
            <a:gdLst>
              <a:gd name="T0" fmla="*/ 5 w 218"/>
              <a:gd name="T1" fmla="*/ 0 h 173"/>
              <a:gd name="T2" fmla="*/ 9 w 218"/>
              <a:gd name="T3" fmla="*/ 0 h 173"/>
              <a:gd name="T4" fmla="*/ 9 w 218"/>
              <a:gd name="T5" fmla="*/ 9 h 173"/>
              <a:gd name="T6" fmla="*/ 14 w 218"/>
              <a:gd name="T7" fmla="*/ 13 h 173"/>
              <a:gd name="T8" fmla="*/ 22 w 218"/>
              <a:gd name="T9" fmla="*/ 22 h 173"/>
              <a:gd name="T10" fmla="*/ 36 w 218"/>
              <a:gd name="T11" fmla="*/ 31 h 173"/>
              <a:gd name="T12" fmla="*/ 49 w 218"/>
              <a:gd name="T13" fmla="*/ 31 h 173"/>
              <a:gd name="T14" fmla="*/ 62 w 218"/>
              <a:gd name="T15" fmla="*/ 44 h 173"/>
              <a:gd name="T16" fmla="*/ 76 w 218"/>
              <a:gd name="T17" fmla="*/ 62 h 173"/>
              <a:gd name="T18" fmla="*/ 102 w 218"/>
              <a:gd name="T19" fmla="*/ 80 h 173"/>
              <a:gd name="T20" fmla="*/ 107 w 218"/>
              <a:gd name="T21" fmla="*/ 93 h 173"/>
              <a:gd name="T22" fmla="*/ 116 w 218"/>
              <a:gd name="T23" fmla="*/ 93 h 173"/>
              <a:gd name="T24" fmla="*/ 120 w 218"/>
              <a:gd name="T25" fmla="*/ 84 h 173"/>
              <a:gd name="T26" fmla="*/ 129 w 218"/>
              <a:gd name="T27" fmla="*/ 84 h 173"/>
              <a:gd name="T28" fmla="*/ 129 w 218"/>
              <a:gd name="T29" fmla="*/ 71 h 173"/>
              <a:gd name="T30" fmla="*/ 120 w 218"/>
              <a:gd name="T31" fmla="*/ 62 h 173"/>
              <a:gd name="T32" fmla="*/ 133 w 218"/>
              <a:gd name="T33" fmla="*/ 71 h 173"/>
              <a:gd name="T34" fmla="*/ 133 w 218"/>
              <a:gd name="T35" fmla="*/ 84 h 173"/>
              <a:gd name="T36" fmla="*/ 138 w 218"/>
              <a:gd name="T37" fmla="*/ 98 h 173"/>
              <a:gd name="T38" fmla="*/ 147 w 218"/>
              <a:gd name="T39" fmla="*/ 106 h 173"/>
              <a:gd name="T40" fmla="*/ 160 w 218"/>
              <a:gd name="T41" fmla="*/ 115 h 173"/>
              <a:gd name="T42" fmla="*/ 164 w 218"/>
              <a:gd name="T43" fmla="*/ 115 h 173"/>
              <a:gd name="T44" fmla="*/ 164 w 218"/>
              <a:gd name="T45" fmla="*/ 111 h 173"/>
              <a:gd name="T46" fmla="*/ 169 w 218"/>
              <a:gd name="T47" fmla="*/ 111 h 173"/>
              <a:gd name="T48" fmla="*/ 173 w 218"/>
              <a:gd name="T49" fmla="*/ 111 h 173"/>
              <a:gd name="T50" fmla="*/ 169 w 218"/>
              <a:gd name="T51" fmla="*/ 93 h 173"/>
              <a:gd name="T52" fmla="*/ 160 w 218"/>
              <a:gd name="T53" fmla="*/ 84 h 173"/>
              <a:gd name="T54" fmla="*/ 173 w 218"/>
              <a:gd name="T55" fmla="*/ 80 h 173"/>
              <a:gd name="T56" fmla="*/ 169 w 218"/>
              <a:gd name="T57" fmla="*/ 89 h 173"/>
              <a:gd name="T58" fmla="*/ 204 w 218"/>
              <a:gd name="T59" fmla="*/ 124 h 173"/>
              <a:gd name="T60" fmla="*/ 209 w 218"/>
              <a:gd name="T61" fmla="*/ 137 h 173"/>
              <a:gd name="T62" fmla="*/ 218 w 218"/>
              <a:gd name="T63" fmla="*/ 133 h 173"/>
              <a:gd name="T64" fmla="*/ 204 w 218"/>
              <a:gd name="T65" fmla="*/ 137 h 173"/>
              <a:gd name="T66" fmla="*/ 173 w 218"/>
              <a:gd name="T67" fmla="*/ 146 h 173"/>
              <a:gd name="T68" fmla="*/ 156 w 218"/>
              <a:gd name="T69" fmla="*/ 160 h 173"/>
              <a:gd name="T70" fmla="*/ 151 w 218"/>
              <a:gd name="T71" fmla="*/ 173 h 173"/>
              <a:gd name="T72" fmla="*/ 125 w 218"/>
              <a:gd name="T73" fmla="*/ 155 h 173"/>
              <a:gd name="T74" fmla="*/ 93 w 218"/>
              <a:gd name="T75" fmla="*/ 129 h 173"/>
              <a:gd name="T76" fmla="*/ 67 w 218"/>
              <a:gd name="T77" fmla="*/ 98 h 173"/>
              <a:gd name="T78" fmla="*/ 54 w 218"/>
              <a:gd name="T79" fmla="*/ 89 h 173"/>
              <a:gd name="T80" fmla="*/ 27 w 218"/>
              <a:gd name="T81" fmla="*/ 62 h 173"/>
              <a:gd name="T82" fmla="*/ 22 w 218"/>
              <a:gd name="T83" fmla="*/ 40 h 173"/>
              <a:gd name="T84" fmla="*/ 5 w 218"/>
              <a:gd name="T85" fmla="*/ 1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8" h="173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9" y="4"/>
                </a:lnTo>
                <a:lnTo>
                  <a:pt x="9" y="9"/>
                </a:lnTo>
                <a:lnTo>
                  <a:pt x="9" y="9"/>
                </a:lnTo>
                <a:lnTo>
                  <a:pt x="14" y="9"/>
                </a:lnTo>
                <a:lnTo>
                  <a:pt x="14" y="13"/>
                </a:lnTo>
                <a:lnTo>
                  <a:pt x="18" y="18"/>
                </a:lnTo>
                <a:lnTo>
                  <a:pt x="22" y="22"/>
                </a:lnTo>
                <a:lnTo>
                  <a:pt x="22" y="22"/>
                </a:lnTo>
                <a:lnTo>
                  <a:pt x="27" y="27"/>
                </a:lnTo>
                <a:lnTo>
                  <a:pt x="31" y="31"/>
                </a:lnTo>
                <a:lnTo>
                  <a:pt x="36" y="31"/>
                </a:lnTo>
                <a:lnTo>
                  <a:pt x="40" y="31"/>
                </a:lnTo>
                <a:lnTo>
                  <a:pt x="45" y="31"/>
                </a:lnTo>
                <a:lnTo>
                  <a:pt x="49" y="31"/>
                </a:lnTo>
                <a:lnTo>
                  <a:pt x="49" y="36"/>
                </a:lnTo>
                <a:lnTo>
                  <a:pt x="58" y="44"/>
                </a:lnTo>
                <a:lnTo>
                  <a:pt x="62" y="44"/>
                </a:lnTo>
                <a:lnTo>
                  <a:pt x="62" y="49"/>
                </a:lnTo>
                <a:lnTo>
                  <a:pt x="71" y="58"/>
                </a:lnTo>
                <a:lnTo>
                  <a:pt x="76" y="62"/>
                </a:lnTo>
                <a:lnTo>
                  <a:pt x="80" y="67"/>
                </a:lnTo>
                <a:lnTo>
                  <a:pt x="93" y="80"/>
                </a:lnTo>
                <a:lnTo>
                  <a:pt x="102" y="80"/>
                </a:lnTo>
                <a:lnTo>
                  <a:pt x="102" y="84"/>
                </a:lnTo>
                <a:lnTo>
                  <a:pt x="107" y="89"/>
                </a:lnTo>
                <a:lnTo>
                  <a:pt x="107" y="93"/>
                </a:lnTo>
                <a:lnTo>
                  <a:pt x="111" y="98"/>
                </a:lnTo>
                <a:lnTo>
                  <a:pt x="116" y="98"/>
                </a:lnTo>
                <a:lnTo>
                  <a:pt x="116" y="93"/>
                </a:lnTo>
                <a:lnTo>
                  <a:pt x="116" y="89"/>
                </a:lnTo>
                <a:lnTo>
                  <a:pt x="120" y="89"/>
                </a:lnTo>
                <a:lnTo>
                  <a:pt x="120" y="84"/>
                </a:lnTo>
                <a:lnTo>
                  <a:pt x="125" y="84"/>
                </a:lnTo>
                <a:lnTo>
                  <a:pt x="125" y="89"/>
                </a:lnTo>
                <a:lnTo>
                  <a:pt x="129" y="84"/>
                </a:lnTo>
                <a:lnTo>
                  <a:pt x="129" y="75"/>
                </a:lnTo>
                <a:lnTo>
                  <a:pt x="129" y="71"/>
                </a:lnTo>
                <a:lnTo>
                  <a:pt x="129" y="71"/>
                </a:lnTo>
                <a:lnTo>
                  <a:pt x="125" y="67"/>
                </a:lnTo>
                <a:lnTo>
                  <a:pt x="120" y="62"/>
                </a:lnTo>
                <a:lnTo>
                  <a:pt x="120" y="62"/>
                </a:lnTo>
                <a:lnTo>
                  <a:pt x="120" y="62"/>
                </a:lnTo>
                <a:lnTo>
                  <a:pt x="125" y="62"/>
                </a:lnTo>
                <a:lnTo>
                  <a:pt x="133" y="71"/>
                </a:lnTo>
                <a:lnTo>
                  <a:pt x="138" y="75"/>
                </a:lnTo>
                <a:lnTo>
                  <a:pt x="133" y="84"/>
                </a:lnTo>
                <a:lnTo>
                  <a:pt x="133" y="84"/>
                </a:lnTo>
                <a:lnTo>
                  <a:pt x="138" y="89"/>
                </a:lnTo>
                <a:lnTo>
                  <a:pt x="138" y="93"/>
                </a:lnTo>
                <a:lnTo>
                  <a:pt x="138" y="98"/>
                </a:lnTo>
                <a:lnTo>
                  <a:pt x="138" y="102"/>
                </a:lnTo>
                <a:lnTo>
                  <a:pt x="142" y="102"/>
                </a:lnTo>
                <a:lnTo>
                  <a:pt x="147" y="106"/>
                </a:lnTo>
                <a:lnTo>
                  <a:pt x="151" y="115"/>
                </a:lnTo>
                <a:lnTo>
                  <a:pt x="156" y="115"/>
                </a:lnTo>
                <a:lnTo>
                  <a:pt x="160" y="115"/>
                </a:lnTo>
                <a:lnTo>
                  <a:pt x="160" y="120"/>
                </a:lnTo>
                <a:lnTo>
                  <a:pt x="164" y="115"/>
                </a:lnTo>
                <a:lnTo>
                  <a:pt x="164" y="115"/>
                </a:lnTo>
                <a:lnTo>
                  <a:pt x="164" y="115"/>
                </a:lnTo>
                <a:lnTo>
                  <a:pt x="164" y="111"/>
                </a:lnTo>
                <a:lnTo>
                  <a:pt x="164" y="111"/>
                </a:lnTo>
                <a:lnTo>
                  <a:pt x="164" y="111"/>
                </a:lnTo>
                <a:lnTo>
                  <a:pt x="164" y="111"/>
                </a:lnTo>
                <a:lnTo>
                  <a:pt x="169" y="111"/>
                </a:lnTo>
                <a:lnTo>
                  <a:pt x="169" y="106"/>
                </a:lnTo>
                <a:lnTo>
                  <a:pt x="169" y="106"/>
                </a:lnTo>
                <a:lnTo>
                  <a:pt x="173" y="111"/>
                </a:lnTo>
                <a:lnTo>
                  <a:pt x="182" y="115"/>
                </a:lnTo>
                <a:lnTo>
                  <a:pt x="182" y="111"/>
                </a:lnTo>
                <a:lnTo>
                  <a:pt x="169" y="93"/>
                </a:lnTo>
                <a:lnTo>
                  <a:pt x="164" y="89"/>
                </a:lnTo>
                <a:lnTo>
                  <a:pt x="160" y="89"/>
                </a:lnTo>
                <a:lnTo>
                  <a:pt x="160" y="84"/>
                </a:lnTo>
                <a:lnTo>
                  <a:pt x="164" y="84"/>
                </a:lnTo>
                <a:lnTo>
                  <a:pt x="169" y="84"/>
                </a:lnTo>
                <a:lnTo>
                  <a:pt x="173" y="80"/>
                </a:lnTo>
                <a:lnTo>
                  <a:pt x="173" y="84"/>
                </a:lnTo>
                <a:lnTo>
                  <a:pt x="169" y="89"/>
                </a:lnTo>
                <a:lnTo>
                  <a:pt x="169" y="89"/>
                </a:lnTo>
                <a:lnTo>
                  <a:pt x="178" y="93"/>
                </a:lnTo>
                <a:lnTo>
                  <a:pt x="196" y="115"/>
                </a:lnTo>
                <a:lnTo>
                  <a:pt x="204" y="124"/>
                </a:lnTo>
                <a:lnTo>
                  <a:pt x="209" y="129"/>
                </a:lnTo>
                <a:lnTo>
                  <a:pt x="209" y="133"/>
                </a:lnTo>
                <a:lnTo>
                  <a:pt x="209" y="137"/>
                </a:lnTo>
                <a:lnTo>
                  <a:pt x="213" y="133"/>
                </a:lnTo>
                <a:lnTo>
                  <a:pt x="213" y="129"/>
                </a:lnTo>
                <a:lnTo>
                  <a:pt x="218" y="133"/>
                </a:lnTo>
                <a:lnTo>
                  <a:pt x="218" y="137"/>
                </a:lnTo>
                <a:lnTo>
                  <a:pt x="209" y="137"/>
                </a:lnTo>
                <a:lnTo>
                  <a:pt x="204" y="137"/>
                </a:lnTo>
                <a:lnTo>
                  <a:pt x="173" y="146"/>
                </a:lnTo>
                <a:lnTo>
                  <a:pt x="173" y="142"/>
                </a:lnTo>
                <a:lnTo>
                  <a:pt x="173" y="146"/>
                </a:lnTo>
                <a:lnTo>
                  <a:pt x="173" y="146"/>
                </a:lnTo>
                <a:lnTo>
                  <a:pt x="156" y="155"/>
                </a:lnTo>
                <a:lnTo>
                  <a:pt x="156" y="160"/>
                </a:lnTo>
                <a:lnTo>
                  <a:pt x="151" y="164"/>
                </a:lnTo>
                <a:lnTo>
                  <a:pt x="151" y="169"/>
                </a:lnTo>
                <a:lnTo>
                  <a:pt x="151" y="173"/>
                </a:lnTo>
                <a:lnTo>
                  <a:pt x="142" y="173"/>
                </a:lnTo>
                <a:lnTo>
                  <a:pt x="138" y="164"/>
                </a:lnTo>
                <a:lnTo>
                  <a:pt x="125" y="155"/>
                </a:lnTo>
                <a:lnTo>
                  <a:pt x="111" y="146"/>
                </a:lnTo>
                <a:lnTo>
                  <a:pt x="107" y="146"/>
                </a:lnTo>
                <a:lnTo>
                  <a:pt x="93" y="129"/>
                </a:lnTo>
                <a:lnTo>
                  <a:pt x="80" y="111"/>
                </a:lnTo>
                <a:lnTo>
                  <a:pt x="71" y="102"/>
                </a:lnTo>
                <a:lnTo>
                  <a:pt x="67" y="98"/>
                </a:lnTo>
                <a:lnTo>
                  <a:pt x="58" y="98"/>
                </a:lnTo>
                <a:lnTo>
                  <a:pt x="54" y="93"/>
                </a:lnTo>
                <a:lnTo>
                  <a:pt x="54" y="89"/>
                </a:lnTo>
                <a:lnTo>
                  <a:pt x="45" y="80"/>
                </a:lnTo>
                <a:lnTo>
                  <a:pt x="40" y="75"/>
                </a:lnTo>
                <a:lnTo>
                  <a:pt x="27" y="62"/>
                </a:lnTo>
                <a:lnTo>
                  <a:pt x="22" y="53"/>
                </a:lnTo>
                <a:lnTo>
                  <a:pt x="22" y="49"/>
                </a:lnTo>
                <a:lnTo>
                  <a:pt x="22" y="40"/>
                </a:lnTo>
                <a:lnTo>
                  <a:pt x="22" y="31"/>
                </a:lnTo>
                <a:lnTo>
                  <a:pt x="18" y="27"/>
                </a:lnTo>
                <a:lnTo>
                  <a:pt x="5" y="18"/>
                </a:lnTo>
                <a:lnTo>
                  <a:pt x="0" y="9"/>
                </a:lnTo>
                <a:lnTo>
                  <a:pt x="0" y="4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7" name="Freeform 915">
            <a:extLst>
              <a:ext uri="{FF2B5EF4-FFF2-40B4-BE49-F238E27FC236}">
                <a16:creationId xmlns:a16="http://schemas.microsoft.com/office/drawing/2014/main" id="{644FB0FA-D7F9-4488-92F2-D267B7FF6A9D}"/>
              </a:ext>
            </a:extLst>
          </p:cNvPr>
          <p:cNvSpPr>
            <a:spLocks/>
          </p:cNvSpPr>
          <p:nvPr/>
        </p:nvSpPr>
        <p:spPr bwMode="auto">
          <a:xfrm>
            <a:off x="6325499" y="4738655"/>
            <a:ext cx="194667" cy="154484"/>
          </a:xfrm>
          <a:custGeom>
            <a:avLst/>
            <a:gdLst>
              <a:gd name="T0" fmla="*/ 5 w 218"/>
              <a:gd name="T1" fmla="*/ 0 h 173"/>
              <a:gd name="T2" fmla="*/ 9 w 218"/>
              <a:gd name="T3" fmla="*/ 0 h 173"/>
              <a:gd name="T4" fmla="*/ 9 w 218"/>
              <a:gd name="T5" fmla="*/ 9 h 173"/>
              <a:gd name="T6" fmla="*/ 14 w 218"/>
              <a:gd name="T7" fmla="*/ 13 h 173"/>
              <a:gd name="T8" fmla="*/ 22 w 218"/>
              <a:gd name="T9" fmla="*/ 22 h 173"/>
              <a:gd name="T10" fmla="*/ 36 w 218"/>
              <a:gd name="T11" fmla="*/ 31 h 173"/>
              <a:gd name="T12" fmla="*/ 49 w 218"/>
              <a:gd name="T13" fmla="*/ 31 h 173"/>
              <a:gd name="T14" fmla="*/ 62 w 218"/>
              <a:gd name="T15" fmla="*/ 44 h 173"/>
              <a:gd name="T16" fmla="*/ 76 w 218"/>
              <a:gd name="T17" fmla="*/ 62 h 173"/>
              <a:gd name="T18" fmla="*/ 102 w 218"/>
              <a:gd name="T19" fmla="*/ 80 h 173"/>
              <a:gd name="T20" fmla="*/ 107 w 218"/>
              <a:gd name="T21" fmla="*/ 93 h 173"/>
              <a:gd name="T22" fmla="*/ 116 w 218"/>
              <a:gd name="T23" fmla="*/ 93 h 173"/>
              <a:gd name="T24" fmla="*/ 120 w 218"/>
              <a:gd name="T25" fmla="*/ 84 h 173"/>
              <a:gd name="T26" fmla="*/ 129 w 218"/>
              <a:gd name="T27" fmla="*/ 84 h 173"/>
              <a:gd name="T28" fmla="*/ 129 w 218"/>
              <a:gd name="T29" fmla="*/ 71 h 173"/>
              <a:gd name="T30" fmla="*/ 120 w 218"/>
              <a:gd name="T31" fmla="*/ 62 h 173"/>
              <a:gd name="T32" fmla="*/ 133 w 218"/>
              <a:gd name="T33" fmla="*/ 71 h 173"/>
              <a:gd name="T34" fmla="*/ 133 w 218"/>
              <a:gd name="T35" fmla="*/ 84 h 173"/>
              <a:gd name="T36" fmla="*/ 138 w 218"/>
              <a:gd name="T37" fmla="*/ 98 h 173"/>
              <a:gd name="T38" fmla="*/ 147 w 218"/>
              <a:gd name="T39" fmla="*/ 106 h 173"/>
              <a:gd name="T40" fmla="*/ 160 w 218"/>
              <a:gd name="T41" fmla="*/ 115 h 173"/>
              <a:gd name="T42" fmla="*/ 164 w 218"/>
              <a:gd name="T43" fmla="*/ 115 h 173"/>
              <a:gd name="T44" fmla="*/ 164 w 218"/>
              <a:gd name="T45" fmla="*/ 111 h 173"/>
              <a:gd name="T46" fmla="*/ 169 w 218"/>
              <a:gd name="T47" fmla="*/ 111 h 173"/>
              <a:gd name="T48" fmla="*/ 173 w 218"/>
              <a:gd name="T49" fmla="*/ 111 h 173"/>
              <a:gd name="T50" fmla="*/ 169 w 218"/>
              <a:gd name="T51" fmla="*/ 93 h 173"/>
              <a:gd name="T52" fmla="*/ 160 w 218"/>
              <a:gd name="T53" fmla="*/ 84 h 173"/>
              <a:gd name="T54" fmla="*/ 173 w 218"/>
              <a:gd name="T55" fmla="*/ 80 h 173"/>
              <a:gd name="T56" fmla="*/ 169 w 218"/>
              <a:gd name="T57" fmla="*/ 89 h 173"/>
              <a:gd name="T58" fmla="*/ 204 w 218"/>
              <a:gd name="T59" fmla="*/ 124 h 173"/>
              <a:gd name="T60" fmla="*/ 209 w 218"/>
              <a:gd name="T61" fmla="*/ 137 h 173"/>
              <a:gd name="T62" fmla="*/ 218 w 218"/>
              <a:gd name="T63" fmla="*/ 133 h 173"/>
              <a:gd name="T64" fmla="*/ 204 w 218"/>
              <a:gd name="T65" fmla="*/ 137 h 173"/>
              <a:gd name="T66" fmla="*/ 173 w 218"/>
              <a:gd name="T67" fmla="*/ 146 h 173"/>
              <a:gd name="T68" fmla="*/ 156 w 218"/>
              <a:gd name="T69" fmla="*/ 160 h 173"/>
              <a:gd name="T70" fmla="*/ 151 w 218"/>
              <a:gd name="T71" fmla="*/ 173 h 173"/>
              <a:gd name="T72" fmla="*/ 125 w 218"/>
              <a:gd name="T73" fmla="*/ 155 h 173"/>
              <a:gd name="T74" fmla="*/ 93 w 218"/>
              <a:gd name="T75" fmla="*/ 129 h 173"/>
              <a:gd name="T76" fmla="*/ 67 w 218"/>
              <a:gd name="T77" fmla="*/ 98 h 173"/>
              <a:gd name="T78" fmla="*/ 54 w 218"/>
              <a:gd name="T79" fmla="*/ 89 h 173"/>
              <a:gd name="T80" fmla="*/ 27 w 218"/>
              <a:gd name="T81" fmla="*/ 62 h 173"/>
              <a:gd name="T82" fmla="*/ 22 w 218"/>
              <a:gd name="T83" fmla="*/ 40 h 173"/>
              <a:gd name="T84" fmla="*/ 5 w 218"/>
              <a:gd name="T85" fmla="*/ 1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8" h="173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9" y="4"/>
                </a:lnTo>
                <a:lnTo>
                  <a:pt x="9" y="9"/>
                </a:lnTo>
                <a:lnTo>
                  <a:pt x="9" y="9"/>
                </a:lnTo>
                <a:lnTo>
                  <a:pt x="14" y="9"/>
                </a:lnTo>
                <a:lnTo>
                  <a:pt x="14" y="13"/>
                </a:lnTo>
                <a:lnTo>
                  <a:pt x="18" y="18"/>
                </a:lnTo>
                <a:lnTo>
                  <a:pt x="22" y="22"/>
                </a:lnTo>
                <a:lnTo>
                  <a:pt x="22" y="22"/>
                </a:lnTo>
                <a:lnTo>
                  <a:pt x="27" y="27"/>
                </a:lnTo>
                <a:lnTo>
                  <a:pt x="31" y="31"/>
                </a:lnTo>
                <a:lnTo>
                  <a:pt x="36" y="31"/>
                </a:lnTo>
                <a:lnTo>
                  <a:pt x="40" y="31"/>
                </a:lnTo>
                <a:lnTo>
                  <a:pt x="45" y="31"/>
                </a:lnTo>
                <a:lnTo>
                  <a:pt x="49" y="31"/>
                </a:lnTo>
                <a:lnTo>
                  <a:pt x="49" y="36"/>
                </a:lnTo>
                <a:lnTo>
                  <a:pt x="58" y="44"/>
                </a:lnTo>
                <a:lnTo>
                  <a:pt x="62" y="44"/>
                </a:lnTo>
                <a:lnTo>
                  <a:pt x="62" y="49"/>
                </a:lnTo>
                <a:lnTo>
                  <a:pt x="71" y="58"/>
                </a:lnTo>
                <a:lnTo>
                  <a:pt x="76" y="62"/>
                </a:lnTo>
                <a:lnTo>
                  <a:pt x="80" y="67"/>
                </a:lnTo>
                <a:lnTo>
                  <a:pt x="93" y="80"/>
                </a:lnTo>
                <a:lnTo>
                  <a:pt x="102" y="80"/>
                </a:lnTo>
                <a:lnTo>
                  <a:pt x="102" y="84"/>
                </a:lnTo>
                <a:lnTo>
                  <a:pt x="107" y="89"/>
                </a:lnTo>
                <a:lnTo>
                  <a:pt x="107" y="93"/>
                </a:lnTo>
                <a:lnTo>
                  <a:pt x="111" y="98"/>
                </a:lnTo>
                <a:lnTo>
                  <a:pt x="116" y="98"/>
                </a:lnTo>
                <a:lnTo>
                  <a:pt x="116" y="93"/>
                </a:lnTo>
                <a:lnTo>
                  <a:pt x="116" y="89"/>
                </a:lnTo>
                <a:lnTo>
                  <a:pt x="120" y="89"/>
                </a:lnTo>
                <a:lnTo>
                  <a:pt x="120" y="84"/>
                </a:lnTo>
                <a:lnTo>
                  <a:pt x="125" y="84"/>
                </a:lnTo>
                <a:lnTo>
                  <a:pt x="125" y="89"/>
                </a:lnTo>
                <a:lnTo>
                  <a:pt x="129" y="84"/>
                </a:lnTo>
                <a:lnTo>
                  <a:pt x="129" y="75"/>
                </a:lnTo>
                <a:lnTo>
                  <a:pt x="129" y="71"/>
                </a:lnTo>
                <a:lnTo>
                  <a:pt x="129" y="71"/>
                </a:lnTo>
                <a:lnTo>
                  <a:pt x="125" y="67"/>
                </a:lnTo>
                <a:lnTo>
                  <a:pt x="120" y="62"/>
                </a:lnTo>
                <a:lnTo>
                  <a:pt x="120" y="62"/>
                </a:lnTo>
                <a:lnTo>
                  <a:pt x="120" y="62"/>
                </a:lnTo>
                <a:lnTo>
                  <a:pt x="125" y="62"/>
                </a:lnTo>
                <a:lnTo>
                  <a:pt x="133" y="71"/>
                </a:lnTo>
                <a:lnTo>
                  <a:pt x="138" y="75"/>
                </a:lnTo>
                <a:lnTo>
                  <a:pt x="133" y="84"/>
                </a:lnTo>
                <a:lnTo>
                  <a:pt x="133" y="84"/>
                </a:lnTo>
                <a:lnTo>
                  <a:pt x="138" y="89"/>
                </a:lnTo>
                <a:lnTo>
                  <a:pt x="138" y="93"/>
                </a:lnTo>
                <a:lnTo>
                  <a:pt x="138" y="98"/>
                </a:lnTo>
                <a:lnTo>
                  <a:pt x="138" y="102"/>
                </a:lnTo>
                <a:lnTo>
                  <a:pt x="142" y="102"/>
                </a:lnTo>
                <a:lnTo>
                  <a:pt x="147" y="106"/>
                </a:lnTo>
                <a:lnTo>
                  <a:pt x="151" y="115"/>
                </a:lnTo>
                <a:lnTo>
                  <a:pt x="156" y="115"/>
                </a:lnTo>
                <a:lnTo>
                  <a:pt x="160" y="115"/>
                </a:lnTo>
                <a:lnTo>
                  <a:pt x="160" y="120"/>
                </a:lnTo>
                <a:lnTo>
                  <a:pt x="164" y="115"/>
                </a:lnTo>
                <a:lnTo>
                  <a:pt x="164" y="115"/>
                </a:lnTo>
                <a:lnTo>
                  <a:pt x="164" y="115"/>
                </a:lnTo>
                <a:lnTo>
                  <a:pt x="164" y="111"/>
                </a:lnTo>
                <a:lnTo>
                  <a:pt x="164" y="111"/>
                </a:lnTo>
                <a:lnTo>
                  <a:pt x="164" y="111"/>
                </a:lnTo>
                <a:lnTo>
                  <a:pt x="164" y="111"/>
                </a:lnTo>
                <a:lnTo>
                  <a:pt x="169" y="111"/>
                </a:lnTo>
                <a:lnTo>
                  <a:pt x="169" y="106"/>
                </a:lnTo>
                <a:lnTo>
                  <a:pt x="169" y="106"/>
                </a:lnTo>
                <a:lnTo>
                  <a:pt x="173" y="111"/>
                </a:lnTo>
                <a:lnTo>
                  <a:pt x="182" y="115"/>
                </a:lnTo>
                <a:lnTo>
                  <a:pt x="182" y="111"/>
                </a:lnTo>
                <a:lnTo>
                  <a:pt x="169" y="93"/>
                </a:lnTo>
                <a:lnTo>
                  <a:pt x="164" y="89"/>
                </a:lnTo>
                <a:lnTo>
                  <a:pt x="160" y="89"/>
                </a:lnTo>
                <a:lnTo>
                  <a:pt x="160" y="84"/>
                </a:lnTo>
                <a:lnTo>
                  <a:pt x="164" y="84"/>
                </a:lnTo>
                <a:lnTo>
                  <a:pt x="169" y="84"/>
                </a:lnTo>
                <a:lnTo>
                  <a:pt x="173" y="80"/>
                </a:lnTo>
                <a:lnTo>
                  <a:pt x="173" y="84"/>
                </a:lnTo>
                <a:lnTo>
                  <a:pt x="169" y="89"/>
                </a:lnTo>
                <a:lnTo>
                  <a:pt x="169" y="89"/>
                </a:lnTo>
                <a:lnTo>
                  <a:pt x="178" y="93"/>
                </a:lnTo>
                <a:lnTo>
                  <a:pt x="196" y="115"/>
                </a:lnTo>
                <a:lnTo>
                  <a:pt x="204" y="124"/>
                </a:lnTo>
                <a:lnTo>
                  <a:pt x="209" y="129"/>
                </a:lnTo>
                <a:lnTo>
                  <a:pt x="209" y="133"/>
                </a:lnTo>
                <a:lnTo>
                  <a:pt x="209" y="137"/>
                </a:lnTo>
                <a:lnTo>
                  <a:pt x="213" y="133"/>
                </a:lnTo>
                <a:lnTo>
                  <a:pt x="213" y="129"/>
                </a:lnTo>
                <a:lnTo>
                  <a:pt x="218" y="133"/>
                </a:lnTo>
                <a:lnTo>
                  <a:pt x="218" y="137"/>
                </a:lnTo>
                <a:lnTo>
                  <a:pt x="209" y="137"/>
                </a:lnTo>
                <a:lnTo>
                  <a:pt x="204" y="137"/>
                </a:lnTo>
                <a:lnTo>
                  <a:pt x="173" y="146"/>
                </a:lnTo>
                <a:lnTo>
                  <a:pt x="173" y="142"/>
                </a:lnTo>
                <a:lnTo>
                  <a:pt x="173" y="146"/>
                </a:lnTo>
                <a:lnTo>
                  <a:pt x="173" y="146"/>
                </a:lnTo>
                <a:lnTo>
                  <a:pt x="156" y="155"/>
                </a:lnTo>
                <a:lnTo>
                  <a:pt x="156" y="160"/>
                </a:lnTo>
                <a:lnTo>
                  <a:pt x="151" y="164"/>
                </a:lnTo>
                <a:lnTo>
                  <a:pt x="151" y="169"/>
                </a:lnTo>
                <a:lnTo>
                  <a:pt x="151" y="173"/>
                </a:lnTo>
                <a:lnTo>
                  <a:pt x="142" y="173"/>
                </a:lnTo>
                <a:lnTo>
                  <a:pt x="138" y="164"/>
                </a:lnTo>
                <a:lnTo>
                  <a:pt x="125" y="155"/>
                </a:lnTo>
                <a:lnTo>
                  <a:pt x="111" y="146"/>
                </a:lnTo>
                <a:lnTo>
                  <a:pt x="107" y="146"/>
                </a:lnTo>
                <a:lnTo>
                  <a:pt x="93" y="129"/>
                </a:lnTo>
                <a:lnTo>
                  <a:pt x="80" y="111"/>
                </a:lnTo>
                <a:lnTo>
                  <a:pt x="71" y="102"/>
                </a:lnTo>
                <a:lnTo>
                  <a:pt x="67" y="98"/>
                </a:lnTo>
                <a:lnTo>
                  <a:pt x="58" y="98"/>
                </a:lnTo>
                <a:lnTo>
                  <a:pt x="54" y="93"/>
                </a:lnTo>
                <a:lnTo>
                  <a:pt x="54" y="89"/>
                </a:lnTo>
                <a:lnTo>
                  <a:pt x="45" y="80"/>
                </a:lnTo>
                <a:lnTo>
                  <a:pt x="40" y="75"/>
                </a:lnTo>
                <a:lnTo>
                  <a:pt x="27" y="62"/>
                </a:lnTo>
                <a:lnTo>
                  <a:pt x="22" y="53"/>
                </a:lnTo>
                <a:lnTo>
                  <a:pt x="22" y="49"/>
                </a:lnTo>
                <a:lnTo>
                  <a:pt x="22" y="40"/>
                </a:lnTo>
                <a:lnTo>
                  <a:pt x="22" y="31"/>
                </a:lnTo>
                <a:lnTo>
                  <a:pt x="18" y="27"/>
                </a:lnTo>
                <a:lnTo>
                  <a:pt x="5" y="18"/>
                </a:lnTo>
                <a:lnTo>
                  <a:pt x="0" y="9"/>
                </a:lnTo>
                <a:lnTo>
                  <a:pt x="0" y="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8" name="Freeform 916">
            <a:extLst>
              <a:ext uri="{FF2B5EF4-FFF2-40B4-BE49-F238E27FC236}">
                <a16:creationId xmlns:a16="http://schemas.microsoft.com/office/drawing/2014/main" id="{52BE1363-67FD-4B92-B571-14336591CC65}"/>
              </a:ext>
            </a:extLst>
          </p:cNvPr>
          <p:cNvSpPr>
            <a:spLocks/>
          </p:cNvSpPr>
          <p:nvPr/>
        </p:nvSpPr>
        <p:spPr bwMode="auto">
          <a:xfrm>
            <a:off x="6325499" y="4738655"/>
            <a:ext cx="194667" cy="154484"/>
          </a:xfrm>
          <a:custGeom>
            <a:avLst/>
            <a:gdLst>
              <a:gd name="T0" fmla="*/ 5 w 218"/>
              <a:gd name="T1" fmla="*/ 0 h 173"/>
              <a:gd name="T2" fmla="*/ 9 w 218"/>
              <a:gd name="T3" fmla="*/ 0 h 173"/>
              <a:gd name="T4" fmla="*/ 9 w 218"/>
              <a:gd name="T5" fmla="*/ 9 h 173"/>
              <a:gd name="T6" fmla="*/ 14 w 218"/>
              <a:gd name="T7" fmla="*/ 13 h 173"/>
              <a:gd name="T8" fmla="*/ 22 w 218"/>
              <a:gd name="T9" fmla="*/ 22 h 173"/>
              <a:gd name="T10" fmla="*/ 36 w 218"/>
              <a:gd name="T11" fmla="*/ 31 h 173"/>
              <a:gd name="T12" fmla="*/ 49 w 218"/>
              <a:gd name="T13" fmla="*/ 31 h 173"/>
              <a:gd name="T14" fmla="*/ 62 w 218"/>
              <a:gd name="T15" fmla="*/ 44 h 173"/>
              <a:gd name="T16" fmla="*/ 76 w 218"/>
              <a:gd name="T17" fmla="*/ 62 h 173"/>
              <a:gd name="T18" fmla="*/ 102 w 218"/>
              <a:gd name="T19" fmla="*/ 80 h 173"/>
              <a:gd name="T20" fmla="*/ 107 w 218"/>
              <a:gd name="T21" fmla="*/ 93 h 173"/>
              <a:gd name="T22" fmla="*/ 116 w 218"/>
              <a:gd name="T23" fmla="*/ 93 h 173"/>
              <a:gd name="T24" fmla="*/ 120 w 218"/>
              <a:gd name="T25" fmla="*/ 84 h 173"/>
              <a:gd name="T26" fmla="*/ 129 w 218"/>
              <a:gd name="T27" fmla="*/ 84 h 173"/>
              <a:gd name="T28" fmla="*/ 129 w 218"/>
              <a:gd name="T29" fmla="*/ 71 h 173"/>
              <a:gd name="T30" fmla="*/ 120 w 218"/>
              <a:gd name="T31" fmla="*/ 62 h 173"/>
              <a:gd name="T32" fmla="*/ 133 w 218"/>
              <a:gd name="T33" fmla="*/ 71 h 173"/>
              <a:gd name="T34" fmla="*/ 133 w 218"/>
              <a:gd name="T35" fmla="*/ 84 h 173"/>
              <a:gd name="T36" fmla="*/ 138 w 218"/>
              <a:gd name="T37" fmla="*/ 98 h 173"/>
              <a:gd name="T38" fmla="*/ 147 w 218"/>
              <a:gd name="T39" fmla="*/ 106 h 173"/>
              <a:gd name="T40" fmla="*/ 160 w 218"/>
              <a:gd name="T41" fmla="*/ 115 h 173"/>
              <a:gd name="T42" fmla="*/ 164 w 218"/>
              <a:gd name="T43" fmla="*/ 115 h 173"/>
              <a:gd name="T44" fmla="*/ 164 w 218"/>
              <a:gd name="T45" fmla="*/ 111 h 173"/>
              <a:gd name="T46" fmla="*/ 169 w 218"/>
              <a:gd name="T47" fmla="*/ 111 h 173"/>
              <a:gd name="T48" fmla="*/ 173 w 218"/>
              <a:gd name="T49" fmla="*/ 111 h 173"/>
              <a:gd name="T50" fmla="*/ 169 w 218"/>
              <a:gd name="T51" fmla="*/ 93 h 173"/>
              <a:gd name="T52" fmla="*/ 160 w 218"/>
              <a:gd name="T53" fmla="*/ 84 h 173"/>
              <a:gd name="T54" fmla="*/ 173 w 218"/>
              <a:gd name="T55" fmla="*/ 80 h 173"/>
              <a:gd name="T56" fmla="*/ 169 w 218"/>
              <a:gd name="T57" fmla="*/ 89 h 173"/>
              <a:gd name="T58" fmla="*/ 204 w 218"/>
              <a:gd name="T59" fmla="*/ 124 h 173"/>
              <a:gd name="T60" fmla="*/ 209 w 218"/>
              <a:gd name="T61" fmla="*/ 137 h 173"/>
              <a:gd name="T62" fmla="*/ 218 w 218"/>
              <a:gd name="T63" fmla="*/ 133 h 173"/>
              <a:gd name="T64" fmla="*/ 204 w 218"/>
              <a:gd name="T65" fmla="*/ 137 h 173"/>
              <a:gd name="T66" fmla="*/ 173 w 218"/>
              <a:gd name="T67" fmla="*/ 146 h 173"/>
              <a:gd name="T68" fmla="*/ 156 w 218"/>
              <a:gd name="T69" fmla="*/ 160 h 173"/>
              <a:gd name="T70" fmla="*/ 151 w 218"/>
              <a:gd name="T71" fmla="*/ 173 h 173"/>
              <a:gd name="T72" fmla="*/ 125 w 218"/>
              <a:gd name="T73" fmla="*/ 155 h 173"/>
              <a:gd name="T74" fmla="*/ 93 w 218"/>
              <a:gd name="T75" fmla="*/ 129 h 173"/>
              <a:gd name="T76" fmla="*/ 67 w 218"/>
              <a:gd name="T77" fmla="*/ 98 h 173"/>
              <a:gd name="T78" fmla="*/ 54 w 218"/>
              <a:gd name="T79" fmla="*/ 89 h 173"/>
              <a:gd name="T80" fmla="*/ 27 w 218"/>
              <a:gd name="T81" fmla="*/ 62 h 173"/>
              <a:gd name="T82" fmla="*/ 22 w 218"/>
              <a:gd name="T83" fmla="*/ 40 h 173"/>
              <a:gd name="T84" fmla="*/ 5 w 218"/>
              <a:gd name="T85" fmla="*/ 1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8" h="173">
                <a:moveTo>
                  <a:pt x="0" y="4"/>
                </a:moveTo>
                <a:lnTo>
                  <a:pt x="0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9" y="0"/>
                </a:lnTo>
                <a:lnTo>
                  <a:pt x="9" y="0"/>
                </a:lnTo>
                <a:lnTo>
                  <a:pt x="9" y="4"/>
                </a:lnTo>
                <a:lnTo>
                  <a:pt x="9" y="9"/>
                </a:lnTo>
                <a:lnTo>
                  <a:pt x="9" y="9"/>
                </a:lnTo>
                <a:lnTo>
                  <a:pt x="14" y="9"/>
                </a:lnTo>
                <a:lnTo>
                  <a:pt x="14" y="13"/>
                </a:lnTo>
                <a:lnTo>
                  <a:pt x="18" y="18"/>
                </a:lnTo>
                <a:lnTo>
                  <a:pt x="22" y="22"/>
                </a:lnTo>
                <a:lnTo>
                  <a:pt x="22" y="22"/>
                </a:lnTo>
                <a:lnTo>
                  <a:pt x="27" y="27"/>
                </a:lnTo>
                <a:lnTo>
                  <a:pt x="31" y="31"/>
                </a:lnTo>
                <a:lnTo>
                  <a:pt x="36" y="31"/>
                </a:lnTo>
                <a:lnTo>
                  <a:pt x="40" y="31"/>
                </a:lnTo>
                <a:lnTo>
                  <a:pt x="45" y="31"/>
                </a:lnTo>
                <a:lnTo>
                  <a:pt x="49" y="31"/>
                </a:lnTo>
                <a:lnTo>
                  <a:pt x="49" y="36"/>
                </a:lnTo>
                <a:lnTo>
                  <a:pt x="58" y="44"/>
                </a:lnTo>
                <a:lnTo>
                  <a:pt x="62" y="44"/>
                </a:lnTo>
                <a:lnTo>
                  <a:pt x="62" y="49"/>
                </a:lnTo>
                <a:lnTo>
                  <a:pt x="71" y="58"/>
                </a:lnTo>
                <a:lnTo>
                  <a:pt x="76" y="62"/>
                </a:lnTo>
                <a:lnTo>
                  <a:pt x="80" y="67"/>
                </a:lnTo>
                <a:lnTo>
                  <a:pt x="93" y="80"/>
                </a:lnTo>
                <a:lnTo>
                  <a:pt x="102" y="80"/>
                </a:lnTo>
                <a:lnTo>
                  <a:pt x="102" y="84"/>
                </a:lnTo>
                <a:lnTo>
                  <a:pt x="107" y="89"/>
                </a:lnTo>
                <a:lnTo>
                  <a:pt x="107" y="93"/>
                </a:lnTo>
                <a:lnTo>
                  <a:pt x="111" y="98"/>
                </a:lnTo>
                <a:lnTo>
                  <a:pt x="116" y="98"/>
                </a:lnTo>
                <a:lnTo>
                  <a:pt x="116" y="93"/>
                </a:lnTo>
                <a:lnTo>
                  <a:pt x="116" y="89"/>
                </a:lnTo>
                <a:lnTo>
                  <a:pt x="120" y="89"/>
                </a:lnTo>
                <a:lnTo>
                  <a:pt x="120" y="84"/>
                </a:lnTo>
                <a:lnTo>
                  <a:pt x="125" y="84"/>
                </a:lnTo>
                <a:lnTo>
                  <a:pt x="125" y="89"/>
                </a:lnTo>
                <a:lnTo>
                  <a:pt x="129" y="84"/>
                </a:lnTo>
                <a:lnTo>
                  <a:pt x="129" y="75"/>
                </a:lnTo>
                <a:lnTo>
                  <a:pt x="129" y="71"/>
                </a:lnTo>
                <a:lnTo>
                  <a:pt x="129" y="71"/>
                </a:lnTo>
                <a:lnTo>
                  <a:pt x="125" y="67"/>
                </a:lnTo>
                <a:lnTo>
                  <a:pt x="120" y="62"/>
                </a:lnTo>
                <a:lnTo>
                  <a:pt x="120" y="62"/>
                </a:lnTo>
                <a:lnTo>
                  <a:pt x="120" y="62"/>
                </a:lnTo>
                <a:lnTo>
                  <a:pt x="125" y="62"/>
                </a:lnTo>
                <a:lnTo>
                  <a:pt x="133" y="71"/>
                </a:lnTo>
                <a:lnTo>
                  <a:pt x="138" y="75"/>
                </a:lnTo>
                <a:lnTo>
                  <a:pt x="133" y="84"/>
                </a:lnTo>
                <a:lnTo>
                  <a:pt x="133" y="84"/>
                </a:lnTo>
                <a:lnTo>
                  <a:pt x="138" y="89"/>
                </a:lnTo>
                <a:lnTo>
                  <a:pt x="138" y="93"/>
                </a:lnTo>
                <a:lnTo>
                  <a:pt x="138" y="98"/>
                </a:lnTo>
                <a:lnTo>
                  <a:pt x="138" y="102"/>
                </a:lnTo>
                <a:lnTo>
                  <a:pt x="142" y="102"/>
                </a:lnTo>
                <a:lnTo>
                  <a:pt x="147" y="106"/>
                </a:lnTo>
                <a:lnTo>
                  <a:pt x="151" y="115"/>
                </a:lnTo>
                <a:lnTo>
                  <a:pt x="156" y="115"/>
                </a:lnTo>
                <a:lnTo>
                  <a:pt x="160" y="115"/>
                </a:lnTo>
                <a:lnTo>
                  <a:pt x="160" y="120"/>
                </a:lnTo>
                <a:lnTo>
                  <a:pt x="164" y="115"/>
                </a:lnTo>
                <a:lnTo>
                  <a:pt x="164" y="115"/>
                </a:lnTo>
                <a:lnTo>
                  <a:pt x="164" y="115"/>
                </a:lnTo>
                <a:lnTo>
                  <a:pt x="164" y="111"/>
                </a:lnTo>
                <a:lnTo>
                  <a:pt x="164" y="111"/>
                </a:lnTo>
                <a:lnTo>
                  <a:pt x="164" y="111"/>
                </a:lnTo>
                <a:lnTo>
                  <a:pt x="164" y="111"/>
                </a:lnTo>
                <a:lnTo>
                  <a:pt x="169" y="111"/>
                </a:lnTo>
                <a:lnTo>
                  <a:pt x="169" y="106"/>
                </a:lnTo>
                <a:lnTo>
                  <a:pt x="169" y="106"/>
                </a:lnTo>
                <a:lnTo>
                  <a:pt x="173" y="111"/>
                </a:lnTo>
                <a:lnTo>
                  <a:pt x="182" y="115"/>
                </a:lnTo>
                <a:lnTo>
                  <a:pt x="182" y="111"/>
                </a:lnTo>
                <a:lnTo>
                  <a:pt x="169" y="93"/>
                </a:lnTo>
                <a:lnTo>
                  <a:pt x="164" y="89"/>
                </a:lnTo>
                <a:lnTo>
                  <a:pt x="160" y="89"/>
                </a:lnTo>
                <a:lnTo>
                  <a:pt x="160" y="84"/>
                </a:lnTo>
                <a:lnTo>
                  <a:pt x="164" y="84"/>
                </a:lnTo>
                <a:lnTo>
                  <a:pt x="169" y="84"/>
                </a:lnTo>
                <a:lnTo>
                  <a:pt x="173" y="80"/>
                </a:lnTo>
                <a:lnTo>
                  <a:pt x="173" y="84"/>
                </a:lnTo>
                <a:lnTo>
                  <a:pt x="169" y="89"/>
                </a:lnTo>
                <a:lnTo>
                  <a:pt x="169" y="89"/>
                </a:lnTo>
                <a:lnTo>
                  <a:pt x="178" y="93"/>
                </a:lnTo>
                <a:lnTo>
                  <a:pt x="196" y="115"/>
                </a:lnTo>
                <a:lnTo>
                  <a:pt x="204" y="124"/>
                </a:lnTo>
                <a:lnTo>
                  <a:pt x="209" y="129"/>
                </a:lnTo>
                <a:lnTo>
                  <a:pt x="209" y="133"/>
                </a:lnTo>
                <a:lnTo>
                  <a:pt x="209" y="137"/>
                </a:lnTo>
                <a:lnTo>
                  <a:pt x="213" y="133"/>
                </a:lnTo>
                <a:lnTo>
                  <a:pt x="213" y="129"/>
                </a:lnTo>
                <a:lnTo>
                  <a:pt x="218" y="133"/>
                </a:lnTo>
                <a:lnTo>
                  <a:pt x="218" y="137"/>
                </a:lnTo>
                <a:lnTo>
                  <a:pt x="209" y="137"/>
                </a:lnTo>
                <a:lnTo>
                  <a:pt x="204" y="137"/>
                </a:lnTo>
                <a:lnTo>
                  <a:pt x="173" y="146"/>
                </a:lnTo>
                <a:lnTo>
                  <a:pt x="173" y="142"/>
                </a:lnTo>
                <a:lnTo>
                  <a:pt x="173" y="146"/>
                </a:lnTo>
                <a:lnTo>
                  <a:pt x="173" y="146"/>
                </a:lnTo>
                <a:lnTo>
                  <a:pt x="156" y="155"/>
                </a:lnTo>
                <a:lnTo>
                  <a:pt x="156" y="160"/>
                </a:lnTo>
                <a:lnTo>
                  <a:pt x="151" y="164"/>
                </a:lnTo>
                <a:lnTo>
                  <a:pt x="151" y="169"/>
                </a:lnTo>
                <a:lnTo>
                  <a:pt x="151" y="173"/>
                </a:lnTo>
                <a:lnTo>
                  <a:pt x="142" y="173"/>
                </a:lnTo>
                <a:lnTo>
                  <a:pt x="138" y="164"/>
                </a:lnTo>
                <a:lnTo>
                  <a:pt x="125" y="155"/>
                </a:lnTo>
                <a:lnTo>
                  <a:pt x="111" y="146"/>
                </a:lnTo>
                <a:lnTo>
                  <a:pt x="107" y="146"/>
                </a:lnTo>
                <a:lnTo>
                  <a:pt x="93" y="129"/>
                </a:lnTo>
                <a:lnTo>
                  <a:pt x="80" y="111"/>
                </a:lnTo>
                <a:lnTo>
                  <a:pt x="71" y="102"/>
                </a:lnTo>
                <a:lnTo>
                  <a:pt x="67" y="98"/>
                </a:lnTo>
                <a:lnTo>
                  <a:pt x="58" y="98"/>
                </a:lnTo>
                <a:lnTo>
                  <a:pt x="54" y="93"/>
                </a:lnTo>
                <a:lnTo>
                  <a:pt x="54" y="89"/>
                </a:lnTo>
                <a:lnTo>
                  <a:pt x="45" y="80"/>
                </a:lnTo>
                <a:lnTo>
                  <a:pt x="40" y="75"/>
                </a:lnTo>
                <a:lnTo>
                  <a:pt x="27" y="62"/>
                </a:lnTo>
                <a:lnTo>
                  <a:pt x="22" y="53"/>
                </a:lnTo>
                <a:lnTo>
                  <a:pt x="22" y="49"/>
                </a:lnTo>
                <a:lnTo>
                  <a:pt x="22" y="40"/>
                </a:lnTo>
                <a:lnTo>
                  <a:pt x="22" y="31"/>
                </a:lnTo>
                <a:lnTo>
                  <a:pt x="18" y="27"/>
                </a:lnTo>
                <a:lnTo>
                  <a:pt x="5" y="18"/>
                </a:lnTo>
                <a:lnTo>
                  <a:pt x="0" y="9"/>
                </a:lnTo>
                <a:lnTo>
                  <a:pt x="0" y="4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79" name="Freeform 917">
            <a:extLst>
              <a:ext uri="{FF2B5EF4-FFF2-40B4-BE49-F238E27FC236}">
                <a16:creationId xmlns:a16="http://schemas.microsoft.com/office/drawing/2014/main" id="{FE65634F-ED48-4153-9E22-D72004C8DE25}"/>
              </a:ext>
            </a:extLst>
          </p:cNvPr>
          <p:cNvSpPr>
            <a:spLocks/>
          </p:cNvSpPr>
          <p:nvPr/>
        </p:nvSpPr>
        <p:spPr bwMode="auto">
          <a:xfrm>
            <a:off x="6496058" y="4766338"/>
            <a:ext cx="16073" cy="16073"/>
          </a:xfrm>
          <a:custGeom>
            <a:avLst/>
            <a:gdLst>
              <a:gd name="T0" fmla="*/ 0 w 18"/>
              <a:gd name="T1" fmla="*/ 5 h 18"/>
              <a:gd name="T2" fmla="*/ 0 w 18"/>
              <a:gd name="T3" fmla="*/ 0 h 18"/>
              <a:gd name="T4" fmla="*/ 0 w 18"/>
              <a:gd name="T5" fmla="*/ 0 h 18"/>
              <a:gd name="T6" fmla="*/ 0 w 18"/>
              <a:gd name="T7" fmla="*/ 0 h 18"/>
              <a:gd name="T8" fmla="*/ 5 w 18"/>
              <a:gd name="T9" fmla="*/ 0 h 18"/>
              <a:gd name="T10" fmla="*/ 5 w 18"/>
              <a:gd name="T11" fmla="*/ 5 h 18"/>
              <a:gd name="T12" fmla="*/ 9 w 18"/>
              <a:gd name="T13" fmla="*/ 9 h 18"/>
              <a:gd name="T14" fmla="*/ 13 w 18"/>
              <a:gd name="T15" fmla="*/ 13 h 18"/>
              <a:gd name="T16" fmla="*/ 18 w 18"/>
              <a:gd name="T17" fmla="*/ 18 h 18"/>
              <a:gd name="T18" fmla="*/ 13 w 18"/>
              <a:gd name="T19" fmla="*/ 18 h 18"/>
              <a:gd name="T20" fmla="*/ 5 w 18"/>
              <a:gd name="T21" fmla="*/ 13 h 18"/>
              <a:gd name="T22" fmla="*/ 0 w 18"/>
              <a:gd name="T23" fmla="*/ 13 h 18"/>
              <a:gd name="T24" fmla="*/ 0 w 18"/>
              <a:gd name="T25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18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9" y="9"/>
                </a:lnTo>
                <a:lnTo>
                  <a:pt x="13" y="13"/>
                </a:lnTo>
                <a:lnTo>
                  <a:pt x="18" y="18"/>
                </a:lnTo>
                <a:lnTo>
                  <a:pt x="13" y="18"/>
                </a:lnTo>
                <a:lnTo>
                  <a:pt x="5" y="13"/>
                </a:lnTo>
                <a:lnTo>
                  <a:pt x="0" y="13"/>
                </a:lnTo>
                <a:lnTo>
                  <a:pt x="0" y="5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0" name="Freeform 918">
            <a:extLst>
              <a:ext uri="{FF2B5EF4-FFF2-40B4-BE49-F238E27FC236}">
                <a16:creationId xmlns:a16="http://schemas.microsoft.com/office/drawing/2014/main" id="{1B74E9CF-C2F6-4513-A179-56D818E34C5B}"/>
              </a:ext>
            </a:extLst>
          </p:cNvPr>
          <p:cNvSpPr>
            <a:spLocks/>
          </p:cNvSpPr>
          <p:nvPr/>
        </p:nvSpPr>
        <p:spPr bwMode="auto">
          <a:xfrm>
            <a:off x="6496058" y="4766338"/>
            <a:ext cx="16073" cy="16073"/>
          </a:xfrm>
          <a:custGeom>
            <a:avLst/>
            <a:gdLst>
              <a:gd name="T0" fmla="*/ 0 w 18"/>
              <a:gd name="T1" fmla="*/ 5 h 18"/>
              <a:gd name="T2" fmla="*/ 0 w 18"/>
              <a:gd name="T3" fmla="*/ 0 h 18"/>
              <a:gd name="T4" fmla="*/ 0 w 18"/>
              <a:gd name="T5" fmla="*/ 0 h 18"/>
              <a:gd name="T6" fmla="*/ 0 w 18"/>
              <a:gd name="T7" fmla="*/ 0 h 18"/>
              <a:gd name="T8" fmla="*/ 5 w 18"/>
              <a:gd name="T9" fmla="*/ 0 h 18"/>
              <a:gd name="T10" fmla="*/ 5 w 18"/>
              <a:gd name="T11" fmla="*/ 5 h 18"/>
              <a:gd name="T12" fmla="*/ 9 w 18"/>
              <a:gd name="T13" fmla="*/ 9 h 18"/>
              <a:gd name="T14" fmla="*/ 13 w 18"/>
              <a:gd name="T15" fmla="*/ 13 h 18"/>
              <a:gd name="T16" fmla="*/ 18 w 18"/>
              <a:gd name="T17" fmla="*/ 18 h 18"/>
              <a:gd name="T18" fmla="*/ 13 w 18"/>
              <a:gd name="T19" fmla="*/ 18 h 18"/>
              <a:gd name="T20" fmla="*/ 5 w 18"/>
              <a:gd name="T21" fmla="*/ 13 h 18"/>
              <a:gd name="T22" fmla="*/ 0 w 18"/>
              <a:gd name="T23" fmla="*/ 13 h 18"/>
              <a:gd name="T24" fmla="*/ 0 w 18"/>
              <a:gd name="T25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18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9" y="9"/>
                </a:lnTo>
                <a:lnTo>
                  <a:pt x="13" y="13"/>
                </a:lnTo>
                <a:lnTo>
                  <a:pt x="18" y="18"/>
                </a:lnTo>
                <a:lnTo>
                  <a:pt x="13" y="18"/>
                </a:lnTo>
                <a:lnTo>
                  <a:pt x="5" y="13"/>
                </a:lnTo>
                <a:lnTo>
                  <a:pt x="0" y="13"/>
                </a:lnTo>
                <a:lnTo>
                  <a:pt x="0" y="5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1" name="Freeform 919">
            <a:extLst>
              <a:ext uri="{FF2B5EF4-FFF2-40B4-BE49-F238E27FC236}">
                <a16:creationId xmlns:a16="http://schemas.microsoft.com/office/drawing/2014/main" id="{F325AD72-7813-41B8-826D-A3921062D460}"/>
              </a:ext>
            </a:extLst>
          </p:cNvPr>
          <p:cNvSpPr>
            <a:spLocks/>
          </p:cNvSpPr>
          <p:nvPr/>
        </p:nvSpPr>
        <p:spPr bwMode="auto">
          <a:xfrm>
            <a:off x="6496058" y="4766338"/>
            <a:ext cx="16073" cy="16073"/>
          </a:xfrm>
          <a:custGeom>
            <a:avLst/>
            <a:gdLst>
              <a:gd name="T0" fmla="*/ 0 w 18"/>
              <a:gd name="T1" fmla="*/ 5 h 18"/>
              <a:gd name="T2" fmla="*/ 0 w 18"/>
              <a:gd name="T3" fmla="*/ 0 h 18"/>
              <a:gd name="T4" fmla="*/ 0 w 18"/>
              <a:gd name="T5" fmla="*/ 0 h 18"/>
              <a:gd name="T6" fmla="*/ 0 w 18"/>
              <a:gd name="T7" fmla="*/ 0 h 18"/>
              <a:gd name="T8" fmla="*/ 5 w 18"/>
              <a:gd name="T9" fmla="*/ 0 h 18"/>
              <a:gd name="T10" fmla="*/ 5 w 18"/>
              <a:gd name="T11" fmla="*/ 5 h 18"/>
              <a:gd name="T12" fmla="*/ 9 w 18"/>
              <a:gd name="T13" fmla="*/ 9 h 18"/>
              <a:gd name="T14" fmla="*/ 13 w 18"/>
              <a:gd name="T15" fmla="*/ 13 h 18"/>
              <a:gd name="T16" fmla="*/ 18 w 18"/>
              <a:gd name="T17" fmla="*/ 18 h 18"/>
              <a:gd name="T18" fmla="*/ 13 w 18"/>
              <a:gd name="T19" fmla="*/ 18 h 18"/>
              <a:gd name="T20" fmla="*/ 5 w 18"/>
              <a:gd name="T21" fmla="*/ 13 h 18"/>
              <a:gd name="T22" fmla="*/ 0 w 18"/>
              <a:gd name="T23" fmla="*/ 13 h 18"/>
              <a:gd name="T24" fmla="*/ 0 w 18"/>
              <a:gd name="T25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18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9" y="9"/>
                </a:lnTo>
                <a:lnTo>
                  <a:pt x="13" y="13"/>
                </a:lnTo>
                <a:lnTo>
                  <a:pt x="18" y="18"/>
                </a:lnTo>
                <a:lnTo>
                  <a:pt x="13" y="18"/>
                </a:lnTo>
                <a:lnTo>
                  <a:pt x="5" y="13"/>
                </a:lnTo>
                <a:lnTo>
                  <a:pt x="0" y="13"/>
                </a:lnTo>
                <a:lnTo>
                  <a:pt x="0" y="5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2" name="Freeform 920">
            <a:extLst>
              <a:ext uri="{FF2B5EF4-FFF2-40B4-BE49-F238E27FC236}">
                <a16:creationId xmlns:a16="http://schemas.microsoft.com/office/drawing/2014/main" id="{580184B3-0C67-404C-9910-77DB23DBC2ED}"/>
              </a:ext>
            </a:extLst>
          </p:cNvPr>
          <p:cNvSpPr>
            <a:spLocks/>
          </p:cNvSpPr>
          <p:nvPr/>
        </p:nvSpPr>
        <p:spPr bwMode="auto">
          <a:xfrm>
            <a:off x="6496058" y="4766338"/>
            <a:ext cx="16073" cy="16073"/>
          </a:xfrm>
          <a:custGeom>
            <a:avLst/>
            <a:gdLst>
              <a:gd name="T0" fmla="*/ 0 w 18"/>
              <a:gd name="T1" fmla="*/ 5 h 18"/>
              <a:gd name="T2" fmla="*/ 0 w 18"/>
              <a:gd name="T3" fmla="*/ 0 h 18"/>
              <a:gd name="T4" fmla="*/ 0 w 18"/>
              <a:gd name="T5" fmla="*/ 0 h 18"/>
              <a:gd name="T6" fmla="*/ 0 w 18"/>
              <a:gd name="T7" fmla="*/ 0 h 18"/>
              <a:gd name="T8" fmla="*/ 5 w 18"/>
              <a:gd name="T9" fmla="*/ 0 h 18"/>
              <a:gd name="T10" fmla="*/ 5 w 18"/>
              <a:gd name="T11" fmla="*/ 5 h 18"/>
              <a:gd name="T12" fmla="*/ 9 w 18"/>
              <a:gd name="T13" fmla="*/ 9 h 18"/>
              <a:gd name="T14" fmla="*/ 13 w 18"/>
              <a:gd name="T15" fmla="*/ 13 h 18"/>
              <a:gd name="T16" fmla="*/ 18 w 18"/>
              <a:gd name="T17" fmla="*/ 18 h 18"/>
              <a:gd name="T18" fmla="*/ 13 w 18"/>
              <a:gd name="T19" fmla="*/ 18 h 18"/>
              <a:gd name="T20" fmla="*/ 5 w 18"/>
              <a:gd name="T21" fmla="*/ 13 h 18"/>
              <a:gd name="T22" fmla="*/ 0 w 18"/>
              <a:gd name="T23" fmla="*/ 13 h 18"/>
              <a:gd name="T24" fmla="*/ 0 w 18"/>
              <a:gd name="T25" fmla="*/ 5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18">
                <a:moveTo>
                  <a:pt x="0" y="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" y="0"/>
                </a:lnTo>
                <a:lnTo>
                  <a:pt x="5" y="5"/>
                </a:lnTo>
                <a:lnTo>
                  <a:pt x="9" y="9"/>
                </a:lnTo>
                <a:lnTo>
                  <a:pt x="13" y="13"/>
                </a:lnTo>
                <a:lnTo>
                  <a:pt x="18" y="18"/>
                </a:lnTo>
                <a:lnTo>
                  <a:pt x="13" y="18"/>
                </a:lnTo>
                <a:lnTo>
                  <a:pt x="5" y="13"/>
                </a:lnTo>
                <a:lnTo>
                  <a:pt x="0" y="13"/>
                </a:lnTo>
                <a:lnTo>
                  <a:pt x="0" y="5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3" name="Freeform 921">
            <a:extLst>
              <a:ext uri="{FF2B5EF4-FFF2-40B4-BE49-F238E27FC236}">
                <a16:creationId xmlns:a16="http://schemas.microsoft.com/office/drawing/2014/main" id="{88687607-8CEA-45F8-A6BC-0F85B9CEA65D}"/>
              </a:ext>
            </a:extLst>
          </p:cNvPr>
          <p:cNvSpPr>
            <a:spLocks/>
          </p:cNvSpPr>
          <p:nvPr/>
        </p:nvSpPr>
        <p:spPr bwMode="auto">
          <a:xfrm>
            <a:off x="6555886" y="4533271"/>
            <a:ext cx="201811" cy="450950"/>
          </a:xfrm>
          <a:custGeom>
            <a:avLst/>
            <a:gdLst>
              <a:gd name="T0" fmla="*/ 4 w 226"/>
              <a:gd name="T1" fmla="*/ 376 h 505"/>
              <a:gd name="T2" fmla="*/ 17 w 226"/>
              <a:gd name="T3" fmla="*/ 376 h 505"/>
              <a:gd name="T4" fmla="*/ 26 w 226"/>
              <a:gd name="T5" fmla="*/ 381 h 505"/>
              <a:gd name="T6" fmla="*/ 31 w 226"/>
              <a:gd name="T7" fmla="*/ 381 h 505"/>
              <a:gd name="T8" fmla="*/ 40 w 226"/>
              <a:gd name="T9" fmla="*/ 363 h 505"/>
              <a:gd name="T10" fmla="*/ 44 w 226"/>
              <a:gd name="T11" fmla="*/ 359 h 505"/>
              <a:gd name="T12" fmla="*/ 49 w 226"/>
              <a:gd name="T13" fmla="*/ 328 h 505"/>
              <a:gd name="T14" fmla="*/ 53 w 226"/>
              <a:gd name="T15" fmla="*/ 323 h 505"/>
              <a:gd name="T16" fmla="*/ 57 w 226"/>
              <a:gd name="T17" fmla="*/ 332 h 505"/>
              <a:gd name="T18" fmla="*/ 66 w 226"/>
              <a:gd name="T19" fmla="*/ 332 h 505"/>
              <a:gd name="T20" fmla="*/ 71 w 226"/>
              <a:gd name="T21" fmla="*/ 328 h 505"/>
              <a:gd name="T22" fmla="*/ 80 w 226"/>
              <a:gd name="T23" fmla="*/ 328 h 505"/>
              <a:gd name="T24" fmla="*/ 80 w 226"/>
              <a:gd name="T25" fmla="*/ 328 h 505"/>
              <a:gd name="T26" fmla="*/ 75 w 226"/>
              <a:gd name="T27" fmla="*/ 319 h 505"/>
              <a:gd name="T28" fmla="*/ 75 w 226"/>
              <a:gd name="T29" fmla="*/ 314 h 505"/>
              <a:gd name="T30" fmla="*/ 75 w 226"/>
              <a:gd name="T31" fmla="*/ 310 h 505"/>
              <a:gd name="T32" fmla="*/ 71 w 226"/>
              <a:gd name="T33" fmla="*/ 305 h 505"/>
              <a:gd name="T34" fmla="*/ 71 w 226"/>
              <a:gd name="T35" fmla="*/ 297 h 505"/>
              <a:gd name="T36" fmla="*/ 66 w 226"/>
              <a:gd name="T37" fmla="*/ 305 h 505"/>
              <a:gd name="T38" fmla="*/ 53 w 226"/>
              <a:gd name="T39" fmla="*/ 305 h 505"/>
              <a:gd name="T40" fmla="*/ 49 w 226"/>
              <a:gd name="T41" fmla="*/ 301 h 505"/>
              <a:gd name="T42" fmla="*/ 49 w 226"/>
              <a:gd name="T43" fmla="*/ 292 h 505"/>
              <a:gd name="T44" fmla="*/ 57 w 226"/>
              <a:gd name="T45" fmla="*/ 270 h 505"/>
              <a:gd name="T46" fmla="*/ 66 w 226"/>
              <a:gd name="T47" fmla="*/ 261 h 505"/>
              <a:gd name="T48" fmla="*/ 75 w 226"/>
              <a:gd name="T49" fmla="*/ 248 h 505"/>
              <a:gd name="T50" fmla="*/ 80 w 226"/>
              <a:gd name="T51" fmla="*/ 239 h 505"/>
              <a:gd name="T52" fmla="*/ 93 w 226"/>
              <a:gd name="T53" fmla="*/ 221 h 505"/>
              <a:gd name="T54" fmla="*/ 106 w 226"/>
              <a:gd name="T55" fmla="*/ 212 h 505"/>
              <a:gd name="T56" fmla="*/ 115 w 226"/>
              <a:gd name="T57" fmla="*/ 212 h 505"/>
              <a:gd name="T58" fmla="*/ 128 w 226"/>
              <a:gd name="T59" fmla="*/ 199 h 505"/>
              <a:gd name="T60" fmla="*/ 142 w 226"/>
              <a:gd name="T61" fmla="*/ 177 h 505"/>
              <a:gd name="T62" fmla="*/ 146 w 226"/>
              <a:gd name="T63" fmla="*/ 159 h 505"/>
              <a:gd name="T64" fmla="*/ 155 w 226"/>
              <a:gd name="T65" fmla="*/ 141 h 505"/>
              <a:gd name="T66" fmla="*/ 164 w 226"/>
              <a:gd name="T67" fmla="*/ 119 h 505"/>
              <a:gd name="T68" fmla="*/ 168 w 226"/>
              <a:gd name="T69" fmla="*/ 101 h 505"/>
              <a:gd name="T70" fmla="*/ 173 w 226"/>
              <a:gd name="T71" fmla="*/ 84 h 505"/>
              <a:gd name="T72" fmla="*/ 173 w 226"/>
              <a:gd name="T73" fmla="*/ 70 h 505"/>
              <a:gd name="T74" fmla="*/ 182 w 226"/>
              <a:gd name="T75" fmla="*/ 57 h 505"/>
              <a:gd name="T76" fmla="*/ 186 w 226"/>
              <a:gd name="T77" fmla="*/ 44 h 505"/>
              <a:gd name="T78" fmla="*/ 191 w 226"/>
              <a:gd name="T79" fmla="*/ 31 h 505"/>
              <a:gd name="T80" fmla="*/ 199 w 226"/>
              <a:gd name="T81" fmla="*/ 22 h 505"/>
              <a:gd name="T82" fmla="*/ 204 w 226"/>
              <a:gd name="T83" fmla="*/ 13 h 505"/>
              <a:gd name="T84" fmla="*/ 208 w 226"/>
              <a:gd name="T85" fmla="*/ 0 h 505"/>
              <a:gd name="T86" fmla="*/ 222 w 226"/>
              <a:gd name="T87" fmla="*/ 8 h 505"/>
              <a:gd name="T88" fmla="*/ 213 w 226"/>
              <a:gd name="T89" fmla="*/ 70 h 505"/>
              <a:gd name="T90" fmla="*/ 208 w 226"/>
              <a:gd name="T91" fmla="*/ 97 h 505"/>
              <a:gd name="T92" fmla="*/ 199 w 226"/>
              <a:gd name="T93" fmla="*/ 150 h 505"/>
              <a:gd name="T94" fmla="*/ 191 w 226"/>
              <a:gd name="T95" fmla="*/ 190 h 505"/>
              <a:gd name="T96" fmla="*/ 164 w 226"/>
              <a:gd name="T97" fmla="*/ 226 h 505"/>
              <a:gd name="T98" fmla="*/ 151 w 226"/>
              <a:gd name="T99" fmla="*/ 266 h 505"/>
              <a:gd name="T100" fmla="*/ 146 w 226"/>
              <a:gd name="T101" fmla="*/ 283 h 505"/>
              <a:gd name="T102" fmla="*/ 142 w 226"/>
              <a:gd name="T103" fmla="*/ 305 h 505"/>
              <a:gd name="T104" fmla="*/ 137 w 226"/>
              <a:gd name="T105" fmla="*/ 332 h 505"/>
              <a:gd name="T106" fmla="*/ 120 w 226"/>
              <a:gd name="T107" fmla="*/ 376 h 505"/>
              <a:gd name="T108" fmla="*/ 106 w 226"/>
              <a:gd name="T109" fmla="*/ 421 h 505"/>
              <a:gd name="T110" fmla="*/ 80 w 226"/>
              <a:gd name="T111" fmla="*/ 496 h 505"/>
              <a:gd name="T112" fmla="*/ 66 w 226"/>
              <a:gd name="T113" fmla="*/ 500 h 505"/>
              <a:gd name="T114" fmla="*/ 49 w 226"/>
              <a:gd name="T115" fmla="*/ 487 h 505"/>
              <a:gd name="T116" fmla="*/ 49 w 226"/>
              <a:gd name="T117" fmla="*/ 474 h 505"/>
              <a:gd name="T118" fmla="*/ 49 w 226"/>
              <a:gd name="T119" fmla="*/ 452 h 505"/>
              <a:gd name="T120" fmla="*/ 44 w 226"/>
              <a:gd name="T121" fmla="*/ 434 h 505"/>
              <a:gd name="T122" fmla="*/ 22 w 226"/>
              <a:gd name="T123" fmla="*/ 394 h 505"/>
              <a:gd name="T124" fmla="*/ 4 w 226"/>
              <a:gd name="T125" fmla="*/ 38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" h="505">
                <a:moveTo>
                  <a:pt x="0" y="372"/>
                </a:moveTo>
                <a:lnTo>
                  <a:pt x="0" y="372"/>
                </a:lnTo>
                <a:lnTo>
                  <a:pt x="4" y="372"/>
                </a:lnTo>
                <a:lnTo>
                  <a:pt x="4" y="376"/>
                </a:lnTo>
                <a:lnTo>
                  <a:pt x="4" y="376"/>
                </a:lnTo>
                <a:lnTo>
                  <a:pt x="9" y="376"/>
                </a:lnTo>
                <a:lnTo>
                  <a:pt x="13" y="376"/>
                </a:lnTo>
                <a:lnTo>
                  <a:pt x="17" y="376"/>
                </a:lnTo>
                <a:lnTo>
                  <a:pt x="17" y="381"/>
                </a:lnTo>
                <a:lnTo>
                  <a:pt x="22" y="381"/>
                </a:lnTo>
                <a:lnTo>
                  <a:pt x="22" y="381"/>
                </a:lnTo>
                <a:lnTo>
                  <a:pt x="26" y="381"/>
                </a:lnTo>
                <a:lnTo>
                  <a:pt x="26" y="381"/>
                </a:lnTo>
                <a:lnTo>
                  <a:pt x="31" y="381"/>
                </a:lnTo>
                <a:lnTo>
                  <a:pt x="31" y="385"/>
                </a:lnTo>
                <a:lnTo>
                  <a:pt x="31" y="381"/>
                </a:lnTo>
                <a:lnTo>
                  <a:pt x="35" y="381"/>
                </a:lnTo>
                <a:lnTo>
                  <a:pt x="35" y="372"/>
                </a:lnTo>
                <a:lnTo>
                  <a:pt x="40" y="367"/>
                </a:lnTo>
                <a:lnTo>
                  <a:pt x="40" y="363"/>
                </a:lnTo>
                <a:lnTo>
                  <a:pt x="44" y="363"/>
                </a:lnTo>
                <a:lnTo>
                  <a:pt x="49" y="363"/>
                </a:lnTo>
                <a:lnTo>
                  <a:pt x="44" y="363"/>
                </a:lnTo>
                <a:lnTo>
                  <a:pt x="44" y="359"/>
                </a:lnTo>
                <a:lnTo>
                  <a:pt x="44" y="354"/>
                </a:lnTo>
                <a:lnTo>
                  <a:pt x="44" y="345"/>
                </a:lnTo>
                <a:lnTo>
                  <a:pt x="49" y="336"/>
                </a:lnTo>
                <a:lnTo>
                  <a:pt x="49" y="328"/>
                </a:lnTo>
                <a:lnTo>
                  <a:pt x="49" y="323"/>
                </a:lnTo>
                <a:lnTo>
                  <a:pt x="49" y="323"/>
                </a:lnTo>
                <a:lnTo>
                  <a:pt x="49" y="323"/>
                </a:lnTo>
                <a:lnTo>
                  <a:pt x="53" y="323"/>
                </a:lnTo>
                <a:lnTo>
                  <a:pt x="53" y="323"/>
                </a:lnTo>
                <a:lnTo>
                  <a:pt x="53" y="323"/>
                </a:lnTo>
                <a:lnTo>
                  <a:pt x="57" y="328"/>
                </a:lnTo>
                <a:lnTo>
                  <a:pt x="57" y="332"/>
                </a:lnTo>
                <a:lnTo>
                  <a:pt x="62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28"/>
                </a:lnTo>
                <a:lnTo>
                  <a:pt x="66" y="328"/>
                </a:lnTo>
                <a:lnTo>
                  <a:pt x="71" y="328"/>
                </a:lnTo>
                <a:lnTo>
                  <a:pt x="71" y="328"/>
                </a:lnTo>
                <a:lnTo>
                  <a:pt x="71" y="332"/>
                </a:lnTo>
                <a:lnTo>
                  <a:pt x="75" y="332"/>
                </a:lnTo>
                <a:lnTo>
                  <a:pt x="80" y="328"/>
                </a:lnTo>
                <a:lnTo>
                  <a:pt x="80" y="328"/>
                </a:lnTo>
                <a:lnTo>
                  <a:pt x="84" y="328"/>
                </a:lnTo>
                <a:lnTo>
                  <a:pt x="84" y="328"/>
                </a:lnTo>
                <a:lnTo>
                  <a:pt x="80" y="328"/>
                </a:lnTo>
                <a:lnTo>
                  <a:pt x="80" y="323"/>
                </a:lnTo>
                <a:lnTo>
                  <a:pt x="80" y="323"/>
                </a:lnTo>
                <a:lnTo>
                  <a:pt x="75" y="323"/>
                </a:lnTo>
                <a:lnTo>
                  <a:pt x="75" y="319"/>
                </a:lnTo>
                <a:lnTo>
                  <a:pt x="75" y="319"/>
                </a:lnTo>
                <a:lnTo>
                  <a:pt x="75" y="319"/>
                </a:lnTo>
                <a:lnTo>
                  <a:pt x="75" y="319"/>
                </a:lnTo>
                <a:lnTo>
                  <a:pt x="75" y="314"/>
                </a:lnTo>
                <a:lnTo>
                  <a:pt x="75" y="314"/>
                </a:lnTo>
                <a:lnTo>
                  <a:pt x="75" y="310"/>
                </a:lnTo>
                <a:lnTo>
                  <a:pt x="75" y="310"/>
                </a:lnTo>
                <a:lnTo>
                  <a:pt x="75" y="310"/>
                </a:lnTo>
                <a:lnTo>
                  <a:pt x="75" y="305"/>
                </a:lnTo>
                <a:lnTo>
                  <a:pt x="75" y="305"/>
                </a:lnTo>
                <a:lnTo>
                  <a:pt x="75" y="305"/>
                </a:lnTo>
                <a:lnTo>
                  <a:pt x="71" y="305"/>
                </a:lnTo>
                <a:lnTo>
                  <a:pt x="71" y="305"/>
                </a:lnTo>
                <a:lnTo>
                  <a:pt x="71" y="301"/>
                </a:lnTo>
                <a:lnTo>
                  <a:pt x="71" y="297"/>
                </a:lnTo>
                <a:lnTo>
                  <a:pt x="71" y="297"/>
                </a:lnTo>
                <a:lnTo>
                  <a:pt x="66" y="297"/>
                </a:lnTo>
                <a:lnTo>
                  <a:pt x="66" y="301"/>
                </a:lnTo>
                <a:lnTo>
                  <a:pt x="66" y="301"/>
                </a:lnTo>
                <a:lnTo>
                  <a:pt x="66" y="305"/>
                </a:lnTo>
                <a:lnTo>
                  <a:pt x="62" y="305"/>
                </a:lnTo>
                <a:lnTo>
                  <a:pt x="57" y="301"/>
                </a:lnTo>
                <a:lnTo>
                  <a:pt x="57" y="301"/>
                </a:lnTo>
                <a:lnTo>
                  <a:pt x="53" y="305"/>
                </a:lnTo>
                <a:lnTo>
                  <a:pt x="53" y="305"/>
                </a:lnTo>
                <a:lnTo>
                  <a:pt x="53" y="305"/>
                </a:lnTo>
                <a:lnTo>
                  <a:pt x="53" y="301"/>
                </a:lnTo>
                <a:lnTo>
                  <a:pt x="49" y="301"/>
                </a:lnTo>
                <a:lnTo>
                  <a:pt x="49" y="301"/>
                </a:lnTo>
                <a:lnTo>
                  <a:pt x="49" y="297"/>
                </a:lnTo>
                <a:lnTo>
                  <a:pt x="49" y="292"/>
                </a:lnTo>
                <a:lnTo>
                  <a:pt x="49" y="292"/>
                </a:lnTo>
                <a:lnTo>
                  <a:pt x="53" y="288"/>
                </a:lnTo>
                <a:lnTo>
                  <a:pt x="53" y="279"/>
                </a:lnTo>
                <a:lnTo>
                  <a:pt x="57" y="274"/>
                </a:lnTo>
                <a:lnTo>
                  <a:pt x="57" y="270"/>
                </a:lnTo>
                <a:lnTo>
                  <a:pt x="62" y="270"/>
                </a:lnTo>
                <a:lnTo>
                  <a:pt x="66" y="266"/>
                </a:lnTo>
                <a:lnTo>
                  <a:pt x="66" y="266"/>
                </a:lnTo>
                <a:lnTo>
                  <a:pt x="66" y="261"/>
                </a:lnTo>
                <a:lnTo>
                  <a:pt x="66" y="257"/>
                </a:lnTo>
                <a:lnTo>
                  <a:pt x="71" y="257"/>
                </a:lnTo>
                <a:lnTo>
                  <a:pt x="75" y="252"/>
                </a:lnTo>
                <a:lnTo>
                  <a:pt x="75" y="248"/>
                </a:lnTo>
                <a:lnTo>
                  <a:pt x="75" y="248"/>
                </a:lnTo>
                <a:lnTo>
                  <a:pt x="80" y="243"/>
                </a:lnTo>
                <a:lnTo>
                  <a:pt x="80" y="239"/>
                </a:lnTo>
                <a:lnTo>
                  <a:pt x="80" y="239"/>
                </a:lnTo>
                <a:lnTo>
                  <a:pt x="84" y="239"/>
                </a:lnTo>
                <a:lnTo>
                  <a:pt x="84" y="239"/>
                </a:lnTo>
                <a:lnTo>
                  <a:pt x="88" y="230"/>
                </a:lnTo>
                <a:lnTo>
                  <a:pt x="93" y="221"/>
                </a:lnTo>
                <a:lnTo>
                  <a:pt x="97" y="221"/>
                </a:lnTo>
                <a:lnTo>
                  <a:pt x="97" y="217"/>
                </a:lnTo>
                <a:lnTo>
                  <a:pt x="106" y="212"/>
                </a:lnTo>
                <a:lnTo>
                  <a:pt x="106" y="212"/>
                </a:lnTo>
                <a:lnTo>
                  <a:pt x="106" y="208"/>
                </a:lnTo>
                <a:lnTo>
                  <a:pt x="111" y="208"/>
                </a:lnTo>
                <a:lnTo>
                  <a:pt x="111" y="208"/>
                </a:lnTo>
                <a:lnTo>
                  <a:pt x="115" y="212"/>
                </a:lnTo>
                <a:lnTo>
                  <a:pt x="120" y="208"/>
                </a:lnTo>
                <a:lnTo>
                  <a:pt x="124" y="203"/>
                </a:lnTo>
                <a:lnTo>
                  <a:pt x="128" y="199"/>
                </a:lnTo>
                <a:lnTo>
                  <a:pt x="128" y="199"/>
                </a:lnTo>
                <a:lnTo>
                  <a:pt x="133" y="195"/>
                </a:lnTo>
                <a:lnTo>
                  <a:pt x="133" y="186"/>
                </a:lnTo>
                <a:lnTo>
                  <a:pt x="137" y="186"/>
                </a:lnTo>
                <a:lnTo>
                  <a:pt x="142" y="177"/>
                </a:lnTo>
                <a:lnTo>
                  <a:pt x="142" y="172"/>
                </a:lnTo>
                <a:lnTo>
                  <a:pt x="142" y="168"/>
                </a:lnTo>
                <a:lnTo>
                  <a:pt x="146" y="164"/>
                </a:lnTo>
                <a:lnTo>
                  <a:pt x="146" y="159"/>
                </a:lnTo>
                <a:lnTo>
                  <a:pt x="151" y="155"/>
                </a:lnTo>
                <a:lnTo>
                  <a:pt x="155" y="150"/>
                </a:lnTo>
                <a:lnTo>
                  <a:pt x="155" y="146"/>
                </a:lnTo>
                <a:lnTo>
                  <a:pt x="155" y="141"/>
                </a:lnTo>
                <a:lnTo>
                  <a:pt x="159" y="137"/>
                </a:lnTo>
                <a:lnTo>
                  <a:pt x="159" y="128"/>
                </a:lnTo>
                <a:lnTo>
                  <a:pt x="164" y="124"/>
                </a:lnTo>
                <a:lnTo>
                  <a:pt x="164" y="119"/>
                </a:lnTo>
                <a:lnTo>
                  <a:pt x="164" y="115"/>
                </a:lnTo>
                <a:lnTo>
                  <a:pt x="164" y="110"/>
                </a:lnTo>
                <a:lnTo>
                  <a:pt x="164" y="106"/>
                </a:lnTo>
                <a:lnTo>
                  <a:pt x="168" y="101"/>
                </a:lnTo>
                <a:lnTo>
                  <a:pt x="168" y="97"/>
                </a:lnTo>
                <a:lnTo>
                  <a:pt x="168" y="93"/>
                </a:lnTo>
                <a:lnTo>
                  <a:pt x="168" y="88"/>
                </a:lnTo>
                <a:lnTo>
                  <a:pt x="173" y="84"/>
                </a:lnTo>
                <a:lnTo>
                  <a:pt x="173" y="79"/>
                </a:lnTo>
                <a:lnTo>
                  <a:pt x="173" y="75"/>
                </a:lnTo>
                <a:lnTo>
                  <a:pt x="173" y="70"/>
                </a:lnTo>
                <a:lnTo>
                  <a:pt x="173" y="70"/>
                </a:lnTo>
                <a:lnTo>
                  <a:pt x="177" y="66"/>
                </a:lnTo>
                <a:lnTo>
                  <a:pt x="177" y="62"/>
                </a:lnTo>
                <a:lnTo>
                  <a:pt x="182" y="62"/>
                </a:lnTo>
                <a:lnTo>
                  <a:pt x="182" y="57"/>
                </a:lnTo>
                <a:lnTo>
                  <a:pt x="182" y="53"/>
                </a:lnTo>
                <a:lnTo>
                  <a:pt x="182" y="53"/>
                </a:lnTo>
                <a:lnTo>
                  <a:pt x="186" y="44"/>
                </a:lnTo>
                <a:lnTo>
                  <a:pt x="186" y="44"/>
                </a:lnTo>
                <a:lnTo>
                  <a:pt x="186" y="39"/>
                </a:lnTo>
                <a:lnTo>
                  <a:pt x="186" y="35"/>
                </a:lnTo>
                <a:lnTo>
                  <a:pt x="191" y="31"/>
                </a:lnTo>
                <a:lnTo>
                  <a:pt x="191" y="31"/>
                </a:lnTo>
                <a:lnTo>
                  <a:pt x="191" y="26"/>
                </a:lnTo>
                <a:lnTo>
                  <a:pt x="195" y="26"/>
                </a:lnTo>
                <a:lnTo>
                  <a:pt x="195" y="22"/>
                </a:lnTo>
                <a:lnTo>
                  <a:pt x="199" y="22"/>
                </a:lnTo>
                <a:lnTo>
                  <a:pt x="199" y="17"/>
                </a:lnTo>
                <a:lnTo>
                  <a:pt x="199" y="17"/>
                </a:lnTo>
                <a:lnTo>
                  <a:pt x="204" y="17"/>
                </a:lnTo>
                <a:lnTo>
                  <a:pt x="204" y="13"/>
                </a:lnTo>
                <a:lnTo>
                  <a:pt x="204" y="8"/>
                </a:lnTo>
                <a:lnTo>
                  <a:pt x="204" y="4"/>
                </a:lnTo>
                <a:lnTo>
                  <a:pt x="208" y="4"/>
                </a:lnTo>
                <a:lnTo>
                  <a:pt x="208" y="0"/>
                </a:lnTo>
                <a:lnTo>
                  <a:pt x="213" y="0"/>
                </a:lnTo>
                <a:lnTo>
                  <a:pt x="213" y="0"/>
                </a:lnTo>
                <a:lnTo>
                  <a:pt x="222" y="8"/>
                </a:lnTo>
                <a:lnTo>
                  <a:pt x="222" y="8"/>
                </a:lnTo>
                <a:lnTo>
                  <a:pt x="226" y="17"/>
                </a:lnTo>
                <a:lnTo>
                  <a:pt x="222" y="26"/>
                </a:lnTo>
                <a:lnTo>
                  <a:pt x="217" y="39"/>
                </a:lnTo>
                <a:lnTo>
                  <a:pt x="213" y="70"/>
                </a:lnTo>
                <a:lnTo>
                  <a:pt x="213" y="79"/>
                </a:lnTo>
                <a:lnTo>
                  <a:pt x="213" y="88"/>
                </a:lnTo>
                <a:lnTo>
                  <a:pt x="213" y="93"/>
                </a:lnTo>
                <a:lnTo>
                  <a:pt x="208" y="97"/>
                </a:lnTo>
                <a:lnTo>
                  <a:pt x="208" y="106"/>
                </a:lnTo>
                <a:lnTo>
                  <a:pt x="204" y="115"/>
                </a:lnTo>
                <a:lnTo>
                  <a:pt x="204" y="124"/>
                </a:lnTo>
                <a:lnTo>
                  <a:pt x="199" y="150"/>
                </a:lnTo>
                <a:lnTo>
                  <a:pt x="191" y="164"/>
                </a:lnTo>
                <a:lnTo>
                  <a:pt x="191" y="177"/>
                </a:lnTo>
                <a:lnTo>
                  <a:pt x="191" y="181"/>
                </a:lnTo>
                <a:lnTo>
                  <a:pt x="191" y="190"/>
                </a:lnTo>
                <a:lnTo>
                  <a:pt x="182" y="203"/>
                </a:lnTo>
                <a:lnTo>
                  <a:pt x="173" y="208"/>
                </a:lnTo>
                <a:lnTo>
                  <a:pt x="168" y="217"/>
                </a:lnTo>
                <a:lnTo>
                  <a:pt x="164" y="226"/>
                </a:lnTo>
                <a:lnTo>
                  <a:pt x="159" y="234"/>
                </a:lnTo>
                <a:lnTo>
                  <a:pt x="155" y="243"/>
                </a:lnTo>
                <a:lnTo>
                  <a:pt x="151" y="257"/>
                </a:lnTo>
                <a:lnTo>
                  <a:pt x="151" y="266"/>
                </a:lnTo>
                <a:lnTo>
                  <a:pt x="151" y="266"/>
                </a:lnTo>
                <a:lnTo>
                  <a:pt x="151" y="274"/>
                </a:lnTo>
                <a:lnTo>
                  <a:pt x="146" y="283"/>
                </a:lnTo>
                <a:lnTo>
                  <a:pt x="146" y="283"/>
                </a:lnTo>
                <a:lnTo>
                  <a:pt x="142" y="288"/>
                </a:lnTo>
                <a:lnTo>
                  <a:pt x="142" y="292"/>
                </a:lnTo>
                <a:lnTo>
                  <a:pt x="142" y="297"/>
                </a:lnTo>
                <a:lnTo>
                  <a:pt x="142" y="305"/>
                </a:lnTo>
                <a:lnTo>
                  <a:pt x="142" y="314"/>
                </a:lnTo>
                <a:lnTo>
                  <a:pt x="137" y="323"/>
                </a:lnTo>
                <a:lnTo>
                  <a:pt x="137" y="332"/>
                </a:lnTo>
                <a:lnTo>
                  <a:pt x="137" y="332"/>
                </a:lnTo>
                <a:lnTo>
                  <a:pt x="128" y="345"/>
                </a:lnTo>
                <a:lnTo>
                  <a:pt x="124" y="359"/>
                </a:lnTo>
                <a:lnTo>
                  <a:pt x="120" y="367"/>
                </a:lnTo>
                <a:lnTo>
                  <a:pt x="120" y="376"/>
                </a:lnTo>
                <a:lnTo>
                  <a:pt x="115" y="385"/>
                </a:lnTo>
                <a:lnTo>
                  <a:pt x="115" y="394"/>
                </a:lnTo>
                <a:lnTo>
                  <a:pt x="115" y="399"/>
                </a:lnTo>
                <a:lnTo>
                  <a:pt x="106" y="421"/>
                </a:lnTo>
                <a:lnTo>
                  <a:pt x="102" y="447"/>
                </a:lnTo>
                <a:lnTo>
                  <a:pt x="93" y="478"/>
                </a:lnTo>
                <a:lnTo>
                  <a:pt x="88" y="487"/>
                </a:lnTo>
                <a:lnTo>
                  <a:pt x="80" y="496"/>
                </a:lnTo>
                <a:lnTo>
                  <a:pt x="75" y="500"/>
                </a:lnTo>
                <a:lnTo>
                  <a:pt x="66" y="505"/>
                </a:lnTo>
                <a:lnTo>
                  <a:pt x="66" y="505"/>
                </a:lnTo>
                <a:lnTo>
                  <a:pt x="66" y="500"/>
                </a:lnTo>
                <a:lnTo>
                  <a:pt x="62" y="500"/>
                </a:lnTo>
                <a:lnTo>
                  <a:pt x="57" y="500"/>
                </a:lnTo>
                <a:lnTo>
                  <a:pt x="57" y="496"/>
                </a:lnTo>
                <a:lnTo>
                  <a:pt x="49" y="487"/>
                </a:lnTo>
                <a:lnTo>
                  <a:pt x="53" y="483"/>
                </a:lnTo>
                <a:lnTo>
                  <a:pt x="53" y="478"/>
                </a:lnTo>
                <a:lnTo>
                  <a:pt x="53" y="474"/>
                </a:lnTo>
                <a:lnTo>
                  <a:pt x="49" y="474"/>
                </a:lnTo>
                <a:lnTo>
                  <a:pt x="53" y="469"/>
                </a:lnTo>
                <a:lnTo>
                  <a:pt x="53" y="469"/>
                </a:lnTo>
                <a:lnTo>
                  <a:pt x="53" y="465"/>
                </a:lnTo>
                <a:lnTo>
                  <a:pt x="49" y="452"/>
                </a:lnTo>
                <a:lnTo>
                  <a:pt x="49" y="447"/>
                </a:lnTo>
                <a:lnTo>
                  <a:pt x="44" y="443"/>
                </a:lnTo>
                <a:lnTo>
                  <a:pt x="44" y="443"/>
                </a:lnTo>
                <a:lnTo>
                  <a:pt x="44" y="434"/>
                </a:lnTo>
                <a:lnTo>
                  <a:pt x="40" y="421"/>
                </a:lnTo>
                <a:lnTo>
                  <a:pt x="40" y="412"/>
                </a:lnTo>
                <a:lnTo>
                  <a:pt x="31" y="403"/>
                </a:lnTo>
                <a:lnTo>
                  <a:pt x="22" y="394"/>
                </a:lnTo>
                <a:lnTo>
                  <a:pt x="13" y="390"/>
                </a:lnTo>
                <a:lnTo>
                  <a:pt x="9" y="390"/>
                </a:lnTo>
                <a:lnTo>
                  <a:pt x="4" y="385"/>
                </a:lnTo>
                <a:lnTo>
                  <a:pt x="4" y="385"/>
                </a:lnTo>
                <a:lnTo>
                  <a:pt x="4" y="381"/>
                </a:lnTo>
                <a:lnTo>
                  <a:pt x="0" y="376"/>
                </a:lnTo>
                <a:lnTo>
                  <a:pt x="0" y="372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4" name="Freeform 922">
            <a:extLst>
              <a:ext uri="{FF2B5EF4-FFF2-40B4-BE49-F238E27FC236}">
                <a16:creationId xmlns:a16="http://schemas.microsoft.com/office/drawing/2014/main" id="{7F2BEF90-D653-4935-8C2A-84BB0CB5740D}"/>
              </a:ext>
            </a:extLst>
          </p:cNvPr>
          <p:cNvSpPr>
            <a:spLocks/>
          </p:cNvSpPr>
          <p:nvPr/>
        </p:nvSpPr>
        <p:spPr bwMode="auto">
          <a:xfrm>
            <a:off x="6555886" y="4533271"/>
            <a:ext cx="201811" cy="450950"/>
          </a:xfrm>
          <a:custGeom>
            <a:avLst/>
            <a:gdLst>
              <a:gd name="T0" fmla="*/ 4 w 226"/>
              <a:gd name="T1" fmla="*/ 376 h 505"/>
              <a:gd name="T2" fmla="*/ 17 w 226"/>
              <a:gd name="T3" fmla="*/ 376 h 505"/>
              <a:gd name="T4" fmla="*/ 26 w 226"/>
              <a:gd name="T5" fmla="*/ 381 h 505"/>
              <a:gd name="T6" fmla="*/ 31 w 226"/>
              <a:gd name="T7" fmla="*/ 381 h 505"/>
              <a:gd name="T8" fmla="*/ 40 w 226"/>
              <a:gd name="T9" fmla="*/ 363 h 505"/>
              <a:gd name="T10" fmla="*/ 44 w 226"/>
              <a:gd name="T11" fmla="*/ 359 h 505"/>
              <a:gd name="T12" fmla="*/ 49 w 226"/>
              <a:gd name="T13" fmla="*/ 328 h 505"/>
              <a:gd name="T14" fmla="*/ 53 w 226"/>
              <a:gd name="T15" fmla="*/ 323 h 505"/>
              <a:gd name="T16" fmla="*/ 57 w 226"/>
              <a:gd name="T17" fmla="*/ 332 h 505"/>
              <a:gd name="T18" fmla="*/ 66 w 226"/>
              <a:gd name="T19" fmla="*/ 332 h 505"/>
              <a:gd name="T20" fmla="*/ 71 w 226"/>
              <a:gd name="T21" fmla="*/ 328 h 505"/>
              <a:gd name="T22" fmla="*/ 80 w 226"/>
              <a:gd name="T23" fmla="*/ 328 h 505"/>
              <a:gd name="T24" fmla="*/ 80 w 226"/>
              <a:gd name="T25" fmla="*/ 328 h 505"/>
              <a:gd name="T26" fmla="*/ 75 w 226"/>
              <a:gd name="T27" fmla="*/ 319 h 505"/>
              <a:gd name="T28" fmla="*/ 75 w 226"/>
              <a:gd name="T29" fmla="*/ 314 h 505"/>
              <a:gd name="T30" fmla="*/ 75 w 226"/>
              <a:gd name="T31" fmla="*/ 310 h 505"/>
              <a:gd name="T32" fmla="*/ 71 w 226"/>
              <a:gd name="T33" fmla="*/ 305 h 505"/>
              <a:gd name="T34" fmla="*/ 71 w 226"/>
              <a:gd name="T35" fmla="*/ 297 h 505"/>
              <a:gd name="T36" fmla="*/ 66 w 226"/>
              <a:gd name="T37" fmla="*/ 305 h 505"/>
              <a:gd name="T38" fmla="*/ 53 w 226"/>
              <a:gd name="T39" fmla="*/ 305 h 505"/>
              <a:gd name="T40" fmla="*/ 49 w 226"/>
              <a:gd name="T41" fmla="*/ 301 h 505"/>
              <a:gd name="T42" fmla="*/ 49 w 226"/>
              <a:gd name="T43" fmla="*/ 292 h 505"/>
              <a:gd name="T44" fmla="*/ 57 w 226"/>
              <a:gd name="T45" fmla="*/ 270 h 505"/>
              <a:gd name="T46" fmla="*/ 66 w 226"/>
              <a:gd name="T47" fmla="*/ 261 h 505"/>
              <a:gd name="T48" fmla="*/ 75 w 226"/>
              <a:gd name="T49" fmla="*/ 248 h 505"/>
              <a:gd name="T50" fmla="*/ 80 w 226"/>
              <a:gd name="T51" fmla="*/ 239 h 505"/>
              <a:gd name="T52" fmla="*/ 93 w 226"/>
              <a:gd name="T53" fmla="*/ 221 h 505"/>
              <a:gd name="T54" fmla="*/ 106 w 226"/>
              <a:gd name="T55" fmla="*/ 212 h 505"/>
              <a:gd name="T56" fmla="*/ 115 w 226"/>
              <a:gd name="T57" fmla="*/ 212 h 505"/>
              <a:gd name="T58" fmla="*/ 128 w 226"/>
              <a:gd name="T59" fmla="*/ 199 h 505"/>
              <a:gd name="T60" fmla="*/ 142 w 226"/>
              <a:gd name="T61" fmla="*/ 177 h 505"/>
              <a:gd name="T62" fmla="*/ 146 w 226"/>
              <a:gd name="T63" fmla="*/ 159 h 505"/>
              <a:gd name="T64" fmla="*/ 155 w 226"/>
              <a:gd name="T65" fmla="*/ 141 h 505"/>
              <a:gd name="T66" fmla="*/ 164 w 226"/>
              <a:gd name="T67" fmla="*/ 119 h 505"/>
              <a:gd name="T68" fmla="*/ 168 w 226"/>
              <a:gd name="T69" fmla="*/ 101 h 505"/>
              <a:gd name="T70" fmla="*/ 173 w 226"/>
              <a:gd name="T71" fmla="*/ 84 h 505"/>
              <a:gd name="T72" fmla="*/ 173 w 226"/>
              <a:gd name="T73" fmla="*/ 70 h 505"/>
              <a:gd name="T74" fmla="*/ 182 w 226"/>
              <a:gd name="T75" fmla="*/ 57 h 505"/>
              <a:gd name="T76" fmla="*/ 186 w 226"/>
              <a:gd name="T77" fmla="*/ 44 h 505"/>
              <a:gd name="T78" fmla="*/ 191 w 226"/>
              <a:gd name="T79" fmla="*/ 31 h 505"/>
              <a:gd name="T80" fmla="*/ 199 w 226"/>
              <a:gd name="T81" fmla="*/ 22 h 505"/>
              <a:gd name="T82" fmla="*/ 204 w 226"/>
              <a:gd name="T83" fmla="*/ 13 h 505"/>
              <a:gd name="T84" fmla="*/ 208 w 226"/>
              <a:gd name="T85" fmla="*/ 0 h 505"/>
              <a:gd name="T86" fmla="*/ 222 w 226"/>
              <a:gd name="T87" fmla="*/ 8 h 505"/>
              <a:gd name="T88" fmla="*/ 213 w 226"/>
              <a:gd name="T89" fmla="*/ 70 h 505"/>
              <a:gd name="T90" fmla="*/ 208 w 226"/>
              <a:gd name="T91" fmla="*/ 97 h 505"/>
              <a:gd name="T92" fmla="*/ 199 w 226"/>
              <a:gd name="T93" fmla="*/ 150 h 505"/>
              <a:gd name="T94" fmla="*/ 191 w 226"/>
              <a:gd name="T95" fmla="*/ 190 h 505"/>
              <a:gd name="T96" fmla="*/ 164 w 226"/>
              <a:gd name="T97" fmla="*/ 226 h 505"/>
              <a:gd name="T98" fmla="*/ 151 w 226"/>
              <a:gd name="T99" fmla="*/ 266 h 505"/>
              <a:gd name="T100" fmla="*/ 146 w 226"/>
              <a:gd name="T101" fmla="*/ 283 h 505"/>
              <a:gd name="T102" fmla="*/ 142 w 226"/>
              <a:gd name="T103" fmla="*/ 305 h 505"/>
              <a:gd name="T104" fmla="*/ 137 w 226"/>
              <a:gd name="T105" fmla="*/ 332 h 505"/>
              <a:gd name="T106" fmla="*/ 120 w 226"/>
              <a:gd name="T107" fmla="*/ 376 h 505"/>
              <a:gd name="T108" fmla="*/ 106 w 226"/>
              <a:gd name="T109" fmla="*/ 421 h 505"/>
              <a:gd name="T110" fmla="*/ 80 w 226"/>
              <a:gd name="T111" fmla="*/ 496 h 505"/>
              <a:gd name="T112" fmla="*/ 66 w 226"/>
              <a:gd name="T113" fmla="*/ 500 h 505"/>
              <a:gd name="T114" fmla="*/ 49 w 226"/>
              <a:gd name="T115" fmla="*/ 487 h 505"/>
              <a:gd name="T116" fmla="*/ 49 w 226"/>
              <a:gd name="T117" fmla="*/ 474 h 505"/>
              <a:gd name="T118" fmla="*/ 49 w 226"/>
              <a:gd name="T119" fmla="*/ 452 h 505"/>
              <a:gd name="T120" fmla="*/ 44 w 226"/>
              <a:gd name="T121" fmla="*/ 434 h 505"/>
              <a:gd name="T122" fmla="*/ 22 w 226"/>
              <a:gd name="T123" fmla="*/ 394 h 505"/>
              <a:gd name="T124" fmla="*/ 4 w 226"/>
              <a:gd name="T125" fmla="*/ 38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" h="505">
                <a:moveTo>
                  <a:pt x="0" y="372"/>
                </a:moveTo>
                <a:lnTo>
                  <a:pt x="0" y="372"/>
                </a:lnTo>
                <a:lnTo>
                  <a:pt x="4" y="372"/>
                </a:lnTo>
                <a:lnTo>
                  <a:pt x="4" y="376"/>
                </a:lnTo>
                <a:lnTo>
                  <a:pt x="4" y="376"/>
                </a:lnTo>
                <a:lnTo>
                  <a:pt x="9" y="376"/>
                </a:lnTo>
                <a:lnTo>
                  <a:pt x="13" y="376"/>
                </a:lnTo>
                <a:lnTo>
                  <a:pt x="17" y="376"/>
                </a:lnTo>
                <a:lnTo>
                  <a:pt x="17" y="381"/>
                </a:lnTo>
                <a:lnTo>
                  <a:pt x="22" y="381"/>
                </a:lnTo>
                <a:lnTo>
                  <a:pt x="22" y="381"/>
                </a:lnTo>
                <a:lnTo>
                  <a:pt x="26" y="381"/>
                </a:lnTo>
                <a:lnTo>
                  <a:pt x="26" y="381"/>
                </a:lnTo>
                <a:lnTo>
                  <a:pt x="31" y="381"/>
                </a:lnTo>
                <a:lnTo>
                  <a:pt x="31" y="385"/>
                </a:lnTo>
                <a:lnTo>
                  <a:pt x="31" y="381"/>
                </a:lnTo>
                <a:lnTo>
                  <a:pt x="35" y="381"/>
                </a:lnTo>
                <a:lnTo>
                  <a:pt x="35" y="372"/>
                </a:lnTo>
                <a:lnTo>
                  <a:pt x="40" y="367"/>
                </a:lnTo>
                <a:lnTo>
                  <a:pt x="40" y="363"/>
                </a:lnTo>
                <a:lnTo>
                  <a:pt x="44" y="363"/>
                </a:lnTo>
                <a:lnTo>
                  <a:pt x="49" y="363"/>
                </a:lnTo>
                <a:lnTo>
                  <a:pt x="44" y="363"/>
                </a:lnTo>
                <a:lnTo>
                  <a:pt x="44" y="359"/>
                </a:lnTo>
                <a:lnTo>
                  <a:pt x="44" y="354"/>
                </a:lnTo>
                <a:lnTo>
                  <a:pt x="44" y="345"/>
                </a:lnTo>
                <a:lnTo>
                  <a:pt x="49" y="336"/>
                </a:lnTo>
                <a:lnTo>
                  <a:pt x="49" y="328"/>
                </a:lnTo>
                <a:lnTo>
                  <a:pt x="49" y="323"/>
                </a:lnTo>
                <a:lnTo>
                  <a:pt x="49" y="323"/>
                </a:lnTo>
                <a:lnTo>
                  <a:pt x="49" y="323"/>
                </a:lnTo>
                <a:lnTo>
                  <a:pt x="53" y="323"/>
                </a:lnTo>
                <a:lnTo>
                  <a:pt x="53" y="323"/>
                </a:lnTo>
                <a:lnTo>
                  <a:pt x="53" y="323"/>
                </a:lnTo>
                <a:lnTo>
                  <a:pt x="57" y="328"/>
                </a:lnTo>
                <a:lnTo>
                  <a:pt x="57" y="332"/>
                </a:lnTo>
                <a:lnTo>
                  <a:pt x="62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28"/>
                </a:lnTo>
                <a:lnTo>
                  <a:pt x="66" y="328"/>
                </a:lnTo>
                <a:lnTo>
                  <a:pt x="71" y="328"/>
                </a:lnTo>
                <a:lnTo>
                  <a:pt x="71" y="328"/>
                </a:lnTo>
                <a:lnTo>
                  <a:pt x="71" y="332"/>
                </a:lnTo>
                <a:lnTo>
                  <a:pt x="75" y="332"/>
                </a:lnTo>
                <a:lnTo>
                  <a:pt x="80" y="328"/>
                </a:lnTo>
                <a:lnTo>
                  <a:pt x="80" y="328"/>
                </a:lnTo>
                <a:lnTo>
                  <a:pt x="84" y="328"/>
                </a:lnTo>
                <a:lnTo>
                  <a:pt x="84" y="328"/>
                </a:lnTo>
                <a:lnTo>
                  <a:pt x="80" y="328"/>
                </a:lnTo>
                <a:lnTo>
                  <a:pt x="80" y="323"/>
                </a:lnTo>
                <a:lnTo>
                  <a:pt x="80" y="323"/>
                </a:lnTo>
                <a:lnTo>
                  <a:pt x="75" y="323"/>
                </a:lnTo>
                <a:lnTo>
                  <a:pt x="75" y="319"/>
                </a:lnTo>
                <a:lnTo>
                  <a:pt x="75" y="319"/>
                </a:lnTo>
                <a:lnTo>
                  <a:pt x="75" y="319"/>
                </a:lnTo>
                <a:lnTo>
                  <a:pt x="75" y="319"/>
                </a:lnTo>
                <a:lnTo>
                  <a:pt x="75" y="314"/>
                </a:lnTo>
                <a:lnTo>
                  <a:pt x="75" y="314"/>
                </a:lnTo>
                <a:lnTo>
                  <a:pt x="75" y="310"/>
                </a:lnTo>
                <a:lnTo>
                  <a:pt x="75" y="310"/>
                </a:lnTo>
                <a:lnTo>
                  <a:pt x="75" y="310"/>
                </a:lnTo>
                <a:lnTo>
                  <a:pt x="75" y="305"/>
                </a:lnTo>
                <a:lnTo>
                  <a:pt x="75" y="305"/>
                </a:lnTo>
                <a:lnTo>
                  <a:pt x="75" y="305"/>
                </a:lnTo>
                <a:lnTo>
                  <a:pt x="71" y="305"/>
                </a:lnTo>
                <a:lnTo>
                  <a:pt x="71" y="305"/>
                </a:lnTo>
                <a:lnTo>
                  <a:pt x="71" y="301"/>
                </a:lnTo>
                <a:lnTo>
                  <a:pt x="71" y="297"/>
                </a:lnTo>
                <a:lnTo>
                  <a:pt x="71" y="297"/>
                </a:lnTo>
                <a:lnTo>
                  <a:pt x="66" y="297"/>
                </a:lnTo>
                <a:lnTo>
                  <a:pt x="66" y="301"/>
                </a:lnTo>
                <a:lnTo>
                  <a:pt x="66" y="301"/>
                </a:lnTo>
                <a:lnTo>
                  <a:pt x="66" y="305"/>
                </a:lnTo>
                <a:lnTo>
                  <a:pt x="62" y="305"/>
                </a:lnTo>
                <a:lnTo>
                  <a:pt x="57" y="301"/>
                </a:lnTo>
                <a:lnTo>
                  <a:pt x="57" y="301"/>
                </a:lnTo>
                <a:lnTo>
                  <a:pt x="53" y="305"/>
                </a:lnTo>
                <a:lnTo>
                  <a:pt x="53" y="305"/>
                </a:lnTo>
                <a:lnTo>
                  <a:pt x="53" y="305"/>
                </a:lnTo>
                <a:lnTo>
                  <a:pt x="53" y="301"/>
                </a:lnTo>
                <a:lnTo>
                  <a:pt x="49" y="301"/>
                </a:lnTo>
                <a:lnTo>
                  <a:pt x="49" y="301"/>
                </a:lnTo>
                <a:lnTo>
                  <a:pt x="49" y="297"/>
                </a:lnTo>
                <a:lnTo>
                  <a:pt x="49" y="292"/>
                </a:lnTo>
                <a:lnTo>
                  <a:pt x="49" y="292"/>
                </a:lnTo>
                <a:lnTo>
                  <a:pt x="53" y="288"/>
                </a:lnTo>
                <a:lnTo>
                  <a:pt x="53" y="279"/>
                </a:lnTo>
                <a:lnTo>
                  <a:pt x="57" y="274"/>
                </a:lnTo>
                <a:lnTo>
                  <a:pt x="57" y="270"/>
                </a:lnTo>
                <a:lnTo>
                  <a:pt x="62" y="270"/>
                </a:lnTo>
                <a:lnTo>
                  <a:pt x="66" y="266"/>
                </a:lnTo>
                <a:lnTo>
                  <a:pt x="66" y="266"/>
                </a:lnTo>
                <a:lnTo>
                  <a:pt x="66" y="261"/>
                </a:lnTo>
                <a:lnTo>
                  <a:pt x="66" y="257"/>
                </a:lnTo>
                <a:lnTo>
                  <a:pt x="71" y="257"/>
                </a:lnTo>
                <a:lnTo>
                  <a:pt x="75" y="252"/>
                </a:lnTo>
                <a:lnTo>
                  <a:pt x="75" y="248"/>
                </a:lnTo>
                <a:lnTo>
                  <a:pt x="75" y="248"/>
                </a:lnTo>
                <a:lnTo>
                  <a:pt x="80" y="243"/>
                </a:lnTo>
                <a:lnTo>
                  <a:pt x="80" y="239"/>
                </a:lnTo>
                <a:lnTo>
                  <a:pt x="80" y="239"/>
                </a:lnTo>
                <a:lnTo>
                  <a:pt x="84" y="239"/>
                </a:lnTo>
                <a:lnTo>
                  <a:pt x="84" y="239"/>
                </a:lnTo>
                <a:lnTo>
                  <a:pt x="88" y="230"/>
                </a:lnTo>
                <a:lnTo>
                  <a:pt x="93" y="221"/>
                </a:lnTo>
                <a:lnTo>
                  <a:pt x="97" y="221"/>
                </a:lnTo>
                <a:lnTo>
                  <a:pt x="97" y="217"/>
                </a:lnTo>
                <a:lnTo>
                  <a:pt x="106" y="212"/>
                </a:lnTo>
                <a:lnTo>
                  <a:pt x="106" y="212"/>
                </a:lnTo>
                <a:lnTo>
                  <a:pt x="106" y="208"/>
                </a:lnTo>
                <a:lnTo>
                  <a:pt x="111" y="208"/>
                </a:lnTo>
                <a:lnTo>
                  <a:pt x="111" y="208"/>
                </a:lnTo>
                <a:lnTo>
                  <a:pt x="115" y="212"/>
                </a:lnTo>
                <a:lnTo>
                  <a:pt x="120" y="208"/>
                </a:lnTo>
                <a:lnTo>
                  <a:pt x="124" y="203"/>
                </a:lnTo>
                <a:lnTo>
                  <a:pt x="128" y="199"/>
                </a:lnTo>
                <a:lnTo>
                  <a:pt x="128" y="199"/>
                </a:lnTo>
                <a:lnTo>
                  <a:pt x="133" y="195"/>
                </a:lnTo>
                <a:lnTo>
                  <a:pt x="133" y="186"/>
                </a:lnTo>
                <a:lnTo>
                  <a:pt x="137" y="186"/>
                </a:lnTo>
                <a:lnTo>
                  <a:pt x="142" y="177"/>
                </a:lnTo>
                <a:lnTo>
                  <a:pt x="142" y="172"/>
                </a:lnTo>
                <a:lnTo>
                  <a:pt x="142" y="168"/>
                </a:lnTo>
                <a:lnTo>
                  <a:pt x="146" y="164"/>
                </a:lnTo>
                <a:lnTo>
                  <a:pt x="146" y="159"/>
                </a:lnTo>
                <a:lnTo>
                  <a:pt x="151" y="155"/>
                </a:lnTo>
                <a:lnTo>
                  <a:pt x="155" y="150"/>
                </a:lnTo>
                <a:lnTo>
                  <a:pt x="155" y="146"/>
                </a:lnTo>
                <a:lnTo>
                  <a:pt x="155" y="141"/>
                </a:lnTo>
                <a:lnTo>
                  <a:pt x="159" y="137"/>
                </a:lnTo>
                <a:lnTo>
                  <a:pt x="159" y="128"/>
                </a:lnTo>
                <a:lnTo>
                  <a:pt x="164" y="124"/>
                </a:lnTo>
                <a:lnTo>
                  <a:pt x="164" y="119"/>
                </a:lnTo>
                <a:lnTo>
                  <a:pt x="164" y="115"/>
                </a:lnTo>
                <a:lnTo>
                  <a:pt x="164" y="110"/>
                </a:lnTo>
                <a:lnTo>
                  <a:pt x="164" y="106"/>
                </a:lnTo>
                <a:lnTo>
                  <a:pt x="168" y="101"/>
                </a:lnTo>
                <a:lnTo>
                  <a:pt x="168" y="97"/>
                </a:lnTo>
                <a:lnTo>
                  <a:pt x="168" y="93"/>
                </a:lnTo>
                <a:lnTo>
                  <a:pt x="168" y="88"/>
                </a:lnTo>
                <a:lnTo>
                  <a:pt x="173" y="84"/>
                </a:lnTo>
                <a:lnTo>
                  <a:pt x="173" y="79"/>
                </a:lnTo>
                <a:lnTo>
                  <a:pt x="173" y="75"/>
                </a:lnTo>
                <a:lnTo>
                  <a:pt x="173" y="70"/>
                </a:lnTo>
                <a:lnTo>
                  <a:pt x="173" y="70"/>
                </a:lnTo>
                <a:lnTo>
                  <a:pt x="177" y="66"/>
                </a:lnTo>
                <a:lnTo>
                  <a:pt x="177" y="62"/>
                </a:lnTo>
                <a:lnTo>
                  <a:pt x="182" y="62"/>
                </a:lnTo>
                <a:lnTo>
                  <a:pt x="182" y="57"/>
                </a:lnTo>
                <a:lnTo>
                  <a:pt x="182" y="53"/>
                </a:lnTo>
                <a:lnTo>
                  <a:pt x="182" y="53"/>
                </a:lnTo>
                <a:lnTo>
                  <a:pt x="186" y="44"/>
                </a:lnTo>
                <a:lnTo>
                  <a:pt x="186" y="44"/>
                </a:lnTo>
                <a:lnTo>
                  <a:pt x="186" y="39"/>
                </a:lnTo>
                <a:lnTo>
                  <a:pt x="186" y="35"/>
                </a:lnTo>
                <a:lnTo>
                  <a:pt x="191" y="31"/>
                </a:lnTo>
                <a:lnTo>
                  <a:pt x="191" y="31"/>
                </a:lnTo>
                <a:lnTo>
                  <a:pt x="191" y="26"/>
                </a:lnTo>
                <a:lnTo>
                  <a:pt x="195" y="26"/>
                </a:lnTo>
                <a:lnTo>
                  <a:pt x="195" y="22"/>
                </a:lnTo>
                <a:lnTo>
                  <a:pt x="199" y="22"/>
                </a:lnTo>
                <a:lnTo>
                  <a:pt x="199" y="17"/>
                </a:lnTo>
                <a:lnTo>
                  <a:pt x="199" y="17"/>
                </a:lnTo>
                <a:lnTo>
                  <a:pt x="204" y="17"/>
                </a:lnTo>
                <a:lnTo>
                  <a:pt x="204" y="13"/>
                </a:lnTo>
                <a:lnTo>
                  <a:pt x="204" y="8"/>
                </a:lnTo>
                <a:lnTo>
                  <a:pt x="204" y="4"/>
                </a:lnTo>
                <a:lnTo>
                  <a:pt x="208" y="4"/>
                </a:lnTo>
                <a:lnTo>
                  <a:pt x="208" y="0"/>
                </a:lnTo>
                <a:lnTo>
                  <a:pt x="213" y="0"/>
                </a:lnTo>
                <a:lnTo>
                  <a:pt x="213" y="0"/>
                </a:lnTo>
                <a:lnTo>
                  <a:pt x="222" y="8"/>
                </a:lnTo>
                <a:lnTo>
                  <a:pt x="222" y="8"/>
                </a:lnTo>
                <a:lnTo>
                  <a:pt x="226" y="17"/>
                </a:lnTo>
                <a:lnTo>
                  <a:pt x="222" y="26"/>
                </a:lnTo>
                <a:lnTo>
                  <a:pt x="217" y="39"/>
                </a:lnTo>
                <a:lnTo>
                  <a:pt x="213" y="70"/>
                </a:lnTo>
                <a:lnTo>
                  <a:pt x="213" y="79"/>
                </a:lnTo>
                <a:lnTo>
                  <a:pt x="213" y="88"/>
                </a:lnTo>
                <a:lnTo>
                  <a:pt x="213" y="93"/>
                </a:lnTo>
                <a:lnTo>
                  <a:pt x="208" y="97"/>
                </a:lnTo>
                <a:lnTo>
                  <a:pt x="208" y="106"/>
                </a:lnTo>
                <a:lnTo>
                  <a:pt x="204" y="115"/>
                </a:lnTo>
                <a:lnTo>
                  <a:pt x="204" y="124"/>
                </a:lnTo>
                <a:lnTo>
                  <a:pt x="199" y="150"/>
                </a:lnTo>
                <a:lnTo>
                  <a:pt x="191" y="164"/>
                </a:lnTo>
                <a:lnTo>
                  <a:pt x="191" y="177"/>
                </a:lnTo>
                <a:lnTo>
                  <a:pt x="191" y="181"/>
                </a:lnTo>
                <a:lnTo>
                  <a:pt x="191" y="190"/>
                </a:lnTo>
                <a:lnTo>
                  <a:pt x="182" y="203"/>
                </a:lnTo>
                <a:lnTo>
                  <a:pt x="173" y="208"/>
                </a:lnTo>
                <a:lnTo>
                  <a:pt x="168" y="217"/>
                </a:lnTo>
                <a:lnTo>
                  <a:pt x="164" y="226"/>
                </a:lnTo>
                <a:lnTo>
                  <a:pt x="159" y="234"/>
                </a:lnTo>
                <a:lnTo>
                  <a:pt x="155" y="243"/>
                </a:lnTo>
                <a:lnTo>
                  <a:pt x="151" y="257"/>
                </a:lnTo>
                <a:lnTo>
                  <a:pt x="151" y="266"/>
                </a:lnTo>
                <a:lnTo>
                  <a:pt x="151" y="266"/>
                </a:lnTo>
                <a:lnTo>
                  <a:pt x="151" y="274"/>
                </a:lnTo>
                <a:lnTo>
                  <a:pt x="146" y="283"/>
                </a:lnTo>
                <a:lnTo>
                  <a:pt x="146" y="283"/>
                </a:lnTo>
                <a:lnTo>
                  <a:pt x="142" y="288"/>
                </a:lnTo>
                <a:lnTo>
                  <a:pt x="142" y="292"/>
                </a:lnTo>
                <a:lnTo>
                  <a:pt x="142" y="297"/>
                </a:lnTo>
                <a:lnTo>
                  <a:pt x="142" y="305"/>
                </a:lnTo>
                <a:lnTo>
                  <a:pt x="142" y="314"/>
                </a:lnTo>
                <a:lnTo>
                  <a:pt x="137" y="323"/>
                </a:lnTo>
                <a:lnTo>
                  <a:pt x="137" y="332"/>
                </a:lnTo>
                <a:lnTo>
                  <a:pt x="137" y="332"/>
                </a:lnTo>
                <a:lnTo>
                  <a:pt x="128" y="345"/>
                </a:lnTo>
                <a:lnTo>
                  <a:pt x="124" y="359"/>
                </a:lnTo>
                <a:lnTo>
                  <a:pt x="120" y="367"/>
                </a:lnTo>
                <a:lnTo>
                  <a:pt x="120" y="376"/>
                </a:lnTo>
                <a:lnTo>
                  <a:pt x="115" y="385"/>
                </a:lnTo>
                <a:lnTo>
                  <a:pt x="115" y="394"/>
                </a:lnTo>
                <a:lnTo>
                  <a:pt x="115" y="399"/>
                </a:lnTo>
                <a:lnTo>
                  <a:pt x="106" y="421"/>
                </a:lnTo>
                <a:lnTo>
                  <a:pt x="102" y="447"/>
                </a:lnTo>
                <a:lnTo>
                  <a:pt x="93" y="478"/>
                </a:lnTo>
                <a:lnTo>
                  <a:pt x="88" y="487"/>
                </a:lnTo>
                <a:lnTo>
                  <a:pt x="80" y="496"/>
                </a:lnTo>
                <a:lnTo>
                  <a:pt x="75" y="500"/>
                </a:lnTo>
                <a:lnTo>
                  <a:pt x="66" y="505"/>
                </a:lnTo>
                <a:lnTo>
                  <a:pt x="66" y="505"/>
                </a:lnTo>
                <a:lnTo>
                  <a:pt x="66" y="500"/>
                </a:lnTo>
                <a:lnTo>
                  <a:pt x="62" y="500"/>
                </a:lnTo>
                <a:lnTo>
                  <a:pt x="57" y="500"/>
                </a:lnTo>
                <a:lnTo>
                  <a:pt x="57" y="496"/>
                </a:lnTo>
                <a:lnTo>
                  <a:pt x="49" y="487"/>
                </a:lnTo>
                <a:lnTo>
                  <a:pt x="53" y="483"/>
                </a:lnTo>
                <a:lnTo>
                  <a:pt x="53" y="478"/>
                </a:lnTo>
                <a:lnTo>
                  <a:pt x="53" y="474"/>
                </a:lnTo>
                <a:lnTo>
                  <a:pt x="49" y="474"/>
                </a:lnTo>
                <a:lnTo>
                  <a:pt x="53" y="469"/>
                </a:lnTo>
                <a:lnTo>
                  <a:pt x="53" y="469"/>
                </a:lnTo>
                <a:lnTo>
                  <a:pt x="53" y="465"/>
                </a:lnTo>
                <a:lnTo>
                  <a:pt x="49" y="452"/>
                </a:lnTo>
                <a:lnTo>
                  <a:pt x="49" y="447"/>
                </a:lnTo>
                <a:lnTo>
                  <a:pt x="44" y="443"/>
                </a:lnTo>
                <a:lnTo>
                  <a:pt x="44" y="443"/>
                </a:lnTo>
                <a:lnTo>
                  <a:pt x="44" y="434"/>
                </a:lnTo>
                <a:lnTo>
                  <a:pt x="40" y="421"/>
                </a:lnTo>
                <a:lnTo>
                  <a:pt x="40" y="412"/>
                </a:lnTo>
                <a:lnTo>
                  <a:pt x="31" y="403"/>
                </a:lnTo>
                <a:lnTo>
                  <a:pt x="22" y="394"/>
                </a:lnTo>
                <a:lnTo>
                  <a:pt x="13" y="390"/>
                </a:lnTo>
                <a:lnTo>
                  <a:pt x="9" y="390"/>
                </a:lnTo>
                <a:lnTo>
                  <a:pt x="4" y="385"/>
                </a:lnTo>
                <a:lnTo>
                  <a:pt x="4" y="385"/>
                </a:lnTo>
                <a:lnTo>
                  <a:pt x="4" y="381"/>
                </a:lnTo>
                <a:lnTo>
                  <a:pt x="0" y="376"/>
                </a:lnTo>
                <a:lnTo>
                  <a:pt x="0" y="37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5" name="Freeform 923">
            <a:extLst>
              <a:ext uri="{FF2B5EF4-FFF2-40B4-BE49-F238E27FC236}">
                <a16:creationId xmlns:a16="http://schemas.microsoft.com/office/drawing/2014/main" id="{79674268-FCF3-43E7-AB33-DE57D942D216}"/>
              </a:ext>
            </a:extLst>
          </p:cNvPr>
          <p:cNvSpPr>
            <a:spLocks/>
          </p:cNvSpPr>
          <p:nvPr/>
        </p:nvSpPr>
        <p:spPr bwMode="auto">
          <a:xfrm>
            <a:off x="6555886" y="4533271"/>
            <a:ext cx="201811" cy="450950"/>
          </a:xfrm>
          <a:custGeom>
            <a:avLst/>
            <a:gdLst>
              <a:gd name="T0" fmla="*/ 4 w 226"/>
              <a:gd name="T1" fmla="*/ 376 h 505"/>
              <a:gd name="T2" fmla="*/ 17 w 226"/>
              <a:gd name="T3" fmla="*/ 376 h 505"/>
              <a:gd name="T4" fmla="*/ 26 w 226"/>
              <a:gd name="T5" fmla="*/ 381 h 505"/>
              <a:gd name="T6" fmla="*/ 31 w 226"/>
              <a:gd name="T7" fmla="*/ 381 h 505"/>
              <a:gd name="T8" fmla="*/ 40 w 226"/>
              <a:gd name="T9" fmla="*/ 363 h 505"/>
              <a:gd name="T10" fmla="*/ 44 w 226"/>
              <a:gd name="T11" fmla="*/ 359 h 505"/>
              <a:gd name="T12" fmla="*/ 49 w 226"/>
              <a:gd name="T13" fmla="*/ 328 h 505"/>
              <a:gd name="T14" fmla="*/ 53 w 226"/>
              <a:gd name="T15" fmla="*/ 323 h 505"/>
              <a:gd name="T16" fmla="*/ 57 w 226"/>
              <a:gd name="T17" fmla="*/ 332 h 505"/>
              <a:gd name="T18" fmla="*/ 66 w 226"/>
              <a:gd name="T19" fmla="*/ 332 h 505"/>
              <a:gd name="T20" fmla="*/ 71 w 226"/>
              <a:gd name="T21" fmla="*/ 328 h 505"/>
              <a:gd name="T22" fmla="*/ 80 w 226"/>
              <a:gd name="T23" fmla="*/ 328 h 505"/>
              <a:gd name="T24" fmla="*/ 80 w 226"/>
              <a:gd name="T25" fmla="*/ 328 h 505"/>
              <a:gd name="T26" fmla="*/ 75 w 226"/>
              <a:gd name="T27" fmla="*/ 319 h 505"/>
              <a:gd name="T28" fmla="*/ 75 w 226"/>
              <a:gd name="T29" fmla="*/ 314 h 505"/>
              <a:gd name="T30" fmla="*/ 75 w 226"/>
              <a:gd name="T31" fmla="*/ 310 h 505"/>
              <a:gd name="T32" fmla="*/ 71 w 226"/>
              <a:gd name="T33" fmla="*/ 305 h 505"/>
              <a:gd name="T34" fmla="*/ 71 w 226"/>
              <a:gd name="T35" fmla="*/ 297 h 505"/>
              <a:gd name="T36" fmla="*/ 66 w 226"/>
              <a:gd name="T37" fmla="*/ 305 h 505"/>
              <a:gd name="T38" fmla="*/ 53 w 226"/>
              <a:gd name="T39" fmla="*/ 305 h 505"/>
              <a:gd name="T40" fmla="*/ 49 w 226"/>
              <a:gd name="T41" fmla="*/ 301 h 505"/>
              <a:gd name="T42" fmla="*/ 49 w 226"/>
              <a:gd name="T43" fmla="*/ 292 h 505"/>
              <a:gd name="T44" fmla="*/ 57 w 226"/>
              <a:gd name="T45" fmla="*/ 270 h 505"/>
              <a:gd name="T46" fmla="*/ 66 w 226"/>
              <a:gd name="T47" fmla="*/ 261 h 505"/>
              <a:gd name="T48" fmla="*/ 75 w 226"/>
              <a:gd name="T49" fmla="*/ 248 h 505"/>
              <a:gd name="T50" fmla="*/ 80 w 226"/>
              <a:gd name="T51" fmla="*/ 239 h 505"/>
              <a:gd name="T52" fmla="*/ 93 w 226"/>
              <a:gd name="T53" fmla="*/ 221 h 505"/>
              <a:gd name="T54" fmla="*/ 106 w 226"/>
              <a:gd name="T55" fmla="*/ 212 h 505"/>
              <a:gd name="T56" fmla="*/ 115 w 226"/>
              <a:gd name="T57" fmla="*/ 212 h 505"/>
              <a:gd name="T58" fmla="*/ 128 w 226"/>
              <a:gd name="T59" fmla="*/ 199 h 505"/>
              <a:gd name="T60" fmla="*/ 142 w 226"/>
              <a:gd name="T61" fmla="*/ 177 h 505"/>
              <a:gd name="T62" fmla="*/ 146 w 226"/>
              <a:gd name="T63" fmla="*/ 159 h 505"/>
              <a:gd name="T64" fmla="*/ 155 w 226"/>
              <a:gd name="T65" fmla="*/ 141 h 505"/>
              <a:gd name="T66" fmla="*/ 164 w 226"/>
              <a:gd name="T67" fmla="*/ 119 h 505"/>
              <a:gd name="T68" fmla="*/ 168 w 226"/>
              <a:gd name="T69" fmla="*/ 101 h 505"/>
              <a:gd name="T70" fmla="*/ 173 w 226"/>
              <a:gd name="T71" fmla="*/ 84 h 505"/>
              <a:gd name="T72" fmla="*/ 173 w 226"/>
              <a:gd name="T73" fmla="*/ 70 h 505"/>
              <a:gd name="T74" fmla="*/ 182 w 226"/>
              <a:gd name="T75" fmla="*/ 57 h 505"/>
              <a:gd name="T76" fmla="*/ 186 w 226"/>
              <a:gd name="T77" fmla="*/ 44 h 505"/>
              <a:gd name="T78" fmla="*/ 191 w 226"/>
              <a:gd name="T79" fmla="*/ 31 h 505"/>
              <a:gd name="T80" fmla="*/ 199 w 226"/>
              <a:gd name="T81" fmla="*/ 22 h 505"/>
              <a:gd name="T82" fmla="*/ 204 w 226"/>
              <a:gd name="T83" fmla="*/ 13 h 505"/>
              <a:gd name="T84" fmla="*/ 208 w 226"/>
              <a:gd name="T85" fmla="*/ 0 h 505"/>
              <a:gd name="T86" fmla="*/ 222 w 226"/>
              <a:gd name="T87" fmla="*/ 8 h 505"/>
              <a:gd name="T88" fmla="*/ 213 w 226"/>
              <a:gd name="T89" fmla="*/ 70 h 505"/>
              <a:gd name="T90" fmla="*/ 208 w 226"/>
              <a:gd name="T91" fmla="*/ 97 h 505"/>
              <a:gd name="T92" fmla="*/ 199 w 226"/>
              <a:gd name="T93" fmla="*/ 150 h 505"/>
              <a:gd name="T94" fmla="*/ 191 w 226"/>
              <a:gd name="T95" fmla="*/ 190 h 505"/>
              <a:gd name="T96" fmla="*/ 164 w 226"/>
              <a:gd name="T97" fmla="*/ 226 h 505"/>
              <a:gd name="T98" fmla="*/ 151 w 226"/>
              <a:gd name="T99" fmla="*/ 266 h 505"/>
              <a:gd name="T100" fmla="*/ 146 w 226"/>
              <a:gd name="T101" fmla="*/ 283 h 505"/>
              <a:gd name="T102" fmla="*/ 142 w 226"/>
              <a:gd name="T103" fmla="*/ 305 h 505"/>
              <a:gd name="T104" fmla="*/ 137 w 226"/>
              <a:gd name="T105" fmla="*/ 332 h 505"/>
              <a:gd name="T106" fmla="*/ 120 w 226"/>
              <a:gd name="T107" fmla="*/ 376 h 505"/>
              <a:gd name="T108" fmla="*/ 106 w 226"/>
              <a:gd name="T109" fmla="*/ 421 h 505"/>
              <a:gd name="T110" fmla="*/ 80 w 226"/>
              <a:gd name="T111" fmla="*/ 496 h 505"/>
              <a:gd name="T112" fmla="*/ 66 w 226"/>
              <a:gd name="T113" fmla="*/ 500 h 505"/>
              <a:gd name="T114" fmla="*/ 49 w 226"/>
              <a:gd name="T115" fmla="*/ 487 h 505"/>
              <a:gd name="T116" fmla="*/ 49 w 226"/>
              <a:gd name="T117" fmla="*/ 474 h 505"/>
              <a:gd name="T118" fmla="*/ 49 w 226"/>
              <a:gd name="T119" fmla="*/ 452 h 505"/>
              <a:gd name="T120" fmla="*/ 44 w 226"/>
              <a:gd name="T121" fmla="*/ 434 h 505"/>
              <a:gd name="T122" fmla="*/ 22 w 226"/>
              <a:gd name="T123" fmla="*/ 394 h 505"/>
              <a:gd name="T124" fmla="*/ 4 w 226"/>
              <a:gd name="T125" fmla="*/ 38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" h="505">
                <a:moveTo>
                  <a:pt x="0" y="372"/>
                </a:moveTo>
                <a:lnTo>
                  <a:pt x="0" y="372"/>
                </a:lnTo>
                <a:lnTo>
                  <a:pt x="4" y="372"/>
                </a:lnTo>
                <a:lnTo>
                  <a:pt x="4" y="376"/>
                </a:lnTo>
                <a:lnTo>
                  <a:pt x="4" y="376"/>
                </a:lnTo>
                <a:lnTo>
                  <a:pt x="9" y="376"/>
                </a:lnTo>
                <a:lnTo>
                  <a:pt x="13" y="376"/>
                </a:lnTo>
                <a:lnTo>
                  <a:pt x="17" y="376"/>
                </a:lnTo>
                <a:lnTo>
                  <a:pt x="17" y="381"/>
                </a:lnTo>
                <a:lnTo>
                  <a:pt x="22" y="381"/>
                </a:lnTo>
                <a:lnTo>
                  <a:pt x="22" y="381"/>
                </a:lnTo>
                <a:lnTo>
                  <a:pt x="26" y="381"/>
                </a:lnTo>
                <a:lnTo>
                  <a:pt x="26" y="381"/>
                </a:lnTo>
                <a:lnTo>
                  <a:pt x="31" y="381"/>
                </a:lnTo>
                <a:lnTo>
                  <a:pt x="31" y="385"/>
                </a:lnTo>
                <a:lnTo>
                  <a:pt x="31" y="381"/>
                </a:lnTo>
                <a:lnTo>
                  <a:pt x="35" y="381"/>
                </a:lnTo>
                <a:lnTo>
                  <a:pt x="35" y="372"/>
                </a:lnTo>
                <a:lnTo>
                  <a:pt x="40" y="367"/>
                </a:lnTo>
                <a:lnTo>
                  <a:pt x="40" y="363"/>
                </a:lnTo>
                <a:lnTo>
                  <a:pt x="44" y="363"/>
                </a:lnTo>
                <a:lnTo>
                  <a:pt x="49" y="363"/>
                </a:lnTo>
                <a:lnTo>
                  <a:pt x="44" y="363"/>
                </a:lnTo>
                <a:lnTo>
                  <a:pt x="44" y="359"/>
                </a:lnTo>
                <a:lnTo>
                  <a:pt x="44" y="354"/>
                </a:lnTo>
                <a:lnTo>
                  <a:pt x="44" y="345"/>
                </a:lnTo>
                <a:lnTo>
                  <a:pt x="49" y="336"/>
                </a:lnTo>
                <a:lnTo>
                  <a:pt x="49" y="328"/>
                </a:lnTo>
                <a:lnTo>
                  <a:pt x="49" y="323"/>
                </a:lnTo>
                <a:lnTo>
                  <a:pt x="49" y="323"/>
                </a:lnTo>
                <a:lnTo>
                  <a:pt x="49" y="323"/>
                </a:lnTo>
                <a:lnTo>
                  <a:pt x="53" y="323"/>
                </a:lnTo>
                <a:lnTo>
                  <a:pt x="53" y="323"/>
                </a:lnTo>
                <a:lnTo>
                  <a:pt x="53" y="323"/>
                </a:lnTo>
                <a:lnTo>
                  <a:pt x="57" y="328"/>
                </a:lnTo>
                <a:lnTo>
                  <a:pt x="57" y="332"/>
                </a:lnTo>
                <a:lnTo>
                  <a:pt x="62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28"/>
                </a:lnTo>
                <a:lnTo>
                  <a:pt x="66" y="328"/>
                </a:lnTo>
                <a:lnTo>
                  <a:pt x="71" y="328"/>
                </a:lnTo>
                <a:lnTo>
                  <a:pt x="71" y="328"/>
                </a:lnTo>
                <a:lnTo>
                  <a:pt x="71" y="332"/>
                </a:lnTo>
                <a:lnTo>
                  <a:pt x="75" y="332"/>
                </a:lnTo>
                <a:lnTo>
                  <a:pt x="80" y="328"/>
                </a:lnTo>
                <a:lnTo>
                  <a:pt x="80" y="328"/>
                </a:lnTo>
                <a:lnTo>
                  <a:pt x="84" y="328"/>
                </a:lnTo>
                <a:lnTo>
                  <a:pt x="84" y="328"/>
                </a:lnTo>
                <a:lnTo>
                  <a:pt x="80" y="328"/>
                </a:lnTo>
                <a:lnTo>
                  <a:pt x="80" y="323"/>
                </a:lnTo>
                <a:lnTo>
                  <a:pt x="80" y="323"/>
                </a:lnTo>
                <a:lnTo>
                  <a:pt x="75" y="323"/>
                </a:lnTo>
                <a:lnTo>
                  <a:pt x="75" y="319"/>
                </a:lnTo>
                <a:lnTo>
                  <a:pt x="75" y="319"/>
                </a:lnTo>
                <a:lnTo>
                  <a:pt x="75" y="319"/>
                </a:lnTo>
                <a:lnTo>
                  <a:pt x="75" y="319"/>
                </a:lnTo>
                <a:lnTo>
                  <a:pt x="75" y="314"/>
                </a:lnTo>
                <a:lnTo>
                  <a:pt x="75" y="314"/>
                </a:lnTo>
                <a:lnTo>
                  <a:pt x="75" y="310"/>
                </a:lnTo>
                <a:lnTo>
                  <a:pt x="75" y="310"/>
                </a:lnTo>
                <a:lnTo>
                  <a:pt x="75" y="310"/>
                </a:lnTo>
                <a:lnTo>
                  <a:pt x="75" y="305"/>
                </a:lnTo>
                <a:lnTo>
                  <a:pt x="75" y="305"/>
                </a:lnTo>
                <a:lnTo>
                  <a:pt x="75" y="305"/>
                </a:lnTo>
                <a:lnTo>
                  <a:pt x="71" y="305"/>
                </a:lnTo>
                <a:lnTo>
                  <a:pt x="71" y="305"/>
                </a:lnTo>
                <a:lnTo>
                  <a:pt x="71" y="301"/>
                </a:lnTo>
                <a:lnTo>
                  <a:pt x="71" y="297"/>
                </a:lnTo>
                <a:lnTo>
                  <a:pt x="71" y="297"/>
                </a:lnTo>
                <a:lnTo>
                  <a:pt x="66" y="297"/>
                </a:lnTo>
                <a:lnTo>
                  <a:pt x="66" y="301"/>
                </a:lnTo>
                <a:lnTo>
                  <a:pt x="66" y="301"/>
                </a:lnTo>
                <a:lnTo>
                  <a:pt x="66" y="305"/>
                </a:lnTo>
                <a:lnTo>
                  <a:pt x="62" y="305"/>
                </a:lnTo>
                <a:lnTo>
                  <a:pt x="57" y="301"/>
                </a:lnTo>
                <a:lnTo>
                  <a:pt x="57" y="301"/>
                </a:lnTo>
                <a:lnTo>
                  <a:pt x="53" y="305"/>
                </a:lnTo>
                <a:lnTo>
                  <a:pt x="53" y="305"/>
                </a:lnTo>
                <a:lnTo>
                  <a:pt x="53" y="305"/>
                </a:lnTo>
                <a:lnTo>
                  <a:pt x="53" y="301"/>
                </a:lnTo>
                <a:lnTo>
                  <a:pt x="49" y="301"/>
                </a:lnTo>
                <a:lnTo>
                  <a:pt x="49" y="301"/>
                </a:lnTo>
                <a:lnTo>
                  <a:pt x="49" y="297"/>
                </a:lnTo>
                <a:lnTo>
                  <a:pt x="49" y="292"/>
                </a:lnTo>
                <a:lnTo>
                  <a:pt x="49" y="292"/>
                </a:lnTo>
                <a:lnTo>
                  <a:pt x="53" y="288"/>
                </a:lnTo>
                <a:lnTo>
                  <a:pt x="53" y="279"/>
                </a:lnTo>
                <a:lnTo>
                  <a:pt x="57" y="274"/>
                </a:lnTo>
                <a:lnTo>
                  <a:pt x="57" y="270"/>
                </a:lnTo>
                <a:lnTo>
                  <a:pt x="62" y="270"/>
                </a:lnTo>
                <a:lnTo>
                  <a:pt x="66" y="266"/>
                </a:lnTo>
                <a:lnTo>
                  <a:pt x="66" y="266"/>
                </a:lnTo>
                <a:lnTo>
                  <a:pt x="66" y="261"/>
                </a:lnTo>
                <a:lnTo>
                  <a:pt x="66" y="257"/>
                </a:lnTo>
                <a:lnTo>
                  <a:pt x="71" y="257"/>
                </a:lnTo>
                <a:lnTo>
                  <a:pt x="75" y="252"/>
                </a:lnTo>
                <a:lnTo>
                  <a:pt x="75" y="248"/>
                </a:lnTo>
                <a:lnTo>
                  <a:pt x="75" y="248"/>
                </a:lnTo>
                <a:lnTo>
                  <a:pt x="80" y="243"/>
                </a:lnTo>
                <a:lnTo>
                  <a:pt x="80" y="239"/>
                </a:lnTo>
                <a:lnTo>
                  <a:pt x="80" y="239"/>
                </a:lnTo>
                <a:lnTo>
                  <a:pt x="84" y="239"/>
                </a:lnTo>
                <a:lnTo>
                  <a:pt x="84" y="239"/>
                </a:lnTo>
                <a:lnTo>
                  <a:pt x="88" y="230"/>
                </a:lnTo>
                <a:lnTo>
                  <a:pt x="93" y="221"/>
                </a:lnTo>
                <a:lnTo>
                  <a:pt x="97" y="221"/>
                </a:lnTo>
                <a:lnTo>
                  <a:pt x="97" y="217"/>
                </a:lnTo>
                <a:lnTo>
                  <a:pt x="106" y="212"/>
                </a:lnTo>
                <a:lnTo>
                  <a:pt x="106" y="212"/>
                </a:lnTo>
                <a:lnTo>
                  <a:pt x="106" y="208"/>
                </a:lnTo>
                <a:lnTo>
                  <a:pt x="111" y="208"/>
                </a:lnTo>
                <a:lnTo>
                  <a:pt x="111" y="208"/>
                </a:lnTo>
                <a:lnTo>
                  <a:pt x="115" y="212"/>
                </a:lnTo>
                <a:lnTo>
                  <a:pt x="120" y="208"/>
                </a:lnTo>
                <a:lnTo>
                  <a:pt x="124" y="203"/>
                </a:lnTo>
                <a:lnTo>
                  <a:pt x="128" y="199"/>
                </a:lnTo>
                <a:lnTo>
                  <a:pt x="128" y="199"/>
                </a:lnTo>
                <a:lnTo>
                  <a:pt x="133" y="195"/>
                </a:lnTo>
                <a:lnTo>
                  <a:pt x="133" y="186"/>
                </a:lnTo>
                <a:lnTo>
                  <a:pt x="137" y="186"/>
                </a:lnTo>
                <a:lnTo>
                  <a:pt x="142" y="177"/>
                </a:lnTo>
                <a:lnTo>
                  <a:pt x="142" y="172"/>
                </a:lnTo>
                <a:lnTo>
                  <a:pt x="142" y="168"/>
                </a:lnTo>
                <a:lnTo>
                  <a:pt x="146" y="164"/>
                </a:lnTo>
                <a:lnTo>
                  <a:pt x="146" y="159"/>
                </a:lnTo>
                <a:lnTo>
                  <a:pt x="151" y="155"/>
                </a:lnTo>
                <a:lnTo>
                  <a:pt x="155" y="150"/>
                </a:lnTo>
                <a:lnTo>
                  <a:pt x="155" y="146"/>
                </a:lnTo>
                <a:lnTo>
                  <a:pt x="155" y="141"/>
                </a:lnTo>
                <a:lnTo>
                  <a:pt x="159" y="137"/>
                </a:lnTo>
                <a:lnTo>
                  <a:pt x="159" y="128"/>
                </a:lnTo>
                <a:lnTo>
                  <a:pt x="164" y="124"/>
                </a:lnTo>
                <a:lnTo>
                  <a:pt x="164" y="119"/>
                </a:lnTo>
                <a:lnTo>
                  <a:pt x="164" y="115"/>
                </a:lnTo>
                <a:lnTo>
                  <a:pt x="164" y="110"/>
                </a:lnTo>
                <a:lnTo>
                  <a:pt x="164" y="106"/>
                </a:lnTo>
                <a:lnTo>
                  <a:pt x="168" y="101"/>
                </a:lnTo>
                <a:lnTo>
                  <a:pt x="168" y="97"/>
                </a:lnTo>
                <a:lnTo>
                  <a:pt x="168" y="93"/>
                </a:lnTo>
                <a:lnTo>
                  <a:pt x="168" y="88"/>
                </a:lnTo>
                <a:lnTo>
                  <a:pt x="173" y="84"/>
                </a:lnTo>
                <a:lnTo>
                  <a:pt x="173" y="79"/>
                </a:lnTo>
                <a:lnTo>
                  <a:pt x="173" y="75"/>
                </a:lnTo>
                <a:lnTo>
                  <a:pt x="173" y="70"/>
                </a:lnTo>
                <a:lnTo>
                  <a:pt x="173" y="70"/>
                </a:lnTo>
                <a:lnTo>
                  <a:pt x="177" y="66"/>
                </a:lnTo>
                <a:lnTo>
                  <a:pt x="177" y="62"/>
                </a:lnTo>
                <a:lnTo>
                  <a:pt x="182" y="62"/>
                </a:lnTo>
                <a:lnTo>
                  <a:pt x="182" y="57"/>
                </a:lnTo>
                <a:lnTo>
                  <a:pt x="182" y="53"/>
                </a:lnTo>
                <a:lnTo>
                  <a:pt x="182" y="53"/>
                </a:lnTo>
                <a:lnTo>
                  <a:pt x="186" y="44"/>
                </a:lnTo>
                <a:lnTo>
                  <a:pt x="186" y="44"/>
                </a:lnTo>
                <a:lnTo>
                  <a:pt x="186" y="39"/>
                </a:lnTo>
                <a:lnTo>
                  <a:pt x="186" y="35"/>
                </a:lnTo>
                <a:lnTo>
                  <a:pt x="191" y="31"/>
                </a:lnTo>
                <a:lnTo>
                  <a:pt x="191" y="31"/>
                </a:lnTo>
                <a:lnTo>
                  <a:pt x="191" y="26"/>
                </a:lnTo>
                <a:lnTo>
                  <a:pt x="195" y="26"/>
                </a:lnTo>
                <a:lnTo>
                  <a:pt x="195" y="22"/>
                </a:lnTo>
                <a:lnTo>
                  <a:pt x="199" y="22"/>
                </a:lnTo>
                <a:lnTo>
                  <a:pt x="199" y="17"/>
                </a:lnTo>
                <a:lnTo>
                  <a:pt x="199" y="17"/>
                </a:lnTo>
                <a:lnTo>
                  <a:pt x="204" y="17"/>
                </a:lnTo>
                <a:lnTo>
                  <a:pt x="204" y="13"/>
                </a:lnTo>
                <a:lnTo>
                  <a:pt x="204" y="8"/>
                </a:lnTo>
                <a:lnTo>
                  <a:pt x="204" y="4"/>
                </a:lnTo>
                <a:lnTo>
                  <a:pt x="208" y="4"/>
                </a:lnTo>
                <a:lnTo>
                  <a:pt x="208" y="0"/>
                </a:lnTo>
                <a:lnTo>
                  <a:pt x="213" y="0"/>
                </a:lnTo>
                <a:lnTo>
                  <a:pt x="213" y="0"/>
                </a:lnTo>
                <a:lnTo>
                  <a:pt x="222" y="8"/>
                </a:lnTo>
                <a:lnTo>
                  <a:pt x="222" y="8"/>
                </a:lnTo>
                <a:lnTo>
                  <a:pt x="226" y="17"/>
                </a:lnTo>
                <a:lnTo>
                  <a:pt x="222" y="26"/>
                </a:lnTo>
                <a:lnTo>
                  <a:pt x="217" y="39"/>
                </a:lnTo>
                <a:lnTo>
                  <a:pt x="213" y="70"/>
                </a:lnTo>
                <a:lnTo>
                  <a:pt x="213" y="79"/>
                </a:lnTo>
                <a:lnTo>
                  <a:pt x="213" y="88"/>
                </a:lnTo>
                <a:lnTo>
                  <a:pt x="213" y="93"/>
                </a:lnTo>
                <a:lnTo>
                  <a:pt x="208" y="97"/>
                </a:lnTo>
                <a:lnTo>
                  <a:pt x="208" y="106"/>
                </a:lnTo>
                <a:lnTo>
                  <a:pt x="204" y="115"/>
                </a:lnTo>
                <a:lnTo>
                  <a:pt x="204" y="124"/>
                </a:lnTo>
                <a:lnTo>
                  <a:pt x="199" y="150"/>
                </a:lnTo>
                <a:lnTo>
                  <a:pt x="191" y="164"/>
                </a:lnTo>
                <a:lnTo>
                  <a:pt x="191" y="177"/>
                </a:lnTo>
                <a:lnTo>
                  <a:pt x="191" y="181"/>
                </a:lnTo>
                <a:lnTo>
                  <a:pt x="191" y="190"/>
                </a:lnTo>
                <a:lnTo>
                  <a:pt x="182" y="203"/>
                </a:lnTo>
                <a:lnTo>
                  <a:pt x="173" y="208"/>
                </a:lnTo>
                <a:lnTo>
                  <a:pt x="168" y="217"/>
                </a:lnTo>
                <a:lnTo>
                  <a:pt x="164" y="226"/>
                </a:lnTo>
                <a:lnTo>
                  <a:pt x="159" y="234"/>
                </a:lnTo>
                <a:lnTo>
                  <a:pt x="155" y="243"/>
                </a:lnTo>
                <a:lnTo>
                  <a:pt x="151" y="257"/>
                </a:lnTo>
                <a:lnTo>
                  <a:pt x="151" y="266"/>
                </a:lnTo>
                <a:lnTo>
                  <a:pt x="151" y="266"/>
                </a:lnTo>
                <a:lnTo>
                  <a:pt x="151" y="274"/>
                </a:lnTo>
                <a:lnTo>
                  <a:pt x="146" y="283"/>
                </a:lnTo>
                <a:lnTo>
                  <a:pt x="146" y="283"/>
                </a:lnTo>
                <a:lnTo>
                  <a:pt x="142" y="288"/>
                </a:lnTo>
                <a:lnTo>
                  <a:pt x="142" y="292"/>
                </a:lnTo>
                <a:lnTo>
                  <a:pt x="142" y="297"/>
                </a:lnTo>
                <a:lnTo>
                  <a:pt x="142" y="305"/>
                </a:lnTo>
                <a:lnTo>
                  <a:pt x="142" y="314"/>
                </a:lnTo>
                <a:lnTo>
                  <a:pt x="137" y="323"/>
                </a:lnTo>
                <a:lnTo>
                  <a:pt x="137" y="332"/>
                </a:lnTo>
                <a:lnTo>
                  <a:pt x="137" y="332"/>
                </a:lnTo>
                <a:lnTo>
                  <a:pt x="128" y="345"/>
                </a:lnTo>
                <a:lnTo>
                  <a:pt x="124" y="359"/>
                </a:lnTo>
                <a:lnTo>
                  <a:pt x="120" y="367"/>
                </a:lnTo>
                <a:lnTo>
                  <a:pt x="120" y="376"/>
                </a:lnTo>
                <a:lnTo>
                  <a:pt x="115" y="385"/>
                </a:lnTo>
                <a:lnTo>
                  <a:pt x="115" y="394"/>
                </a:lnTo>
                <a:lnTo>
                  <a:pt x="115" y="399"/>
                </a:lnTo>
                <a:lnTo>
                  <a:pt x="106" y="421"/>
                </a:lnTo>
                <a:lnTo>
                  <a:pt x="102" y="447"/>
                </a:lnTo>
                <a:lnTo>
                  <a:pt x="93" y="478"/>
                </a:lnTo>
                <a:lnTo>
                  <a:pt x="88" y="487"/>
                </a:lnTo>
                <a:lnTo>
                  <a:pt x="80" y="496"/>
                </a:lnTo>
                <a:lnTo>
                  <a:pt x="75" y="500"/>
                </a:lnTo>
                <a:lnTo>
                  <a:pt x="66" y="505"/>
                </a:lnTo>
                <a:lnTo>
                  <a:pt x="66" y="505"/>
                </a:lnTo>
                <a:lnTo>
                  <a:pt x="66" y="500"/>
                </a:lnTo>
                <a:lnTo>
                  <a:pt x="62" y="500"/>
                </a:lnTo>
                <a:lnTo>
                  <a:pt x="57" y="500"/>
                </a:lnTo>
                <a:lnTo>
                  <a:pt x="57" y="496"/>
                </a:lnTo>
                <a:lnTo>
                  <a:pt x="49" y="487"/>
                </a:lnTo>
                <a:lnTo>
                  <a:pt x="53" y="483"/>
                </a:lnTo>
                <a:lnTo>
                  <a:pt x="53" y="478"/>
                </a:lnTo>
                <a:lnTo>
                  <a:pt x="53" y="474"/>
                </a:lnTo>
                <a:lnTo>
                  <a:pt x="49" y="474"/>
                </a:lnTo>
                <a:lnTo>
                  <a:pt x="53" y="469"/>
                </a:lnTo>
                <a:lnTo>
                  <a:pt x="53" y="469"/>
                </a:lnTo>
                <a:lnTo>
                  <a:pt x="53" y="465"/>
                </a:lnTo>
                <a:lnTo>
                  <a:pt x="49" y="452"/>
                </a:lnTo>
                <a:lnTo>
                  <a:pt x="49" y="447"/>
                </a:lnTo>
                <a:lnTo>
                  <a:pt x="44" y="443"/>
                </a:lnTo>
                <a:lnTo>
                  <a:pt x="44" y="443"/>
                </a:lnTo>
                <a:lnTo>
                  <a:pt x="44" y="434"/>
                </a:lnTo>
                <a:lnTo>
                  <a:pt x="40" y="421"/>
                </a:lnTo>
                <a:lnTo>
                  <a:pt x="40" y="412"/>
                </a:lnTo>
                <a:lnTo>
                  <a:pt x="31" y="403"/>
                </a:lnTo>
                <a:lnTo>
                  <a:pt x="22" y="394"/>
                </a:lnTo>
                <a:lnTo>
                  <a:pt x="13" y="390"/>
                </a:lnTo>
                <a:lnTo>
                  <a:pt x="9" y="390"/>
                </a:lnTo>
                <a:lnTo>
                  <a:pt x="4" y="385"/>
                </a:lnTo>
                <a:lnTo>
                  <a:pt x="4" y="385"/>
                </a:lnTo>
                <a:lnTo>
                  <a:pt x="4" y="381"/>
                </a:lnTo>
                <a:lnTo>
                  <a:pt x="0" y="376"/>
                </a:lnTo>
                <a:lnTo>
                  <a:pt x="0" y="372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6" name="Freeform 924">
            <a:extLst>
              <a:ext uri="{FF2B5EF4-FFF2-40B4-BE49-F238E27FC236}">
                <a16:creationId xmlns:a16="http://schemas.microsoft.com/office/drawing/2014/main" id="{641F5839-BAD3-4395-A892-3A36DA6F6A28}"/>
              </a:ext>
            </a:extLst>
          </p:cNvPr>
          <p:cNvSpPr>
            <a:spLocks/>
          </p:cNvSpPr>
          <p:nvPr/>
        </p:nvSpPr>
        <p:spPr bwMode="auto">
          <a:xfrm>
            <a:off x="6555886" y="4533271"/>
            <a:ext cx="201811" cy="450950"/>
          </a:xfrm>
          <a:custGeom>
            <a:avLst/>
            <a:gdLst>
              <a:gd name="T0" fmla="*/ 4 w 226"/>
              <a:gd name="T1" fmla="*/ 376 h 505"/>
              <a:gd name="T2" fmla="*/ 17 w 226"/>
              <a:gd name="T3" fmla="*/ 376 h 505"/>
              <a:gd name="T4" fmla="*/ 26 w 226"/>
              <a:gd name="T5" fmla="*/ 381 h 505"/>
              <a:gd name="T6" fmla="*/ 31 w 226"/>
              <a:gd name="T7" fmla="*/ 381 h 505"/>
              <a:gd name="T8" fmla="*/ 40 w 226"/>
              <a:gd name="T9" fmla="*/ 363 h 505"/>
              <a:gd name="T10" fmla="*/ 44 w 226"/>
              <a:gd name="T11" fmla="*/ 359 h 505"/>
              <a:gd name="T12" fmla="*/ 49 w 226"/>
              <a:gd name="T13" fmla="*/ 328 h 505"/>
              <a:gd name="T14" fmla="*/ 53 w 226"/>
              <a:gd name="T15" fmla="*/ 323 h 505"/>
              <a:gd name="T16" fmla="*/ 57 w 226"/>
              <a:gd name="T17" fmla="*/ 332 h 505"/>
              <a:gd name="T18" fmla="*/ 66 w 226"/>
              <a:gd name="T19" fmla="*/ 332 h 505"/>
              <a:gd name="T20" fmla="*/ 71 w 226"/>
              <a:gd name="T21" fmla="*/ 328 h 505"/>
              <a:gd name="T22" fmla="*/ 80 w 226"/>
              <a:gd name="T23" fmla="*/ 328 h 505"/>
              <a:gd name="T24" fmla="*/ 80 w 226"/>
              <a:gd name="T25" fmla="*/ 328 h 505"/>
              <a:gd name="T26" fmla="*/ 75 w 226"/>
              <a:gd name="T27" fmla="*/ 319 h 505"/>
              <a:gd name="T28" fmla="*/ 75 w 226"/>
              <a:gd name="T29" fmla="*/ 314 h 505"/>
              <a:gd name="T30" fmla="*/ 75 w 226"/>
              <a:gd name="T31" fmla="*/ 310 h 505"/>
              <a:gd name="T32" fmla="*/ 71 w 226"/>
              <a:gd name="T33" fmla="*/ 305 h 505"/>
              <a:gd name="T34" fmla="*/ 71 w 226"/>
              <a:gd name="T35" fmla="*/ 297 h 505"/>
              <a:gd name="T36" fmla="*/ 66 w 226"/>
              <a:gd name="T37" fmla="*/ 305 h 505"/>
              <a:gd name="T38" fmla="*/ 53 w 226"/>
              <a:gd name="T39" fmla="*/ 305 h 505"/>
              <a:gd name="T40" fmla="*/ 49 w 226"/>
              <a:gd name="T41" fmla="*/ 301 h 505"/>
              <a:gd name="T42" fmla="*/ 49 w 226"/>
              <a:gd name="T43" fmla="*/ 292 h 505"/>
              <a:gd name="T44" fmla="*/ 57 w 226"/>
              <a:gd name="T45" fmla="*/ 270 h 505"/>
              <a:gd name="T46" fmla="*/ 66 w 226"/>
              <a:gd name="T47" fmla="*/ 261 h 505"/>
              <a:gd name="T48" fmla="*/ 75 w 226"/>
              <a:gd name="T49" fmla="*/ 248 h 505"/>
              <a:gd name="T50" fmla="*/ 80 w 226"/>
              <a:gd name="T51" fmla="*/ 239 h 505"/>
              <a:gd name="T52" fmla="*/ 93 w 226"/>
              <a:gd name="T53" fmla="*/ 221 h 505"/>
              <a:gd name="T54" fmla="*/ 106 w 226"/>
              <a:gd name="T55" fmla="*/ 212 h 505"/>
              <a:gd name="T56" fmla="*/ 115 w 226"/>
              <a:gd name="T57" fmla="*/ 212 h 505"/>
              <a:gd name="T58" fmla="*/ 128 w 226"/>
              <a:gd name="T59" fmla="*/ 199 h 505"/>
              <a:gd name="T60" fmla="*/ 142 w 226"/>
              <a:gd name="T61" fmla="*/ 177 h 505"/>
              <a:gd name="T62" fmla="*/ 146 w 226"/>
              <a:gd name="T63" fmla="*/ 159 h 505"/>
              <a:gd name="T64" fmla="*/ 155 w 226"/>
              <a:gd name="T65" fmla="*/ 141 h 505"/>
              <a:gd name="T66" fmla="*/ 164 w 226"/>
              <a:gd name="T67" fmla="*/ 119 h 505"/>
              <a:gd name="T68" fmla="*/ 168 w 226"/>
              <a:gd name="T69" fmla="*/ 101 h 505"/>
              <a:gd name="T70" fmla="*/ 173 w 226"/>
              <a:gd name="T71" fmla="*/ 84 h 505"/>
              <a:gd name="T72" fmla="*/ 173 w 226"/>
              <a:gd name="T73" fmla="*/ 70 h 505"/>
              <a:gd name="T74" fmla="*/ 182 w 226"/>
              <a:gd name="T75" fmla="*/ 57 h 505"/>
              <a:gd name="T76" fmla="*/ 186 w 226"/>
              <a:gd name="T77" fmla="*/ 44 h 505"/>
              <a:gd name="T78" fmla="*/ 191 w 226"/>
              <a:gd name="T79" fmla="*/ 31 h 505"/>
              <a:gd name="T80" fmla="*/ 199 w 226"/>
              <a:gd name="T81" fmla="*/ 22 h 505"/>
              <a:gd name="T82" fmla="*/ 204 w 226"/>
              <a:gd name="T83" fmla="*/ 13 h 505"/>
              <a:gd name="T84" fmla="*/ 208 w 226"/>
              <a:gd name="T85" fmla="*/ 0 h 505"/>
              <a:gd name="T86" fmla="*/ 222 w 226"/>
              <a:gd name="T87" fmla="*/ 8 h 505"/>
              <a:gd name="T88" fmla="*/ 213 w 226"/>
              <a:gd name="T89" fmla="*/ 70 h 505"/>
              <a:gd name="T90" fmla="*/ 208 w 226"/>
              <a:gd name="T91" fmla="*/ 97 h 505"/>
              <a:gd name="T92" fmla="*/ 199 w 226"/>
              <a:gd name="T93" fmla="*/ 150 h 505"/>
              <a:gd name="T94" fmla="*/ 191 w 226"/>
              <a:gd name="T95" fmla="*/ 190 h 505"/>
              <a:gd name="T96" fmla="*/ 164 w 226"/>
              <a:gd name="T97" fmla="*/ 226 h 505"/>
              <a:gd name="T98" fmla="*/ 151 w 226"/>
              <a:gd name="T99" fmla="*/ 266 h 505"/>
              <a:gd name="T100" fmla="*/ 146 w 226"/>
              <a:gd name="T101" fmla="*/ 283 h 505"/>
              <a:gd name="T102" fmla="*/ 142 w 226"/>
              <a:gd name="T103" fmla="*/ 305 h 505"/>
              <a:gd name="T104" fmla="*/ 137 w 226"/>
              <a:gd name="T105" fmla="*/ 332 h 505"/>
              <a:gd name="T106" fmla="*/ 120 w 226"/>
              <a:gd name="T107" fmla="*/ 376 h 505"/>
              <a:gd name="T108" fmla="*/ 106 w 226"/>
              <a:gd name="T109" fmla="*/ 421 h 505"/>
              <a:gd name="T110" fmla="*/ 80 w 226"/>
              <a:gd name="T111" fmla="*/ 496 h 505"/>
              <a:gd name="T112" fmla="*/ 66 w 226"/>
              <a:gd name="T113" fmla="*/ 500 h 505"/>
              <a:gd name="T114" fmla="*/ 49 w 226"/>
              <a:gd name="T115" fmla="*/ 487 h 505"/>
              <a:gd name="T116" fmla="*/ 49 w 226"/>
              <a:gd name="T117" fmla="*/ 474 h 505"/>
              <a:gd name="T118" fmla="*/ 49 w 226"/>
              <a:gd name="T119" fmla="*/ 452 h 505"/>
              <a:gd name="T120" fmla="*/ 44 w 226"/>
              <a:gd name="T121" fmla="*/ 434 h 505"/>
              <a:gd name="T122" fmla="*/ 22 w 226"/>
              <a:gd name="T123" fmla="*/ 394 h 505"/>
              <a:gd name="T124" fmla="*/ 4 w 226"/>
              <a:gd name="T125" fmla="*/ 38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" h="505">
                <a:moveTo>
                  <a:pt x="0" y="372"/>
                </a:moveTo>
                <a:lnTo>
                  <a:pt x="0" y="372"/>
                </a:lnTo>
                <a:lnTo>
                  <a:pt x="4" y="372"/>
                </a:lnTo>
                <a:lnTo>
                  <a:pt x="4" y="376"/>
                </a:lnTo>
                <a:lnTo>
                  <a:pt x="4" y="376"/>
                </a:lnTo>
                <a:lnTo>
                  <a:pt x="9" y="376"/>
                </a:lnTo>
                <a:lnTo>
                  <a:pt x="13" y="376"/>
                </a:lnTo>
                <a:lnTo>
                  <a:pt x="17" y="376"/>
                </a:lnTo>
                <a:lnTo>
                  <a:pt x="17" y="381"/>
                </a:lnTo>
                <a:lnTo>
                  <a:pt x="22" y="381"/>
                </a:lnTo>
                <a:lnTo>
                  <a:pt x="22" y="381"/>
                </a:lnTo>
                <a:lnTo>
                  <a:pt x="26" y="381"/>
                </a:lnTo>
                <a:lnTo>
                  <a:pt x="26" y="381"/>
                </a:lnTo>
                <a:lnTo>
                  <a:pt x="31" y="381"/>
                </a:lnTo>
                <a:lnTo>
                  <a:pt x="31" y="385"/>
                </a:lnTo>
                <a:lnTo>
                  <a:pt x="31" y="381"/>
                </a:lnTo>
                <a:lnTo>
                  <a:pt x="35" y="381"/>
                </a:lnTo>
                <a:lnTo>
                  <a:pt x="35" y="372"/>
                </a:lnTo>
                <a:lnTo>
                  <a:pt x="40" y="367"/>
                </a:lnTo>
                <a:lnTo>
                  <a:pt x="40" y="363"/>
                </a:lnTo>
                <a:lnTo>
                  <a:pt x="44" y="363"/>
                </a:lnTo>
                <a:lnTo>
                  <a:pt x="49" y="363"/>
                </a:lnTo>
                <a:lnTo>
                  <a:pt x="44" y="363"/>
                </a:lnTo>
                <a:lnTo>
                  <a:pt x="44" y="359"/>
                </a:lnTo>
                <a:lnTo>
                  <a:pt x="44" y="354"/>
                </a:lnTo>
                <a:lnTo>
                  <a:pt x="44" y="345"/>
                </a:lnTo>
                <a:lnTo>
                  <a:pt x="49" y="336"/>
                </a:lnTo>
                <a:lnTo>
                  <a:pt x="49" y="328"/>
                </a:lnTo>
                <a:lnTo>
                  <a:pt x="49" y="323"/>
                </a:lnTo>
                <a:lnTo>
                  <a:pt x="49" y="323"/>
                </a:lnTo>
                <a:lnTo>
                  <a:pt x="49" y="323"/>
                </a:lnTo>
                <a:lnTo>
                  <a:pt x="53" y="323"/>
                </a:lnTo>
                <a:lnTo>
                  <a:pt x="53" y="323"/>
                </a:lnTo>
                <a:lnTo>
                  <a:pt x="53" y="323"/>
                </a:lnTo>
                <a:lnTo>
                  <a:pt x="57" y="328"/>
                </a:lnTo>
                <a:lnTo>
                  <a:pt x="57" y="332"/>
                </a:lnTo>
                <a:lnTo>
                  <a:pt x="62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32"/>
                </a:lnTo>
                <a:lnTo>
                  <a:pt x="66" y="328"/>
                </a:lnTo>
                <a:lnTo>
                  <a:pt x="66" y="328"/>
                </a:lnTo>
                <a:lnTo>
                  <a:pt x="71" y="328"/>
                </a:lnTo>
                <a:lnTo>
                  <a:pt x="71" y="328"/>
                </a:lnTo>
                <a:lnTo>
                  <a:pt x="71" y="332"/>
                </a:lnTo>
                <a:lnTo>
                  <a:pt x="75" y="332"/>
                </a:lnTo>
                <a:lnTo>
                  <a:pt x="80" y="328"/>
                </a:lnTo>
                <a:lnTo>
                  <a:pt x="80" y="328"/>
                </a:lnTo>
                <a:lnTo>
                  <a:pt x="84" y="328"/>
                </a:lnTo>
                <a:lnTo>
                  <a:pt x="84" y="328"/>
                </a:lnTo>
                <a:lnTo>
                  <a:pt x="80" y="328"/>
                </a:lnTo>
                <a:lnTo>
                  <a:pt x="80" y="323"/>
                </a:lnTo>
                <a:lnTo>
                  <a:pt x="80" y="323"/>
                </a:lnTo>
                <a:lnTo>
                  <a:pt x="75" y="323"/>
                </a:lnTo>
                <a:lnTo>
                  <a:pt x="75" y="319"/>
                </a:lnTo>
                <a:lnTo>
                  <a:pt x="75" y="319"/>
                </a:lnTo>
                <a:lnTo>
                  <a:pt x="75" y="319"/>
                </a:lnTo>
                <a:lnTo>
                  <a:pt x="75" y="319"/>
                </a:lnTo>
                <a:lnTo>
                  <a:pt x="75" y="314"/>
                </a:lnTo>
                <a:lnTo>
                  <a:pt x="75" y="314"/>
                </a:lnTo>
                <a:lnTo>
                  <a:pt x="75" y="310"/>
                </a:lnTo>
                <a:lnTo>
                  <a:pt x="75" y="310"/>
                </a:lnTo>
                <a:lnTo>
                  <a:pt x="75" y="310"/>
                </a:lnTo>
                <a:lnTo>
                  <a:pt x="75" y="305"/>
                </a:lnTo>
                <a:lnTo>
                  <a:pt x="75" y="305"/>
                </a:lnTo>
                <a:lnTo>
                  <a:pt x="75" y="305"/>
                </a:lnTo>
                <a:lnTo>
                  <a:pt x="71" y="305"/>
                </a:lnTo>
                <a:lnTo>
                  <a:pt x="71" y="305"/>
                </a:lnTo>
                <a:lnTo>
                  <a:pt x="71" y="301"/>
                </a:lnTo>
                <a:lnTo>
                  <a:pt x="71" y="297"/>
                </a:lnTo>
                <a:lnTo>
                  <a:pt x="71" y="297"/>
                </a:lnTo>
                <a:lnTo>
                  <a:pt x="66" y="297"/>
                </a:lnTo>
                <a:lnTo>
                  <a:pt x="66" y="301"/>
                </a:lnTo>
                <a:lnTo>
                  <a:pt x="66" y="301"/>
                </a:lnTo>
                <a:lnTo>
                  <a:pt x="66" y="305"/>
                </a:lnTo>
                <a:lnTo>
                  <a:pt x="62" y="305"/>
                </a:lnTo>
                <a:lnTo>
                  <a:pt x="57" y="301"/>
                </a:lnTo>
                <a:lnTo>
                  <a:pt x="57" y="301"/>
                </a:lnTo>
                <a:lnTo>
                  <a:pt x="53" y="305"/>
                </a:lnTo>
                <a:lnTo>
                  <a:pt x="53" y="305"/>
                </a:lnTo>
                <a:lnTo>
                  <a:pt x="53" y="305"/>
                </a:lnTo>
                <a:lnTo>
                  <a:pt x="53" y="301"/>
                </a:lnTo>
                <a:lnTo>
                  <a:pt x="49" y="301"/>
                </a:lnTo>
                <a:lnTo>
                  <a:pt x="49" y="301"/>
                </a:lnTo>
                <a:lnTo>
                  <a:pt x="49" y="297"/>
                </a:lnTo>
                <a:lnTo>
                  <a:pt x="49" y="292"/>
                </a:lnTo>
                <a:lnTo>
                  <a:pt x="49" y="292"/>
                </a:lnTo>
                <a:lnTo>
                  <a:pt x="53" y="288"/>
                </a:lnTo>
                <a:lnTo>
                  <a:pt x="53" y="279"/>
                </a:lnTo>
                <a:lnTo>
                  <a:pt x="57" y="274"/>
                </a:lnTo>
                <a:lnTo>
                  <a:pt x="57" y="270"/>
                </a:lnTo>
                <a:lnTo>
                  <a:pt x="62" y="270"/>
                </a:lnTo>
                <a:lnTo>
                  <a:pt x="66" y="266"/>
                </a:lnTo>
                <a:lnTo>
                  <a:pt x="66" y="266"/>
                </a:lnTo>
                <a:lnTo>
                  <a:pt x="66" y="261"/>
                </a:lnTo>
                <a:lnTo>
                  <a:pt x="66" y="257"/>
                </a:lnTo>
                <a:lnTo>
                  <a:pt x="71" y="257"/>
                </a:lnTo>
                <a:lnTo>
                  <a:pt x="75" y="252"/>
                </a:lnTo>
                <a:lnTo>
                  <a:pt x="75" y="248"/>
                </a:lnTo>
                <a:lnTo>
                  <a:pt x="75" y="248"/>
                </a:lnTo>
                <a:lnTo>
                  <a:pt x="80" y="243"/>
                </a:lnTo>
                <a:lnTo>
                  <a:pt x="80" y="239"/>
                </a:lnTo>
                <a:lnTo>
                  <a:pt x="80" y="239"/>
                </a:lnTo>
                <a:lnTo>
                  <a:pt x="84" y="239"/>
                </a:lnTo>
                <a:lnTo>
                  <a:pt x="84" y="239"/>
                </a:lnTo>
                <a:lnTo>
                  <a:pt x="88" y="230"/>
                </a:lnTo>
                <a:lnTo>
                  <a:pt x="93" y="221"/>
                </a:lnTo>
                <a:lnTo>
                  <a:pt x="97" y="221"/>
                </a:lnTo>
                <a:lnTo>
                  <a:pt x="97" y="217"/>
                </a:lnTo>
                <a:lnTo>
                  <a:pt x="106" y="212"/>
                </a:lnTo>
                <a:lnTo>
                  <a:pt x="106" y="212"/>
                </a:lnTo>
                <a:lnTo>
                  <a:pt x="106" y="208"/>
                </a:lnTo>
                <a:lnTo>
                  <a:pt x="111" y="208"/>
                </a:lnTo>
                <a:lnTo>
                  <a:pt x="111" y="208"/>
                </a:lnTo>
                <a:lnTo>
                  <a:pt x="115" y="212"/>
                </a:lnTo>
                <a:lnTo>
                  <a:pt x="120" y="208"/>
                </a:lnTo>
                <a:lnTo>
                  <a:pt x="124" y="203"/>
                </a:lnTo>
                <a:lnTo>
                  <a:pt x="128" y="199"/>
                </a:lnTo>
                <a:lnTo>
                  <a:pt x="128" y="199"/>
                </a:lnTo>
                <a:lnTo>
                  <a:pt x="133" y="195"/>
                </a:lnTo>
                <a:lnTo>
                  <a:pt x="133" y="186"/>
                </a:lnTo>
                <a:lnTo>
                  <a:pt x="137" y="186"/>
                </a:lnTo>
                <a:lnTo>
                  <a:pt x="142" y="177"/>
                </a:lnTo>
                <a:lnTo>
                  <a:pt x="142" y="172"/>
                </a:lnTo>
                <a:lnTo>
                  <a:pt x="142" y="168"/>
                </a:lnTo>
                <a:lnTo>
                  <a:pt x="146" y="164"/>
                </a:lnTo>
                <a:lnTo>
                  <a:pt x="146" y="159"/>
                </a:lnTo>
                <a:lnTo>
                  <a:pt x="151" y="155"/>
                </a:lnTo>
                <a:lnTo>
                  <a:pt x="155" y="150"/>
                </a:lnTo>
                <a:lnTo>
                  <a:pt x="155" y="146"/>
                </a:lnTo>
                <a:lnTo>
                  <a:pt x="155" y="141"/>
                </a:lnTo>
                <a:lnTo>
                  <a:pt x="159" y="137"/>
                </a:lnTo>
                <a:lnTo>
                  <a:pt x="159" y="128"/>
                </a:lnTo>
                <a:lnTo>
                  <a:pt x="164" y="124"/>
                </a:lnTo>
                <a:lnTo>
                  <a:pt x="164" y="119"/>
                </a:lnTo>
                <a:lnTo>
                  <a:pt x="164" y="115"/>
                </a:lnTo>
                <a:lnTo>
                  <a:pt x="164" y="110"/>
                </a:lnTo>
                <a:lnTo>
                  <a:pt x="164" y="106"/>
                </a:lnTo>
                <a:lnTo>
                  <a:pt x="168" y="101"/>
                </a:lnTo>
                <a:lnTo>
                  <a:pt x="168" y="97"/>
                </a:lnTo>
                <a:lnTo>
                  <a:pt x="168" y="93"/>
                </a:lnTo>
                <a:lnTo>
                  <a:pt x="168" y="88"/>
                </a:lnTo>
                <a:lnTo>
                  <a:pt x="173" y="84"/>
                </a:lnTo>
                <a:lnTo>
                  <a:pt x="173" y="79"/>
                </a:lnTo>
                <a:lnTo>
                  <a:pt x="173" y="75"/>
                </a:lnTo>
                <a:lnTo>
                  <a:pt x="173" y="70"/>
                </a:lnTo>
                <a:lnTo>
                  <a:pt x="173" y="70"/>
                </a:lnTo>
                <a:lnTo>
                  <a:pt x="177" y="66"/>
                </a:lnTo>
                <a:lnTo>
                  <a:pt x="177" y="62"/>
                </a:lnTo>
                <a:lnTo>
                  <a:pt x="182" y="62"/>
                </a:lnTo>
                <a:lnTo>
                  <a:pt x="182" y="57"/>
                </a:lnTo>
                <a:lnTo>
                  <a:pt x="182" y="53"/>
                </a:lnTo>
                <a:lnTo>
                  <a:pt x="182" y="53"/>
                </a:lnTo>
                <a:lnTo>
                  <a:pt x="186" y="44"/>
                </a:lnTo>
                <a:lnTo>
                  <a:pt x="186" y="44"/>
                </a:lnTo>
                <a:lnTo>
                  <a:pt x="186" y="39"/>
                </a:lnTo>
                <a:lnTo>
                  <a:pt x="186" y="35"/>
                </a:lnTo>
                <a:lnTo>
                  <a:pt x="191" y="31"/>
                </a:lnTo>
                <a:lnTo>
                  <a:pt x="191" y="31"/>
                </a:lnTo>
                <a:lnTo>
                  <a:pt x="191" y="26"/>
                </a:lnTo>
                <a:lnTo>
                  <a:pt x="195" y="26"/>
                </a:lnTo>
                <a:lnTo>
                  <a:pt x="195" y="22"/>
                </a:lnTo>
                <a:lnTo>
                  <a:pt x="199" y="22"/>
                </a:lnTo>
                <a:lnTo>
                  <a:pt x="199" y="17"/>
                </a:lnTo>
                <a:lnTo>
                  <a:pt x="199" y="17"/>
                </a:lnTo>
                <a:lnTo>
                  <a:pt x="204" y="17"/>
                </a:lnTo>
                <a:lnTo>
                  <a:pt x="204" y="13"/>
                </a:lnTo>
                <a:lnTo>
                  <a:pt x="204" y="8"/>
                </a:lnTo>
                <a:lnTo>
                  <a:pt x="204" y="4"/>
                </a:lnTo>
                <a:lnTo>
                  <a:pt x="208" y="4"/>
                </a:lnTo>
                <a:lnTo>
                  <a:pt x="208" y="0"/>
                </a:lnTo>
                <a:lnTo>
                  <a:pt x="213" y="0"/>
                </a:lnTo>
                <a:lnTo>
                  <a:pt x="213" y="0"/>
                </a:lnTo>
                <a:lnTo>
                  <a:pt x="222" y="8"/>
                </a:lnTo>
                <a:lnTo>
                  <a:pt x="222" y="8"/>
                </a:lnTo>
                <a:lnTo>
                  <a:pt x="226" y="17"/>
                </a:lnTo>
                <a:lnTo>
                  <a:pt x="222" y="26"/>
                </a:lnTo>
                <a:lnTo>
                  <a:pt x="217" y="39"/>
                </a:lnTo>
                <a:lnTo>
                  <a:pt x="213" y="70"/>
                </a:lnTo>
                <a:lnTo>
                  <a:pt x="213" y="79"/>
                </a:lnTo>
                <a:lnTo>
                  <a:pt x="213" y="88"/>
                </a:lnTo>
                <a:lnTo>
                  <a:pt x="213" y="93"/>
                </a:lnTo>
                <a:lnTo>
                  <a:pt x="208" y="97"/>
                </a:lnTo>
                <a:lnTo>
                  <a:pt x="208" y="106"/>
                </a:lnTo>
                <a:lnTo>
                  <a:pt x="204" y="115"/>
                </a:lnTo>
                <a:lnTo>
                  <a:pt x="204" y="124"/>
                </a:lnTo>
                <a:lnTo>
                  <a:pt x="199" y="150"/>
                </a:lnTo>
                <a:lnTo>
                  <a:pt x="191" y="164"/>
                </a:lnTo>
                <a:lnTo>
                  <a:pt x="191" y="177"/>
                </a:lnTo>
                <a:lnTo>
                  <a:pt x="191" y="181"/>
                </a:lnTo>
                <a:lnTo>
                  <a:pt x="191" y="190"/>
                </a:lnTo>
                <a:lnTo>
                  <a:pt x="182" y="203"/>
                </a:lnTo>
                <a:lnTo>
                  <a:pt x="173" y="208"/>
                </a:lnTo>
                <a:lnTo>
                  <a:pt x="168" y="217"/>
                </a:lnTo>
                <a:lnTo>
                  <a:pt x="164" y="226"/>
                </a:lnTo>
                <a:lnTo>
                  <a:pt x="159" y="234"/>
                </a:lnTo>
                <a:lnTo>
                  <a:pt x="155" y="243"/>
                </a:lnTo>
                <a:lnTo>
                  <a:pt x="151" y="257"/>
                </a:lnTo>
                <a:lnTo>
                  <a:pt x="151" y="266"/>
                </a:lnTo>
                <a:lnTo>
                  <a:pt x="151" y="266"/>
                </a:lnTo>
                <a:lnTo>
                  <a:pt x="151" y="274"/>
                </a:lnTo>
                <a:lnTo>
                  <a:pt x="146" y="283"/>
                </a:lnTo>
                <a:lnTo>
                  <a:pt x="146" y="283"/>
                </a:lnTo>
                <a:lnTo>
                  <a:pt x="142" y="288"/>
                </a:lnTo>
                <a:lnTo>
                  <a:pt x="142" y="292"/>
                </a:lnTo>
                <a:lnTo>
                  <a:pt x="142" y="297"/>
                </a:lnTo>
                <a:lnTo>
                  <a:pt x="142" y="305"/>
                </a:lnTo>
                <a:lnTo>
                  <a:pt x="142" y="314"/>
                </a:lnTo>
                <a:lnTo>
                  <a:pt x="137" y="323"/>
                </a:lnTo>
                <a:lnTo>
                  <a:pt x="137" y="332"/>
                </a:lnTo>
                <a:lnTo>
                  <a:pt x="137" y="332"/>
                </a:lnTo>
                <a:lnTo>
                  <a:pt x="128" y="345"/>
                </a:lnTo>
                <a:lnTo>
                  <a:pt x="124" y="359"/>
                </a:lnTo>
                <a:lnTo>
                  <a:pt x="120" y="367"/>
                </a:lnTo>
                <a:lnTo>
                  <a:pt x="120" y="376"/>
                </a:lnTo>
                <a:lnTo>
                  <a:pt x="115" y="385"/>
                </a:lnTo>
                <a:lnTo>
                  <a:pt x="115" y="394"/>
                </a:lnTo>
                <a:lnTo>
                  <a:pt x="115" y="399"/>
                </a:lnTo>
                <a:lnTo>
                  <a:pt x="106" y="421"/>
                </a:lnTo>
                <a:lnTo>
                  <a:pt x="102" y="447"/>
                </a:lnTo>
                <a:lnTo>
                  <a:pt x="93" y="478"/>
                </a:lnTo>
                <a:lnTo>
                  <a:pt x="88" y="487"/>
                </a:lnTo>
                <a:lnTo>
                  <a:pt x="80" y="496"/>
                </a:lnTo>
                <a:lnTo>
                  <a:pt x="75" y="500"/>
                </a:lnTo>
                <a:lnTo>
                  <a:pt x="66" y="505"/>
                </a:lnTo>
                <a:lnTo>
                  <a:pt x="66" y="505"/>
                </a:lnTo>
                <a:lnTo>
                  <a:pt x="66" y="500"/>
                </a:lnTo>
                <a:lnTo>
                  <a:pt x="62" y="500"/>
                </a:lnTo>
                <a:lnTo>
                  <a:pt x="57" y="500"/>
                </a:lnTo>
                <a:lnTo>
                  <a:pt x="57" y="496"/>
                </a:lnTo>
                <a:lnTo>
                  <a:pt x="49" y="487"/>
                </a:lnTo>
                <a:lnTo>
                  <a:pt x="53" y="483"/>
                </a:lnTo>
                <a:lnTo>
                  <a:pt x="53" y="478"/>
                </a:lnTo>
                <a:lnTo>
                  <a:pt x="53" y="474"/>
                </a:lnTo>
                <a:lnTo>
                  <a:pt x="49" y="474"/>
                </a:lnTo>
                <a:lnTo>
                  <a:pt x="53" y="469"/>
                </a:lnTo>
                <a:lnTo>
                  <a:pt x="53" y="469"/>
                </a:lnTo>
                <a:lnTo>
                  <a:pt x="53" y="465"/>
                </a:lnTo>
                <a:lnTo>
                  <a:pt x="49" y="452"/>
                </a:lnTo>
                <a:lnTo>
                  <a:pt x="49" y="447"/>
                </a:lnTo>
                <a:lnTo>
                  <a:pt x="44" y="443"/>
                </a:lnTo>
                <a:lnTo>
                  <a:pt x="44" y="443"/>
                </a:lnTo>
                <a:lnTo>
                  <a:pt x="44" y="434"/>
                </a:lnTo>
                <a:lnTo>
                  <a:pt x="40" y="421"/>
                </a:lnTo>
                <a:lnTo>
                  <a:pt x="40" y="412"/>
                </a:lnTo>
                <a:lnTo>
                  <a:pt x="31" y="403"/>
                </a:lnTo>
                <a:lnTo>
                  <a:pt x="22" y="394"/>
                </a:lnTo>
                <a:lnTo>
                  <a:pt x="13" y="390"/>
                </a:lnTo>
                <a:lnTo>
                  <a:pt x="9" y="390"/>
                </a:lnTo>
                <a:lnTo>
                  <a:pt x="4" y="385"/>
                </a:lnTo>
                <a:lnTo>
                  <a:pt x="4" y="385"/>
                </a:lnTo>
                <a:lnTo>
                  <a:pt x="4" y="381"/>
                </a:lnTo>
                <a:lnTo>
                  <a:pt x="0" y="376"/>
                </a:lnTo>
                <a:lnTo>
                  <a:pt x="0" y="37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7" name="Freeform 925">
            <a:extLst>
              <a:ext uri="{FF2B5EF4-FFF2-40B4-BE49-F238E27FC236}">
                <a16:creationId xmlns:a16="http://schemas.microsoft.com/office/drawing/2014/main" id="{8E8ECB44-A2C5-4F2A-BD7A-CB0EE7B34CA3}"/>
              </a:ext>
            </a:extLst>
          </p:cNvPr>
          <p:cNvSpPr>
            <a:spLocks/>
          </p:cNvSpPr>
          <p:nvPr/>
        </p:nvSpPr>
        <p:spPr bwMode="auto">
          <a:xfrm>
            <a:off x="6547849" y="4785982"/>
            <a:ext cx="23217" cy="27683"/>
          </a:xfrm>
          <a:custGeom>
            <a:avLst/>
            <a:gdLst>
              <a:gd name="T0" fmla="*/ 0 w 26"/>
              <a:gd name="T1" fmla="*/ 9 h 31"/>
              <a:gd name="T2" fmla="*/ 0 w 26"/>
              <a:gd name="T3" fmla="*/ 5 h 31"/>
              <a:gd name="T4" fmla="*/ 13 w 26"/>
              <a:gd name="T5" fmla="*/ 0 h 31"/>
              <a:gd name="T6" fmla="*/ 22 w 26"/>
              <a:gd name="T7" fmla="*/ 0 h 31"/>
              <a:gd name="T8" fmla="*/ 22 w 26"/>
              <a:gd name="T9" fmla="*/ 0 h 31"/>
              <a:gd name="T10" fmla="*/ 22 w 26"/>
              <a:gd name="T11" fmla="*/ 9 h 31"/>
              <a:gd name="T12" fmla="*/ 22 w 26"/>
              <a:gd name="T13" fmla="*/ 14 h 31"/>
              <a:gd name="T14" fmla="*/ 26 w 26"/>
              <a:gd name="T15" fmla="*/ 18 h 31"/>
              <a:gd name="T16" fmla="*/ 26 w 26"/>
              <a:gd name="T17" fmla="*/ 22 h 31"/>
              <a:gd name="T18" fmla="*/ 22 w 26"/>
              <a:gd name="T19" fmla="*/ 22 h 31"/>
              <a:gd name="T20" fmla="*/ 18 w 26"/>
              <a:gd name="T21" fmla="*/ 31 h 31"/>
              <a:gd name="T22" fmla="*/ 13 w 26"/>
              <a:gd name="T23" fmla="*/ 31 h 31"/>
              <a:gd name="T24" fmla="*/ 13 w 26"/>
              <a:gd name="T25" fmla="*/ 31 h 31"/>
              <a:gd name="T26" fmla="*/ 9 w 26"/>
              <a:gd name="T27" fmla="*/ 18 h 31"/>
              <a:gd name="T28" fmla="*/ 0 w 26"/>
              <a:gd name="T29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1">
                <a:moveTo>
                  <a:pt x="0" y="9"/>
                </a:moveTo>
                <a:lnTo>
                  <a:pt x="0" y="5"/>
                </a:lnTo>
                <a:lnTo>
                  <a:pt x="13" y="0"/>
                </a:lnTo>
                <a:lnTo>
                  <a:pt x="22" y="0"/>
                </a:lnTo>
                <a:lnTo>
                  <a:pt x="22" y="0"/>
                </a:lnTo>
                <a:lnTo>
                  <a:pt x="22" y="9"/>
                </a:lnTo>
                <a:lnTo>
                  <a:pt x="22" y="14"/>
                </a:lnTo>
                <a:lnTo>
                  <a:pt x="26" y="18"/>
                </a:lnTo>
                <a:lnTo>
                  <a:pt x="26" y="22"/>
                </a:lnTo>
                <a:lnTo>
                  <a:pt x="22" y="22"/>
                </a:lnTo>
                <a:lnTo>
                  <a:pt x="18" y="31"/>
                </a:lnTo>
                <a:lnTo>
                  <a:pt x="13" y="31"/>
                </a:lnTo>
                <a:lnTo>
                  <a:pt x="13" y="31"/>
                </a:lnTo>
                <a:lnTo>
                  <a:pt x="9" y="18"/>
                </a:lnTo>
                <a:lnTo>
                  <a:pt x="0" y="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8" name="Freeform 926">
            <a:extLst>
              <a:ext uri="{FF2B5EF4-FFF2-40B4-BE49-F238E27FC236}">
                <a16:creationId xmlns:a16="http://schemas.microsoft.com/office/drawing/2014/main" id="{07281C5B-70CE-4DAD-9795-F71057DF7D35}"/>
              </a:ext>
            </a:extLst>
          </p:cNvPr>
          <p:cNvSpPr>
            <a:spLocks/>
          </p:cNvSpPr>
          <p:nvPr/>
        </p:nvSpPr>
        <p:spPr bwMode="auto">
          <a:xfrm>
            <a:off x="6547849" y="4785982"/>
            <a:ext cx="23217" cy="27683"/>
          </a:xfrm>
          <a:custGeom>
            <a:avLst/>
            <a:gdLst>
              <a:gd name="T0" fmla="*/ 0 w 26"/>
              <a:gd name="T1" fmla="*/ 9 h 31"/>
              <a:gd name="T2" fmla="*/ 0 w 26"/>
              <a:gd name="T3" fmla="*/ 5 h 31"/>
              <a:gd name="T4" fmla="*/ 13 w 26"/>
              <a:gd name="T5" fmla="*/ 0 h 31"/>
              <a:gd name="T6" fmla="*/ 22 w 26"/>
              <a:gd name="T7" fmla="*/ 0 h 31"/>
              <a:gd name="T8" fmla="*/ 22 w 26"/>
              <a:gd name="T9" fmla="*/ 0 h 31"/>
              <a:gd name="T10" fmla="*/ 22 w 26"/>
              <a:gd name="T11" fmla="*/ 9 h 31"/>
              <a:gd name="T12" fmla="*/ 22 w 26"/>
              <a:gd name="T13" fmla="*/ 14 h 31"/>
              <a:gd name="T14" fmla="*/ 26 w 26"/>
              <a:gd name="T15" fmla="*/ 18 h 31"/>
              <a:gd name="T16" fmla="*/ 26 w 26"/>
              <a:gd name="T17" fmla="*/ 22 h 31"/>
              <a:gd name="T18" fmla="*/ 22 w 26"/>
              <a:gd name="T19" fmla="*/ 22 h 31"/>
              <a:gd name="T20" fmla="*/ 18 w 26"/>
              <a:gd name="T21" fmla="*/ 31 h 31"/>
              <a:gd name="T22" fmla="*/ 13 w 26"/>
              <a:gd name="T23" fmla="*/ 31 h 31"/>
              <a:gd name="T24" fmla="*/ 13 w 26"/>
              <a:gd name="T25" fmla="*/ 31 h 31"/>
              <a:gd name="T26" fmla="*/ 9 w 26"/>
              <a:gd name="T27" fmla="*/ 18 h 31"/>
              <a:gd name="T28" fmla="*/ 0 w 26"/>
              <a:gd name="T29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1">
                <a:moveTo>
                  <a:pt x="0" y="9"/>
                </a:moveTo>
                <a:lnTo>
                  <a:pt x="0" y="5"/>
                </a:lnTo>
                <a:lnTo>
                  <a:pt x="13" y="0"/>
                </a:lnTo>
                <a:lnTo>
                  <a:pt x="22" y="0"/>
                </a:lnTo>
                <a:lnTo>
                  <a:pt x="22" y="0"/>
                </a:lnTo>
                <a:lnTo>
                  <a:pt x="22" y="9"/>
                </a:lnTo>
                <a:lnTo>
                  <a:pt x="22" y="14"/>
                </a:lnTo>
                <a:lnTo>
                  <a:pt x="26" y="18"/>
                </a:lnTo>
                <a:lnTo>
                  <a:pt x="26" y="22"/>
                </a:lnTo>
                <a:lnTo>
                  <a:pt x="22" y="22"/>
                </a:lnTo>
                <a:lnTo>
                  <a:pt x="18" y="31"/>
                </a:lnTo>
                <a:lnTo>
                  <a:pt x="13" y="31"/>
                </a:lnTo>
                <a:lnTo>
                  <a:pt x="13" y="31"/>
                </a:lnTo>
                <a:lnTo>
                  <a:pt x="9" y="18"/>
                </a:lnTo>
                <a:lnTo>
                  <a:pt x="0" y="9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89" name="Freeform 927">
            <a:extLst>
              <a:ext uri="{FF2B5EF4-FFF2-40B4-BE49-F238E27FC236}">
                <a16:creationId xmlns:a16="http://schemas.microsoft.com/office/drawing/2014/main" id="{FABC4339-97DE-43B4-9C32-1C8B1102D680}"/>
              </a:ext>
            </a:extLst>
          </p:cNvPr>
          <p:cNvSpPr>
            <a:spLocks/>
          </p:cNvSpPr>
          <p:nvPr/>
        </p:nvSpPr>
        <p:spPr bwMode="auto">
          <a:xfrm>
            <a:off x="6547849" y="4785982"/>
            <a:ext cx="23217" cy="27683"/>
          </a:xfrm>
          <a:custGeom>
            <a:avLst/>
            <a:gdLst>
              <a:gd name="T0" fmla="*/ 0 w 26"/>
              <a:gd name="T1" fmla="*/ 9 h 31"/>
              <a:gd name="T2" fmla="*/ 0 w 26"/>
              <a:gd name="T3" fmla="*/ 5 h 31"/>
              <a:gd name="T4" fmla="*/ 13 w 26"/>
              <a:gd name="T5" fmla="*/ 0 h 31"/>
              <a:gd name="T6" fmla="*/ 22 w 26"/>
              <a:gd name="T7" fmla="*/ 0 h 31"/>
              <a:gd name="T8" fmla="*/ 22 w 26"/>
              <a:gd name="T9" fmla="*/ 0 h 31"/>
              <a:gd name="T10" fmla="*/ 22 w 26"/>
              <a:gd name="T11" fmla="*/ 9 h 31"/>
              <a:gd name="T12" fmla="*/ 22 w 26"/>
              <a:gd name="T13" fmla="*/ 14 h 31"/>
              <a:gd name="T14" fmla="*/ 26 w 26"/>
              <a:gd name="T15" fmla="*/ 18 h 31"/>
              <a:gd name="T16" fmla="*/ 26 w 26"/>
              <a:gd name="T17" fmla="*/ 22 h 31"/>
              <a:gd name="T18" fmla="*/ 22 w 26"/>
              <a:gd name="T19" fmla="*/ 22 h 31"/>
              <a:gd name="T20" fmla="*/ 18 w 26"/>
              <a:gd name="T21" fmla="*/ 31 h 31"/>
              <a:gd name="T22" fmla="*/ 13 w 26"/>
              <a:gd name="T23" fmla="*/ 31 h 31"/>
              <a:gd name="T24" fmla="*/ 13 w 26"/>
              <a:gd name="T25" fmla="*/ 31 h 31"/>
              <a:gd name="T26" fmla="*/ 9 w 26"/>
              <a:gd name="T27" fmla="*/ 18 h 31"/>
              <a:gd name="T28" fmla="*/ 0 w 26"/>
              <a:gd name="T29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1">
                <a:moveTo>
                  <a:pt x="0" y="9"/>
                </a:moveTo>
                <a:lnTo>
                  <a:pt x="0" y="5"/>
                </a:lnTo>
                <a:lnTo>
                  <a:pt x="13" y="0"/>
                </a:lnTo>
                <a:lnTo>
                  <a:pt x="22" y="0"/>
                </a:lnTo>
                <a:lnTo>
                  <a:pt x="22" y="0"/>
                </a:lnTo>
                <a:lnTo>
                  <a:pt x="22" y="9"/>
                </a:lnTo>
                <a:lnTo>
                  <a:pt x="22" y="14"/>
                </a:lnTo>
                <a:lnTo>
                  <a:pt x="26" y="18"/>
                </a:lnTo>
                <a:lnTo>
                  <a:pt x="26" y="22"/>
                </a:lnTo>
                <a:lnTo>
                  <a:pt x="22" y="22"/>
                </a:lnTo>
                <a:lnTo>
                  <a:pt x="18" y="31"/>
                </a:lnTo>
                <a:lnTo>
                  <a:pt x="13" y="31"/>
                </a:lnTo>
                <a:lnTo>
                  <a:pt x="13" y="31"/>
                </a:lnTo>
                <a:lnTo>
                  <a:pt x="9" y="18"/>
                </a:lnTo>
                <a:lnTo>
                  <a:pt x="0" y="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0" name="Freeform 928">
            <a:extLst>
              <a:ext uri="{FF2B5EF4-FFF2-40B4-BE49-F238E27FC236}">
                <a16:creationId xmlns:a16="http://schemas.microsoft.com/office/drawing/2014/main" id="{A842480F-5D61-4D51-A265-64ED3B162E9B}"/>
              </a:ext>
            </a:extLst>
          </p:cNvPr>
          <p:cNvSpPr>
            <a:spLocks/>
          </p:cNvSpPr>
          <p:nvPr/>
        </p:nvSpPr>
        <p:spPr bwMode="auto">
          <a:xfrm>
            <a:off x="6547849" y="4785982"/>
            <a:ext cx="23217" cy="27683"/>
          </a:xfrm>
          <a:custGeom>
            <a:avLst/>
            <a:gdLst>
              <a:gd name="T0" fmla="*/ 0 w 26"/>
              <a:gd name="T1" fmla="*/ 9 h 31"/>
              <a:gd name="T2" fmla="*/ 0 w 26"/>
              <a:gd name="T3" fmla="*/ 5 h 31"/>
              <a:gd name="T4" fmla="*/ 13 w 26"/>
              <a:gd name="T5" fmla="*/ 0 h 31"/>
              <a:gd name="T6" fmla="*/ 22 w 26"/>
              <a:gd name="T7" fmla="*/ 0 h 31"/>
              <a:gd name="T8" fmla="*/ 22 w 26"/>
              <a:gd name="T9" fmla="*/ 0 h 31"/>
              <a:gd name="T10" fmla="*/ 22 w 26"/>
              <a:gd name="T11" fmla="*/ 9 h 31"/>
              <a:gd name="T12" fmla="*/ 22 w 26"/>
              <a:gd name="T13" fmla="*/ 14 h 31"/>
              <a:gd name="T14" fmla="*/ 26 w 26"/>
              <a:gd name="T15" fmla="*/ 18 h 31"/>
              <a:gd name="T16" fmla="*/ 26 w 26"/>
              <a:gd name="T17" fmla="*/ 22 h 31"/>
              <a:gd name="T18" fmla="*/ 22 w 26"/>
              <a:gd name="T19" fmla="*/ 22 h 31"/>
              <a:gd name="T20" fmla="*/ 18 w 26"/>
              <a:gd name="T21" fmla="*/ 31 h 31"/>
              <a:gd name="T22" fmla="*/ 13 w 26"/>
              <a:gd name="T23" fmla="*/ 31 h 31"/>
              <a:gd name="T24" fmla="*/ 13 w 26"/>
              <a:gd name="T25" fmla="*/ 31 h 31"/>
              <a:gd name="T26" fmla="*/ 9 w 26"/>
              <a:gd name="T27" fmla="*/ 18 h 31"/>
              <a:gd name="T28" fmla="*/ 0 w 26"/>
              <a:gd name="T29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1">
                <a:moveTo>
                  <a:pt x="0" y="9"/>
                </a:moveTo>
                <a:lnTo>
                  <a:pt x="0" y="5"/>
                </a:lnTo>
                <a:lnTo>
                  <a:pt x="13" y="0"/>
                </a:lnTo>
                <a:lnTo>
                  <a:pt x="22" y="0"/>
                </a:lnTo>
                <a:lnTo>
                  <a:pt x="22" y="0"/>
                </a:lnTo>
                <a:lnTo>
                  <a:pt x="22" y="9"/>
                </a:lnTo>
                <a:lnTo>
                  <a:pt x="22" y="14"/>
                </a:lnTo>
                <a:lnTo>
                  <a:pt x="26" y="18"/>
                </a:lnTo>
                <a:lnTo>
                  <a:pt x="26" y="22"/>
                </a:lnTo>
                <a:lnTo>
                  <a:pt x="22" y="22"/>
                </a:lnTo>
                <a:lnTo>
                  <a:pt x="18" y="31"/>
                </a:lnTo>
                <a:lnTo>
                  <a:pt x="13" y="31"/>
                </a:lnTo>
                <a:lnTo>
                  <a:pt x="13" y="31"/>
                </a:lnTo>
                <a:lnTo>
                  <a:pt x="9" y="18"/>
                </a:lnTo>
                <a:lnTo>
                  <a:pt x="0" y="9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1" name="Freeform 929">
            <a:extLst>
              <a:ext uri="{FF2B5EF4-FFF2-40B4-BE49-F238E27FC236}">
                <a16:creationId xmlns:a16="http://schemas.microsoft.com/office/drawing/2014/main" id="{3C5509C9-EAB5-4C08-858C-985DF73B7FF5}"/>
              </a:ext>
            </a:extLst>
          </p:cNvPr>
          <p:cNvSpPr>
            <a:spLocks/>
          </p:cNvSpPr>
          <p:nvPr/>
        </p:nvSpPr>
        <p:spPr bwMode="auto">
          <a:xfrm>
            <a:off x="6242454" y="4358251"/>
            <a:ext cx="344686" cy="297359"/>
          </a:xfrm>
          <a:custGeom>
            <a:avLst/>
            <a:gdLst>
              <a:gd name="T0" fmla="*/ 9 w 386"/>
              <a:gd name="T1" fmla="*/ 280 h 333"/>
              <a:gd name="T2" fmla="*/ 18 w 386"/>
              <a:gd name="T3" fmla="*/ 275 h 333"/>
              <a:gd name="T4" fmla="*/ 27 w 386"/>
              <a:gd name="T5" fmla="*/ 262 h 333"/>
              <a:gd name="T6" fmla="*/ 36 w 386"/>
              <a:gd name="T7" fmla="*/ 258 h 333"/>
              <a:gd name="T8" fmla="*/ 40 w 386"/>
              <a:gd name="T9" fmla="*/ 262 h 333"/>
              <a:gd name="T10" fmla="*/ 49 w 386"/>
              <a:gd name="T11" fmla="*/ 258 h 333"/>
              <a:gd name="T12" fmla="*/ 62 w 386"/>
              <a:gd name="T13" fmla="*/ 249 h 333"/>
              <a:gd name="T14" fmla="*/ 58 w 386"/>
              <a:gd name="T15" fmla="*/ 240 h 333"/>
              <a:gd name="T16" fmla="*/ 53 w 386"/>
              <a:gd name="T17" fmla="*/ 227 h 333"/>
              <a:gd name="T18" fmla="*/ 44 w 386"/>
              <a:gd name="T19" fmla="*/ 218 h 333"/>
              <a:gd name="T20" fmla="*/ 44 w 386"/>
              <a:gd name="T21" fmla="*/ 196 h 333"/>
              <a:gd name="T22" fmla="*/ 67 w 386"/>
              <a:gd name="T23" fmla="*/ 173 h 333"/>
              <a:gd name="T24" fmla="*/ 80 w 386"/>
              <a:gd name="T25" fmla="*/ 151 h 333"/>
              <a:gd name="T26" fmla="*/ 76 w 386"/>
              <a:gd name="T27" fmla="*/ 142 h 333"/>
              <a:gd name="T28" fmla="*/ 58 w 386"/>
              <a:gd name="T29" fmla="*/ 125 h 333"/>
              <a:gd name="T30" fmla="*/ 58 w 386"/>
              <a:gd name="T31" fmla="*/ 94 h 333"/>
              <a:gd name="T32" fmla="*/ 102 w 386"/>
              <a:gd name="T33" fmla="*/ 71 h 333"/>
              <a:gd name="T34" fmla="*/ 120 w 386"/>
              <a:gd name="T35" fmla="*/ 58 h 333"/>
              <a:gd name="T36" fmla="*/ 147 w 386"/>
              <a:gd name="T37" fmla="*/ 58 h 333"/>
              <a:gd name="T38" fmla="*/ 160 w 386"/>
              <a:gd name="T39" fmla="*/ 45 h 333"/>
              <a:gd name="T40" fmla="*/ 209 w 386"/>
              <a:gd name="T41" fmla="*/ 23 h 333"/>
              <a:gd name="T42" fmla="*/ 257 w 386"/>
              <a:gd name="T43" fmla="*/ 32 h 333"/>
              <a:gd name="T44" fmla="*/ 302 w 386"/>
              <a:gd name="T45" fmla="*/ 27 h 333"/>
              <a:gd name="T46" fmla="*/ 346 w 386"/>
              <a:gd name="T47" fmla="*/ 18 h 333"/>
              <a:gd name="T48" fmla="*/ 337 w 386"/>
              <a:gd name="T49" fmla="*/ 58 h 333"/>
              <a:gd name="T50" fmla="*/ 329 w 386"/>
              <a:gd name="T51" fmla="*/ 85 h 333"/>
              <a:gd name="T52" fmla="*/ 297 w 386"/>
              <a:gd name="T53" fmla="*/ 98 h 333"/>
              <a:gd name="T54" fmla="*/ 329 w 386"/>
              <a:gd name="T55" fmla="*/ 120 h 333"/>
              <a:gd name="T56" fmla="*/ 382 w 386"/>
              <a:gd name="T57" fmla="*/ 129 h 333"/>
              <a:gd name="T58" fmla="*/ 382 w 386"/>
              <a:gd name="T59" fmla="*/ 147 h 333"/>
              <a:gd name="T60" fmla="*/ 382 w 386"/>
              <a:gd name="T61" fmla="*/ 173 h 333"/>
              <a:gd name="T62" fmla="*/ 364 w 386"/>
              <a:gd name="T63" fmla="*/ 178 h 333"/>
              <a:gd name="T64" fmla="*/ 346 w 386"/>
              <a:gd name="T65" fmla="*/ 204 h 333"/>
              <a:gd name="T66" fmla="*/ 320 w 386"/>
              <a:gd name="T67" fmla="*/ 204 h 333"/>
              <a:gd name="T68" fmla="*/ 306 w 386"/>
              <a:gd name="T69" fmla="*/ 204 h 333"/>
              <a:gd name="T70" fmla="*/ 275 w 386"/>
              <a:gd name="T71" fmla="*/ 209 h 333"/>
              <a:gd name="T72" fmla="*/ 249 w 386"/>
              <a:gd name="T73" fmla="*/ 222 h 333"/>
              <a:gd name="T74" fmla="*/ 222 w 386"/>
              <a:gd name="T75" fmla="*/ 249 h 333"/>
              <a:gd name="T76" fmla="*/ 222 w 386"/>
              <a:gd name="T77" fmla="*/ 284 h 333"/>
              <a:gd name="T78" fmla="*/ 195 w 386"/>
              <a:gd name="T79" fmla="*/ 320 h 333"/>
              <a:gd name="T80" fmla="*/ 191 w 386"/>
              <a:gd name="T81" fmla="*/ 329 h 333"/>
              <a:gd name="T82" fmla="*/ 178 w 386"/>
              <a:gd name="T83" fmla="*/ 333 h 333"/>
              <a:gd name="T84" fmla="*/ 164 w 386"/>
              <a:gd name="T85" fmla="*/ 324 h 333"/>
              <a:gd name="T86" fmla="*/ 142 w 386"/>
              <a:gd name="T87" fmla="*/ 311 h 333"/>
              <a:gd name="T88" fmla="*/ 138 w 386"/>
              <a:gd name="T89" fmla="*/ 306 h 333"/>
              <a:gd name="T90" fmla="*/ 120 w 386"/>
              <a:gd name="T91" fmla="*/ 293 h 333"/>
              <a:gd name="T92" fmla="*/ 102 w 386"/>
              <a:gd name="T93" fmla="*/ 280 h 333"/>
              <a:gd name="T94" fmla="*/ 93 w 386"/>
              <a:gd name="T95" fmla="*/ 284 h 333"/>
              <a:gd name="T96" fmla="*/ 102 w 386"/>
              <a:gd name="T97" fmla="*/ 306 h 333"/>
              <a:gd name="T98" fmla="*/ 89 w 386"/>
              <a:gd name="T99" fmla="*/ 315 h 333"/>
              <a:gd name="T100" fmla="*/ 98 w 386"/>
              <a:gd name="T101" fmla="*/ 320 h 333"/>
              <a:gd name="T102" fmla="*/ 84 w 386"/>
              <a:gd name="T103" fmla="*/ 320 h 333"/>
              <a:gd name="T104" fmla="*/ 67 w 386"/>
              <a:gd name="T105" fmla="*/ 306 h 333"/>
              <a:gd name="T106" fmla="*/ 40 w 386"/>
              <a:gd name="T107" fmla="*/ 293 h 333"/>
              <a:gd name="T108" fmla="*/ 9 w 386"/>
              <a:gd name="T109" fmla="*/ 31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6" h="333">
                <a:moveTo>
                  <a:pt x="0" y="302"/>
                </a:moveTo>
                <a:lnTo>
                  <a:pt x="0" y="293"/>
                </a:lnTo>
                <a:lnTo>
                  <a:pt x="5" y="293"/>
                </a:lnTo>
                <a:lnTo>
                  <a:pt x="5" y="289"/>
                </a:lnTo>
                <a:lnTo>
                  <a:pt x="9" y="280"/>
                </a:lnTo>
                <a:lnTo>
                  <a:pt x="9" y="280"/>
                </a:lnTo>
                <a:lnTo>
                  <a:pt x="9" y="275"/>
                </a:lnTo>
                <a:lnTo>
                  <a:pt x="9" y="275"/>
                </a:lnTo>
                <a:lnTo>
                  <a:pt x="13" y="271"/>
                </a:lnTo>
                <a:lnTo>
                  <a:pt x="18" y="271"/>
                </a:lnTo>
                <a:lnTo>
                  <a:pt x="18" y="275"/>
                </a:lnTo>
                <a:lnTo>
                  <a:pt x="18" y="275"/>
                </a:lnTo>
                <a:lnTo>
                  <a:pt x="18" y="275"/>
                </a:lnTo>
                <a:lnTo>
                  <a:pt x="22" y="275"/>
                </a:lnTo>
                <a:lnTo>
                  <a:pt x="27" y="271"/>
                </a:lnTo>
                <a:lnTo>
                  <a:pt x="27" y="266"/>
                </a:lnTo>
                <a:lnTo>
                  <a:pt x="27" y="266"/>
                </a:lnTo>
                <a:lnTo>
                  <a:pt x="27" y="262"/>
                </a:lnTo>
                <a:lnTo>
                  <a:pt x="27" y="262"/>
                </a:lnTo>
                <a:lnTo>
                  <a:pt x="31" y="258"/>
                </a:lnTo>
                <a:lnTo>
                  <a:pt x="31" y="258"/>
                </a:lnTo>
                <a:lnTo>
                  <a:pt x="36" y="253"/>
                </a:lnTo>
                <a:lnTo>
                  <a:pt x="36" y="258"/>
                </a:lnTo>
                <a:lnTo>
                  <a:pt x="36" y="258"/>
                </a:lnTo>
                <a:lnTo>
                  <a:pt x="36" y="258"/>
                </a:lnTo>
                <a:lnTo>
                  <a:pt x="31" y="258"/>
                </a:lnTo>
                <a:lnTo>
                  <a:pt x="31" y="262"/>
                </a:lnTo>
                <a:lnTo>
                  <a:pt x="31" y="262"/>
                </a:lnTo>
                <a:lnTo>
                  <a:pt x="36" y="262"/>
                </a:lnTo>
                <a:lnTo>
                  <a:pt x="40" y="262"/>
                </a:lnTo>
                <a:lnTo>
                  <a:pt x="40" y="262"/>
                </a:lnTo>
                <a:lnTo>
                  <a:pt x="44" y="258"/>
                </a:lnTo>
                <a:lnTo>
                  <a:pt x="44" y="258"/>
                </a:lnTo>
                <a:lnTo>
                  <a:pt x="44" y="258"/>
                </a:lnTo>
                <a:lnTo>
                  <a:pt x="49" y="258"/>
                </a:lnTo>
                <a:lnTo>
                  <a:pt x="49" y="258"/>
                </a:lnTo>
                <a:lnTo>
                  <a:pt x="49" y="253"/>
                </a:lnTo>
                <a:lnTo>
                  <a:pt x="58" y="253"/>
                </a:lnTo>
                <a:lnTo>
                  <a:pt x="58" y="253"/>
                </a:lnTo>
                <a:lnTo>
                  <a:pt x="58" y="253"/>
                </a:lnTo>
                <a:lnTo>
                  <a:pt x="62" y="253"/>
                </a:lnTo>
                <a:lnTo>
                  <a:pt x="62" y="249"/>
                </a:lnTo>
                <a:lnTo>
                  <a:pt x="62" y="249"/>
                </a:lnTo>
                <a:lnTo>
                  <a:pt x="62" y="249"/>
                </a:lnTo>
                <a:lnTo>
                  <a:pt x="67" y="249"/>
                </a:lnTo>
                <a:lnTo>
                  <a:pt x="62" y="244"/>
                </a:lnTo>
                <a:lnTo>
                  <a:pt x="62" y="244"/>
                </a:lnTo>
                <a:lnTo>
                  <a:pt x="58" y="240"/>
                </a:lnTo>
                <a:lnTo>
                  <a:pt x="58" y="240"/>
                </a:lnTo>
                <a:lnTo>
                  <a:pt x="58" y="235"/>
                </a:lnTo>
                <a:lnTo>
                  <a:pt x="53" y="235"/>
                </a:lnTo>
                <a:lnTo>
                  <a:pt x="53" y="231"/>
                </a:lnTo>
                <a:lnTo>
                  <a:pt x="53" y="231"/>
                </a:lnTo>
                <a:lnTo>
                  <a:pt x="53" y="227"/>
                </a:lnTo>
                <a:lnTo>
                  <a:pt x="49" y="222"/>
                </a:lnTo>
                <a:lnTo>
                  <a:pt x="49" y="222"/>
                </a:lnTo>
                <a:lnTo>
                  <a:pt x="44" y="222"/>
                </a:lnTo>
                <a:lnTo>
                  <a:pt x="44" y="222"/>
                </a:lnTo>
                <a:lnTo>
                  <a:pt x="44" y="218"/>
                </a:lnTo>
                <a:lnTo>
                  <a:pt x="44" y="218"/>
                </a:lnTo>
                <a:lnTo>
                  <a:pt x="40" y="213"/>
                </a:lnTo>
                <a:lnTo>
                  <a:pt x="40" y="209"/>
                </a:lnTo>
                <a:lnTo>
                  <a:pt x="44" y="209"/>
                </a:lnTo>
                <a:lnTo>
                  <a:pt x="49" y="209"/>
                </a:lnTo>
                <a:lnTo>
                  <a:pt x="44" y="200"/>
                </a:lnTo>
                <a:lnTo>
                  <a:pt x="44" y="196"/>
                </a:lnTo>
                <a:lnTo>
                  <a:pt x="49" y="196"/>
                </a:lnTo>
                <a:lnTo>
                  <a:pt x="49" y="196"/>
                </a:lnTo>
                <a:lnTo>
                  <a:pt x="53" y="196"/>
                </a:lnTo>
                <a:lnTo>
                  <a:pt x="53" y="187"/>
                </a:lnTo>
                <a:lnTo>
                  <a:pt x="62" y="187"/>
                </a:lnTo>
                <a:lnTo>
                  <a:pt x="67" y="173"/>
                </a:lnTo>
                <a:lnTo>
                  <a:pt x="71" y="173"/>
                </a:lnTo>
                <a:lnTo>
                  <a:pt x="76" y="173"/>
                </a:lnTo>
                <a:lnTo>
                  <a:pt x="76" y="173"/>
                </a:lnTo>
                <a:lnTo>
                  <a:pt x="80" y="160"/>
                </a:lnTo>
                <a:lnTo>
                  <a:pt x="80" y="160"/>
                </a:lnTo>
                <a:lnTo>
                  <a:pt x="80" y="151"/>
                </a:lnTo>
                <a:lnTo>
                  <a:pt x="84" y="151"/>
                </a:lnTo>
                <a:lnTo>
                  <a:pt x="89" y="147"/>
                </a:lnTo>
                <a:lnTo>
                  <a:pt x="89" y="142"/>
                </a:lnTo>
                <a:lnTo>
                  <a:pt x="84" y="142"/>
                </a:lnTo>
                <a:lnTo>
                  <a:pt x="80" y="142"/>
                </a:lnTo>
                <a:lnTo>
                  <a:pt x="76" y="142"/>
                </a:lnTo>
                <a:lnTo>
                  <a:pt x="71" y="142"/>
                </a:lnTo>
                <a:lnTo>
                  <a:pt x="67" y="138"/>
                </a:lnTo>
                <a:lnTo>
                  <a:pt x="67" y="129"/>
                </a:lnTo>
                <a:lnTo>
                  <a:pt x="67" y="129"/>
                </a:lnTo>
                <a:lnTo>
                  <a:pt x="62" y="129"/>
                </a:lnTo>
                <a:lnTo>
                  <a:pt x="58" y="125"/>
                </a:lnTo>
                <a:lnTo>
                  <a:pt x="53" y="125"/>
                </a:lnTo>
                <a:lnTo>
                  <a:pt x="53" y="120"/>
                </a:lnTo>
                <a:lnTo>
                  <a:pt x="58" y="116"/>
                </a:lnTo>
                <a:lnTo>
                  <a:pt x="58" y="111"/>
                </a:lnTo>
                <a:lnTo>
                  <a:pt x="53" y="107"/>
                </a:lnTo>
                <a:lnTo>
                  <a:pt x="58" y="94"/>
                </a:lnTo>
                <a:lnTo>
                  <a:pt x="67" y="94"/>
                </a:lnTo>
                <a:lnTo>
                  <a:pt x="76" y="85"/>
                </a:lnTo>
                <a:lnTo>
                  <a:pt x="84" y="85"/>
                </a:lnTo>
                <a:lnTo>
                  <a:pt x="84" y="85"/>
                </a:lnTo>
                <a:lnTo>
                  <a:pt x="102" y="80"/>
                </a:lnTo>
                <a:lnTo>
                  <a:pt x="102" y="71"/>
                </a:lnTo>
                <a:lnTo>
                  <a:pt x="107" y="71"/>
                </a:lnTo>
                <a:lnTo>
                  <a:pt x="107" y="67"/>
                </a:lnTo>
                <a:lnTo>
                  <a:pt x="111" y="63"/>
                </a:lnTo>
                <a:lnTo>
                  <a:pt x="115" y="63"/>
                </a:lnTo>
                <a:lnTo>
                  <a:pt x="115" y="58"/>
                </a:lnTo>
                <a:lnTo>
                  <a:pt x="120" y="58"/>
                </a:lnTo>
                <a:lnTo>
                  <a:pt x="120" y="54"/>
                </a:lnTo>
                <a:lnTo>
                  <a:pt x="124" y="58"/>
                </a:lnTo>
                <a:lnTo>
                  <a:pt x="124" y="58"/>
                </a:lnTo>
                <a:lnTo>
                  <a:pt x="129" y="63"/>
                </a:lnTo>
                <a:lnTo>
                  <a:pt x="138" y="63"/>
                </a:lnTo>
                <a:lnTo>
                  <a:pt x="147" y="58"/>
                </a:lnTo>
                <a:lnTo>
                  <a:pt x="151" y="58"/>
                </a:lnTo>
                <a:lnTo>
                  <a:pt x="160" y="58"/>
                </a:lnTo>
                <a:lnTo>
                  <a:pt x="164" y="54"/>
                </a:lnTo>
                <a:lnTo>
                  <a:pt x="164" y="54"/>
                </a:lnTo>
                <a:lnTo>
                  <a:pt x="160" y="45"/>
                </a:lnTo>
                <a:lnTo>
                  <a:pt x="160" y="45"/>
                </a:lnTo>
                <a:lnTo>
                  <a:pt x="160" y="36"/>
                </a:lnTo>
                <a:lnTo>
                  <a:pt x="169" y="27"/>
                </a:lnTo>
                <a:lnTo>
                  <a:pt x="182" y="27"/>
                </a:lnTo>
                <a:lnTo>
                  <a:pt x="186" y="23"/>
                </a:lnTo>
                <a:lnTo>
                  <a:pt x="195" y="18"/>
                </a:lnTo>
                <a:lnTo>
                  <a:pt x="209" y="23"/>
                </a:lnTo>
                <a:lnTo>
                  <a:pt x="222" y="14"/>
                </a:lnTo>
                <a:lnTo>
                  <a:pt x="226" y="14"/>
                </a:lnTo>
                <a:lnTo>
                  <a:pt x="226" y="27"/>
                </a:lnTo>
                <a:lnTo>
                  <a:pt x="231" y="36"/>
                </a:lnTo>
                <a:lnTo>
                  <a:pt x="257" y="36"/>
                </a:lnTo>
                <a:lnTo>
                  <a:pt x="257" y="32"/>
                </a:lnTo>
                <a:lnTo>
                  <a:pt x="266" y="27"/>
                </a:lnTo>
                <a:lnTo>
                  <a:pt x="266" y="23"/>
                </a:lnTo>
                <a:lnTo>
                  <a:pt x="275" y="23"/>
                </a:lnTo>
                <a:lnTo>
                  <a:pt x="289" y="23"/>
                </a:lnTo>
                <a:lnTo>
                  <a:pt x="297" y="27"/>
                </a:lnTo>
                <a:lnTo>
                  <a:pt x="302" y="27"/>
                </a:lnTo>
                <a:lnTo>
                  <a:pt x="324" y="9"/>
                </a:lnTo>
                <a:lnTo>
                  <a:pt x="329" y="0"/>
                </a:lnTo>
                <a:lnTo>
                  <a:pt x="337" y="5"/>
                </a:lnTo>
                <a:lnTo>
                  <a:pt x="337" y="14"/>
                </a:lnTo>
                <a:lnTo>
                  <a:pt x="346" y="18"/>
                </a:lnTo>
                <a:lnTo>
                  <a:pt x="346" y="18"/>
                </a:lnTo>
                <a:lnTo>
                  <a:pt x="346" y="23"/>
                </a:lnTo>
                <a:lnTo>
                  <a:pt x="351" y="40"/>
                </a:lnTo>
                <a:lnTo>
                  <a:pt x="355" y="45"/>
                </a:lnTo>
                <a:lnTo>
                  <a:pt x="346" y="54"/>
                </a:lnTo>
                <a:lnTo>
                  <a:pt x="337" y="58"/>
                </a:lnTo>
                <a:lnTo>
                  <a:pt x="337" y="58"/>
                </a:lnTo>
                <a:lnTo>
                  <a:pt x="337" y="63"/>
                </a:lnTo>
                <a:lnTo>
                  <a:pt x="337" y="67"/>
                </a:lnTo>
                <a:lnTo>
                  <a:pt x="337" y="80"/>
                </a:lnTo>
                <a:lnTo>
                  <a:pt x="337" y="85"/>
                </a:lnTo>
                <a:lnTo>
                  <a:pt x="329" y="85"/>
                </a:lnTo>
                <a:lnTo>
                  <a:pt x="329" y="85"/>
                </a:lnTo>
                <a:lnTo>
                  <a:pt x="320" y="94"/>
                </a:lnTo>
                <a:lnTo>
                  <a:pt x="311" y="98"/>
                </a:lnTo>
                <a:lnTo>
                  <a:pt x="311" y="98"/>
                </a:lnTo>
                <a:lnTo>
                  <a:pt x="306" y="98"/>
                </a:lnTo>
                <a:lnTo>
                  <a:pt x="302" y="98"/>
                </a:lnTo>
                <a:lnTo>
                  <a:pt x="297" y="98"/>
                </a:lnTo>
                <a:lnTo>
                  <a:pt x="302" y="107"/>
                </a:lnTo>
                <a:lnTo>
                  <a:pt x="315" y="111"/>
                </a:lnTo>
                <a:lnTo>
                  <a:pt x="320" y="116"/>
                </a:lnTo>
                <a:lnTo>
                  <a:pt x="329" y="116"/>
                </a:lnTo>
                <a:lnTo>
                  <a:pt x="329" y="120"/>
                </a:lnTo>
                <a:lnTo>
                  <a:pt x="329" y="120"/>
                </a:lnTo>
                <a:lnTo>
                  <a:pt x="337" y="125"/>
                </a:lnTo>
                <a:lnTo>
                  <a:pt x="346" y="129"/>
                </a:lnTo>
                <a:lnTo>
                  <a:pt x="364" y="125"/>
                </a:lnTo>
                <a:lnTo>
                  <a:pt x="377" y="120"/>
                </a:lnTo>
                <a:lnTo>
                  <a:pt x="377" y="129"/>
                </a:lnTo>
                <a:lnTo>
                  <a:pt x="382" y="129"/>
                </a:lnTo>
                <a:lnTo>
                  <a:pt x="382" y="129"/>
                </a:lnTo>
                <a:lnTo>
                  <a:pt x="382" y="138"/>
                </a:lnTo>
                <a:lnTo>
                  <a:pt x="386" y="142"/>
                </a:lnTo>
                <a:lnTo>
                  <a:pt x="386" y="142"/>
                </a:lnTo>
                <a:lnTo>
                  <a:pt x="386" y="147"/>
                </a:lnTo>
                <a:lnTo>
                  <a:pt x="382" y="147"/>
                </a:lnTo>
                <a:lnTo>
                  <a:pt x="382" y="151"/>
                </a:lnTo>
                <a:lnTo>
                  <a:pt x="377" y="156"/>
                </a:lnTo>
                <a:lnTo>
                  <a:pt x="377" y="156"/>
                </a:lnTo>
                <a:lnTo>
                  <a:pt x="377" y="160"/>
                </a:lnTo>
                <a:lnTo>
                  <a:pt x="377" y="160"/>
                </a:lnTo>
                <a:lnTo>
                  <a:pt x="382" y="173"/>
                </a:lnTo>
                <a:lnTo>
                  <a:pt x="377" y="169"/>
                </a:lnTo>
                <a:lnTo>
                  <a:pt x="373" y="173"/>
                </a:lnTo>
                <a:lnTo>
                  <a:pt x="364" y="169"/>
                </a:lnTo>
                <a:lnTo>
                  <a:pt x="360" y="169"/>
                </a:lnTo>
                <a:lnTo>
                  <a:pt x="360" y="173"/>
                </a:lnTo>
                <a:lnTo>
                  <a:pt x="364" y="178"/>
                </a:lnTo>
                <a:lnTo>
                  <a:pt x="364" y="191"/>
                </a:lnTo>
                <a:lnTo>
                  <a:pt x="360" y="191"/>
                </a:lnTo>
                <a:lnTo>
                  <a:pt x="355" y="187"/>
                </a:lnTo>
                <a:lnTo>
                  <a:pt x="346" y="187"/>
                </a:lnTo>
                <a:lnTo>
                  <a:pt x="342" y="191"/>
                </a:lnTo>
                <a:lnTo>
                  <a:pt x="346" y="204"/>
                </a:lnTo>
                <a:lnTo>
                  <a:pt x="342" y="209"/>
                </a:lnTo>
                <a:lnTo>
                  <a:pt x="333" y="209"/>
                </a:lnTo>
                <a:lnTo>
                  <a:pt x="329" y="209"/>
                </a:lnTo>
                <a:lnTo>
                  <a:pt x="329" y="209"/>
                </a:lnTo>
                <a:lnTo>
                  <a:pt x="324" y="204"/>
                </a:lnTo>
                <a:lnTo>
                  <a:pt x="320" y="204"/>
                </a:lnTo>
                <a:lnTo>
                  <a:pt x="320" y="204"/>
                </a:lnTo>
                <a:lnTo>
                  <a:pt x="320" y="209"/>
                </a:lnTo>
                <a:lnTo>
                  <a:pt x="320" y="209"/>
                </a:lnTo>
                <a:lnTo>
                  <a:pt x="315" y="209"/>
                </a:lnTo>
                <a:lnTo>
                  <a:pt x="311" y="200"/>
                </a:lnTo>
                <a:lnTo>
                  <a:pt x="306" y="204"/>
                </a:lnTo>
                <a:lnTo>
                  <a:pt x="302" y="200"/>
                </a:lnTo>
                <a:lnTo>
                  <a:pt x="297" y="200"/>
                </a:lnTo>
                <a:lnTo>
                  <a:pt x="297" y="209"/>
                </a:lnTo>
                <a:lnTo>
                  <a:pt x="293" y="209"/>
                </a:lnTo>
                <a:lnTo>
                  <a:pt x="284" y="209"/>
                </a:lnTo>
                <a:lnTo>
                  <a:pt x="275" y="209"/>
                </a:lnTo>
                <a:lnTo>
                  <a:pt x="271" y="209"/>
                </a:lnTo>
                <a:lnTo>
                  <a:pt x="266" y="209"/>
                </a:lnTo>
                <a:lnTo>
                  <a:pt x="262" y="213"/>
                </a:lnTo>
                <a:lnTo>
                  <a:pt x="253" y="213"/>
                </a:lnTo>
                <a:lnTo>
                  <a:pt x="253" y="218"/>
                </a:lnTo>
                <a:lnTo>
                  <a:pt x="249" y="222"/>
                </a:lnTo>
                <a:lnTo>
                  <a:pt x="249" y="231"/>
                </a:lnTo>
                <a:lnTo>
                  <a:pt x="244" y="231"/>
                </a:lnTo>
                <a:lnTo>
                  <a:pt x="235" y="231"/>
                </a:lnTo>
                <a:lnTo>
                  <a:pt x="235" y="235"/>
                </a:lnTo>
                <a:lnTo>
                  <a:pt x="235" y="235"/>
                </a:lnTo>
                <a:lnTo>
                  <a:pt x="222" y="249"/>
                </a:lnTo>
                <a:lnTo>
                  <a:pt x="222" y="258"/>
                </a:lnTo>
                <a:lnTo>
                  <a:pt x="218" y="266"/>
                </a:lnTo>
                <a:lnTo>
                  <a:pt x="213" y="271"/>
                </a:lnTo>
                <a:lnTo>
                  <a:pt x="218" y="275"/>
                </a:lnTo>
                <a:lnTo>
                  <a:pt x="222" y="280"/>
                </a:lnTo>
                <a:lnTo>
                  <a:pt x="222" y="284"/>
                </a:lnTo>
                <a:lnTo>
                  <a:pt x="222" y="289"/>
                </a:lnTo>
                <a:lnTo>
                  <a:pt x="218" y="293"/>
                </a:lnTo>
                <a:lnTo>
                  <a:pt x="213" y="311"/>
                </a:lnTo>
                <a:lnTo>
                  <a:pt x="200" y="315"/>
                </a:lnTo>
                <a:lnTo>
                  <a:pt x="200" y="320"/>
                </a:lnTo>
                <a:lnTo>
                  <a:pt x="195" y="320"/>
                </a:lnTo>
                <a:lnTo>
                  <a:pt x="195" y="324"/>
                </a:lnTo>
                <a:lnTo>
                  <a:pt x="195" y="324"/>
                </a:lnTo>
                <a:lnTo>
                  <a:pt x="195" y="324"/>
                </a:lnTo>
                <a:lnTo>
                  <a:pt x="195" y="324"/>
                </a:lnTo>
                <a:lnTo>
                  <a:pt x="195" y="329"/>
                </a:lnTo>
                <a:lnTo>
                  <a:pt x="191" y="329"/>
                </a:lnTo>
                <a:lnTo>
                  <a:pt x="191" y="333"/>
                </a:lnTo>
                <a:lnTo>
                  <a:pt x="191" y="333"/>
                </a:lnTo>
                <a:lnTo>
                  <a:pt x="186" y="333"/>
                </a:lnTo>
                <a:lnTo>
                  <a:pt x="182" y="333"/>
                </a:lnTo>
                <a:lnTo>
                  <a:pt x="182" y="333"/>
                </a:lnTo>
                <a:lnTo>
                  <a:pt x="178" y="333"/>
                </a:lnTo>
                <a:lnTo>
                  <a:pt x="173" y="333"/>
                </a:lnTo>
                <a:lnTo>
                  <a:pt x="173" y="333"/>
                </a:lnTo>
                <a:lnTo>
                  <a:pt x="169" y="329"/>
                </a:lnTo>
                <a:lnTo>
                  <a:pt x="164" y="329"/>
                </a:lnTo>
                <a:lnTo>
                  <a:pt x="164" y="324"/>
                </a:lnTo>
                <a:lnTo>
                  <a:pt x="164" y="324"/>
                </a:lnTo>
                <a:lnTo>
                  <a:pt x="160" y="324"/>
                </a:lnTo>
                <a:lnTo>
                  <a:pt x="160" y="320"/>
                </a:lnTo>
                <a:lnTo>
                  <a:pt x="151" y="320"/>
                </a:lnTo>
                <a:lnTo>
                  <a:pt x="147" y="311"/>
                </a:lnTo>
                <a:lnTo>
                  <a:pt x="147" y="311"/>
                </a:lnTo>
                <a:lnTo>
                  <a:pt x="142" y="311"/>
                </a:lnTo>
                <a:lnTo>
                  <a:pt x="142" y="311"/>
                </a:lnTo>
                <a:lnTo>
                  <a:pt x="142" y="311"/>
                </a:lnTo>
                <a:lnTo>
                  <a:pt x="138" y="311"/>
                </a:lnTo>
                <a:lnTo>
                  <a:pt x="138" y="306"/>
                </a:lnTo>
                <a:lnTo>
                  <a:pt x="138" y="306"/>
                </a:lnTo>
                <a:lnTo>
                  <a:pt x="138" y="306"/>
                </a:lnTo>
                <a:lnTo>
                  <a:pt x="142" y="302"/>
                </a:lnTo>
                <a:lnTo>
                  <a:pt x="138" y="302"/>
                </a:lnTo>
                <a:lnTo>
                  <a:pt x="133" y="302"/>
                </a:lnTo>
                <a:lnTo>
                  <a:pt x="124" y="297"/>
                </a:lnTo>
                <a:lnTo>
                  <a:pt x="120" y="293"/>
                </a:lnTo>
                <a:lnTo>
                  <a:pt x="120" y="293"/>
                </a:lnTo>
                <a:lnTo>
                  <a:pt x="120" y="293"/>
                </a:lnTo>
                <a:lnTo>
                  <a:pt x="115" y="289"/>
                </a:lnTo>
                <a:lnTo>
                  <a:pt x="111" y="289"/>
                </a:lnTo>
                <a:lnTo>
                  <a:pt x="107" y="284"/>
                </a:lnTo>
                <a:lnTo>
                  <a:pt x="102" y="284"/>
                </a:lnTo>
                <a:lnTo>
                  <a:pt x="102" y="280"/>
                </a:lnTo>
                <a:lnTo>
                  <a:pt x="98" y="284"/>
                </a:lnTo>
                <a:lnTo>
                  <a:pt x="98" y="280"/>
                </a:lnTo>
                <a:lnTo>
                  <a:pt x="98" y="284"/>
                </a:lnTo>
                <a:lnTo>
                  <a:pt x="93" y="284"/>
                </a:lnTo>
                <a:lnTo>
                  <a:pt x="93" y="284"/>
                </a:lnTo>
                <a:lnTo>
                  <a:pt x="93" y="284"/>
                </a:lnTo>
                <a:lnTo>
                  <a:pt x="93" y="289"/>
                </a:lnTo>
                <a:lnTo>
                  <a:pt x="98" y="289"/>
                </a:lnTo>
                <a:lnTo>
                  <a:pt x="102" y="293"/>
                </a:lnTo>
                <a:lnTo>
                  <a:pt x="102" y="297"/>
                </a:lnTo>
                <a:lnTo>
                  <a:pt x="107" y="302"/>
                </a:lnTo>
                <a:lnTo>
                  <a:pt x="102" y="306"/>
                </a:lnTo>
                <a:lnTo>
                  <a:pt x="102" y="311"/>
                </a:lnTo>
                <a:lnTo>
                  <a:pt x="98" y="311"/>
                </a:lnTo>
                <a:lnTo>
                  <a:pt x="98" y="311"/>
                </a:lnTo>
                <a:lnTo>
                  <a:pt x="98" y="315"/>
                </a:lnTo>
                <a:lnTo>
                  <a:pt x="93" y="315"/>
                </a:lnTo>
                <a:lnTo>
                  <a:pt x="89" y="315"/>
                </a:lnTo>
                <a:lnTo>
                  <a:pt x="89" y="315"/>
                </a:lnTo>
                <a:lnTo>
                  <a:pt x="89" y="320"/>
                </a:lnTo>
                <a:lnTo>
                  <a:pt x="89" y="320"/>
                </a:lnTo>
                <a:lnTo>
                  <a:pt x="89" y="320"/>
                </a:lnTo>
                <a:lnTo>
                  <a:pt x="93" y="320"/>
                </a:lnTo>
                <a:lnTo>
                  <a:pt x="98" y="320"/>
                </a:lnTo>
                <a:lnTo>
                  <a:pt x="98" y="320"/>
                </a:lnTo>
                <a:lnTo>
                  <a:pt x="98" y="324"/>
                </a:lnTo>
                <a:lnTo>
                  <a:pt x="93" y="324"/>
                </a:lnTo>
                <a:lnTo>
                  <a:pt x="93" y="324"/>
                </a:lnTo>
                <a:lnTo>
                  <a:pt x="89" y="324"/>
                </a:lnTo>
                <a:lnTo>
                  <a:pt x="84" y="320"/>
                </a:lnTo>
                <a:lnTo>
                  <a:pt x="84" y="320"/>
                </a:lnTo>
                <a:lnTo>
                  <a:pt x="80" y="311"/>
                </a:lnTo>
                <a:lnTo>
                  <a:pt x="80" y="306"/>
                </a:lnTo>
                <a:lnTo>
                  <a:pt x="76" y="306"/>
                </a:lnTo>
                <a:lnTo>
                  <a:pt x="71" y="306"/>
                </a:lnTo>
                <a:lnTo>
                  <a:pt x="67" y="306"/>
                </a:lnTo>
                <a:lnTo>
                  <a:pt x="62" y="302"/>
                </a:lnTo>
                <a:lnTo>
                  <a:pt x="58" y="302"/>
                </a:lnTo>
                <a:lnTo>
                  <a:pt x="53" y="297"/>
                </a:lnTo>
                <a:lnTo>
                  <a:pt x="49" y="293"/>
                </a:lnTo>
                <a:lnTo>
                  <a:pt x="44" y="293"/>
                </a:lnTo>
                <a:lnTo>
                  <a:pt x="40" y="293"/>
                </a:lnTo>
                <a:lnTo>
                  <a:pt x="36" y="293"/>
                </a:lnTo>
                <a:lnTo>
                  <a:pt x="36" y="297"/>
                </a:lnTo>
                <a:lnTo>
                  <a:pt x="27" y="302"/>
                </a:lnTo>
                <a:lnTo>
                  <a:pt x="18" y="306"/>
                </a:lnTo>
                <a:lnTo>
                  <a:pt x="18" y="306"/>
                </a:lnTo>
                <a:lnTo>
                  <a:pt x="9" y="311"/>
                </a:lnTo>
                <a:lnTo>
                  <a:pt x="5" y="306"/>
                </a:lnTo>
                <a:lnTo>
                  <a:pt x="5" y="302"/>
                </a:lnTo>
                <a:lnTo>
                  <a:pt x="0" y="302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2" name="Freeform 930">
            <a:extLst>
              <a:ext uri="{FF2B5EF4-FFF2-40B4-BE49-F238E27FC236}">
                <a16:creationId xmlns:a16="http://schemas.microsoft.com/office/drawing/2014/main" id="{4A929BA9-9707-47A8-937A-25F4ED525186}"/>
              </a:ext>
            </a:extLst>
          </p:cNvPr>
          <p:cNvSpPr>
            <a:spLocks/>
          </p:cNvSpPr>
          <p:nvPr/>
        </p:nvSpPr>
        <p:spPr bwMode="auto">
          <a:xfrm>
            <a:off x="6242454" y="4358251"/>
            <a:ext cx="344686" cy="297359"/>
          </a:xfrm>
          <a:custGeom>
            <a:avLst/>
            <a:gdLst>
              <a:gd name="T0" fmla="*/ 9 w 386"/>
              <a:gd name="T1" fmla="*/ 280 h 333"/>
              <a:gd name="T2" fmla="*/ 18 w 386"/>
              <a:gd name="T3" fmla="*/ 275 h 333"/>
              <a:gd name="T4" fmla="*/ 27 w 386"/>
              <a:gd name="T5" fmla="*/ 262 h 333"/>
              <a:gd name="T6" fmla="*/ 36 w 386"/>
              <a:gd name="T7" fmla="*/ 258 h 333"/>
              <a:gd name="T8" fmla="*/ 40 w 386"/>
              <a:gd name="T9" fmla="*/ 262 h 333"/>
              <a:gd name="T10" fmla="*/ 49 w 386"/>
              <a:gd name="T11" fmla="*/ 258 h 333"/>
              <a:gd name="T12" fmla="*/ 62 w 386"/>
              <a:gd name="T13" fmla="*/ 249 h 333"/>
              <a:gd name="T14" fmla="*/ 58 w 386"/>
              <a:gd name="T15" fmla="*/ 240 h 333"/>
              <a:gd name="T16" fmla="*/ 53 w 386"/>
              <a:gd name="T17" fmla="*/ 227 h 333"/>
              <a:gd name="T18" fmla="*/ 44 w 386"/>
              <a:gd name="T19" fmla="*/ 218 h 333"/>
              <a:gd name="T20" fmla="*/ 44 w 386"/>
              <a:gd name="T21" fmla="*/ 196 h 333"/>
              <a:gd name="T22" fmla="*/ 67 w 386"/>
              <a:gd name="T23" fmla="*/ 173 h 333"/>
              <a:gd name="T24" fmla="*/ 80 w 386"/>
              <a:gd name="T25" fmla="*/ 151 h 333"/>
              <a:gd name="T26" fmla="*/ 76 w 386"/>
              <a:gd name="T27" fmla="*/ 142 h 333"/>
              <a:gd name="T28" fmla="*/ 58 w 386"/>
              <a:gd name="T29" fmla="*/ 125 h 333"/>
              <a:gd name="T30" fmla="*/ 58 w 386"/>
              <a:gd name="T31" fmla="*/ 94 h 333"/>
              <a:gd name="T32" fmla="*/ 102 w 386"/>
              <a:gd name="T33" fmla="*/ 71 h 333"/>
              <a:gd name="T34" fmla="*/ 120 w 386"/>
              <a:gd name="T35" fmla="*/ 58 h 333"/>
              <a:gd name="T36" fmla="*/ 147 w 386"/>
              <a:gd name="T37" fmla="*/ 58 h 333"/>
              <a:gd name="T38" fmla="*/ 160 w 386"/>
              <a:gd name="T39" fmla="*/ 45 h 333"/>
              <a:gd name="T40" fmla="*/ 209 w 386"/>
              <a:gd name="T41" fmla="*/ 23 h 333"/>
              <a:gd name="T42" fmla="*/ 257 w 386"/>
              <a:gd name="T43" fmla="*/ 32 h 333"/>
              <a:gd name="T44" fmla="*/ 302 w 386"/>
              <a:gd name="T45" fmla="*/ 27 h 333"/>
              <a:gd name="T46" fmla="*/ 346 w 386"/>
              <a:gd name="T47" fmla="*/ 18 h 333"/>
              <a:gd name="T48" fmla="*/ 337 w 386"/>
              <a:gd name="T49" fmla="*/ 58 h 333"/>
              <a:gd name="T50" fmla="*/ 329 w 386"/>
              <a:gd name="T51" fmla="*/ 85 h 333"/>
              <a:gd name="T52" fmla="*/ 297 w 386"/>
              <a:gd name="T53" fmla="*/ 98 h 333"/>
              <a:gd name="T54" fmla="*/ 329 w 386"/>
              <a:gd name="T55" fmla="*/ 120 h 333"/>
              <a:gd name="T56" fmla="*/ 382 w 386"/>
              <a:gd name="T57" fmla="*/ 129 h 333"/>
              <a:gd name="T58" fmla="*/ 382 w 386"/>
              <a:gd name="T59" fmla="*/ 147 h 333"/>
              <a:gd name="T60" fmla="*/ 382 w 386"/>
              <a:gd name="T61" fmla="*/ 173 h 333"/>
              <a:gd name="T62" fmla="*/ 364 w 386"/>
              <a:gd name="T63" fmla="*/ 178 h 333"/>
              <a:gd name="T64" fmla="*/ 346 w 386"/>
              <a:gd name="T65" fmla="*/ 204 h 333"/>
              <a:gd name="T66" fmla="*/ 320 w 386"/>
              <a:gd name="T67" fmla="*/ 204 h 333"/>
              <a:gd name="T68" fmla="*/ 306 w 386"/>
              <a:gd name="T69" fmla="*/ 204 h 333"/>
              <a:gd name="T70" fmla="*/ 275 w 386"/>
              <a:gd name="T71" fmla="*/ 209 h 333"/>
              <a:gd name="T72" fmla="*/ 249 w 386"/>
              <a:gd name="T73" fmla="*/ 222 h 333"/>
              <a:gd name="T74" fmla="*/ 222 w 386"/>
              <a:gd name="T75" fmla="*/ 249 h 333"/>
              <a:gd name="T76" fmla="*/ 222 w 386"/>
              <a:gd name="T77" fmla="*/ 284 h 333"/>
              <a:gd name="T78" fmla="*/ 195 w 386"/>
              <a:gd name="T79" fmla="*/ 320 h 333"/>
              <a:gd name="T80" fmla="*/ 191 w 386"/>
              <a:gd name="T81" fmla="*/ 329 h 333"/>
              <a:gd name="T82" fmla="*/ 178 w 386"/>
              <a:gd name="T83" fmla="*/ 333 h 333"/>
              <a:gd name="T84" fmla="*/ 164 w 386"/>
              <a:gd name="T85" fmla="*/ 324 h 333"/>
              <a:gd name="T86" fmla="*/ 142 w 386"/>
              <a:gd name="T87" fmla="*/ 311 h 333"/>
              <a:gd name="T88" fmla="*/ 138 w 386"/>
              <a:gd name="T89" fmla="*/ 306 h 333"/>
              <a:gd name="T90" fmla="*/ 120 w 386"/>
              <a:gd name="T91" fmla="*/ 293 h 333"/>
              <a:gd name="T92" fmla="*/ 102 w 386"/>
              <a:gd name="T93" fmla="*/ 280 h 333"/>
              <a:gd name="T94" fmla="*/ 93 w 386"/>
              <a:gd name="T95" fmla="*/ 284 h 333"/>
              <a:gd name="T96" fmla="*/ 102 w 386"/>
              <a:gd name="T97" fmla="*/ 306 h 333"/>
              <a:gd name="T98" fmla="*/ 89 w 386"/>
              <a:gd name="T99" fmla="*/ 315 h 333"/>
              <a:gd name="T100" fmla="*/ 98 w 386"/>
              <a:gd name="T101" fmla="*/ 320 h 333"/>
              <a:gd name="T102" fmla="*/ 84 w 386"/>
              <a:gd name="T103" fmla="*/ 320 h 333"/>
              <a:gd name="T104" fmla="*/ 67 w 386"/>
              <a:gd name="T105" fmla="*/ 306 h 333"/>
              <a:gd name="T106" fmla="*/ 40 w 386"/>
              <a:gd name="T107" fmla="*/ 293 h 333"/>
              <a:gd name="T108" fmla="*/ 9 w 386"/>
              <a:gd name="T109" fmla="*/ 31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6" h="333">
                <a:moveTo>
                  <a:pt x="0" y="302"/>
                </a:moveTo>
                <a:lnTo>
                  <a:pt x="0" y="293"/>
                </a:lnTo>
                <a:lnTo>
                  <a:pt x="5" y="293"/>
                </a:lnTo>
                <a:lnTo>
                  <a:pt x="5" y="289"/>
                </a:lnTo>
                <a:lnTo>
                  <a:pt x="9" y="280"/>
                </a:lnTo>
                <a:lnTo>
                  <a:pt x="9" y="280"/>
                </a:lnTo>
                <a:lnTo>
                  <a:pt x="9" y="275"/>
                </a:lnTo>
                <a:lnTo>
                  <a:pt x="9" y="275"/>
                </a:lnTo>
                <a:lnTo>
                  <a:pt x="13" y="271"/>
                </a:lnTo>
                <a:lnTo>
                  <a:pt x="18" y="271"/>
                </a:lnTo>
                <a:lnTo>
                  <a:pt x="18" y="275"/>
                </a:lnTo>
                <a:lnTo>
                  <a:pt x="18" y="275"/>
                </a:lnTo>
                <a:lnTo>
                  <a:pt x="18" y="275"/>
                </a:lnTo>
                <a:lnTo>
                  <a:pt x="22" y="275"/>
                </a:lnTo>
                <a:lnTo>
                  <a:pt x="27" y="271"/>
                </a:lnTo>
                <a:lnTo>
                  <a:pt x="27" y="266"/>
                </a:lnTo>
                <a:lnTo>
                  <a:pt x="27" y="266"/>
                </a:lnTo>
                <a:lnTo>
                  <a:pt x="27" y="262"/>
                </a:lnTo>
                <a:lnTo>
                  <a:pt x="27" y="262"/>
                </a:lnTo>
                <a:lnTo>
                  <a:pt x="31" y="258"/>
                </a:lnTo>
                <a:lnTo>
                  <a:pt x="31" y="258"/>
                </a:lnTo>
                <a:lnTo>
                  <a:pt x="36" y="253"/>
                </a:lnTo>
                <a:lnTo>
                  <a:pt x="36" y="258"/>
                </a:lnTo>
                <a:lnTo>
                  <a:pt x="36" y="258"/>
                </a:lnTo>
                <a:lnTo>
                  <a:pt x="36" y="258"/>
                </a:lnTo>
                <a:lnTo>
                  <a:pt x="31" y="258"/>
                </a:lnTo>
                <a:lnTo>
                  <a:pt x="31" y="262"/>
                </a:lnTo>
                <a:lnTo>
                  <a:pt x="31" y="262"/>
                </a:lnTo>
                <a:lnTo>
                  <a:pt x="36" y="262"/>
                </a:lnTo>
                <a:lnTo>
                  <a:pt x="40" y="262"/>
                </a:lnTo>
                <a:lnTo>
                  <a:pt x="40" y="262"/>
                </a:lnTo>
                <a:lnTo>
                  <a:pt x="44" y="258"/>
                </a:lnTo>
                <a:lnTo>
                  <a:pt x="44" y="258"/>
                </a:lnTo>
                <a:lnTo>
                  <a:pt x="44" y="258"/>
                </a:lnTo>
                <a:lnTo>
                  <a:pt x="49" y="258"/>
                </a:lnTo>
                <a:lnTo>
                  <a:pt x="49" y="258"/>
                </a:lnTo>
                <a:lnTo>
                  <a:pt x="49" y="253"/>
                </a:lnTo>
                <a:lnTo>
                  <a:pt x="58" y="253"/>
                </a:lnTo>
                <a:lnTo>
                  <a:pt x="58" y="253"/>
                </a:lnTo>
                <a:lnTo>
                  <a:pt x="58" y="253"/>
                </a:lnTo>
                <a:lnTo>
                  <a:pt x="62" y="253"/>
                </a:lnTo>
                <a:lnTo>
                  <a:pt x="62" y="249"/>
                </a:lnTo>
                <a:lnTo>
                  <a:pt x="62" y="249"/>
                </a:lnTo>
                <a:lnTo>
                  <a:pt x="62" y="249"/>
                </a:lnTo>
                <a:lnTo>
                  <a:pt x="67" y="249"/>
                </a:lnTo>
                <a:lnTo>
                  <a:pt x="62" y="244"/>
                </a:lnTo>
                <a:lnTo>
                  <a:pt x="62" y="244"/>
                </a:lnTo>
                <a:lnTo>
                  <a:pt x="58" y="240"/>
                </a:lnTo>
                <a:lnTo>
                  <a:pt x="58" y="240"/>
                </a:lnTo>
                <a:lnTo>
                  <a:pt x="58" y="235"/>
                </a:lnTo>
                <a:lnTo>
                  <a:pt x="53" y="235"/>
                </a:lnTo>
                <a:lnTo>
                  <a:pt x="53" y="231"/>
                </a:lnTo>
                <a:lnTo>
                  <a:pt x="53" y="231"/>
                </a:lnTo>
                <a:lnTo>
                  <a:pt x="53" y="227"/>
                </a:lnTo>
                <a:lnTo>
                  <a:pt x="49" y="222"/>
                </a:lnTo>
                <a:lnTo>
                  <a:pt x="49" y="222"/>
                </a:lnTo>
                <a:lnTo>
                  <a:pt x="44" y="222"/>
                </a:lnTo>
                <a:lnTo>
                  <a:pt x="44" y="222"/>
                </a:lnTo>
                <a:lnTo>
                  <a:pt x="44" y="218"/>
                </a:lnTo>
                <a:lnTo>
                  <a:pt x="44" y="218"/>
                </a:lnTo>
                <a:lnTo>
                  <a:pt x="40" y="213"/>
                </a:lnTo>
                <a:lnTo>
                  <a:pt x="40" y="209"/>
                </a:lnTo>
                <a:lnTo>
                  <a:pt x="44" y="209"/>
                </a:lnTo>
                <a:lnTo>
                  <a:pt x="49" y="209"/>
                </a:lnTo>
                <a:lnTo>
                  <a:pt x="44" y="200"/>
                </a:lnTo>
                <a:lnTo>
                  <a:pt x="44" y="196"/>
                </a:lnTo>
                <a:lnTo>
                  <a:pt x="49" y="196"/>
                </a:lnTo>
                <a:lnTo>
                  <a:pt x="49" y="196"/>
                </a:lnTo>
                <a:lnTo>
                  <a:pt x="53" y="196"/>
                </a:lnTo>
                <a:lnTo>
                  <a:pt x="53" y="187"/>
                </a:lnTo>
                <a:lnTo>
                  <a:pt x="62" y="187"/>
                </a:lnTo>
                <a:lnTo>
                  <a:pt x="67" y="173"/>
                </a:lnTo>
                <a:lnTo>
                  <a:pt x="71" y="173"/>
                </a:lnTo>
                <a:lnTo>
                  <a:pt x="76" y="173"/>
                </a:lnTo>
                <a:lnTo>
                  <a:pt x="76" y="173"/>
                </a:lnTo>
                <a:lnTo>
                  <a:pt x="80" y="160"/>
                </a:lnTo>
                <a:lnTo>
                  <a:pt x="80" y="160"/>
                </a:lnTo>
                <a:lnTo>
                  <a:pt x="80" y="151"/>
                </a:lnTo>
                <a:lnTo>
                  <a:pt x="84" y="151"/>
                </a:lnTo>
                <a:lnTo>
                  <a:pt x="89" y="147"/>
                </a:lnTo>
                <a:lnTo>
                  <a:pt x="89" y="142"/>
                </a:lnTo>
                <a:lnTo>
                  <a:pt x="84" y="142"/>
                </a:lnTo>
                <a:lnTo>
                  <a:pt x="80" y="142"/>
                </a:lnTo>
                <a:lnTo>
                  <a:pt x="76" y="142"/>
                </a:lnTo>
                <a:lnTo>
                  <a:pt x="71" y="142"/>
                </a:lnTo>
                <a:lnTo>
                  <a:pt x="67" y="138"/>
                </a:lnTo>
                <a:lnTo>
                  <a:pt x="67" y="129"/>
                </a:lnTo>
                <a:lnTo>
                  <a:pt x="67" y="129"/>
                </a:lnTo>
                <a:lnTo>
                  <a:pt x="62" y="129"/>
                </a:lnTo>
                <a:lnTo>
                  <a:pt x="58" y="125"/>
                </a:lnTo>
                <a:lnTo>
                  <a:pt x="53" y="125"/>
                </a:lnTo>
                <a:lnTo>
                  <a:pt x="53" y="120"/>
                </a:lnTo>
                <a:lnTo>
                  <a:pt x="58" y="116"/>
                </a:lnTo>
                <a:lnTo>
                  <a:pt x="58" y="111"/>
                </a:lnTo>
                <a:lnTo>
                  <a:pt x="53" y="107"/>
                </a:lnTo>
                <a:lnTo>
                  <a:pt x="58" y="94"/>
                </a:lnTo>
                <a:lnTo>
                  <a:pt x="67" y="94"/>
                </a:lnTo>
                <a:lnTo>
                  <a:pt x="76" y="85"/>
                </a:lnTo>
                <a:lnTo>
                  <a:pt x="84" y="85"/>
                </a:lnTo>
                <a:lnTo>
                  <a:pt x="84" y="85"/>
                </a:lnTo>
                <a:lnTo>
                  <a:pt x="102" y="80"/>
                </a:lnTo>
                <a:lnTo>
                  <a:pt x="102" y="71"/>
                </a:lnTo>
                <a:lnTo>
                  <a:pt x="107" y="71"/>
                </a:lnTo>
                <a:lnTo>
                  <a:pt x="107" y="67"/>
                </a:lnTo>
                <a:lnTo>
                  <a:pt x="111" y="63"/>
                </a:lnTo>
                <a:lnTo>
                  <a:pt x="115" y="63"/>
                </a:lnTo>
                <a:lnTo>
                  <a:pt x="115" y="58"/>
                </a:lnTo>
                <a:lnTo>
                  <a:pt x="120" y="58"/>
                </a:lnTo>
                <a:lnTo>
                  <a:pt x="120" y="54"/>
                </a:lnTo>
                <a:lnTo>
                  <a:pt x="124" y="58"/>
                </a:lnTo>
                <a:lnTo>
                  <a:pt x="124" y="58"/>
                </a:lnTo>
                <a:lnTo>
                  <a:pt x="129" y="63"/>
                </a:lnTo>
                <a:lnTo>
                  <a:pt x="138" y="63"/>
                </a:lnTo>
                <a:lnTo>
                  <a:pt x="147" y="58"/>
                </a:lnTo>
                <a:lnTo>
                  <a:pt x="151" y="58"/>
                </a:lnTo>
                <a:lnTo>
                  <a:pt x="160" y="58"/>
                </a:lnTo>
                <a:lnTo>
                  <a:pt x="164" y="54"/>
                </a:lnTo>
                <a:lnTo>
                  <a:pt x="164" y="54"/>
                </a:lnTo>
                <a:lnTo>
                  <a:pt x="160" y="45"/>
                </a:lnTo>
                <a:lnTo>
                  <a:pt x="160" y="45"/>
                </a:lnTo>
                <a:lnTo>
                  <a:pt x="160" y="36"/>
                </a:lnTo>
                <a:lnTo>
                  <a:pt x="169" y="27"/>
                </a:lnTo>
                <a:lnTo>
                  <a:pt x="182" y="27"/>
                </a:lnTo>
                <a:lnTo>
                  <a:pt x="186" y="23"/>
                </a:lnTo>
                <a:lnTo>
                  <a:pt x="195" y="18"/>
                </a:lnTo>
                <a:lnTo>
                  <a:pt x="209" y="23"/>
                </a:lnTo>
                <a:lnTo>
                  <a:pt x="222" y="14"/>
                </a:lnTo>
                <a:lnTo>
                  <a:pt x="226" y="14"/>
                </a:lnTo>
                <a:lnTo>
                  <a:pt x="226" y="27"/>
                </a:lnTo>
                <a:lnTo>
                  <a:pt x="231" y="36"/>
                </a:lnTo>
                <a:lnTo>
                  <a:pt x="257" y="36"/>
                </a:lnTo>
                <a:lnTo>
                  <a:pt x="257" y="32"/>
                </a:lnTo>
                <a:lnTo>
                  <a:pt x="266" y="27"/>
                </a:lnTo>
                <a:lnTo>
                  <a:pt x="266" y="23"/>
                </a:lnTo>
                <a:lnTo>
                  <a:pt x="275" y="23"/>
                </a:lnTo>
                <a:lnTo>
                  <a:pt x="289" y="23"/>
                </a:lnTo>
                <a:lnTo>
                  <a:pt x="297" y="27"/>
                </a:lnTo>
                <a:lnTo>
                  <a:pt x="302" y="27"/>
                </a:lnTo>
                <a:lnTo>
                  <a:pt x="324" y="9"/>
                </a:lnTo>
                <a:lnTo>
                  <a:pt x="329" y="0"/>
                </a:lnTo>
                <a:lnTo>
                  <a:pt x="337" y="5"/>
                </a:lnTo>
                <a:lnTo>
                  <a:pt x="337" y="14"/>
                </a:lnTo>
                <a:lnTo>
                  <a:pt x="346" y="18"/>
                </a:lnTo>
                <a:lnTo>
                  <a:pt x="346" y="18"/>
                </a:lnTo>
                <a:lnTo>
                  <a:pt x="346" y="23"/>
                </a:lnTo>
                <a:lnTo>
                  <a:pt x="351" y="40"/>
                </a:lnTo>
                <a:lnTo>
                  <a:pt x="355" y="45"/>
                </a:lnTo>
                <a:lnTo>
                  <a:pt x="346" y="54"/>
                </a:lnTo>
                <a:lnTo>
                  <a:pt x="337" y="58"/>
                </a:lnTo>
                <a:lnTo>
                  <a:pt x="337" y="58"/>
                </a:lnTo>
                <a:lnTo>
                  <a:pt x="337" y="63"/>
                </a:lnTo>
                <a:lnTo>
                  <a:pt x="337" y="67"/>
                </a:lnTo>
                <a:lnTo>
                  <a:pt x="337" y="80"/>
                </a:lnTo>
                <a:lnTo>
                  <a:pt x="337" y="85"/>
                </a:lnTo>
                <a:lnTo>
                  <a:pt x="329" y="85"/>
                </a:lnTo>
                <a:lnTo>
                  <a:pt x="329" y="85"/>
                </a:lnTo>
                <a:lnTo>
                  <a:pt x="320" y="94"/>
                </a:lnTo>
                <a:lnTo>
                  <a:pt x="311" y="98"/>
                </a:lnTo>
                <a:lnTo>
                  <a:pt x="311" y="98"/>
                </a:lnTo>
                <a:lnTo>
                  <a:pt x="306" y="98"/>
                </a:lnTo>
                <a:lnTo>
                  <a:pt x="302" y="98"/>
                </a:lnTo>
                <a:lnTo>
                  <a:pt x="297" y="98"/>
                </a:lnTo>
                <a:lnTo>
                  <a:pt x="302" y="107"/>
                </a:lnTo>
                <a:lnTo>
                  <a:pt x="315" y="111"/>
                </a:lnTo>
                <a:lnTo>
                  <a:pt x="320" y="116"/>
                </a:lnTo>
                <a:lnTo>
                  <a:pt x="329" y="116"/>
                </a:lnTo>
                <a:lnTo>
                  <a:pt x="329" y="120"/>
                </a:lnTo>
                <a:lnTo>
                  <a:pt x="329" y="120"/>
                </a:lnTo>
                <a:lnTo>
                  <a:pt x="337" y="125"/>
                </a:lnTo>
                <a:lnTo>
                  <a:pt x="346" y="129"/>
                </a:lnTo>
                <a:lnTo>
                  <a:pt x="364" y="125"/>
                </a:lnTo>
                <a:lnTo>
                  <a:pt x="377" y="120"/>
                </a:lnTo>
                <a:lnTo>
                  <a:pt x="377" y="129"/>
                </a:lnTo>
                <a:lnTo>
                  <a:pt x="382" y="129"/>
                </a:lnTo>
                <a:lnTo>
                  <a:pt x="382" y="129"/>
                </a:lnTo>
                <a:lnTo>
                  <a:pt x="382" y="138"/>
                </a:lnTo>
                <a:lnTo>
                  <a:pt x="386" y="142"/>
                </a:lnTo>
                <a:lnTo>
                  <a:pt x="386" y="142"/>
                </a:lnTo>
                <a:lnTo>
                  <a:pt x="386" y="147"/>
                </a:lnTo>
                <a:lnTo>
                  <a:pt x="382" y="147"/>
                </a:lnTo>
                <a:lnTo>
                  <a:pt x="382" y="151"/>
                </a:lnTo>
                <a:lnTo>
                  <a:pt x="377" y="156"/>
                </a:lnTo>
                <a:lnTo>
                  <a:pt x="377" y="156"/>
                </a:lnTo>
                <a:lnTo>
                  <a:pt x="377" y="160"/>
                </a:lnTo>
                <a:lnTo>
                  <a:pt x="377" y="160"/>
                </a:lnTo>
                <a:lnTo>
                  <a:pt x="382" y="173"/>
                </a:lnTo>
                <a:lnTo>
                  <a:pt x="377" y="169"/>
                </a:lnTo>
                <a:lnTo>
                  <a:pt x="373" y="173"/>
                </a:lnTo>
                <a:lnTo>
                  <a:pt x="364" y="169"/>
                </a:lnTo>
                <a:lnTo>
                  <a:pt x="360" y="169"/>
                </a:lnTo>
                <a:lnTo>
                  <a:pt x="360" y="173"/>
                </a:lnTo>
                <a:lnTo>
                  <a:pt x="364" y="178"/>
                </a:lnTo>
                <a:lnTo>
                  <a:pt x="364" y="191"/>
                </a:lnTo>
                <a:lnTo>
                  <a:pt x="360" y="191"/>
                </a:lnTo>
                <a:lnTo>
                  <a:pt x="355" y="187"/>
                </a:lnTo>
                <a:lnTo>
                  <a:pt x="346" y="187"/>
                </a:lnTo>
                <a:lnTo>
                  <a:pt x="342" y="191"/>
                </a:lnTo>
                <a:lnTo>
                  <a:pt x="346" y="204"/>
                </a:lnTo>
                <a:lnTo>
                  <a:pt x="342" y="209"/>
                </a:lnTo>
                <a:lnTo>
                  <a:pt x="333" y="209"/>
                </a:lnTo>
                <a:lnTo>
                  <a:pt x="329" y="209"/>
                </a:lnTo>
                <a:lnTo>
                  <a:pt x="329" y="209"/>
                </a:lnTo>
                <a:lnTo>
                  <a:pt x="324" y="204"/>
                </a:lnTo>
                <a:lnTo>
                  <a:pt x="320" y="204"/>
                </a:lnTo>
                <a:lnTo>
                  <a:pt x="320" y="204"/>
                </a:lnTo>
                <a:lnTo>
                  <a:pt x="320" y="209"/>
                </a:lnTo>
                <a:lnTo>
                  <a:pt x="320" y="209"/>
                </a:lnTo>
                <a:lnTo>
                  <a:pt x="315" y="209"/>
                </a:lnTo>
                <a:lnTo>
                  <a:pt x="311" y="200"/>
                </a:lnTo>
                <a:lnTo>
                  <a:pt x="306" y="204"/>
                </a:lnTo>
                <a:lnTo>
                  <a:pt x="302" y="200"/>
                </a:lnTo>
                <a:lnTo>
                  <a:pt x="297" y="200"/>
                </a:lnTo>
                <a:lnTo>
                  <a:pt x="297" y="209"/>
                </a:lnTo>
                <a:lnTo>
                  <a:pt x="293" y="209"/>
                </a:lnTo>
                <a:lnTo>
                  <a:pt x="284" y="209"/>
                </a:lnTo>
                <a:lnTo>
                  <a:pt x="275" y="209"/>
                </a:lnTo>
                <a:lnTo>
                  <a:pt x="271" y="209"/>
                </a:lnTo>
                <a:lnTo>
                  <a:pt x="266" y="209"/>
                </a:lnTo>
                <a:lnTo>
                  <a:pt x="262" y="213"/>
                </a:lnTo>
                <a:lnTo>
                  <a:pt x="253" y="213"/>
                </a:lnTo>
                <a:lnTo>
                  <a:pt x="253" y="218"/>
                </a:lnTo>
                <a:lnTo>
                  <a:pt x="249" y="222"/>
                </a:lnTo>
                <a:lnTo>
                  <a:pt x="249" y="231"/>
                </a:lnTo>
                <a:lnTo>
                  <a:pt x="244" y="231"/>
                </a:lnTo>
                <a:lnTo>
                  <a:pt x="235" y="231"/>
                </a:lnTo>
                <a:lnTo>
                  <a:pt x="235" y="235"/>
                </a:lnTo>
                <a:lnTo>
                  <a:pt x="235" y="235"/>
                </a:lnTo>
                <a:lnTo>
                  <a:pt x="222" y="249"/>
                </a:lnTo>
                <a:lnTo>
                  <a:pt x="222" y="258"/>
                </a:lnTo>
                <a:lnTo>
                  <a:pt x="218" y="266"/>
                </a:lnTo>
                <a:lnTo>
                  <a:pt x="213" y="271"/>
                </a:lnTo>
                <a:lnTo>
                  <a:pt x="218" y="275"/>
                </a:lnTo>
                <a:lnTo>
                  <a:pt x="222" y="280"/>
                </a:lnTo>
                <a:lnTo>
                  <a:pt x="222" y="284"/>
                </a:lnTo>
                <a:lnTo>
                  <a:pt x="222" y="289"/>
                </a:lnTo>
                <a:lnTo>
                  <a:pt x="218" y="293"/>
                </a:lnTo>
                <a:lnTo>
                  <a:pt x="213" y="311"/>
                </a:lnTo>
                <a:lnTo>
                  <a:pt x="200" y="315"/>
                </a:lnTo>
                <a:lnTo>
                  <a:pt x="200" y="320"/>
                </a:lnTo>
                <a:lnTo>
                  <a:pt x="195" y="320"/>
                </a:lnTo>
                <a:lnTo>
                  <a:pt x="195" y="324"/>
                </a:lnTo>
                <a:lnTo>
                  <a:pt x="195" y="324"/>
                </a:lnTo>
                <a:lnTo>
                  <a:pt x="195" y="324"/>
                </a:lnTo>
                <a:lnTo>
                  <a:pt x="195" y="324"/>
                </a:lnTo>
                <a:lnTo>
                  <a:pt x="195" y="329"/>
                </a:lnTo>
                <a:lnTo>
                  <a:pt x="191" y="329"/>
                </a:lnTo>
                <a:lnTo>
                  <a:pt x="191" y="333"/>
                </a:lnTo>
                <a:lnTo>
                  <a:pt x="191" y="333"/>
                </a:lnTo>
                <a:lnTo>
                  <a:pt x="186" y="333"/>
                </a:lnTo>
                <a:lnTo>
                  <a:pt x="182" y="333"/>
                </a:lnTo>
                <a:lnTo>
                  <a:pt x="182" y="333"/>
                </a:lnTo>
                <a:lnTo>
                  <a:pt x="178" y="333"/>
                </a:lnTo>
                <a:lnTo>
                  <a:pt x="173" y="333"/>
                </a:lnTo>
                <a:lnTo>
                  <a:pt x="173" y="333"/>
                </a:lnTo>
                <a:lnTo>
                  <a:pt x="169" y="329"/>
                </a:lnTo>
                <a:lnTo>
                  <a:pt x="164" y="329"/>
                </a:lnTo>
                <a:lnTo>
                  <a:pt x="164" y="324"/>
                </a:lnTo>
                <a:lnTo>
                  <a:pt x="164" y="324"/>
                </a:lnTo>
                <a:lnTo>
                  <a:pt x="160" y="324"/>
                </a:lnTo>
                <a:lnTo>
                  <a:pt x="160" y="320"/>
                </a:lnTo>
                <a:lnTo>
                  <a:pt x="151" y="320"/>
                </a:lnTo>
                <a:lnTo>
                  <a:pt x="147" y="311"/>
                </a:lnTo>
                <a:lnTo>
                  <a:pt x="147" y="311"/>
                </a:lnTo>
                <a:lnTo>
                  <a:pt x="142" y="311"/>
                </a:lnTo>
                <a:lnTo>
                  <a:pt x="142" y="311"/>
                </a:lnTo>
                <a:lnTo>
                  <a:pt x="142" y="311"/>
                </a:lnTo>
                <a:lnTo>
                  <a:pt x="138" y="311"/>
                </a:lnTo>
                <a:lnTo>
                  <a:pt x="138" y="306"/>
                </a:lnTo>
                <a:lnTo>
                  <a:pt x="138" y="306"/>
                </a:lnTo>
                <a:lnTo>
                  <a:pt x="138" y="306"/>
                </a:lnTo>
                <a:lnTo>
                  <a:pt x="142" y="302"/>
                </a:lnTo>
                <a:lnTo>
                  <a:pt x="138" y="302"/>
                </a:lnTo>
                <a:lnTo>
                  <a:pt x="133" y="302"/>
                </a:lnTo>
                <a:lnTo>
                  <a:pt x="124" y="297"/>
                </a:lnTo>
                <a:lnTo>
                  <a:pt x="120" y="293"/>
                </a:lnTo>
                <a:lnTo>
                  <a:pt x="120" y="293"/>
                </a:lnTo>
                <a:lnTo>
                  <a:pt x="120" y="293"/>
                </a:lnTo>
                <a:lnTo>
                  <a:pt x="115" y="289"/>
                </a:lnTo>
                <a:lnTo>
                  <a:pt x="111" y="289"/>
                </a:lnTo>
                <a:lnTo>
                  <a:pt x="107" y="284"/>
                </a:lnTo>
                <a:lnTo>
                  <a:pt x="102" y="284"/>
                </a:lnTo>
                <a:lnTo>
                  <a:pt x="102" y="280"/>
                </a:lnTo>
                <a:lnTo>
                  <a:pt x="98" y="284"/>
                </a:lnTo>
                <a:lnTo>
                  <a:pt x="98" y="280"/>
                </a:lnTo>
                <a:lnTo>
                  <a:pt x="98" y="284"/>
                </a:lnTo>
                <a:lnTo>
                  <a:pt x="93" y="284"/>
                </a:lnTo>
                <a:lnTo>
                  <a:pt x="93" y="284"/>
                </a:lnTo>
                <a:lnTo>
                  <a:pt x="93" y="284"/>
                </a:lnTo>
                <a:lnTo>
                  <a:pt x="93" y="289"/>
                </a:lnTo>
                <a:lnTo>
                  <a:pt x="98" y="289"/>
                </a:lnTo>
                <a:lnTo>
                  <a:pt x="102" y="293"/>
                </a:lnTo>
                <a:lnTo>
                  <a:pt x="102" y="297"/>
                </a:lnTo>
                <a:lnTo>
                  <a:pt x="107" y="302"/>
                </a:lnTo>
                <a:lnTo>
                  <a:pt x="102" y="306"/>
                </a:lnTo>
                <a:lnTo>
                  <a:pt x="102" y="311"/>
                </a:lnTo>
                <a:lnTo>
                  <a:pt x="98" y="311"/>
                </a:lnTo>
                <a:lnTo>
                  <a:pt x="98" y="311"/>
                </a:lnTo>
                <a:lnTo>
                  <a:pt x="98" y="315"/>
                </a:lnTo>
                <a:lnTo>
                  <a:pt x="93" y="315"/>
                </a:lnTo>
                <a:lnTo>
                  <a:pt x="89" y="315"/>
                </a:lnTo>
                <a:lnTo>
                  <a:pt x="89" y="315"/>
                </a:lnTo>
                <a:lnTo>
                  <a:pt x="89" y="320"/>
                </a:lnTo>
                <a:lnTo>
                  <a:pt x="89" y="320"/>
                </a:lnTo>
                <a:lnTo>
                  <a:pt x="89" y="320"/>
                </a:lnTo>
                <a:lnTo>
                  <a:pt x="93" y="320"/>
                </a:lnTo>
                <a:lnTo>
                  <a:pt x="98" y="320"/>
                </a:lnTo>
                <a:lnTo>
                  <a:pt x="98" y="320"/>
                </a:lnTo>
                <a:lnTo>
                  <a:pt x="98" y="324"/>
                </a:lnTo>
                <a:lnTo>
                  <a:pt x="93" y="324"/>
                </a:lnTo>
                <a:lnTo>
                  <a:pt x="93" y="324"/>
                </a:lnTo>
                <a:lnTo>
                  <a:pt x="89" y="324"/>
                </a:lnTo>
                <a:lnTo>
                  <a:pt x="84" y="320"/>
                </a:lnTo>
                <a:lnTo>
                  <a:pt x="84" y="320"/>
                </a:lnTo>
                <a:lnTo>
                  <a:pt x="80" y="311"/>
                </a:lnTo>
                <a:lnTo>
                  <a:pt x="80" y="306"/>
                </a:lnTo>
                <a:lnTo>
                  <a:pt x="76" y="306"/>
                </a:lnTo>
                <a:lnTo>
                  <a:pt x="71" y="306"/>
                </a:lnTo>
                <a:lnTo>
                  <a:pt x="67" y="306"/>
                </a:lnTo>
                <a:lnTo>
                  <a:pt x="62" y="302"/>
                </a:lnTo>
                <a:lnTo>
                  <a:pt x="58" y="302"/>
                </a:lnTo>
                <a:lnTo>
                  <a:pt x="53" y="297"/>
                </a:lnTo>
                <a:lnTo>
                  <a:pt x="49" y="293"/>
                </a:lnTo>
                <a:lnTo>
                  <a:pt x="44" y="293"/>
                </a:lnTo>
                <a:lnTo>
                  <a:pt x="40" y="293"/>
                </a:lnTo>
                <a:lnTo>
                  <a:pt x="36" y="293"/>
                </a:lnTo>
                <a:lnTo>
                  <a:pt x="36" y="297"/>
                </a:lnTo>
                <a:lnTo>
                  <a:pt x="27" y="302"/>
                </a:lnTo>
                <a:lnTo>
                  <a:pt x="18" y="306"/>
                </a:lnTo>
                <a:lnTo>
                  <a:pt x="18" y="306"/>
                </a:lnTo>
                <a:lnTo>
                  <a:pt x="9" y="311"/>
                </a:lnTo>
                <a:lnTo>
                  <a:pt x="5" y="306"/>
                </a:lnTo>
                <a:lnTo>
                  <a:pt x="5" y="302"/>
                </a:lnTo>
                <a:lnTo>
                  <a:pt x="0" y="30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3" name="Freeform 931">
            <a:extLst>
              <a:ext uri="{FF2B5EF4-FFF2-40B4-BE49-F238E27FC236}">
                <a16:creationId xmlns:a16="http://schemas.microsoft.com/office/drawing/2014/main" id="{A6A477E8-DF68-4307-95F4-28397FA28B7C}"/>
              </a:ext>
            </a:extLst>
          </p:cNvPr>
          <p:cNvSpPr>
            <a:spLocks/>
          </p:cNvSpPr>
          <p:nvPr/>
        </p:nvSpPr>
        <p:spPr bwMode="auto">
          <a:xfrm>
            <a:off x="6242454" y="4358251"/>
            <a:ext cx="344686" cy="297359"/>
          </a:xfrm>
          <a:custGeom>
            <a:avLst/>
            <a:gdLst>
              <a:gd name="T0" fmla="*/ 9 w 386"/>
              <a:gd name="T1" fmla="*/ 280 h 333"/>
              <a:gd name="T2" fmla="*/ 18 w 386"/>
              <a:gd name="T3" fmla="*/ 275 h 333"/>
              <a:gd name="T4" fmla="*/ 27 w 386"/>
              <a:gd name="T5" fmla="*/ 262 h 333"/>
              <a:gd name="T6" fmla="*/ 36 w 386"/>
              <a:gd name="T7" fmla="*/ 258 h 333"/>
              <a:gd name="T8" fmla="*/ 40 w 386"/>
              <a:gd name="T9" fmla="*/ 262 h 333"/>
              <a:gd name="T10" fmla="*/ 49 w 386"/>
              <a:gd name="T11" fmla="*/ 258 h 333"/>
              <a:gd name="T12" fmla="*/ 62 w 386"/>
              <a:gd name="T13" fmla="*/ 249 h 333"/>
              <a:gd name="T14" fmla="*/ 58 w 386"/>
              <a:gd name="T15" fmla="*/ 240 h 333"/>
              <a:gd name="T16" fmla="*/ 53 w 386"/>
              <a:gd name="T17" fmla="*/ 227 h 333"/>
              <a:gd name="T18" fmla="*/ 44 w 386"/>
              <a:gd name="T19" fmla="*/ 218 h 333"/>
              <a:gd name="T20" fmla="*/ 44 w 386"/>
              <a:gd name="T21" fmla="*/ 196 h 333"/>
              <a:gd name="T22" fmla="*/ 67 w 386"/>
              <a:gd name="T23" fmla="*/ 173 h 333"/>
              <a:gd name="T24" fmla="*/ 80 w 386"/>
              <a:gd name="T25" fmla="*/ 151 h 333"/>
              <a:gd name="T26" fmla="*/ 76 w 386"/>
              <a:gd name="T27" fmla="*/ 142 h 333"/>
              <a:gd name="T28" fmla="*/ 58 w 386"/>
              <a:gd name="T29" fmla="*/ 125 h 333"/>
              <a:gd name="T30" fmla="*/ 58 w 386"/>
              <a:gd name="T31" fmla="*/ 94 h 333"/>
              <a:gd name="T32" fmla="*/ 102 w 386"/>
              <a:gd name="T33" fmla="*/ 71 h 333"/>
              <a:gd name="T34" fmla="*/ 120 w 386"/>
              <a:gd name="T35" fmla="*/ 58 h 333"/>
              <a:gd name="T36" fmla="*/ 147 w 386"/>
              <a:gd name="T37" fmla="*/ 58 h 333"/>
              <a:gd name="T38" fmla="*/ 160 w 386"/>
              <a:gd name="T39" fmla="*/ 45 h 333"/>
              <a:gd name="T40" fmla="*/ 209 w 386"/>
              <a:gd name="T41" fmla="*/ 23 h 333"/>
              <a:gd name="T42" fmla="*/ 257 w 386"/>
              <a:gd name="T43" fmla="*/ 32 h 333"/>
              <a:gd name="T44" fmla="*/ 302 w 386"/>
              <a:gd name="T45" fmla="*/ 27 h 333"/>
              <a:gd name="T46" fmla="*/ 346 w 386"/>
              <a:gd name="T47" fmla="*/ 18 h 333"/>
              <a:gd name="T48" fmla="*/ 337 w 386"/>
              <a:gd name="T49" fmla="*/ 58 h 333"/>
              <a:gd name="T50" fmla="*/ 329 w 386"/>
              <a:gd name="T51" fmla="*/ 85 h 333"/>
              <a:gd name="T52" fmla="*/ 297 w 386"/>
              <a:gd name="T53" fmla="*/ 98 h 333"/>
              <a:gd name="T54" fmla="*/ 329 w 386"/>
              <a:gd name="T55" fmla="*/ 120 h 333"/>
              <a:gd name="T56" fmla="*/ 382 w 386"/>
              <a:gd name="T57" fmla="*/ 129 h 333"/>
              <a:gd name="T58" fmla="*/ 382 w 386"/>
              <a:gd name="T59" fmla="*/ 147 h 333"/>
              <a:gd name="T60" fmla="*/ 382 w 386"/>
              <a:gd name="T61" fmla="*/ 173 h 333"/>
              <a:gd name="T62" fmla="*/ 364 w 386"/>
              <a:gd name="T63" fmla="*/ 178 h 333"/>
              <a:gd name="T64" fmla="*/ 346 w 386"/>
              <a:gd name="T65" fmla="*/ 204 h 333"/>
              <a:gd name="T66" fmla="*/ 320 w 386"/>
              <a:gd name="T67" fmla="*/ 204 h 333"/>
              <a:gd name="T68" fmla="*/ 306 w 386"/>
              <a:gd name="T69" fmla="*/ 204 h 333"/>
              <a:gd name="T70" fmla="*/ 275 w 386"/>
              <a:gd name="T71" fmla="*/ 209 h 333"/>
              <a:gd name="T72" fmla="*/ 249 w 386"/>
              <a:gd name="T73" fmla="*/ 222 h 333"/>
              <a:gd name="T74" fmla="*/ 222 w 386"/>
              <a:gd name="T75" fmla="*/ 249 h 333"/>
              <a:gd name="T76" fmla="*/ 222 w 386"/>
              <a:gd name="T77" fmla="*/ 284 h 333"/>
              <a:gd name="T78" fmla="*/ 195 w 386"/>
              <a:gd name="T79" fmla="*/ 320 h 333"/>
              <a:gd name="T80" fmla="*/ 191 w 386"/>
              <a:gd name="T81" fmla="*/ 329 h 333"/>
              <a:gd name="T82" fmla="*/ 178 w 386"/>
              <a:gd name="T83" fmla="*/ 333 h 333"/>
              <a:gd name="T84" fmla="*/ 164 w 386"/>
              <a:gd name="T85" fmla="*/ 324 h 333"/>
              <a:gd name="T86" fmla="*/ 142 w 386"/>
              <a:gd name="T87" fmla="*/ 311 h 333"/>
              <a:gd name="T88" fmla="*/ 138 w 386"/>
              <a:gd name="T89" fmla="*/ 306 h 333"/>
              <a:gd name="T90" fmla="*/ 120 w 386"/>
              <a:gd name="T91" fmla="*/ 293 h 333"/>
              <a:gd name="T92" fmla="*/ 102 w 386"/>
              <a:gd name="T93" fmla="*/ 280 h 333"/>
              <a:gd name="T94" fmla="*/ 93 w 386"/>
              <a:gd name="T95" fmla="*/ 284 h 333"/>
              <a:gd name="T96" fmla="*/ 102 w 386"/>
              <a:gd name="T97" fmla="*/ 306 h 333"/>
              <a:gd name="T98" fmla="*/ 89 w 386"/>
              <a:gd name="T99" fmla="*/ 315 h 333"/>
              <a:gd name="T100" fmla="*/ 98 w 386"/>
              <a:gd name="T101" fmla="*/ 320 h 333"/>
              <a:gd name="T102" fmla="*/ 84 w 386"/>
              <a:gd name="T103" fmla="*/ 320 h 333"/>
              <a:gd name="T104" fmla="*/ 67 w 386"/>
              <a:gd name="T105" fmla="*/ 306 h 333"/>
              <a:gd name="T106" fmla="*/ 40 w 386"/>
              <a:gd name="T107" fmla="*/ 293 h 333"/>
              <a:gd name="T108" fmla="*/ 9 w 386"/>
              <a:gd name="T109" fmla="*/ 31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6" h="333">
                <a:moveTo>
                  <a:pt x="0" y="302"/>
                </a:moveTo>
                <a:lnTo>
                  <a:pt x="0" y="293"/>
                </a:lnTo>
                <a:lnTo>
                  <a:pt x="5" y="293"/>
                </a:lnTo>
                <a:lnTo>
                  <a:pt x="5" y="289"/>
                </a:lnTo>
                <a:lnTo>
                  <a:pt x="9" y="280"/>
                </a:lnTo>
                <a:lnTo>
                  <a:pt x="9" y="280"/>
                </a:lnTo>
                <a:lnTo>
                  <a:pt x="9" y="275"/>
                </a:lnTo>
                <a:lnTo>
                  <a:pt x="9" y="275"/>
                </a:lnTo>
                <a:lnTo>
                  <a:pt x="13" y="271"/>
                </a:lnTo>
                <a:lnTo>
                  <a:pt x="18" y="271"/>
                </a:lnTo>
                <a:lnTo>
                  <a:pt x="18" y="275"/>
                </a:lnTo>
                <a:lnTo>
                  <a:pt x="18" y="275"/>
                </a:lnTo>
                <a:lnTo>
                  <a:pt x="18" y="275"/>
                </a:lnTo>
                <a:lnTo>
                  <a:pt x="22" y="275"/>
                </a:lnTo>
                <a:lnTo>
                  <a:pt x="27" y="271"/>
                </a:lnTo>
                <a:lnTo>
                  <a:pt x="27" y="266"/>
                </a:lnTo>
                <a:lnTo>
                  <a:pt x="27" y="266"/>
                </a:lnTo>
                <a:lnTo>
                  <a:pt x="27" y="262"/>
                </a:lnTo>
                <a:lnTo>
                  <a:pt x="27" y="262"/>
                </a:lnTo>
                <a:lnTo>
                  <a:pt x="31" y="258"/>
                </a:lnTo>
                <a:lnTo>
                  <a:pt x="31" y="258"/>
                </a:lnTo>
                <a:lnTo>
                  <a:pt x="36" y="253"/>
                </a:lnTo>
                <a:lnTo>
                  <a:pt x="36" y="258"/>
                </a:lnTo>
                <a:lnTo>
                  <a:pt x="36" y="258"/>
                </a:lnTo>
                <a:lnTo>
                  <a:pt x="36" y="258"/>
                </a:lnTo>
                <a:lnTo>
                  <a:pt x="31" y="258"/>
                </a:lnTo>
                <a:lnTo>
                  <a:pt x="31" y="262"/>
                </a:lnTo>
                <a:lnTo>
                  <a:pt x="31" y="262"/>
                </a:lnTo>
                <a:lnTo>
                  <a:pt x="36" y="262"/>
                </a:lnTo>
                <a:lnTo>
                  <a:pt x="40" y="262"/>
                </a:lnTo>
                <a:lnTo>
                  <a:pt x="40" y="262"/>
                </a:lnTo>
                <a:lnTo>
                  <a:pt x="44" y="258"/>
                </a:lnTo>
                <a:lnTo>
                  <a:pt x="44" y="258"/>
                </a:lnTo>
                <a:lnTo>
                  <a:pt x="44" y="258"/>
                </a:lnTo>
                <a:lnTo>
                  <a:pt x="49" y="258"/>
                </a:lnTo>
                <a:lnTo>
                  <a:pt x="49" y="258"/>
                </a:lnTo>
                <a:lnTo>
                  <a:pt x="49" y="253"/>
                </a:lnTo>
                <a:lnTo>
                  <a:pt x="58" y="253"/>
                </a:lnTo>
                <a:lnTo>
                  <a:pt x="58" y="253"/>
                </a:lnTo>
                <a:lnTo>
                  <a:pt x="58" y="253"/>
                </a:lnTo>
                <a:lnTo>
                  <a:pt x="62" y="253"/>
                </a:lnTo>
                <a:lnTo>
                  <a:pt x="62" y="249"/>
                </a:lnTo>
                <a:lnTo>
                  <a:pt x="62" y="249"/>
                </a:lnTo>
                <a:lnTo>
                  <a:pt x="62" y="249"/>
                </a:lnTo>
                <a:lnTo>
                  <a:pt x="67" y="249"/>
                </a:lnTo>
                <a:lnTo>
                  <a:pt x="62" y="244"/>
                </a:lnTo>
                <a:lnTo>
                  <a:pt x="62" y="244"/>
                </a:lnTo>
                <a:lnTo>
                  <a:pt x="58" y="240"/>
                </a:lnTo>
                <a:lnTo>
                  <a:pt x="58" y="240"/>
                </a:lnTo>
                <a:lnTo>
                  <a:pt x="58" y="235"/>
                </a:lnTo>
                <a:lnTo>
                  <a:pt x="53" y="235"/>
                </a:lnTo>
                <a:lnTo>
                  <a:pt x="53" y="231"/>
                </a:lnTo>
                <a:lnTo>
                  <a:pt x="53" y="231"/>
                </a:lnTo>
                <a:lnTo>
                  <a:pt x="53" y="227"/>
                </a:lnTo>
                <a:lnTo>
                  <a:pt x="49" y="222"/>
                </a:lnTo>
                <a:lnTo>
                  <a:pt x="49" y="222"/>
                </a:lnTo>
                <a:lnTo>
                  <a:pt x="44" y="222"/>
                </a:lnTo>
                <a:lnTo>
                  <a:pt x="44" y="222"/>
                </a:lnTo>
                <a:lnTo>
                  <a:pt x="44" y="218"/>
                </a:lnTo>
                <a:lnTo>
                  <a:pt x="44" y="218"/>
                </a:lnTo>
                <a:lnTo>
                  <a:pt x="40" y="213"/>
                </a:lnTo>
                <a:lnTo>
                  <a:pt x="40" y="209"/>
                </a:lnTo>
                <a:lnTo>
                  <a:pt x="44" y="209"/>
                </a:lnTo>
                <a:lnTo>
                  <a:pt x="49" y="209"/>
                </a:lnTo>
                <a:lnTo>
                  <a:pt x="44" y="200"/>
                </a:lnTo>
                <a:lnTo>
                  <a:pt x="44" y="196"/>
                </a:lnTo>
                <a:lnTo>
                  <a:pt x="49" y="196"/>
                </a:lnTo>
                <a:lnTo>
                  <a:pt x="49" y="196"/>
                </a:lnTo>
                <a:lnTo>
                  <a:pt x="53" y="196"/>
                </a:lnTo>
                <a:lnTo>
                  <a:pt x="53" y="187"/>
                </a:lnTo>
                <a:lnTo>
                  <a:pt x="62" y="187"/>
                </a:lnTo>
                <a:lnTo>
                  <a:pt x="67" y="173"/>
                </a:lnTo>
                <a:lnTo>
                  <a:pt x="71" y="173"/>
                </a:lnTo>
                <a:lnTo>
                  <a:pt x="76" y="173"/>
                </a:lnTo>
                <a:lnTo>
                  <a:pt x="76" y="173"/>
                </a:lnTo>
                <a:lnTo>
                  <a:pt x="80" y="160"/>
                </a:lnTo>
                <a:lnTo>
                  <a:pt x="80" y="160"/>
                </a:lnTo>
                <a:lnTo>
                  <a:pt x="80" y="151"/>
                </a:lnTo>
                <a:lnTo>
                  <a:pt x="84" y="151"/>
                </a:lnTo>
                <a:lnTo>
                  <a:pt x="89" y="147"/>
                </a:lnTo>
                <a:lnTo>
                  <a:pt x="89" y="142"/>
                </a:lnTo>
                <a:lnTo>
                  <a:pt x="84" y="142"/>
                </a:lnTo>
                <a:lnTo>
                  <a:pt x="80" y="142"/>
                </a:lnTo>
                <a:lnTo>
                  <a:pt x="76" y="142"/>
                </a:lnTo>
                <a:lnTo>
                  <a:pt x="71" y="142"/>
                </a:lnTo>
                <a:lnTo>
                  <a:pt x="67" y="138"/>
                </a:lnTo>
                <a:lnTo>
                  <a:pt x="67" y="129"/>
                </a:lnTo>
                <a:lnTo>
                  <a:pt x="67" y="129"/>
                </a:lnTo>
                <a:lnTo>
                  <a:pt x="62" y="129"/>
                </a:lnTo>
                <a:lnTo>
                  <a:pt x="58" y="125"/>
                </a:lnTo>
                <a:lnTo>
                  <a:pt x="53" y="125"/>
                </a:lnTo>
                <a:lnTo>
                  <a:pt x="53" y="120"/>
                </a:lnTo>
                <a:lnTo>
                  <a:pt x="58" y="116"/>
                </a:lnTo>
                <a:lnTo>
                  <a:pt x="58" y="111"/>
                </a:lnTo>
                <a:lnTo>
                  <a:pt x="53" y="107"/>
                </a:lnTo>
                <a:lnTo>
                  <a:pt x="58" y="94"/>
                </a:lnTo>
                <a:lnTo>
                  <a:pt x="67" y="94"/>
                </a:lnTo>
                <a:lnTo>
                  <a:pt x="76" y="85"/>
                </a:lnTo>
                <a:lnTo>
                  <a:pt x="84" y="85"/>
                </a:lnTo>
                <a:lnTo>
                  <a:pt x="84" y="85"/>
                </a:lnTo>
                <a:lnTo>
                  <a:pt x="102" y="80"/>
                </a:lnTo>
                <a:lnTo>
                  <a:pt x="102" y="71"/>
                </a:lnTo>
                <a:lnTo>
                  <a:pt x="107" y="71"/>
                </a:lnTo>
                <a:lnTo>
                  <a:pt x="107" y="67"/>
                </a:lnTo>
                <a:lnTo>
                  <a:pt x="111" y="63"/>
                </a:lnTo>
                <a:lnTo>
                  <a:pt x="115" y="63"/>
                </a:lnTo>
                <a:lnTo>
                  <a:pt x="115" y="58"/>
                </a:lnTo>
                <a:lnTo>
                  <a:pt x="120" y="58"/>
                </a:lnTo>
                <a:lnTo>
                  <a:pt x="120" y="54"/>
                </a:lnTo>
                <a:lnTo>
                  <a:pt x="124" y="58"/>
                </a:lnTo>
                <a:lnTo>
                  <a:pt x="124" y="58"/>
                </a:lnTo>
                <a:lnTo>
                  <a:pt x="129" y="63"/>
                </a:lnTo>
                <a:lnTo>
                  <a:pt x="138" y="63"/>
                </a:lnTo>
                <a:lnTo>
                  <a:pt x="147" y="58"/>
                </a:lnTo>
                <a:lnTo>
                  <a:pt x="151" y="58"/>
                </a:lnTo>
                <a:lnTo>
                  <a:pt x="160" y="58"/>
                </a:lnTo>
                <a:lnTo>
                  <a:pt x="164" y="54"/>
                </a:lnTo>
                <a:lnTo>
                  <a:pt x="164" y="54"/>
                </a:lnTo>
                <a:lnTo>
                  <a:pt x="160" y="45"/>
                </a:lnTo>
                <a:lnTo>
                  <a:pt x="160" y="45"/>
                </a:lnTo>
                <a:lnTo>
                  <a:pt x="160" y="36"/>
                </a:lnTo>
                <a:lnTo>
                  <a:pt x="169" y="27"/>
                </a:lnTo>
                <a:lnTo>
                  <a:pt x="182" y="27"/>
                </a:lnTo>
                <a:lnTo>
                  <a:pt x="186" y="23"/>
                </a:lnTo>
                <a:lnTo>
                  <a:pt x="195" y="18"/>
                </a:lnTo>
                <a:lnTo>
                  <a:pt x="209" y="23"/>
                </a:lnTo>
                <a:lnTo>
                  <a:pt x="222" y="14"/>
                </a:lnTo>
                <a:lnTo>
                  <a:pt x="226" y="14"/>
                </a:lnTo>
                <a:lnTo>
                  <a:pt x="226" y="27"/>
                </a:lnTo>
                <a:lnTo>
                  <a:pt x="231" y="36"/>
                </a:lnTo>
                <a:lnTo>
                  <a:pt x="257" y="36"/>
                </a:lnTo>
                <a:lnTo>
                  <a:pt x="257" y="32"/>
                </a:lnTo>
                <a:lnTo>
                  <a:pt x="266" y="27"/>
                </a:lnTo>
                <a:lnTo>
                  <a:pt x="266" y="23"/>
                </a:lnTo>
                <a:lnTo>
                  <a:pt x="275" y="23"/>
                </a:lnTo>
                <a:lnTo>
                  <a:pt x="289" y="23"/>
                </a:lnTo>
                <a:lnTo>
                  <a:pt x="297" y="27"/>
                </a:lnTo>
                <a:lnTo>
                  <a:pt x="302" y="27"/>
                </a:lnTo>
                <a:lnTo>
                  <a:pt x="324" y="9"/>
                </a:lnTo>
                <a:lnTo>
                  <a:pt x="329" y="0"/>
                </a:lnTo>
                <a:lnTo>
                  <a:pt x="337" y="5"/>
                </a:lnTo>
                <a:lnTo>
                  <a:pt x="337" y="14"/>
                </a:lnTo>
                <a:lnTo>
                  <a:pt x="346" y="18"/>
                </a:lnTo>
                <a:lnTo>
                  <a:pt x="346" y="18"/>
                </a:lnTo>
                <a:lnTo>
                  <a:pt x="346" y="23"/>
                </a:lnTo>
                <a:lnTo>
                  <a:pt x="351" y="40"/>
                </a:lnTo>
                <a:lnTo>
                  <a:pt x="355" y="45"/>
                </a:lnTo>
                <a:lnTo>
                  <a:pt x="346" y="54"/>
                </a:lnTo>
                <a:lnTo>
                  <a:pt x="337" y="58"/>
                </a:lnTo>
                <a:lnTo>
                  <a:pt x="337" y="58"/>
                </a:lnTo>
                <a:lnTo>
                  <a:pt x="337" y="63"/>
                </a:lnTo>
                <a:lnTo>
                  <a:pt x="337" y="67"/>
                </a:lnTo>
                <a:lnTo>
                  <a:pt x="337" y="80"/>
                </a:lnTo>
                <a:lnTo>
                  <a:pt x="337" y="85"/>
                </a:lnTo>
                <a:lnTo>
                  <a:pt x="329" y="85"/>
                </a:lnTo>
                <a:lnTo>
                  <a:pt x="329" y="85"/>
                </a:lnTo>
                <a:lnTo>
                  <a:pt x="320" y="94"/>
                </a:lnTo>
                <a:lnTo>
                  <a:pt x="311" y="98"/>
                </a:lnTo>
                <a:lnTo>
                  <a:pt x="311" y="98"/>
                </a:lnTo>
                <a:lnTo>
                  <a:pt x="306" y="98"/>
                </a:lnTo>
                <a:lnTo>
                  <a:pt x="302" y="98"/>
                </a:lnTo>
                <a:lnTo>
                  <a:pt x="297" y="98"/>
                </a:lnTo>
                <a:lnTo>
                  <a:pt x="302" y="107"/>
                </a:lnTo>
                <a:lnTo>
                  <a:pt x="315" y="111"/>
                </a:lnTo>
                <a:lnTo>
                  <a:pt x="320" y="116"/>
                </a:lnTo>
                <a:lnTo>
                  <a:pt x="329" y="116"/>
                </a:lnTo>
                <a:lnTo>
                  <a:pt x="329" y="120"/>
                </a:lnTo>
                <a:lnTo>
                  <a:pt x="329" y="120"/>
                </a:lnTo>
                <a:lnTo>
                  <a:pt x="337" y="125"/>
                </a:lnTo>
                <a:lnTo>
                  <a:pt x="346" y="129"/>
                </a:lnTo>
                <a:lnTo>
                  <a:pt x="364" y="125"/>
                </a:lnTo>
                <a:lnTo>
                  <a:pt x="377" y="120"/>
                </a:lnTo>
                <a:lnTo>
                  <a:pt x="377" y="129"/>
                </a:lnTo>
                <a:lnTo>
                  <a:pt x="382" y="129"/>
                </a:lnTo>
                <a:lnTo>
                  <a:pt x="382" y="129"/>
                </a:lnTo>
                <a:lnTo>
                  <a:pt x="382" y="138"/>
                </a:lnTo>
                <a:lnTo>
                  <a:pt x="386" y="142"/>
                </a:lnTo>
                <a:lnTo>
                  <a:pt x="386" y="142"/>
                </a:lnTo>
                <a:lnTo>
                  <a:pt x="386" y="147"/>
                </a:lnTo>
                <a:lnTo>
                  <a:pt x="382" y="147"/>
                </a:lnTo>
                <a:lnTo>
                  <a:pt x="382" y="151"/>
                </a:lnTo>
                <a:lnTo>
                  <a:pt x="377" y="156"/>
                </a:lnTo>
                <a:lnTo>
                  <a:pt x="377" y="156"/>
                </a:lnTo>
                <a:lnTo>
                  <a:pt x="377" y="160"/>
                </a:lnTo>
                <a:lnTo>
                  <a:pt x="377" y="160"/>
                </a:lnTo>
                <a:lnTo>
                  <a:pt x="382" y="173"/>
                </a:lnTo>
                <a:lnTo>
                  <a:pt x="377" y="169"/>
                </a:lnTo>
                <a:lnTo>
                  <a:pt x="373" y="173"/>
                </a:lnTo>
                <a:lnTo>
                  <a:pt x="364" y="169"/>
                </a:lnTo>
                <a:lnTo>
                  <a:pt x="360" y="169"/>
                </a:lnTo>
                <a:lnTo>
                  <a:pt x="360" y="173"/>
                </a:lnTo>
                <a:lnTo>
                  <a:pt x="364" y="178"/>
                </a:lnTo>
                <a:lnTo>
                  <a:pt x="364" y="191"/>
                </a:lnTo>
                <a:lnTo>
                  <a:pt x="360" y="191"/>
                </a:lnTo>
                <a:lnTo>
                  <a:pt x="355" y="187"/>
                </a:lnTo>
                <a:lnTo>
                  <a:pt x="346" y="187"/>
                </a:lnTo>
                <a:lnTo>
                  <a:pt x="342" y="191"/>
                </a:lnTo>
                <a:lnTo>
                  <a:pt x="346" y="204"/>
                </a:lnTo>
                <a:lnTo>
                  <a:pt x="342" y="209"/>
                </a:lnTo>
                <a:lnTo>
                  <a:pt x="333" y="209"/>
                </a:lnTo>
                <a:lnTo>
                  <a:pt x="329" y="209"/>
                </a:lnTo>
                <a:lnTo>
                  <a:pt x="329" y="209"/>
                </a:lnTo>
                <a:lnTo>
                  <a:pt x="324" y="204"/>
                </a:lnTo>
                <a:lnTo>
                  <a:pt x="320" y="204"/>
                </a:lnTo>
                <a:lnTo>
                  <a:pt x="320" y="204"/>
                </a:lnTo>
                <a:lnTo>
                  <a:pt x="320" y="209"/>
                </a:lnTo>
                <a:lnTo>
                  <a:pt x="320" y="209"/>
                </a:lnTo>
                <a:lnTo>
                  <a:pt x="315" y="209"/>
                </a:lnTo>
                <a:lnTo>
                  <a:pt x="311" y="200"/>
                </a:lnTo>
                <a:lnTo>
                  <a:pt x="306" y="204"/>
                </a:lnTo>
                <a:lnTo>
                  <a:pt x="302" y="200"/>
                </a:lnTo>
                <a:lnTo>
                  <a:pt x="297" y="200"/>
                </a:lnTo>
                <a:lnTo>
                  <a:pt x="297" y="209"/>
                </a:lnTo>
                <a:lnTo>
                  <a:pt x="293" y="209"/>
                </a:lnTo>
                <a:lnTo>
                  <a:pt x="284" y="209"/>
                </a:lnTo>
                <a:lnTo>
                  <a:pt x="275" y="209"/>
                </a:lnTo>
                <a:lnTo>
                  <a:pt x="271" y="209"/>
                </a:lnTo>
                <a:lnTo>
                  <a:pt x="266" y="209"/>
                </a:lnTo>
                <a:lnTo>
                  <a:pt x="262" y="213"/>
                </a:lnTo>
                <a:lnTo>
                  <a:pt x="253" y="213"/>
                </a:lnTo>
                <a:lnTo>
                  <a:pt x="253" y="218"/>
                </a:lnTo>
                <a:lnTo>
                  <a:pt x="249" y="222"/>
                </a:lnTo>
                <a:lnTo>
                  <a:pt x="249" y="231"/>
                </a:lnTo>
                <a:lnTo>
                  <a:pt x="244" y="231"/>
                </a:lnTo>
                <a:lnTo>
                  <a:pt x="235" y="231"/>
                </a:lnTo>
                <a:lnTo>
                  <a:pt x="235" y="235"/>
                </a:lnTo>
                <a:lnTo>
                  <a:pt x="235" y="235"/>
                </a:lnTo>
                <a:lnTo>
                  <a:pt x="222" y="249"/>
                </a:lnTo>
                <a:lnTo>
                  <a:pt x="222" y="258"/>
                </a:lnTo>
                <a:lnTo>
                  <a:pt x="218" y="266"/>
                </a:lnTo>
                <a:lnTo>
                  <a:pt x="213" y="271"/>
                </a:lnTo>
                <a:lnTo>
                  <a:pt x="218" y="275"/>
                </a:lnTo>
                <a:lnTo>
                  <a:pt x="222" y="280"/>
                </a:lnTo>
                <a:lnTo>
                  <a:pt x="222" y="284"/>
                </a:lnTo>
                <a:lnTo>
                  <a:pt x="222" y="289"/>
                </a:lnTo>
                <a:lnTo>
                  <a:pt x="218" y="293"/>
                </a:lnTo>
                <a:lnTo>
                  <a:pt x="213" y="311"/>
                </a:lnTo>
                <a:lnTo>
                  <a:pt x="200" y="315"/>
                </a:lnTo>
                <a:lnTo>
                  <a:pt x="200" y="320"/>
                </a:lnTo>
                <a:lnTo>
                  <a:pt x="195" y="320"/>
                </a:lnTo>
                <a:lnTo>
                  <a:pt x="195" y="324"/>
                </a:lnTo>
                <a:lnTo>
                  <a:pt x="195" y="324"/>
                </a:lnTo>
                <a:lnTo>
                  <a:pt x="195" y="324"/>
                </a:lnTo>
                <a:lnTo>
                  <a:pt x="195" y="324"/>
                </a:lnTo>
                <a:lnTo>
                  <a:pt x="195" y="329"/>
                </a:lnTo>
                <a:lnTo>
                  <a:pt x="191" y="329"/>
                </a:lnTo>
                <a:lnTo>
                  <a:pt x="191" y="333"/>
                </a:lnTo>
                <a:lnTo>
                  <a:pt x="191" y="333"/>
                </a:lnTo>
                <a:lnTo>
                  <a:pt x="186" y="333"/>
                </a:lnTo>
                <a:lnTo>
                  <a:pt x="182" y="333"/>
                </a:lnTo>
                <a:lnTo>
                  <a:pt x="182" y="333"/>
                </a:lnTo>
                <a:lnTo>
                  <a:pt x="178" y="333"/>
                </a:lnTo>
                <a:lnTo>
                  <a:pt x="173" y="333"/>
                </a:lnTo>
                <a:lnTo>
                  <a:pt x="173" y="333"/>
                </a:lnTo>
                <a:lnTo>
                  <a:pt x="169" y="329"/>
                </a:lnTo>
                <a:lnTo>
                  <a:pt x="164" y="329"/>
                </a:lnTo>
                <a:lnTo>
                  <a:pt x="164" y="324"/>
                </a:lnTo>
                <a:lnTo>
                  <a:pt x="164" y="324"/>
                </a:lnTo>
                <a:lnTo>
                  <a:pt x="160" y="324"/>
                </a:lnTo>
                <a:lnTo>
                  <a:pt x="160" y="320"/>
                </a:lnTo>
                <a:lnTo>
                  <a:pt x="151" y="320"/>
                </a:lnTo>
                <a:lnTo>
                  <a:pt x="147" y="311"/>
                </a:lnTo>
                <a:lnTo>
                  <a:pt x="147" y="311"/>
                </a:lnTo>
                <a:lnTo>
                  <a:pt x="142" y="311"/>
                </a:lnTo>
                <a:lnTo>
                  <a:pt x="142" y="311"/>
                </a:lnTo>
                <a:lnTo>
                  <a:pt x="142" y="311"/>
                </a:lnTo>
                <a:lnTo>
                  <a:pt x="138" y="311"/>
                </a:lnTo>
                <a:lnTo>
                  <a:pt x="138" y="306"/>
                </a:lnTo>
                <a:lnTo>
                  <a:pt x="138" y="306"/>
                </a:lnTo>
                <a:lnTo>
                  <a:pt x="138" y="306"/>
                </a:lnTo>
                <a:lnTo>
                  <a:pt x="142" y="302"/>
                </a:lnTo>
                <a:lnTo>
                  <a:pt x="138" y="302"/>
                </a:lnTo>
                <a:lnTo>
                  <a:pt x="133" y="302"/>
                </a:lnTo>
                <a:lnTo>
                  <a:pt x="124" y="297"/>
                </a:lnTo>
                <a:lnTo>
                  <a:pt x="120" y="293"/>
                </a:lnTo>
                <a:lnTo>
                  <a:pt x="120" y="293"/>
                </a:lnTo>
                <a:lnTo>
                  <a:pt x="120" y="293"/>
                </a:lnTo>
                <a:lnTo>
                  <a:pt x="115" y="289"/>
                </a:lnTo>
                <a:lnTo>
                  <a:pt x="111" y="289"/>
                </a:lnTo>
                <a:lnTo>
                  <a:pt x="107" y="284"/>
                </a:lnTo>
                <a:lnTo>
                  <a:pt x="102" y="284"/>
                </a:lnTo>
                <a:lnTo>
                  <a:pt x="102" y="280"/>
                </a:lnTo>
                <a:lnTo>
                  <a:pt x="98" y="284"/>
                </a:lnTo>
                <a:lnTo>
                  <a:pt x="98" y="280"/>
                </a:lnTo>
                <a:lnTo>
                  <a:pt x="98" y="284"/>
                </a:lnTo>
                <a:lnTo>
                  <a:pt x="93" y="284"/>
                </a:lnTo>
                <a:lnTo>
                  <a:pt x="93" y="284"/>
                </a:lnTo>
                <a:lnTo>
                  <a:pt x="93" y="284"/>
                </a:lnTo>
                <a:lnTo>
                  <a:pt x="93" y="289"/>
                </a:lnTo>
                <a:lnTo>
                  <a:pt x="98" y="289"/>
                </a:lnTo>
                <a:lnTo>
                  <a:pt x="102" y="293"/>
                </a:lnTo>
                <a:lnTo>
                  <a:pt x="102" y="297"/>
                </a:lnTo>
                <a:lnTo>
                  <a:pt x="107" y="302"/>
                </a:lnTo>
                <a:lnTo>
                  <a:pt x="102" y="306"/>
                </a:lnTo>
                <a:lnTo>
                  <a:pt x="102" y="311"/>
                </a:lnTo>
                <a:lnTo>
                  <a:pt x="98" y="311"/>
                </a:lnTo>
                <a:lnTo>
                  <a:pt x="98" y="311"/>
                </a:lnTo>
                <a:lnTo>
                  <a:pt x="98" y="315"/>
                </a:lnTo>
                <a:lnTo>
                  <a:pt x="93" y="315"/>
                </a:lnTo>
                <a:lnTo>
                  <a:pt x="89" y="315"/>
                </a:lnTo>
                <a:lnTo>
                  <a:pt x="89" y="315"/>
                </a:lnTo>
                <a:lnTo>
                  <a:pt x="89" y="320"/>
                </a:lnTo>
                <a:lnTo>
                  <a:pt x="89" y="320"/>
                </a:lnTo>
                <a:lnTo>
                  <a:pt x="89" y="320"/>
                </a:lnTo>
                <a:lnTo>
                  <a:pt x="93" y="320"/>
                </a:lnTo>
                <a:lnTo>
                  <a:pt x="98" y="320"/>
                </a:lnTo>
                <a:lnTo>
                  <a:pt x="98" y="320"/>
                </a:lnTo>
                <a:lnTo>
                  <a:pt x="98" y="324"/>
                </a:lnTo>
                <a:lnTo>
                  <a:pt x="93" y="324"/>
                </a:lnTo>
                <a:lnTo>
                  <a:pt x="93" y="324"/>
                </a:lnTo>
                <a:lnTo>
                  <a:pt x="89" y="324"/>
                </a:lnTo>
                <a:lnTo>
                  <a:pt x="84" y="320"/>
                </a:lnTo>
                <a:lnTo>
                  <a:pt x="84" y="320"/>
                </a:lnTo>
                <a:lnTo>
                  <a:pt x="80" y="311"/>
                </a:lnTo>
                <a:lnTo>
                  <a:pt x="80" y="306"/>
                </a:lnTo>
                <a:lnTo>
                  <a:pt x="76" y="306"/>
                </a:lnTo>
                <a:lnTo>
                  <a:pt x="71" y="306"/>
                </a:lnTo>
                <a:lnTo>
                  <a:pt x="67" y="306"/>
                </a:lnTo>
                <a:lnTo>
                  <a:pt x="62" y="302"/>
                </a:lnTo>
                <a:lnTo>
                  <a:pt x="58" y="302"/>
                </a:lnTo>
                <a:lnTo>
                  <a:pt x="53" y="297"/>
                </a:lnTo>
                <a:lnTo>
                  <a:pt x="49" y="293"/>
                </a:lnTo>
                <a:lnTo>
                  <a:pt x="44" y="293"/>
                </a:lnTo>
                <a:lnTo>
                  <a:pt x="40" y="293"/>
                </a:lnTo>
                <a:lnTo>
                  <a:pt x="36" y="293"/>
                </a:lnTo>
                <a:lnTo>
                  <a:pt x="36" y="297"/>
                </a:lnTo>
                <a:lnTo>
                  <a:pt x="27" y="302"/>
                </a:lnTo>
                <a:lnTo>
                  <a:pt x="18" y="306"/>
                </a:lnTo>
                <a:lnTo>
                  <a:pt x="18" y="306"/>
                </a:lnTo>
                <a:lnTo>
                  <a:pt x="9" y="311"/>
                </a:lnTo>
                <a:lnTo>
                  <a:pt x="5" y="306"/>
                </a:lnTo>
                <a:lnTo>
                  <a:pt x="5" y="302"/>
                </a:lnTo>
                <a:lnTo>
                  <a:pt x="0" y="302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4" name="Freeform 932">
            <a:extLst>
              <a:ext uri="{FF2B5EF4-FFF2-40B4-BE49-F238E27FC236}">
                <a16:creationId xmlns:a16="http://schemas.microsoft.com/office/drawing/2014/main" id="{96C9BF4D-F8A9-4E1E-B8B7-49A026AAFB2C}"/>
              </a:ext>
            </a:extLst>
          </p:cNvPr>
          <p:cNvSpPr>
            <a:spLocks/>
          </p:cNvSpPr>
          <p:nvPr/>
        </p:nvSpPr>
        <p:spPr bwMode="auto">
          <a:xfrm>
            <a:off x="6242454" y="4358251"/>
            <a:ext cx="344686" cy="297359"/>
          </a:xfrm>
          <a:custGeom>
            <a:avLst/>
            <a:gdLst>
              <a:gd name="T0" fmla="*/ 9 w 386"/>
              <a:gd name="T1" fmla="*/ 280 h 333"/>
              <a:gd name="T2" fmla="*/ 18 w 386"/>
              <a:gd name="T3" fmla="*/ 275 h 333"/>
              <a:gd name="T4" fmla="*/ 27 w 386"/>
              <a:gd name="T5" fmla="*/ 262 h 333"/>
              <a:gd name="T6" fmla="*/ 36 w 386"/>
              <a:gd name="T7" fmla="*/ 258 h 333"/>
              <a:gd name="T8" fmla="*/ 40 w 386"/>
              <a:gd name="T9" fmla="*/ 262 h 333"/>
              <a:gd name="T10" fmla="*/ 49 w 386"/>
              <a:gd name="T11" fmla="*/ 258 h 333"/>
              <a:gd name="T12" fmla="*/ 62 w 386"/>
              <a:gd name="T13" fmla="*/ 249 h 333"/>
              <a:gd name="T14" fmla="*/ 58 w 386"/>
              <a:gd name="T15" fmla="*/ 240 h 333"/>
              <a:gd name="T16" fmla="*/ 53 w 386"/>
              <a:gd name="T17" fmla="*/ 227 h 333"/>
              <a:gd name="T18" fmla="*/ 44 w 386"/>
              <a:gd name="T19" fmla="*/ 218 h 333"/>
              <a:gd name="T20" fmla="*/ 44 w 386"/>
              <a:gd name="T21" fmla="*/ 196 h 333"/>
              <a:gd name="T22" fmla="*/ 67 w 386"/>
              <a:gd name="T23" fmla="*/ 173 h 333"/>
              <a:gd name="T24" fmla="*/ 80 w 386"/>
              <a:gd name="T25" fmla="*/ 151 h 333"/>
              <a:gd name="T26" fmla="*/ 76 w 386"/>
              <a:gd name="T27" fmla="*/ 142 h 333"/>
              <a:gd name="T28" fmla="*/ 58 w 386"/>
              <a:gd name="T29" fmla="*/ 125 h 333"/>
              <a:gd name="T30" fmla="*/ 58 w 386"/>
              <a:gd name="T31" fmla="*/ 94 h 333"/>
              <a:gd name="T32" fmla="*/ 102 w 386"/>
              <a:gd name="T33" fmla="*/ 71 h 333"/>
              <a:gd name="T34" fmla="*/ 120 w 386"/>
              <a:gd name="T35" fmla="*/ 58 h 333"/>
              <a:gd name="T36" fmla="*/ 147 w 386"/>
              <a:gd name="T37" fmla="*/ 58 h 333"/>
              <a:gd name="T38" fmla="*/ 160 w 386"/>
              <a:gd name="T39" fmla="*/ 45 h 333"/>
              <a:gd name="T40" fmla="*/ 209 w 386"/>
              <a:gd name="T41" fmla="*/ 23 h 333"/>
              <a:gd name="T42" fmla="*/ 257 w 386"/>
              <a:gd name="T43" fmla="*/ 32 h 333"/>
              <a:gd name="T44" fmla="*/ 302 w 386"/>
              <a:gd name="T45" fmla="*/ 27 h 333"/>
              <a:gd name="T46" fmla="*/ 346 w 386"/>
              <a:gd name="T47" fmla="*/ 18 h 333"/>
              <a:gd name="T48" fmla="*/ 337 w 386"/>
              <a:gd name="T49" fmla="*/ 58 h 333"/>
              <a:gd name="T50" fmla="*/ 329 w 386"/>
              <a:gd name="T51" fmla="*/ 85 h 333"/>
              <a:gd name="T52" fmla="*/ 297 w 386"/>
              <a:gd name="T53" fmla="*/ 98 h 333"/>
              <a:gd name="T54" fmla="*/ 329 w 386"/>
              <a:gd name="T55" fmla="*/ 120 h 333"/>
              <a:gd name="T56" fmla="*/ 382 w 386"/>
              <a:gd name="T57" fmla="*/ 129 h 333"/>
              <a:gd name="T58" fmla="*/ 382 w 386"/>
              <a:gd name="T59" fmla="*/ 147 h 333"/>
              <a:gd name="T60" fmla="*/ 382 w 386"/>
              <a:gd name="T61" fmla="*/ 173 h 333"/>
              <a:gd name="T62" fmla="*/ 364 w 386"/>
              <a:gd name="T63" fmla="*/ 178 h 333"/>
              <a:gd name="T64" fmla="*/ 346 w 386"/>
              <a:gd name="T65" fmla="*/ 204 h 333"/>
              <a:gd name="T66" fmla="*/ 320 w 386"/>
              <a:gd name="T67" fmla="*/ 204 h 333"/>
              <a:gd name="T68" fmla="*/ 306 w 386"/>
              <a:gd name="T69" fmla="*/ 204 h 333"/>
              <a:gd name="T70" fmla="*/ 275 w 386"/>
              <a:gd name="T71" fmla="*/ 209 h 333"/>
              <a:gd name="T72" fmla="*/ 249 w 386"/>
              <a:gd name="T73" fmla="*/ 222 h 333"/>
              <a:gd name="T74" fmla="*/ 222 w 386"/>
              <a:gd name="T75" fmla="*/ 249 h 333"/>
              <a:gd name="T76" fmla="*/ 222 w 386"/>
              <a:gd name="T77" fmla="*/ 284 h 333"/>
              <a:gd name="T78" fmla="*/ 195 w 386"/>
              <a:gd name="T79" fmla="*/ 320 h 333"/>
              <a:gd name="T80" fmla="*/ 191 w 386"/>
              <a:gd name="T81" fmla="*/ 329 h 333"/>
              <a:gd name="T82" fmla="*/ 178 w 386"/>
              <a:gd name="T83" fmla="*/ 333 h 333"/>
              <a:gd name="T84" fmla="*/ 164 w 386"/>
              <a:gd name="T85" fmla="*/ 324 h 333"/>
              <a:gd name="T86" fmla="*/ 142 w 386"/>
              <a:gd name="T87" fmla="*/ 311 h 333"/>
              <a:gd name="T88" fmla="*/ 138 w 386"/>
              <a:gd name="T89" fmla="*/ 306 h 333"/>
              <a:gd name="T90" fmla="*/ 120 w 386"/>
              <a:gd name="T91" fmla="*/ 293 h 333"/>
              <a:gd name="T92" fmla="*/ 102 w 386"/>
              <a:gd name="T93" fmla="*/ 280 h 333"/>
              <a:gd name="T94" fmla="*/ 93 w 386"/>
              <a:gd name="T95" fmla="*/ 284 h 333"/>
              <a:gd name="T96" fmla="*/ 102 w 386"/>
              <a:gd name="T97" fmla="*/ 306 h 333"/>
              <a:gd name="T98" fmla="*/ 89 w 386"/>
              <a:gd name="T99" fmla="*/ 315 h 333"/>
              <a:gd name="T100" fmla="*/ 98 w 386"/>
              <a:gd name="T101" fmla="*/ 320 h 333"/>
              <a:gd name="T102" fmla="*/ 84 w 386"/>
              <a:gd name="T103" fmla="*/ 320 h 333"/>
              <a:gd name="T104" fmla="*/ 67 w 386"/>
              <a:gd name="T105" fmla="*/ 306 h 333"/>
              <a:gd name="T106" fmla="*/ 40 w 386"/>
              <a:gd name="T107" fmla="*/ 293 h 333"/>
              <a:gd name="T108" fmla="*/ 9 w 386"/>
              <a:gd name="T109" fmla="*/ 31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6" h="333">
                <a:moveTo>
                  <a:pt x="0" y="302"/>
                </a:moveTo>
                <a:lnTo>
                  <a:pt x="0" y="293"/>
                </a:lnTo>
                <a:lnTo>
                  <a:pt x="5" y="293"/>
                </a:lnTo>
                <a:lnTo>
                  <a:pt x="5" y="289"/>
                </a:lnTo>
                <a:lnTo>
                  <a:pt x="9" y="280"/>
                </a:lnTo>
                <a:lnTo>
                  <a:pt x="9" y="280"/>
                </a:lnTo>
                <a:lnTo>
                  <a:pt x="9" y="275"/>
                </a:lnTo>
                <a:lnTo>
                  <a:pt x="9" y="275"/>
                </a:lnTo>
                <a:lnTo>
                  <a:pt x="13" y="271"/>
                </a:lnTo>
                <a:lnTo>
                  <a:pt x="18" y="271"/>
                </a:lnTo>
                <a:lnTo>
                  <a:pt x="18" y="275"/>
                </a:lnTo>
                <a:lnTo>
                  <a:pt x="18" y="275"/>
                </a:lnTo>
                <a:lnTo>
                  <a:pt x="18" y="275"/>
                </a:lnTo>
                <a:lnTo>
                  <a:pt x="22" y="275"/>
                </a:lnTo>
                <a:lnTo>
                  <a:pt x="27" y="271"/>
                </a:lnTo>
                <a:lnTo>
                  <a:pt x="27" y="266"/>
                </a:lnTo>
                <a:lnTo>
                  <a:pt x="27" y="266"/>
                </a:lnTo>
                <a:lnTo>
                  <a:pt x="27" y="262"/>
                </a:lnTo>
                <a:lnTo>
                  <a:pt x="27" y="262"/>
                </a:lnTo>
                <a:lnTo>
                  <a:pt x="31" y="258"/>
                </a:lnTo>
                <a:lnTo>
                  <a:pt x="31" y="258"/>
                </a:lnTo>
                <a:lnTo>
                  <a:pt x="36" y="253"/>
                </a:lnTo>
                <a:lnTo>
                  <a:pt x="36" y="258"/>
                </a:lnTo>
                <a:lnTo>
                  <a:pt x="36" y="258"/>
                </a:lnTo>
                <a:lnTo>
                  <a:pt x="36" y="258"/>
                </a:lnTo>
                <a:lnTo>
                  <a:pt x="31" y="258"/>
                </a:lnTo>
                <a:lnTo>
                  <a:pt x="31" y="262"/>
                </a:lnTo>
                <a:lnTo>
                  <a:pt x="31" y="262"/>
                </a:lnTo>
                <a:lnTo>
                  <a:pt x="36" y="262"/>
                </a:lnTo>
                <a:lnTo>
                  <a:pt x="40" y="262"/>
                </a:lnTo>
                <a:lnTo>
                  <a:pt x="40" y="262"/>
                </a:lnTo>
                <a:lnTo>
                  <a:pt x="44" y="258"/>
                </a:lnTo>
                <a:lnTo>
                  <a:pt x="44" y="258"/>
                </a:lnTo>
                <a:lnTo>
                  <a:pt x="44" y="258"/>
                </a:lnTo>
                <a:lnTo>
                  <a:pt x="49" y="258"/>
                </a:lnTo>
                <a:lnTo>
                  <a:pt x="49" y="258"/>
                </a:lnTo>
                <a:lnTo>
                  <a:pt x="49" y="253"/>
                </a:lnTo>
                <a:lnTo>
                  <a:pt x="58" y="253"/>
                </a:lnTo>
                <a:lnTo>
                  <a:pt x="58" y="253"/>
                </a:lnTo>
                <a:lnTo>
                  <a:pt x="58" y="253"/>
                </a:lnTo>
                <a:lnTo>
                  <a:pt x="62" y="253"/>
                </a:lnTo>
                <a:lnTo>
                  <a:pt x="62" y="249"/>
                </a:lnTo>
                <a:lnTo>
                  <a:pt x="62" y="249"/>
                </a:lnTo>
                <a:lnTo>
                  <a:pt x="62" y="249"/>
                </a:lnTo>
                <a:lnTo>
                  <a:pt x="67" y="249"/>
                </a:lnTo>
                <a:lnTo>
                  <a:pt x="62" y="244"/>
                </a:lnTo>
                <a:lnTo>
                  <a:pt x="62" y="244"/>
                </a:lnTo>
                <a:lnTo>
                  <a:pt x="58" y="240"/>
                </a:lnTo>
                <a:lnTo>
                  <a:pt x="58" y="240"/>
                </a:lnTo>
                <a:lnTo>
                  <a:pt x="58" y="235"/>
                </a:lnTo>
                <a:lnTo>
                  <a:pt x="53" y="235"/>
                </a:lnTo>
                <a:lnTo>
                  <a:pt x="53" y="231"/>
                </a:lnTo>
                <a:lnTo>
                  <a:pt x="53" y="231"/>
                </a:lnTo>
                <a:lnTo>
                  <a:pt x="53" y="227"/>
                </a:lnTo>
                <a:lnTo>
                  <a:pt x="49" y="222"/>
                </a:lnTo>
                <a:lnTo>
                  <a:pt x="49" y="222"/>
                </a:lnTo>
                <a:lnTo>
                  <a:pt x="44" y="222"/>
                </a:lnTo>
                <a:lnTo>
                  <a:pt x="44" y="222"/>
                </a:lnTo>
                <a:lnTo>
                  <a:pt x="44" y="218"/>
                </a:lnTo>
                <a:lnTo>
                  <a:pt x="44" y="218"/>
                </a:lnTo>
                <a:lnTo>
                  <a:pt x="40" y="213"/>
                </a:lnTo>
                <a:lnTo>
                  <a:pt x="40" y="209"/>
                </a:lnTo>
                <a:lnTo>
                  <a:pt x="44" y="209"/>
                </a:lnTo>
                <a:lnTo>
                  <a:pt x="49" y="209"/>
                </a:lnTo>
                <a:lnTo>
                  <a:pt x="44" y="200"/>
                </a:lnTo>
                <a:lnTo>
                  <a:pt x="44" y="196"/>
                </a:lnTo>
                <a:lnTo>
                  <a:pt x="49" y="196"/>
                </a:lnTo>
                <a:lnTo>
                  <a:pt x="49" y="196"/>
                </a:lnTo>
                <a:lnTo>
                  <a:pt x="53" y="196"/>
                </a:lnTo>
                <a:lnTo>
                  <a:pt x="53" y="187"/>
                </a:lnTo>
                <a:lnTo>
                  <a:pt x="62" y="187"/>
                </a:lnTo>
                <a:lnTo>
                  <a:pt x="67" y="173"/>
                </a:lnTo>
                <a:lnTo>
                  <a:pt x="71" y="173"/>
                </a:lnTo>
                <a:lnTo>
                  <a:pt x="76" y="173"/>
                </a:lnTo>
                <a:lnTo>
                  <a:pt x="76" y="173"/>
                </a:lnTo>
                <a:lnTo>
                  <a:pt x="80" y="160"/>
                </a:lnTo>
                <a:lnTo>
                  <a:pt x="80" y="160"/>
                </a:lnTo>
                <a:lnTo>
                  <a:pt x="80" y="151"/>
                </a:lnTo>
                <a:lnTo>
                  <a:pt x="84" y="151"/>
                </a:lnTo>
                <a:lnTo>
                  <a:pt x="89" y="147"/>
                </a:lnTo>
                <a:lnTo>
                  <a:pt x="89" y="142"/>
                </a:lnTo>
                <a:lnTo>
                  <a:pt x="84" y="142"/>
                </a:lnTo>
                <a:lnTo>
                  <a:pt x="80" y="142"/>
                </a:lnTo>
                <a:lnTo>
                  <a:pt x="76" y="142"/>
                </a:lnTo>
                <a:lnTo>
                  <a:pt x="71" y="142"/>
                </a:lnTo>
                <a:lnTo>
                  <a:pt x="67" y="138"/>
                </a:lnTo>
                <a:lnTo>
                  <a:pt x="67" y="129"/>
                </a:lnTo>
                <a:lnTo>
                  <a:pt x="67" y="129"/>
                </a:lnTo>
                <a:lnTo>
                  <a:pt x="62" y="129"/>
                </a:lnTo>
                <a:lnTo>
                  <a:pt x="58" y="125"/>
                </a:lnTo>
                <a:lnTo>
                  <a:pt x="53" y="125"/>
                </a:lnTo>
                <a:lnTo>
                  <a:pt x="53" y="120"/>
                </a:lnTo>
                <a:lnTo>
                  <a:pt x="58" y="116"/>
                </a:lnTo>
                <a:lnTo>
                  <a:pt x="58" y="111"/>
                </a:lnTo>
                <a:lnTo>
                  <a:pt x="53" y="107"/>
                </a:lnTo>
                <a:lnTo>
                  <a:pt x="58" y="94"/>
                </a:lnTo>
                <a:lnTo>
                  <a:pt x="67" y="94"/>
                </a:lnTo>
                <a:lnTo>
                  <a:pt x="76" y="85"/>
                </a:lnTo>
                <a:lnTo>
                  <a:pt x="84" y="85"/>
                </a:lnTo>
                <a:lnTo>
                  <a:pt x="84" y="85"/>
                </a:lnTo>
                <a:lnTo>
                  <a:pt x="102" y="80"/>
                </a:lnTo>
                <a:lnTo>
                  <a:pt x="102" y="71"/>
                </a:lnTo>
                <a:lnTo>
                  <a:pt x="107" y="71"/>
                </a:lnTo>
                <a:lnTo>
                  <a:pt x="107" y="67"/>
                </a:lnTo>
                <a:lnTo>
                  <a:pt x="111" y="63"/>
                </a:lnTo>
                <a:lnTo>
                  <a:pt x="115" y="63"/>
                </a:lnTo>
                <a:lnTo>
                  <a:pt x="115" y="58"/>
                </a:lnTo>
                <a:lnTo>
                  <a:pt x="120" y="58"/>
                </a:lnTo>
                <a:lnTo>
                  <a:pt x="120" y="54"/>
                </a:lnTo>
                <a:lnTo>
                  <a:pt x="124" y="58"/>
                </a:lnTo>
                <a:lnTo>
                  <a:pt x="124" y="58"/>
                </a:lnTo>
                <a:lnTo>
                  <a:pt x="129" y="63"/>
                </a:lnTo>
                <a:lnTo>
                  <a:pt x="138" y="63"/>
                </a:lnTo>
                <a:lnTo>
                  <a:pt x="147" y="58"/>
                </a:lnTo>
                <a:lnTo>
                  <a:pt x="151" y="58"/>
                </a:lnTo>
                <a:lnTo>
                  <a:pt x="160" y="58"/>
                </a:lnTo>
                <a:lnTo>
                  <a:pt x="164" y="54"/>
                </a:lnTo>
                <a:lnTo>
                  <a:pt x="164" y="54"/>
                </a:lnTo>
                <a:lnTo>
                  <a:pt x="160" y="45"/>
                </a:lnTo>
                <a:lnTo>
                  <a:pt x="160" y="45"/>
                </a:lnTo>
                <a:lnTo>
                  <a:pt x="160" y="36"/>
                </a:lnTo>
                <a:lnTo>
                  <a:pt x="169" y="27"/>
                </a:lnTo>
                <a:lnTo>
                  <a:pt x="182" y="27"/>
                </a:lnTo>
                <a:lnTo>
                  <a:pt x="186" y="23"/>
                </a:lnTo>
                <a:lnTo>
                  <a:pt x="195" y="18"/>
                </a:lnTo>
                <a:lnTo>
                  <a:pt x="209" y="23"/>
                </a:lnTo>
                <a:lnTo>
                  <a:pt x="222" y="14"/>
                </a:lnTo>
                <a:lnTo>
                  <a:pt x="226" y="14"/>
                </a:lnTo>
                <a:lnTo>
                  <a:pt x="226" y="27"/>
                </a:lnTo>
                <a:lnTo>
                  <a:pt x="231" y="36"/>
                </a:lnTo>
                <a:lnTo>
                  <a:pt x="257" y="36"/>
                </a:lnTo>
                <a:lnTo>
                  <a:pt x="257" y="32"/>
                </a:lnTo>
                <a:lnTo>
                  <a:pt x="266" y="27"/>
                </a:lnTo>
                <a:lnTo>
                  <a:pt x="266" y="23"/>
                </a:lnTo>
                <a:lnTo>
                  <a:pt x="275" y="23"/>
                </a:lnTo>
                <a:lnTo>
                  <a:pt x="289" y="23"/>
                </a:lnTo>
                <a:lnTo>
                  <a:pt x="297" y="27"/>
                </a:lnTo>
                <a:lnTo>
                  <a:pt x="302" y="27"/>
                </a:lnTo>
                <a:lnTo>
                  <a:pt x="324" y="9"/>
                </a:lnTo>
                <a:lnTo>
                  <a:pt x="329" y="0"/>
                </a:lnTo>
                <a:lnTo>
                  <a:pt x="337" y="5"/>
                </a:lnTo>
                <a:lnTo>
                  <a:pt x="337" y="14"/>
                </a:lnTo>
                <a:lnTo>
                  <a:pt x="346" y="18"/>
                </a:lnTo>
                <a:lnTo>
                  <a:pt x="346" y="18"/>
                </a:lnTo>
                <a:lnTo>
                  <a:pt x="346" y="23"/>
                </a:lnTo>
                <a:lnTo>
                  <a:pt x="351" y="40"/>
                </a:lnTo>
                <a:lnTo>
                  <a:pt x="355" y="45"/>
                </a:lnTo>
                <a:lnTo>
                  <a:pt x="346" y="54"/>
                </a:lnTo>
                <a:lnTo>
                  <a:pt x="337" y="58"/>
                </a:lnTo>
                <a:lnTo>
                  <a:pt x="337" y="58"/>
                </a:lnTo>
                <a:lnTo>
                  <a:pt x="337" y="63"/>
                </a:lnTo>
                <a:lnTo>
                  <a:pt x="337" y="67"/>
                </a:lnTo>
                <a:lnTo>
                  <a:pt x="337" y="80"/>
                </a:lnTo>
                <a:lnTo>
                  <a:pt x="337" y="85"/>
                </a:lnTo>
                <a:lnTo>
                  <a:pt x="329" y="85"/>
                </a:lnTo>
                <a:lnTo>
                  <a:pt x="329" y="85"/>
                </a:lnTo>
                <a:lnTo>
                  <a:pt x="320" y="94"/>
                </a:lnTo>
                <a:lnTo>
                  <a:pt x="311" y="98"/>
                </a:lnTo>
                <a:lnTo>
                  <a:pt x="311" y="98"/>
                </a:lnTo>
                <a:lnTo>
                  <a:pt x="306" y="98"/>
                </a:lnTo>
                <a:lnTo>
                  <a:pt x="302" y="98"/>
                </a:lnTo>
                <a:lnTo>
                  <a:pt x="297" y="98"/>
                </a:lnTo>
                <a:lnTo>
                  <a:pt x="302" y="107"/>
                </a:lnTo>
                <a:lnTo>
                  <a:pt x="315" y="111"/>
                </a:lnTo>
                <a:lnTo>
                  <a:pt x="320" y="116"/>
                </a:lnTo>
                <a:lnTo>
                  <a:pt x="329" y="116"/>
                </a:lnTo>
                <a:lnTo>
                  <a:pt x="329" y="120"/>
                </a:lnTo>
                <a:lnTo>
                  <a:pt x="329" y="120"/>
                </a:lnTo>
                <a:lnTo>
                  <a:pt x="337" y="125"/>
                </a:lnTo>
                <a:lnTo>
                  <a:pt x="346" y="129"/>
                </a:lnTo>
                <a:lnTo>
                  <a:pt x="364" y="125"/>
                </a:lnTo>
                <a:lnTo>
                  <a:pt x="377" y="120"/>
                </a:lnTo>
                <a:lnTo>
                  <a:pt x="377" y="129"/>
                </a:lnTo>
                <a:lnTo>
                  <a:pt x="382" y="129"/>
                </a:lnTo>
                <a:lnTo>
                  <a:pt x="382" y="129"/>
                </a:lnTo>
                <a:lnTo>
                  <a:pt x="382" y="138"/>
                </a:lnTo>
                <a:lnTo>
                  <a:pt x="386" y="142"/>
                </a:lnTo>
                <a:lnTo>
                  <a:pt x="386" y="142"/>
                </a:lnTo>
                <a:lnTo>
                  <a:pt x="386" y="147"/>
                </a:lnTo>
                <a:lnTo>
                  <a:pt x="382" y="147"/>
                </a:lnTo>
                <a:lnTo>
                  <a:pt x="382" y="151"/>
                </a:lnTo>
                <a:lnTo>
                  <a:pt x="377" y="156"/>
                </a:lnTo>
                <a:lnTo>
                  <a:pt x="377" y="156"/>
                </a:lnTo>
                <a:lnTo>
                  <a:pt x="377" y="160"/>
                </a:lnTo>
                <a:lnTo>
                  <a:pt x="377" y="160"/>
                </a:lnTo>
                <a:lnTo>
                  <a:pt x="382" y="173"/>
                </a:lnTo>
                <a:lnTo>
                  <a:pt x="377" y="169"/>
                </a:lnTo>
                <a:lnTo>
                  <a:pt x="373" y="173"/>
                </a:lnTo>
                <a:lnTo>
                  <a:pt x="364" y="169"/>
                </a:lnTo>
                <a:lnTo>
                  <a:pt x="360" y="169"/>
                </a:lnTo>
                <a:lnTo>
                  <a:pt x="360" y="173"/>
                </a:lnTo>
                <a:lnTo>
                  <a:pt x="364" y="178"/>
                </a:lnTo>
                <a:lnTo>
                  <a:pt x="364" y="191"/>
                </a:lnTo>
                <a:lnTo>
                  <a:pt x="360" y="191"/>
                </a:lnTo>
                <a:lnTo>
                  <a:pt x="355" y="187"/>
                </a:lnTo>
                <a:lnTo>
                  <a:pt x="346" y="187"/>
                </a:lnTo>
                <a:lnTo>
                  <a:pt x="342" y="191"/>
                </a:lnTo>
                <a:lnTo>
                  <a:pt x="346" y="204"/>
                </a:lnTo>
                <a:lnTo>
                  <a:pt x="342" y="209"/>
                </a:lnTo>
                <a:lnTo>
                  <a:pt x="333" y="209"/>
                </a:lnTo>
                <a:lnTo>
                  <a:pt x="329" y="209"/>
                </a:lnTo>
                <a:lnTo>
                  <a:pt x="329" y="209"/>
                </a:lnTo>
                <a:lnTo>
                  <a:pt x="324" y="204"/>
                </a:lnTo>
                <a:lnTo>
                  <a:pt x="320" y="204"/>
                </a:lnTo>
                <a:lnTo>
                  <a:pt x="320" y="204"/>
                </a:lnTo>
                <a:lnTo>
                  <a:pt x="320" y="209"/>
                </a:lnTo>
                <a:lnTo>
                  <a:pt x="320" y="209"/>
                </a:lnTo>
                <a:lnTo>
                  <a:pt x="315" y="209"/>
                </a:lnTo>
                <a:lnTo>
                  <a:pt x="311" y="200"/>
                </a:lnTo>
                <a:lnTo>
                  <a:pt x="306" y="204"/>
                </a:lnTo>
                <a:lnTo>
                  <a:pt x="302" y="200"/>
                </a:lnTo>
                <a:lnTo>
                  <a:pt x="297" y="200"/>
                </a:lnTo>
                <a:lnTo>
                  <a:pt x="297" y="209"/>
                </a:lnTo>
                <a:lnTo>
                  <a:pt x="293" y="209"/>
                </a:lnTo>
                <a:lnTo>
                  <a:pt x="284" y="209"/>
                </a:lnTo>
                <a:lnTo>
                  <a:pt x="275" y="209"/>
                </a:lnTo>
                <a:lnTo>
                  <a:pt x="271" y="209"/>
                </a:lnTo>
                <a:lnTo>
                  <a:pt x="266" y="209"/>
                </a:lnTo>
                <a:lnTo>
                  <a:pt x="262" y="213"/>
                </a:lnTo>
                <a:lnTo>
                  <a:pt x="253" y="213"/>
                </a:lnTo>
                <a:lnTo>
                  <a:pt x="253" y="218"/>
                </a:lnTo>
                <a:lnTo>
                  <a:pt x="249" y="222"/>
                </a:lnTo>
                <a:lnTo>
                  <a:pt x="249" y="231"/>
                </a:lnTo>
                <a:lnTo>
                  <a:pt x="244" y="231"/>
                </a:lnTo>
                <a:lnTo>
                  <a:pt x="235" y="231"/>
                </a:lnTo>
                <a:lnTo>
                  <a:pt x="235" y="235"/>
                </a:lnTo>
                <a:lnTo>
                  <a:pt x="235" y="235"/>
                </a:lnTo>
                <a:lnTo>
                  <a:pt x="222" y="249"/>
                </a:lnTo>
                <a:lnTo>
                  <a:pt x="222" y="258"/>
                </a:lnTo>
                <a:lnTo>
                  <a:pt x="218" y="266"/>
                </a:lnTo>
                <a:lnTo>
                  <a:pt x="213" y="271"/>
                </a:lnTo>
                <a:lnTo>
                  <a:pt x="218" y="275"/>
                </a:lnTo>
                <a:lnTo>
                  <a:pt x="222" y="280"/>
                </a:lnTo>
                <a:lnTo>
                  <a:pt x="222" y="284"/>
                </a:lnTo>
                <a:lnTo>
                  <a:pt x="222" y="289"/>
                </a:lnTo>
                <a:lnTo>
                  <a:pt x="218" y="293"/>
                </a:lnTo>
                <a:lnTo>
                  <a:pt x="213" y="311"/>
                </a:lnTo>
                <a:lnTo>
                  <a:pt x="200" y="315"/>
                </a:lnTo>
                <a:lnTo>
                  <a:pt x="200" y="320"/>
                </a:lnTo>
                <a:lnTo>
                  <a:pt x="195" y="320"/>
                </a:lnTo>
                <a:lnTo>
                  <a:pt x="195" y="324"/>
                </a:lnTo>
                <a:lnTo>
                  <a:pt x="195" y="324"/>
                </a:lnTo>
                <a:lnTo>
                  <a:pt x="195" y="324"/>
                </a:lnTo>
                <a:lnTo>
                  <a:pt x="195" y="324"/>
                </a:lnTo>
                <a:lnTo>
                  <a:pt x="195" y="329"/>
                </a:lnTo>
                <a:lnTo>
                  <a:pt x="191" y="329"/>
                </a:lnTo>
                <a:lnTo>
                  <a:pt x="191" y="333"/>
                </a:lnTo>
                <a:lnTo>
                  <a:pt x="191" y="333"/>
                </a:lnTo>
                <a:lnTo>
                  <a:pt x="186" y="333"/>
                </a:lnTo>
                <a:lnTo>
                  <a:pt x="182" y="333"/>
                </a:lnTo>
                <a:lnTo>
                  <a:pt x="182" y="333"/>
                </a:lnTo>
                <a:lnTo>
                  <a:pt x="178" y="333"/>
                </a:lnTo>
                <a:lnTo>
                  <a:pt x="173" y="333"/>
                </a:lnTo>
                <a:lnTo>
                  <a:pt x="173" y="333"/>
                </a:lnTo>
                <a:lnTo>
                  <a:pt x="169" y="329"/>
                </a:lnTo>
                <a:lnTo>
                  <a:pt x="164" y="329"/>
                </a:lnTo>
                <a:lnTo>
                  <a:pt x="164" y="324"/>
                </a:lnTo>
                <a:lnTo>
                  <a:pt x="164" y="324"/>
                </a:lnTo>
                <a:lnTo>
                  <a:pt x="160" y="324"/>
                </a:lnTo>
                <a:lnTo>
                  <a:pt x="160" y="320"/>
                </a:lnTo>
                <a:lnTo>
                  <a:pt x="151" y="320"/>
                </a:lnTo>
                <a:lnTo>
                  <a:pt x="147" y="311"/>
                </a:lnTo>
                <a:lnTo>
                  <a:pt x="147" y="311"/>
                </a:lnTo>
                <a:lnTo>
                  <a:pt x="142" y="311"/>
                </a:lnTo>
                <a:lnTo>
                  <a:pt x="142" y="311"/>
                </a:lnTo>
                <a:lnTo>
                  <a:pt x="142" y="311"/>
                </a:lnTo>
                <a:lnTo>
                  <a:pt x="138" y="311"/>
                </a:lnTo>
                <a:lnTo>
                  <a:pt x="138" y="306"/>
                </a:lnTo>
                <a:lnTo>
                  <a:pt x="138" y="306"/>
                </a:lnTo>
                <a:lnTo>
                  <a:pt x="138" y="306"/>
                </a:lnTo>
                <a:lnTo>
                  <a:pt x="142" y="302"/>
                </a:lnTo>
                <a:lnTo>
                  <a:pt x="138" y="302"/>
                </a:lnTo>
                <a:lnTo>
                  <a:pt x="133" y="302"/>
                </a:lnTo>
                <a:lnTo>
                  <a:pt x="124" y="297"/>
                </a:lnTo>
                <a:lnTo>
                  <a:pt x="120" y="293"/>
                </a:lnTo>
                <a:lnTo>
                  <a:pt x="120" y="293"/>
                </a:lnTo>
                <a:lnTo>
                  <a:pt x="120" y="293"/>
                </a:lnTo>
                <a:lnTo>
                  <a:pt x="115" y="289"/>
                </a:lnTo>
                <a:lnTo>
                  <a:pt x="111" y="289"/>
                </a:lnTo>
                <a:lnTo>
                  <a:pt x="107" y="284"/>
                </a:lnTo>
                <a:lnTo>
                  <a:pt x="102" y="284"/>
                </a:lnTo>
                <a:lnTo>
                  <a:pt x="102" y="280"/>
                </a:lnTo>
                <a:lnTo>
                  <a:pt x="98" y="284"/>
                </a:lnTo>
                <a:lnTo>
                  <a:pt x="98" y="280"/>
                </a:lnTo>
                <a:lnTo>
                  <a:pt x="98" y="284"/>
                </a:lnTo>
                <a:lnTo>
                  <a:pt x="93" y="284"/>
                </a:lnTo>
                <a:lnTo>
                  <a:pt x="93" y="284"/>
                </a:lnTo>
                <a:lnTo>
                  <a:pt x="93" y="284"/>
                </a:lnTo>
                <a:lnTo>
                  <a:pt x="93" y="289"/>
                </a:lnTo>
                <a:lnTo>
                  <a:pt x="98" y="289"/>
                </a:lnTo>
                <a:lnTo>
                  <a:pt x="102" y="293"/>
                </a:lnTo>
                <a:lnTo>
                  <a:pt x="102" y="297"/>
                </a:lnTo>
                <a:lnTo>
                  <a:pt x="107" y="302"/>
                </a:lnTo>
                <a:lnTo>
                  <a:pt x="102" y="306"/>
                </a:lnTo>
                <a:lnTo>
                  <a:pt x="102" y="311"/>
                </a:lnTo>
                <a:lnTo>
                  <a:pt x="98" y="311"/>
                </a:lnTo>
                <a:lnTo>
                  <a:pt x="98" y="311"/>
                </a:lnTo>
                <a:lnTo>
                  <a:pt x="98" y="315"/>
                </a:lnTo>
                <a:lnTo>
                  <a:pt x="93" y="315"/>
                </a:lnTo>
                <a:lnTo>
                  <a:pt x="89" y="315"/>
                </a:lnTo>
                <a:lnTo>
                  <a:pt x="89" y="315"/>
                </a:lnTo>
                <a:lnTo>
                  <a:pt x="89" y="320"/>
                </a:lnTo>
                <a:lnTo>
                  <a:pt x="89" y="320"/>
                </a:lnTo>
                <a:lnTo>
                  <a:pt x="89" y="320"/>
                </a:lnTo>
                <a:lnTo>
                  <a:pt x="93" y="320"/>
                </a:lnTo>
                <a:lnTo>
                  <a:pt x="98" y="320"/>
                </a:lnTo>
                <a:lnTo>
                  <a:pt x="98" y="320"/>
                </a:lnTo>
                <a:lnTo>
                  <a:pt x="98" y="324"/>
                </a:lnTo>
                <a:lnTo>
                  <a:pt x="93" y="324"/>
                </a:lnTo>
                <a:lnTo>
                  <a:pt x="93" y="324"/>
                </a:lnTo>
                <a:lnTo>
                  <a:pt x="89" y="324"/>
                </a:lnTo>
                <a:lnTo>
                  <a:pt x="84" y="320"/>
                </a:lnTo>
                <a:lnTo>
                  <a:pt x="84" y="320"/>
                </a:lnTo>
                <a:lnTo>
                  <a:pt x="80" y="311"/>
                </a:lnTo>
                <a:lnTo>
                  <a:pt x="80" y="306"/>
                </a:lnTo>
                <a:lnTo>
                  <a:pt x="76" y="306"/>
                </a:lnTo>
                <a:lnTo>
                  <a:pt x="71" y="306"/>
                </a:lnTo>
                <a:lnTo>
                  <a:pt x="67" y="306"/>
                </a:lnTo>
                <a:lnTo>
                  <a:pt x="62" y="302"/>
                </a:lnTo>
                <a:lnTo>
                  <a:pt x="58" y="302"/>
                </a:lnTo>
                <a:lnTo>
                  <a:pt x="53" y="297"/>
                </a:lnTo>
                <a:lnTo>
                  <a:pt x="49" y="293"/>
                </a:lnTo>
                <a:lnTo>
                  <a:pt x="44" y="293"/>
                </a:lnTo>
                <a:lnTo>
                  <a:pt x="40" y="293"/>
                </a:lnTo>
                <a:lnTo>
                  <a:pt x="36" y="293"/>
                </a:lnTo>
                <a:lnTo>
                  <a:pt x="36" y="297"/>
                </a:lnTo>
                <a:lnTo>
                  <a:pt x="27" y="302"/>
                </a:lnTo>
                <a:lnTo>
                  <a:pt x="18" y="306"/>
                </a:lnTo>
                <a:lnTo>
                  <a:pt x="18" y="306"/>
                </a:lnTo>
                <a:lnTo>
                  <a:pt x="9" y="311"/>
                </a:lnTo>
                <a:lnTo>
                  <a:pt x="5" y="306"/>
                </a:lnTo>
                <a:lnTo>
                  <a:pt x="5" y="302"/>
                </a:lnTo>
                <a:lnTo>
                  <a:pt x="0" y="30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5" name="Freeform 933">
            <a:extLst>
              <a:ext uri="{FF2B5EF4-FFF2-40B4-BE49-F238E27FC236}">
                <a16:creationId xmlns:a16="http://schemas.microsoft.com/office/drawing/2014/main" id="{9AD725A9-4B1B-4845-84D2-B5FB1E545481}"/>
              </a:ext>
            </a:extLst>
          </p:cNvPr>
          <p:cNvSpPr>
            <a:spLocks/>
          </p:cNvSpPr>
          <p:nvPr/>
        </p:nvSpPr>
        <p:spPr bwMode="auto">
          <a:xfrm>
            <a:off x="6238882" y="4572562"/>
            <a:ext cx="31254" cy="8037"/>
          </a:xfrm>
          <a:custGeom>
            <a:avLst/>
            <a:gdLst>
              <a:gd name="T0" fmla="*/ 0 w 35"/>
              <a:gd name="T1" fmla="*/ 4 h 9"/>
              <a:gd name="T2" fmla="*/ 0 w 35"/>
              <a:gd name="T3" fmla="*/ 4 h 9"/>
              <a:gd name="T4" fmla="*/ 17 w 35"/>
              <a:gd name="T5" fmla="*/ 0 h 9"/>
              <a:gd name="T6" fmla="*/ 22 w 35"/>
              <a:gd name="T7" fmla="*/ 0 h 9"/>
              <a:gd name="T8" fmla="*/ 26 w 35"/>
              <a:gd name="T9" fmla="*/ 0 h 9"/>
              <a:gd name="T10" fmla="*/ 31 w 35"/>
              <a:gd name="T11" fmla="*/ 0 h 9"/>
              <a:gd name="T12" fmla="*/ 31 w 35"/>
              <a:gd name="T13" fmla="*/ 0 h 9"/>
              <a:gd name="T14" fmla="*/ 35 w 35"/>
              <a:gd name="T15" fmla="*/ 4 h 9"/>
              <a:gd name="T16" fmla="*/ 31 w 35"/>
              <a:gd name="T17" fmla="*/ 4 h 9"/>
              <a:gd name="T18" fmla="*/ 4 w 35"/>
              <a:gd name="T19" fmla="*/ 9 h 9"/>
              <a:gd name="T20" fmla="*/ 0 w 35"/>
              <a:gd name="T21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" h="9">
                <a:moveTo>
                  <a:pt x="0" y="4"/>
                </a:moveTo>
                <a:lnTo>
                  <a:pt x="0" y="4"/>
                </a:lnTo>
                <a:lnTo>
                  <a:pt x="17" y="0"/>
                </a:lnTo>
                <a:lnTo>
                  <a:pt x="22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5" y="4"/>
                </a:lnTo>
                <a:lnTo>
                  <a:pt x="31" y="4"/>
                </a:lnTo>
                <a:lnTo>
                  <a:pt x="4" y="9"/>
                </a:lnTo>
                <a:lnTo>
                  <a:pt x="0" y="4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6" name="Freeform 934">
            <a:extLst>
              <a:ext uri="{FF2B5EF4-FFF2-40B4-BE49-F238E27FC236}">
                <a16:creationId xmlns:a16="http://schemas.microsoft.com/office/drawing/2014/main" id="{C2B129E3-EF34-490F-A87F-E68B565EFBDB}"/>
              </a:ext>
            </a:extLst>
          </p:cNvPr>
          <p:cNvSpPr>
            <a:spLocks/>
          </p:cNvSpPr>
          <p:nvPr/>
        </p:nvSpPr>
        <p:spPr bwMode="auto">
          <a:xfrm>
            <a:off x="6238882" y="4572562"/>
            <a:ext cx="31254" cy="8037"/>
          </a:xfrm>
          <a:custGeom>
            <a:avLst/>
            <a:gdLst>
              <a:gd name="T0" fmla="*/ 0 w 35"/>
              <a:gd name="T1" fmla="*/ 4 h 9"/>
              <a:gd name="T2" fmla="*/ 0 w 35"/>
              <a:gd name="T3" fmla="*/ 4 h 9"/>
              <a:gd name="T4" fmla="*/ 17 w 35"/>
              <a:gd name="T5" fmla="*/ 0 h 9"/>
              <a:gd name="T6" fmla="*/ 22 w 35"/>
              <a:gd name="T7" fmla="*/ 0 h 9"/>
              <a:gd name="T8" fmla="*/ 26 w 35"/>
              <a:gd name="T9" fmla="*/ 0 h 9"/>
              <a:gd name="T10" fmla="*/ 31 w 35"/>
              <a:gd name="T11" fmla="*/ 0 h 9"/>
              <a:gd name="T12" fmla="*/ 31 w 35"/>
              <a:gd name="T13" fmla="*/ 0 h 9"/>
              <a:gd name="T14" fmla="*/ 35 w 35"/>
              <a:gd name="T15" fmla="*/ 4 h 9"/>
              <a:gd name="T16" fmla="*/ 31 w 35"/>
              <a:gd name="T17" fmla="*/ 4 h 9"/>
              <a:gd name="T18" fmla="*/ 4 w 35"/>
              <a:gd name="T19" fmla="*/ 9 h 9"/>
              <a:gd name="T20" fmla="*/ 0 w 35"/>
              <a:gd name="T21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" h="9">
                <a:moveTo>
                  <a:pt x="0" y="4"/>
                </a:moveTo>
                <a:lnTo>
                  <a:pt x="0" y="4"/>
                </a:lnTo>
                <a:lnTo>
                  <a:pt x="17" y="0"/>
                </a:lnTo>
                <a:lnTo>
                  <a:pt x="22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5" y="4"/>
                </a:lnTo>
                <a:lnTo>
                  <a:pt x="31" y="4"/>
                </a:lnTo>
                <a:lnTo>
                  <a:pt x="4" y="9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7" name="Freeform 935">
            <a:extLst>
              <a:ext uri="{FF2B5EF4-FFF2-40B4-BE49-F238E27FC236}">
                <a16:creationId xmlns:a16="http://schemas.microsoft.com/office/drawing/2014/main" id="{858902C2-29F2-4AB6-9344-C30FE0A00BB2}"/>
              </a:ext>
            </a:extLst>
          </p:cNvPr>
          <p:cNvSpPr>
            <a:spLocks/>
          </p:cNvSpPr>
          <p:nvPr/>
        </p:nvSpPr>
        <p:spPr bwMode="auto">
          <a:xfrm>
            <a:off x="6238882" y="4572562"/>
            <a:ext cx="31254" cy="8037"/>
          </a:xfrm>
          <a:custGeom>
            <a:avLst/>
            <a:gdLst>
              <a:gd name="T0" fmla="*/ 0 w 35"/>
              <a:gd name="T1" fmla="*/ 4 h 9"/>
              <a:gd name="T2" fmla="*/ 0 w 35"/>
              <a:gd name="T3" fmla="*/ 4 h 9"/>
              <a:gd name="T4" fmla="*/ 17 w 35"/>
              <a:gd name="T5" fmla="*/ 0 h 9"/>
              <a:gd name="T6" fmla="*/ 22 w 35"/>
              <a:gd name="T7" fmla="*/ 0 h 9"/>
              <a:gd name="T8" fmla="*/ 26 w 35"/>
              <a:gd name="T9" fmla="*/ 0 h 9"/>
              <a:gd name="T10" fmla="*/ 31 w 35"/>
              <a:gd name="T11" fmla="*/ 0 h 9"/>
              <a:gd name="T12" fmla="*/ 31 w 35"/>
              <a:gd name="T13" fmla="*/ 0 h 9"/>
              <a:gd name="T14" fmla="*/ 35 w 35"/>
              <a:gd name="T15" fmla="*/ 4 h 9"/>
              <a:gd name="T16" fmla="*/ 31 w 35"/>
              <a:gd name="T17" fmla="*/ 4 h 9"/>
              <a:gd name="T18" fmla="*/ 4 w 35"/>
              <a:gd name="T19" fmla="*/ 9 h 9"/>
              <a:gd name="T20" fmla="*/ 0 w 35"/>
              <a:gd name="T21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" h="9">
                <a:moveTo>
                  <a:pt x="0" y="4"/>
                </a:moveTo>
                <a:lnTo>
                  <a:pt x="0" y="4"/>
                </a:lnTo>
                <a:lnTo>
                  <a:pt x="17" y="0"/>
                </a:lnTo>
                <a:lnTo>
                  <a:pt x="22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5" y="4"/>
                </a:lnTo>
                <a:lnTo>
                  <a:pt x="31" y="4"/>
                </a:lnTo>
                <a:lnTo>
                  <a:pt x="4" y="9"/>
                </a:lnTo>
                <a:lnTo>
                  <a:pt x="0" y="4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8" name="Freeform 936">
            <a:extLst>
              <a:ext uri="{FF2B5EF4-FFF2-40B4-BE49-F238E27FC236}">
                <a16:creationId xmlns:a16="http://schemas.microsoft.com/office/drawing/2014/main" id="{785B4D57-7B85-4F6C-B3C0-8FE7577F179B}"/>
              </a:ext>
            </a:extLst>
          </p:cNvPr>
          <p:cNvSpPr>
            <a:spLocks/>
          </p:cNvSpPr>
          <p:nvPr/>
        </p:nvSpPr>
        <p:spPr bwMode="auto">
          <a:xfrm>
            <a:off x="6238882" y="4572562"/>
            <a:ext cx="31254" cy="8037"/>
          </a:xfrm>
          <a:custGeom>
            <a:avLst/>
            <a:gdLst>
              <a:gd name="T0" fmla="*/ 0 w 35"/>
              <a:gd name="T1" fmla="*/ 4 h 9"/>
              <a:gd name="T2" fmla="*/ 0 w 35"/>
              <a:gd name="T3" fmla="*/ 4 h 9"/>
              <a:gd name="T4" fmla="*/ 17 w 35"/>
              <a:gd name="T5" fmla="*/ 0 h 9"/>
              <a:gd name="T6" fmla="*/ 22 w 35"/>
              <a:gd name="T7" fmla="*/ 0 h 9"/>
              <a:gd name="T8" fmla="*/ 26 w 35"/>
              <a:gd name="T9" fmla="*/ 0 h 9"/>
              <a:gd name="T10" fmla="*/ 31 w 35"/>
              <a:gd name="T11" fmla="*/ 0 h 9"/>
              <a:gd name="T12" fmla="*/ 31 w 35"/>
              <a:gd name="T13" fmla="*/ 0 h 9"/>
              <a:gd name="T14" fmla="*/ 35 w 35"/>
              <a:gd name="T15" fmla="*/ 4 h 9"/>
              <a:gd name="T16" fmla="*/ 31 w 35"/>
              <a:gd name="T17" fmla="*/ 4 h 9"/>
              <a:gd name="T18" fmla="*/ 4 w 35"/>
              <a:gd name="T19" fmla="*/ 9 h 9"/>
              <a:gd name="T20" fmla="*/ 0 w 35"/>
              <a:gd name="T21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" h="9">
                <a:moveTo>
                  <a:pt x="0" y="4"/>
                </a:moveTo>
                <a:lnTo>
                  <a:pt x="0" y="4"/>
                </a:lnTo>
                <a:lnTo>
                  <a:pt x="17" y="0"/>
                </a:lnTo>
                <a:lnTo>
                  <a:pt x="22" y="0"/>
                </a:lnTo>
                <a:lnTo>
                  <a:pt x="26" y="0"/>
                </a:lnTo>
                <a:lnTo>
                  <a:pt x="31" y="0"/>
                </a:lnTo>
                <a:lnTo>
                  <a:pt x="31" y="0"/>
                </a:lnTo>
                <a:lnTo>
                  <a:pt x="35" y="4"/>
                </a:lnTo>
                <a:lnTo>
                  <a:pt x="31" y="4"/>
                </a:lnTo>
                <a:lnTo>
                  <a:pt x="4" y="9"/>
                </a:lnTo>
                <a:lnTo>
                  <a:pt x="0" y="4"/>
                </a:lnTo>
              </a:path>
            </a:pathLst>
          </a:custGeom>
          <a:solidFill>
            <a:srgbClr val="4CA6E3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99" name="Freeform 937">
            <a:extLst>
              <a:ext uri="{FF2B5EF4-FFF2-40B4-BE49-F238E27FC236}">
                <a16:creationId xmlns:a16="http://schemas.microsoft.com/office/drawing/2014/main" id="{DDFE1413-D19B-44DD-9D54-544D9B097FB3}"/>
              </a:ext>
            </a:extLst>
          </p:cNvPr>
          <p:cNvSpPr>
            <a:spLocks/>
          </p:cNvSpPr>
          <p:nvPr/>
        </p:nvSpPr>
        <p:spPr bwMode="auto">
          <a:xfrm>
            <a:off x="6341574" y="4635963"/>
            <a:ext cx="24110" cy="19646"/>
          </a:xfrm>
          <a:custGeom>
            <a:avLst/>
            <a:gdLst>
              <a:gd name="T0" fmla="*/ 0 w 27"/>
              <a:gd name="T1" fmla="*/ 4 h 22"/>
              <a:gd name="T2" fmla="*/ 0 w 27"/>
              <a:gd name="T3" fmla="*/ 0 h 22"/>
              <a:gd name="T4" fmla="*/ 9 w 27"/>
              <a:gd name="T5" fmla="*/ 4 h 22"/>
              <a:gd name="T6" fmla="*/ 13 w 27"/>
              <a:gd name="T7" fmla="*/ 4 h 22"/>
              <a:gd name="T8" fmla="*/ 18 w 27"/>
              <a:gd name="T9" fmla="*/ 13 h 22"/>
              <a:gd name="T10" fmla="*/ 27 w 27"/>
              <a:gd name="T11" fmla="*/ 18 h 22"/>
              <a:gd name="T12" fmla="*/ 27 w 27"/>
              <a:gd name="T13" fmla="*/ 22 h 22"/>
              <a:gd name="T14" fmla="*/ 18 w 27"/>
              <a:gd name="T15" fmla="*/ 22 h 22"/>
              <a:gd name="T16" fmla="*/ 0 w 27"/>
              <a:gd name="T17" fmla="*/ 9 h 22"/>
              <a:gd name="T18" fmla="*/ 0 w 27"/>
              <a:gd name="T19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22">
                <a:moveTo>
                  <a:pt x="0" y="4"/>
                </a:moveTo>
                <a:lnTo>
                  <a:pt x="0" y="0"/>
                </a:lnTo>
                <a:lnTo>
                  <a:pt x="9" y="4"/>
                </a:lnTo>
                <a:lnTo>
                  <a:pt x="13" y="4"/>
                </a:lnTo>
                <a:lnTo>
                  <a:pt x="18" y="13"/>
                </a:lnTo>
                <a:lnTo>
                  <a:pt x="27" y="18"/>
                </a:lnTo>
                <a:lnTo>
                  <a:pt x="27" y="22"/>
                </a:lnTo>
                <a:lnTo>
                  <a:pt x="18" y="22"/>
                </a:lnTo>
                <a:lnTo>
                  <a:pt x="0" y="9"/>
                </a:lnTo>
                <a:lnTo>
                  <a:pt x="0" y="4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0" name="Freeform 938">
            <a:extLst>
              <a:ext uri="{FF2B5EF4-FFF2-40B4-BE49-F238E27FC236}">
                <a16:creationId xmlns:a16="http://schemas.microsoft.com/office/drawing/2014/main" id="{3994D064-4B86-4ECF-989E-8D12167D3D0B}"/>
              </a:ext>
            </a:extLst>
          </p:cNvPr>
          <p:cNvSpPr>
            <a:spLocks/>
          </p:cNvSpPr>
          <p:nvPr/>
        </p:nvSpPr>
        <p:spPr bwMode="auto">
          <a:xfrm>
            <a:off x="6341574" y="4635963"/>
            <a:ext cx="24110" cy="19646"/>
          </a:xfrm>
          <a:custGeom>
            <a:avLst/>
            <a:gdLst>
              <a:gd name="T0" fmla="*/ 0 w 27"/>
              <a:gd name="T1" fmla="*/ 4 h 22"/>
              <a:gd name="T2" fmla="*/ 0 w 27"/>
              <a:gd name="T3" fmla="*/ 0 h 22"/>
              <a:gd name="T4" fmla="*/ 9 w 27"/>
              <a:gd name="T5" fmla="*/ 4 h 22"/>
              <a:gd name="T6" fmla="*/ 13 w 27"/>
              <a:gd name="T7" fmla="*/ 4 h 22"/>
              <a:gd name="T8" fmla="*/ 18 w 27"/>
              <a:gd name="T9" fmla="*/ 13 h 22"/>
              <a:gd name="T10" fmla="*/ 27 w 27"/>
              <a:gd name="T11" fmla="*/ 18 h 22"/>
              <a:gd name="T12" fmla="*/ 27 w 27"/>
              <a:gd name="T13" fmla="*/ 22 h 22"/>
              <a:gd name="T14" fmla="*/ 18 w 27"/>
              <a:gd name="T15" fmla="*/ 22 h 22"/>
              <a:gd name="T16" fmla="*/ 0 w 27"/>
              <a:gd name="T17" fmla="*/ 9 h 22"/>
              <a:gd name="T18" fmla="*/ 0 w 27"/>
              <a:gd name="T19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22">
                <a:moveTo>
                  <a:pt x="0" y="4"/>
                </a:moveTo>
                <a:lnTo>
                  <a:pt x="0" y="0"/>
                </a:lnTo>
                <a:lnTo>
                  <a:pt x="9" y="4"/>
                </a:lnTo>
                <a:lnTo>
                  <a:pt x="13" y="4"/>
                </a:lnTo>
                <a:lnTo>
                  <a:pt x="18" y="13"/>
                </a:lnTo>
                <a:lnTo>
                  <a:pt x="27" y="18"/>
                </a:lnTo>
                <a:lnTo>
                  <a:pt x="27" y="22"/>
                </a:lnTo>
                <a:lnTo>
                  <a:pt x="18" y="22"/>
                </a:lnTo>
                <a:lnTo>
                  <a:pt x="0" y="9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1" name="Freeform 939">
            <a:extLst>
              <a:ext uri="{FF2B5EF4-FFF2-40B4-BE49-F238E27FC236}">
                <a16:creationId xmlns:a16="http://schemas.microsoft.com/office/drawing/2014/main" id="{5D79AD79-B024-41B0-A510-5682230EB95B}"/>
              </a:ext>
            </a:extLst>
          </p:cNvPr>
          <p:cNvSpPr>
            <a:spLocks/>
          </p:cNvSpPr>
          <p:nvPr/>
        </p:nvSpPr>
        <p:spPr bwMode="auto">
          <a:xfrm>
            <a:off x="6341574" y="4635963"/>
            <a:ext cx="24110" cy="19646"/>
          </a:xfrm>
          <a:custGeom>
            <a:avLst/>
            <a:gdLst>
              <a:gd name="T0" fmla="*/ 0 w 27"/>
              <a:gd name="T1" fmla="*/ 4 h 22"/>
              <a:gd name="T2" fmla="*/ 0 w 27"/>
              <a:gd name="T3" fmla="*/ 0 h 22"/>
              <a:gd name="T4" fmla="*/ 9 w 27"/>
              <a:gd name="T5" fmla="*/ 4 h 22"/>
              <a:gd name="T6" fmla="*/ 13 w 27"/>
              <a:gd name="T7" fmla="*/ 4 h 22"/>
              <a:gd name="T8" fmla="*/ 18 w 27"/>
              <a:gd name="T9" fmla="*/ 13 h 22"/>
              <a:gd name="T10" fmla="*/ 27 w 27"/>
              <a:gd name="T11" fmla="*/ 18 h 22"/>
              <a:gd name="T12" fmla="*/ 27 w 27"/>
              <a:gd name="T13" fmla="*/ 22 h 22"/>
              <a:gd name="T14" fmla="*/ 18 w 27"/>
              <a:gd name="T15" fmla="*/ 22 h 22"/>
              <a:gd name="T16" fmla="*/ 0 w 27"/>
              <a:gd name="T17" fmla="*/ 9 h 22"/>
              <a:gd name="T18" fmla="*/ 0 w 27"/>
              <a:gd name="T19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22">
                <a:moveTo>
                  <a:pt x="0" y="4"/>
                </a:moveTo>
                <a:lnTo>
                  <a:pt x="0" y="0"/>
                </a:lnTo>
                <a:lnTo>
                  <a:pt x="9" y="4"/>
                </a:lnTo>
                <a:lnTo>
                  <a:pt x="13" y="4"/>
                </a:lnTo>
                <a:lnTo>
                  <a:pt x="18" y="13"/>
                </a:lnTo>
                <a:lnTo>
                  <a:pt x="27" y="18"/>
                </a:lnTo>
                <a:lnTo>
                  <a:pt x="27" y="22"/>
                </a:lnTo>
                <a:lnTo>
                  <a:pt x="18" y="22"/>
                </a:lnTo>
                <a:lnTo>
                  <a:pt x="0" y="9"/>
                </a:lnTo>
                <a:lnTo>
                  <a:pt x="0" y="4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2" name="Freeform 940">
            <a:extLst>
              <a:ext uri="{FF2B5EF4-FFF2-40B4-BE49-F238E27FC236}">
                <a16:creationId xmlns:a16="http://schemas.microsoft.com/office/drawing/2014/main" id="{660ECEF2-9DDD-49D2-9455-A693DD5F3FD0}"/>
              </a:ext>
            </a:extLst>
          </p:cNvPr>
          <p:cNvSpPr>
            <a:spLocks/>
          </p:cNvSpPr>
          <p:nvPr/>
        </p:nvSpPr>
        <p:spPr bwMode="auto">
          <a:xfrm>
            <a:off x="6341574" y="4635963"/>
            <a:ext cx="24110" cy="19646"/>
          </a:xfrm>
          <a:custGeom>
            <a:avLst/>
            <a:gdLst>
              <a:gd name="T0" fmla="*/ 0 w 27"/>
              <a:gd name="T1" fmla="*/ 4 h 22"/>
              <a:gd name="T2" fmla="*/ 0 w 27"/>
              <a:gd name="T3" fmla="*/ 0 h 22"/>
              <a:gd name="T4" fmla="*/ 9 w 27"/>
              <a:gd name="T5" fmla="*/ 4 h 22"/>
              <a:gd name="T6" fmla="*/ 13 w 27"/>
              <a:gd name="T7" fmla="*/ 4 h 22"/>
              <a:gd name="T8" fmla="*/ 18 w 27"/>
              <a:gd name="T9" fmla="*/ 13 h 22"/>
              <a:gd name="T10" fmla="*/ 27 w 27"/>
              <a:gd name="T11" fmla="*/ 18 h 22"/>
              <a:gd name="T12" fmla="*/ 27 w 27"/>
              <a:gd name="T13" fmla="*/ 22 h 22"/>
              <a:gd name="T14" fmla="*/ 18 w 27"/>
              <a:gd name="T15" fmla="*/ 22 h 22"/>
              <a:gd name="T16" fmla="*/ 0 w 27"/>
              <a:gd name="T17" fmla="*/ 9 h 22"/>
              <a:gd name="T18" fmla="*/ 0 w 27"/>
              <a:gd name="T19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22">
                <a:moveTo>
                  <a:pt x="0" y="4"/>
                </a:moveTo>
                <a:lnTo>
                  <a:pt x="0" y="0"/>
                </a:lnTo>
                <a:lnTo>
                  <a:pt x="9" y="4"/>
                </a:lnTo>
                <a:lnTo>
                  <a:pt x="13" y="4"/>
                </a:lnTo>
                <a:lnTo>
                  <a:pt x="18" y="13"/>
                </a:lnTo>
                <a:lnTo>
                  <a:pt x="27" y="18"/>
                </a:lnTo>
                <a:lnTo>
                  <a:pt x="27" y="22"/>
                </a:lnTo>
                <a:lnTo>
                  <a:pt x="18" y="22"/>
                </a:lnTo>
                <a:lnTo>
                  <a:pt x="0" y="9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3" name="Freeform 941">
            <a:extLst>
              <a:ext uri="{FF2B5EF4-FFF2-40B4-BE49-F238E27FC236}">
                <a16:creationId xmlns:a16="http://schemas.microsoft.com/office/drawing/2014/main" id="{6E387DDA-CFEE-4F78-8070-4706556F8313}"/>
              </a:ext>
            </a:extLst>
          </p:cNvPr>
          <p:cNvSpPr>
            <a:spLocks/>
          </p:cNvSpPr>
          <p:nvPr/>
        </p:nvSpPr>
        <p:spPr bwMode="auto">
          <a:xfrm>
            <a:off x="6278173" y="4644000"/>
            <a:ext cx="32147" cy="35719"/>
          </a:xfrm>
          <a:custGeom>
            <a:avLst/>
            <a:gdLst>
              <a:gd name="T0" fmla="*/ 0 w 36"/>
              <a:gd name="T1" fmla="*/ 13 h 40"/>
              <a:gd name="T2" fmla="*/ 0 w 36"/>
              <a:gd name="T3" fmla="*/ 9 h 40"/>
              <a:gd name="T4" fmla="*/ 13 w 36"/>
              <a:gd name="T5" fmla="*/ 0 h 40"/>
              <a:gd name="T6" fmla="*/ 13 w 36"/>
              <a:gd name="T7" fmla="*/ 4 h 40"/>
              <a:gd name="T8" fmla="*/ 9 w 36"/>
              <a:gd name="T9" fmla="*/ 4 h 40"/>
              <a:gd name="T10" fmla="*/ 9 w 36"/>
              <a:gd name="T11" fmla="*/ 13 h 40"/>
              <a:gd name="T12" fmla="*/ 27 w 36"/>
              <a:gd name="T13" fmla="*/ 17 h 40"/>
              <a:gd name="T14" fmla="*/ 27 w 36"/>
              <a:gd name="T15" fmla="*/ 13 h 40"/>
              <a:gd name="T16" fmla="*/ 31 w 36"/>
              <a:gd name="T17" fmla="*/ 17 h 40"/>
              <a:gd name="T18" fmla="*/ 36 w 36"/>
              <a:gd name="T19" fmla="*/ 26 h 40"/>
              <a:gd name="T20" fmla="*/ 36 w 36"/>
              <a:gd name="T21" fmla="*/ 26 h 40"/>
              <a:gd name="T22" fmla="*/ 31 w 36"/>
              <a:gd name="T23" fmla="*/ 31 h 40"/>
              <a:gd name="T24" fmla="*/ 13 w 36"/>
              <a:gd name="T25" fmla="*/ 40 h 40"/>
              <a:gd name="T26" fmla="*/ 4 w 36"/>
              <a:gd name="T27" fmla="*/ 35 h 40"/>
              <a:gd name="T28" fmla="*/ 0 w 36"/>
              <a:gd name="T29" fmla="*/ 26 h 40"/>
              <a:gd name="T30" fmla="*/ 0 w 36"/>
              <a:gd name="T31" fmla="*/ 1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" h="40">
                <a:moveTo>
                  <a:pt x="0" y="13"/>
                </a:moveTo>
                <a:lnTo>
                  <a:pt x="0" y="9"/>
                </a:lnTo>
                <a:lnTo>
                  <a:pt x="13" y="0"/>
                </a:lnTo>
                <a:lnTo>
                  <a:pt x="13" y="4"/>
                </a:lnTo>
                <a:lnTo>
                  <a:pt x="9" y="4"/>
                </a:lnTo>
                <a:lnTo>
                  <a:pt x="9" y="13"/>
                </a:lnTo>
                <a:lnTo>
                  <a:pt x="27" y="17"/>
                </a:lnTo>
                <a:lnTo>
                  <a:pt x="27" y="13"/>
                </a:lnTo>
                <a:lnTo>
                  <a:pt x="31" y="17"/>
                </a:lnTo>
                <a:lnTo>
                  <a:pt x="36" y="26"/>
                </a:lnTo>
                <a:lnTo>
                  <a:pt x="36" y="26"/>
                </a:lnTo>
                <a:lnTo>
                  <a:pt x="31" y="31"/>
                </a:lnTo>
                <a:lnTo>
                  <a:pt x="13" y="40"/>
                </a:lnTo>
                <a:lnTo>
                  <a:pt x="4" y="35"/>
                </a:lnTo>
                <a:lnTo>
                  <a:pt x="0" y="26"/>
                </a:lnTo>
                <a:lnTo>
                  <a:pt x="0" y="13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4" name="Freeform 942">
            <a:extLst>
              <a:ext uri="{FF2B5EF4-FFF2-40B4-BE49-F238E27FC236}">
                <a16:creationId xmlns:a16="http://schemas.microsoft.com/office/drawing/2014/main" id="{1763A567-76FC-4F32-BCBE-C0C38055469F}"/>
              </a:ext>
            </a:extLst>
          </p:cNvPr>
          <p:cNvSpPr>
            <a:spLocks/>
          </p:cNvSpPr>
          <p:nvPr/>
        </p:nvSpPr>
        <p:spPr bwMode="auto">
          <a:xfrm>
            <a:off x="6278173" y="4644000"/>
            <a:ext cx="32147" cy="35719"/>
          </a:xfrm>
          <a:custGeom>
            <a:avLst/>
            <a:gdLst>
              <a:gd name="T0" fmla="*/ 0 w 36"/>
              <a:gd name="T1" fmla="*/ 13 h 40"/>
              <a:gd name="T2" fmla="*/ 0 w 36"/>
              <a:gd name="T3" fmla="*/ 9 h 40"/>
              <a:gd name="T4" fmla="*/ 13 w 36"/>
              <a:gd name="T5" fmla="*/ 0 h 40"/>
              <a:gd name="T6" fmla="*/ 13 w 36"/>
              <a:gd name="T7" fmla="*/ 4 h 40"/>
              <a:gd name="T8" fmla="*/ 9 w 36"/>
              <a:gd name="T9" fmla="*/ 4 h 40"/>
              <a:gd name="T10" fmla="*/ 9 w 36"/>
              <a:gd name="T11" fmla="*/ 13 h 40"/>
              <a:gd name="T12" fmla="*/ 27 w 36"/>
              <a:gd name="T13" fmla="*/ 17 h 40"/>
              <a:gd name="T14" fmla="*/ 27 w 36"/>
              <a:gd name="T15" fmla="*/ 13 h 40"/>
              <a:gd name="T16" fmla="*/ 31 w 36"/>
              <a:gd name="T17" fmla="*/ 17 h 40"/>
              <a:gd name="T18" fmla="*/ 36 w 36"/>
              <a:gd name="T19" fmla="*/ 26 h 40"/>
              <a:gd name="T20" fmla="*/ 36 w 36"/>
              <a:gd name="T21" fmla="*/ 26 h 40"/>
              <a:gd name="T22" fmla="*/ 31 w 36"/>
              <a:gd name="T23" fmla="*/ 31 h 40"/>
              <a:gd name="T24" fmla="*/ 13 w 36"/>
              <a:gd name="T25" fmla="*/ 40 h 40"/>
              <a:gd name="T26" fmla="*/ 4 w 36"/>
              <a:gd name="T27" fmla="*/ 35 h 40"/>
              <a:gd name="T28" fmla="*/ 0 w 36"/>
              <a:gd name="T29" fmla="*/ 26 h 40"/>
              <a:gd name="T30" fmla="*/ 0 w 36"/>
              <a:gd name="T31" fmla="*/ 1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" h="40">
                <a:moveTo>
                  <a:pt x="0" y="13"/>
                </a:moveTo>
                <a:lnTo>
                  <a:pt x="0" y="9"/>
                </a:lnTo>
                <a:lnTo>
                  <a:pt x="13" y="0"/>
                </a:lnTo>
                <a:lnTo>
                  <a:pt x="13" y="4"/>
                </a:lnTo>
                <a:lnTo>
                  <a:pt x="9" y="4"/>
                </a:lnTo>
                <a:lnTo>
                  <a:pt x="9" y="13"/>
                </a:lnTo>
                <a:lnTo>
                  <a:pt x="27" y="17"/>
                </a:lnTo>
                <a:lnTo>
                  <a:pt x="27" y="13"/>
                </a:lnTo>
                <a:lnTo>
                  <a:pt x="31" y="17"/>
                </a:lnTo>
                <a:lnTo>
                  <a:pt x="36" y="26"/>
                </a:lnTo>
                <a:lnTo>
                  <a:pt x="36" y="26"/>
                </a:lnTo>
                <a:lnTo>
                  <a:pt x="31" y="31"/>
                </a:lnTo>
                <a:lnTo>
                  <a:pt x="13" y="40"/>
                </a:lnTo>
                <a:lnTo>
                  <a:pt x="4" y="35"/>
                </a:lnTo>
                <a:lnTo>
                  <a:pt x="0" y="26"/>
                </a:lnTo>
                <a:lnTo>
                  <a:pt x="0" y="1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5" name="Freeform 943">
            <a:extLst>
              <a:ext uri="{FF2B5EF4-FFF2-40B4-BE49-F238E27FC236}">
                <a16:creationId xmlns:a16="http://schemas.microsoft.com/office/drawing/2014/main" id="{1F0AE1F0-7B11-458A-BB14-478D7A444740}"/>
              </a:ext>
            </a:extLst>
          </p:cNvPr>
          <p:cNvSpPr>
            <a:spLocks/>
          </p:cNvSpPr>
          <p:nvPr/>
        </p:nvSpPr>
        <p:spPr bwMode="auto">
          <a:xfrm>
            <a:off x="6278173" y="4644000"/>
            <a:ext cx="32147" cy="35719"/>
          </a:xfrm>
          <a:custGeom>
            <a:avLst/>
            <a:gdLst>
              <a:gd name="T0" fmla="*/ 0 w 36"/>
              <a:gd name="T1" fmla="*/ 13 h 40"/>
              <a:gd name="T2" fmla="*/ 0 w 36"/>
              <a:gd name="T3" fmla="*/ 9 h 40"/>
              <a:gd name="T4" fmla="*/ 13 w 36"/>
              <a:gd name="T5" fmla="*/ 0 h 40"/>
              <a:gd name="T6" fmla="*/ 13 w 36"/>
              <a:gd name="T7" fmla="*/ 4 h 40"/>
              <a:gd name="T8" fmla="*/ 9 w 36"/>
              <a:gd name="T9" fmla="*/ 4 h 40"/>
              <a:gd name="T10" fmla="*/ 9 w 36"/>
              <a:gd name="T11" fmla="*/ 13 h 40"/>
              <a:gd name="T12" fmla="*/ 27 w 36"/>
              <a:gd name="T13" fmla="*/ 17 h 40"/>
              <a:gd name="T14" fmla="*/ 27 w 36"/>
              <a:gd name="T15" fmla="*/ 13 h 40"/>
              <a:gd name="T16" fmla="*/ 31 w 36"/>
              <a:gd name="T17" fmla="*/ 17 h 40"/>
              <a:gd name="T18" fmla="*/ 36 w 36"/>
              <a:gd name="T19" fmla="*/ 26 h 40"/>
              <a:gd name="T20" fmla="*/ 36 w 36"/>
              <a:gd name="T21" fmla="*/ 26 h 40"/>
              <a:gd name="T22" fmla="*/ 31 w 36"/>
              <a:gd name="T23" fmla="*/ 31 h 40"/>
              <a:gd name="T24" fmla="*/ 13 w 36"/>
              <a:gd name="T25" fmla="*/ 40 h 40"/>
              <a:gd name="T26" fmla="*/ 4 w 36"/>
              <a:gd name="T27" fmla="*/ 35 h 40"/>
              <a:gd name="T28" fmla="*/ 0 w 36"/>
              <a:gd name="T29" fmla="*/ 26 h 40"/>
              <a:gd name="T30" fmla="*/ 0 w 36"/>
              <a:gd name="T31" fmla="*/ 1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" h="40">
                <a:moveTo>
                  <a:pt x="0" y="13"/>
                </a:moveTo>
                <a:lnTo>
                  <a:pt x="0" y="9"/>
                </a:lnTo>
                <a:lnTo>
                  <a:pt x="13" y="0"/>
                </a:lnTo>
                <a:lnTo>
                  <a:pt x="13" y="4"/>
                </a:lnTo>
                <a:lnTo>
                  <a:pt x="9" y="4"/>
                </a:lnTo>
                <a:lnTo>
                  <a:pt x="9" y="13"/>
                </a:lnTo>
                <a:lnTo>
                  <a:pt x="27" y="17"/>
                </a:lnTo>
                <a:lnTo>
                  <a:pt x="27" y="13"/>
                </a:lnTo>
                <a:lnTo>
                  <a:pt x="31" y="17"/>
                </a:lnTo>
                <a:lnTo>
                  <a:pt x="36" y="26"/>
                </a:lnTo>
                <a:lnTo>
                  <a:pt x="36" y="26"/>
                </a:lnTo>
                <a:lnTo>
                  <a:pt x="31" y="31"/>
                </a:lnTo>
                <a:lnTo>
                  <a:pt x="13" y="40"/>
                </a:lnTo>
                <a:lnTo>
                  <a:pt x="4" y="35"/>
                </a:lnTo>
                <a:lnTo>
                  <a:pt x="0" y="26"/>
                </a:lnTo>
                <a:lnTo>
                  <a:pt x="0" y="13"/>
                </a:lnTo>
                <a:close/>
              </a:path>
            </a:pathLst>
          </a:custGeom>
          <a:solidFill>
            <a:srgbClr val="4CA6E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6" name="Freeform 944">
            <a:extLst>
              <a:ext uri="{FF2B5EF4-FFF2-40B4-BE49-F238E27FC236}">
                <a16:creationId xmlns:a16="http://schemas.microsoft.com/office/drawing/2014/main" id="{D5158745-1C80-4A19-8E6D-517318D5F97E}"/>
              </a:ext>
            </a:extLst>
          </p:cNvPr>
          <p:cNvSpPr>
            <a:spLocks/>
          </p:cNvSpPr>
          <p:nvPr/>
        </p:nvSpPr>
        <p:spPr bwMode="auto">
          <a:xfrm>
            <a:off x="6278173" y="4644000"/>
            <a:ext cx="32147" cy="35719"/>
          </a:xfrm>
          <a:custGeom>
            <a:avLst/>
            <a:gdLst>
              <a:gd name="T0" fmla="*/ 0 w 36"/>
              <a:gd name="T1" fmla="*/ 13 h 40"/>
              <a:gd name="T2" fmla="*/ 0 w 36"/>
              <a:gd name="T3" fmla="*/ 9 h 40"/>
              <a:gd name="T4" fmla="*/ 13 w 36"/>
              <a:gd name="T5" fmla="*/ 0 h 40"/>
              <a:gd name="T6" fmla="*/ 13 w 36"/>
              <a:gd name="T7" fmla="*/ 4 h 40"/>
              <a:gd name="T8" fmla="*/ 9 w 36"/>
              <a:gd name="T9" fmla="*/ 4 h 40"/>
              <a:gd name="T10" fmla="*/ 9 w 36"/>
              <a:gd name="T11" fmla="*/ 13 h 40"/>
              <a:gd name="T12" fmla="*/ 27 w 36"/>
              <a:gd name="T13" fmla="*/ 17 h 40"/>
              <a:gd name="T14" fmla="*/ 27 w 36"/>
              <a:gd name="T15" fmla="*/ 13 h 40"/>
              <a:gd name="T16" fmla="*/ 31 w 36"/>
              <a:gd name="T17" fmla="*/ 17 h 40"/>
              <a:gd name="T18" fmla="*/ 36 w 36"/>
              <a:gd name="T19" fmla="*/ 26 h 40"/>
              <a:gd name="T20" fmla="*/ 36 w 36"/>
              <a:gd name="T21" fmla="*/ 26 h 40"/>
              <a:gd name="T22" fmla="*/ 31 w 36"/>
              <a:gd name="T23" fmla="*/ 31 h 40"/>
              <a:gd name="T24" fmla="*/ 13 w 36"/>
              <a:gd name="T25" fmla="*/ 40 h 40"/>
              <a:gd name="T26" fmla="*/ 4 w 36"/>
              <a:gd name="T27" fmla="*/ 35 h 40"/>
              <a:gd name="T28" fmla="*/ 0 w 36"/>
              <a:gd name="T29" fmla="*/ 26 h 40"/>
              <a:gd name="T30" fmla="*/ 0 w 36"/>
              <a:gd name="T31" fmla="*/ 1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" h="40">
                <a:moveTo>
                  <a:pt x="0" y="13"/>
                </a:moveTo>
                <a:lnTo>
                  <a:pt x="0" y="9"/>
                </a:lnTo>
                <a:lnTo>
                  <a:pt x="13" y="0"/>
                </a:lnTo>
                <a:lnTo>
                  <a:pt x="13" y="4"/>
                </a:lnTo>
                <a:lnTo>
                  <a:pt x="9" y="4"/>
                </a:lnTo>
                <a:lnTo>
                  <a:pt x="9" y="13"/>
                </a:lnTo>
                <a:lnTo>
                  <a:pt x="27" y="17"/>
                </a:lnTo>
                <a:lnTo>
                  <a:pt x="27" y="13"/>
                </a:lnTo>
                <a:lnTo>
                  <a:pt x="31" y="17"/>
                </a:lnTo>
                <a:lnTo>
                  <a:pt x="36" y="26"/>
                </a:lnTo>
                <a:lnTo>
                  <a:pt x="36" y="26"/>
                </a:lnTo>
                <a:lnTo>
                  <a:pt x="31" y="31"/>
                </a:lnTo>
                <a:lnTo>
                  <a:pt x="13" y="40"/>
                </a:lnTo>
                <a:lnTo>
                  <a:pt x="4" y="35"/>
                </a:lnTo>
                <a:lnTo>
                  <a:pt x="0" y="26"/>
                </a:lnTo>
                <a:lnTo>
                  <a:pt x="0" y="13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7" name="Freeform 945">
            <a:extLst>
              <a:ext uri="{FF2B5EF4-FFF2-40B4-BE49-F238E27FC236}">
                <a16:creationId xmlns:a16="http://schemas.microsoft.com/office/drawing/2014/main" id="{A28EE7BA-F686-45B9-AC94-462CFC45334A}"/>
              </a:ext>
            </a:extLst>
          </p:cNvPr>
          <p:cNvSpPr>
            <a:spLocks/>
          </p:cNvSpPr>
          <p:nvPr/>
        </p:nvSpPr>
        <p:spPr bwMode="auto">
          <a:xfrm>
            <a:off x="6341574" y="4667218"/>
            <a:ext cx="63401" cy="35719"/>
          </a:xfrm>
          <a:custGeom>
            <a:avLst/>
            <a:gdLst>
              <a:gd name="T0" fmla="*/ 0 w 71"/>
              <a:gd name="T1" fmla="*/ 9 h 40"/>
              <a:gd name="T2" fmla="*/ 4 w 71"/>
              <a:gd name="T3" fmla="*/ 5 h 40"/>
              <a:gd name="T4" fmla="*/ 9 w 71"/>
              <a:gd name="T5" fmla="*/ 0 h 40"/>
              <a:gd name="T6" fmla="*/ 22 w 71"/>
              <a:gd name="T7" fmla="*/ 9 h 40"/>
              <a:gd name="T8" fmla="*/ 27 w 71"/>
              <a:gd name="T9" fmla="*/ 18 h 40"/>
              <a:gd name="T10" fmla="*/ 31 w 71"/>
              <a:gd name="T11" fmla="*/ 22 h 40"/>
              <a:gd name="T12" fmla="*/ 44 w 71"/>
              <a:gd name="T13" fmla="*/ 22 h 40"/>
              <a:gd name="T14" fmla="*/ 49 w 71"/>
              <a:gd name="T15" fmla="*/ 27 h 40"/>
              <a:gd name="T16" fmla="*/ 53 w 71"/>
              <a:gd name="T17" fmla="*/ 27 h 40"/>
              <a:gd name="T18" fmla="*/ 58 w 71"/>
              <a:gd name="T19" fmla="*/ 27 h 40"/>
              <a:gd name="T20" fmla="*/ 67 w 71"/>
              <a:gd name="T21" fmla="*/ 27 h 40"/>
              <a:gd name="T22" fmla="*/ 71 w 71"/>
              <a:gd name="T23" fmla="*/ 27 h 40"/>
              <a:gd name="T24" fmla="*/ 71 w 71"/>
              <a:gd name="T25" fmla="*/ 40 h 40"/>
              <a:gd name="T26" fmla="*/ 67 w 71"/>
              <a:gd name="T27" fmla="*/ 40 h 40"/>
              <a:gd name="T28" fmla="*/ 49 w 71"/>
              <a:gd name="T29" fmla="*/ 31 h 40"/>
              <a:gd name="T30" fmla="*/ 49 w 71"/>
              <a:gd name="T31" fmla="*/ 31 h 40"/>
              <a:gd name="T32" fmla="*/ 36 w 71"/>
              <a:gd name="T33" fmla="*/ 27 h 40"/>
              <a:gd name="T34" fmla="*/ 18 w 71"/>
              <a:gd name="T35" fmla="*/ 27 h 40"/>
              <a:gd name="T36" fmla="*/ 9 w 71"/>
              <a:gd name="T37" fmla="*/ 22 h 40"/>
              <a:gd name="T38" fmla="*/ 0 w 71"/>
              <a:gd name="T39" fmla="*/ 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1" h="40">
                <a:moveTo>
                  <a:pt x="0" y="9"/>
                </a:moveTo>
                <a:lnTo>
                  <a:pt x="4" y="5"/>
                </a:lnTo>
                <a:lnTo>
                  <a:pt x="9" y="0"/>
                </a:lnTo>
                <a:lnTo>
                  <a:pt x="22" y="9"/>
                </a:lnTo>
                <a:lnTo>
                  <a:pt x="27" y="18"/>
                </a:lnTo>
                <a:lnTo>
                  <a:pt x="31" y="22"/>
                </a:lnTo>
                <a:lnTo>
                  <a:pt x="44" y="22"/>
                </a:lnTo>
                <a:lnTo>
                  <a:pt x="49" y="27"/>
                </a:lnTo>
                <a:lnTo>
                  <a:pt x="53" y="27"/>
                </a:lnTo>
                <a:lnTo>
                  <a:pt x="58" y="27"/>
                </a:lnTo>
                <a:lnTo>
                  <a:pt x="67" y="27"/>
                </a:lnTo>
                <a:lnTo>
                  <a:pt x="71" y="27"/>
                </a:lnTo>
                <a:lnTo>
                  <a:pt x="71" y="40"/>
                </a:lnTo>
                <a:lnTo>
                  <a:pt x="67" y="40"/>
                </a:lnTo>
                <a:lnTo>
                  <a:pt x="49" y="31"/>
                </a:lnTo>
                <a:lnTo>
                  <a:pt x="49" y="31"/>
                </a:lnTo>
                <a:lnTo>
                  <a:pt x="36" y="27"/>
                </a:lnTo>
                <a:lnTo>
                  <a:pt x="18" y="27"/>
                </a:lnTo>
                <a:lnTo>
                  <a:pt x="9" y="22"/>
                </a:lnTo>
                <a:lnTo>
                  <a:pt x="0" y="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8" name="Freeform 946">
            <a:extLst>
              <a:ext uri="{FF2B5EF4-FFF2-40B4-BE49-F238E27FC236}">
                <a16:creationId xmlns:a16="http://schemas.microsoft.com/office/drawing/2014/main" id="{A81F1C30-26CF-4DD6-B8CD-45EC25D31A64}"/>
              </a:ext>
            </a:extLst>
          </p:cNvPr>
          <p:cNvSpPr>
            <a:spLocks/>
          </p:cNvSpPr>
          <p:nvPr/>
        </p:nvSpPr>
        <p:spPr bwMode="auto">
          <a:xfrm>
            <a:off x="6341574" y="4667218"/>
            <a:ext cx="63401" cy="35719"/>
          </a:xfrm>
          <a:custGeom>
            <a:avLst/>
            <a:gdLst>
              <a:gd name="T0" fmla="*/ 0 w 71"/>
              <a:gd name="T1" fmla="*/ 9 h 40"/>
              <a:gd name="T2" fmla="*/ 4 w 71"/>
              <a:gd name="T3" fmla="*/ 5 h 40"/>
              <a:gd name="T4" fmla="*/ 9 w 71"/>
              <a:gd name="T5" fmla="*/ 0 h 40"/>
              <a:gd name="T6" fmla="*/ 22 w 71"/>
              <a:gd name="T7" fmla="*/ 9 h 40"/>
              <a:gd name="T8" fmla="*/ 27 w 71"/>
              <a:gd name="T9" fmla="*/ 18 h 40"/>
              <a:gd name="T10" fmla="*/ 31 w 71"/>
              <a:gd name="T11" fmla="*/ 22 h 40"/>
              <a:gd name="T12" fmla="*/ 44 w 71"/>
              <a:gd name="T13" fmla="*/ 22 h 40"/>
              <a:gd name="T14" fmla="*/ 49 w 71"/>
              <a:gd name="T15" fmla="*/ 27 h 40"/>
              <a:gd name="T16" fmla="*/ 53 w 71"/>
              <a:gd name="T17" fmla="*/ 27 h 40"/>
              <a:gd name="T18" fmla="*/ 58 w 71"/>
              <a:gd name="T19" fmla="*/ 27 h 40"/>
              <a:gd name="T20" fmla="*/ 67 w 71"/>
              <a:gd name="T21" fmla="*/ 27 h 40"/>
              <a:gd name="T22" fmla="*/ 71 w 71"/>
              <a:gd name="T23" fmla="*/ 27 h 40"/>
              <a:gd name="T24" fmla="*/ 71 w 71"/>
              <a:gd name="T25" fmla="*/ 40 h 40"/>
              <a:gd name="T26" fmla="*/ 67 w 71"/>
              <a:gd name="T27" fmla="*/ 40 h 40"/>
              <a:gd name="T28" fmla="*/ 49 w 71"/>
              <a:gd name="T29" fmla="*/ 31 h 40"/>
              <a:gd name="T30" fmla="*/ 49 w 71"/>
              <a:gd name="T31" fmla="*/ 31 h 40"/>
              <a:gd name="T32" fmla="*/ 36 w 71"/>
              <a:gd name="T33" fmla="*/ 27 h 40"/>
              <a:gd name="T34" fmla="*/ 18 w 71"/>
              <a:gd name="T35" fmla="*/ 27 h 40"/>
              <a:gd name="T36" fmla="*/ 9 w 71"/>
              <a:gd name="T37" fmla="*/ 22 h 40"/>
              <a:gd name="T38" fmla="*/ 0 w 71"/>
              <a:gd name="T39" fmla="*/ 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1" h="40">
                <a:moveTo>
                  <a:pt x="0" y="9"/>
                </a:moveTo>
                <a:lnTo>
                  <a:pt x="4" y="5"/>
                </a:lnTo>
                <a:lnTo>
                  <a:pt x="9" y="0"/>
                </a:lnTo>
                <a:lnTo>
                  <a:pt x="22" y="9"/>
                </a:lnTo>
                <a:lnTo>
                  <a:pt x="27" y="18"/>
                </a:lnTo>
                <a:lnTo>
                  <a:pt x="31" y="22"/>
                </a:lnTo>
                <a:lnTo>
                  <a:pt x="44" y="22"/>
                </a:lnTo>
                <a:lnTo>
                  <a:pt x="49" y="27"/>
                </a:lnTo>
                <a:lnTo>
                  <a:pt x="53" y="27"/>
                </a:lnTo>
                <a:lnTo>
                  <a:pt x="58" y="27"/>
                </a:lnTo>
                <a:lnTo>
                  <a:pt x="67" y="27"/>
                </a:lnTo>
                <a:lnTo>
                  <a:pt x="71" y="27"/>
                </a:lnTo>
                <a:lnTo>
                  <a:pt x="71" y="40"/>
                </a:lnTo>
                <a:lnTo>
                  <a:pt x="67" y="40"/>
                </a:lnTo>
                <a:lnTo>
                  <a:pt x="49" y="31"/>
                </a:lnTo>
                <a:lnTo>
                  <a:pt x="49" y="31"/>
                </a:lnTo>
                <a:lnTo>
                  <a:pt x="36" y="27"/>
                </a:lnTo>
                <a:lnTo>
                  <a:pt x="18" y="27"/>
                </a:lnTo>
                <a:lnTo>
                  <a:pt x="9" y="22"/>
                </a:lnTo>
                <a:lnTo>
                  <a:pt x="0" y="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09" name="Freeform 947">
            <a:extLst>
              <a:ext uri="{FF2B5EF4-FFF2-40B4-BE49-F238E27FC236}">
                <a16:creationId xmlns:a16="http://schemas.microsoft.com/office/drawing/2014/main" id="{59B13634-2E02-4E9E-A778-BC79DB465919}"/>
              </a:ext>
            </a:extLst>
          </p:cNvPr>
          <p:cNvSpPr>
            <a:spLocks/>
          </p:cNvSpPr>
          <p:nvPr/>
        </p:nvSpPr>
        <p:spPr bwMode="auto">
          <a:xfrm>
            <a:off x="6341574" y="4667218"/>
            <a:ext cx="63401" cy="35719"/>
          </a:xfrm>
          <a:custGeom>
            <a:avLst/>
            <a:gdLst>
              <a:gd name="T0" fmla="*/ 0 w 71"/>
              <a:gd name="T1" fmla="*/ 9 h 40"/>
              <a:gd name="T2" fmla="*/ 4 w 71"/>
              <a:gd name="T3" fmla="*/ 5 h 40"/>
              <a:gd name="T4" fmla="*/ 9 w 71"/>
              <a:gd name="T5" fmla="*/ 0 h 40"/>
              <a:gd name="T6" fmla="*/ 22 w 71"/>
              <a:gd name="T7" fmla="*/ 9 h 40"/>
              <a:gd name="T8" fmla="*/ 27 w 71"/>
              <a:gd name="T9" fmla="*/ 18 h 40"/>
              <a:gd name="T10" fmla="*/ 31 w 71"/>
              <a:gd name="T11" fmla="*/ 22 h 40"/>
              <a:gd name="T12" fmla="*/ 44 w 71"/>
              <a:gd name="T13" fmla="*/ 22 h 40"/>
              <a:gd name="T14" fmla="*/ 49 w 71"/>
              <a:gd name="T15" fmla="*/ 27 h 40"/>
              <a:gd name="T16" fmla="*/ 53 w 71"/>
              <a:gd name="T17" fmla="*/ 27 h 40"/>
              <a:gd name="T18" fmla="*/ 58 w 71"/>
              <a:gd name="T19" fmla="*/ 27 h 40"/>
              <a:gd name="T20" fmla="*/ 67 w 71"/>
              <a:gd name="T21" fmla="*/ 27 h 40"/>
              <a:gd name="T22" fmla="*/ 71 w 71"/>
              <a:gd name="T23" fmla="*/ 27 h 40"/>
              <a:gd name="T24" fmla="*/ 71 w 71"/>
              <a:gd name="T25" fmla="*/ 40 h 40"/>
              <a:gd name="T26" fmla="*/ 67 w 71"/>
              <a:gd name="T27" fmla="*/ 40 h 40"/>
              <a:gd name="T28" fmla="*/ 49 w 71"/>
              <a:gd name="T29" fmla="*/ 31 h 40"/>
              <a:gd name="T30" fmla="*/ 49 w 71"/>
              <a:gd name="T31" fmla="*/ 31 h 40"/>
              <a:gd name="T32" fmla="*/ 36 w 71"/>
              <a:gd name="T33" fmla="*/ 27 h 40"/>
              <a:gd name="T34" fmla="*/ 18 w 71"/>
              <a:gd name="T35" fmla="*/ 27 h 40"/>
              <a:gd name="T36" fmla="*/ 9 w 71"/>
              <a:gd name="T37" fmla="*/ 22 h 40"/>
              <a:gd name="T38" fmla="*/ 0 w 71"/>
              <a:gd name="T39" fmla="*/ 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1" h="40">
                <a:moveTo>
                  <a:pt x="0" y="9"/>
                </a:moveTo>
                <a:lnTo>
                  <a:pt x="4" y="5"/>
                </a:lnTo>
                <a:lnTo>
                  <a:pt x="9" y="0"/>
                </a:lnTo>
                <a:lnTo>
                  <a:pt x="22" y="9"/>
                </a:lnTo>
                <a:lnTo>
                  <a:pt x="27" y="18"/>
                </a:lnTo>
                <a:lnTo>
                  <a:pt x="31" y="22"/>
                </a:lnTo>
                <a:lnTo>
                  <a:pt x="44" y="22"/>
                </a:lnTo>
                <a:lnTo>
                  <a:pt x="49" y="27"/>
                </a:lnTo>
                <a:lnTo>
                  <a:pt x="53" y="27"/>
                </a:lnTo>
                <a:lnTo>
                  <a:pt x="58" y="27"/>
                </a:lnTo>
                <a:lnTo>
                  <a:pt x="67" y="27"/>
                </a:lnTo>
                <a:lnTo>
                  <a:pt x="71" y="27"/>
                </a:lnTo>
                <a:lnTo>
                  <a:pt x="71" y="40"/>
                </a:lnTo>
                <a:lnTo>
                  <a:pt x="67" y="40"/>
                </a:lnTo>
                <a:lnTo>
                  <a:pt x="49" y="31"/>
                </a:lnTo>
                <a:lnTo>
                  <a:pt x="49" y="31"/>
                </a:lnTo>
                <a:lnTo>
                  <a:pt x="36" y="27"/>
                </a:lnTo>
                <a:lnTo>
                  <a:pt x="18" y="27"/>
                </a:lnTo>
                <a:lnTo>
                  <a:pt x="9" y="22"/>
                </a:lnTo>
                <a:lnTo>
                  <a:pt x="0" y="9"/>
                </a:lnTo>
                <a:close/>
              </a:path>
            </a:pathLst>
          </a:custGeom>
          <a:solidFill>
            <a:srgbClr val="4CA6E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0" name="Freeform 948">
            <a:extLst>
              <a:ext uri="{FF2B5EF4-FFF2-40B4-BE49-F238E27FC236}">
                <a16:creationId xmlns:a16="http://schemas.microsoft.com/office/drawing/2014/main" id="{4C95EC4F-E68A-4081-A29E-D4789EED4D56}"/>
              </a:ext>
            </a:extLst>
          </p:cNvPr>
          <p:cNvSpPr>
            <a:spLocks/>
          </p:cNvSpPr>
          <p:nvPr/>
        </p:nvSpPr>
        <p:spPr bwMode="auto">
          <a:xfrm>
            <a:off x="6341574" y="4667218"/>
            <a:ext cx="63401" cy="35719"/>
          </a:xfrm>
          <a:custGeom>
            <a:avLst/>
            <a:gdLst>
              <a:gd name="T0" fmla="*/ 0 w 71"/>
              <a:gd name="T1" fmla="*/ 9 h 40"/>
              <a:gd name="T2" fmla="*/ 4 w 71"/>
              <a:gd name="T3" fmla="*/ 5 h 40"/>
              <a:gd name="T4" fmla="*/ 9 w 71"/>
              <a:gd name="T5" fmla="*/ 0 h 40"/>
              <a:gd name="T6" fmla="*/ 22 w 71"/>
              <a:gd name="T7" fmla="*/ 9 h 40"/>
              <a:gd name="T8" fmla="*/ 27 w 71"/>
              <a:gd name="T9" fmla="*/ 18 h 40"/>
              <a:gd name="T10" fmla="*/ 31 w 71"/>
              <a:gd name="T11" fmla="*/ 22 h 40"/>
              <a:gd name="T12" fmla="*/ 44 w 71"/>
              <a:gd name="T13" fmla="*/ 22 h 40"/>
              <a:gd name="T14" fmla="*/ 49 w 71"/>
              <a:gd name="T15" fmla="*/ 27 h 40"/>
              <a:gd name="T16" fmla="*/ 53 w 71"/>
              <a:gd name="T17" fmla="*/ 27 h 40"/>
              <a:gd name="T18" fmla="*/ 58 w 71"/>
              <a:gd name="T19" fmla="*/ 27 h 40"/>
              <a:gd name="T20" fmla="*/ 67 w 71"/>
              <a:gd name="T21" fmla="*/ 27 h 40"/>
              <a:gd name="T22" fmla="*/ 71 w 71"/>
              <a:gd name="T23" fmla="*/ 27 h 40"/>
              <a:gd name="T24" fmla="*/ 71 w 71"/>
              <a:gd name="T25" fmla="*/ 40 h 40"/>
              <a:gd name="T26" fmla="*/ 67 w 71"/>
              <a:gd name="T27" fmla="*/ 40 h 40"/>
              <a:gd name="T28" fmla="*/ 49 w 71"/>
              <a:gd name="T29" fmla="*/ 31 h 40"/>
              <a:gd name="T30" fmla="*/ 49 w 71"/>
              <a:gd name="T31" fmla="*/ 31 h 40"/>
              <a:gd name="T32" fmla="*/ 36 w 71"/>
              <a:gd name="T33" fmla="*/ 27 h 40"/>
              <a:gd name="T34" fmla="*/ 18 w 71"/>
              <a:gd name="T35" fmla="*/ 27 h 40"/>
              <a:gd name="T36" fmla="*/ 9 w 71"/>
              <a:gd name="T37" fmla="*/ 22 h 40"/>
              <a:gd name="T38" fmla="*/ 0 w 71"/>
              <a:gd name="T39" fmla="*/ 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1" h="40">
                <a:moveTo>
                  <a:pt x="0" y="9"/>
                </a:moveTo>
                <a:lnTo>
                  <a:pt x="4" y="5"/>
                </a:lnTo>
                <a:lnTo>
                  <a:pt x="9" y="0"/>
                </a:lnTo>
                <a:lnTo>
                  <a:pt x="22" y="9"/>
                </a:lnTo>
                <a:lnTo>
                  <a:pt x="27" y="18"/>
                </a:lnTo>
                <a:lnTo>
                  <a:pt x="31" y="22"/>
                </a:lnTo>
                <a:lnTo>
                  <a:pt x="44" y="22"/>
                </a:lnTo>
                <a:lnTo>
                  <a:pt x="49" y="27"/>
                </a:lnTo>
                <a:lnTo>
                  <a:pt x="53" y="27"/>
                </a:lnTo>
                <a:lnTo>
                  <a:pt x="58" y="27"/>
                </a:lnTo>
                <a:lnTo>
                  <a:pt x="67" y="27"/>
                </a:lnTo>
                <a:lnTo>
                  <a:pt x="71" y="27"/>
                </a:lnTo>
                <a:lnTo>
                  <a:pt x="71" y="40"/>
                </a:lnTo>
                <a:lnTo>
                  <a:pt x="67" y="40"/>
                </a:lnTo>
                <a:lnTo>
                  <a:pt x="49" y="31"/>
                </a:lnTo>
                <a:lnTo>
                  <a:pt x="49" y="31"/>
                </a:lnTo>
                <a:lnTo>
                  <a:pt x="36" y="27"/>
                </a:lnTo>
                <a:lnTo>
                  <a:pt x="18" y="27"/>
                </a:lnTo>
                <a:lnTo>
                  <a:pt x="9" y="22"/>
                </a:lnTo>
                <a:lnTo>
                  <a:pt x="0" y="9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1" name="Freeform 949">
            <a:extLst>
              <a:ext uri="{FF2B5EF4-FFF2-40B4-BE49-F238E27FC236}">
                <a16:creationId xmlns:a16="http://schemas.microsoft.com/office/drawing/2014/main" id="{CE57AB79-F1C0-45E3-B5F7-75FFF7EA676D}"/>
              </a:ext>
            </a:extLst>
          </p:cNvPr>
          <p:cNvSpPr>
            <a:spLocks/>
          </p:cNvSpPr>
          <p:nvPr/>
        </p:nvSpPr>
        <p:spPr bwMode="auto">
          <a:xfrm>
            <a:off x="5655772" y="3744780"/>
            <a:ext cx="396479" cy="388442"/>
          </a:xfrm>
          <a:custGeom>
            <a:avLst/>
            <a:gdLst>
              <a:gd name="T0" fmla="*/ 142 w 444"/>
              <a:gd name="T1" fmla="*/ 18 h 435"/>
              <a:gd name="T2" fmla="*/ 173 w 444"/>
              <a:gd name="T3" fmla="*/ 31 h 435"/>
              <a:gd name="T4" fmla="*/ 195 w 444"/>
              <a:gd name="T5" fmla="*/ 23 h 435"/>
              <a:gd name="T6" fmla="*/ 227 w 444"/>
              <a:gd name="T7" fmla="*/ 76 h 435"/>
              <a:gd name="T8" fmla="*/ 235 w 444"/>
              <a:gd name="T9" fmla="*/ 80 h 435"/>
              <a:gd name="T10" fmla="*/ 249 w 444"/>
              <a:gd name="T11" fmla="*/ 120 h 435"/>
              <a:gd name="T12" fmla="*/ 275 w 444"/>
              <a:gd name="T13" fmla="*/ 142 h 435"/>
              <a:gd name="T14" fmla="*/ 284 w 444"/>
              <a:gd name="T15" fmla="*/ 147 h 435"/>
              <a:gd name="T16" fmla="*/ 284 w 444"/>
              <a:gd name="T17" fmla="*/ 147 h 435"/>
              <a:gd name="T18" fmla="*/ 298 w 444"/>
              <a:gd name="T19" fmla="*/ 182 h 435"/>
              <a:gd name="T20" fmla="*/ 298 w 444"/>
              <a:gd name="T21" fmla="*/ 182 h 435"/>
              <a:gd name="T22" fmla="*/ 329 w 444"/>
              <a:gd name="T23" fmla="*/ 191 h 435"/>
              <a:gd name="T24" fmla="*/ 360 w 444"/>
              <a:gd name="T25" fmla="*/ 187 h 435"/>
              <a:gd name="T26" fmla="*/ 346 w 444"/>
              <a:gd name="T27" fmla="*/ 231 h 435"/>
              <a:gd name="T28" fmla="*/ 377 w 444"/>
              <a:gd name="T29" fmla="*/ 235 h 435"/>
              <a:gd name="T30" fmla="*/ 400 w 444"/>
              <a:gd name="T31" fmla="*/ 244 h 435"/>
              <a:gd name="T32" fmla="*/ 395 w 444"/>
              <a:gd name="T33" fmla="*/ 271 h 435"/>
              <a:gd name="T34" fmla="*/ 382 w 444"/>
              <a:gd name="T35" fmla="*/ 284 h 435"/>
              <a:gd name="T36" fmla="*/ 333 w 444"/>
              <a:gd name="T37" fmla="*/ 289 h 435"/>
              <a:gd name="T38" fmla="*/ 315 w 444"/>
              <a:gd name="T39" fmla="*/ 289 h 435"/>
              <a:gd name="T40" fmla="*/ 315 w 444"/>
              <a:gd name="T41" fmla="*/ 293 h 435"/>
              <a:gd name="T42" fmla="*/ 338 w 444"/>
              <a:gd name="T43" fmla="*/ 302 h 435"/>
              <a:gd name="T44" fmla="*/ 369 w 444"/>
              <a:gd name="T45" fmla="*/ 302 h 435"/>
              <a:gd name="T46" fmla="*/ 382 w 444"/>
              <a:gd name="T47" fmla="*/ 302 h 435"/>
              <a:gd name="T48" fmla="*/ 400 w 444"/>
              <a:gd name="T49" fmla="*/ 311 h 435"/>
              <a:gd name="T50" fmla="*/ 409 w 444"/>
              <a:gd name="T51" fmla="*/ 328 h 435"/>
              <a:gd name="T52" fmla="*/ 426 w 444"/>
              <a:gd name="T53" fmla="*/ 337 h 435"/>
              <a:gd name="T54" fmla="*/ 440 w 444"/>
              <a:gd name="T55" fmla="*/ 355 h 435"/>
              <a:gd name="T56" fmla="*/ 440 w 444"/>
              <a:gd name="T57" fmla="*/ 373 h 435"/>
              <a:gd name="T58" fmla="*/ 435 w 444"/>
              <a:gd name="T59" fmla="*/ 390 h 435"/>
              <a:gd name="T60" fmla="*/ 395 w 444"/>
              <a:gd name="T61" fmla="*/ 399 h 435"/>
              <a:gd name="T62" fmla="*/ 382 w 444"/>
              <a:gd name="T63" fmla="*/ 382 h 435"/>
              <a:gd name="T64" fmla="*/ 346 w 444"/>
              <a:gd name="T65" fmla="*/ 404 h 435"/>
              <a:gd name="T66" fmla="*/ 306 w 444"/>
              <a:gd name="T67" fmla="*/ 426 h 435"/>
              <a:gd name="T68" fmla="*/ 293 w 444"/>
              <a:gd name="T69" fmla="*/ 382 h 435"/>
              <a:gd name="T70" fmla="*/ 280 w 444"/>
              <a:gd name="T71" fmla="*/ 382 h 435"/>
              <a:gd name="T72" fmla="*/ 262 w 444"/>
              <a:gd name="T73" fmla="*/ 417 h 435"/>
              <a:gd name="T74" fmla="*/ 204 w 444"/>
              <a:gd name="T75" fmla="*/ 417 h 435"/>
              <a:gd name="T76" fmla="*/ 156 w 444"/>
              <a:gd name="T77" fmla="*/ 422 h 435"/>
              <a:gd name="T78" fmla="*/ 111 w 444"/>
              <a:gd name="T79" fmla="*/ 395 h 435"/>
              <a:gd name="T80" fmla="*/ 80 w 444"/>
              <a:gd name="T81" fmla="*/ 386 h 435"/>
              <a:gd name="T82" fmla="*/ 53 w 444"/>
              <a:gd name="T83" fmla="*/ 359 h 435"/>
              <a:gd name="T84" fmla="*/ 58 w 444"/>
              <a:gd name="T85" fmla="*/ 306 h 435"/>
              <a:gd name="T86" fmla="*/ 62 w 444"/>
              <a:gd name="T87" fmla="*/ 293 h 435"/>
              <a:gd name="T88" fmla="*/ 62 w 444"/>
              <a:gd name="T89" fmla="*/ 253 h 435"/>
              <a:gd name="T90" fmla="*/ 45 w 444"/>
              <a:gd name="T91" fmla="*/ 240 h 435"/>
              <a:gd name="T92" fmla="*/ 27 w 444"/>
              <a:gd name="T93" fmla="*/ 213 h 435"/>
              <a:gd name="T94" fmla="*/ 5 w 444"/>
              <a:gd name="T95" fmla="*/ 169 h 435"/>
              <a:gd name="T96" fmla="*/ 14 w 444"/>
              <a:gd name="T97" fmla="*/ 107 h 435"/>
              <a:gd name="T98" fmla="*/ 36 w 444"/>
              <a:gd name="T99" fmla="*/ 98 h 435"/>
              <a:gd name="T100" fmla="*/ 62 w 444"/>
              <a:gd name="T101" fmla="*/ 71 h 435"/>
              <a:gd name="T102" fmla="*/ 89 w 444"/>
              <a:gd name="T103" fmla="*/ 45 h 435"/>
              <a:gd name="T104" fmla="*/ 98 w 444"/>
              <a:gd name="T105" fmla="*/ 1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4" h="435">
                <a:moveTo>
                  <a:pt x="107" y="0"/>
                </a:moveTo>
                <a:lnTo>
                  <a:pt x="124" y="5"/>
                </a:lnTo>
                <a:lnTo>
                  <a:pt x="133" y="5"/>
                </a:lnTo>
                <a:lnTo>
                  <a:pt x="138" y="9"/>
                </a:lnTo>
                <a:lnTo>
                  <a:pt x="142" y="18"/>
                </a:lnTo>
                <a:lnTo>
                  <a:pt x="147" y="23"/>
                </a:lnTo>
                <a:lnTo>
                  <a:pt x="164" y="23"/>
                </a:lnTo>
                <a:lnTo>
                  <a:pt x="164" y="27"/>
                </a:lnTo>
                <a:lnTo>
                  <a:pt x="173" y="31"/>
                </a:lnTo>
                <a:lnTo>
                  <a:pt x="173" y="31"/>
                </a:lnTo>
                <a:lnTo>
                  <a:pt x="187" y="27"/>
                </a:lnTo>
                <a:lnTo>
                  <a:pt x="187" y="27"/>
                </a:lnTo>
                <a:lnTo>
                  <a:pt x="191" y="23"/>
                </a:lnTo>
                <a:lnTo>
                  <a:pt x="191" y="23"/>
                </a:lnTo>
                <a:lnTo>
                  <a:pt x="195" y="23"/>
                </a:lnTo>
                <a:lnTo>
                  <a:pt x="200" y="27"/>
                </a:lnTo>
                <a:lnTo>
                  <a:pt x="204" y="27"/>
                </a:lnTo>
                <a:lnTo>
                  <a:pt x="213" y="40"/>
                </a:lnTo>
                <a:lnTo>
                  <a:pt x="218" y="58"/>
                </a:lnTo>
                <a:lnTo>
                  <a:pt x="227" y="76"/>
                </a:lnTo>
                <a:lnTo>
                  <a:pt x="227" y="76"/>
                </a:lnTo>
                <a:lnTo>
                  <a:pt x="231" y="76"/>
                </a:lnTo>
                <a:lnTo>
                  <a:pt x="231" y="76"/>
                </a:lnTo>
                <a:lnTo>
                  <a:pt x="231" y="76"/>
                </a:lnTo>
                <a:lnTo>
                  <a:pt x="235" y="80"/>
                </a:lnTo>
                <a:lnTo>
                  <a:pt x="249" y="102"/>
                </a:lnTo>
                <a:lnTo>
                  <a:pt x="258" y="107"/>
                </a:lnTo>
                <a:lnTo>
                  <a:pt x="258" y="111"/>
                </a:lnTo>
                <a:lnTo>
                  <a:pt x="249" y="116"/>
                </a:lnTo>
                <a:lnTo>
                  <a:pt x="249" y="120"/>
                </a:lnTo>
                <a:lnTo>
                  <a:pt x="258" y="120"/>
                </a:lnTo>
                <a:lnTo>
                  <a:pt x="253" y="129"/>
                </a:lnTo>
                <a:lnTo>
                  <a:pt x="253" y="138"/>
                </a:lnTo>
                <a:lnTo>
                  <a:pt x="262" y="138"/>
                </a:lnTo>
                <a:lnTo>
                  <a:pt x="275" y="142"/>
                </a:lnTo>
                <a:lnTo>
                  <a:pt x="275" y="142"/>
                </a:lnTo>
                <a:lnTo>
                  <a:pt x="275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51"/>
                </a:lnTo>
                <a:lnTo>
                  <a:pt x="284" y="147"/>
                </a:lnTo>
                <a:lnTo>
                  <a:pt x="289" y="151"/>
                </a:lnTo>
                <a:lnTo>
                  <a:pt x="289" y="160"/>
                </a:lnTo>
                <a:lnTo>
                  <a:pt x="293" y="164"/>
                </a:lnTo>
                <a:lnTo>
                  <a:pt x="293" y="169"/>
                </a:lnTo>
                <a:lnTo>
                  <a:pt x="298" y="182"/>
                </a:lnTo>
                <a:lnTo>
                  <a:pt x="298" y="187"/>
                </a:lnTo>
                <a:lnTo>
                  <a:pt x="298" y="182"/>
                </a:lnTo>
                <a:lnTo>
                  <a:pt x="298" y="187"/>
                </a:lnTo>
                <a:lnTo>
                  <a:pt x="298" y="182"/>
                </a:lnTo>
                <a:lnTo>
                  <a:pt x="298" y="182"/>
                </a:lnTo>
                <a:lnTo>
                  <a:pt x="306" y="191"/>
                </a:lnTo>
                <a:lnTo>
                  <a:pt x="311" y="191"/>
                </a:lnTo>
                <a:lnTo>
                  <a:pt x="311" y="200"/>
                </a:lnTo>
                <a:lnTo>
                  <a:pt x="324" y="187"/>
                </a:lnTo>
                <a:lnTo>
                  <a:pt x="329" y="191"/>
                </a:lnTo>
                <a:lnTo>
                  <a:pt x="342" y="178"/>
                </a:lnTo>
                <a:lnTo>
                  <a:pt x="351" y="182"/>
                </a:lnTo>
                <a:lnTo>
                  <a:pt x="351" y="182"/>
                </a:lnTo>
                <a:lnTo>
                  <a:pt x="355" y="182"/>
                </a:lnTo>
                <a:lnTo>
                  <a:pt x="360" y="187"/>
                </a:lnTo>
                <a:lnTo>
                  <a:pt x="360" y="191"/>
                </a:lnTo>
                <a:lnTo>
                  <a:pt x="338" y="226"/>
                </a:lnTo>
                <a:lnTo>
                  <a:pt x="342" y="222"/>
                </a:lnTo>
                <a:lnTo>
                  <a:pt x="346" y="226"/>
                </a:lnTo>
                <a:lnTo>
                  <a:pt x="346" y="231"/>
                </a:lnTo>
                <a:lnTo>
                  <a:pt x="346" y="235"/>
                </a:lnTo>
                <a:lnTo>
                  <a:pt x="355" y="235"/>
                </a:lnTo>
                <a:lnTo>
                  <a:pt x="364" y="231"/>
                </a:lnTo>
                <a:lnTo>
                  <a:pt x="369" y="231"/>
                </a:lnTo>
                <a:lnTo>
                  <a:pt x="377" y="235"/>
                </a:lnTo>
                <a:lnTo>
                  <a:pt x="382" y="235"/>
                </a:lnTo>
                <a:lnTo>
                  <a:pt x="386" y="231"/>
                </a:lnTo>
                <a:lnTo>
                  <a:pt x="395" y="231"/>
                </a:lnTo>
                <a:lnTo>
                  <a:pt x="400" y="235"/>
                </a:lnTo>
                <a:lnTo>
                  <a:pt x="400" y="244"/>
                </a:lnTo>
                <a:lnTo>
                  <a:pt x="400" y="249"/>
                </a:lnTo>
                <a:lnTo>
                  <a:pt x="400" y="253"/>
                </a:lnTo>
                <a:lnTo>
                  <a:pt x="400" y="262"/>
                </a:lnTo>
                <a:lnTo>
                  <a:pt x="400" y="266"/>
                </a:lnTo>
                <a:lnTo>
                  <a:pt x="395" y="271"/>
                </a:lnTo>
                <a:lnTo>
                  <a:pt x="391" y="280"/>
                </a:lnTo>
                <a:lnTo>
                  <a:pt x="391" y="280"/>
                </a:lnTo>
                <a:lnTo>
                  <a:pt x="391" y="280"/>
                </a:lnTo>
                <a:lnTo>
                  <a:pt x="386" y="284"/>
                </a:lnTo>
                <a:lnTo>
                  <a:pt x="382" y="284"/>
                </a:lnTo>
                <a:lnTo>
                  <a:pt x="369" y="284"/>
                </a:lnTo>
                <a:lnTo>
                  <a:pt x="360" y="289"/>
                </a:lnTo>
                <a:lnTo>
                  <a:pt x="346" y="289"/>
                </a:lnTo>
                <a:lnTo>
                  <a:pt x="338" y="289"/>
                </a:lnTo>
                <a:lnTo>
                  <a:pt x="333" y="289"/>
                </a:lnTo>
                <a:lnTo>
                  <a:pt x="329" y="289"/>
                </a:lnTo>
                <a:lnTo>
                  <a:pt x="324" y="289"/>
                </a:lnTo>
                <a:lnTo>
                  <a:pt x="320" y="284"/>
                </a:lnTo>
                <a:lnTo>
                  <a:pt x="315" y="289"/>
                </a:lnTo>
                <a:lnTo>
                  <a:pt x="315" y="289"/>
                </a:lnTo>
                <a:lnTo>
                  <a:pt x="311" y="289"/>
                </a:lnTo>
                <a:lnTo>
                  <a:pt x="311" y="289"/>
                </a:lnTo>
                <a:lnTo>
                  <a:pt x="315" y="289"/>
                </a:lnTo>
                <a:lnTo>
                  <a:pt x="315" y="289"/>
                </a:lnTo>
                <a:lnTo>
                  <a:pt x="315" y="293"/>
                </a:lnTo>
                <a:lnTo>
                  <a:pt x="320" y="293"/>
                </a:lnTo>
                <a:lnTo>
                  <a:pt x="324" y="297"/>
                </a:lnTo>
                <a:lnTo>
                  <a:pt x="329" y="302"/>
                </a:lnTo>
                <a:lnTo>
                  <a:pt x="333" y="302"/>
                </a:lnTo>
                <a:lnTo>
                  <a:pt x="338" y="302"/>
                </a:lnTo>
                <a:lnTo>
                  <a:pt x="346" y="302"/>
                </a:lnTo>
                <a:lnTo>
                  <a:pt x="355" y="302"/>
                </a:lnTo>
                <a:lnTo>
                  <a:pt x="355" y="302"/>
                </a:lnTo>
                <a:lnTo>
                  <a:pt x="360" y="297"/>
                </a:lnTo>
                <a:lnTo>
                  <a:pt x="369" y="302"/>
                </a:lnTo>
                <a:lnTo>
                  <a:pt x="369" y="302"/>
                </a:lnTo>
                <a:lnTo>
                  <a:pt x="373" y="302"/>
                </a:lnTo>
                <a:lnTo>
                  <a:pt x="377" y="302"/>
                </a:lnTo>
                <a:lnTo>
                  <a:pt x="382" y="302"/>
                </a:lnTo>
                <a:lnTo>
                  <a:pt x="382" y="302"/>
                </a:lnTo>
                <a:lnTo>
                  <a:pt x="386" y="302"/>
                </a:lnTo>
                <a:lnTo>
                  <a:pt x="391" y="302"/>
                </a:lnTo>
                <a:lnTo>
                  <a:pt x="391" y="306"/>
                </a:lnTo>
                <a:lnTo>
                  <a:pt x="395" y="306"/>
                </a:lnTo>
                <a:lnTo>
                  <a:pt x="400" y="311"/>
                </a:lnTo>
                <a:lnTo>
                  <a:pt x="400" y="315"/>
                </a:lnTo>
                <a:lnTo>
                  <a:pt x="404" y="315"/>
                </a:lnTo>
                <a:lnTo>
                  <a:pt x="404" y="320"/>
                </a:lnTo>
                <a:lnTo>
                  <a:pt x="404" y="324"/>
                </a:lnTo>
                <a:lnTo>
                  <a:pt x="409" y="328"/>
                </a:lnTo>
                <a:lnTo>
                  <a:pt x="413" y="328"/>
                </a:lnTo>
                <a:lnTo>
                  <a:pt x="417" y="333"/>
                </a:lnTo>
                <a:lnTo>
                  <a:pt x="417" y="333"/>
                </a:lnTo>
                <a:lnTo>
                  <a:pt x="422" y="333"/>
                </a:lnTo>
                <a:lnTo>
                  <a:pt x="426" y="337"/>
                </a:lnTo>
                <a:lnTo>
                  <a:pt x="431" y="337"/>
                </a:lnTo>
                <a:lnTo>
                  <a:pt x="435" y="342"/>
                </a:lnTo>
                <a:lnTo>
                  <a:pt x="435" y="346"/>
                </a:lnTo>
                <a:lnTo>
                  <a:pt x="440" y="351"/>
                </a:lnTo>
                <a:lnTo>
                  <a:pt x="440" y="355"/>
                </a:lnTo>
                <a:lnTo>
                  <a:pt x="440" y="359"/>
                </a:lnTo>
                <a:lnTo>
                  <a:pt x="440" y="368"/>
                </a:lnTo>
                <a:lnTo>
                  <a:pt x="444" y="373"/>
                </a:lnTo>
                <a:lnTo>
                  <a:pt x="440" y="373"/>
                </a:lnTo>
                <a:lnTo>
                  <a:pt x="440" y="373"/>
                </a:lnTo>
                <a:lnTo>
                  <a:pt x="444" y="373"/>
                </a:lnTo>
                <a:lnTo>
                  <a:pt x="440" y="382"/>
                </a:lnTo>
                <a:lnTo>
                  <a:pt x="440" y="382"/>
                </a:lnTo>
                <a:lnTo>
                  <a:pt x="435" y="386"/>
                </a:lnTo>
                <a:lnTo>
                  <a:pt x="435" y="390"/>
                </a:lnTo>
                <a:lnTo>
                  <a:pt x="422" y="395"/>
                </a:lnTo>
                <a:lnTo>
                  <a:pt x="413" y="399"/>
                </a:lnTo>
                <a:lnTo>
                  <a:pt x="409" y="404"/>
                </a:lnTo>
                <a:lnTo>
                  <a:pt x="404" y="399"/>
                </a:lnTo>
                <a:lnTo>
                  <a:pt x="395" y="399"/>
                </a:lnTo>
                <a:lnTo>
                  <a:pt x="395" y="399"/>
                </a:lnTo>
                <a:lnTo>
                  <a:pt x="391" y="395"/>
                </a:lnTo>
                <a:lnTo>
                  <a:pt x="391" y="386"/>
                </a:lnTo>
                <a:lnTo>
                  <a:pt x="386" y="382"/>
                </a:lnTo>
                <a:lnTo>
                  <a:pt x="382" y="382"/>
                </a:lnTo>
                <a:lnTo>
                  <a:pt x="369" y="382"/>
                </a:lnTo>
                <a:lnTo>
                  <a:pt x="364" y="390"/>
                </a:lnTo>
                <a:lnTo>
                  <a:pt x="360" y="399"/>
                </a:lnTo>
                <a:lnTo>
                  <a:pt x="355" y="399"/>
                </a:lnTo>
                <a:lnTo>
                  <a:pt x="346" y="404"/>
                </a:lnTo>
                <a:lnTo>
                  <a:pt x="338" y="404"/>
                </a:lnTo>
                <a:lnTo>
                  <a:pt x="333" y="422"/>
                </a:lnTo>
                <a:lnTo>
                  <a:pt x="324" y="430"/>
                </a:lnTo>
                <a:lnTo>
                  <a:pt x="311" y="430"/>
                </a:lnTo>
                <a:lnTo>
                  <a:pt x="306" y="426"/>
                </a:lnTo>
                <a:lnTo>
                  <a:pt x="302" y="426"/>
                </a:lnTo>
                <a:lnTo>
                  <a:pt x="302" y="413"/>
                </a:lnTo>
                <a:lnTo>
                  <a:pt x="298" y="390"/>
                </a:lnTo>
                <a:lnTo>
                  <a:pt x="293" y="390"/>
                </a:lnTo>
                <a:lnTo>
                  <a:pt x="293" y="382"/>
                </a:lnTo>
                <a:lnTo>
                  <a:pt x="289" y="382"/>
                </a:lnTo>
                <a:lnTo>
                  <a:pt x="289" y="377"/>
                </a:lnTo>
                <a:lnTo>
                  <a:pt x="280" y="368"/>
                </a:lnTo>
                <a:lnTo>
                  <a:pt x="280" y="364"/>
                </a:lnTo>
                <a:lnTo>
                  <a:pt x="280" y="382"/>
                </a:lnTo>
                <a:lnTo>
                  <a:pt x="280" y="386"/>
                </a:lnTo>
                <a:lnTo>
                  <a:pt x="280" y="390"/>
                </a:lnTo>
                <a:lnTo>
                  <a:pt x="275" y="404"/>
                </a:lnTo>
                <a:lnTo>
                  <a:pt x="271" y="413"/>
                </a:lnTo>
                <a:lnTo>
                  <a:pt x="262" y="417"/>
                </a:lnTo>
                <a:lnTo>
                  <a:pt x="253" y="430"/>
                </a:lnTo>
                <a:lnTo>
                  <a:pt x="240" y="435"/>
                </a:lnTo>
                <a:lnTo>
                  <a:pt x="231" y="435"/>
                </a:lnTo>
                <a:lnTo>
                  <a:pt x="227" y="430"/>
                </a:lnTo>
                <a:lnTo>
                  <a:pt x="204" y="417"/>
                </a:lnTo>
                <a:lnTo>
                  <a:pt x="191" y="426"/>
                </a:lnTo>
                <a:lnTo>
                  <a:pt x="187" y="435"/>
                </a:lnTo>
                <a:lnTo>
                  <a:pt x="173" y="430"/>
                </a:lnTo>
                <a:lnTo>
                  <a:pt x="173" y="426"/>
                </a:lnTo>
                <a:lnTo>
                  <a:pt x="156" y="422"/>
                </a:lnTo>
                <a:lnTo>
                  <a:pt x="138" y="417"/>
                </a:lnTo>
                <a:lnTo>
                  <a:pt x="124" y="413"/>
                </a:lnTo>
                <a:lnTo>
                  <a:pt x="116" y="408"/>
                </a:lnTo>
                <a:lnTo>
                  <a:pt x="111" y="399"/>
                </a:lnTo>
                <a:lnTo>
                  <a:pt x="111" y="395"/>
                </a:lnTo>
                <a:lnTo>
                  <a:pt x="111" y="390"/>
                </a:lnTo>
                <a:lnTo>
                  <a:pt x="111" y="382"/>
                </a:lnTo>
                <a:lnTo>
                  <a:pt x="98" y="386"/>
                </a:lnTo>
                <a:lnTo>
                  <a:pt x="89" y="386"/>
                </a:lnTo>
                <a:lnTo>
                  <a:pt x="80" y="386"/>
                </a:lnTo>
                <a:lnTo>
                  <a:pt x="80" y="382"/>
                </a:lnTo>
                <a:lnTo>
                  <a:pt x="80" y="373"/>
                </a:lnTo>
                <a:lnTo>
                  <a:pt x="62" y="373"/>
                </a:lnTo>
                <a:lnTo>
                  <a:pt x="62" y="364"/>
                </a:lnTo>
                <a:lnTo>
                  <a:pt x="53" y="359"/>
                </a:lnTo>
                <a:lnTo>
                  <a:pt x="53" y="355"/>
                </a:lnTo>
                <a:lnTo>
                  <a:pt x="58" y="346"/>
                </a:lnTo>
                <a:lnTo>
                  <a:pt x="58" y="328"/>
                </a:lnTo>
                <a:lnTo>
                  <a:pt x="62" y="315"/>
                </a:lnTo>
                <a:lnTo>
                  <a:pt x="58" y="306"/>
                </a:lnTo>
                <a:lnTo>
                  <a:pt x="71" y="302"/>
                </a:lnTo>
                <a:lnTo>
                  <a:pt x="76" y="293"/>
                </a:lnTo>
                <a:lnTo>
                  <a:pt x="71" y="293"/>
                </a:lnTo>
                <a:lnTo>
                  <a:pt x="67" y="289"/>
                </a:lnTo>
                <a:lnTo>
                  <a:pt x="62" y="293"/>
                </a:lnTo>
                <a:lnTo>
                  <a:pt x="53" y="293"/>
                </a:lnTo>
                <a:lnTo>
                  <a:pt x="58" y="289"/>
                </a:lnTo>
                <a:lnTo>
                  <a:pt x="62" y="253"/>
                </a:lnTo>
                <a:lnTo>
                  <a:pt x="62" y="253"/>
                </a:lnTo>
                <a:lnTo>
                  <a:pt x="62" y="253"/>
                </a:lnTo>
                <a:lnTo>
                  <a:pt x="58" y="253"/>
                </a:lnTo>
                <a:lnTo>
                  <a:pt x="58" y="240"/>
                </a:lnTo>
                <a:lnTo>
                  <a:pt x="53" y="240"/>
                </a:lnTo>
                <a:lnTo>
                  <a:pt x="53" y="240"/>
                </a:lnTo>
                <a:lnTo>
                  <a:pt x="45" y="240"/>
                </a:lnTo>
                <a:lnTo>
                  <a:pt x="40" y="231"/>
                </a:lnTo>
                <a:lnTo>
                  <a:pt x="36" y="226"/>
                </a:lnTo>
                <a:lnTo>
                  <a:pt x="36" y="218"/>
                </a:lnTo>
                <a:lnTo>
                  <a:pt x="36" y="213"/>
                </a:lnTo>
                <a:lnTo>
                  <a:pt x="27" y="213"/>
                </a:lnTo>
                <a:lnTo>
                  <a:pt x="9" y="213"/>
                </a:lnTo>
                <a:lnTo>
                  <a:pt x="0" y="213"/>
                </a:lnTo>
                <a:lnTo>
                  <a:pt x="0" y="204"/>
                </a:lnTo>
                <a:lnTo>
                  <a:pt x="0" y="187"/>
                </a:lnTo>
                <a:lnTo>
                  <a:pt x="5" y="169"/>
                </a:lnTo>
                <a:lnTo>
                  <a:pt x="0" y="160"/>
                </a:lnTo>
                <a:lnTo>
                  <a:pt x="14" y="129"/>
                </a:lnTo>
                <a:lnTo>
                  <a:pt x="9" y="124"/>
                </a:lnTo>
                <a:lnTo>
                  <a:pt x="9" y="124"/>
                </a:lnTo>
                <a:lnTo>
                  <a:pt x="14" y="107"/>
                </a:lnTo>
                <a:lnTo>
                  <a:pt x="18" y="102"/>
                </a:lnTo>
                <a:lnTo>
                  <a:pt x="22" y="93"/>
                </a:lnTo>
                <a:lnTo>
                  <a:pt x="27" y="89"/>
                </a:lnTo>
                <a:lnTo>
                  <a:pt x="27" y="89"/>
                </a:lnTo>
                <a:lnTo>
                  <a:pt x="36" y="98"/>
                </a:lnTo>
                <a:lnTo>
                  <a:pt x="40" y="98"/>
                </a:lnTo>
                <a:lnTo>
                  <a:pt x="45" y="89"/>
                </a:lnTo>
                <a:lnTo>
                  <a:pt x="53" y="80"/>
                </a:lnTo>
                <a:lnTo>
                  <a:pt x="58" y="76"/>
                </a:lnTo>
                <a:lnTo>
                  <a:pt x="62" y="71"/>
                </a:lnTo>
                <a:lnTo>
                  <a:pt x="71" y="62"/>
                </a:lnTo>
                <a:lnTo>
                  <a:pt x="71" y="58"/>
                </a:lnTo>
                <a:lnTo>
                  <a:pt x="76" y="49"/>
                </a:lnTo>
                <a:lnTo>
                  <a:pt x="80" y="49"/>
                </a:lnTo>
                <a:lnTo>
                  <a:pt x="89" y="45"/>
                </a:lnTo>
                <a:lnTo>
                  <a:pt x="89" y="45"/>
                </a:lnTo>
                <a:lnTo>
                  <a:pt x="93" y="40"/>
                </a:lnTo>
                <a:lnTo>
                  <a:pt x="89" y="27"/>
                </a:lnTo>
                <a:lnTo>
                  <a:pt x="98" y="23"/>
                </a:lnTo>
                <a:lnTo>
                  <a:pt x="98" y="14"/>
                </a:lnTo>
                <a:lnTo>
                  <a:pt x="102" y="14"/>
                </a:lnTo>
                <a:lnTo>
                  <a:pt x="107" y="14"/>
                </a:lnTo>
                <a:lnTo>
                  <a:pt x="107" y="9"/>
                </a:lnTo>
                <a:lnTo>
                  <a:pt x="107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2" name="Freeform 950">
            <a:extLst>
              <a:ext uri="{FF2B5EF4-FFF2-40B4-BE49-F238E27FC236}">
                <a16:creationId xmlns:a16="http://schemas.microsoft.com/office/drawing/2014/main" id="{97D53303-8B41-41CC-903D-C69524CB1C37}"/>
              </a:ext>
            </a:extLst>
          </p:cNvPr>
          <p:cNvSpPr>
            <a:spLocks/>
          </p:cNvSpPr>
          <p:nvPr/>
        </p:nvSpPr>
        <p:spPr bwMode="auto">
          <a:xfrm>
            <a:off x="5655772" y="3744780"/>
            <a:ext cx="396479" cy="388442"/>
          </a:xfrm>
          <a:custGeom>
            <a:avLst/>
            <a:gdLst>
              <a:gd name="T0" fmla="*/ 142 w 444"/>
              <a:gd name="T1" fmla="*/ 18 h 435"/>
              <a:gd name="T2" fmla="*/ 173 w 444"/>
              <a:gd name="T3" fmla="*/ 31 h 435"/>
              <a:gd name="T4" fmla="*/ 195 w 444"/>
              <a:gd name="T5" fmla="*/ 23 h 435"/>
              <a:gd name="T6" fmla="*/ 227 w 444"/>
              <a:gd name="T7" fmla="*/ 76 h 435"/>
              <a:gd name="T8" fmla="*/ 235 w 444"/>
              <a:gd name="T9" fmla="*/ 80 h 435"/>
              <a:gd name="T10" fmla="*/ 249 w 444"/>
              <a:gd name="T11" fmla="*/ 120 h 435"/>
              <a:gd name="T12" fmla="*/ 275 w 444"/>
              <a:gd name="T13" fmla="*/ 142 h 435"/>
              <a:gd name="T14" fmla="*/ 284 w 444"/>
              <a:gd name="T15" fmla="*/ 147 h 435"/>
              <a:gd name="T16" fmla="*/ 284 w 444"/>
              <a:gd name="T17" fmla="*/ 147 h 435"/>
              <a:gd name="T18" fmla="*/ 298 w 444"/>
              <a:gd name="T19" fmla="*/ 182 h 435"/>
              <a:gd name="T20" fmla="*/ 298 w 444"/>
              <a:gd name="T21" fmla="*/ 182 h 435"/>
              <a:gd name="T22" fmla="*/ 329 w 444"/>
              <a:gd name="T23" fmla="*/ 191 h 435"/>
              <a:gd name="T24" fmla="*/ 360 w 444"/>
              <a:gd name="T25" fmla="*/ 187 h 435"/>
              <a:gd name="T26" fmla="*/ 346 w 444"/>
              <a:gd name="T27" fmla="*/ 231 h 435"/>
              <a:gd name="T28" fmla="*/ 377 w 444"/>
              <a:gd name="T29" fmla="*/ 235 h 435"/>
              <a:gd name="T30" fmla="*/ 400 w 444"/>
              <a:gd name="T31" fmla="*/ 244 h 435"/>
              <a:gd name="T32" fmla="*/ 395 w 444"/>
              <a:gd name="T33" fmla="*/ 271 h 435"/>
              <a:gd name="T34" fmla="*/ 382 w 444"/>
              <a:gd name="T35" fmla="*/ 284 h 435"/>
              <a:gd name="T36" fmla="*/ 333 w 444"/>
              <a:gd name="T37" fmla="*/ 289 h 435"/>
              <a:gd name="T38" fmla="*/ 315 w 444"/>
              <a:gd name="T39" fmla="*/ 289 h 435"/>
              <a:gd name="T40" fmla="*/ 315 w 444"/>
              <a:gd name="T41" fmla="*/ 293 h 435"/>
              <a:gd name="T42" fmla="*/ 338 w 444"/>
              <a:gd name="T43" fmla="*/ 302 h 435"/>
              <a:gd name="T44" fmla="*/ 369 w 444"/>
              <a:gd name="T45" fmla="*/ 302 h 435"/>
              <a:gd name="T46" fmla="*/ 382 w 444"/>
              <a:gd name="T47" fmla="*/ 302 h 435"/>
              <a:gd name="T48" fmla="*/ 400 w 444"/>
              <a:gd name="T49" fmla="*/ 311 h 435"/>
              <a:gd name="T50" fmla="*/ 409 w 444"/>
              <a:gd name="T51" fmla="*/ 328 h 435"/>
              <a:gd name="T52" fmla="*/ 426 w 444"/>
              <a:gd name="T53" fmla="*/ 337 h 435"/>
              <a:gd name="T54" fmla="*/ 440 w 444"/>
              <a:gd name="T55" fmla="*/ 355 h 435"/>
              <a:gd name="T56" fmla="*/ 440 w 444"/>
              <a:gd name="T57" fmla="*/ 373 h 435"/>
              <a:gd name="T58" fmla="*/ 435 w 444"/>
              <a:gd name="T59" fmla="*/ 390 h 435"/>
              <a:gd name="T60" fmla="*/ 395 w 444"/>
              <a:gd name="T61" fmla="*/ 399 h 435"/>
              <a:gd name="T62" fmla="*/ 382 w 444"/>
              <a:gd name="T63" fmla="*/ 382 h 435"/>
              <a:gd name="T64" fmla="*/ 346 w 444"/>
              <a:gd name="T65" fmla="*/ 404 h 435"/>
              <a:gd name="T66" fmla="*/ 306 w 444"/>
              <a:gd name="T67" fmla="*/ 426 h 435"/>
              <a:gd name="T68" fmla="*/ 293 w 444"/>
              <a:gd name="T69" fmla="*/ 382 h 435"/>
              <a:gd name="T70" fmla="*/ 280 w 444"/>
              <a:gd name="T71" fmla="*/ 382 h 435"/>
              <a:gd name="T72" fmla="*/ 262 w 444"/>
              <a:gd name="T73" fmla="*/ 417 h 435"/>
              <a:gd name="T74" fmla="*/ 204 w 444"/>
              <a:gd name="T75" fmla="*/ 417 h 435"/>
              <a:gd name="T76" fmla="*/ 156 w 444"/>
              <a:gd name="T77" fmla="*/ 422 h 435"/>
              <a:gd name="T78" fmla="*/ 111 w 444"/>
              <a:gd name="T79" fmla="*/ 395 h 435"/>
              <a:gd name="T80" fmla="*/ 80 w 444"/>
              <a:gd name="T81" fmla="*/ 386 h 435"/>
              <a:gd name="T82" fmla="*/ 53 w 444"/>
              <a:gd name="T83" fmla="*/ 359 h 435"/>
              <a:gd name="T84" fmla="*/ 58 w 444"/>
              <a:gd name="T85" fmla="*/ 306 h 435"/>
              <a:gd name="T86" fmla="*/ 62 w 444"/>
              <a:gd name="T87" fmla="*/ 293 h 435"/>
              <a:gd name="T88" fmla="*/ 62 w 444"/>
              <a:gd name="T89" fmla="*/ 253 h 435"/>
              <a:gd name="T90" fmla="*/ 45 w 444"/>
              <a:gd name="T91" fmla="*/ 240 h 435"/>
              <a:gd name="T92" fmla="*/ 27 w 444"/>
              <a:gd name="T93" fmla="*/ 213 h 435"/>
              <a:gd name="T94" fmla="*/ 5 w 444"/>
              <a:gd name="T95" fmla="*/ 169 h 435"/>
              <a:gd name="T96" fmla="*/ 14 w 444"/>
              <a:gd name="T97" fmla="*/ 107 h 435"/>
              <a:gd name="T98" fmla="*/ 36 w 444"/>
              <a:gd name="T99" fmla="*/ 98 h 435"/>
              <a:gd name="T100" fmla="*/ 62 w 444"/>
              <a:gd name="T101" fmla="*/ 71 h 435"/>
              <a:gd name="T102" fmla="*/ 89 w 444"/>
              <a:gd name="T103" fmla="*/ 45 h 435"/>
              <a:gd name="T104" fmla="*/ 98 w 444"/>
              <a:gd name="T105" fmla="*/ 1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44" h="435">
                <a:moveTo>
                  <a:pt x="107" y="0"/>
                </a:moveTo>
                <a:lnTo>
                  <a:pt x="124" y="5"/>
                </a:lnTo>
                <a:lnTo>
                  <a:pt x="133" y="5"/>
                </a:lnTo>
                <a:lnTo>
                  <a:pt x="138" y="9"/>
                </a:lnTo>
                <a:lnTo>
                  <a:pt x="142" y="18"/>
                </a:lnTo>
                <a:lnTo>
                  <a:pt x="147" y="23"/>
                </a:lnTo>
                <a:lnTo>
                  <a:pt x="164" y="23"/>
                </a:lnTo>
                <a:lnTo>
                  <a:pt x="164" y="27"/>
                </a:lnTo>
                <a:lnTo>
                  <a:pt x="173" y="31"/>
                </a:lnTo>
                <a:lnTo>
                  <a:pt x="173" y="31"/>
                </a:lnTo>
                <a:lnTo>
                  <a:pt x="187" y="27"/>
                </a:lnTo>
                <a:lnTo>
                  <a:pt x="187" y="27"/>
                </a:lnTo>
                <a:lnTo>
                  <a:pt x="191" y="23"/>
                </a:lnTo>
                <a:lnTo>
                  <a:pt x="191" y="23"/>
                </a:lnTo>
                <a:lnTo>
                  <a:pt x="195" y="23"/>
                </a:lnTo>
                <a:lnTo>
                  <a:pt x="200" y="27"/>
                </a:lnTo>
                <a:lnTo>
                  <a:pt x="204" y="27"/>
                </a:lnTo>
                <a:lnTo>
                  <a:pt x="213" y="40"/>
                </a:lnTo>
                <a:lnTo>
                  <a:pt x="218" y="58"/>
                </a:lnTo>
                <a:lnTo>
                  <a:pt x="227" y="76"/>
                </a:lnTo>
                <a:lnTo>
                  <a:pt x="227" y="76"/>
                </a:lnTo>
                <a:lnTo>
                  <a:pt x="231" y="76"/>
                </a:lnTo>
                <a:lnTo>
                  <a:pt x="231" y="76"/>
                </a:lnTo>
                <a:lnTo>
                  <a:pt x="231" y="76"/>
                </a:lnTo>
                <a:lnTo>
                  <a:pt x="235" y="80"/>
                </a:lnTo>
                <a:lnTo>
                  <a:pt x="249" y="102"/>
                </a:lnTo>
                <a:lnTo>
                  <a:pt x="258" y="107"/>
                </a:lnTo>
                <a:lnTo>
                  <a:pt x="258" y="111"/>
                </a:lnTo>
                <a:lnTo>
                  <a:pt x="249" y="116"/>
                </a:lnTo>
                <a:lnTo>
                  <a:pt x="249" y="120"/>
                </a:lnTo>
                <a:lnTo>
                  <a:pt x="258" y="120"/>
                </a:lnTo>
                <a:lnTo>
                  <a:pt x="253" y="129"/>
                </a:lnTo>
                <a:lnTo>
                  <a:pt x="253" y="138"/>
                </a:lnTo>
                <a:lnTo>
                  <a:pt x="262" y="138"/>
                </a:lnTo>
                <a:lnTo>
                  <a:pt x="275" y="142"/>
                </a:lnTo>
                <a:lnTo>
                  <a:pt x="275" y="142"/>
                </a:lnTo>
                <a:lnTo>
                  <a:pt x="275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47"/>
                </a:lnTo>
                <a:lnTo>
                  <a:pt x="284" y="151"/>
                </a:lnTo>
                <a:lnTo>
                  <a:pt x="284" y="147"/>
                </a:lnTo>
                <a:lnTo>
                  <a:pt x="289" y="151"/>
                </a:lnTo>
                <a:lnTo>
                  <a:pt x="289" y="160"/>
                </a:lnTo>
                <a:lnTo>
                  <a:pt x="293" y="164"/>
                </a:lnTo>
                <a:lnTo>
                  <a:pt x="293" y="169"/>
                </a:lnTo>
                <a:lnTo>
                  <a:pt x="298" y="182"/>
                </a:lnTo>
                <a:lnTo>
                  <a:pt x="298" y="187"/>
                </a:lnTo>
                <a:lnTo>
                  <a:pt x="298" y="182"/>
                </a:lnTo>
                <a:lnTo>
                  <a:pt x="298" y="187"/>
                </a:lnTo>
                <a:lnTo>
                  <a:pt x="298" y="182"/>
                </a:lnTo>
                <a:lnTo>
                  <a:pt x="298" y="182"/>
                </a:lnTo>
                <a:lnTo>
                  <a:pt x="306" y="191"/>
                </a:lnTo>
                <a:lnTo>
                  <a:pt x="311" y="191"/>
                </a:lnTo>
                <a:lnTo>
                  <a:pt x="311" y="200"/>
                </a:lnTo>
                <a:lnTo>
                  <a:pt x="324" y="187"/>
                </a:lnTo>
                <a:lnTo>
                  <a:pt x="329" y="191"/>
                </a:lnTo>
                <a:lnTo>
                  <a:pt x="342" y="178"/>
                </a:lnTo>
                <a:lnTo>
                  <a:pt x="351" y="182"/>
                </a:lnTo>
                <a:lnTo>
                  <a:pt x="351" y="182"/>
                </a:lnTo>
                <a:lnTo>
                  <a:pt x="355" y="182"/>
                </a:lnTo>
                <a:lnTo>
                  <a:pt x="360" y="187"/>
                </a:lnTo>
                <a:lnTo>
                  <a:pt x="360" y="191"/>
                </a:lnTo>
                <a:lnTo>
                  <a:pt x="338" y="226"/>
                </a:lnTo>
                <a:lnTo>
                  <a:pt x="342" y="222"/>
                </a:lnTo>
                <a:lnTo>
                  <a:pt x="346" y="226"/>
                </a:lnTo>
                <a:lnTo>
                  <a:pt x="346" y="231"/>
                </a:lnTo>
                <a:lnTo>
                  <a:pt x="346" y="235"/>
                </a:lnTo>
                <a:lnTo>
                  <a:pt x="355" y="235"/>
                </a:lnTo>
                <a:lnTo>
                  <a:pt x="364" y="231"/>
                </a:lnTo>
                <a:lnTo>
                  <a:pt x="369" y="231"/>
                </a:lnTo>
                <a:lnTo>
                  <a:pt x="377" y="235"/>
                </a:lnTo>
                <a:lnTo>
                  <a:pt x="382" y="235"/>
                </a:lnTo>
                <a:lnTo>
                  <a:pt x="386" y="231"/>
                </a:lnTo>
                <a:lnTo>
                  <a:pt x="395" y="231"/>
                </a:lnTo>
                <a:lnTo>
                  <a:pt x="400" y="235"/>
                </a:lnTo>
                <a:lnTo>
                  <a:pt x="400" y="244"/>
                </a:lnTo>
                <a:lnTo>
                  <a:pt x="400" y="249"/>
                </a:lnTo>
                <a:lnTo>
                  <a:pt x="400" y="253"/>
                </a:lnTo>
                <a:lnTo>
                  <a:pt x="400" y="262"/>
                </a:lnTo>
                <a:lnTo>
                  <a:pt x="400" y="266"/>
                </a:lnTo>
                <a:lnTo>
                  <a:pt x="395" y="271"/>
                </a:lnTo>
                <a:lnTo>
                  <a:pt x="391" y="280"/>
                </a:lnTo>
                <a:lnTo>
                  <a:pt x="391" y="280"/>
                </a:lnTo>
                <a:lnTo>
                  <a:pt x="391" y="280"/>
                </a:lnTo>
                <a:lnTo>
                  <a:pt x="386" y="284"/>
                </a:lnTo>
                <a:lnTo>
                  <a:pt x="382" y="284"/>
                </a:lnTo>
                <a:lnTo>
                  <a:pt x="369" y="284"/>
                </a:lnTo>
                <a:lnTo>
                  <a:pt x="360" y="289"/>
                </a:lnTo>
                <a:lnTo>
                  <a:pt x="346" y="289"/>
                </a:lnTo>
                <a:lnTo>
                  <a:pt x="338" y="289"/>
                </a:lnTo>
                <a:lnTo>
                  <a:pt x="333" y="289"/>
                </a:lnTo>
                <a:lnTo>
                  <a:pt x="329" y="289"/>
                </a:lnTo>
                <a:lnTo>
                  <a:pt x="324" y="289"/>
                </a:lnTo>
                <a:lnTo>
                  <a:pt x="320" y="284"/>
                </a:lnTo>
                <a:lnTo>
                  <a:pt x="315" y="289"/>
                </a:lnTo>
                <a:lnTo>
                  <a:pt x="315" y="289"/>
                </a:lnTo>
                <a:lnTo>
                  <a:pt x="311" y="289"/>
                </a:lnTo>
                <a:lnTo>
                  <a:pt x="311" y="289"/>
                </a:lnTo>
                <a:lnTo>
                  <a:pt x="315" y="289"/>
                </a:lnTo>
                <a:lnTo>
                  <a:pt x="315" y="289"/>
                </a:lnTo>
                <a:lnTo>
                  <a:pt x="315" y="293"/>
                </a:lnTo>
                <a:lnTo>
                  <a:pt x="320" y="293"/>
                </a:lnTo>
                <a:lnTo>
                  <a:pt x="324" y="297"/>
                </a:lnTo>
                <a:lnTo>
                  <a:pt x="329" y="302"/>
                </a:lnTo>
                <a:lnTo>
                  <a:pt x="333" y="302"/>
                </a:lnTo>
                <a:lnTo>
                  <a:pt x="338" y="302"/>
                </a:lnTo>
                <a:lnTo>
                  <a:pt x="346" y="302"/>
                </a:lnTo>
                <a:lnTo>
                  <a:pt x="355" y="302"/>
                </a:lnTo>
                <a:lnTo>
                  <a:pt x="355" y="302"/>
                </a:lnTo>
                <a:lnTo>
                  <a:pt x="360" y="297"/>
                </a:lnTo>
                <a:lnTo>
                  <a:pt x="369" y="302"/>
                </a:lnTo>
                <a:lnTo>
                  <a:pt x="369" y="302"/>
                </a:lnTo>
                <a:lnTo>
                  <a:pt x="373" y="302"/>
                </a:lnTo>
                <a:lnTo>
                  <a:pt x="377" y="302"/>
                </a:lnTo>
                <a:lnTo>
                  <a:pt x="382" y="302"/>
                </a:lnTo>
                <a:lnTo>
                  <a:pt x="382" y="302"/>
                </a:lnTo>
                <a:lnTo>
                  <a:pt x="386" y="302"/>
                </a:lnTo>
                <a:lnTo>
                  <a:pt x="391" y="302"/>
                </a:lnTo>
                <a:lnTo>
                  <a:pt x="391" y="306"/>
                </a:lnTo>
                <a:lnTo>
                  <a:pt x="395" y="306"/>
                </a:lnTo>
                <a:lnTo>
                  <a:pt x="400" y="311"/>
                </a:lnTo>
                <a:lnTo>
                  <a:pt x="400" y="315"/>
                </a:lnTo>
                <a:lnTo>
                  <a:pt x="404" y="315"/>
                </a:lnTo>
                <a:lnTo>
                  <a:pt x="404" y="320"/>
                </a:lnTo>
                <a:lnTo>
                  <a:pt x="404" y="324"/>
                </a:lnTo>
                <a:lnTo>
                  <a:pt x="409" y="328"/>
                </a:lnTo>
                <a:lnTo>
                  <a:pt x="413" y="328"/>
                </a:lnTo>
                <a:lnTo>
                  <a:pt x="417" y="333"/>
                </a:lnTo>
                <a:lnTo>
                  <a:pt x="417" y="333"/>
                </a:lnTo>
                <a:lnTo>
                  <a:pt x="422" y="333"/>
                </a:lnTo>
                <a:lnTo>
                  <a:pt x="426" y="337"/>
                </a:lnTo>
                <a:lnTo>
                  <a:pt x="431" y="337"/>
                </a:lnTo>
                <a:lnTo>
                  <a:pt x="435" y="342"/>
                </a:lnTo>
                <a:lnTo>
                  <a:pt x="435" y="346"/>
                </a:lnTo>
                <a:lnTo>
                  <a:pt x="440" y="351"/>
                </a:lnTo>
                <a:lnTo>
                  <a:pt x="440" y="355"/>
                </a:lnTo>
                <a:lnTo>
                  <a:pt x="440" y="359"/>
                </a:lnTo>
                <a:lnTo>
                  <a:pt x="440" y="368"/>
                </a:lnTo>
                <a:lnTo>
                  <a:pt x="444" y="373"/>
                </a:lnTo>
                <a:lnTo>
                  <a:pt x="440" y="373"/>
                </a:lnTo>
                <a:lnTo>
                  <a:pt x="440" y="373"/>
                </a:lnTo>
                <a:lnTo>
                  <a:pt x="444" y="373"/>
                </a:lnTo>
                <a:lnTo>
                  <a:pt x="440" y="382"/>
                </a:lnTo>
                <a:lnTo>
                  <a:pt x="440" y="382"/>
                </a:lnTo>
                <a:lnTo>
                  <a:pt x="435" y="386"/>
                </a:lnTo>
                <a:lnTo>
                  <a:pt x="435" y="390"/>
                </a:lnTo>
                <a:lnTo>
                  <a:pt x="422" y="395"/>
                </a:lnTo>
                <a:lnTo>
                  <a:pt x="413" y="399"/>
                </a:lnTo>
                <a:lnTo>
                  <a:pt x="409" y="404"/>
                </a:lnTo>
                <a:lnTo>
                  <a:pt x="404" y="399"/>
                </a:lnTo>
                <a:lnTo>
                  <a:pt x="395" y="399"/>
                </a:lnTo>
                <a:lnTo>
                  <a:pt x="395" y="399"/>
                </a:lnTo>
                <a:lnTo>
                  <a:pt x="391" y="395"/>
                </a:lnTo>
                <a:lnTo>
                  <a:pt x="391" y="386"/>
                </a:lnTo>
                <a:lnTo>
                  <a:pt x="386" y="382"/>
                </a:lnTo>
                <a:lnTo>
                  <a:pt x="382" y="382"/>
                </a:lnTo>
                <a:lnTo>
                  <a:pt x="369" y="382"/>
                </a:lnTo>
                <a:lnTo>
                  <a:pt x="364" y="390"/>
                </a:lnTo>
                <a:lnTo>
                  <a:pt x="360" y="399"/>
                </a:lnTo>
                <a:lnTo>
                  <a:pt x="355" y="399"/>
                </a:lnTo>
                <a:lnTo>
                  <a:pt x="346" y="404"/>
                </a:lnTo>
                <a:lnTo>
                  <a:pt x="338" y="404"/>
                </a:lnTo>
                <a:lnTo>
                  <a:pt x="333" y="422"/>
                </a:lnTo>
                <a:lnTo>
                  <a:pt x="324" y="430"/>
                </a:lnTo>
                <a:lnTo>
                  <a:pt x="311" y="430"/>
                </a:lnTo>
                <a:lnTo>
                  <a:pt x="306" y="426"/>
                </a:lnTo>
                <a:lnTo>
                  <a:pt x="302" y="426"/>
                </a:lnTo>
                <a:lnTo>
                  <a:pt x="302" y="413"/>
                </a:lnTo>
                <a:lnTo>
                  <a:pt x="298" y="390"/>
                </a:lnTo>
                <a:lnTo>
                  <a:pt x="293" y="390"/>
                </a:lnTo>
                <a:lnTo>
                  <a:pt x="293" y="382"/>
                </a:lnTo>
                <a:lnTo>
                  <a:pt x="289" y="382"/>
                </a:lnTo>
                <a:lnTo>
                  <a:pt x="289" y="377"/>
                </a:lnTo>
                <a:lnTo>
                  <a:pt x="280" y="368"/>
                </a:lnTo>
                <a:lnTo>
                  <a:pt x="280" y="364"/>
                </a:lnTo>
                <a:lnTo>
                  <a:pt x="280" y="382"/>
                </a:lnTo>
                <a:lnTo>
                  <a:pt x="280" y="386"/>
                </a:lnTo>
                <a:lnTo>
                  <a:pt x="280" y="390"/>
                </a:lnTo>
                <a:lnTo>
                  <a:pt x="275" y="404"/>
                </a:lnTo>
                <a:lnTo>
                  <a:pt x="271" y="413"/>
                </a:lnTo>
                <a:lnTo>
                  <a:pt x="262" y="417"/>
                </a:lnTo>
                <a:lnTo>
                  <a:pt x="253" y="430"/>
                </a:lnTo>
                <a:lnTo>
                  <a:pt x="240" y="435"/>
                </a:lnTo>
                <a:lnTo>
                  <a:pt x="231" y="435"/>
                </a:lnTo>
                <a:lnTo>
                  <a:pt x="227" y="430"/>
                </a:lnTo>
                <a:lnTo>
                  <a:pt x="204" y="417"/>
                </a:lnTo>
                <a:lnTo>
                  <a:pt x="191" y="426"/>
                </a:lnTo>
                <a:lnTo>
                  <a:pt x="187" y="435"/>
                </a:lnTo>
                <a:lnTo>
                  <a:pt x="173" y="430"/>
                </a:lnTo>
                <a:lnTo>
                  <a:pt x="173" y="426"/>
                </a:lnTo>
                <a:lnTo>
                  <a:pt x="156" y="422"/>
                </a:lnTo>
                <a:lnTo>
                  <a:pt x="138" y="417"/>
                </a:lnTo>
                <a:lnTo>
                  <a:pt x="124" y="413"/>
                </a:lnTo>
                <a:lnTo>
                  <a:pt x="116" y="408"/>
                </a:lnTo>
                <a:lnTo>
                  <a:pt x="111" y="399"/>
                </a:lnTo>
                <a:lnTo>
                  <a:pt x="111" y="395"/>
                </a:lnTo>
                <a:lnTo>
                  <a:pt x="111" y="390"/>
                </a:lnTo>
                <a:lnTo>
                  <a:pt x="111" y="382"/>
                </a:lnTo>
                <a:lnTo>
                  <a:pt x="98" y="386"/>
                </a:lnTo>
                <a:lnTo>
                  <a:pt x="89" y="386"/>
                </a:lnTo>
                <a:lnTo>
                  <a:pt x="80" y="386"/>
                </a:lnTo>
                <a:lnTo>
                  <a:pt x="80" y="382"/>
                </a:lnTo>
                <a:lnTo>
                  <a:pt x="80" y="373"/>
                </a:lnTo>
                <a:lnTo>
                  <a:pt x="62" y="373"/>
                </a:lnTo>
                <a:lnTo>
                  <a:pt x="62" y="364"/>
                </a:lnTo>
                <a:lnTo>
                  <a:pt x="53" y="359"/>
                </a:lnTo>
                <a:lnTo>
                  <a:pt x="53" y="355"/>
                </a:lnTo>
                <a:lnTo>
                  <a:pt x="58" y="346"/>
                </a:lnTo>
                <a:lnTo>
                  <a:pt x="58" y="328"/>
                </a:lnTo>
                <a:lnTo>
                  <a:pt x="62" y="315"/>
                </a:lnTo>
                <a:lnTo>
                  <a:pt x="58" y="306"/>
                </a:lnTo>
                <a:lnTo>
                  <a:pt x="71" y="302"/>
                </a:lnTo>
                <a:lnTo>
                  <a:pt x="76" y="293"/>
                </a:lnTo>
                <a:lnTo>
                  <a:pt x="71" y="293"/>
                </a:lnTo>
                <a:lnTo>
                  <a:pt x="67" y="289"/>
                </a:lnTo>
                <a:lnTo>
                  <a:pt x="62" y="293"/>
                </a:lnTo>
                <a:lnTo>
                  <a:pt x="53" y="293"/>
                </a:lnTo>
                <a:lnTo>
                  <a:pt x="58" y="289"/>
                </a:lnTo>
                <a:lnTo>
                  <a:pt x="62" y="253"/>
                </a:lnTo>
                <a:lnTo>
                  <a:pt x="62" y="253"/>
                </a:lnTo>
                <a:lnTo>
                  <a:pt x="62" y="253"/>
                </a:lnTo>
                <a:lnTo>
                  <a:pt x="58" y="253"/>
                </a:lnTo>
                <a:lnTo>
                  <a:pt x="58" y="240"/>
                </a:lnTo>
                <a:lnTo>
                  <a:pt x="53" y="240"/>
                </a:lnTo>
                <a:lnTo>
                  <a:pt x="53" y="240"/>
                </a:lnTo>
                <a:lnTo>
                  <a:pt x="45" y="240"/>
                </a:lnTo>
                <a:lnTo>
                  <a:pt x="40" y="231"/>
                </a:lnTo>
                <a:lnTo>
                  <a:pt x="36" y="226"/>
                </a:lnTo>
                <a:lnTo>
                  <a:pt x="36" y="218"/>
                </a:lnTo>
                <a:lnTo>
                  <a:pt x="36" y="213"/>
                </a:lnTo>
                <a:lnTo>
                  <a:pt x="27" y="213"/>
                </a:lnTo>
                <a:lnTo>
                  <a:pt x="9" y="213"/>
                </a:lnTo>
                <a:lnTo>
                  <a:pt x="0" y="213"/>
                </a:lnTo>
                <a:lnTo>
                  <a:pt x="0" y="204"/>
                </a:lnTo>
                <a:lnTo>
                  <a:pt x="0" y="187"/>
                </a:lnTo>
                <a:lnTo>
                  <a:pt x="5" y="169"/>
                </a:lnTo>
                <a:lnTo>
                  <a:pt x="0" y="160"/>
                </a:lnTo>
                <a:lnTo>
                  <a:pt x="14" y="129"/>
                </a:lnTo>
                <a:lnTo>
                  <a:pt x="9" y="124"/>
                </a:lnTo>
                <a:lnTo>
                  <a:pt x="9" y="124"/>
                </a:lnTo>
                <a:lnTo>
                  <a:pt x="14" y="107"/>
                </a:lnTo>
                <a:lnTo>
                  <a:pt x="18" y="102"/>
                </a:lnTo>
                <a:lnTo>
                  <a:pt x="22" y="93"/>
                </a:lnTo>
                <a:lnTo>
                  <a:pt x="27" y="89"/>
                </a:lnTo>
                <a:lnTo>
                  <a:pt x="27" y="89"/>
                </a:lnTo>
                <a:lnTo>
                  <a:pt x="36" y="98"/>
                </a:lnTo>
                <a:lnTo>
                  <a:pt x="40" y="98"/>
                </a:lnTo>
                <a:lnTo>
                  <a:pt x="45" y="89"/>
                </a:lnTo>
                <a:lnTo>
                  <a:pt x="53" y="80"/>
                </a:lnTo>
                <a:lnTo>
                  <a:pt x="58" y="76"/>
                </a:lnTo>
                <a:lnTo>
                  <a:pt x="62" y="71"/>
                </a:lnTo>
                <a:lnTo>
                  <a:pt x="71" y="62"/>
                </a:lnTo>
                <a:lnTo>
                  <a:pt x="71" y="58"/>
                </a:lnTo>
                <a:lnTo>
                  <a:pt x="76" y="49"/>
                </a:lnTo>
                <a:lnTo>
                  <a:pt x="80" y="49"/>
                </a:lnTo>
                <a:lnTo>
                  <a:pt x="89" y="45"/>
                </a:lnTo>
                <a:lnTo>
                  <a:pt x="89" y="45"/>
                </a:lnTo>
                <a:lnTo>
                  <a:pt x="93" y="40"/>
                </a:lnTo>
                <a:lnTo>
                  <a:pt x="89" y="27"/>
                </a:lnTo>
                <a:lnTo>
                  <a:pt x="98" y="23"/>
                </a:lnTo>
                <a:lnTo>
                  <a:pt x="98" y="14"/>
                </a:lnTo>
                <a:lnTo>
                  <a:pt x="102" y="14"/>
                </a:lnTo>
                <a:lnTo>
                  <a:pt x="107" y="14"/>
                </a:lnTo>
                <a:lnTo>
                  <a:pt x="107" y="9"/>
                </a:lnTo>
                <a:lnTo>
                  <a:pt x="107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3" name="Freeform 951">
            <a:extLst>
              <a:ext uri="{FF2B5EF4-FFF2-40B4-BE49-F238E27FC236}">
                <a16:creationId xmlns:a16="http://schemas.microsoft.com/office/drawing/2014/main" id="{4D7E51CF-D5A4-4B4E-B460-E6756BDB80D2}"/>
              </a:ext>
            </a:extLst>
          </p:cNvPr>
          <p:cNvSpPr>
            <a:spLocks/>
          </p:cNvSpPr>
          <p:nvPr/>
        </p:nvSpPr>
        <p:spPr bwMode="auto">
          <a:xfrm>
            <a:off x="5220004" y="4101076"/>
            <a:ext cx="360760" cy="383977"/>
          </a:xfrm>
          <a:custGeom>
            <a:avLst/>
            <a:gdLst>
              <a:gd name="T0" fmla="*/ 13 w 404"/>
              <a:gd name="T1" fmla="*/ 31 h 430"/>
              <a:gd name="T2" fmla="*/ 13 w 404"/>
              <a:gd name="T3" fmla="*/ 23 h 430"/>
              <a:gd name="T4" fmla="*/ 31 w 404"/>
              <a:gd name="T5" fmla="*/ 0 h 430"/>
              <a:gd name="T6" fmla="*/ 71 w 404"/>
              <a:gd name="T7" fmla="*/ 31 h 430"/>
              <a:gd name="T8" fmla="*/ 93 w 404"/>
              <a:gd name="T9" fmla="*/ 54 h 430"/>
              <a:gd name="T10" fmla="*/ 98 w 404"/>
              <a:gd name="T11" fmla="*/ 36 h 430"/>
              <a:gd name="T12" fmla="*/ 106 w 404"/>
              <a:gd name="T13" fmla="*/ 14 h 430"/>
              <a:gd name="T14" fmla="*/ 142 w 404"/>
              <a:gd name="T15" fmla="*/ 14 h 430"/>
              <a:gd name="T16" fmla="*/ 173 w 404"/>
              <a:gd name="T17" fmla="*/ 40 h 430"/>
              <a:gd name="T18" fmla="*/ 204 w 404"/>
              <a:gd name="T19" fmla="*/ 45 h 430"/>
              <a:gd name="T20" fmla="*/ 235 w 404"/>
              <a:gd name="T21" fmla="*/ 58 h 430"/>
              <a:gd name="T22" fmla="*/ 271 w 404"/>
              <a:gd name="T23" fmla="*/ 80 h 430"/>
              <a:gd name="T24" fmla="*/ 302 w 404"/>
              <a:gd name="T25" fmla="*/ 58 h 430"/>
              <a:gd name="T26" fmla="*/ 328 w 404"/>
              <a:gd name="T27" fmla="*/ 93 h 430"/>
              <a:gd name="T28" fmla="*/ 373 w 404"/>
              <a:gd name="T29" fmla="*/ 133 h 430"/>
              <a:gd name="T30" fmla="*/ 359 w 404"/>
              <a:gd name="T31" fmla="*/ 147 h 430"/>
              <a:gd name="T32" fmla="*/ 346 w 404"/>
              <a:gd name="T33" fmla="*/ 182 h 430"/>
              <a:gd name="T34" fmla="*/ 364 w 404"/>
              <a:gd name="T35" fmla="*/ 191 h 430"/>
              <a:gd name="T36" fmla="*/ 391 w 404"/>
              <a:gd name="T37" fmla="*/ 218 h 430"/>
              <a:gd name="T38" fmla="*/ 391 w 404"/>
              <a:gd name="T39" fmla="*/ 235 h 430"/>
              <a:gd name="T40" fmla="*/ 386 w 404"/>
              <a:gd name="T41" fmla="*/ 253 h 430"/>
              <a:gd name="T42" fmla="*/ 368 w 404"/>
              <a:gd name="T43" fmla="*/ 275 h 430"/>
              <a:gd name="T44" fmla="*/ 377 w 404"/>
              <a:gd name="T45" fmla="*/ 324 h 430"/>
              <a:gd name="T46" fmla="*/ 395 w 404"/>
              <a:gd name="T47" fmla="*/ 342 h 430"/>
              <a:gd name="T48" fmla="*/ 399 w 404"/>
              <a:gd name="T49" fmla="*/ 373 h 430"/>
              <a:gd name="T50" fmla="*/ 386 w 404"/>
              <a:gd name="T51" fmla="*/ 426 h 430"/>
              <a:gd name="T52" fmla="*/ 302 w 404"/>
              <a:gd name="T53" fmla="*/ 413 h 430"/>
              <a:gd name="T54" fmla="*/ 231 w 404"/>
              <a:gd name="T55" fmla="*/ 404 h 430"/>
              <a:gd name="T56" fmla="*/ 231 w 404"/>
              <a:gd name="T57" fmla="*/ 395 h 430"/>
              <a:gd name="T58" fmla="*/ 226 w 404"/>
              <a:gd name="T59" fmla="*/ 359 h 430"/>
              <a:gd name="T60" fmla="*/ 222 w 404"/>
              <a:gd name="T61" fmla="*/ 337 h 430"/>
              <a:gd name="T62" fmla="*/ 182 w 404"/>
              <a:gd name="T63" fmla="*/ 364 h 430"/>
              <a:gd name="T64" fmla="*/ 151 w 404"/>
              <a:gd name="T65" fmla="*/ 377 h 430"/>
              <a:gd name="T66" fmla="*/ 160 w 404"/>
              <a:gd name="T67" fmla="*/ 355 h 430"/>
              <a:gd name="T68" fmla="*/ 191 w 404"/>
              <a:gd name="T69" fmla="*/ 351 h 430"/>
              <a:gd name="T70" fmla="*/ 231 w 404"/>
              <a:gd name="T71" fmla="*/ 337 h 430"/>
              <a:gd name="T72" fmla="*/ 240 w 404"/>
              <a:gd name="T73" fmla="*/ 315 h 430"/>
              <a:gd name="T74" fmla="*/ 235 w 404"/>
              <a:gd name="T75" fmla="*/ 302 h 430"/>
              <a:gd name="T76" fmla="*/ 226 w 404"/>
              <a:gd name="T77" fmla="*/ 271 h 430"/>
              <a:gd name="T78" fmla="*/ 222 w 404"/>
              <a:gd name="T79" fmla="*/ 249 h 430"/>
              <a:gd name="T80" fmla="*/ 217 w 404"/>
              <a:gd name="T81" fmla="*/ 231 h 430"/>
              <a:gd name="T82" fmla="*/ 209 w 404"/>
              <a:gd name="T83" fmla="*/ 209 h 430"/>
              <a:gd name="T84" fmla="*/ 195 w 404"/>
              <a:gd name="T85" fmla="*/ 195 h 430"/>
              <a:gd name="T86" fmla="*/ 173 w 404"/>
              <a:gd name="T87" fmla="*/ 182 h 430"/>
              <a:gd name="T88" fmla="*/ 151 w 404"/>
              <a:gd name="T89" fmla="*/ 169 h 430"/>
              <a:gd name="T90" fmla="*/ 120 w 404"/>
              <a:gd name="T91" fmla="*/ 169 h 430"/>
              <a:gd name="T92" fmla="*/ 106 w 404"/>
              <a:gd name="T93" fmla="*/ 169 h 430"/>
              <a:gd name="T94" fmla="*/ 93 w 404"/>
              <a:gd name="T95" fmla="*/ 164 h 430"/>
              <a:gd name="T96" fmla="*/ 84 w 404"/>
              <a:gd name="T97" fmla="*/ 160 h 430"/>
              <a:gd name="T98" fmla="*/ 80 w 404"/>
              <a:gd name="T99" fmla="*/ 151 h 430"/>
              <a:gd name="T100" fmla="*/ 80 w 404"/>
              <a:gd name="T101" fmla="*/ 142 h 430"/>
              <a:gd name="T102" fmla="*/ 62 w 404"/>
              <a:gd name="T103" fmla="*/ 124 h 430"/>
              <a:gd name="T104" fmla="*/ 49 w 404"/>
              <a:gd name="T105" fmla="*/ 102 h 430"/>
              <a:gd name="T106" fmla="*/ 35 w 404"/>
              <a:gd name="T107" fmla="*/ 89 h 430"/>
              <a:gd name="T108" fmla="*/ 13 w 404"/>
              <a:gd name="T109" fmla="*/ 5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4" h="430">
                <a:moveTo>
                  <a:pt x="0" y="40"/>
                </a:moveTo>
                <a:lnTo>
                  <a:pt x="0" y="36"/>
                </a:lnTo>
                <a:lnTo>
                  <a:pt x="4" y="31"/>
                </a:lnTo>
                <a:lnTo>
                  <a:pt x="9" y="31"/>
                </a:lnTo>
                <a:lnTo>
                  <a:pt x="13" y="31"/>
                </a:lnTo>
                <a:lnTo>
                  <a:pt x="18" y="27"/>
                </a:lnTo>
                <a:lnTo>
                  <a:pt x="13" y="27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8" y="18"/>
                </a:lnTo>
                <a:lnTo>
                  <a:pt x="18" y="18"/>
                </a:lnTo>
                <a:lnTo>
                  <a:pt x="22" y="9"/>
                </a:lnTo>
                <a:lnTo>
                  <a:pt x="31" y="5"/>
                </a:lnTo>
                <a:lnTo>
                  <a:pt x="31" y="0"/>
                </a:lnTo>
                <a:lnTo>
                  <a:pt x="35" y="0"/>
                </a:lnTo>
                <a:lnTo>
                  <a:pt x="40" y="5"/>
                </a:lnTo>
                <a:lnTo>
                  <a:pt x="40" y="9"/>
                </a:lnTo>
                <a:lnTo>
                  <a:pt x="62" y="23"/>
                </a:lnTo>
                <a:lnTo>
                  <a:pt x="71" y="31"/>
                </a:lnTo>
                <a:lnTo>
                  <a:pt x="62" y="45"/>
                </a:lnTo>
                <a:lnTo>
                  <a:pt x="75" y="49"/>
                </a:lnTo>
                <a:lnTo>
                  <a:pt x="80" y="49"/>
                </a:lnTo>
                <a:lnTo>
                  <a:pt x="84" y="49"/>
                </a:lnTo>
                <a:lnTo>
                  <a:pt x="93" y="54"/>
                </a:lnTo>
                <a:lnTo>
                  <a:pt x="98" y="54"/>
                </a:lnTo>
                <a:lnTo>
                  <a:pt x="98" y="49"/>
                </a:lnTo>
                <a:lnTo>
                  <a:pt x="98" y="49"/>
                </a:lnTo>
                <a:lnTo>
                  <a:pt x="93" y="40"/>
                </a:lnTo>
                <a:lnTo>
                  <a:pt x="98" y="36"/>
                </a:lnTo>
                <a:lnTo>
                  <a:pt x="102" y="31"/>
                </a:lnTo>
                <a:lnTo>
                  <a:pt x="106" y="27"/>
                </a:lnTo>
                <a:lnTo>
                  <a:pt x="102" y="18"/>
                </a:lnTo>
                <a:lnTo>
                  <a:pt x="102" y="18"/>
                </a:lnTo>
                <a:lnTo>
                  <a:pt x="106" y="14"/>
                </a:lnTo>
                <a:lnTo>
                  <a:pt x="106" y="14"/>
                </a:lnTo>
                <a:lnTo>
                  <a:pt x="115" y="18"/>
                </a:lnTo>
                <a:lnTo>
                  <a:pt x="133" y="14"/>
                </a:lnTo>
                <a:lnTo>
                  <a:pt x="133" y="14"/>
                </a:lnTo>
                <a:lnTo>
                  <a:pt x="142" y="14"/>
                </a:lnTo>
                <a:lnTo>
                  <a:pt x="155" y="14"/>
                </a:lnTo>
                <a:lnTo>
                  <a:pt x="160" y="14"/>
                </a:lnTo>
                <a:lnTo>
                  <a:pt x="169" y="31"/>
                </a:lnTo>
                <a:lnTo>
                  <a:pt x="169" y="36"/>
                </a:lnTo>
                <a:lnTo>
                  <a:pt x="173" y="40"/>
                </a:lnTo>
                <a:lnTo>
                  <a:pt x="178" y="54"/>
                </a:lnTo>
                <a:lnTo>
                  <a:pt x="178" y="54"/>
                </a:lnTo>
                <a:lnTo>
                  <a:pt x="182" y="54"/>
                </a:lnTo>
                <a:lnTo>
                  <a:pt x="178" y="54"/>
                </a:lnTo>
                <a:lnTo>
                  <a:pt x="204" y="45"/>
                </a:lnTo>
                <a:lnTo>
                  <a:pt x="204" y="31"/>
                </a:lnTo>
                <a:lnTo>
                  <a:pt x="217" y="27"/>
                </a:lnTo>
                <a:lnTo>
                  <a:pt x="217" y="40"/>
                </a:lnTo>
                <a:lnTo>
                  <a:pt x="226" y="40"/>
                </a:lnTo>
                <a:lnTo>
                  <a:pt x="235" y="58"/>
                </a:lnTo>
                <a:lnTo>
                  <a:pt x="240" y="58"/>
                </a:lnTo>
                <a:lnTo>
                  <a:pt x="244" y="58"/>
                </a:lnTo>
                <a:lnTo>
                  <a:pt x="257" y="67"/>
                </a:lnTo>
                <a:lnTo>
                  <a:pt x="266" y="76"/>
                </a:lnTo>
                <a:lnTo>
                  <a:pt x="271" y="80"/>
                </a:lnTo>
                <a:lnTo>
                  <a:pt x="275" y="71"/>
                </a:lnTo>
                <a:lnTo>
                  <a:pt x="280" y="58"/>
                </a:lnTo>
                <a:lnTo>
                  <a:pt x="288" y="54"/>
                </a:lnTo>
                <a:lnTo>
                  <a:pt x="293" y="54"/>
                </a:lnTo>
                <a:lnTo>
                  <a:pt x="302" y="58"/>
                </a:lnTo>
                <a:lnTo>
                  <a:pt x="302" y="62"/>
                </a:lnTo>
                <a:lnTo>
                  <a:pt x="306" y="62"/>
                </a:lnTo>
                <a:lnTo>
                  <a:pt x="311" y="67"/>
                </a:lnTo>
                <a:lnTo>
                  <a:pt x="320" y="71"/>
                </a:lnTo>
                <a:lnTo>
                  <a:pt x="328" y="93"/>
                </a:lnTo>
                <a:lnTo>
                  <a:pt x="346" y="98"/>
                </a:lnTo>
                <a:lnTo>
                  <a:pt x="351" y="102"/>
                </a:lnTo>
                <a:lnTo>
                  <a:pt x="355" y="107"/>
                </a:lnTo>
                <a:lnTo>
                  <a:pt x="359" y="116"/>
                </a:lnTo>
                <a:lnTo>
                  <a:pt x="373" y="133"/>
                </a:lnTo>
                <a:lnTo>
                  <a:pt x="373" y="138"/>
                </a:lnTo>
                <a:lnTo>
                  <a:pt x="373" y="142"/>
                </a:lnTo>
                <a:lnTo>
                  <a:pt x="373" y="147"/>
                </a:lnTo>
                <a:lnTo>
                  <a:pt x="368" y="147"/>
                </a:lnTo>
                <a:lnTo>
                  <a:pt x="359" y="147"/>
                </a:lnTo>
                <a:lnTo>
                  <a:pt x="346" y="160"/>
                </a:lnTo>
                <a:lnTo>
                  <a:pt x="342" y="169"/>
                </a:lnTo>
                <a:lnTo>
                  <a:pt x="342" y="173"/>
                </a:lnTo>
                <a:lnTo>
                  <a:pt x="346" y="173"/>
                </a:lnTo>
                <a:lnTo>
                  <a:pt x="346" y="182"/>
                </a:lnTo>
                <a:lnTo>
                  <a:pt x="346" y="187"/>
                </a:lnTo>
                <a:lnTo>
                  <a:pt x="351" y="191"/>
                </a:lnTo>
                <a:lnTo>
                  <a:pt x="355" y="191"/>
                </a:lnTo>
                <a:lnTo>
                  <a:pt x="359" y="191"/>
                </a:lnTo>
                <a:lnTo>
                  <a:pt x="364" y="191"/>
                </a:lnTo>
                <a:lnTo>
                  <a:pt x="359" y="195"/>
                </a:lnTo>
                <a:lnTo>
                  <a:pt x="359" y="218"/>
                </a:lnTo>
                <a:lnTo>
                  <a:pt x="373" y="218"/>
                </a:lnTo>
                <a:lnTo>
                  <a:pt x="377" y="222"/>
                </a:lnTo>
                <a:lnTo>
                  <a:pt x="391" y="218"/>
                </a:lnTo>
                <a:lnTo>
                  <a:pt x="395" y="222"/>
                </a:lnTo>
                <a:lnTo>
                  <a:pt x="395" y="222"/>
                </a:lnTo>
                <a:lnTo>
                  <a:pt x="391" y="226"/>
                </a:lnTo>
                <a:lnTo>
                  <a:pt x="391" y="231"/>
                </a:lnTo>
                <a:lnTo>
                  <a:pt x="391" y="235"/>
                </a:lnTo>
                <a:lnTo>
                  <a:pt x="399" y="240"/>
                </a:lnTo>
                <a:lnTo>
                  <a:pt x="399" y="249"/>
                </a:lnTo>
                <a:lnTo>
                  <a:pt x="399" y="249"/>
                </a:lnTo>
                <a:lnTo>
                  <a:pt x="391" y="249"/>
                </a:lnTo>
                <a:lnTo>
                  <a:pt x="386" y="253"/>
                </a:lnTo>
                <a:lnTo>
                  <a:pt x="382" y="266"/>
                </a:lnTo>
                <a:lnTo>
                  <a:pt x="377" y="266"/>
                </a:lnTo>
                <a:lnTo>
                  <a:pt x="373" y="271"/>
                </a:lnTo>
                <a:lnTo>
                  <a:pt x="364" y="271"/>
                </a:lnTo>
                <a:lnTo>
                  <a:pt x="368" y="275"/>
                </a:lnTo>
                <a:lnTo>
                  <a:pt x="377" y="293"/>
                </a:lnTo>
                <a:lnTo>
                  <a:pt x="377" y="306"/>
                </a:lnTo>
                <a:lnTo>
                  <a:pt x="377" y="315"/>
                </a:lnTo>
                <a:lnTo>
                  <a:pt x="377" y="320"/>
                </a:lnTo>
                <a:lnTo>
                  <a:pt x="377" y="324"/>
                </a:lnTo>
                <a:lnTo>
                  <a:pt x="382" y="328"/>
                </a:lnTo>
                <a:lnTo>
                  <a:pt x="382" y="328"/>
                </a:lnTo>
                <a:lnTo>
                  <a:pt x="386" y="333"/>
                </a:lnTo>
                <a:lnTo>
                  <a:pt x="391" y="337"/>
                </a:lnTo>
                <a:lnTo>
                  <a:pt x="395" y="342"/>
                </a:lnTo>
                <a:lnTo>
                  <a:pt x="395" y="351"/>
                </a:lnTo>
                <a:lnTo>
                  <a:pt x="391" y="351"/>
                </a:lnTo>
                <a:lnTo>
                  <a:pt x="386" y="359"/>
                </a:lnTo>
                <a:lnTo>
                  <a:pt x="395" y="368"/>
                </a:lnTo>
                <a:lnTo>
                  <a:pt x="399" y="373"/>
                </a:lnTo>
                <a:lnTo>
                  <a:pt x="404" y="373"/>
                </a:lnTo>
                <a:lnTo>
                  <a:pt x="404" y="377"/>
                </a:lnTo>
                <a:lnTo>
                  <a:pt x="399" y="417"/>
                </a:lnTo>
                <a:lnTo>
                  <a:pt x="399" y="430"/>
                </a:lnTo>
                <a:lnTo>
                  <a:pt x="386" y="426"/>
                </a:lnTo>
                <a:lnTo>
                  <a:pt x="364" y="426"/>
                </a:lnTo>
                <a:lnTo>
                  <a:pt x="346" y="426"/>
                </a:lnTo>
                <a:lnTo>
                  <a:pt x="337" y="426"/>
                </a:lnTo>
                <a:lnTo>
                  <a:pt x="311" y="413"/>
                </a:lnTo>
                <a:lnTo>
                  <a:pt x="302" y="413"/>
                </a:lnTo>
                <a:lnTo>
                  <a:pt x="284" y="404"/>
                </a:lnTo>
                <a:lnTo>
                  <a:pt x="266" y="404"/>
                </a:lnTo>
                <a:lnTo>
                  <a:pt x="244" y="404"/>
                </a:lnTo>
                <a:lnTo>
                  <a:pt x="231" y="404"/>
                </a:lnTo>
                <a:lnTo>
                  <a:pt x="231" y="404"/>
                </a:lnTo>
                <a:lnTo>
                  <a:pt x="231" y="399"/>
                </a:lnTo>
                <a:lnTo>
                  <a:pt x="235" y="399"/>
                </a:lnTo>
                <a:lnTo>
                  <a:pt x="235" y="395"/>
                </a:lnTo>
                <a:lnTo>
                  <a:pt x="231" y="395"/>
                </a:lnTo>
                <a:lnTo>
                  <a:pt x="231" y="395"/>
                </a:lnTo>
                <a:lnTo>
                  <a:pt x="231" y="386"/>
                </a:lnTo>
                <a:lnTo>
                  <a:pt x="231" y="382"/>
                </a:lnTo>
                <a:lnTo>
                  <a:pt x="231" y="373"/>
                </a:lnTo>
                <a:lnTo>
                  <a:pt x="231" y="364"/>
                </a:lnTo>
                <a:lnTo>
                  <a:pt x="226" y="359"/>
                </a:lnTo>
                <a:lnTo>
                  <a:pt x="226" y="355"/>
                </a:lnTo>
                <a:lnTo>
                  <a:pt x="226" y="351"/>
                </a:lnTo>
                <a:lnTo>
                  <a:pt x="231" y="346"/>
                </a:lnTo>
                <a:lnTo>
                  <a:pt x="231" y="342"/>
                </a:lnTo>
                <a:lnTo>
                  <a:pt x="222" y="337"/>
                </a:lnTo>
                <a:lnTo>
                  <a:pt x="204" y="351"/>
                </a:lnTo>
                <a:lnTo>
                  <a:pt x="195" y="355"/>
                </a:lnTo>
                <a:lnTo>
                  <a:pt x="191" y="355"/>
                </a:lnTo>
                <a:lnTo>
                  <a:pt x="186" y="359"/>
                </a:lnTo>
                <a:lnTo>
                  <a:pt x="182" y="364"/>
                </a:lnTo>
                <a:lnTo>
                  <a:pt x="178" y="377"/>
                </a:lnTo>
                <a:lnTo>
                  <a:pt x="173" y="382"/>
                </a:lnTo>
                <a:lnTo>
                  <a:pt x="160" y="386"/>
                </a:lnTo>
                <a:lnTo>
                  <a:pt x="155" y="386"/>
                </a:lnTo>
                <a:lnTo>
                  <a:pt x="151" y="377"/>
                </a:lnTo>
                <a:lnTo>
                  <a:pt x="146" y="373"/>
                </a:lnTo>
                <a:lnTo>
                  <a:pt x="146" y="368"/>
                </a:lnTo>
                <a:lnTo>
                  <a:pt x="151" y="364"/>
                </a:lnTo>
                <a:lnTo>
                  <a:pt x="155" y="359"/>
                </a:lnTo>
                <a:lnTo>
                  <a:pt x="160" y="355"/>
                </a:lnTo>
                <a:lnTo>
                  <a:pt x="169" y="351"/>
                </a:lnTo>
                <a:lnTo>
                  <a:pt x="178" y="351"/>
                </a:lnTo>
                <a:lnTo>
                  <a:pt x="182" y="351"/>
                </a:lnTo>
                <a:lnTo>
                  <a:pt x="186" y="351"/>
                </a:lnTo>
                <a:lnTo>
                  <a:pt x="191" y="351"/>
                </a:lnTo>
                <a:lnTo>
                  <a:pt x="195" y="351"/>
                </a:lnTo>
                <a:lnTo>
                  <a:pt x="217" y="337"/>
                </a:lnTo>
                <a:lnTo>
                  <a:pt x="222" y="333"/>
                </a:lnTo>
                <a:lnTo>
                  <a:pt x="226" y="333"/>
                </a:lnTo>
                <a:lnTo>
                  <a:pt x="231" y="337"/>
                </a:lnTo>
                <a:lnTo>
                  <a:pt x="231" y="337"/>
                </a:lnTo>
                <a:lnTo>
                  <a:pt x="235" y="333"/>
                </a:lnTo>
                <a:lnTo>
                  <a:pt x="235" y="324"/>
                </a:lnTo>
                <a:lnTo>
                  <a:pt x="240" y="320"/>
                </a:lnTo>
                <a:lnTo>
                  <a:pt x="240" y="315"/>
                </a:lnTo>
                <a:lnTo>
                  <a:pt x="240" y="311"/>
                </a:lnTo>
                <a:lnTo>
                  <a:pt x="244" y="311"/>
                </a:lnTo>
                <a:lnTo>
                  <a:pt x="240" y="306"/>
                </a:lnTo>
                <a:lnTo>
                  <a:pt x="235" y="306"/>
                </a:lnTo>
                <a:lnTo>
                  <a:pt x="235" y="302"/>
                </a:lnTo>
                <a:lnTo>
                  <a:pt x="235" y="293"/>
                </a:lnTo>
                <a:lnTo>
                  <a:pt x="231" y="293"/>
                </a:lnTo>
                <a:lnTo>
                  <a:pt x="231" y="288"/>
                </a:lnTo>
                <a:lnTo>
                  <a:pt x="226" y="280"/>
                </a:lnTo>
                <a:lnTo>
                  <a:pt x="226" y="271"/>
                </a:lnTo>
                <a:lnTo>
                  <a:pt x="226" y="262"/>
                </a:lnTo>
                <a:lnTo>
                  <a:pt x="226" y="257"/>
                </a:lnTo>
                <a:lnTo>
                  <a:pt x="222" y="253"/>
                </a:lnTo>
                <a:lnTo>
                  <a:pt x="222" y="253"/>
                </a:lnTo>
                <a:lnTo>
                  <a:pt x="222" y="249"/>
                </a:lnTo>
                <a:lnTo>
                  <a:pt x="222" y="244"/>
                </a:lnTo>
                <a:lnTo>
                  <a:pt x="217" y="244"/>
                </a:lnTo>
                <a:lnTo>
                  <a:pt x="213" y="235"/>
                </a:lnTo>
                <a:lnTo>
                  <a:pt x="213" y="231"/>
                </a:lnTo>
                <a:lnTo>
                  <a:pt x="217" y="231"/>
                </a:lnTo>
                <a:lnTo>
                  <a:pt x="217" y="231"/>
                </a:lnTo>
                <a:lnTo>
                  <a:pt x="213" y="226"/>
                </a:lnTo>
                <a:lnTo>
                  <a:pt x="213" y="222"/>
                </a:lnTo>
                <a:lnTo>
                  <a:pt x="209" y="218"/>
                </a:lnTo>
                <a:lnTo>
                  <a:pt x="209" y="209"/>
                </a:lnTo>
                <a:lnTo>
                  <a:pt x="209" y="204"/>
                </a:lnTo>
                <a:lnTo>
                  <a:pt x="204" y="200"/>
                </a:lnTo>
                <a:lnTo>
                  <a:pt x="200" y="200"/>
                </a:lnTo>
                <a:lnTo>
                  <a:pt x="195" y="195"/>
                </a:lnTo>
                <a:lnTo>
                  <a:pt x="195" y="195"/>
                </a:lnTo>
                <a:lnTo>
                  <a:pt x="191" y="195"/>
                </a:lnTo>
                <a:lnTo>
                  <a:pt x="186" y="191"/>
                </a:lnTo>
                <a:lnTo>
                  <a:pt x="182" y="187"/>
                </a:lnTo>
                <a:lnTo>
                  <a:pt x="178" y="182"/>
                </a:lnTo>
                <a:lnTo>
                  <a:pt x="173" y="182"/>
                </a:lnTo>
                <a:lnTo>
                  <a:pt x="169" y="178"/>
                </a:lnTo>
                <a:lnTo>
                  <a:pt x="164" y="173"/>
                </a:lnTo>
                <a:lnTo>
                  <a:pt x="160" y="169"/>
                </a:lnTo>
                <a:lnTo>
                  <a:pt x="155" y="169"/>
                </a:lnTo>
                <a:lnTo>
                  <a:pt x="151" y="169"/>
                </a:lnTo>
                <a:lnTo>
                  <a:pt x="146" y="173"/>
                </a:lnTo>
                <a:lnTo>
                  <a:pt x="142" y="173"/>
                </a:lnTo>
                <a:lnTo>
                  <a:pt x="138" y="173"/>
                </a:lnTo>
                <a:lnTo>
                  <a:pt x="124" y="169"/>
                </a:lnTo>
                <a:lnTo>
                  <a:pt x="120" y="169"/>
                </a:lnTo>
                <a:lnTo>
                  <a:pt x="115" y="164"/>
                </a:lnTo>
                <a:lnTo>
                  <a:pt x="111" y="164"/>
                </a:lnTo>
                <a:lnTo>
                  <a:pt x="106" y="164"/>
                </a:lnTo>
                <a:lnTo>
                  <a:pt x="106" y="169"/>
                </a:lnTo>
                <a:lnTo>
                  <a:pt x="106" y="169"/>
                </a:lnTo>
                <a:lnTo>
                  <a:pt x="106" y="173"/>
                </a:lnTo>
                <a:lnTo>
                  <a:pt x="102" y="173"/>
                </a:lnTo>
                <a:lnTo>
                  <a:pt x="93" y="169"/>
                </a:lnTo>
                <a:lnTo>
                  <a:pt x="93" y="169"/>
                </a:lnTo>
                <a:lnTo>
                  <a:pt x="93" y="164"/>
                </a:lnTo>
                <a:lnTo>
                  <a:pt x="93" y="160"/>
                </a:lnTo>
                <a:lnTo>
                  <a:pt x="93" y="160"/>
                </a:lnTo>
                <a:lnTo>
                  <a:pt x="89" y="160"/>
                </a:lnTo>
                <a:lnTo>
                  <a:pt x="89" y="160"/>
                </a:lnTo>
                <a:lnTo>
                  <a:pt x="84" y="160"/>
                </a:lnTo>
                <a:lnTo>
                  <a:pt x="84" y="155"/>
                </a:lnTo>
                <a:lnTo>
                  <a:pt x="89" y="155"/>
                </a:lnTo>
                <a:lnTo>
                  <a:pt x="84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47"/>
                </a:lnTo>
                <a:lnTo>
                  <a:pt x="80" y="147"/>
                </a:lnTo>
                <a:lnTo>
                  <a:pt x="80" y="147"/>
                </a:lnTo>
                <a:lnTo>
                  <a:pt x="75" y="147"/>
                </a:lnTo>
                <a:lnTo>
                  <a:pt x="80" y="142"/>
                </a:lnTo>
                <a:lnTo>
                  <a:pt x="75" y="142"/>
                </a:lnTo>
                <a:lnTo>
                  <a:pt x="75" y="138"/>
                </a:lnTo>
                <a:lnTo>
                  <a:pt x="75" y="138"/>
                </a:lnTo>
                <a:lnTo>
                  <a:pt x="71" y="133"/>
                </a:lnTo>
                <a:lnTo>
                  <a:pt x="62" y="124"/>
                </a:lnTo>
                <a:lnTo>
                  <a:pt x="62" y="120"/>
                </a:lnTo>
                <a:lnTo>
                  <a:pt x="58" y="116"/>
                </a:lnTo>
                <a:lnTo>
                  <a:pt x="53" y="111"/>
                </a:lnTo>
                <a:lnTo>
                  <a:pt x="49" y="107"/>
                </a:lnTo>
                <a:lnTo>
                  <a:pt x="49" y="102"/>
                </a:lnTo>
                <a:lnTo>
                  <a:pt x="44" y="102"/>
                </a:lnTo>
                <a:lnTo>
                  <a:pt x="44" y="98"/>
                </a:lnTo>
                <a:lnTo>
                  <a:pt x="40" y="93"/>
                </a:lnTo>
                <a:lnTo>
                  <a:pt x="35" y="89"/>
                </a:lnTo>
                <a:lnTo>
                  <a:pt x="35" y="89"/>
                </a:lnTo>
                <a:lnTo>
                  <a:pt x="31" y="80"/>
                </a:lnTo>
                <a:lnTo>
                  <a:pt x="22" y="71"/>
                </a:lnTo>
                <a:lnTo>
                  <a:pt x="18" y="67"/>
                </a:lnTo>
                <a:lnTo>
                  <a:pt x="13" y="62"/>
                </a:lnTo>
                <a:lnTo>
                  <a:pt x="13" y="58"/>
                </a:lnTo>
                <a:lnTo>
                  <a:pt x="9" y="54"/>
                </a:lnTo>
                <a:lnTo>
                  <a:pt x="4" y="49"/>
                </a:lnTo>
                <a:lnTo>
                  <a:pt x="0" y="40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4" name="Freeform 952">
            <a:extLst>
              <a:ext uri="{FF2B5EF4-FFF2-40B4-BE49-F238E27FC236}">
                <a16:creationId xmlns:a16="http://schemas.microsoft.com/office/drawing/2014/main" id="{BE4DA1B5-9657-4774-936B-86F495FFAF46}"/>
              </a:ext>
            </a:extLst>
          </p:cNvPr>
          <p:cNvSpPr>
            <a:spLocks/>
          </p:cNvSpPr>
          <p:nvPr/>
        </p:nvSpPr>
        <p:spPr bwMode="auto">
          <a:xfrm>
            <a:off x="5220004" y="4101076"/>
            <a:ext cx="360760" cy="383977"/>
          </a:xfrm>
          <a:custGeom>
            <a:avLst/>
            <a:gdLst>
              <a:gd name="T0" fmla="*/ 13 w 404"/>
              <a:gd name="T1" fmla="*/ 31 h 430"/>
              <a:gd name="T2" fmla="*/ 13 w 404"/>
              <a:gd name="T3" fmla="*/ 23 h 430"/>
              <a:gd name="T4" fmla="*/ 31 w 404"/>
              <a:gd name="T5" fmla="*/ 0 h 430"/>
              <a:gd name="T6" fmla="*/ 71 w 404"/>
              <a:gd name="T7" fmla="*/ 31 h 430"/>
              <a:gd name="T8" fmla="*/ 93 w 404"/>
              <a:gd name="T9" fmla="*/ 54 h 430"/>
              <a:gd name="T10" fmla="*/ 98 w 404"/>
              <a:gd name="T11" fmla="*/ 36 h 430"/>
              <a:gd name="T12" fmla="*/ 106 w 404"/>
              <a:gd name="T13" fmla="*/ 14 h 430"/>
              <a:gd name="T14" fmla="*/ 142 w 404"/>
              <a:gd name="T15" fmla="*/ 14 h 430"/>
              <a:gd name="T16" fmla="*/ 173 w 404"/>
              <a:gd name="T17" fmla="*/ 40 h 430"/>
              <a:gd name="T18" fmla="*/ 204 w 404"/>
              <a:gd name="T19" fmla="*/ 45 h 430"/>
              <a:gd name="T20" fmla="*/ 235 w 404"/>
              <a:gd name="T21" fmla="*/ 58 h 430"/>
              <a:gd name="T22" fmla="*/ 271 w 404"/>
              <a:gd name="T23" fmla="*/ 80 h 430"/>
              <a:gd name="T24" fmla="*/ 302 w 404"/>
              <a:gd name="T25" fmla="*/ 58 h 430"/>
              <a:gd name="T26" fmla="*/ 328 w 404"/>
              <a:gd name="T27" fmla="*/ 93 h 430"/>
              <a:gd name="T28" fmla="*/ 373 w 404"/>
              <a:gd name="T29" fmla="*/ 133 h 430"/>
              <a:gd name="T30" fmla="*/ 359 w 404"/>
              <a:gd name="T31" fmla="*/ 147 h 430"/>
              <a:gd name="T32" fmla="*/ 346 w 404"/>
              <a:gd name="T33" fmla="*/ 182 h 430"/>
              <a:gd name="T34" fmla="*/ 364 w 404"/>
              <a:gd name="T35" fmla="*/ 191 h 430"/>
              <a:gd name="T36" fmla="*/ 391 w 404"/>
              <a:gd name="T37" fmla="*/ 218 h 430"/>
              <a:gd name="T38" fmla="*/ 391 w 404"/>
              <a:gd name="T39" fmla="*/ 235 h 430"/>
              <a:gd name="T40" fmla="*/ 386 w 404"/>
              <a:gd name="T41" fmla="*/ 253 h 430"/>
              <a:gd name="T42" fmla="*/ 368 w 404"/>
              <a:gd name="T43" fmla="*/ 275 h 430"/>
              <a:gd name="T44" fmla="*/ 377 w 404"/>
              <a:gd name="T45" fmla="*/ 324 h 430"/>
              <a:gd name="T46" fmla="*/ 395 w 404"/>
              <a:gd name="T47" fmla="*/ 342 h 430"/>
              <a:gd name="T48" fmla="*/ 399 w 404"/>
              <a:gd name="T49" fmla="*/ 373 h 430"/>
              <a:gd name="T50" fmla="*/ 386 w 404"/>
              <a:gd name="T51" fmla="*/ 426 h 430"/>
              <a:gd name="T52" fmla="*/ 302 w 404"/>
              <a:gd name="T53" fmla="*/ 413 h 430"/>
              <a:gd name="T54" fmla="*/ 231 w 404"/>
              <a:gd name="T55" fmla="*/ 404 h 430"/>
              <a:gd name="T56" fmla="*/ 231 w 404"/>
              <a:gd name="T57" fmla="*/ 395 h 430"/>
              <a:gd name="T58" fmla="*/ 226 w 404"/>
              <a:gd name="T59" fmla="*/ 359 h 430"/>
              <a:gd name="T60" fmla="*/ 222 w 404"/>
              <a:gd name="T61" fmla="*/ 337 h 430"/>
              <a:gd name="T62" fmla="*/ 182 w 404"/>
              <a:gd name="T63" fmla="*/ 364 h 430"/>
              <a:gd name="T64" fmla="*/ 151 w 404"/>
              <a:gd name="T65" fmla="*/ 377 h 430"/>
              <a:gd name="T66" fmla="*/ 160 w 404"/>
              <a:gd name="T67" fmla="*/ 355 h 430"/>
              <a:gd name="T68" fmla="*/ 191 w 404"/>
              <a:gd name="T69" fmla="*/ 351 h 430"/>
              <a:gd name="T70" fmla="*/ 231 w 404"/>
              <a:gd name="T71" fmla="*/ 337 h 430"/>
              <a:gd name="T72" fmla="*/ 240 w 404"/>
              <a:gd name="T73" fmla="*/ 315 h 430"/>
              <a:gd name="T74" fmla="*/ 235 w 404"/>
              <a:gd name="T75" fmla="*/ 302 h 430"/>
              <a:gd name="T76" fmla="*/ 226 w 404"/>
              <a:gd name="T77" fmla="*/ 271 h 430"/>
              <a:gd name="T78" fmla="*/ 222 w 404"/>
              <a:gd name="T79" fmla="*/ 249 h 430"/>
              <a:gd name="T80" fmla="*/ 217 w 404"/>
              <a:gd name="T81" fmla="*/ 231 h 430"/>
              <a:gd name="T82" fmla="*/ 209 w 404"/>
              <a:gd name="T83" fmla="*/ 209 h 430"/>
              <a:gd name="T84" fmla="*/ 195 w 404"/>
              <a:gd name="T85" fmla="*/ 195 h 430"/>
              <a:gd name="T86" fmla="*/ 173 w 404"/>
              <a:gd name="T87" fmla="*/ 182 h 430"/>
              <a:gd name="T88" fmla="*/ 151 w 404"/>
              <a:gd name="T89" fmla="*/ 169 h 430"/>
              <a:gd name="T90" fmla="*/ 120 w 404"/>
              <a:gd name="T91" fmla="*/ 169 h 430"/>
              <a:gd name="T92" fmla="*/ 106 w 404"/>
              <a:gd name="T93" fmla="*/ 169 h 430"/>
              <a:gd name="T94" fmla="*/ 93 w 404"/>
              <a:gd name="T95" fmla="*/ 164 h 430"/>
              <a:gd name="T96" fmla="*/ 84 w 404"/>
              <a:gd name="T97" fmla="*/ 160 h 430"/>
              <a:gd name="T98" fmla="*/ 80 w 404"/>
              <a:gd name="T99" fmla="*/ 151 h 430"/>
              <a:gd name="T100" fmla="*/ 80 w 404"/>
              <a:gd name="T101" fmla="*/ 142 h 430"/>
              <a:gd name="T102" fmla="*/ 62 w 404"/>
              <a:gd name="T103" fmla="*/ 124 h 430"/>
              <a:gd name="T104" fmla="*/ 49 w 404"/>
              <a:gd name="T105" fmla="*/ 102 h 430"/>
              <a:gd name="T106" fmla="*/ 35 w 404"/>
              <a:gd name="T107" fmla="*/ 89 h 430"/>
              <a:gd name="T108" fmla="*/ 13 w 404"/>
              <a:gd name="T109" fmla="*/ 5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4" h="430">
                <a:moveTo>
                  <a:pt x="0" y="40"/>
                </a:moveTo>
                <a:lnTo>
                  <a:pt x="0" y="36"/>
                </a:lnTo>
                <a:lnTo>
                  <a:pt x="4" y="31"/>
                </a:lnTo>
                <a:lnTo>
                  <a:pt x="9" y="31"/>
                </a:lnTo>
                <a:lnTo>
                  <a:pt x="13" y="31"/>
                </a:lnTo>
                <a:lnTo>
                  <a:pt x="18" y="27"/>
                </a:lnTo>
                <a:lnTo>
                  <a:pt x="13" y="27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8" y="18"/>
                </a:lnTo>
                <a:lnTo>
                  <a:pt x="18" y="18"/>
                </a:lnTo>
                <a:lnTo>
                  <a:pt x="22" y="9"/>
                </a:lnTo>
                <a:lnTo>
                  <a:pt x="31" y="5"/>
                </a:lnTo>
                <a:lnTo>
                  <a:pt x="31" y="0"/>
                </a:lnTo>
                <a:lnTo>
                  <a:pt x="35" y="0"/>
                </a:lnTo>
                <a:lnTo>
                  <a:pt x="40" y="5"/>
                </a:lnTo>
                <a:lnTo>
                  <a:pt x="40" y="9"/>
                </a:lnTo>
                <a:lnTo>
                  <a:pt x="62" y="23"/>
                </a:lnTo>
                <a:lnTo>
                  <a:pt x="71" y="31"/>
                </a:lnTo>
                <a:lnTo>
                  <a:pt x="62" y="45"/>
                </a:lnTo>
                <a:lnTo>
                  <a:pt x="75" y="49"/>
                </a:lnTo>
                <a:lnTo>
                  <a:pt x="80" y="49"/>
                </a:lnTo>
                <a:lnTo>
                  <a:pt x="84" y="49"/>
                </a:lnTo>
                <a:lnTo>
                  <a:pt x="93" y="54"/>
                </a:lnTo>
                <a:lnTo>
                  <a:pt x="98" y="54"/>
                </a:lnTo>
                <a:lnTo>
                  <a:pt x="98" y="49"/>
                </a:lnTo>
                <a:lnTo>
                  <a:pt x="98" y="49"/>
                </a:lnTo>
                <a:lnTo>
                  <a:pt x="93" y="40"/>
                </a:lnTo>
                <a:lnTo>
                  <a:pt x="98" y="36"/>
                </a:lnTo>
                <a:lnTo>
                  <a:pt x="102" y="31"/>
                </a:lnTo>
                <a:lnTo>
                  <a:pt x="106" y="27"/>
                </a:lnTo>
                <a:lnTo>
                  <a:pt x="102" y="18"/>
                </a:lnTo>
                <a:lnTo>
                  <a:pt x="102" y="18"/>
                </a:lnTo>
                <a:lnTo>
                  <a:pt x="106" y="14"/>
                </a:lnTo>
                <a:lnTo>
                  <a:pt x="106" y="14"/>
                </a:lnTo>
                <a:lnTo>
                  <a:pt x="115" y="18"/>
                </a:lnTo>
                <a:lnTo>
                  <a:pt x="133" y="14"/>
                </a:lnTo>
                <a:lnTo>
                  <a:pt x="133" y="14"/>
                </a:lnTo>
                <a:lnTo>
                  <a:pt x="142" y="14"/>
                </a:lnTo>
                <a:lnTo>
                  <a:pt x="155" y="14"/>
                </a:lnTo>
                <a:lnTo>
                  <a:pt x="160" y="14"/>
                </a:lnTo>
                <a:lnTo>
                  <a:pt x="169" y="31"/>
                </a:lnTo>
                <a:lnTo>
                  <a:pt x="169" y="36"/>
                </a:lnTo>
                <a:lnTo>
                  <a:pt x="173" y="40"/>
                </a:lnTo>
                <a:lnTo>
                  <a:pt x="178" y="54"/>
                </a:lnTo>
                <a:lnTo>
                  <a:pt x="178" y="54"/>
                </a:lnTo>
                <a:lnTo>
                  <a:pt x="182" y="54"/>
                </a:lnTo>
                <a:lnTo>
                  <a:pt x="178" y="54"/>
                </a:lnTo>
                <a:lnTo>
                  <a:pt x="204" y="45"/>
                </a:lnTo>
                <a:lnTo>
                  <a:pt x="204" y="31"/>
                </a:lnTo>
                <a:lnTo>
                  <a:pt x="217" y="27"/>
                </a:lnTo>
                <a:lnTo>
                  <a:pt x="217" y="40"/>
                </a:lnTo>
                <a:lnTo>
                  <a:pt x="226" y="40"/>
                </a:lnTo>
                <a:lnTo>
                  <a:pt x="235" y="58"/>
                </a:lnTo>
                <a:lnTo>
                  <a:pt x="240" y="58"/>
                </a:lnTo>
                <a:lnTo>
                  <a:pt x="244" y="58"/>
                </a:lnTo>
                <a:lnTo>
                  <a:pt x="257" y="67"/>
                </a:lnTo>
                <a:lnTo>
                  <a:pt x="266" y="76"/>
                </a:lnTo>
                <a:lnTo>
                  <a:pt x="271" y="80"/>
                </a:lnTo>
                <a:lnTo>
                  <a:pt x="275" y="71"/>
                </a:lnTo>
                <a:lnTo>
                  <a:pt x="280" y="58"/>
                </a:lnTo>
                <a:lnTo>
                  <a:pt x="288" y="54"/>
                </a:lnTo>
                <a:lnTo>
                  <a:pt x="293" y="54"/>
                </a:lnTo>
                <a:lnTo>
                  <a:pt x="302" y="58"/>
                </a:lnTo>
                <a:lnTo>
                  <a:pt x="302" y="62"/>
                </a:lnTo>
                <a:lnTo>
                  <a:pt x="306" y="62"/>
                </a:lnTo>
                <a:lnTo>
                  <a:pt x="311" y="67"/>
                </a:lnTo>
                <a:lnTo>
                  <a:pt x="320" y="71"/>
                </a:lnTo>
                <a:lnTo>
                  <a:pt x="328" y="93"/>
                </a:lnTo>
                <a:lnTo>
                  <a:pt x="346" y="98"/>
                </a:lnTo>
                <a:lnTo>
                  <a:pt x="351" y="102"/>
                </a:lnTo>
                <a:lnTo>
                  <a:pt x="355" y="107"/>
                </a:lnTo>
                <a:lnTo>
                  <a:pt x="359" y="116"/>
                </a:lnTo>
                <a:lnTo>
                  <a:pt x="373" y="133"/>
                </a:lnTo>
                <a:lnTo>
                  <a:pt x="373" y="138"/>
                </a:lnTo>
                <a:lnTo>
                  <a:pt x="373" y="142"/>
                </a:lnTo>
                <a:lnTo>
                  <a:pt x="373" y="147"/>
                </a:lnTo>
                <a:lnTo>
                  <a:pt x="368" y="147"/>
                </a:lnTo>
                <a:lnTo>
                  <a:pt x="359" y="147"/>
                </a:lnTo>
                <a:lnTo>
                  <a:pt x="346" y="160"/>
                </a:lnTo>
                <a:lnTo>
                  <a:pt x="342" y="169"/>
                </a:lnTo>
                <a:lnTo>
                  <a:pt x="342" y="173"/>
                </a:lnTo>
                <a:lnTo>
                  <a:pt x="346" y="173"/>
                </a:lnTo>
                <a:lnTo>
                  <a:pt x="346" y="182"/>
                </a:lnTo>
                <a:lnTo>
                  <a:pt x="346" y="187"/>
                </a:lnTo>
                <a:lnTo>
                  <a:pt x="351" y="191"/>
                </a:lnTo>
                <a:lnTo>
                  <a:pt x="355" y="191"/>
                </a:lnTo>
                <a:lnTo>
                  <a:pt x="359" y="191"/>
                </a:lnTo>
                <a:lnTo>
                  <a:pt x="364" y="191"/>
                </a:lnTo>
                <a:lnTo>
                  <a:pt x="359" y="195"/>
                </a:lnTo>
                <a:lnTo>
                  <a:pt x="359" y="218"/>
                </a:lnTo>
                <a:lnTo>
                  <a:pt x="373" y="218"/>
                </a:lnTo>
                <a:lnTo>
                  <a:pt x="377" y="222"/>
                </a:lnTo>
                <a:lnTo>
                  <a:pt x="391" y="218"/>
                </a:lnTo>
                <a:lnTo>
                  <a:pt x="395" y="222"/>
                </a:lnTo>
                <a:lnTo>
                  <a:pt x="395" y="222"/>
                </a:lnTo>
                <a:lnTo>
                  <a:pt x="391" y="226"/>
                </a:lnTo>
                <a:lnTo>
                  <a:pt x="391" y="231"/>
                </a:lnTo>
                <a:lnTo>
                  <a:pt x="391" y="235"/>
                </a:lnTo>
                <a:lnTo>
                  <a:pt x="399" y="240"/>
                </a:lnTo>
                <a:lnTo>
                  <a:pt x="399" y="249"/>
                </a:lnTo>
                <a:lnTo>
                  <a:pt x="399" y="249"/>
                </a:lnTo>
                <a:lnTo>
                  <a:pt x="391" y="249"/>
                </a:lnTo>
                <a:lnTo>
                  <a:pt x="386" y="253"/>
                </a:lnTo>
                <a:lnTo>
                  <a:pt x="382" y="266"/>
                </a:lnTo>
                <a:lnTo>
                  <a:pt x="377" y="266"/>
                </a:lnTo>
                <a:lnTo>
                  <a:pt x="373" y="271"/>
                </a:lnTo>
                <a:lnTo>
                  <a:pt x="364" y="271"/>
                </a:lnTo>
                <a:lnTo>
                  <a:pt x="368" y="275"/>
                </a:lnTo>
                <a:lnTo>
                  <a:pt x="377" y="293"/>
                </a:lnTo>
                <a:lnTo>
                  <a:pt x="377" y="306"/>
                </a:lnTo>
                <a:lnTo>
                  <a:pt x="377" y="315"/>
                </a:lnTo>
                <a:lnTo>
                  <a:pt x="377" y="320"/>
                </a:lnTo>
                <a:lnTo>
                  <a:pt x="377" y="324"/>
                </a:lnTo>
                <a:lnTo>
                  <a:pt x="382" y="328"/>
                </a:lnTo>
                <a:lnTo>
                  <a:pt x="382" y="328"/>
                </a:lnTo>
                <a:lnTo>
                  <a:pt x="386" y="333"/>
                </a:lnTo>
                <a:lnTo>
                  <a:pt x="391" y="337"/>
                </a:lnTo>
                <a:lnTo>
                  <a:pt x="395" y="342"/>
                </a:lnTo>
                <a:lnTo>
                  <a:pt x="395" y="351"/>
                </a:lnTo>
                <a:lnTo>
                  <a:pt x="391" y="351"/>
                </a:lnTo>
                <a:lnTo>
                  <a:pt x="386" y="359"/>
                </a:lnTo>
                <a:lnTo>
                  <a:pt x="395" y="368"/>
                </a:lnTo>
                <a:lnTo>
                  <a:pt x="399" y="373"/>
                </a:lnTo>
                <a:lnTo>
                  <a:pt x="404" y="373"/>
                </a:lnTo>
                <a:lnTo>
                  <a:pt x="404" y="377"/>
                </a:lnTo>
                <a:lnTo>
                  <a:pt x="399" y="417"/>
                </a:lnTo>
                <a:lnTo>
                  <a:pt x="399" y="430"/>
                </a:lnTo>
                <a:lnTo>
                  <a:pt x="386" y="426"/>
                </a:lnTo>
                <a:lnTo>
                  <a:pt x="364" y="426"/>
                </a:lnTo>
                <a:lnTo>
                  <a:pt x="346" y="426"/>
                </a:lnTo>
                <a:lnTo>
                  <a:pt x="337" y="426"/>
                </a:lnTo>
                <a:lnTo>
                  <a:pt x="311" y="413"/>
                </a:lnTo>
                <a:lnTo>
                  <a:pt x="302" y="413"/>
                </a:lnTo>
                <a:lnTo>
                  <a:pt x="284" y="404"/>
                </a:lnTo>
                <a:lnTo>
                  <a:pt x="266" y="404"/>
                </a:lnTo>
                <a:lnTo>
                  <a:pt x="244" y="404"/>
                </a:lnTo>
                <a:lnTo>
                  <a:pt x="231" y="404"/>
                </a:lnTo>
                <a:lnTo>
                  <a:pt x="231" y="404"/>
                </a:lnTo>
                <a:lnTo>
                  <a:pt x="231" y="399"/>
                </a:lnTo>
                <a:lnTo>
                  <a:pt x="235" y="399"/>
                </a:lnTo>
                <a:lnTo>
                  <a:pt x="235" y="395"/>
                </a:lnTo>
                <a:lnTo>
                  <a:pt x="231" y="395"/>
                </a:lnTo>
                <a:lnTo>
                  <a:pt x="231" y="395"/>
                </a:lnTo>
                <a:lnTo>
                  <a:pt x="231" y="386"/>
                </a:lnTo>
                <a:lnTo>
                  <a:pt x="231" y="382"/>
                </a:lnTo>
                <a:lnTo>
                  <a:pt x="231" y="373"/>
                </a:lnTo>
                <a:lnTo>
                  <a:pt x="231" y="364"/>
                </a:lnTo>
                <a:lnTo>
                  <a:pt x="226" y="359"/>
                </a:lnTo>
                <a:lnTo>
                  <a:pt x="226" y="355"/>
                </a:lnTo>
                <a:lnTo>
                  <a:pt x="226" y="351"/>
                </a:lnTo>
                <a:lnTo>
                  <a:pt x="231" y="346"/>
                </a:lnTo>
                <a:lnTo>
                  <a:pt x="231" y="342"/>
                </a:lnTo>
                <a:lnTo>
                  <a:pt x="222" y="337"/>
                </a:lnTo>
                <a:lnTo>
                  <a:pt x="204" y="351"/>
                </a:lnTo>
                <a:lnTo>
                  <a:pt x="195" y="355"/>
                </a:lnTo>
                <a:lnTo>
                  <a:pt x="191" y="355"/>
                </a:lnTo>
                <a:lnTo>
                  <a:pt x="186" y="359"/>
                </a:lnTo>
                <a:lnTo>
                  <a:pt x="182" y="364"/>
                </a:lnTo>
                <a:lnTo>
                  <a:pt x="178" y="377"/>
                </a:lnTo>
                <a:lnTo>
                  <a:pt x="173" y="382"/>
                </a:lnTo>
                <a:lnTo>
                  <a:pt x="160" y="386"/>
                </a:lnTo>
                <a:lnTo>
                  <a:pt x="155" y="386"/>
                </a:lnTo>
                <a:lnTo>
                  <a:pt x="151" y="377"/>
                </a:lnTo>
                <a:lnTo>
                  <a:pt x="146" y="373"/>
                </a:lnTo>
                <a:lnTo>
                  <a:pt x="146" y="368"/>
                </a:lnTo>
                <a:lnTo>
                  <a:pt x="151" y="364"/>
                </a:lnTo>
                <a:lnTo>
                  <a:pt x="155" y="359"/>
                </a:lnTo>
                <a:lnTo>
                  <a:pt x="160" y="355"/>
                </a:lnTo>
                <a:lnTo>
                  <a:pt x="169" y="351"/>
                </a:lnTo>
                <a:lnTo>
                  <a:pt x="178" y="351"/>
                </a:lnTo>
                <a:lnTo>
                  <a:pt x="182" y="351"/>
                </a:lnTo>
                <a:lnTo>
                  <a:pt x="186" y="351"/>
                </a:lnTo>
                <a:lnTo>
                  <a:pt x="191" y="351"/>
                </a:lnTo>
                <a:lnTo>
                  <a:pt x="195" y="351"/>
                </a:lnTo>
                <a:lnTo>
                  <a:pt x="217" y="337"/>
                </a:lnTo>
                <a:lnTo>
                  <a:pt x="222" y="333"/>
                </a:lnTo>
                <a:lnTo>
                  <a:pt x="226" y="333"/>
                </a:lnTo>
                <a:lnTo>
                  <a:pt x="231" y="337"/>
                </a:lnTo>
                <a:lnTo>
                  <a:pt x="231" y="337"/>
                </a:lnTo>
                <a:lnTo>
                  <a:pt x="235" y="333"/>
                </a:lnTo>
                <a:lnTo>
                  <a:pt x="235" y="324"/>
                </a:lnTo>
                <a:lnTo>
                  <a:pt x="240" y="320"/>
                </a:lnTo>
                <a:lnTo>
                  <a:pt x="240" y="315"/>
                </a:lnTo>
                <a:lnTo>
                  <a:pt x="240" y="311"/>
                </a:lnTo>
                <a:lnTo>
                  <a:pt x="244" y="311"/>
                </a:lnTo>
                <a:lnTo>
                  <a:pt x="240" y="306"/>
                </a:lnTo>
                <a:lnTo>
                  <a:pt x="235" y="306"/>
                </a:lnTo>
                <a:lnTo>
                  <a:pt x="235" y="302"/>
                </a:lnTo>
                <a:lnTo>
                  <a:pt x="235" y="293"/>
                </a:lnTo>
                <a:lnTo>
                  <a:pt x="231" y="293"/>
                </a:lnTo>
                <a:lnTo>
                  <a:pt x="231" y="288"/>
                </a:lnTo>
                <a:lnTo>
                  <a:pt x="226" y="280"/>
                </a:lnTo>
                <a:lnTo>
                  <a:pt x="226" y="271"/>
                </a:lnTo>
                <a:lnTo>
                  <a:pt x="226" y="262"/>
                </a:lnTo>
                <a:lnTo>
                  <a:pt x="226" y="257"/>
                </a:lnTo>
                <a:lnTo>
                  <a:pt x="222" y="253"/>
                </a:lnTo>
                <a:lnTo>
                  <a:pt x="222" y="253"/>
                </a:lnTo>
                <a:lnTo>
                  <a:pt x="222" y="249"/>
                </a:lnTo>
                <a:lnTo>
                  <a:pt x="222" y="244"/>
                </a:lnTo>
                <a:lnTo>
                  <a:pt x="217" y="244"/>
                </a:lnTo>
                <a:lnTo>
                  <a:pt x="213" y="235"/>
                </a:lnTo>
                <a:lnTo>
                  <a:pt x="213" y="231"/>
                </a:lnTo>
                <a:lnTo>
                  <a:pt x="217" y="231"/>
                </a:lnTo>
                <a:lnTo>
                  <a:pt x="217" y="231"/>
                </a:lnTo>
                <a:lnTo>
                  <a:pt x="213" y="226"/>
                </a:lnTo>
                <a:lnTo>
                  <a:pt x="213" y="222"/>
                </a:lnTo>
                <a:lnTo>
                  <a:pt x="209" y="218"/>
                </a:lnTo>
                <a:lnTo>
                  <a:pt x="209" y="209"/>
                </a:lnTo>
                <a:lnTo>
                  <a:pt x="209" y="204"/>
                </a:lnTo>
                <a:lnTo>
                  <a:pt x="204" y="200"/>
                </a:lnTo>
                <a:lnTo>
                  <a:pt x="200" y="200"/>
                </a:lnTo>
                <a:lnTo>
                  <a:pt x="195" y="195"/>
                </a:lnTo>
                <a:lnTo>
                  <a:pt x="195" y="195"/>
                </a:lnTo>
                <a:lnTo>
                  <a:pt x="191" y="195"/>
                </a:lnTo>
                <a:lnTo>
                  <a:pt x="186" y="191"/>
                </a:lnTo>
                <a:lnTo>
                  <a:pt x="182" y="187"/>
                </a:lnTo>
                <a:lnTo>
                  <a:pt x="178" y="182"/>
                </a:lnTo>
                <a:lnTo>
                  <a:pt x="173" y="182"/>
                </a:lnTo>
                <a:lnTo>
                  <a:pt x="169" y="178"/>
                </a:lnTo>
                <a:lnTo>
                  <a:pt x="164" y="173"/>
                </a:lnTo>
                <a:lnTo>
                  <a:pt x="160" y="169"/>
                </a:lnTo>
                <a:lnTo>
                  <a:pt x="155" y="169"/>
                </a:lnTo>
                <a:lnTo>
                  <a:pt x="151" y="169"/>
                </a:lnTo>
                <a:lnTo>
                  <a:pt x="146" y="173"/>
                </a:lnTo>
                <a:lnTo>
                  <a:pt x="142" y="173"/>
                </a:lnTo>
                <a:lnTo>
                  <a:pt x="138" y="173"/>
                </a:lnTo>
                <a:lnTo>
                  <a:pt x="124" y="169"/>
                </a:lnTo>
                <a:lnTo>
                  <a:pt x="120" y="169"/>
                </a:lnTo>
                <a:lnTo>
                  <a:pt x="115" y="164"/>
                </a:lnTo>
                <a:lnTo>
                  <a:pt x="111" y="164"/>
                </a:lnTo>
                <a:lnTo>
                  <a:pt x="106" y="164"/>
                </a:lnTo>
                <a:lnTo>
                  <a:pt x="106" y="169"/>
                </a:lnTo>
                <a:lnTo>
                  <a:pt x="106" y="169"/>
                </a:lnTo>
                <a:lnTo>
                  <a:pt x="106" y="173"/>
                </a:lnTo>
                <a:lnTo>
                  <a:pt x="102" y="173"/>
                </a:lnTo>
                <a:lnTo>
                  <a:pt x="93" y="169"/>
                </a:lnTo>
                <a:lnTo>
                  <a:pt x="93" y="169"/>
                </a:lnTo>
                <a:lnTo>
                  <a:pt x="93" y="164"/>
                </a:lnTo>
                <a:lnTo>
                  <a:pt x="93" y="160"/>
                </a:lnTo>
                <a:lnTo>
                  <a:pt x="93" y="160"/>
                </a:lnTo>
                <a:lnTo>
                  <a:pt x="89" y="160"/>
                </a:lnTo>
                <a:lnTo>
                  <a:pt x="89" y="160"/>
                </a:lnTo>
                <a:lnTo>
                  <a:pt x="84" y="160"/>
                </a:lnTo>
                <a:lnTo>
                  <a:pt x="84" y="155"/>
                </a:lnTo>
                <a:lnTo>
                  <a:pt x="89" y="155"/>
                </a:lnTo>
                <a:lnTo>
                  <a:pt x="84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47"/>
                </a:lnTo>
                <a:lnTo>
                  <a:pt x="80" y="147"/>
                </a:lnTo>
                <a:lnTo>
                  <a:pt x="80" y="147"/>
                </a:lnTo>
                <a:lnTo>
                  <a:pt x="75" y="147"/>
                </a:lnTo>
                <a:lnTo>
                  <a:pt x="80" y="142"/>
                </a:lnTo>
                <a:lnTo>
                  <a:pt x="75" y="142"/>
                </a:lnTo>
                <a:lnTo>
                  <a:pt x="75" y="138"/>
                </a:lnTo>
                <a:lnTo>
                  <a:pt x="75" y="138"/>
                </a:lnTo>
                <a:lnTo>
                  <a:pt x="71" y="133"/>
                </a:lnTo>
                <a:lnTo>
                  <a:pt x="62" y="124"/>
                </a:lnTo>
                <a:lnTo>
                  <a:pt x="62" y="120"/>
                </a:lnTo>
                <a:lnTo>
                  <a:pt x="58" y="116"/>
                </a:lnTo>
                <a:lnTo>
                  <a:pt x="53" y="111"/>
                </a:lnTo>
                <a:lnTo>
                  <a:pt x="49" y="107"/>
                </a:lnTo>
                <a:lnTo>
                  <a:pt x="49" y="102"/>
                </a:lnTo>
                <a:lnTo>
                  <a:pt x="44" y="102"/>
                </a:lnTo>
                <a:lnTo>
                  <a:pt x="44" y="98"/>
                </a:lnTo>
                <a:lnTo>
                  <a:pt x="40" y="93"/>
                </a:lnTo>
                <a:lnTo>
                  <a:pt x="35" y="89"/>
                </a:lnTo>
                <a:lnTo>
                  <a:pt x="35" y="89"/>
                </a:lnTo>
                <a:lnTo>
                  <a:pt x="31" y="80"/>
                </a:lnTo>
                <a:lnTo>
                  <a:pt x="22" y="71"/>
                </a:lnTo>
                <a:lnTo>
                  <a:pt x="18" y="67"/>
                </a:lnTo>
                <a:lnTo>
                  <a:pt x="13" y="62"/>
                </a:lnTo>
                <a:lnTo>
                  <a:pt x="13" y="58"/>
                </a:lnTo>
                <a:lnTo>
                  <a:pt x="9" y="54"/>
                </a:lnTo>
                <a:lnTo>
                  <a:pt x="4" y="49"/>
                </a:lnTo>
                <a:lnTo>
                  <a:pt x="0" y="4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5" name="Freeform 953">
            <a:extLst>
              <a:ext uri="{FF2B5EF4-FFF2-40B4-BE49-F238E27FC236}">
                <a16:creationId xmlns:a16="http://schemas.microsoft.com/office/drawing/2014/main" id="{80F67656-D968-46E9-927E-9B90EF6EC4CD}"/>
              </a:ext>
            </a:extLst>
          </p:cNvPr>
          <p:cNvSpPr>
            <a:spLocks/>
          </p:cNvSpPr>
          <p:nvPr/>
        </p:nvSpPr>
        <p:spPr bwMode="auto">
          <a:xfrm>
            <a:off x="5220004" y="4101076"/>
            <a:ext cx="360760" cy="383977"/>
          </a:xfrm>
          <a:custGeom>
            <a:avLst/>
            <a:gdLst>
              <a:gd name="T0" fmla="*/ 13 w 404"/>
              <a:gd name="T1" fmla="*/ 31 h 430"/>
              <a:gd name="T2" fmla="*/ 13 w 404"/>
              <a:gd name="T3" fmla="*/ 23 h 430"/>
              <a:gd name="T4" fmla="*/ 31 w 404"/>
              <a:gd name="T5" fmla="*/ 0 h 430"/>
              <a:gd name="T6" fmla="*/ 71 w 404"/>
              <a:gd name="T7" fmla="*/ 31 h 430"/>
              <a:gd name="T8" fmla="*/ 93 w 404"/>
              <a:gd name="T9" fmla="*/ 54 h 430"/>
              <a:gd name="T10" fmla="*/ 98 w 404"/>
              <a:gd name="T11" fmla="*/ 36 h 430"/>
              <a:gd name="T12" fmla="*/ 106 w 404"/>
              <a:gd name="T13" fmla="*/ 14 h 430"/>
              <a:gd name="T14" fmla="*/ 142 w 404"/>
              <a:gd name="T15" fmla="*/ 14 h 430"/>
              <a:gd name="T16" fmla="*/ 173 w 404"/>
              <a:gd name="T17" fmla="*/ 40 h 430"/>
              <a:gd name="T18" fmla="*/ 204 w 404"/>
              <a:gd name="T19" fmla="*/ 45 h 430"/>
              <a:gd name="T20" fmla="*/ 235 w 404"/>
              <a:gd name="T21" fmla="*/ 58 h 430"/>
              <a:gd name="T22" fmla="*/ 271 w 404"/>
              <a:gd name="T23" fmla="*/ 80 h 430"/>
              <a:gd name="T24" fmla="*/ 302 w 404"/>
              <a:gd name="T25" fmla="*/ 58 h 430"/>
              <a:gd name="T26" fmla="*/ 328 w 404"/>
              <a:gd name="T27" fmla="*/ 93 h 430"/>
              <a:gd name="T28" fmla="*/ 373 w 404"/>
              <a:gd name="T29" fmla="*/ 133 h 430"/>
              <a:gd name="T30" fmla="*/ 359 w 404"/>
              <a:gd name="T31" fmla="*/ 147 h 430"/>
              <a:gd name="T32" fmla="*/ 346 w 404"/>
              <a:gd name="T33" fmla="*/ 182 h 430"/>
              <a:gd name="T34" fmla="*/ 364 w 404"/>
              <a:gd name="T35" fmla="*/ 191 h 430"/>
              <a:gd name="T36" fmla="*/ 391 w 404"/>
              <a:gd name="T37" fmla="*/ 218 h 430"/>
              <a:gd name="T38" fmla="*/ 391 w 404"/>
              <a:gd name="T39" fmla="*/ 235 h 430"/>
              <a:gd name="T40" fmla="*/ 386 w 404"/>
              <a:gd name="T41" fmla="*/ 253 h 430"/>
              <a:gd name="T42" fmla="*/ 368 w 404"/>
              <a:gd name="T43" fmla="*/ 275 h 430"/>
              <a:gd name="T44" fmla="*/ 377 w 404"/>
              <a:gd name="T45" fmla="*/ 324 h 430"/>
              <a:gd name="T46" fmla="*/ 395 w 404"/>
              <a:gd name="T47" fmla="*/ 342 h 430"/>
              <a:gd name="T48" fmla="*/ 399 w 404"/>
              <a:gd name="T49" fmla="*/ 373 h 430"/>
              <a:gd name="T50" fmla="*/ 386 w 404"/>
              <a:gd name="T51" fmla="*/ 426 h 430"/>
              <a:gd name="T52" fmla="*/ 302 w 404"/>
              <a:gd name="T53" fmla="*/ 413 h 430"/>
              <a:gd name="T54" fmla="*/ 231 w 404"/>
              <a:gd name="T55" fmla="*/ 404 h 430"/>
              <a:gd name="T56" fmla="*/ 231 w 404"/>
              <a:gd name="T57" fmla="*/ 395 h 430"/>
              <a:gd name="T58" fmla="*/ 226 w 404"/>
              <a:gd name="T59" fmla="*/ 359 h 430"/>
              <a:gd name="T60" fmla="*/ 222 w 404"/>
              <a:gd name="T61" fmla="*/ 337 h 430"/>
              <a:gd name="T62" fmla="*/ 182 w 404"/>
              <a:gd name="T63" fmla="*/ 364 h 430"/>
              <a:gd name="T64" fmla="*/ 151 w 404"/>
              <a:gd name="T65" fmla="*/ 377 h 430"/>
              <a:gd name="T66" fmla="*/ 160 w 404"/>
              <a:gd name="T67" fmla="*/ 355 h 430"/>
              <a:gd name="T68" fmla="*/ 191 w 404"/>
              <a:gd name="T69" fmla="*/ 351 h 430"/>
              <a:gd name="T70" fmla="*/ 231 w 404"/>
              <a:gd name="T71" fmla="*/ 337 h 430"/>
              <a:gd name="T72" fmla="*/ 240 w 404"/>
              <a:gd name="T73" fmla="*/ 315 h 430"/>
              <a:gd name="T74" fmla="*/ 235 w 404"/>
              <a:gd name="T75" fmla="*/ 302 h 430"/>
              <a:gd name="T76" fmla="*/ 226 w 404"/>
              <a:gd name="T77" fmla="*/ 271 h 430"/>
              <a:gd name="T78" fmla="*/ 222 w 404"/>
              <a:gd name="T79" fmla="*/ 249 h 430"/>
              <a:gd name="T80" fmla="*/ 217 w 404"/>
              <a:gd name="T81" fmla="*/ 231 h 430"/>
              <a:gd name="T82" fmla="*/ 209 w 404"/>
              <a:gd name="T83" fmla="*/ 209 h 430"/>
              <a:gd name="T84" fmla="*/ 195 w 404"/>
              <a:gd name="T85" fmla="*/ 195 h 430"/>
              <a:gd name="T86" fmla="*/ 173 w 404"/>
              <a:gd name="T87" fmla="*/ 182 h 430"/>
              <a:gd name="T88" fmla="*/ 151 w 404"/>
              <a:gd name="T89" fmla="*/ 169 h 430"/>
              <a:gd name="T90" fmla="*/ 120 w 404"/>
              <a:gd name="T91" fmla="*/ 169 h 430"/>
              <a:gd name="T92" fmla="*/ 106 w 404"/>
              <a:gd name="T93" fmla="*/ 169 h 430"/>
              <a:gd name="T94" fmla="*/ 93 w 404"/>
              <a:gd name="T95" fmla="*/ 164 h 430"/>
              <a:gd name="T96" fmla="*/ 84 w 404"/>
              <a:gd name="T97" fmla="*/ 160 h 430"/>
              <a:gd name="T98" fmla="*/ 80 w 404"/>
              <a:gd name="T99" fmla="*/ 151 h 430"/>
              <a:gd name="T100" fmla="*/ 80 w 404"/>
              <a:gd name="T101" fmla="*/ 142 h 430"/>
              <a:gd name="T102" fmla="*/ 62 w 404"/>
              <a:gd name="T103" fmla="*/ 124 h 430"/>
              <a:gd name="T104" fmla="*/ 49 w 404"/>
              <a:gd name="T105" fmla="*/ 102 h 430"/>
              <a:gd name="T106" fmla="*/ 35 w 404"/>
              <a:gd name="T107" fmla="*/ 89 h 430"/>
              <a:gd name="T108" fmla="*/ 13 w 404"/>
              <a:gd name="T109" fmla="*/ 5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4" h="430">
                <a:moveTo>
                  <a:pt x="0" y="40"/>
                </a:moveTo>
                <a:lnTo>
                  <a:pt x="0" y="36"/>
                </a:lnTo>
                <a:lnTo>
                  <a:pt x="4" y="31"/>
                </a:lnTo>
                <a:lnTo>
                  <a:pt x="9" y="31"/>
                </a:lnTo>
                <a:lnTo>
                  <a:pt x="13" y="31"/>
                </a:lnTo>
                <a:lnTo>
                  <a:pt x="18" y="27"/>
                </a:lnTo>
                <a:lnTo>
                  <a:pt x="13" y="27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8" y="18"/>
                </a:lnTo>
                <a:lnTo>
                  <a:pt x="18" y="18"/>
                </a:lnTo>
                <a:lnTo>
                  <a:pt x="22" y="9"/>
                </a:lnTo>
                <a:lnTo>
                  <a:pt x="31" y="5"/>
                </a:lnTo>
                <a:lnTo>
                  <a:pt x="31" y="0"/>
                </a:lnTo>
                <a:lnTo>
                  <a:pt x="35" y="0"/>
                </a:lnTo>
                <a:lnTo>
                  <a:pt x="40" y="5"/>
                </a:lnTo>
                <a:lnTo>
                  <a:pt x="40" y="9"/>
                </a:lnTo>
                <a:lnTo>
                  <a:pt x="62" y="23"/>
                </a:lnTo>
                <a:lnTo>
                  <a:pt x="71" y="31"/>
                </a:lnTo>
                <a:lnTo>
                  <a:pt x="62" y="45"/>
                </a:lnTo>
                <a:lnTo>
                  <a:pt x="75" y="49"/>
                </a:lnTo>
                <a:lnTo>
                  <a:pt x="80" y="49"/>
                </a:lnTo>
                <a:lnTo>
                  <a:pt x="84" y="49"/>
                </a:lnTo>
                <a:lnTo>
                  <a:pt x="93" y="54"/>
                </a:lnTo>
                <a:lnTo>
                  <a:pt x="98" y="54"/>
                </a:lnTo>
                <a:lnTo>
                  <a:pt x="98" y="49"/>
                </a:lnTo>
                <a:lnTo>
                  <a:pt x="98" y="49"/>
                </a:lnTo>
                <a:lnTo>
                  <a:pt x="93" y="40"/>
                </a:lnTo>
                <a:lnTo>
                  <a:pt x="98" y="36"/>
                </a:lnTo>
                <a:lnTo>
                  <a:pt x="102" y="31"/>
                </a:lnTo>
                <a:lnTo>
                  <a:pt x="106" y="27"/>
                </a:lnTo>
                <a:lnTo>
                  <a:pt x="102" y="18"/>
                </a:lnTo>
                <a:lnTo>
                  <a:pt x="102" y="18"/>
                </a:lnTo>
                <a:lnTo>
                  <a:pt x="106" y="14"/>
                </a:lnTo>
                <a:lnTo>
                  <a:pt x="106" y="14"/>
                </a:lnTo>
                <a:lnTo>
                  <a:pt x="115" y="18"/>
                </a:lnTo>
                <a:lnTo>
                  <a:pt x="133" y="14"/>
                </a:lnTo>
                <a:lnTo>
                  <a:pt x="133" y="14"/>
                </a:lnTo>
                <a:lnTo>
                  <a:pt x="142" y="14"/>
                </a:lnTo>
                <a:lnTo>
                  <a:pt x="155" y="14"/>
                </a:lnTo>
                <a:lnTo>
                  <a:pt x="160" y="14"/>
                </a:lnTo>
                <a:lnTo>
                  <a:pt x="169" y="31"/>
                </a:lnTo>
                <a:lnTo>
                  <a:pt x="169" y="36"/>
                </a:lnTo>
                <a:lnTo>
                  <a:pt x="173" y="40"/>
                </a:lnTo>
                <a:lnTo>
                  <a:pt x="178" y="54"/>
                </a:lnTo>
                <a:lnTo>
                  <a:pt x="178" y="54"/>
                </a:lnTo>
                <a:lnTo>
                  <a:pt x="182" y="54"/>
                </a:lnTo>
                <a:lnTo>
                  <a:pt x="178" y="54"/>
                </a:lnTo>
                <a:lnTo>
                  <a:pt x="204" y="45"/>
                </a:lnTo>
                <a:lnTo>
                  <a:pt x="204" y="31"/>
                </a:lnTo>
                <a:lnTo>
                  <a:pt x="217" y="27"/>
                </a:lnTo>
                <a:lnTo>
                  <a:pt x="217" y="40"/>
                </a:lnTo>
                <a:lnTo>
                  <a:pt x="226" y="40"/>
                </a:lnTo>
                <a:lnTo>
                  <a:pt x="235" y="58"/>
                </a:lnTo>
                <a:lnTo>
                  <a:pt x="240" y="58"/>
                </a:lnTo>
                <a:lnTo>
                  <a:pt x="244" y="58"/>
                </a:lnTo>
                <a:lnTo>
                  <a:pt x="257" y="67"/>
                </a:lnTo>
                <a:lnTo>
                  <a:pt x="266" y="76"/>
                </a:lnTo>
                <a:lnTo>
                  <a:pt x="271" y="80"/>
                </a:lnTo>
                <a:lnTo>
                  <a:pt x="275" y="71"/>
                </a:lnTo>
                <a:lnTo>
                  <a:pt x="280" y="58"/>
                </a:lnTo>
                <a:lnTo>
                  <a:pt x="288" y="54"/>
                </a:lnTo>
                <a:lnTo>
                  <a:pt x="293" y="54"/>
                </a:lnTo>
                <a:lnTo>
                  <a:pt x="302" y="58"/>
                </a:lnTo>
                <a:lnTo>
                  <a:pt x="302" y="62"/>
                </a:lnTo>
                <a:lnTo>
                  <a:pt x="306" y="62"/>
                </a:lnTo>
                <a:lnTo>
                  <a:pt x="311" y="67"/>
                </a:lnTo>
                <a:lnTo>
                  <a:pt x="320" y="71"/>
                </a:lnTo>
                <a:lnTo>
                  <a:pt x="328" y="93"/>
                </a:lnTo>
                <a:lnTo>
                  <a:pt x="346" y="98"/>
                </a:lnTo>
                <a:lnTo>
                  <a:pt x="351" y="102"/>
                </a:lnTo>
                <a:lnTo>
                  <a:pt x="355" y="107"/>
                </a:lnTo>
                <a:lnTo>
                  <a:pt x="359" y="116"/>
                </a:lnTo>
                <a:lnTo>
                  <a:pt x="373" y="133"/>
                </a:lnTo>
                <a:lnTo>
                  <a:pt x="373" y="138"/>
                </a:lnTo>
                <a:lnTo>
                  <a:pt x="373" y="142"/>
                </a:lnTo>
                <a:lnTo>
                  <a:pt x="373" y="147"/>
                </a:lnTo>
                <a:lnTo>
                  <a:pt x="368" y="147"/>
                </a:lnTo>
                <a:lnTo>
                  <a:pt x="359" y="147"/>
                </a:lnTo>
                <a:lnTo>
                  <a:pt x="346" y="160"/>
                </a:lnTo>
                <a:lnTo>
                  <a:pt x="342" y="169"/>
                </a:lnTo>
                <a:lnTo>
                  <a:pt x="342" y="173"/>
                </a:lnTo>
                <a:lnTo>
                  <a:pt x="346" y="173"/>
                </a:lnTo>
                <a:lnTo>
                  <a:pt x="346" y="182"/>
                </a:lnTo>
                <a:lnTo>
                  <a:pt x="346" y="187"/>
                </a:lnTo>
                <a:lnTo>
                  <a:pt x="351" y="191"/>
                </a:lnTo>
                <a:lnTo>
                  <a:pt x="355" y="191"/>
                </a:lnTo>
                <a:lnTo>
                  <a:pt x="359" y="191"/>
                </a:lnTo>
                <a:lnTo>
                  <a:pt x="364" y="191"/>
                </a:lnTo>
                <a:lnTo>
                  <a:pt x="359" y="195"/>
                </a:lnTo>
                <a:lnTo>
                  <a:pt x="359" y="218"/>
                </a:lnTo>
                <a:lnTo>
                  <a:pt x="373" y="218"/>
                </a:lnTo>
                <a:lnTo>
                  <a:pt x="377" y="222"/>
                </a:lnTo>
                <a:lnTo>
                  <a:pt x="391" y="218"/>
                </a:lnTo>
                <a:lnTo>
                  <a:pt x="395" y="222"/>
                </a:lnTo>
                <a:lnTo>
                  <a:pt x="395" y="222"/>
                </a:lnTo>
                <a:lnTo>
                  <a:pt x="391" y="226"/>
                </a:lnTo>
                <a:lnTo>
                  <a:pt x="391" y="231"/>
                </a:lnTo>
                <a:lnTo>
                  <a:pt x="391" y="235"/>
                </a:lnTo>
                <a:lnTo>
                  <a:pt x="399" y="240"/>
                </a:lnTo>
                <a:lnTo>
                  <a:pt x="399" y="249"/>
                </a:lnTo>
                <a:lnTo>
                  <a:pt x="399" y="249"/>
                </a:lnTo>
                <a:lnTo>
                  <a:pt x="391" y="249"/>
                </a:lnTo>
                <a:lnTo>
                  <a:pt x="386" y="253"/>
                </a:lnTo>
                <a:lnTo>
                  <a:pt x="382" y="266"/>
                </a:lnTo>
                <a:lnTo>
                  <a:pt x="377" y="266"/>
                </a:lnTo>
                <a:lnTo>
                  <a:pt x="373" y="271"/>
                </a:lnTo>
                <a:lnTo>
                  <a:pt x="364" y="271"/>
                </a:lnTo>
                <a:lnTo>
                  <a:pt x="368" y="275"/>
                </a:lnTo>
                <a:lnTo>
                  <a:pt x="377" y="293"/>
                </a:lnTo>
                <a:lnTo>
                  <a:pt x="377" y="306"/>
                </a:lnTo>
                <a:lnTo>
                  <a:pt x="377" y="315"/>
                </a:lnTo>
                <a:lnTo>
                  <a:pt x="377" y="320"/>
                </a:lnTo>
                <a:lnTo>
                  <a:pt x="377" y="324"/>
                </a:lnTo>
                <a:lnTo>
                  <a:pt x="382" y="328"/>
                </a:lnTo>
                <a:lnTo>
                  <a:pt x="382" y="328"/>
                </a:lnTo>
                <a:lnTo>
                  <a:pt x="386" y="333"/>
                </a:lnTo>
                <a:lnTo>
                  <a:pt x="391" y="337"/>
                </a:lnTo>
                <a:lnTo>
                  <a:pt x="395" y="342"/>
                </a:lnTo>
                <a:lnTo>
                  <a:pt x="395" y="351"/>
                </a:lnTo>
                <a:lnTo>
                  <a:pt x="391" y="351"/>
                </a:lnTo>
                <a:lnTo>
                  <a:pt x="386" y="359"/>
                </a:lnTo>
                <a:lnTo>
                  <a:pt x="395" y="368"/>
                </a:lnTo>
                <a:lnTo>
                  <a:pt x="399" y="373"/>
                </a:lnTo>
                <a:lnTo>
                  <a:pt x="404" y="373"/>
                </a:lnTo>
                <a:lnTo>
                  <a:pt x="404" y="377"/>
                </a:lnTo>
                <a:lnTo>
                  <a:pt x="399" y="417"/>
                </a:lnTo>
                <a:lnTo>
                  <a:pt x="399" y="430"/>
                </a:lnTo>
                <a:lnTo>
                  <a:pt x="386" y="426"/>
                </a:lnTo>
                <a:lnTo>
                  <a:pt x="364" y="426"/>
                </a:lnTo>
                <a:lnTo>
                  <a:pt x="346" y="426"/>
                </a:lnTo>
                <a:lnTo>
                  <a:pt x="337" y="426"/>
                </a:lnTo>
                <a:lnTo>
                  <a:pt x="311" y="413"/>
                </a:lnTo>
                <a:lnTo>
                  <a:pt x="302" y="413"/>
                </a:lnTo>
                <a:lnTo>
                  <a:pt x="284" y="404"/>
                </a:lnTo>
                <a:lnTo>
                  <a:pt x="266" y="404"/>
                </a:lnTo>
                <a:lnTo>
                  <a:pt x="244" y="404"/>
                </a:lnTo>
                <a:lnTo>
                  <a:pt x="231" y="404"/>
                </a:lnTo>
                <a:lnTo>
                  <a:pt x="231" y="404"/>
                </a:lnTo>
                <a:lnTo>
                  <a:pt x="231" y="399"/>
                </a:lnTo>
                <a:lnTo>
                  <a:pt x="235" y="399"/>
                </a:lnTo>
                <a:lnTo>
                  <a:pt x="235" y="395"/>
                </a:lnTo>
                <a:lnTo>
                  <a:pt x="231" y="395"/>
                </a:lnTo>
                <a:lnTo>
                  <a:pt x="231" y="395"/>
                </a:lnTo>
                <a:lnTo>
                  <a:pt x="231" y="386"/>
                </a:lnTo>
                <a:lnTo>
                  <a:pt x="231" y="382"/>
                </a:lnTo>
                <a:lnTo>
                  <a:pt x="231" y="373"/>
                </a:lnTo>
                <a:lnTo>
                  <a:pt x="231" y="364"/>
                </a:lnTo>
                <a:lnTo>
                  <a:pt x="226" y="359"/>
                </a:lnTo>
                <a:lnTo>
                  <a:pt x="226" y="355"/>
                </a:lnTo>
                <a:lnTo>
                  <a:pt x="226" y="351"/>
                </a:lnTo>
                <a:lnTo>
                  <a:pt x="231" y="346"/>
                </a:lnTo>
                <a:lnTo>
                  <a:pt x="231" y="342"/>
                </a:lnTo>
                <a:lnTo>
                  <a:pt x="222" y="337"/>
                </a:lnTo>
                <a:lnTo>
                  <a:pt x="204" y="351"/>
                </a:lnTo>
                <a:lnTo>
                  <a:pt x="195" y="355"/>
                </a:lnTo>
                <a:lnTo>
                  <a:pt x="191" y="355"/>
                </a:lnTo>
                <a:lnTo>
                  <a:pt x="186" y="359"/>
                </a:lnTo>
                <a:lnTo>
                  <a:pt x="182" y="364"/>
                </a:lnTo>
                <a:lnTo>
                  <a:pt x="178" y="377"/>
                </a:lnTo>
                <a:lnTo>
                  <a:pt x="173" y="382"/>
                </a:lnTo>
                <a:lnTo>
                  <a:pt x="160" y="386"/>
                </a:lnTo>
                <a:lnTo>
                  <a:pt x="155" y="386"/>
                </a:lnTo>
                <a:lnTo>
                  <a:pt x="151" y="377"/>
                </a:lnTo>
                <a:lnTo>
                  <a:pt x="146" y="373"/>
                </a:lnTo>
                <a:lnTo>
                  <a:pt x="146" y="368"/>
                </a:lnTo>
                <a:lnTo>
                  <a:pt x="151" y="364"/>
                </a:lnTo>
                <a:lnTo>
                  <a:pt x="155" y="359"/>
                </a:lnTo>
                <a:lnTo>
                  <a:pt x="160" y="355"/>
                </a:lnTo>
                <a:lnTo>
                  <a:pt x="169" y="351"/>
                </a:lnTo>
                <a:lnTo>
                  <a:pt x="178" y="351"/>
                </a:lnTo>
                <a:lnTo>
                  <a:pt x="182" y="351"/>
                </a:lnTo>
                <a:lnTo>
                  <a:pt x="186" y="351"/>
                </a:lnTo>
                <a:lnTo>
                  <a:pt x="191" y="351"/>
                </a:lnTo>
                <a:lnTo>
                  <a:pt x="195" y="351"/>
                </a:lnTo>
                <a:lnTo>
                  <a:pt x="217" y="337"/>
                </a:lnTo>
                <a:lnTo>
                  <a:pt x="222" y="333"/>
                </a:lnTo>
                <a:lnTo>
                  <a:pt x="226" y="333"/>
                </a:lnTo>
                <a:lnTo>
                  <a:pt x="231" y="337"/>
                </a:lnTo>
                <a:lnTo>
                  <a:pt x="231" y="337"/>
                </a:lnTo>
                <a:lnTo>
                  <a:pt x="235" y="333"/>
                </a:lnTo>
                <a:lnTo>
                  <a:pt x="235" y="324"/>
                </a:lnTo>
                <a:lnTo>
                  <a:pt x="240" y="320"/>
                </a:lnTo>
                <a:lnTo>
                  <a:pt x="240" y="315"/>
                </a:lnTo>
                <a:lnTo>
                  <a:pt x="240" y="311"/>
                </a:lnTo>
                <a:lnTo>
                  <a:pt x="244" y="311"/>
                </a:lnTo>
                <a:lnTo>
                  <a:pt x="240" y="306"/>
                </a:lnTo>
                <a:lnTo>
                  <a:pt x="235" y="306"/>
                </a:lnTo>
                <a:lnTo>
                  <a:pt x="235" y="302"/>
                </a:lnTo>
                <a:lnTo>
                  <a:pt x="235" y="293"/>
                </a:lnTo>
                <a:lnTo>
                  <a:pt x="231" y="293"/>
                </a:lnTo>
                <a:lnTo>
                  <a:pt x="231" y="288"/>
                </a:lnTo>
                <a:lnTo>
                  <a:pt x="226" y="280"/>
                </a:lnTo>
                <a:lnTo>
                  <a:pt x="226" y="271"/>
                </a:lnTo>
                <a:lnTo>
                  <a:pt x="226" y="262"/>
                </a:lnTo>
                <a:lnTo>
                  <a:pt x="226" y="257"/>
                </a:lnTo>
                <a:lnTo>
                  <a:pt x="222" y="253"/>
                </a:lnTo>
                <a:lnTo>
                  <a:pt x="222" y="253"/>
                </a:lnTo>
                <a:lnTo>
                  <a:pt x="222" y="249"/>
                </a:lnTo>
                <a:lnTo>
                  <a:pt x="222" y="244"/>
                </a:lnTo>
                <a:lnTo>
                  <a:pt x="217" y="244"/>
                </a:lnTo>
                <a:lnTo>
                  <a:pt x="213" y="235"/>
                </a:lnTo>
                <a:lnTo>
                  <a:pt x="213" y="231"/>
                </a:lnTo>
                <a:lnTo>
                  <a:pt x="217" y="231"/>
                </a:lnTo>
                <a:lnTo>
                  <a:pt x="217" y="231"/>
                </a:lnTo>
                <a:lnTo>
                  <a:pt x="213" y="226"/>
                </a:lnTo>
                <a:lnTo>
                  <a:pt x="213" y="222"/>
                </a:lnTo>
                <a:lnTo>
                  <a:pt x="209" y="218"/>
                </a:lnTo>
                <a:lnTo>
                  <a:pt x="209" y="209"/>
                </a:lnTo>
                <a:lnTo>
                  <a:pt x="209" y="204"/>
                </a:lnTo>
                <a:lnTo>
                  <a:pt x="204" y="200"/>
                </a:lnTo>
                <a:lnTo>
                  <a:pt x="200" y="200"/>
                </a:lnTo>
                <a:lnTo>
                  <a:pt x="195" y="195"/>
                </a:lnTo>
                <a:lnTo>
                  <a:pt x="195" y="195"/>
                </a:lnTo>
                <a:lnTo>
                  <a:pt x="191" y="195"/>
                </a:lnTo>
                <a:lnTo>
                  <a:pt x="186" y="191"/>
                </a:lnTo>
                <a:lnTo>
                  <a:pt x="182" y="187"/>
                </a:lnTo>
                <a:lnTo>
                  <a:pt x="178" y="182"/>
                </a:lnTo>
                <a:lnTo>
                  <a:pt x="173" y="182"/>
                </a:lnTo>
                <a:lnTo>
                  <a:pt x="169" y="178"/>
                </a:lnTo>
                <a:lnTo>
                  <a:pt x="164" y="173"/>
                </a:lnTo>
                <a:lnTo>
                  <a:pt x="160" y="169"/>
                </a:lnTo>
                <a:lnTo>
                  <a:pt x="155" y="169"/>
                </a:lnTo>
                <a:lnTo>
                  <a:pt x="151" y="169"/>
                </a:lnTo>
                <a:lnTo>
                  <a:pt x="146" y="173"/>
                </a:lnTo>
                <a:lnTo>
                  <a:pt x="142" y="173"/>
                </a:lnTo>
                <a:lnTo>
                  <a:pt x="138" y="173"/>
                </a:lnTo>
                <a:lnTo>
                  <a:pt x="124" y="169"/>
                </a:lnTo>
                <a:lnTo>
                  <a:pt x="120" y="169"/>
                </a:lnTo>
                <a:lnTo>
                  <a:pt x="115" y="164"/>
                </a:lnTo>
                <a:lnTo>
                  <a:pt x="111" y="164"/>
                </a:lnTo>
                <a:lnTo>
                  <a:pt x="106" y="164"/>
                </a:lnTo>
                <a:lnTo>
                  <a:pt x="106" y="169"/>
                </a:lnTo>
                <a:lnTo>
                  <a:pt x="106" y="169"/>
                </a:lnTo>
                <a:lnTo>
                  <a:pt x="106" y="173"/>
                </a:lnTo>
                <a:lnTo>
                  <a:pt x="102" y="173"/>
                </a:lnTo>
                <a:lnTo>
                  <a:pt x="93" y="169"/>
                </a:lnTo>
                <a:lnTo>
                  <a:pt x="93" y="169"/>
                </a:lnTo>
                <a:lnTo>
                  <a:pt x="93" y="164"/>
                </a:lnTo>
                <a:lnTo>
                  <a:pt x="93" y="160"/>
                </a:lnTo>
                <a:lnTo>
                  <a:pt x="93" y="160"/>
                </a:lnTo>
                <a:lnTo>
                  <a:pt x="89" y="160"/>
                </a:lnTo>
                <a:lnTo>
                  <a:pt x="89" y="160"/>
                </a:lnTo>
                <a:lnTo>
                  <a:pt x="84" y="160"/>
                </a:lnTo>
                <a:lnTo>
                  <a:pt x="84" y="155"/>
                </a:lnTo>
                <a:lnTo>
                  <a:pt x="89" y="155"/>
                </a:lnTo>
                <a:lnTo>
                  <a:pt x="84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47"/>
                </a:lnTo>
                <a:lnTo>
                  <a:pt x="80" y="147"/>
                </a:lnTo>
                <a:lnTo>
                  <a:pt x="80" y="147"/>
                </a:lnTo>
                <a:lnTo>
                  <a:pt x="75" y="147"/>
                </a:lnTo>
                <a:lnTo>
                  <a:pt x="80" y="142"/>
                </a:lnTo>
                <a:lnTo>
                  <a:pt x="75" y="142"/>
                </a:lnTo>
                <a:lnTo>
                  <a:pt x="75" y="138"/>
                </a:lnTo>
                <a:lnTo>
                  <a:pt x="75" y="138"/>
                </a:lnTo>
                <a:lnTo>
                  <a:pt x="71" y="133"/>
                </a:lnTo>
                <a:lnTo>
                  <a:pt x="62" y="124"/>
                </a:lnTo>
                <a:lnTo>
                  <a:pt x="62" y="120"/>
                </a:lnTo>
                <a:lnTo>
                  <a:pt x="58" y="116"/>
                </a:lnTo>
                <a:lnTo>
                  <a:pt x="53" y="111"/>
                </a:lnTo>
                <a:lnTo>
                  <a:pt x="49" y="107"/>
                </a:lnTo>
                <a:lnTo>
                  <a:pt x="49" y="102"/>
                </a:lnTo>
                <a:lnTo>
                  <a:pt x="44" y="102"/>
                </a:lnTo>
                <a:lnTo>
                  <a:pt x="44" y="98"/>
                </a:lnTo>
                <a:lnTo>
                  <a:pt x="40" y="93"/>
                </a:lnTo>
                <a:lnTo>
                  <a:pt x="35" y="89"/>
                </a:lnTo>
                <a:lnTo>
                  <a:pt x="35" y="89"/>
                </a:lnTo>
                <a:lnTo>
                  <a:pt x="31" y="80"/>
                </a:lnTo>
                <a:lnTo>
                  <a:pt x="22" y="71"/>
                </a:lnTo>
                <a:lnTo>
                  <a:pt x="18" y="67"/>
                </a:lnTo>
                <a:lnTo>
                  <a:pt x="13" y="62"/>
                </a:lnTo>
                <a:lnTo>
                  <a:pt x="13" y="58"/>
                </a:lnTo>
                <a:lnTo>
                  <a:pt x="9" y="54"/>
                </a:lnTo>
                <a:lnTo>
                  <a:pt x="4" y="49"/>
                </a:lnTo>
                <a:lnTo>
                  <a:pt x="0" y="4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6" name="Freeform 954">
            <a:extLst>
              <a:ext uri="{FF2B5EF4-FFF2-40B4-BE49-F238E27FC236}">
                <a16:creationId xmlns:a16="http://schemas.microsoft.com/office/drawing/2014/main" id="{7A63097B-2C8D-4CEC-9078-2BBABC349736}"/>
              </a:ext>
            </a:extLst>
          </p:cNvPr>
          <p:cNvSpPr>
            <a:spLocks/>
          </p:cNvSpPr>
          <p:nvPr/>
        </p:nvSpPr>
        <p:spPr bwMode="auto">
          <a:xfrm>
            <a:off x="5220004" y="4101076"/>
            <a:ext cx="360760" cy="383977"/>
          </a:xfrm>
          <a:custGeom>
            <a:avLst/>
            <a:gdLst>
              <a:gd name="T0" fmla="*/ 13 w 404"/>
              <a:gd name="T1" fmla="*/ 31 h 430"/>
              <a:gd name="T2" fmla="*/ 13 w 404"/>
              <a:gd name="T3" fmla="*/ 23 h 430"/>
              <a:gd name="T4" fmla="*/ 31 w 404"/>
              <a:gd name="T5" fmla="*/ 0 h 430"/>
              <a:gd name="T6" fmla="*/ 71 w 404"/>
              <a:gd name="T7" fmla="*/ 31 h 430"/>
              <a:gd name="T8" fmla="*/ 93 w 404"/>
              <a:gd name="T9" fmla="*/ 54 h 430"/>
              <a:gd name="T10" fmla="*/ 98 w 404"/>
              <a:gd name="T11" fmla="*/ 36 h 430"/>
              <a:gd name="T12" fmla="*/ 106 w 404"/>
              <a:gd name="T13" fmla="*/ 14 h 430"/>
              <a:gd name="T14" fmla="*/ 142 w 404"/>
              <a:gd name="T15" fmla="*/ 14 h 430"/>
              <a:gd name="T16" fmla="*/ 173 w 404"/>
              <a:gd name="T17" fmla="*/ 40 h 430"/>
              <a:gd name="T18" fmla="*/ 204 w 404"/>
              <a:gd name="T19" fmla="*/ 45 h 430"/>
              <a:gd name="T20" fmla="*/ 235 w 404"/>
              <a:gd name="T21" fmla="*/ 58 h 430"/>
              <a:gd name="T22" fmla="*/ 271 w 404"/>
              <a:gd name="T23" fmla="*/ 80 h 430"/>
              <a:gd name="T24" fmla="*/ 302 w 404"/>
              <a:gd name="T25" fmla="*/ 58 h 430"/>
              <a:gd name="T26" fmla="*/ 328 w 404"/>
              <a:gd name="T27" fmla="*/ 93 h 430"/>
              <a:gd name="T28" fmla="*/ 373 w 404"/>
              <a:gd name="T29" fmla="*/ 133 h 430"/>
              <a:gd name="T30" fmla="*/ 359 w 404"/>
              <a:gd name="T31" fmla="*/ 147 h 430"/>
              <a:gd name="T32" fmla="*/ 346 w 404"/>
              <a:gd name="T33" fmla="*/ 182 h 430"/>
              <a:gd name="T34" fmla="*/ 364 w 404"/>
              <a:gd name="T35" fmla="*/ 191 h 430"/>
              <a:gd name="T36" fmla="*/ 391 w 404"/>
              <a:gd name="T37" fmla="*/ 218 h 430"/>
              <a:gd name="T38" fmla="*/ 391 w 404"/>
              <a:gd name="T39" fmla="*/ 235 h 430"/>
              <a:gd name="T40" fmla="*/ 386 w 404"/>
              <a:gd name="T41" fmla="*/ 253 h 430"/>
              <a:gd name="T42" fmla="*/ 368 w 404"/>
              <a:gd name="T43" fmla="*/ 275 h 430"/>
              <a:gd name="T44" fmla="*/ 377 w 404"/>
              <a:gd name="T45" fmla="*/ 324 h 430"/>
              <a:gd name="T46" fmla="*/ 395 w 404"/>
              <a:gd name="T47" fmla="*/ 342 h 430"/>
              <a:gd name="T48" fmla="*/ 399 w 404"/>
              <a:gd name="T49" fmla="*/ 373 h 430"/>
              <a:gd name="T50" fmla="*/ 386 w 404"/>
              <a:gd name="T51" fmla="*/ 426 h 430"/>
              <a:gd name="T52" fmla="*/ 302 w 404"/>
              <a:gd name="T53" fmla="*/ 413 h 430"/>
              <a:gd name="T54" fmla="*/ 231 w 404"/>
              <a:gd name="T55" fmla="*/ 404 h 430"/>
              <a:gd name="T56" fmla="*/ 231 w 404"/>
              <a:gd name="T57" fmla="*/ 395 h 430"/>
              <a:gd name="T58" fmla="*/ 226 w 404"/>
              <a:gd name="T59" fmla="*/ 359 h 430"/>
              <a:gd name="T60" fmla="*/ 222 w 404"/>
              <a:gd name="T61" fmla="*/ 337 h 430"/>
              <a:gd name="T62" fmla="*/ 182 w 404"/>
              <a:gd name="T63" fmla="*/ 364 h 430"/>
              <a:gd name="T64" fmla="*/ 151 w 404"/>
              <a:gd name="T65" fmla="*/ 377 h 430"/>
              <a:gd name="T66" fmla="*/ 160 w 404"/>
              <a:gd name="T67" fmla="*/ 355 h 430"/>
              <a:gd name="T68" fmla="*/ 191 w 404"/>
              <a:gd name="T69" fmla="*/ 351 h 430"/>
              <a:gd name="T70" fmla="*/ 231 w 404"/>
              <a:gd name="T71" fmla="*/ 337 h 430"/>
              <a:gd name="T72" fmla="*/ 240 w 404"/>
              <a:gd name="T73" fmla="*/ 315 h 430"/>
              <a:gd name="T74" fmla="*/ 235 w 404"/>
              <a:gd name="T75" fmla="*/ 302 h 430"/>
              <a:gd name="T76" fmla="*/ 226 w 404"/>
              <a:gd name="T77" fmla="*/ 271 h 430"/>
              <a:gd name="T78" fmla="*/ 222 w 404"/>
              <a:gd name="T79" fmla="*/ 249 h 430"/>
              <a:gd name="T80" fmla="*/ 217 w 404"/>
              <a:gd name="T81" fmla="*/ 231 h 430"/>
              <a:gd name="T82" fmla="*/ 209 w 404"/>
              <a:gd name="T83" fmla="*/ 209 h 430"/>
              <a:gd name="T84" fmla="*/ 195 w 404"/>
              <a:gd name="T85" fmla="*/ 195 h 430"/>
              <a:gd name="T86" fmla="*/ 173 w 404"/>
              <a:gd name="T87" fmla="*/ 182 h 430"/>
              <a:gd name="T88" fmla="*/ 151 w 404"/>
              <a:gd name="T89" fmla="*/ 169 h 430"/>
              <a:gd name="T90" fmla="*/ 120 w 404"/>
              <a:gd name="T91" fmla="*/ 169 h 430"/>
              <a:gd name="T92" fmla="*/ 106 w 404"/>
              <a:gd name="T93" fmla="*/ 169 h 430"/>
              <a:gd name="T94" fmla="*/ 93 w 404"/>
              <a:gd name="T95" fmla="*/ 164 h 430"/>
              <a:gd name="T96" fmla="*/ 84 w 404"/>
              <a:gd name="T97" fmla="*/ 160 h 430"/>
              <a:gd name="T98" fmla="*/ 80 w 404"/>
              <a:gd name="T99" fmla="*/ 151 h 430"/>
              <a:gd name="T100" fmla="*/ 80 w 404"/>
              <a:gd name="T101" fmla="*/ 142 h 430"/>
              <a:gd name="T102" fmla="*/ 62 w 404"/>
              <a:gd name="T103" fmla="*/ 124 h 430"/>
              <a:gd name="T104" fmla="*/ 49 w 404"/>
              <a:gd name="T105" fmla="*/ 102 h 430"/>
              <a:gd name="T106" fmla="*/ 35 w 404"/>
              <a:gd name="T107" fmla="*/ 89 h 430"/>
              <a:gd name="T108" fmla="*/ 13 w 404"/>
              <a:gd name="T109" fmla="*/ 5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04" h="430">
                <a:moveTo>
                  <a:pt x="0" y="40"/>
                </a:moveTo>
                <a:lnTo>
                  <a:pt x="0" y="36"/>
                </a:lnTo>
                <a:lnTo>
                  <a:pt x="4" y="31"/>
                </a:lnTo>
                <a:lnTo>
                  <a:pt x="9" y="31"/>
                </a:lnTo>
                <a:lnTo>
                  <a:pt x="13" y="31"/>
                </a:lnTo>
                <a:lnTo>
                  <a:pt x="18" y="27"/>
                </a:lnTo>
                <a:lnTo>
                  <a:pt x="13" y="27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8" y="18"/>
                </a:lnTo>
                <a:lnTo>
                  <a:pt x="18" y="18"/>
                </a:lnTo>
                <a:lnTo>
                  <a:pt x="22" y="9"/>
                </a:lnTo>
                <a:lnTo>
                  <a:pt x="31" y="5"/>
                </a:lnTo>
                <a:lnTo>
                  <a:pt x="31" y="0"/>
                </a:lnTo>
                <a:lnTo>
                  <a:pt x="35" y="0"/>
                </a:lnTo>
                <a:lnTo>
                  <a:pt x="40" y="5"/>
                </a:lnTo>
                <a:lnTo>
                  <a:pt x="40" y="9"/>
                </a:lnTo>
                <a:lnTo>
                  <a:pt x="62" y="23"/>
                </a:lnTo>
                <a:lnTo>
                  <a:pt x="71" y="31"/>
                </a:lnTo>
                <a:lnTo>
                  <a:pt x="62" y="45"/>
                </a:lnTo>
                <a:lnTo>
                  <a:pt x="75" y="49"/>
                </a:lnTo>
                <a:lnTo>
                  <a:pt x="80" y="49"/>
                </a:lnTo>
                <a:lnTo>
                  <a:pt x="84" y="49"/>
                </a:lnTo>
                <a:lnTo>
                  <a:pt x="93" y="54"/>
                </a:lnTo>
                <a:lnTo>
                  <a:pt x="98" y="54"/>
                </a:lnTo>
                <a:lnTo>
                  <a:pt x="98" y="49"/>
                </a:lnTo>
                <a:lnTo>
                  <a:pt x="98" y="49"/>
                </a:lnTo>
                <a:lnTo>
                  <a:pt x="93" y="40"/>
                </a:lnTo>
                <a:lnTo>
                  <a:pt x="98" y="36"/>
                </a:lnTo>
                <a:lnTo>
                  <a:pt x="102" y="31"/>
                </a:lnTo>
                <a:lnTo>
                  <a:pt x="106" y="27"/>
                </a:lnTo>
                <a:lnTo>
                  <a:pt x="102" y="18"/>
                </a:lnTo>
                <a:lnTo>
                  <a:pt x="102" y="18"/>
                </a:lnTo>
                <a:lnTo>
                  <a:pt x="106" y="14"/>
                </a:lnTo>
                <a:lnTo>
                  <a:pt x="106" y="14"/>
                </a:lnTo>
                <a:lnTo>
                  <a:pt x="115" y="18"/>
                </a:lnTo>
                <a:lnTo>
                  <a:pt x="133" y="14"/>
                </a:lnTo>
                <a:lnTo>
                  <a:pt x="133" y="14"/>
                </a:lnTo>
                <a:lnTo>
                  <a:pt x="142" y="14"/>
                </a:lnTo>
                <a:lnTo>
                  <a:pt x="155" y="14"/>
                </a:lnTo>
                <a:lnTo>
                  <a:pt x="160" y="14"/>
                </a:lnTo>
                <a:lnTo>
                  <a:pt x="169" y="31"/>
                </a:lnTo>
                <a:lnTo>
                  <a:pt x="169" y="36"/>
                </a:lnTo>
                <a:lnTo>
                  <a:pt x="173" y="40"/>
                </a:lnTo>
                <a:lnTo>
                  <a:pt x="178" y="54"/>
                </a:lnTo>
                <a:lnTo>
                  <a:pt x="178" y="54"/>
                </a:lnTo>
                <a:lnTo>
                  <a:pt x="182" y="54"/>
                </a:lnTo>
                <a:lnTo>
                  <a:pt x="178" y="54"/>
                </a:lnTo>
                <a:lnTo>
                  <a:pt x="204" y="45"/>
                </a:lnTo>
                <a:lnTo>
                  <a:pt x="204" y="31"/>
                </a:lnTo>
                <a:lnTo>
                  <a:pt x="217" y="27"/>
                </a:lnTo>
                <a:lnTo>
                  <a:pt x="217" y="40"/>
                </a:lnTo>
                <a:lnTo>
                  <a:pt x="226" y="40"/>
                </a:lnTo>
                <a:lnTo>
                  <a:pt x="235" y="58"/>
                </a:lnTo>
                <a:lnTo>
                  <a:pt x="240" y="58"/>
                </a:lnTo>
                <a:lnTo>
                  <a:pt x="244" y="58"/>
                </a:lnTo>
                <a:lnTo>
                  <a:pt x="257" y="67"/>
                </a:lnTo>
                <a:lnTo>
                  <a:pt x="266" y="76"/>
                </a:lnTo>
                <a:lnTo>
                  <a:pt x="271" y="80"/>
                </a:lnTo>
                <a:lnTo>
                  <a:pt x="275" y="71"/>
                </a:lnTo>
                <a:lnTo>
                  <a:pt x="280" y="58"/>
                </a:lnTo>
                <a:lnTo>
                  <a:pt x="288" y="54"/>
                </a:lnTo>
                <a:lnTo>
                  <a:pt x="293" y="54"/>
                </a:lnTo>
                <a:lnTo>
                  <a:pt x="302" y="58"/>
                </a:lnTo>
                <a:lnTo>
                  <a:pt x="302" y="62"/>
                </a:lnTo>
                <a:lnTo>
                  <a:pt x="306" y="62"/>
                </a:lnTo>
                <a:lnTo>
                  <a:pt x="311" y="67"/>
                </a:lnTo>
                <a:lnTo>
                  <a:pt x="320" y="71"/>
                </a:lnTo>
                <a:lnTo>
                  <a:pt x="328" y="93"/>
                </a:lnTo>
                <a:lnTo>
                  <a:pt x="346" y="98"/>
                </a:lnTo>
                <a:lnTo>
                  <a:pt x="351" y="102"/>
                </a:lnTo>
                <a:lnTo>
                  <a:pt x="355" y="107"/>
                </a:lnTo>
                <a:lnTo>
                  <a:pt x="359" y="116"/>
                </a:lnTo>
                <a:lnTo>
                  <a:pt x="373" y="133"/>
                </a:lnTo>
                <a:lnTo>
                  <a:pt x="373" y="138"/>
                </a:lnTo>
                <a:lnTo>
                  <a:pt x="373" y="142"/>
                </a:lnTo>
                <a:lnTo>
                  <a:pt x="373" y="147"/>
                </a:lnTo>
                <a:lnTo>
                  <a:pt x="368" y="147"/>
                </a:lnTo>
                <a:lnTo>
                  <a:pt x="359" y="147"/>
                </a:lnTo>
                <a:lnTo>
                  <a:pt x="346" y="160"/>
                </a:lnTo>
                <a:lnTo>
                  <a:pt x="342" y="169"/>
                </a:lnTo>
                <a:lnTo>
                  <a:pt x="342" y="173"/>
                </a:lnTo>
                <a:lnTo>
                  <a:pt x="346" y="173"/>
                </a:lnTo>
                <a:lnTo>
                  <a:pt x="346" y="182"/>
                </a:lnTo>
                <a:lnTo>
                  <a:pt x="346" y="187"/>
                </a:lnTo>
                <a:lnTo>
                  <a:pt x="351" y="191"/>
                </a:lnTo>
                <a:lnTo>
                  <a:pt x="355" y="191"/>
                </a:lnTo>
                <a:lnTo>
                  <a:pt x="359" y="191"/>
                </a:lnTo>
                <a:lnTo>
                  <a:pt x="364" y="191"/>
                </a:lnTo>
                <a:lnTo>
                  <a:pt x="359" y="195"/>
                </a:lnTo>
                <a:lnTo>
                  <a:pt x="359" y="218"/>
                </a:lnTo>
                <a:lnTo>
                  <a:pt x="373" y="218"/>
                </a:lnTo>
                <a:lnTo>
                  <a:pt x="377" y="222"/>
                </a:lnTo>
                <a:lnTo>
                  <a:pt x="391" y="218"/>
                </a:lnTo>
                <a:lnTo>
                  <a:pt x="395" y="222"/>
                </a:lnTo>
                <a:lnTo>
                  <a:pt x="395" y="222"/>
                </a:lnTo>
                <a:lnTo>
                  <a:pt x="391" y="226"/>
                </a:lnTo>
                <a:lnTo>
                  <a:pt x="391" y="231"/>
                </a:lnTo>
                <a:lnTo>
                  <a:pt x="391" y="235"/>
                </a:lnTo>
                <a:lnTo>
                  <a:pt x="399" y="240"/>
                </a:lnTo>
                <a:lnTo>
                  <a:pt x="399" y="249"/>
                </a:lnTo>
                <a:lnTo>
                  <a:pt x="399" y="249"/>
                </a:lnTo>
                <a:lnTo>
                  <a:pt x="391" y="249"/>
                </a:lnTo>
                <a:lnTo>
                  <a:pt x="386" y="253"/>
                </a:lnTo>
                <a:lnTo>
                  <a:pt x="382" y="266"/>
                </a:lnTo>
                <a:lnTo>
                  <a:pt x="377" y="266"/>
                </a:lnTo>
                <a:lnTo>
                  <a:pt x="373" y="271"/>
                </a:lnTo>
                <a:lnTo>
                  <a:pt x="364" y="271"/>
                </a:lnTo>
                <a:lnTo>
                  <a:pt x="368" y="275"/>
                </a:lnTo>
                <a:lnTo>
                  <a:pt x="377" y="293"/>
                </a:lnTo>
                <a:lnTo>
                  <a:pt x="377" y="306"/>
                </a:lnTo>
                <a:lnTo>
                  <a:pt x="377" y="315"/>
                </a:lnTo>
                <a:lnTo>
                  <a:pt x="377" y="320"/>
                </a:lnTo>
                <a:lnTo>
                  <a:pt x="377" y="324"/>
                </a:lnTo>
                <a:lnTo>
                  <a:pt x="382" y="328"/>
                </a:lnTo>
                <a:lnTo>
                  <a:pt x="382" y="328"/>
                </a:lnTo>
                <a:lnTo>
                  <a:pt x="386" y="333"/>
                </a:lnTo>
                <a:lnTo>
                  <a:pt x="391" y="337"/>
                </a:lnTo>
                <a:lnTo>
                  <a:pt x="395" y="342"/>
                </a:lnTo>
                <a:lnTo>
                  <a:pt x="395" y="351"/>
                </a:lnTo>
                <a:lnTo>
                  <a:pt x="391" y="351"/>
                </a:lnTo>
                <a:lnTo>
                  <a:pt x="386" y="359"/>
                </a:lnTo>
                <a:lnTo>
                  <a:pt x="395" y="368"/>
                </a:lnTo>
                <a:lnTo>
                  <a:pt x="399" y="373"/>
                </a:lnTo>
                <a:lnTo>
                  <a:pt x="404" y="373"/>
                </a:lnTo>
                <a:lnTo>
                  <a:pt x="404" y="377"/>
                </a:lnTo>
                <a:lnTo>
                  <a:pt x="399" y="417"/>
                </a:lnTo>
                <a:lnTo>
                  <a:pt x="399" y="430"/>
                </a:lnTo>
                <a:lnTo>
                  <a:pt x="386" y="426"/>
                </a:lnTo>
                <a:lnTo>
                  <a:pt x="364" y="426"/>
                </a:lnTo>
                <a:lnTo>
                  <a:pt x="346" y="426"/>
                </a:lnTo>
                <a:lnTo>
                  <a:pt x="337" y="426"/>
                </a:lnTo>
                <a:lnTo>
                  <a:pt x="311" y="413"/>
                </a:lnTo>
                <a:lnTo>
                  <a:pt x="302" y="413"/>
                </a:lnTo>
                <a:lnTo>
                  <a:pt x="284" y="404"/>
                </a:lnTo>
                <a:lnTo>
                  <a:pt x="266" y="404"/>
                </a:lnTo>
                <a:lnTo>
                  <a:pt x="244" y="404"/>
                </a:lnTo>
                <a:lnTo>
                  <a:pt x="231" y="404"/>
                </a:lnTo>
                <a:lnTo>
                  <a:pt x="231" y="404"/>
                </a:lnTo>
                <a:lnTo>
                  <a:pt x="231" y="399"/>
                </a:lnTo>
                <a:lnTo>
                  <a:pt x="235" y="399"/>
                </a:lnTo>
                <a:lnTo>
                  <a:pt x="235" y="395"/>
                </a:lnTo>
                <a:lnTo>
                  <a:pt x="231" y="395"/>
                </a:lnTo>
                <a:lnTo>
                  <a:pt x="231" y="395"/>
                </a:lnTo>
                <a:lnTo>
                  <a:pt x="231" y="386"/>
                </a:lnTo>
                <a:lnTo>
                  <a:pt x="231" y="382"/>
                </a:lnTo>
                <a:lnTo>
                  <a:pt x="231" y="373"/>
                </a:lnTo>
                <a:lnTo>
                  <a:pt x="231" y="364"/>
                </a:lnTo>
                <a:lnTo>
                  <a:pt x="226" y="359"/>
                </a:lnTo>
                <a:lnTo>
                  <a:pt x="226" y="355"/>
                </a:lnTo>
                <a:lnTo>
                  <a:pt x="226" y="351"/>
                </a:lnTo>
                <a:lnTo>
                  <a:pt x="231" y="346"/>
                </a:lnTo>
                <a:lnTo>
                  <a:pt x="231" y="342"/>
                </a:lnTo>
                <a:lnTo>
                  <a:pt x="222" y="337"/>
                </a:lnTo>
                <a:lnTo>
                  <a:pt x="204" y="351"/>
                </a:lnTo>
                <a:lnTo>
                  <a:pt x="195" y="355"/>
                </a:lnTo>
                <a:lnTo>
                  <a:pt x="191" y="355"/>
                </a:lnTo>
                <a:lnTo>
                  <a:pt x="186" y="359"/>
                </a:lnTo>
                <a:lnTo>
                  <a:pt x="182" y="364"/>
                </a:lnTo>
                <a:lnTo>
                  <a:pt x="178" y="377"/>
                </a:lnTo>
                <a:lnTo>
                  <a:pt x="173" y="382"/>
                </a:lnTo>
                <a:lnTo>
                  <a:pt x="160" y="386"/>
                </a:lnTo>
                <a:lnTo>
                  <a:pt x="155" y="386"/>
                </a:lnTo>
                <a:lnTo>
                  <a:pt x="151" y="377"/>
                </a:lnTo>
                <a:lnTo>
                  <a:pt x="146" y="373"/>
                </a:lnTo>
                <a:lnTo>
                  <a:pt x="146" y="368"/>
                </a:lnTo>
                <a:lnTo>
                  <a:pt x="151" y="364"/>
                </a:lnTo>
                <a:lnTo>
                  <a:pt x="155" y="359"/>
                </a:lnTo>
                <a:lnTo>
                  <a:pt x="160" y="355"/>
                </a:lnTo>
                <a:lnTo>
                  <a:pt x="169" y="351"/>
                </a:lnTo>
                <a:lnTo>
                  <a:pt x="178" y="351"/>
                </a:lnTo>
                <a:lnTo>
                  <a:pt x="182" y="351"/>
                </a:lnTo>
                <a:lnTo>
                  <a:pt x="186" y="351"/>
                </a:lnTo>
                <a:lnTo>
                  <a:pt x="191" y="351"/>
                </a:lnTo>
                <a:lnTo>
                  <a:pt x="195" y="351"/>
                </a:lnTo>
                <a:lnTo>
                  <a:pt x="217" y="337"/>
                </a:lnTo>
                <a:lnTo>
                  <a:pt x="222" y="333"/>
                </a:lnTo>
                <a:lnTo>
                  <a:pt x="226" y="333"/>
                </a:lnTo>
                <a:lnTo>
                  <a:pt x="231" y="337"/>
                </a:lnTo>
                <a:lnTo>
                  <a:pt x="231" y="337"/>
                </a:lnTo>
                <a:lnTo>
                  <a:pt x="235" y="333"/>
                </a:lnTo>
                <a:lnTo>
                  <a:pt x="235" y="324"/>
                </a:lnTo>
                <a:lnTo>
                  <a:pt x="240" y="320"/>
                </a:lnTo>
                <a:lnTo>
                  <a:pt x="240" y="315"/>
                </a:lnTo>
                <a:lnTo>
                  <a:pt x="240" y="311"/>
                </a:lnTo>
                <a:lnTo>
                  <a:pt x="244" y="311"/>
                </a:lnTo>
                <a:lnTo>
                  <a:pt x="240" y="306"/>
                </a:lnTo>
                <a:lnTo>
                  <a:pt x="235" y="306"/>
                </a:lnTo>
                <a:lnTo>
                  <a:pt x="235" y="302"/>
                </a:lnTo>
                <a:lnTo>
                  <a:pt x="235" y="293"/>
                </a:lnTo>
                <a:lnTo>
                  <a:pt x="231" y="293"/>
                </a:lnTo>
                <a:lnTo>
                  <a:pt x="231" y="288"/>
                </a:lnTo>
                <a:lnTo>
                  <a:pt x="226" y="280"/>
                </a:lnTo>
                <a:lnTo>
                  <a:pt x="226" y="271"/>
                </a:lnTo>
                <a:lnTo>
                  <a:pt x="226" y="262"/>
                </a:lnTo>
                <a:lnTo>
                  <a:pt x="226" y="257"/>
                </a:lnTo>
                <a:lnTo>
                  <a:pt x="222" y="253"/>
                </a:lnTo>
                <a:lnTo>
                  <a:pt x="222" y="253"/>
                </a:lnTo>
                <a:lnTo>
                  <a:pt x="222" y="249"/>
                </a:lnTo>
                <a:lnTo>
                  <a:pt x="222" y="244"/>
                </a:lnTo>
                <a:lnTo>
                  <a:pt x="217" y="244"/>
                </a:lnTo>
                <a:lnTo>
                  <a:pt x="213" y="235"/>
                </a:lnTo>
                <a:lnTo>
                  <a:pt x="213" y="231"/>
                </a:lnTo>
                <a:lnTo>
                  <a:pt x="217" y="231"/>
                </a:lnTo>
                <a:lnTo>
                  <a:pt x="217" y="231"/>
                </a:lnTo>
                <a:lnTo>
                  <a:pt x="213" y="226"/>
                </a:lnTo>
                <a:lnTo>
                  <a:pt x="213" y="222"/>
                </a:lnTo>
                <a:lnTo>
                  <a:pt x="209" y="218"/>
                </a:lnTo>
                <a:lnTo>
                  <a:pt x="209" y="209"/>
                </a:lnTo>
                <a:lnTo>
                  <a:pt x="209" y="204"/>
                </a:lnTo>
                <a:lnTo>
                  <a:pt x="204" y="200"/>
                </a:lnTo>
                <a:lnTo>
                  <a:pt x="200" y="200"/>
                </a:lnTo>
                <a:lnTo>
                  <a:pt x="195" y="195"/>
                </a:lnTo>
                <a:lnTo>
                  <a:pt x="195" y="195"/>
                </a:lnTo>
                <a:lnTo>
                  <a:pt x="191" y="195"/>
                </a:lnTo>
                <a:lnTo>
                  <a:pt x="186" y="191"/>
                </a:lnTo>
                <a:lnTo>
                  <a:pt x="182" y="187"/>
                </a:lnTo>
                <a:lnTo>
                  <a:pt x="178" y="182"/>
                </a:lnTo>
                <a:lnTo>
                  <a:pt x="173" y="182"/>
                </a:lnTo>
                <a:lnTo>
                  <a:pt x="169" y="178"/>
                </a:lnTo>
                <a:lnTo>
                  <a:pt x="164" y="173"/>
                </a:lnTo>
                <a:lnTo>
                  <a:pt x="160" y="169"/>
                </a:lnTo>
                <a:lnTo>
                  <a:pt x="155" y="169"/>
                </a:lnTo>
                <a:lnTo>
                  <a:pt x="151" y="169"/>
                </a:lnTo>
                <a:lnTo>
                  <a:pt x="146" y="173"/>
                </a:lnTo>
                <a:lnTo>
                  <a:pt x="142" y="173"/>
                </a:lnTo>
                <a:lnTo>
                  <a:pt x="138" y="173"/>
                </a:lnTo>
                <a:lnTo>
                  <a:pt x="124" y="169"/>
                </a:lnTo>
                <a:lnTo>
                  <a:pt x="120" y="169"/>
                </a:lnTo>
                <a:lnTo>
                  <a:pt x="115" y="164"/>
                </a:lnTo>
                <a:lnTo>
                  <a:pt x="111" y="164"/>
                </a:lnTo>
                <a:lnTo>
                  <a:pt x="106" y="164"/>
                </a:lnTo>
                <a:lnTo>
                  <a:pt x="106" y="169"/>
                </a:lnTo>
                <a:lnTo>
                  <a:pt x="106" y="169"/>
                </a:lnTo>
                <a:lnTo>
                  <a:pt x="106" y="173"/>
                </a:lnTo>
                <a:lnTo>
                  <a:pt x="102" y="173"/>
                </a:lnTo>
                <a:lnTo>
                  <a:pt x="93" y="169"/>
                </a:lnTo>
                <a:lnTo>
                  <a:pt x="93" y="169"/>
                </a:lnTo>
                <a:lnTo>
                  <a:pt x="93" y="164"/>
                </a:lnTo>
                <a:lnTo>
                  <a:pt x="93" y="160"/>
                </a:lnTo>
                <a:lnTo>
                  <a:pt x="93" y="160"/>
                </a:lnTo>
                <a:lnTo>
                  <a:pt x="89" y="160"/>
                </a:lnTo>
                <a:lnTo>
                  <a:pt x="89" y="160"/>
                </a:lnTo>
                <a:lnTo>
                  <a:pt x="84" y="160"/>
                </a:lnTo>
                <a:lnTo>
                  <a:pt x="84" y="155"/>
                </a:lnTo>
                <a:lnTo>
                  <a:pt x="89" y="155"/>
                </a:lnTo>
                <a:lnTo>
                  <a:pt x="84" y="151"/>
                </a:lnTo>
                <a:lnTo>
                  <a:pt x="80" y="151"/>
                </a:lnTo>
                <a:lnTo>
                  <a:pt x="80" y="151"/>
                </a:lnTo>
                <a:lnTo>
                  <a:pt x="80" y="147"/>
                </a:lnTo>
                <a:lnTo>
                  <a:pt x="80" y="147"/>
                </a:lnTo>
                <a:lnTo>
                  <a:pt x="80" y="147"/>
                </a:lnTo>
                <a:lnTo>
                  <a:pt x="75" y="147"/>
                </a:lnTo>
                <a:lnTo>
                  <a:pt x="80" y="142"/>
                </a:lnTo>
                <a:lnTo>
                  <a:pt x="75" y="142"/>
                </a:lnTo>
                <a:lnTo>
                  <a:pt x="75" y="138"/>
                </a:lnTo>
                <a:lnTo>
                  <a:pt x="75" y="138"/>
                </a:lnTo>
                <a:lnTo>
                  <a:pt x="71" y="133"/>
                </a:lnTo>
                <a:lnTo>
                  <a:pt x="62" y="124"/>
                </a:lnTo>
                <a:lnTo>
                  <a:pt x="62" y="120"/>
                </a:lnTo>
                <a:lnTo>
                  <a:pt x="58" y="116"/>
                </a:lnTo>
                <a:lnTo>
                  <a:pt x="53" y="111"/>
                </a:lnTo>
                <a:lnTo>
                  <a:pt x="49" y="107"/>
                </a:lnTo>
                <a:lnTo>
                  <a:pt x="49" y="102"/>
                </a:lnTo>
                <a:lnTo>
                  <a:pt x="44" y="102"/>
                </a:lnTo>
                <a:lnTo>
                  <a:pt x="44" y="98"/>
                </a:lnTo>
                <a:lnTo>
                  <a:pt x="40" y="93"/>
                </a:lnTo>
                <a:lnTo>
                  <a:pt x="35" y="89"/>
                </a:lnTo>
                <a:lnTo>
                  <a:pt x="35" y="89"/>
                </a:lnTo>
                <a:lnTo>
                  <a:pt x="31" y="80"/>
                </a:lnTo>
                <a:lnTo>
                  <a:pt x="22" y="71"/>
                </a:lnTo>
                <a:lnTo>
                  <a:pt x="18" y="67"/>
                </a:lnTo>
                <a:lnTo>
                  <a:pt x="13" y="62"/>
                </a:lnTo>
                <a:lnTo>
                  <a:pt x="13" y="58"/>
                </a:lnTo>
                <a:lnTo>
                  <a:pt x="9" y="54"/>
                </a:lnTo>
                <a:lnTo>
                  <a:pt x="4" y="49"/>
                </a:lnTo>
                <a:lnTo>
                  <a:pt x="0" y="4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7" name="Freeform 959">
            <a:extLst>
              <a:ext uri="{FF2B5EF4-FFF2-40B4-BE49-F238E27FC236}">
                <a16:creationId xmlns:a16="http://schemas.microsoft.com/office/drawing/2014/main" id="{92049C32-6A29-49B4-9B7D-B6FBD31C3A75}"/>
              </a:ext>
            </a:extLst>
          </p:cNvPr>
          <p:cNvSpPr>
            <a:spLocks/>
          </p:cNvSpPr>
          <p:nvPr/>
        </p:nvSpPr>
        <p:spPr bwMode="auto">
          <a:xfrm>
            <a:off x="5223577" y="4184121"/>
            <a:ext cx="16073" cy="20539"/>
          </a:xfrm>
          <a:custGeom>
            <a:avLst/>
            <a:gdLst>
              <a:gd name="T0" fmla="*/ 5 w 18"/>
              <a:gd name="T1" fmla="*/ 0 h 23"/>
              <a:gd name="T2" fmla="*/ 5 w 18"/>
              <a:gd name="T3" fmla="*/ 0 h 23"/>
              <a:gd name="T4" fmla="*/ 9 w 18"/>
              <a:gd name="T5" fmla="*/ 5 h 23"/>
              <a:gd name="T6" fmla="*/ 9 w 18"/>
              <a:gd name="T7" fmla="*/ 5 h 23"/>
              <a:gd name="T8" fmla="*/ 9 w 18"/>
              <a:gd name="T9" fmla="*/ 9 h 23"/>
              <a:gd name="T10" fmla="*/ 14 w 18"/>
              <a:gd name="T11" fmla="*/ 14 h 23"/>
              <a:gd name="T12" fmla="*/ 18 w 18"/>
              <a:gd name="T13" fmla="*/ 14 h 23"/>
              <a:gd name="T14" fmla="*/ 18 w 18"/>
              <a:gd name="T15" fmla="*/ 18 h 23"/>
              <a:gd name="T16" fmla="*/ 18 w 18"/>
              <a:gd name="T17" fmla="*/ 23 h 23"/>
              <a:gd name="T18" fmla="*/ 14 w 18"/>
              <a:gd name="T19" fmla="*/ 18 h 23"/>
              <a:gd name="T20" fmla="*/ 9 w 18"/>
              <a:gd name="T21" fmla="*/ 14 h 23"/>
              <a:gd name="T22" fmla="*/ 5 w 18"/>
              <a:gd name="T23" fmla="*/ 9 h 23"/>
              <a:gd name="T24" fmla="*/ 5 w 18"/>
              <a:gd name="T25" fmla="*/ 9 h 23"/>
              <a:gd name="T26" fmla="*/ 0 w 18"/>
              <a:gd name="T27" fmla="*/ 5 h 23"/>
              <a:gd name="T28" fmla="*/ 5 w 18"/>
              <a:gd name="T29" fmla="*/ 0 h 23"/>
              <a:gd name="T30" fmla="*/ 5 w 18"/>
              <a:gd name="T3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" h="23">
                <a:moveTo>
                  <a:pt x="5" y="0"/>
                </a:moveTo>
                <a:lnTo>
                  <a:pt x="5" y="0"/>
                </a:lnTo>
                <a:lnTo>
                  <a:pt x="9" y="5"/>
                </a:lnTo>
                <a:lnTo>
                  <a:pt x="9" y="5"/>
                </a:lnTo>
                <a:lnTo>
                  <a:pt x="9" y="9"/>
                </a:lnTo>
                <a:lnTo>
                  <a:pt x="14" y="14"/>
                </a:lnTo>
                <a:lnTo>
                  <a:pt x="18" y="14"/>
                </a:lnTo>
                <a:lnTo>
                  <a:pt x="18" y="18"/>
                </a:lnTo>
                <a:lnTo>
                  <a:pt x="18" y="23"/>
                </a:lnTo>
                <a:lnTo>
                  <a:pt x="14" y="18"/>
                </a:lnTo>
                <a:lnTo>
                  <a:pt x="9" y="14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8" name="Freeform 960">
            <a:extLst>
              <a:ext uri="{FF2B5EF4-FFF2-40B4-BE49-F238E27FC236}">
                <a16:creationId xmlns:a16="http://schemas.microsoft.com/office/drawing/2014/main" id="{DF2B3C47-5485-4EA7-AEAD-66B0A50E68B7}"/>
              </a:ext>
            </a:extLst>
          </p:cNvPr>
          <p:cNvSpPr>
            <a:spLocks/>
          </p:cNvSpPr>
          <p:nvPr/>
        </p:nvSpPr>
        <p:spPr bwMode="auto">
          <a:xfrm>
            <a:off x="5223577" y="4184121"/>
            <a:ext cx="16073" cy="20539"/>
          </a:xfrm>
          <a:custGeom>
            <a:avLst/>
            <a:gdLst>
              <a:gd name="T0" fmla="*/ 5 w 18"/>
              <a:gd name="T1" fmla="*/ 0 h 23"/>
              <a:gd name="T2" fmla="*/ 5 w 18"/>
              <a:gd name="T3" fmla="*/ 0 h 23"/>
              <a:gd name="T4" fmla="*/ 9 w 18"/>
              <a:gd name="T5" fmla="*/ 5 h 23"/>
              <a:gd name="T6" fmla="*/ 9 w 18"/>
              <a:gd name="T7" fmla="*/ 5 h 23"/>
              <a:gd name="T8" fmla="*/ 9 w 18"/>
              <a:gd name="T9" fmla="*/ 9 h 23"/>
              <a:gd name="T10" fmla="*/ 14 w 18"/>
              <a:gd name="T11" fmla="*/ 14 h 23"/>
              <a:gd name="T12" fmla="*/ 18 w 18"/>
              <a:gd name="T13" fmla="*/ 14 h 23"/>
              <a:gd name="T14" fmla="*/ 18 w 18"/>
              <a:gd name="T15" fmla="*/ 18 h 23"/>
              <a:gd name="T16" fmla="*/ 18 w 18"/>
              <a:gd name="T17" fmla="*/ 23 h 23"/>
              <a:gd name="T18" fmla="*/ 14 w 18"/>
              <a:gd name="T19" fmla="*/ 18 h 23"/>
              <a:gd name="T20" fmla="*/ 9 w 18"/>
              <a:gd name="T21" fmla="*/ 14 h 23"/>
              <a:gd name="T22" fmla="*/ 5 w 18"/>
              <a:gd name="T23" fmla="*/ 9 h 23"/>
              <a:gd name="T24" fmla="*/ 5 w 18"/>
              <a:gd name="T25" fmla="*/ 9 h 23"/>
              <a:gd name="T26" fmla="*/ 0 w 18"/>
              <a:gd name="T27" fmla="*/ 5 h 23"/>
              <a:gd name="T28" fmla="*/ 5 w 18"/>
              <a:gd name="T29" fmla="*/ 0 h 23"/>
              <a:gd name="T30" fmla="*/ 5 w 18"/>
              <a:gd name="T3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" h="23">
                <a:moveTo>
                  <a:pt x="5" y="0"/>
                </a:moveTo>
                <a:lnTo>
                  <a:pt x="5" y="0"/>
                </a:lnTo>
                <a:lnTo>
                  <a:pt x="9" y="5"/>
                </a:lnTo>
                <a:lnTo>
                  <a:pt x="9" y="5"/>
                </a:lnTo>
                <a:lnTo>
                  <a:pt x="9" y="9"/>
                </a:lnTo>
                <a:lnTo>
                  <a:pt x="14" y="14"/>
                </a:lnTo>
                <a:lnTo>
                  <a:pt x="18" y="14"/>
                </a:lnTo>
                <a:lnTo>
                  <a:pt x="18" y="18"/>
                </a:lnTo>
                <a:lnTo>
                  <a:pt x="18" y="23"/>
                </a:lnTo>
                <a:lnTo>
                  <a:pt x="14" y="18"/>
                </a:lnTo>
                <a:lnTo>
                  <a:pt x="9" y="14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19" name="Freeform 961">
            <a:extLst>
              <a:ext uri="{FF2B5EF4-FFF2-40B4-BE49-F238E27FC236}">
                <a16:creationId xmlns:a16="http://schemas.microsoft.com/office/drawing/2014/main" id="{E2099FBF-1187-40BB-BF17-4C78534C7E64}"/>
              </a:ext>
            </a:extLst>
          </p:cNvPr>
          <p:cNvSpPr>
            <a:spLocks/>
          </p:cNvSpPr>
          <p:nvPr/>
        </p:nvSpPr>
        <p:spPr bwMode="auto">
          <a:xfrm>
            <a:off x="5223577" y="4184121"/>
            <a:ext cx="16073" cy="20539"/>
          </a:xfrm>
          <a:custGeom>
            <a:avLst/>
            <a:gdLst>
              <a:gd name="T0" fmla="*/ 5 w 18"/>
              <a:gd name="T1" fmla="*/ 0 h 23"/>
              <a:gd name="T2" fmla="*/ 5 w 18"/>
              <a:gd name="T3" fmla="*/ 0 h 23"/>
              <a:gd name="T4" fmla="*/ 9 w 18"/>
              <a:gd name="T5" fmla="*/ 5 h 23"/>
              <a:gd name="T6" fmla="*/ 9 w 18"/>
              <a:gd name="T7" fmla="*/ 5 h 23"/>
              <a:gd name="T8" fmla="*/ 9 w 18"/>
              <a:gd name="T9" fmla="*/ 9 h 23"/>
              <a:gd name="T10" fmla="*/ 14 w 18"/>
              <a:gd name="T11" fmla="*/ 14 h 23"/>
              <a:gd name="T12" fmla="*/ 18 w 18"/>
              <a:gd name="T13" fmla="*/ 14 h 23"/>
              <a:gd name="T14" fmla="*/ 18 w 18"/>
              <a:gd name="T15" fmla="*/ 18 h 23"/>
              <a:gd name="T16" fmla="*/ 18 w 18"/>
              <a:gd name="T17" fmla="*/ 23 h 23"/>
              <a:gd name="T18" fmla="*/ 14 w 18"/>
              <a:gd name="T19" fmla="*/ 18 h 23"/>
              <a:gd name="T20" fmla="*/ 9 w 18"/>
              <a:gd name="T21" fmla="*/ 14 h 23"/>
              <a:gd name="T22" fmla="*/ 5 w 18"/>
              <a:gd name="T23" fmla="*/ 9 h 23"/>
              <a:gd name="T24" fmla="*/ 5 w 18"/>
              <a:gd name="T25" fmla="*/ 9 h 23"/>
              <a:gd name="T26" fmla="*/ 0 w 18"/>
              <a:gd name="T27" fmla="*/ 5 h 23"/>
              <a:gd name="T28" fmla="*/ 5 w 18"/>
              <a:gd name="T29" fmla="*/ 0 h 23"/>
              <a:gd name="T30" fmla="*/ 5 w 18"/>
              <a:gd name="T3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" h="23">
                <a:moveTo>
                  <a:pt x="5" y="0"/>
                </a:moveTo>
                <a:lnTo>
                  <a:pt x="5" y="0"/>
                </a:lnTo>
                <a:lnTo>
                  <a:pt x="9" y="5"/>
                </a:lnTo>
                <a:lnTo>
                  <a:pt x="9" y="5"/>
                </a:lnTo>
                <a:lnTo>
                  <a:pt x="9" y="9"/>
                </a:lnTo>
                <a:lnTo>
                  <a:pt x="14" y="14"/>
                </a:lnTo>
                <a:lnTo>
                  <a:pt x="18" y="14"/>
                </a:lnTo>
                <a:lnTo>
                  <a:pt x="18" y="18"/>
                </a:lnTo>
                <a:lnTo>
                  <a:pt x="18" y="23"/>
                </a:lnTo>
                <a:lnTo>
                  <a:pt x="14" y="18"/>
                </a:lnTo>
                <a:lnTo>
                  <a:pt x="9" y="14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0" name="Freeform 962">
            <a:extLst>
              <a:ext uri="{FF2B5EF4-FFF2-40B4-BE49-F238E27FC236}">
                <a16:creationId xmlns:a16="http://schemas.microsoft.com/office/drawing/2014/main" id="{69E8D613-A2CB-46D0-A1DD-C06F5B585FD0}"/>
              </a:ext>
            </a:extLst>
          </p:cNvPr>
          <p:cNvSpPr>
            <a:spLocks/>
          </p:cNvSpPr>
          <p:nvPr/>
        </p:nvSpPr>
        <p:spPr bwMode="auto">
          <a:xfrm>
            <a:off x="5223577" y="4184121"/>
            <a:ext cx="16073" cy="20539"/>
          </a:xfrm>
          <a:custGeom>
            <a:avLst/>
            <a:gdLst>
              <a:gd name="T0" fmla="*/ 5 w 18"/>
              <a:gd name="T1" fmla="*/ 0 h 23"/>
              <a:gd name="T2" fmla="*/ 5 w 18"/>
              <a:gd name="T3" fmla="*/ 0 h 23"/>
              <a:gd name="T4" fmla="*/ 9 w 18"/>
              <a:gd name="T5" fmla="*/ 5 h 23"/>
              <a:gd name="T6" fmla="*/ 9 w 18"/>
              <a:gd name="T7" fmla="*/ 5 h 23"/>
              <a:gd name="T8" fmla="*/ 9 w 18"/>
              <a:gd name="T9" fmla="*/ 9 h 23"/>
              <a:gd name="T10" fmla="*/ 14 w 18"/>
              <a:gd name="T11" fmla="*/ 14 h 23"/>
              <a:gd name="T12" fmla="*/ 18 w 18"/>
              <a:gd name="T13" fmla="*/ 14 h 23"/>
              <a:gd name="T14" fmla="*/ 18 w 18"/>
              <a:gd name="T15" fmla="*/ 18 h 23"/>
              <a:gd name="T16" fmla="*/ 18 w 18"/>
              <a:gd name="T17" fmla="*/ 23 h 23"/>
              <a:gd name="T18" fmla="*/ 14 w 18"/>
              <a:gd name="T19" fmla="*/ 18 h 23"/>
              <a:gd name="T20" fmla="*/ 9 w 18"/>
              <a:gd name="T21" fmla="*/ 14 h 23"/>
              <a:gd name="T22" fmla="*/ 5 w 18"/>
              <a:gd name="T23" fmla="*/ 9 h 23"/>
              <a:gd name="T24" fmla="*/ 5 w 18"/>
              <a:gd name="T25" fmla="*/ 9 h 23"/>
              <a:gd name="T26" fmla="*/ 0 w 18"/>
              <a:gd name="T27" fmla="*/ 5 h 23"/>
              <a:gd name="T28" fmla="*/ 5 w 18"/>
              <a:gd name="T29" fmla="*/ 0 h 23"/>
              <a:gd name="T30" fmla="*/ 5 w 18"/>
              <a:gd name="T3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" h="23">
                <a:moveTo>
                  <a:pt x="5" y="0"/>
                </a:moveTo>
                <a:lnTo>
                  <a:pt x="5" y="0"/>
                </a:lnTo>
                <a:lnTo>
                  <a:pt x="9" y="5"/>
                </a:lnTo>
                <a:lnTo>
                  <a:pt x="9" y="5"/>
                </a:lnTo>
                <a:lnTo>
                  <a:pt x="9" y="9"/>
                </a:lnTo>
                <a:lnTo>
                  <a:pt x="14" y="14"/>
                </a:lnTo>
                <a:lnTo>
                  <a:pt x="18" y="14"/>
                </a:lnTo>
                <a:lnTo>
                  <a:pt x="18" y="18"/>
                </a:lnTo>
                <a:lnTo>
                  <a:pt x="18" y="23"/>
                </a:lnTo>
                <a:lnTo>
                  <a:pt x="14" y="18"/>
                </a:lnTo>
                <a:lnTo>
                  <a:pt x="9" y="14"/>
                </a:lnTo>
                <a:lnTo>
                  <a:pt x="5" y="9"/>
                </a:lnTo>
                <a:lnTo>
                  <a:pt x="5" y="9"/>
                </a:lnTo>
                <a:lnTo>
                  <a:pt x="0" y="5"/>
                </a:lnTo>
                <a:lnTo>
                  <a:pt x="5" y="0"/>
                </a:lnTo>
                <a:lnTo>
                  <a:pt x="5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1" name="Freeform 963">
            <a:extLst>
              <a:ext uri="{FF2B5EF4-FFF2-40B4-BE49-F238E27FC236}">
                <a16:creationId xmlns:a16="http://schemas.microsoft.com/office/drawing/2014/main" id="{CACD2F52-67B5-4FF5-9044-835785FB1919}"/>
              </a:ext>
            </a:extLst>
          </p:cNvPr>
          <p:cNvSpPr>
            <a:spLocks/>
          </p:cNvSpPr>
          <p:nvPr/>
        </p:nvSpPr>
        <p:spPr bwMode="auto">
          <a:xfrm>
            <a:off x="5477180" y="3808181"/>
            <a:ext cx="250031" cy="305396"/>
          </a:xfrm>
          <a:custGeom>
            <a:avLst/>
            <a:gdLst>
              <a:gd name="T0" fmla="*/ 5 w 280"/>
              <a:gd name="T1" fmla="*/ 120 h 342"/>
              <a:gd name="T2" fmla="*/ 36 w 280"/>
              <a:gd name="T3" fmla="*/ 89 h 342"/>
              <a:gd name="T4" fmla="*/ 40 w 280"/>
              <a:gd name="T5" fmla="*/ 76 h 342"/>
              <a:gd name="T6" fmla="*/ 49 w 280"/>
              <a:gd name="T7" fmla="*/ 49 h 342"/>
              <a:gd name="T8" fmla="*/ 58 w 280"/>
              <a:gd name="T9" fmla="*/ 18 h 342"/>
              <a:gd name="T10" fmla="*/ 71 w 280"/>
              <a:gd name="T11" fmla="*/ 18 h 342"/>
              <a:gd name="T12" fmla="*/ 116 w 280"/>
              <a:gd name="T13" fmla="*/ 0 h 342"/>
              <a:gd name="T14" fmla="*/ 147 w 280"/>
              <a:gd name="T15" fmla="*/ 14 h 342"/>
              <a:gd name="T16" fmla="*/ 142 w 280"/>
              <a:gd name="T17" fmla="*/ 58 h 342"/>
              <a:gd name="T18" fmla="*/ 174 w 280"/>
              <a:gd name="T19" fmla="*/ 71 h 342"/>
              <a:gd name="T20" fmla="*/ 196 w 280"/>
              <a:gd name="T21" fmla="*/ 58 h 342"/>
              <a:gd name="T22" fmla="*/ 214 w 280"/>
              <a:gd name="T23" fmla="*/ 58 h 342"/>
              <a:gd name="T24" fmla="*/ 200 w 280"/>
              <a:gd name="T25" fmla="*/ 116 h 342"/>
              <a:gd name="T26" fmla="*/ 209 w 280"/>
              <a:gd name="T27" fmla="*/ 142 h 342"/>
              <a:gd name="T28" fmla="*/ 236 w 280"/>
              <a:gd name="T29" fmla="*/ 147 h 342"/>
              <a:gd name="T30" fmla="*/ 245 w 280"/>
              <a:gd name="T31" fmla="*/ 169 h 342"/>
              <a:gd name="T32" fmla="*/ 258 w 280"/>
              <a:gd name="T33" fmla="*/ 169 h 342"/>
              <a:gd name="T34" fmla="*/ 258 w 280"/>
              <a:gd name="T35" fmla="*/ 191 h 342"/>
              <a:gd name="T36" fmla="*/ 262 w 280"/>
              <a:gd name="T37" fmla="*/ 222 h 342"/>
              <a:gd name="T38" fmla="*/ 276 w 280"/>
              <a:gd name="T39" fmla="*/ 222 h 342"/>
              <a:gd name="T40" fmla="*/ 258 w 280"/>
              <a:gd name="T41" fmla="*/ 235 h 342"/>
              <a:gd name="T42" fmla="*/ 258 w 280"/>
              <a:gd name="T43" fmla="*/ 262 h 342"/>
              <a:gd name="T44" fmla="*/ 253 w 280"/>
              <a:gd name="T45" fmla="*/ 288 h 342"/>
              <a:gd name="T46" fmla="*/ 262 w 280"/>
              <a:gd name="T47" fmla="*/ 302 h 342"/>
              <a:gd name="T48" fmla="*/ 280 w 280"/>
              <a:gd name="T49" fmla="*/ 311 h 342"/>
              <a:gd name="T50" fmla="*/ 271 w 280"/>
              <a:gd name="T51" fmla="*/ 319 h 342"/>
              <a:gd name="T52" fmla="*/ 240 w 280"/>
              <a:gd name="T53" fmla="*/ 324 h 342"/>
              <a:gd name="T54" fmla="*/ 218 w 280"/>
              <a:gd name="T55" fmla="*/ 337 h 342"/>
              <a:gd name="T56" fmla="*/ 209 w 280"/>
              <a:gd name="T57" fmla="*/ 337 h 342"/>
              <a:gd name="T58" fmla="*/ 191 w 280"/>
              <a:gd name="T59" fmla="*/ 333 h 342"/>
              <a:gd name="T60" fmla="*/ 160 w 280"/>
              <a:gd name="T61" fmla="*/ 328 h 342"/>
              <a:gd name="T62" fmla="*/ 156 w 280"/>
              <a:gd name="T63" fmla="*/ 319 h 342"/>
              <a:gd name="T64" fmla="*/ 138 w 280"/>
              <a:gd name="T65" fmla="*/ 306 h 342"/>
              <a:gd name="T66" fmla="*/ 98 w 280"/>
              <a:gd name="T67" fmla="*/ 302 h 342"/>
              <a:gd name="T68" fmla="*/ 89 w 280"/>
              <a:gd name="T69" fmla="*/ 280 h 342"/>
              <a:gd name="T70" fmla="*/ 89 w 280"/>
              <a:gd name="T71" fmla="*/ 262 h 342"/>
              <a:gd name="T72" fmla="*/ 67 w 280"/>
              <a:gd name="T73" fmla="*/ 249 h 342"/>
              <a:gd name="T74" fmla="*/ 45 w 280"/>
              <a:gd name="T75" fmla="*/ 244 h 342"/>
              <a:gd name="T76" fmla="*/ 32 w 280"/>
              <a:gd name="T77" fmla="*/ 235 h 342"/>
              <a:gd name="T78" fmla="*/ 32 w 280"/>
              <a:gd name="T79" fmla="*/ 218 h 342"/>
              <a:gd name="T80" fmla="*/ 54 w 280"/>
              <a:gd name="T81" fmla="*/ 182 h 342"/>
              <a:gd name="T82" fmla="*/ 36 w 280"/>
              <a:gd name="T83" fmla="*/ 169 h 342"/>
              <a:gd name="T84" fmla="*/ 18 w 280"/>
              <a:gd name="T85" fmla="*/ 151 h 342"/>
              <a:gd name="T86" fmla="*/ 0 w 280"/>
              <a:gd name="T87" fmla="*/ 1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342">
                <a:moveTo>
                  <a:pt x="0" y="138"/>
                </a:moveTo>
                <a:lnTo>
                  <a:pt x="5" y="133"/>
                </a:lnTo>
                <a:lnTo>
                  <a:pt x="5" y="120"/>
                </a:lnTo>
                <a:lnTo>
                  <a:pt x="5" y="111"/>
                </a:lnTo>
                <a:lnTo>
                  <a:pt x="9" y="98"/>
                </a:lnTo>
                <a:lnTo>
                  <a:pt x="36" y="89"/>
                </a:lnTo>
                <a:lnTo>
                  <a:pt x="40" y="85"/>
                </a:lnTo>
                <a:lnTo>
                  <a:pt x="45" y="80"/>
                </a:lnTo>
                <a:lnTo>
                  <a:pt x="40" y="76"/>
                </a:lnTo>
                <a:lnTo>
                  <a:pt x="36" y="71"/>
                </a:lnTo>
                <a:lnTo>
                  <a:pt x="36" y="62"/>
                </a:lnTo>
                <a:lnTo>
                  <a:pt x="49" y="49"/>
                </a:lnTo>
                <a:lnTo>
                  <a:pt x="45" y="45"/>
                </a:lnTo>
                <a:lnTo>
                  <a:pt x="54" y="27"/>
                </a:lnTo>
                <a:lnTo>
                  <a:pt x="58" y="18"/>
                </a:lnTo>
                <a:lnTo>
                  <a:pt x="58" y="18"/>
                </a:lnTo>
                <a:lnTo>
                  <a:pt x="63" y="18"/>
                </a:lnTo>
                <a:lnTo>
                  <a:pt x="71" y="18"/>
                </a:lnTo>
                <a:lnTo>
                  <a:pt x="76" y="0"/>
                </a:lnTo>
                <a:lnTo>
                  <a:pt x="89" y="0"/>
                </a:lnTo>
                <a:lnTo>
                  <a:pt x="116" y="0"/>
                </a:lnTo>
                <a:lnTo>
                  <a:pt x="129" y="5"/>
                </a:lnTo>
                <a:lnTo>
                  <a:pt x="142" y="9"/>
                </a:lnTo>
                <a:lnTo>
                  <a:pt x="147" y="14"/>
                </a:lnTo>
                <a:lnTo>
                  <a:pt x="147" y="22"/>
                </a:lnTo>
                <a:lnTo>
                  <a:pt x="134" y="53"/>
                </a:lnTo>
                <a:lnTo>
                  <a:pt x="142" y="58"/>
                </a:lnTo>
                <a:lnTo>
                  <a:pt x="156" y="62"/>
                </a:lnTo>
                <a:lnTo>
                  <a:pt x="169" y="67"/>
                </a:lnTo>
                <a:lnTo>
                  <a:pt x="174" y="71"/>
                </a:lnTo>
                <a:lnTo>
                  <a:pt x="182" y="62"/>
                </a:lnTo>
                <a:lnTo>
                  <a:pt x="191" y="67"/>
                </a:lnTo>
                <a:lnTo>
                  <a:pt x="196" y="58"/>
                </a:lnTo>
                <a:lnTo>
                  <a:pt x="196" y="49"/>
                </a:lnTo>
                <a:lnTo>
                  <a:pt x="209" y="53"/>
                </a:lnTo>
                <a:lnTo>
                  <a:pt x="214" y="58"/>
                </a:lnTo>
                <a:lnTo>
                  <a:pt x="200" y="89"/>
                </a:lnTo>
                <a:lnTo>
                  <a:pt x="205" y="98"/>
                </a:lnTo>
                <a:lnTo>
                  <a:pt x="200" y="116"/>
                </a:lnTo>
                <a:lnTo>
                  <a:pt x="200" y="133"/>
                </a:lnTo>
                <a:lnTo>
                  <a:pt x="200" y="142"/>
                </a:lnTo>
                <a:lnTo>
                  <a:pt x="209" y="142"/>
                </a:lnTo>
                <a:lnTo>
                  <a:pt x="227" y="142"/>
                </a:lnTo>
                <a:lnTo>
                  <a:pt x="236" y="142"/>
                </a:lnTo>
                <a:lnTo>
                  <a:pt x="236" y="147"/>
                </a:lnTo>
                <a:lnTo>
                  <a:pt x="236" y="155"/>
                </a:lnTo>
                <a:lnTo>
                  <a:pt x="240" y="160"/>
                </a:lnTo>
                <a:lnTo>
                  <a:pt x="245" y="169"/>
                </a:lnTo>
                <a:lnTo>
                  <a:pt x="253" y="169"/>
                </a:lnTo>
                <a:lnTo>
                  <a:pt x="253" y="169"/>
                </a:lnTo>
                <a:lnTo>
                  <a:pt x="258" y="169"/>
                </a:lnTo>
                <a:lnTo>
                  <a:pt x="258" y="182"/>
                </a:lnTo>
                <a:lnTo>
                  <a:pt x="262" y="182"/>
                </a:lnTo>
                <a:lnTo>
                  <a:pt x="258" y="191"/>
                </a:lnTo>
                <a:lnTo>
                  <a:pt x="258" y="218"/>
                </a:lnTo>
                <a:lnTo>
                  <a:pt x="253" y="222"/>
                </a:lnTo>
                <a:lnTo>
                  <a:pt x="262" y="222"/>
                </a:lnTo>
                <a:lnTo>
                  <a:pt x="267" y="218"/>
                </a:lnTo>
                <a:lnTo>
                  <a:pt x="271" y="222"/>
                </a:lnTo>
                <a:lnTo>
                  <a:pt x="276" y="222"/>
                </a:lnTo>
                <a:lnTo>
                  <a:pt x="271" y="231"/>
                </a:lnTo>
                <a:lnTo>
                  <a:pt x="258" y="235"/>
                </a:lnTo>
                <a:lnTo>
                  <a:pt x="258" y="235"/>
                </a:lnTo>
                <a:lnTo>
                  <a:pt x="262" y="244"/>
                </a:lnTo>
                <a:lnTo>
                  <a:pt x="258" y="257"/>
                </a:lnTo>
                <a:lnTo>
                  <a:pt x="258" y="262"/>
                </a:lnTo>
                <a:lnTo>
                  <a:pt x="258" y="275"/>
                </a:lnTo>
                <a:lnTo>
                  <a:pt x="253" y="284"/>
                </a:lnTo>
                <a:lnTo>
                  <a:pt x="253" y="288"/>
                </a:lnTo>
                <a:lnTo>
                  <a:pt x="253" y="288"/>
                </a:lnTo>
                <a:lnTo>
                  <a:pt x="262" y="293"/>
                </a:lnTo>
                <a:lnTo>
                  <a:pt x="262" y="302"/>
                </a:lnTo>
                <a:lnTo>
                  <a:pt x="276" y="302"/>
                </a:lnTo>
                <a:lnTo>
                  <a:pt x="280" y="302"/>
                </a:lnTo>
                <a:lnTo>
                  <a:pt x="280" y="311"/>
                </a:lnTo>
                <a:lnTo>
                  <a:pt x="280" y="315"/>
                </a:lnTo>
                <a:lnTo>
                  <a:pt x="276" y="319"/>
                </a:lnTo>
                <a:lnTo>
                  <a:pt x="271" y="319"/>
                </a:lnTo>
                <a:lnTo>
                  <a:pt x="253" y="319"/>
                </a:lnTo>
                <a:lnTo>
                  <a:pt x="245" y="319"/>
                </a:lnTo>
                <a:lnTo>
                  <a:pt x="240" y="324"/>
                </a:lnTo>
                <a:lnTo>
                  <a:pt x="236" y="333"/>
                </a:lnTo>
                <a:lnTo>
                  <a:pt x="222" y="337"/>
                </a:lnTo>
                <a:lnTo>
                  <a:pt x="218" y="337"/>
                </a:lnTo>
                <a:lnTo>
                  <a:pt x="214" y="342"/>
                </a:lnTo>
                <a:lnTo>
                  <a:pt x="214" y="337"/>
                </a:lnTo>
                <a:lnTo>
                  <a:pt x="209" y="337"/>
                </a:lnTo>
                <a:lnTo>
                  <a:pt x="200" y="333"/>
                </a:lnTo>
                <a:lnTo>
                  <a:pt x="196" y="333"/>
                </a:lnTo>
                <a:lnTo>
                  <a:pt x="191" y="333"/>
                </a:lnTo>
                <a:lnTo>
                  <a:pt x="182" y="324"/>
                </a:lnTo>
                <a:lnTo>
                  <a:pt x="169" y="324"/>
                </a:lnTo>
                <a:lnTo>
                  <a:pt x="160" y="328"/>
                </a:lnTo>
                <a:lnTo>
                  <a:pt x="156" y="324"/>
                </a:lnTo>
                <a:lnTo>
                  <a:pt x="160" y="319"/>
                </a:lnTo>
                <a:lnTo>
                  <a:pt x="156" y="319"/>
                </a:lnTo>
                <a:lnTo>
                  <a:pt x="156" y="311"/>
                </a:lnTo>
                <a:lnTo>
                  <a:pt x="147" y="306"/>
                </a:lnTo>
                <a:lnTo>
                  <a:pt x="138" y="306"/>
                </a:lnTo>
                <a:lnTo>
                  <a:pt x="129" y="302"/>
                </a:lnTo>
                <a:lnTo>
                  <a:pt x="111" y="302"/>
                </a:lnTo>
                <a:lnTo>
                  <a:pt x="98" y="302"/>
                </a:lnTo>
                <a:lnTo>
                  <a:pt x="89" y="293"/>
                </a:lnTo>
                <a:lnTo>
                  <a:pt x="89" y="288"/>
                </a:lnTo>
                <a:lnTo>
                  <a:pt x="89" y="280"/>
                </a:lnTo>
                <a:lnTo>
                  <a:pt x="89" y="271"/>
                </a:lnTo>
                <a:lnTo>
                  <a:pt x="89" y="262"/>
                </a:lnTo>
                <a:lnTo>
                  <a:pt x="89" y="262"/>
                </a:lnTo>
                <a:lnTo>
                  <a:pt x="85" y="253"/>
                </a:lnTo>
                <a:lnTo>
                  <a:pt x="76" y="253"/>
                </a:lnTo>
                <a:lnTo>
                  <a:pt x="67" y="249"/>
                </a:lnTo>
                <a:lnTo>
                  <a:pt x="58" y="253"/>
                </a:lnTo>
                <a:lnTo>
                  <a:pt x="58" y="253"/>
                </a:lnTo>
                <a:lnTo>
                  <a:pt x="45" y="244"/>
                </a:lnTo>
                <a:lnTo>
                  <a:pt x="36" y="240"/>
                </a:lnTo>
                <a:lnTo>
                  <a:pt x="36" y="235"/>
                </a:lnTo>
                <a:lnTo>
                  <a:pt x="32" y="235"/>
                </a:lnTo>
                <a:lnTo>
                  <a:pt x="27" y="240"/>
                </a:lnTo>
                <a:lnTo>
                  <a:pt x="27" y="222"/>
                </a:lnTo>
                <a:lnTo>
                  <a:pt x="32" y="218"/>
                </a:lnTo>
                <a:lnTo>
                  <a:pt x="36" y="218"/>
                </a:lnTo>
                <a:lnTo>
                  <a:pt x="45" y="195"/>
                </a:lnTo>
                <a:lnTo>
                  <a:pt x="54" y="182"/>
                </a:lnTo>
                <a:lnTo>
                  <a:pt x="45" y="178"/>
                </a:lnTo>
                <a:lnTo>
                  <a:pt x="40" y="173"/>
                </a:lnTo>
                <a:lnTo>
                  <a:pt x="36" y="169"/>
                </a:lnTo>
                <a:lnTo>
                  <a:pt x="32" y="164"/>
                </a:lnTo>
                <a:lnTo>
                  <a:pt x="23" y="155"/>
                </a:lnTo>
                <a:lnTo>
                  <a:pt x="18" y="151"/>
                </a:lnTo>
                <a:lnTo>
                  <a:pt x="5" y="151"/>
                </a:lnTo>
                <a:lnTo>
                  <a:pt x="5" y="151"/>
                </a:lnTo>
                <a:lnTo>
                  <a:pt x="0" y="142"/>
                </a:lnTo>
                <a:lnTo>
                  <a:pt x="0" y="138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2" name="Freeform 964">
            <a:extLst>
              <a:ext uri="{FF2B5EF4-FFF2-40B4-BE49-F238E27FC236}">
                <a16:creationId xmlns:a16="http://schemas.microsoft.com/office/drawing/2014/main" id="{6C9C7DB4-03FE-469A-90A5-62974DD7B603}"/>
              </a:ext>
            </a:extLst>
          </p:cNvPr>
          <p:cNvSpPr>
            <a:spLocks/>
          </p:cNvSpPr>
          <p:nvPr/>
        </p:nvSpPr>
        <p:spPr bwMode="auto">
          <a:xfrm>
            <a:off x="5477180" y="3808181"/>
            <a:ext cx="250031" cy="305396"/>
          </a:xfrm>
          <a:custGeom>
            <a:avLst/>
            <a:gdLst>
              <a:gd name="T0" fmla="*/ 5 w 280"/>
              <a:gd name="T1" fmla="*/ 120 h 342"/>
              <a:gd name="T2" fmla="*/ 36 w 280"/>
              <a:gd name="T3" fmla="*/ 89 h 342"/>
              <a:gd name="T4" fmla="*/ 40 w 280"/>
              <a:gd name="T5" fmla="*/ 76 h 342"/>
              <a:gd name="T6" fmla="*/ 49 w 280"/>
              <a:gd name="T7" fmla="*/ 49 h 342"/>
              <a:gd name="T8" fmla="*/ 58 w 280"/>
              <a:gd name="T9" fmla="*/ 18 h 342"/>
              <a:gd name="T10" fmla="*/ 71 w 280"/>
              <a:gd name="T11" fmla="*/ 18 h 342"/>
              <a:gd name="T12" fmla="*/ 116 w 280"/>
              <a:gd name="T13" fmla="*/ 0 h 342"/>
              <a:gd name="T14" fmla="*/ 147 w 280"/>
              <a:gd name="T15" fmla="*/ 14 h 342"/>
              <a:gd name="T16" fmla="*/ 142 w 280"/>
              <a:gd name="T17" fmla="*/ 58 h 342"/>
              <a:gd name="T18" fmla="*/ 174 w 280"/>
              <a:gd name="T19" fmla="*/ 71 h 342"/>
              <a:gd name="T20" fmla="*/ 196 w 280"/>
              <a:gd name="T21" fmla="*/ 58 h 342"/>
              <a:gd name="T22" fmla="*/ 214 w 280"/>
              <a:gd name="T23" fmla="*/ 58 h 342"/>
              <a:gd name="T24" fmla="*/ 200 w 280"/>
              <a:gd name="T25" fmla="*/ 116 h 342"/>
              <a:gd name="T26" fmla="*/ 209 w 280"/>
              <a:gd name="T27" fmla="*/ 142 h 342"/>
              <a:gd name="T28" fmla="*/ 236 w 280"/>
              <a:gd name="T29" fmla="*/ 147 h 342"/>
              <a:gd name="T30" fmla="*/ 245 w 280"/>
              <a:gd name="T31" fmla="*/ 169 h 342"/>
              <a:gd name="T32" fmla="*/ 258 w 280"/>
              <a:gd name="T33" fmla="*/ 169 h 342"/>
              <a:gd name="T34" fmla="*/ 258 w 280"/>
              <a:gd name="T35" fmla="*/ 191 h 342"/>
              <a:gd name="T36" fmla="*/ 262 w 280"/>
              <a:gd name="T37" fmla="*/ 222 h 342"/>
              <a:gd name="T38" fmla="*/ 276 w 280"/>
              <a:gd name="T39" fmla="*/ 222 h 342"/>
              <a:gd name="T40" fmla="*/ 258 w 280"/>
              <a:gd name="T41" fmla="*/ 235 h 342"/>
              <a:gd name="T42" fmla="*/ 258 w 280"/>
              <a:gd name="T43" fmla="*/ 262 h 342"/>
              <a:gd name="T44" fmla="*/ 253 w 280"/>
              <a:gd name="T45" fmla="*/ 288 h 342"/>
              <a:gd name="T46" fmla="*/ 262 w 280"/>
              <a:gd name="T47" fmla="*/ 302 h 342"/>
              <a:gd name="T48" fmla="*/ 280 w 280"/>
              <a:gd name="T49" fmla="*/ 311 h 342"/>
              <a:gd name="T50" fmla="*/ 271 w 280"/>
              <a:gd name="T51" fmla="*/ 319 h 342"/>
              <a:gd name="T52" fmla="*/ 240 w 280"/>
              <a:gd name="T53" fmla="*/ 324 h 342"/>
              <a:gd name="T54" fmla="*/ 218 w 280"/>
              <a:gd name="T55" fmla="*/ 337 h 342"/>
              <a:gd name="T56" fmla="*/ 209 w 280"/>
              <a:gd name="T57" fmla="*/ 337 h 342"/>
              <a:gd name="T58" fmla="*/ 191 w 280"/>
              <a:gd name="T59" fmla="*/ 333 h 342"/>
              <a:gd name="T60" fmla="*/ 160 w 280"/>
              <a:gd name="T61" fmla="*/ 328 h 342"/>
              <a:gd name="T62" fmla="*/ 156 w 280"/>
              <a:gd name="T63" fmla="*/ 319 h 342"/>
              <a:gd name="T64" fmla="*/ 138 w 280"/>
              <a:gd name="T65" fmla="*/ 306 h 342"/>
              <a:gd name="T66" fmla="*/ 98 w 280"/>
              <a:gd name="T67" fmla="*/ 302 h 342"/>
              <a:gd name="T68" fmla="*/ 89 w 280"/>
              <a:gd name="T69" fmla="*/ 280 h 342"/>
              <a:gd name="T70" fmla="*/ 89 w 280"/>
              <a:gd name="T71" fmla="*/ 262 h 342"/>
              <a:gd name="T72" fmla="*/ 67 w 280"/>
              <a:gd name="T73" fmla="*/ 249 h 342"/>
              <a:gd name="T74" fmla="*/ 45 w 280"/>
              <a:gd name="T75" fmla="*/ 244 h 342"/>
              <a:gd name="T76" fmla="*/ 32 w 280"/>
              <a:gd name="T77" fmla="*/ 235 h 342"/>
              <a:gd name="T78" fmla="*/ 32 w 280"/>
              <a:gd name="T79" fmla="*/ 218 h 342"/>
              <a:gd name="T80" fmla="*/ 54 w 280"/>
              <a:gd name="T81" fmla="*/ 182 h 342"/>
              <a:gd name="T82" fmla="*/ 36 w 280"/>
              <a:gd name="T83" fmla="*/ 169 h 342"/>
              <a:gd name="T84" fmla="*/ 18 w 280"/>
              <a:gd name="T85" fmla="*/ 151 h 342"/>
              <a:gd name="T86" fmla="*/ 0 w 280"/>
              <a:gd name="T87" fmla="*/ 1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342">
                <a:moveTo>
                  <a:pt x="0" y="138"/>
                </a:moveTo>
                <a:lnTo>
                  <a:pt x="5" y="133"/>
                </a:lnTo>
                <a:lnTo>
                  <a:pt x="5" y="120"/>
                </a:lnTo>
                <a:lnTo>
                  <a:pt x="5" y="111"/>
                </a:lnTo>
                <a:lnTo>
                  <a:pt x="9" y="98"/>
                </a:lnTo>
                <a:lnTo>
                  <a:pt x="36" y="89"/>
                </a:lnTo>
                <a:lnTo>
                  <a:pt x="40" y="85"/>
                </a:lnTo>
                <a:lnTo>
                  <a:pt x="45" y="80"/>
                </a:lnTo>
                <a:lnTo>
                  <a:pt x="40" y="76"/>
                </a:lnTo>
                <a:lnTo>
                  <a:pt x="36" y="71"/>
                </a:lnTo>
                <a:lnTo>
                  <a:pt x="36" y="62"/>
                </a:lnTo>
                <a:lnTo>
                  <a:pt x="49" y="49"/>
                </a:lnTo>
                <a:lnTo>
                  <a:pt x="45" y="45"/>
                </a:lnTo>
                <a:lnTo>
                  <a:pt x="54" y="27"/>
                </a:lnTo>
                <a:lnTo>
                  <a:pt x="58" y="18"/>
                </a:lnTo>
                <a:lnTo>
                  <a:pt x="58" y="18"/>
                </a:lnTo>
                <a:lnTo>
                  <a:pt x="63" y="18"/>
                </a:lnTo>
                <a:lnTo>
                  <a:pt x="71" y="18"/>
                </a:lnTo>
                <a:lnTo>
                  <a:pt x="76" y="0"/>
                </a:lnTo>
                <a:lnTo>
                  <a:pt x="89" y="0"/>
                </a:lnTo>
                <a:lnTo>
                  <a:pt x="116" y="0"/>
                </a:lnTo>
                <a:lnTo>
                  <a:pt x="129" y="5"/>
                </a:lnTo>
                <a:lnTo>
                  <a:pt x="142" y="9"/>
                </a:lnTo>
                <a:lnTo>
                  <a:pt x="147" y="14"/>
                </a:lnTo>
                <a:lnTo>
                  <a:pt x="147" y="22"/>
                </a:lnTo>
                <a:lnTo>
                  <a:pt x="134" y="53"/>
                </a:lnTo>
                <a:lnTo>
                  <a:pt x="142" y="58"/>
                </a:lnTo>
                <a:lnTo>
                  <a:pt x="156" y="62"/>
                </a:lnTo>
                <a:lnTo>
                  <a:pt x="169" y="67"/>
                </a:lnTo>
                <a:lnTo>
                  <a:pt x="174" y="71"/>
                </a:lnTo>
                <a:lnTo>
                  <a:pt x="182" y="62"/>
                </a:lnTo>
                <a:lnTo>
                  <a:pt x="191" y="67"/>
                </a:lnTo>
                <a:lnTo>
                  <a:pt x="196" y="58"/>
                </a:lnTo>
                <a:lnTo>
                  <a:pt x="196" y="49"/>
                </a:lnTo>
                <a:lnTo>
                  <a:pt x="209" y="53"/>
                </a:lnTo>
                <a:lnTo>
                  <a:pt x="214" y="58"/>
                </a:lnTo>
                <a:lnTo>
                  <a:pt x="200" y="89"/>
                </a:lnTo>
                <a:lnTo>
                  <a:pt x="205" y="98"/>
                </a:lnTo>
                <a:lnTo>
                  <a:pt x="200" y="116"/>
                </a:lnTo>
                <a:lnTo>
                  <a:pt x="200" y="133"/>
                </a:lnTo>
                <a:lnTo>
                  <a:pt x="200" y="142"/>
                </a:lnTo>
                <a:lnTo>
                  <a:pt x="209" y="142"/>
                </a:lnTo>
                <a:lnTo>
                  <a:pt x="227" y="142"/>
                </a:lnTo>
                <a:lnTo>
                  <a:pt x="236" y="142"/>
                </a:lnTo>
                <a:lnTo>
                  <a:pt x="236" y="147"/>
                </a:lnTo>
                <a:lnTo>
                  <a:pt x="236" y="155"/>
                </a:lnTo>
                <a:lnTo>
                  <a:pt x="240" y="160"/>
                </a:lnTo>
                <a:lnTo>
                  <a:pt x="245" y="169"/>
                </a:lnTo>
                <a:lnTo>
                  <a:pt x="253" y="169"/>
                </a:lnTo>
                <a:lnTo>
                  <a:pt x="253" y="169"/>
                </a:lnTo>
                <a:lnTo>
                  <a:pt x="258" y="169"/>
                </a:lnTo>
                <a:lnTo>
                  <a:pt x="258" y="182"/>
                </a:lnTo>
                <a:lnTo>
                  <a:pt x="262" y="182"/>
                </a:lnTo>
                <a:lnTo>
                  <a:pt x="258" y="191"/>
                </a:lnTo>
                <a:lnTo>
                  <a:pt x="258" y="218"/>
                </a:lnTo>
                <a:lnTo>
                  <a:pt x="253" y="222"/>
                </a:lnTo>
                <a:lnTo>
                  <a:pt x="262" y="222"/>
                </a:lnTo>
                <a:lnTo>
                  <a:pt x="267" y="218"/>
                </a:lnTo>
                <a:lnTo>
                  <a:pt x="271" y="222"/>
                </a:lnTo>
                <a:lnTo>
                  <a:pt x="276" y="222"/>
                </a:lnTo>
                <a:lnTo>
                  <a:pt x="271" y="231"/>
                </a:lnTo>
                <a:lnTo>
                  <a:pt x="258" y="235"/>
                </a:lnTo>
                <a:lnTo>
                  <a:pt x="258" y="235"/>
                </a:lnTo>
                <a:lnTo>
                  <a:pt x="262" y="244"/>
                </a:lnTo>
                <a:lnTo>
                  <a:pt x="258" y="257"/>
                </a:lnTo>
                <a:lnTo>
                  <a:pt x="258" y="262"/>
                </a:lnTo>
                <a:lnTo>
                  <a:pt x="258" y="275"/>
                </a:lnTo>
                <a:lnTo>
                  <a:pt x="253" y="284"/>
                </a:lnTo>
                <a:lnTo>
                  <a:pt x="253" y="288"/>
                </a:lnTo>
                <a:lnTo>
                  <a:pt x="253" y="288"/>
                </a:lnTo>
                <a:lnTo>
                  <a:pt x="262" y="293"/>
                </a:lnTo>
                <a:lnTo>
                  <a:pt x="262" y="302"/>
                </a:lnTo>
                <a:lnTo>
                  <a:pt x="276" y="302"/>
                </a:lnTo>
                <a:lnTo>
                  <a:pt x="280" y="302"/>
                </a:lnTo>
                <a:lnTo>
                  <a:pt x="280" y="311"/>
                </a:lnTo>
                <a:lnTo>
                  <a:pt x="280" y="315"/>
                </a:lnTo>
                <a:lnTo>
                  <a:pt x="276" y="319"/>
                </a:lnTo>
                <a:lnTo>
                  <a:pt x="271" y="319"/>
                </a:lnTo>
                <a:lnTo>
                  <a:pt x="253" y="319"/>
                </a:lnTo>
                <a:lnTo>
                  <a:pt x="245" y="319"/>
                </a:lnTo>
                <a:lnTo>
                  <a:pt x="240" y="324"/>
                </a:lnTo>
                <a:lnTo>
                  <a:pt x="236" y="333"/>
                </a:lnTo>
                <a:lnTo>
                  <a:pt x="222" y="337"/>
                </a:lnTo>
                <a:lnTo>
                  <a:pt x="218" y="337"/>
                </a:lnTo>
                <a:lnTo>
                  <a:pt x="214" y="342"/>
                </a:lnTo>
                <a:lnTo>
                  <a:pt x="214" y="337"/>
                </a:lnTo>
                <a:lnTo>
                  <a:pt x="209" y="337"/>
                </a:lnTo>
                <a:lnTo>
                  <a:pt x="200" y="333"/>
                </a:lnTo>
                <a:lnTo>
                  <a:pt x="196" y="333"/>
                </a:lnTo>
                <a:lnTo>
                  <a:pt x="191" y="333"/>
                </a:lnTo>
                <a:lnTo>
                  <a:pt x="182" y="324"/>
                </a:lnTo>
                <a:lnTo>
                  <a:pt x="169" y="324"/>
                </a:lnTo>
                <a:lnTo>
                  <a:pt x="160" y="328"/>
                </a:lnTo>
                <a:lnTo>
                  <a:pt x="156" y="324"/>
                </a:lnTo>
                <a:lnTo>
                  <a:pt x="160" y="319"/>
                </a:lnTo>
                <a:lnTo>
                  <a:pt x="156" y="319"/>
                </a:lnTo>
                <a:lnTo>
                  <a:pt x="156" y="311"/>
                </a:lnTo>
                <a:lnTo>
                  <a:pt x="147" y="306"/>
                </a:lnTo>
                <a:lnTo>
                  <a:pt x="138" y="306"/>
                </a:lnTo>
                <a:lnTo>
                  <a:pt x="129" y="302"/>
                </a:lnTo>
                <a:lnTo>
                  <a:pt x="111" y="302"/>
                </a:lnTo>
                <a:lnTo>
                  <a:pt x="98" y="302"/>
                </a:lnTo>
                <a:lnTo>
                  <a:pt x="89" y="293"/>
                </a:lnTo>
                <a:lnTo>
                  <a:pt x="89" y="288"/>
                </a:lnTo>
                <a:lnTo>
                  <a:pt x="89" y="280"/>
                </a:lnTo>
                <a:lnTo>
                  <a:pt x="89" y="271"/>
                </a:lnTo>
                <a:lnTo>
                  <a:pt x="89" y="262"/>
                </a:lnTo>
                <a:lnTo>
                  <a:pt x="89" y="262"/>
                </a:lnTo>
                <a:lnTo>
                  <a:pt x="85" y="253"/>
                </a:lnTo>
                <a:lnTo>
                  <a:pt x="76" y="253"/>
                </a:lnTo>
                <a:lnTo>
                  <a:pt x="67" y="249"/>
                </a:lnTo>
                <a:lnTo>
                  <a:pt x="58" y="253"/>
                </a:lnTo>
                <a:lnTo>
                  <a:pt x="58" y="253"/>
                </a:lnTo>
                <a:lnTo>
                  <a:pt x="45" y="244"/>
                </a:lnTo>
                <a:lnTo>
                  <a:pt x="36" y="240"/>
                </a:lnTo>
                <a:lnTo>
                  <a:pt x="36" y="235"/>
                </a:lnTo>
                <a:lnTo>
                  <a:pt x="32" y="235"/>
                </a:lnTo>
                <a:lnTo>
                  <a:pt x="27" y="240"/>
                </a:lnTo>
                <a:lnTo>
                  <a:pt x="27" y="222"/>
                </a:lnTo>
                <a:lnTo>
                  <a:pt x="32" y="218"/>
                </a:lnTo>
                <a:lnTo>
                  <a:pt x="36" y="218"/>
                </a:lnTo>
                <a:lnTo>
                  <a:pt x="45" y="195"/>
                </a:lnTo>
                <a:lnTo>
                  <a:pt x="54" y="182"/>
                </a:lnTo>
                <a:lnTo>
                  <a:pt x="45" y="178"/>
                </a:lnTo>
                <a:lnTo>
                  <a:pt x="40" y="173"/>
                </a:lnTo>
                <a:lnTo>
                  <a:pt x="36" y="169"/>
                </a:lnTo>
                <a:lnTo>
                  <a:pt x="32" y="164"/>
                </a:lnTo>
                <a:lnTo>
                  <a:pt x="23" y="155"/>
                </a:lnTo>
                <a:lnTo>
                  <a:pt x="18" y="151"/>
                </a:lnTo>
                <a:lnTo>
                  <a:pt x="5" y="151"/>
                </a:lnTo>
                <a:lnTo>
                  <a:pt x="5" y="151"/>
                </a:lnTo>
                <a:lnTo>
                  <a:pt x="0" y="142"/>
                </a:lnTo>
                <a:lnTo>
                  <a:pt x="0" y="13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3" name="Freeform 965">
            <a:extLst>
              <a:ext uri="{FF2B5EF4-FFF2-40B4-BE49-F238E27FC236}">
                <a16:creationId xmlns:a16="http://schemas.microsoft.com/office/drawing/2014/main" id="{00565941-2EA7-49E6-84C4-6492595FB7C3}"/>
              </a:ext>
            </a:extLst>
          </p:cNvPr>
          <p:cNvSpPr>
            <a:spLocks/>
          </p:cNvSpPr>
          <p:nvPr/>
        </p:nvSpPr>
        <p:spPr bwMode="auto">
          <a:xfrm>
            <a:off x="5477180" y="3808181"/>
            <a:ext cx="250031" cy="305396"/>
          </a:xfrm>
          <a:custGeom>
            <a:avLst/>
            <a:gdLst>
              <a:gd name="T0" fmla="*/ 5 w 280"/>
              <a:gd name="T1" fmla="*/ 120 h 342"/>
              <a:gd name="T2" fmla="*/ 36 w 280"/>
              <a:gd name="T3" fmla="*/ 89 h 342"/>
              <a:gd name="T4" fmla="*/ 40 w 280"/>
              <a:gd name="T5" fmla="*/ 76 h 342"/>
              <a:gd name="T6" fmla="*/ 49 w 280"/>
              <a:gd name="T7" fmla="*/ 49 h 342"/>
              <a:gd name="T8" fmla="*/ 58 w 280"/>
              <a:gd name="T9" fmla="*/ 18 h 342"/>
              <a:gd name="T10" fmla="*/ 71 w 280"/>
              <a:gd name="T11" fmla="*/ 18 h 342"/>
              <a:gd name="T12" fmla="*/ 116 w 280"/>
              <a:gd name="T13" fmla="*/ 0 h 342"/>
              <a:gd name="T14" fmla="*/ 147 w 280"/>
              <a:gd name="T15" fmla="*/ 14 h 342"/>
              <a:gd name="T16" fmla="*/ 142 w 280"/>
              <a:gd name="T17" fmla="*/ 58 h 342"/>
              <a:gd name="T18" fmla="*/ 174 w 280"/>
              <a:gd name="T19" fmla="*/ 71 h 342"/>
              <a:gd name="T20" fmla="*/ 196 w 280"/>
              <a:gd name="T21" fmla="*/ 58 h 342"/>
              <a:gd name="T22" fmla="*/ 214 w 280"/>
              <a:gd name="T23" fmla="*/ 58 h 342"/>
              <a:gd name="T24" fmla="*/ 200 w 280"/>
              <a:gd name="T25" fmla="*/ 116 h 342"/>
              <a:gd name="T26" fmla="*/ 209 w 280"/>
              <a:gd name="T27" fmla="*/ 142 h 342"/>
              <a:gd name="T28" fmla="*/ 236 w 280"/>
              <a:gd name="T29" fmla="*/ 147 h 342"/>
              <a:gd name="T30" fmla="*/ 245 w 280"/>
              <a:gd name="T31" fmla="*/ 169 h 342"/>
              <a:gd name="T32" fmla="*/ 258 w 280"/>
              <a:gd name="T33" fmla="*/ 169 h 342"/>
              <a:gd name="T34" fmla="*/ 258 w 280"/>
              <a:gd name="T35" fmla="*/ 191 h 342"/>
              <a:gd name="T36" fmla="*/ 262 w 280"/>
              <a:gd name="T37" fmla="*/ 222 h 342"/>
              <a:gd name="T38" fmla="*/ 276 w 280"/>
              <a:gd name="T39" fmla="*/ 222 h 342"/>
              <a:gd name="T40" fmla="*/ 258 w 280"/>
              <a:gd name="T41" fmla="*/ 235 h 342"/>
              <a:gd name="T42" fmla="*/ 258 w 280"/>
              <a:gd name="T43" fmla="*/ 262 h 342"/>
              <a:gd name="T44" fmla="*/ 253 w 280"/>
              <a:gd name="T45" fmla="*/ 288 h 342"/>
              <a:gd name="T46" fmla="*/ 262 w 280"/>
              <a:gd name="T47" fmla="*/ 302 h 342"/>
              <a:gd name="T48" fmla="*/ 280 w 280"/>
              <a:gd name="T49" fmla="*/ 311 h 342"/>
              <a:gd name="T50" fmla="*/ 271 w 280"/>
              <a:gd name="T51" fmla="*/ 319 h 342"/>
              <a:gd name="T52" fmla="*/ 240 w 280"/>
              <a:gd name="T53" fmla="*/ 324 h 342"/>
              <a:gd name="T54" fmla="*/ 218 w 280"/>
              <a:gd name="T55" fmla="*/ 337 h 342"/>
              <a:gd name="T56" fmla="*/ 209 w 280"/>
              <a:gd name="T57" fmla="*/ 337 h 342"/>
              <a:gd name="T58" fmla="*/ 191 w 280"/>
              <a:gd name="T59" fmla="*/ 333 h 342"/>
              <a:gd name="T60" fmla="*/ 160 w 280"/>
              <a:gd name="T61" fmla="*/ 328 h 342"/>
              <a:gd name="T62" fmla="*/ 156 w 280"/>
              <a:gd name="T63" fmla="*/ 319 h 342"/>
              <a:gd name="T64" fmla="*/ 138 w 280"/>
              <a:gd name="T65" fmla="*/ 306 h 342"/>
              <a:gd name="T66" fmla="*/ 98 w 280"/>
              <a:gd name="T67" fmla="*/ 302 h 342"/>
              <a:gd name="T68" fmla="*/ 89 w 280"/>
              <a:gd name="T69" fmla="*/ 280 h 342"/>
              <a:gd name="T70" fmla="*/ 89 w 280"/>
              <a:gd name="T71" fmla="*/ 262 h 342"/>
              <a:gd name="T72" fmla="*/ 67 w 280"/>
              <a:gd name="T73" fmla="*/ 249 h 342"/>
              <a:gd name="T74" fmla="*/ 45 w 280"/>
              <a:gd name="T75" fmla="*/ 244 h 342"/>
              <a:gd name="T76" fmla="*/ 32 w 280"/>
              <a:gd name="T77" fmla="*/ 235 h 342"/>
              <a:gd name="T78" fmla="*/ 32 w 280"/>
              <a:gd name="T79" fmla="*/ 218 h 342"/>
              <a:gd name="T80" fmla="*/ 54 w 280"/>
              <a:gd name="T81" fmla="*/ 182 h 342"/>
              <a:gd name="T82" fmla="*/ 36 w 280"/>
              <a:gd name="T83" fmla="*/ 169 h 342"/>
              <a:gd name="T84" fmla="*/ 18 w 280"/>
              <a:gd name="T85" fmla="*/ 151 h 342"/>
              <a:gd name="T86" fmla="*/ 0 w 280"/>
              <a:gd name="T87" fmla="*/ 1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342">
                <a:moveTo>
                  <a:pt x="0" y="138"/>
                </a:moveTo>
                <a:lnTo>
                  <a:pt x="5" y="133"/>
                </a:lnTo>
                <a:lnTo>
                  <a:pt x="5" y="120"/>
                </a:lnTo>
                <a:lnTo>
                  <a:pt x="5" y="111"/>
                </a:lnTo>
                <a:lnTo>
                  <a:pt x="9" y="98"/>
                </a:lnTo>
                <a:lnTo>
                  <a:pt x="36" y="89"/>
                </a:lnTo>
                <a:lnTo>
                  <a:pt x="40" y="85"/>
                </a:lnTo>
                <a:lnTo>
                  <a:pt x="45" y="80"/>
                </a:lnTo>
                <a:lnTo>
                  <a:pt x="40" y="76"/>
                </a:lnTo>
                <a:lnTo>
                  <a:pt x="36" y="71"/>
                </a:lnTo>
                <a:lnTo>
                  <a:pt x="36" y="62"/>
                </a:lnTo>
                <a:lnTo>
                  <a:pt x="49" y="49"/>
                </a:lnTo>
                <a:lnTo>
                  <a:pt x="45" y="45"/>
                </a:lnTo>
                <a:lnTo>
                  <a:pt x="54" y="27"/>
                </a:lnTo>
                <a:lnTo>
                  <a:pt x="58" y="18"/>
                </a:lnTo>
                <a:lnTo>
                  <a:pt x="58" y="18"/>
                </a:lnTo>
                <a:lnTo>
                  <a:pt x="63" y="18"/>
                </a:lnTo>
                <a:lnTo>
                  <a:pt x="71" y="18"/>
                </a:lnTo>
                <a:lnTo>
                  <a:pt x="76" y="0"/>
                </a:lnTo>
                <a:lnTo>
                  <a:pt x="89" y="0"/>
                </a:lnTo>
                <a:lnTo>
                  <a:pt x="116" y="0"/>
                </a:lnTo>
                <a:lnTo>
                  <a:pt x="129" y="5"/>
                </a:lnTo>
                <a:lnTo>
                  <a:pt x="142" y="9"/>
                </a:lnTo>
                <a:lnTo>
                  <a:pt x="147" y="14"/>
                </a:lnTo>
                <a:lnTo>
                  <a:pt x="147" y="22"/>
                </a:lnTo>
                <a:lnTo>
                  <a:pt x="134" y="53"/>
                </a:lnTo>
                <a:lnTo>
                  <a:pt x="142" y="58"/>
                </a:lnTo>
                <a:lnTo>
                  <a:pt x="156" y="62"/>
                </a:lnTo>
                <a:lnTo>
                  <a:pt x="169" y="67"/>
                </a:lnTo>
                <a:lnTo>
                  <a:pt x="174" y="71"/>
                </a:lnTo>
                <a:lnTo>
                  <a:pt x="182" y="62"/>
                </a:lnTo>
                <a:lnTo>
                  <a:pt x="191" y="67"/>
                </a:lnTo>
                <a:lnTo>
                  <a:pt x="196" y="58"/>
                </a:lnTo>
                <a:lnTo>
                  <a:pt x="196" y="49"/>
                </a:lnTo>
                <a:lnTo>
                  <a:pt x="209" y="53"/>
                </a:lnTo>
                <a:lnTo>
                  <a:pt x="214" y="58"/>
                </a:lnTo>
                <a:lnTo>
                  <a:pt x="200" y="89"/>
                </a:lnTo>
                <a:lnTo>
                  <a:pt x="205" y="98"/>
                </a:lnTo>
                <a:lnTo>
                  <a:pt x="200" y="116"/>
                </a:lnTo>
                <a:lnTo>
                  <a:pt x="200" y="133"/>
                </a:lnTo>
                <a:lnTo>
                  <a:pt x="200" y="142"/>
                </a:lnTo>
                <a:lnTo>
                  <a:pt x="209" y="142"/>
                </a:lnTo>
                <a:lnTo>
                  <a:pt x="227" y="142"/>
                </a:lnTo>
                <a:lnTo>
                  <a:pt x="236" y="142"/>
                </a:lnTo>
                <a:lnTo>
                  <a:pt x="236" y="147"/>
                </a:lnTo>
                <a:lnTo>
                  <a:pt x="236" y="155"/>
                </a:lnTo>
                <a:lnTo>
                  <a:pt x="240" y="160"/>
                </a:lnTo>
                <a:lnTo>
                  <a:pt x="245" y="169"/>
                </a:lnTo>
                <a:lnTo>
                  <a:pt x="253" y="169"/>
                </a:lnTo>
                <a:lnTo>
                  <a:pt x="253" y="169"/>
                </a:lnTo>
                <a:lnTo>
                  <a:pt x="258" y="169"/>
                </a:lnTo>
                <a:lnTo>
                  <a:pt x="258" y="182"/>
                </a:lnTo>
                <a:lnTo>
                  <a:pt x="262" y="182"/>
                </a:lnTo>
                <a:lnTo>
                  <a:pt x="258" y="191"/>
                </a:lnTo>
                <a:lnTo>
                  <a:pt x="258" y="218"/>
                </a:lnTo>
                <a:lnTo>
                  <a:pt x="253" y="222"/>
                </a:lnTo>
                <a:lnTo>
                  <a:pt x="262" y="222"/>
                </a:lnTo>
                <a:lnTo>
                  <a:pt x="267" y="218"/>
                </a:lnTo>
                <a:lnTo>
                  <a:pt x="271" y="222"/>
                </a:lnTo>
                <a:lnTo>
                  <a:pt x="276" y="222"/>
                </a:lnTo>
                <a:lnTo>
                  <a:pt x="271" y="231"/>
                </a:lnTo>
                <a:lnTo>
                  <a:pt x="258" y="235"/>
                </a:lnTo>
                <a:lnTo>
                  <a:pt x="258" y="235"/>
                </a:lnTo>
                <a:lnTo>
                  <a:pt x="262" y="244"/>
                </a:lnTo>
                <a:lnTo>
                  <a:pt x="258" y="257"/>
                </a:lnTo>
                <a:lnTo>
                  <a:pt x="258" y="262"/>
                </a:lnTo>
                <a:lnTo>
                  <a:pt x="258" y="275"/>
                </a:lnTo>
                <a:lnTo>
                  <a:pt x="253" y="284"/>
                </a:lnTo>
                <a:lnTo>
                  <a:pt x="253" y="288"/>
                </a:lnTo>
                <a:lnTo>
                  <a:pt x="253" y="288"/>
                </a:lnTo>
                <a:lnTo>
                  <a:pt x="262" y="293"/>
                </a:lnTo>
                <a:lnTo>
                  <a:pt x="262" y="302"/>
                </a:lnTo>
                <a:lnTo>
                  <a:pt x="276" y="302"/>
                </a:lnTo>
                <a:lnTo>
                  <a:pt x="280" y="302"/>
                </a:lnTo>
                <a:lnTo>
                  <a:pt x="280" y="311"/>
                </a:lnTo>
                <a:lnTo>
                  <a:pt x="280" y="315"/>
                </a:lnTo>
                <a:lnTo>
                  <a:pt x="276" y="319"/>
                </a:lnTo>
                <a:lnTo>
                  <a:pt x="271" y="319"/>
                </a:lnTo>
                <a:lnTo>
                  <a:pt x="253" y="319"/>
                </a:lnTo>
                <a:lnTo>
                  <a:pt x="245" y="319"/>
                </a:lnTo>
                <a:lnTo>
                  <a:pt x="240" y="324"/>
                </a:lnTo>
                <a:lnTo>
                  <a:pt x="236" y="333"/>
                </a:lnTo>
                <a:lnTo>
                  <a:pt x="222" y="337"/>
                </a:lnTo>
                <a:lnTo>
                  <a:pt x="218" y="337"/>
                </a:lnTo>
                <a:lnTo>
                  <a:pt x="214" y="342"/>
                </a:lnTo>
                <a:lnTo>
                  <a:pt x="214" y="337"/>
                </a:lnTo>
                <a:lnTo>
                  <a:pt x="209" y="337"/>
                </a:lnTo>
                <a:lnTo>
                  <a:pt x="200" y="333"/>
                </a:lnTo>
                <a:lnTo>
                  <a:pt x="196" y="333"/>
                </a:lnTo>
                <a:lnTo>
                  <a:pt x="191" y="333"/>
                </a:lnTo>
                <a:lnTo>
                  <a:pt x="182" y="324"/>
                </a:lnTo>
                <a:lnTo>
                  <a:pt x="169" y="324"/>
                </a:lnTo>
                <a:lnTo>
                  <a:pt x="160" y="328"/>
                </a:lnTo>
                <a:lnTo>
                  <a:pt x="156" y="324"/>
                </a:lnTo>
                <a:lnTo>
                  <a:pt x="160" y="319"/>
                </a:lnTo>
                <a:lnTo>
                  <a:pt x="156" y="319"/>
                </a:lnTo>
                <a:lnTo>
                  <a:pt x="156" y="311"/>
                </a:lnTo>
                <a:lnTo>
                  <a:pt x="147" y="306"/>
                </a:lnTo>
                <a:lnTo>
                  <a:pt x="138" y="306"/>
                </a:lnTo>
                <a:lnTo>
                  <a:pt x="129" y="302"/>
                </a:lnTo>
                <a:lnTo>
                  <a:pt x="111" y="302"/>
                </a:lnTo>
                <a:lnTo>
                  <a:pt x="98" y="302"/>
                </a:lnTo>
                <a:lnTo>
                  <a:pt x="89" y="293"/>
                </a:lnTo>
                <a:lnTo>
                  <a:pt x="89" y="288"/>
                </a:lnTo>
                <a:lnTo>
                  <a:pt x="89" y="280"/>
                </a:lnTo>
                <a:lnTo>
                  <a:pt x="89" y="271"/>
                </a:lnTo>
                <a:lnTo>
                  <a:pt x="89" y="262"/>
                </a:lnTo>
                <a:lnTo>
                  <a:pt x="89" y="262"/>
                </a:lnTo>
                <a:lnTo>
                  <a:pt x="85" y="253"/>
                </a:lnTo>
                <a:lnTo>
                  <a:pt x="76" y="253"/>
                </a:lnTo>
                <a:lnTo>
                  <a:pt x="67" y="249"/>
                </a:lnTo>
                <a:lnTo>
                  <a:pt x="58" y="253"/>
                </a:lnTo>
                <a:lnTo>
                  <a:pt x="58" y="253"/>
                </a:lnTo>
                <a:lnTo>
                  <a:pt x="45" y="244"/>
                </a:lnTo>
                <a:lnTo>
                  <a:pt x="36" y="240"/>
                </a:lnTo>
                <a:lnTo>
                  <a:pt x="36" y="235"/>
                </a:lnTo>
                <a:lnTo>
                  <a:pt x="32" y="235"/>
                </a:lnTo>
                <a:lnTo>
                  <a:pt x="27" y="240"/>
                </a:lnTo>
                <a:lnTo>
                  <a:pt x="27" y="222"/>
                </a:lnTo>
                <a:lnTo>
                  <a:pt x="32" y="218"/>
                </a:lnTo>
                <a:lnTo>
                  <a:pt x="36" y="218"/>
                </a:lnTo>
                <a:lnTo>
                  <a:pt x="45" y="195"/>
                </a:lnTo>
                <a:lnTo>
                  <a:pt x="54" y="182"/>
                </a:lnTo>
                <a:lnTo>
                  <a:pt x="45" y="178"/>
                </a:lnTo>
                <a:lnTo>
                  <a:pt x="40" y="173"/>
                </a:lnTo>
                <a:lnTo>
                  <a:pt x="36" y="169"/>
                </a:lnTo>
                <a:lnTo>
                  <a:pt x="32" y="164"/>
                </a:lnTo>
                <a:lnTo>
                  <a:pt x="23" y="155"/>
                </a:lnTo>
                <a:lnTo>
                  <a:pt x="18" y="151"/>
                </a:lnTo>
                <a:lnTo>
                  <a:pt x="5" y="151"/>
                </a:lnTo>
                <a:lnTo>
                  <a:pt x="5" y="151"/>
                </a:lnTo>
                <a:lnTo>
                  <a:pt x="0" y="142"/>
                </a:lnTo>
                <a:lnTo>
                  <a:pt x="0" y="138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4" name="Freeform 966">
            <a:extLst>
              <a:ext uri="{FF2B5EF4-FFF2-40B4-BE49-F238E27FC236}">
                <a16:creationId xmlns:a16="http://schemas.microsoft.com/office/drawing/2014/main" id="{5D26DD64-6DE6-4B2E-8647-6EB8B9038AA2}"/>
              </a:ext>
            </a:extLst>
          </p:cNvPr>
          <p:cNvSpPr>
            <a:spLocks/>
          </p:cNvSpPr>
          <p:nvPr/>
        </p:nvSpPr>
        <p:spPr bwMode="auto">
          <a:xfrm>
            <a:off x="5477180" y="3808181"/>
            <a:ext cx="250031" cy="305396"/>
          </a:xfrm>
          <a:custGeom>
            <a:avLst/>
            <a:gdLst>
              <a:gd name="T0" fmla="*/ 5 w 280"/>
              <a:gd name="T1" fmla="*/ 120 h 342"/>
              <a:gd name="T2" fmla="*/ 36 w 280"/>
              <a:gd name="T3" fmla="*/ 89 h 342"/>
              <a:gd name="T4" fmla="*/ 40 w 280"/>
              <a:gd name="T5" fmla="*/ 76 h 342"/>
              <a:gd name="T6" fmla="*/ 49 w 280"/>
              <a:gd name="T7" fmla="*/ 49 h 342"/>
              <a:gd name="T8" fmla="*/ 58 w 280"/>
              <a:gd name="T9" fmla="*/ 18 h 342"/>
              <a:gd name="T10" fmla="*/ 71 w 280"/>
              <a:gd name="T11" fmla="*/ 18 h 342"/>
              <a:gd name="T12" fmla="*/ 116 w 280"/>
              <a:gd name="T13" fmla="*/ 0 h 342"/>
              <a:gd name="T14" fmla="*/ 147 w 280"/>
              <a:gd name="T15" fmla="*/ 14 h 342"/>
              <a:gd name="T16" fmla="*/ 142 w 280"/>
              <a:gd name="T17" fmla="*/ 58 h 342"/>
              <a:gd name="T18" fmla="*/ 174 w 280"/>
              <a:gd name="T19" fmla="*/ 71 h 342"/>
              <a:gd name="T20" fmla="*/ 196 w 280"/>
              <a:gd name="T21" fmla="*/ 58 h 342"/>
              <a:gd name="T22" fmla="*/ 214 w 280"/>
              <a:gd name="T23" fmla="*/ 58 h 342"/>
              <a:gd name="T24" fmla="*/ 200 w 280"/>
              <a:gd name="T25" fmla="*/ 116 h 342"/>
              <a:gd name="T26" fmla="*/ 209 w 280"/>
              <a:gd name="T27" fmla="*/ 142 h 342"/>
              <a:gd name="T28" fmla="*/ 236 w 280"/>
              <a:gd name="T29" fmla="*/ 147 h 342"/>
              <a:gd name="T30" fmla="*/ 245 w 280"/>
              <a:gd name="T31" fmla="*/ 169 h 342"/>
              <a:gd name="T32" fmla="*/ 258 w 280"/>
              <a:gd name="T33" fmla="*/ 169 h 342"/>
              <a:gd name="T34" fmla="*/ 258 w 280"/>
              <a:gd name="T35" fmla="*/ 191 h 342"/>
              <a:gd name="T36" fmla="*/ 262 w 280"/>
              <a:gd name="T37" fmla="*/ 222 h 342"/>
              <a:gd name="T38" fmla="*/ 276 w 280"/>
              <a:gd name="T39" fmla="*/ 222 h 342"/>
              <a:gd name="T40" fmla="*/ 258 w 280"/>
              <a:gd name="T41" fmla="*/ 235 h 342"/>
              <a:gd name="T42" fmla="*/ 258 w 280"/>
              <a:gd name="T43" fmla="*/ 262 h 342"/>
              <a:gd name="T44" fmla="*/ 253 w 280"/>
              <a:gd name="T45" fmla="*/ 288 h 342"/>
              <a:gd name="T46" fmla="*/ 262 w 280"/>
              <a:gd name="T47" fmla="*/ 302 h 342"/>
              <a:gd name="T48" fmla="*/ 280 w 280"/>
              <a:gd name="T49" fmla="*/ 311 h 342"/>
              <a:gd name="T50" fmla="*/ 271 w 280"/>
              <a:gd name="T51" fmla="*/ 319 h 342"/>
              <a:gd name="T52" fmla="*/ 240 w 280"/>
              <a:gd name="T53" fmla="*/ 324 h 342"/>
              <a:gd name="T54" fmla="*/ 218 w 280"/>
              <a:gd name="T55" fmla="*/ 337 h 342"/>
              <a:gd name="T56" fmla="*/ 209 w 280"/>
              <a:gd name="T57" fmla="*/ 337 h 342"/>
              <a:gd name="T58" fmla="*/ 191 w 280"/>
              <a:gd name="T59" fmla="*/ 333 h 342"/>
              <a:gd name="T60" fmla="*/ 160 w 280"/>
              <a:gd name="T61" fmla="*/ 328 h 342"/>
              <a:gd name="T62" fmla="*/ 156 w 280"/>
              <a:gd name="T63" fmla="*/ 319 h 342"/>
              <a:gd name="T64" fmla="*/ 138 w 280"/>
              <a:gd name="T65" fmla="*/ 306 h 342"/>
              <a:gd name="T66" fmla="*/ 98 w 280"/>
              <a:gd name="T67" fmla="*/ 302 h 342"/>
              <a:gd name="T68" fmla="*/ 89 w 280"/>
              <a:gd name="T69" fmla="*/ 280 h 342"/>
              <a:gd name="T70" fmla="*/ 89 w 280"/>
              <a:gd name="T71" fmla="*/ 262 h 342"/>
              <a:gd name="T72" fmla="*/ 67 w 280"/>
              <a:gd name="T73" fmla="*/ 249 h 342"/>
              <a:gd name="T74" fmla="*/ 45 w 280"/>
              <a:gd name="T75" fmla="*/ 244 h 342"/>
              <a:gd name="T76" fmla="*/ 32 w 280"/>
              <a:gd name="T77" fmla="*/ 235 h 342"/>
              <a:gd name="T78" fmla="*/ 32 w 280"/>
              <a:gd name="T79" fmla="*/ 218 h 342"/>
              <a:gd name="T80" fmla="*/ 54 w 280"/>
              <a:gd name="T81" fmla="*/ 182 h 342"/>
              <a:gd name="T82" fmla="*/ 36 w 280"/>
              <a:gd name="T83" fmla="*/ 169 h 342"/>
              <a:gd name="T84" fmla="*/ 18 w 280"/>
              <a:gd name="T85" fmla="*/ 151 h 342"/>
              <a:gd name="T86" fmla="*/ 0 w 280"/>
              <a:gd name="T87" fmla="*/ 1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342">
                <a:moveTo>
                  <a:pt x="0" y="138"/>
                </a:moveTo>
                <a:lnTo>
                  <a:pt x="5" y="133"/>
                </a:lnTo>
                <a:lnTo>
                  <a:pt x="5" y="120"/>
                </a:lnTo>
                <a:lnTo>
                  <a:pt x="5" y="111"/>
                </a:lnTo>
                <a:lnTo>
                  <a:pt x="9" y="98"/>
                </a:lnTo>
                <a:lnTo>
                  <a:pt x="36" y="89"/>
                </a:lnTo>
                <a:lnTo>
                  <a:pt x="40" y="85"/>
                </a:lnTo>
                <a:lnTo>
                  <a:pt x="45" y="80"/>
                </a:lnTo>
                <a:lnTo>
                  <a:pt x="40" y="76"/>
                </a:lnTo>
                <a:lnTo>
                  <a:pt x="36" y="71"/>
                </a:lnTo>
                <a:lnTo>
                  <a:pt x="36" y="62"/>
                </a:lnTo>
                <a:lnTo>
                  <a:pt x="49" y="49"/>
                </a:lnTo>
                <a:lnTo>
                  <a:pt x="45" y="45"/>
                </a:lnTo>
                <a:lnTo>
                  <a:pt x="54" y="27"/>
                </a:lnTo>
                <a:lnTo>
                  <a:pt x="58" y="18"/>
                </a:lnTo>
                <a:lnTo>
                  <a:pt x="58" y="18"/>
                </a:lnTo>
                <a:lnTo>
                  <a:pt x="63" y="18"/>
                </a:lnTo>
                <a:lnTo>
                  <a:pt x="71" y="18"/>
                </a:lnTo>
                <a:lnTo>
                  <a:pt x="76" y="0"/>
                </a:lnTo>
                <a:lnTo>
                  <a:pt x="89" y="0"/>
                </a:lnTo>
                <a:lnTo>
                  <a:pt x="116" y="0"/>
                </a:lnTo>
                <a:lnTo>
                  <a:pt x="129" y="5"/>
                </a:lnTo>
                <a:lnTo>
                  <a:pt x="142" y="9"/>
                </a:lnTo>
                <a:lnTo>
                  <a:pt x="147" y="14"/>
                </a:lnTo>
                <a:lnTo>
                  <a:pt x="147" y="22"/>
                </a:lnTo>
                <a:lnTo>
                  <a:pt x="134" y="53"/>
                </a:lnTo>
                <a:lnTo>
                  <a:pt x="142" y="58"/>
                </a:lnTo>
                <a:lnTo>
                  <a:pt x="156" y="62"/>
                </a:lnTo>
                <a:lnTo>
                  <a:pt x="169" y="67"/>
                </a:lnTo>
                <a:lnTo>
                  <a:pt x="174" y="71"/>
                </a:lnTo>
                <a:lnTo>
                  <a:pt x="182" y="62"/>
                </a:lnTo>
                <a:lnTo>
                  <a:pt x="191" y="67"/>
                </a:lnTo>
                <a:lnTo>
                  <a:pt x="196" y="58"/>
                </a:lnTo>
                <a:lnTo>
                  <a:pt x="196" y="49"/>
                </a:lnTo>
                <a:lnTo>
                  <a:pt x="209" y="53"/>
                </a:lnTo>
                <a:lnTo>
                  <a:pt x="214" y="58"/>
                </a:lnTo>
                <a:lnTo>
                  <a:pt x="200" y="89"/>
                </a:lnTo>
                <a:lnTo>
                  <a:pt x="205" y="98"/>
                </a:lnTo>
                <a:lnTo>
                  <a:pt x="200" y="116"/>
                </a:lnTo>
                <a:lnTo>
                  <a:pt x="200" y="133"/>
                </a:lnTo>
                <a:lnTo>
                  <a:pt x="200" y="142"/>
                </a:lnTo>
                <a:lnTo>
                  <a:pt x="209" y="142"/>
                </a:lnTo>
                <a:lnTo>
                  <a:pt x="227" y="142"/>
                </a:lnTo>
                <a:lnTo>
                  <a:pt x="236" y="142"/>
                </a:lnTo>
                <a:lnTo>
                  <a:pt x="236" y="147"/>
                </a:lnTo>
                <a:lnTo>
                  <a:pt x="236" y="155"/>
                </a:lnTo>
                <a:lnTo>
                  <a:pt x="240" y="160"/>
                </a:lnTo>
                <a:lnTo>
                  <a:pt x="245" y="169"/>
                </a:lnTo>
                <a:lnTo>
                  <a:pt x="253" y="169"/>
                </a:lnTo>
                <a:lnTo>
                  <a:pt x="253" y="169"/>
                </a:lnTo>
                <a:lnTo>
                  <a:pt x="258" y="169"/>
                </a:lnTo>
                <a:lnTo>
                  <a:pt x="258" y="182"/>
                </a:lnTo>
                <a:lnTo>
                  <a:pt x="262" y="182"/>
                </a:lnTo>
                <a:lnTo>
                  <a:pt x="258" y="191"/>
                </a:lnTo>
                <a:lnTo>
                  <a:pt x="258" y="218"/>
                </a:lnTo>
                <a:lnTo>
                  <a:pt x="253" y="222"/>
                </a:lnTo>
                <a:lnTo>
                  <a:pt x="262" y="222"/>
                </a:lnTo>
                <a:lnTo>
                  <a:pt x="267" y="218"/>
                </a:lnTo>
                <a:lnTo>
                  <a:pt x="271" y="222"/>
                </a:lnTo>
                <a:lnTo>
                  <a:pt x="276" y="222"/>
                </a:lnTo>
                <a:lnTo>
                  <a:pt x="271" y="231"/>
                </a:lnTo>
                <a:lnTo>
                  <a:pt x="258" y="235"/>
                </a:lnTo>
                <a:lnTo>
                  <a:pt x="258" y="235"/>
                </a:lnTo>
                <a:lnTo>
                  <a:pt x="262" y="244"/>
                </a:lnTo>
                <a:lnTo>
                  <a:pt x="258" y="257"/>
                </a:lnTo>
                <a:lnTo>
                  <a:pt x="258" y="262"/>
                </a:lnTo>
                <a:lnTo>
                  <a:pt x="258" y="275"/>
                </a:lnTo>
                <a:lnTo>
                  <a:pt x="253" y="284"/>
                </a:lnTo>
                <a:lnTo>
                  <a:pt x="253" y="288"/>
                </a:lnTo>
                <a:lnTo>
                  <a:pt x="253" y="288"/>
                </a:lnTo>
                <a:lnTo>
                  <a:pt x="262" y="293"/>
                </a:lnTo>
                <a:lnTo>
                  <a:pt x="262" y="302"/>
                </a:lnTo>
                <a:lnTo>
                  <a:pt x="276" y="302"/>
                </a:lnTo>
                <a:lnTo>
                  <a:pt x="280" y="302"/>
                </a:lnTo>
                <a:lnTo>
                  <a:pt x="280" y="311"/>
                </a:lnTo>
                <a:lnTo>
                  <a:pt x="280" y="315"/>
                </a:lnTo>
                <a:lnTo>
                  <a:pt x="276" y="319"/>
                </a:lnTo>
                <a:lnTo>
                  <a:pt x="271" y="319"/>
                </a:lnTo>
                <a:lnTo>
                  <a:pt x="253" y="319"/>
                </a:lnTo>
                <a:lnTo>
                  <a:pt x="245" y="319"/>
                </a:lnTo>
                <a:lnTo>
                  <a:pt x="240" y="324"/>
                </a:lnTo>
                <a:lnTo>
                  <a:pt x="236" y="333"/>
                </a:lnTo>
                <a:lnTo>
                  <a:pt x="222" y="337"/>
                </a:lnTo>
                <a:lnTo>
                  <a:pt x="218" y="337"/>
                </a:lnTo>
                <a:lnTo>
                  <a:pt x="214" y="342"/>
                </a:lnTo>
                <a:lnTo>
                  <a:pt x="214" y="337"/>
                </a:lnTo>
                <a:lnTo>
                  <a:pt x="209" y="337"/>
                </a:lnTo>
                <a:lnTo>
                  <a:pt x="200" y="333"/>
                </a:lnTo>
                <a:lnTo>
                  <a:pt x="196" y="333"/>
                </a:lnTo>
                <a:lnTo>
                  <a:pt x="191" y="333"/>
                </a:lnTo>
                <a:lnTo>
                  <a:pt x="182" y="324"/>
                </a:lnTo>
                <a:lnTo>
                  <a:pt x="169" y="324"/>
                </a:lnTo>
                <a:lnTo>
                  <a:pt x="160" y="328"/>
                </a:lnTo>
                <a:lnTo>
                  <a:pt x="156" y="324"/>
                </a:lnTo>
                <a:lnTo>
                  <a:pt x="160" y="319"/>
                </a:lnTo>
                <a:lnTo>
                  <a:pt x="156" y="319"/>
                </a:lnTo>
                <a:lnTo>
                  <a:pt x="156" y="311"/>
                </a:lnTo>
                <a:lnTo>
                  <a:pt x="147" y="306"/>
                </a:lnTo>
                <a:lnTo>
                  <a:pt x="138" y="306"/>
                </a:lnTo>
                <a:lnTo>
                  <a:pt x="129" y="302"/>
                </a:lnTo>
                <a:lnTo>
                  <a:pt x="111" y="302"/>
                </a:lnTo>
                <a:lnTo>
                  <a:pt x="98" y="302"/>
                </a:lnTo>
                <a:lnTo>
                  <a:pt x="89" y="293"/>
                </a:lnTo>
                <a:lnTo>
                  <a:pt x="89" y="288"/>
                </a:lnTo>
                <a:lnTo>
                  <a:pt x="89" y="280"/>
                </a:lnTo>
                <a:lnTo>
                  <a:pt x="89" y="271"/>
                </a:lnTo>
                <a:lnTo>
                  <a:pt x="89" y="262"/>
                </a:lnTo>
                <a:lnTo>
                  <a:pt x="89" y="262"/>
                </a:lnTo>
                <a:lnTo>
                  <a:pt x="85" y="253"/>
                </a:lnTo>
                <a:lnTo>
                  <a:pt x="76" y="253"/>
                </a:lnTo>
                <a:lnTo>
                  <a:pt x="67" y="249"/>
                </a:lnTo>
                <a:lnTo>
                  <a:pt x="58" y="253"/>
                </a:lnTo>
                <a:lnTo>
                  <a:pt x="58" y="253"/>
                </a:lnTo>
                <a:lnTo>
                  <a:pt x="45" y="244"/>
                </a:lnTo>
                <a:lnTo>
                  <a:pt x="36" y="240"/>
                </a:lnTo>
                <a:lnTo>
                  <a:pt x="36" y="235"/>
                </a:lnTo>
                <a:lnTo>
                  <a:pt x="32" y="235"/>
                </a:lnTo>
                <a:lnTo>
                  <a:pt x="27" y="240"/>
                </a:lnTo>
                <a:lnTo>
                  <a:pt x="27" y="222"/>
                </a:lnTo>
                <a:lnTo>
                  <a:pt x="32" y="218"/>
                </a:lnTo>
                <a:lnTo>
                  <a:pt x="36" y="218"/>
                </a:lnTo>
                <a:lnTo>
                  <a:pt x="45" y="195"/>
                </a:lnTo>
                <a:lnTo>
                  <a:pt x="54" y="182"/>
                </a:lnTo>
                <a:lnTo>
                  <a:pt x="45" y="178"/>
                </a:lnTo>
                <a:lnTo>
                  <a:pt x="40" y="173"/>
                </a:lnTo>
                <a:lnTo>
                  <a:pt x="36" y="169"/>
                </a:lnTo>
                <a:lnTo>
                  <a:pt x="32" y="164"/>
                </a:lnTo>
                <a:lnTo>
                  <a:pt x="23" y="155"/>
                </a:lnTo>
                <a:lnTo>
                  <a:pt x="18" y="151"/>
                </a:lnTo>
                <a:lnTo>
                  <a:pt x="5" y="151"/>
                </a:lnTo>
                <a:lnTo>
                  <a:pt x="5" y="151"/>
                </a:lnTo>
                <a:lnTo>
                  <a:pt x="0" y="142"/>
                </a:lnTo>
                <a:lnTo>
                  <a:pt x="0" y="13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5" name="Line 967">
            <a:extLst>
              <a:ext uri="{FF2B5EF4-FFF2-40B4-BE49-F238E27FC236}">
                <a16:creationId xmlns:a16="http://schemas.microsoft.com/office/drawing/2014/main" id="{4E85E6F1-DAF1-4F12-BE0F-7E4A49803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555" y="447701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6" name="Line 968">
            <a:extLst>
              <a:ext uri="{FF2B5EF4-FFF2-40B4-BE49-F238E27FC236}">
                <a16:creationId xmlns:a16="http://schemas.microsoft.com/office/drawing/2014/main" id="{9E476C5E-F8DB-4C0A-92DF-D0E5B0EDC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555" y="4477014"/>
            <a:ext cx="0" cy="0"/>
          </a:xfrm>
          <a:prstGeom prst="line">
            <a:avLst/>
          </a:pr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7" name="Freeform 969">
            <a:extLst>
              <a:ext uri="{FF2B5EF4-FFF2-40B4-BE49-F238E27FC236}">
                <a16:creationId xmlns:a16="http://schemas.microsoft.com/office/drawing/2014/main" id="{317D25BA-E61B-466D-BF6A-FC4AC1A925EE}"/>
              </a:ext>
            </a:extLst>
          </p:cNvPr>
          <p:cNvSpPr>
            <a:spLocks/>
          </p:cNvSpPr>
          <p:nvPr/>
        </p:nvSpPr>
        <p:spPr bwMode="auto">
          <a:xfrm>
            <a:off x="5616481" y="4540415"/>
            <a:ext cx="375941" cy="376833"/>
          </a:xfrm>
          <a:custGeom>
            <a:avLst/>
            <a:gdLst>
              <a:gd name="T0" fmla="*/ 18 w 421"/>
              <a:gd name="T1" fmla="*/ 253 h 422"/>
              <a:gd name="T2" fmla="*/ 44 w 421"/>
              <a:gd name="T3" fmla="*/ 231 h 422"/>
              <a:gd name="T4" fmla="*/ 53 w 421"/>
              <a:gd name="T5" fmla="*/ 204 h 422"/>
              <a:gd name="T6" fmla="*/ 58 w 421"/>
              <a:gd name="T7" fmla="*/ 160 h 422"/>
              <a:gd name="T8" fmla="*/ 71 w 421"/>
              <a:gd name="T9" fmla="*/ 138 h 422"/>
              <a:gd name="T10" fmla="*/ 84 w 421"/>
              <a:gd name="T11" fmla="*/ 102 h 422"/>
              <a:gd name="T12" fmla="*/ 84 w 421"/>
              <a:gd name="T13" fmla="*/ 85 h 422"/>
              <a:gd name="T14" fmla="*/ 120 w 421"/>
              <a:gd name="T15" fmla="*/ 89 h 422"/>
              <a:gd name="T16" fmla="*/ 137 w 421"/>
              <a:gd name="T17" fmla="*/ 71 h 422"/>
              <a:gd name="T18" fmla="*/ 155 w 421"/>
              <a:gd name="T19" fmla="*/ 62 h 422"/>
              <a:gd name="T20" fmla="*/ 191 w 421"/>
              <a:gd name="T21" fmla="*/ 36 h 422"/>
              <a:gd name="T22" fmla="*/ 231 w 421"/>
              <a:gd name="T23" fmla="*/ 23 h 422"/>
              <a:gd name="T24" fmla="*/ 266 w 421"/>
              <a:gd name="T25" fmla="*/ 18 h 422"/>
              <a:gd name="T26" fmla="*/ 302 w 421"/>
              <a:gd name="T27" fmla="*/ 31 h 422"/>
              <a:gd name="T28" fmla="*/ 315 w 421"/>
              <a:gd name="T29" fmla="*/ 49 h 422"/>
              <a:gd name="T30" fmla="*/ 315 w 421"/>
              <a:gd name="T31" fmla="*/ 58 h 422"/>
              <a:gd name="T32" fmla="*/ 310 w 421"/>
              <a:gd name="T33" fmla="*/ 62 h 422"/>
              <a:gd name="T34" fmla="*/ 310 w 421"/>
              <a:gd name="T35" fmla="*/ 58 h 422"/>
              <a:gd name="T36" fmla="*/ 310 w 421"/>
              <a:gd name="T37" fmla="*/ 67 h 422"/>
              <a:gd name="T38" fmla="*/ 319 w 421"/>
              <a:gd name="T39" fmla="*/ 62 h 422"/>
              <a:gd name="T40" fmla="*/ 333 w 421"/>
              <a:gd name="T41" fmla="*/ 62 h 422"/>
              <a:gd name="T42" fmla="*/ 346 w 421"/>
              <a:gd name="T43" fmla="*/ 71 h 422"/>
              <a:gd name="T44" fmla="*/ 359 w 421"/>
              <a:gd name="T45" fmla="*/ 89 h 422"/>
              <a:gd name="T46" fmla="*/ 368 w 421"/>
              <a:gd name="T47" fmla="*/ 107 h 422"/>
              <a:gd name="T48" fmla="*/ 350 w 421"/>
              <a:gd name="T49" fmla="*/ 133 h 422"/>
              <a:gd name="T50" fmla="*/ 324 w 421"/>
              <a:gd name="T51" fmla="*/ 138 h 422"/>
              <a:gd name="T52" fmla="*/ 302 w 421"/>
              <a:gd name="T53" fmla="*/ 147 h 422"/>
              <a:gd name="T54" fmla="*/ 288 w 421"/>
              <a:gd name="T55" fmla="*/ 164 h 422"/>
              <a:gd name="T56" fmla="*/ 302 w 421"/>
              <a:gd name="T57" fmla="*/ 173 h 422"/>
              <a:gd name="T58" fmla="*/ 324 w 421"/>
              <a:gd name="T59" fmla="*/ 178 h 422"/>
              <a:gd name="T60" fmla="*/ 346 w 421"/>
              <a:gd name="T61" fmla="*/ 169 h 422"/>
              <a:gd name="T62" fmla="*/ 382 w 421"/>
              <a:gd name="T63" fmla="*/ 151 h 422"/>
              <a:gd name="T64" fmla="*/ 390 w 421"/>
              <a:gd name="T65" fmla="*/ 147 h 422"/>
              <a:gd name="T66" fmla="*/ 408 w 421"/>
              <a:gd name="T67" fmla="*/ 160 h 422"/>
              <a:gd name="T68" fmla="*/ 417 w 421"/>
              <a:gd name="T69" fmla="*/ 182 h 422"/>
              <a:gd name="T70" fmla="*/ 382 w 421"/>
              <a:gd name="T71" fmla="*/ 231 h 422"/>
              <a:gd name="T72" fmla="*/ 368 w 421"/>
              <a:gd name="T73" fmla="*/ 244 h 422"/>
              <a:gd name="T74" fmla="*/ 328 w 421"/>
              <a:gd name="T75" fmla="*/ 235 h 422"/>
              <a:gd name="T76" fmla="*/ 306 w 421"/>
              <a:gd name="T77" fmla="*/ 266 h 422"/>
              <a:gd name="T78" fmla="*/ 306 w 421"/>
              <a:gd name="T79" fmla="*/ 297 h 422"/>
              <a:gd name="T80" fmla="*/ 333 w 421"/>
              <a:gd name="T81" fmla="*/ 311 h 422"/>
              <a:gd name="T82" fmla="*/ 342 w 421"/>
              <a:gd name="T83" fmla="*/ 346 h 422"/>
              <a:gd name="T84" fmla="*/ 328 w 421"/>
              <a:gd name="T85" fmla="*/ 364 h 422"/>
              <a:gd name="T86" fmla="*/ 315 w 421"/>
              <a:gd name="T87" fmla="*/ 377 h 422"/>
              <a:gd name="T88" fmla="*/ 297 w 421"/>
              <a:gd name="T89" fmla="*/ 382 h 422"/>
              <a:gd name="T90" fmla="*/ 279 w 421"/>
              <a:gd name="T91" fmla="*/ 377 h 422"/>
              <a:gd name="T92" fmla="*/ 244 w 421"/>
              <a:gd name="T93" fmla="*/ 404 h 422"/>
              <a:gd name="T94" fmla="*/ 231 w 421"/>
              <a:gd name="T95" fmla="*/ 422 h 422"/>
              <a:gd name="T96" fmla="*/ 200 w 421"/>
              <a:gd name="T97" fmla="*/ 417 h 422"/>
              <a:gd name="T98" fmla="*/ 186 w 421"/>
              <a:gd name="T99" fmla="*/ 408 h 422"/>
              <a:gd name="T100" fmla="*/ 160 w 421"/>
              <a:gd name="T101" fmla="*/ 391 h 422"/>
              <a:gd name="T102" fmla="*/ 164 w 421"/>
              <a:gd name="T103" fmla="*/ 368 h 422"/>
              <a:gd name="T104" fmla="*/ 133 w 421"/>
              <a:gd name="T105" fmla="*/ 351 h 422"/>
              <a:gd name="T106" fmla="*/ 80 w 421"/>
              <a:gd name="T107" fmla="*/ 337 h 422"/>
              <a:gd name="T108" fmla="*/ 49 w 421"/>
              <a:gd name="T109" fmla="*/ 342 h 422"/>
              <a:gd name="T110" fmla="*/ 22 w 421"/>
              <a:gd name="T111" fmla="*/ 328 h 422"/>
              <a:gd name="T112" fmla="*/ 13 w 421"/>
              <a:gd name="T113" fmla="*/ 315 h 422"/>
              <a:gd name="T114" fmla="*/ 22 w 421"/>
              <a:gd name="T115" fmla="*/ 293 h 422"/>
              <a:gd name="T116" fmla="*/ 0 w 421"/>
              <a:gd name="T117" fmla="*/ 26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1" h="422">
                <a:moveTo>
                  <a:pt x="0" y="266"/>
                </a:moveTo>
                <a:lnTo>
                  <a:pt x="0" y="266"/>
                </a:lnTo>
                <a:lnTo>
                  <a:pt x="13" y="262"/>
                </a:lnTo>
                <a:lnTo>
                  <a:pt x="13" y="258"/>
                </a:lnTo>
                <a:lnTo>
                  <a:pt x="18" y="253"/>
                </a:lnTo>
                <a:lnTo>
                  <a:pt x="13" y="244"/>
                </a:lnTo>
                <a:lnTo>
                  <a:pt x="18" y="235"/>
                </a:lnTo>
                <a:lnTo>
                  <a:pt x="26" y="231"/>
                </a:lnTo>
                <a:lnTo>
                  <a:pt x="35" y="231"/>
                </a:lnTo>
                <a:lnTo>
                  <a:pt x="44" y="231"/>
                </a:lnTo>
                <a:lnTo>
                  <a:pt x="49" y="231"/>
                </a:lnTo>
                <a:lnTo>
                  <a:pt x="49" y="222"/>
                </a:lnTo>
                <a:lnTo>
                  <a:pt x="53" y="213"/>
                </a:lnTo>
                <a:lnTo>
                  <a:pt x="58" y="213"/>
                </a:lnTo>
                <a:lnTo>
                  <a:pt x="53" y="204"/>
                </a:lnTo>
                <a:lnTo>
                  <a:pt x="44" y="178"/>
                </a:lnTo>
                <a:lnTo>
                  <a:pt x="49" y="164"/>
                </a:lnTo>
                <a:lnTo>
                  <a:pt x="49" y="164"/>
                </a:lnTo>
                <a:lnTo>
                  <a:pt x="53" y="160"/>
                </a:lnTo>
                <a:lnTo>
                  <a:pt x="58" y="160"/>
                </a:lnTo>
                <a:lnTo>
                  <a:pt x="53" y="147"/>
                </a:lnTo>
                <a:lnTo>
                  <a:pt x="66" y="142"/>
                </a:lnTo>
                <a:lnTo>
                  <a:pt x="71" y="142"/>
                </a:lnTo>
                <a:lnTo>
                  <a:pt x="71" y="138"/>
                </a:lnTo>
                <a:lnTo>
                  <a:pt x="71" y="138"/>
                </a:lnTo>
                <a:lnTo>
                  <a:pt x="71" y="133"/>
                </a:lnTo>
                <a:lnTo>
                  <a:pt x="89" y="125"/>
                </a:lnTo>
                <a:lnTo>
                  <a:pt x="89" y="116"/>
                </a:lnTo>
                <a:lnTo>
                  <a:pt x="84" y="102"/>
                </a:lnTo>
                <a:lnTo>
                  <a:pt x="84" y="102"/>
                </a:lnTo>
                <a:lnTo>
                  <a:pt x="80" y="93"/>
                </a:lnTo>
                <a:lnTo>
                  <a:pt x="71" y="93"/>
                </a:lnTo>
                <a:lnTo>
                  <a:pt x="75" y="89"/>
                </a:lnTo>
                <a:lnTo>
                  <a:pt x="84" y="89"/>
                </a:lnTo>
                <a:lnTo>
                  <a:pt x="84" y="85"/>
                </a:lnTo>
                <a:lnTo>
                  <a:pt x="89" y="80"/>
                </a:lnTo>
                <a:lnTo>
                  <a:pt x="93" y="80"/>
                </a:lnTo>
                <a:lnTo>
                  <a:pt x="97" y="80"/>
                </a:lnTo>
                <a:lnTo>
                  <a:pt x="106" y="89"/>
                </a:lnTo>
                <a:lnTo>
                  <a:pt x="120" y="89"/>
                </a:lnTo>
                <a:lnTo>
                  <a:pt x="120" y="89"/>
                </a:lnTo>
                <a:lnTo>
                  <a:pt x="124" y="85"/>
                </a:lnTo>
                <a:lnTo>
                  <a:pt x="129" y="80"/>
                </a:lnTo>
                <a:lnTo>
                  <a:pt x="133" y="71"/>
                </a:lnTo>
                <a:lnTo>
                  <a:pt x="137" y="71"/>
                </a:lnTo>
                <a:lnTo>
                  <a:pt x="142" y="67"/>
                </a:lnTo>
                <a:lnTo>
                  <a:pt x="146" y="67"/>
                </a:lnTo>
                <a:lnTo>
                  <a:pt x="151" y="67"/>
                </a:lnTo>
                <a:lnTo>
                  <a:pt x="155" y="62"/>
                </a:lnTo>
                <a:lnTo>
                  <a:pt x="155" y="62"/>
                </a:lnTo>
                <a:lnTo>
                  <a:pt x="160" y="40"/>
                </a:lnTo>
                <a:lnTo>
                  <a:pt x="168" y="40"/>
                </a:lnTo>
                <a:lnTo>
                  <a:pt x="173" y="40"/>
                </a:lnTo>
                <a:lnTo>
                  <a:pt x="182" y="40"/>
                </a:lnTo>
                <a:lnTo>
                  <a:pt x="191" y="36"/>
                </a:lnTo>
                <a:lnTo>
                  <a:pt x="191" y="5"/>
                </a:lnTo>
                <a:lnTo>
                  <a:pt x="195" y="0"/>
                </a:lnTo>
                <a:lnTo>
                  <a:pt x="200" y="5"/>
                </a:lnTo>
                <a:lnTo>
                  <a:pt x="222" y="14"/>
                </a:lnTo>
                <a:lnTo>
                  <a:pt x="231" y="23"/>
                </a:lnTo>
                <a:lnTo>
                  <a:pt x="235" y="23"/>
                </a:lnTo>
                <a:lnTo>
                  <a:pt x="248" y="23"/>
                </a:lnTo>
                <a:lnTo>
                  <a:pt x="253" y="23"/>
                </a:lnTo>
                <a:lnTo>
                  <a:pt x="257" y="18"/>
                </a:lnTo>
                <a:lnTo>
                  <a:pt x="266" y="18"/>
                </a:lnTo>
                <a:lnTo>
                  <a:pt x="271" y="23"/>
                </a:lnTo>
                <a:lnTo>
                  <a:pt x="279" y="23"/>
                </a:lnTo>
                <a:lnTo>
                  <a:pt x="288" y="27"/>
                </a:lnTo>
                <a:lnTo>
                  <a:pt x="297" y="31"/>
                </a:lnTo>
                <a:lnTo>
                  <a:pt x="302" y="31"/>
                </a:lnTo>
                <a:lnTo>
                  <a:pt x="310" y="40"/>
                </a:lnTo>
                <a:lnTo>
                  <a:pt x="319" y="49"/>
                </a:lnTo>
                <a:lnTo>
                  <a:pt x="319" y="49"/>
                </a:lnTo>
                <a:lnTo>
                  <a:pt x="319" y="49"/>
                </a:lnTo>
                <a:lnTo>
                  <a:pt x="315" y="49"/>
                </a:lnTo>
                <a:lnTo>
                  <a:pt x="315" y="49"/>
                </a:lnTo>
                <a:lnTo>
                  <a:pt x="315" y="54"/>
                </a:lnTo>
                <a:lnTo>
                  <a:pt x="315" y="54"/>
                </a:lnTo>
                <a:lnTo>
                  <a:pt x="315" y="58"/>
                </a:lnTo>
                <a:lnTo>
                  <a:pt x="315" y="58"/>
                </a:lnTo>
                <a:lnTo>
                  <a:pt x="315" y="58"/>
                </a:lnTo>
                <a:lnTo>
                  <a:pt x="315" y="58"/>
                </a:lnTo>
                <a:lnTo>
                  <a:pt x="315" y="62"/>
                </a:lnTo>
                <a:lnTo>
                  <a:pt x="315" y="62"/>
                </a:lnTo>
                <a:lnTo>
                  <a:pt x="310" y="62"/>
                </a:lnTo>
                <a:lnTo>
                  <a:pt x="310" y="62"/>
                </a:lnTo>
                <a:lnTo>
                  <a:pt x="310" y="62"/>
                </a:lnTo>
                <a:lnTo>
                  <a:pt x="310" y="58"/>
                </a:lnTo>
                <a:lnTo>
                  <a:pt x="310" y="58"/>
                </a:lnTo>
                <a:lnTo>
                  <a:pt x="310" y="58"/>
                </a:lnTo>
                <a:lnTo>
                  <a:pt x="310" y="62"/>
                </a:lnTo>
                <a:lnTo>
                  <a:pt x="306" y="62"/>
                </a:lnTo>
                <a:lnTo>
                  <a:pt x="306" y="62"/>
                </a:lnTo>
                <a:lnTo>
                  <a:pt x="310" y="67"/>
                </a:lnTo>
                <a:lnTo>
                  <a:pt x="310" y="67"/>
                </a:lnTo>
                <a:lnTo>
                  <a:pt x="310" y="67"/>
                </a:lnTo>
                <a:lnTo>
                  <a:pt x="315" y="62"/>
                </a:lnTo>
                <a:lnTo>
                  <a:pt x="319" y="62"/>
                </a:lnTo>
                <a:lnTo>
                  <a:pt x="319" y="62"/>
                </a:lnTo>
                <a:lnTo>
                  <a:pt x="319" y="62"/>
                </a:lnTo>
                <a:lnTo>
                  <a:pt x="324" y="62"/>
                </a:lnTo>
                <a:lnTo>
                  <a:pt x="324" y="62"/>
                </a:lnTo>
                <a:lnTo>
                  <a:pt x="328" y="62"/>
                </a:lnTo>
                <a:lnTo>
                  <a:pt x="328" y="62"/>
                </a:lnTo>
                <a:lnTo>
                  <a:pt x="333" y="62"/>
                </a:lnTo>
                <a:lnTo>
                  <a:pt x="337" y="62"/>
                </a:lnTo>
                <a:lnTo>
                  <a:pt x="337" y="67"/>
                </a:lnTo>
                <a:lnTo>
                  <a:pt x="337" y="67"/>
                </a:lnTo>
                <a:lnTo>
                  <a:pt x="342" y="71"/>
                </a:lnTo>
                <a:lnTo>
                  <a:pt x="346" y="71"/>
                </a:lnTo>
                <a:lnTo>
                  <a:pt x="346" y="71"/>
                </a:lnTo>
                <a:lnTo>
                  <a:pt x="355" y="76"/>
                </a:lnTo>
                <a:lnTo>
                  <a:pt x="359" y="80"/>
                </a:lnTo>
                <a:lnTo>
                  <a:pt x="359" y="89"/>
                </a:lnTo>
                <a:lnTo>
                  <a:pt x="359" y="89"/>
                </a:lnTo>
                <a:lnTo>
                  <a:pt x="359" y="89"/>
                </a:lnTo>
                <a:lnTo>
                  <a:pt x="368" y="89"/>
                </a:lnTo>
                <a:lnTo>
                  <a:pt x="368" y="93"/>
                </a:lnTo>
                <a:lnTo>
                  <a:pt x="368" y="102"/>
                </a:lnTo>
                <a:lnTo>
                  <a:pt x="368" y="107"/>
                </a:lnTo>
                <a:lnTo>
                  <a:pt x="368" y="111"/>
                </a:lnTo>
                <a:lnTo>
                  <a:pt x="364" y="116"/>
                </a:lnTo>
                <a:lnTo>
                  <a:pt x="355" y="125"/>
                </a:lnTo>
                <a:lnTo>
                  <a:pt x="355" y="129"/>
                </a:lnTo>
                <a:lnTo>
                  <a:pt x="350" y="133"/>
                </a:lnTo>
                <a:lnTo>
                  <a:pt x="346" y="138"/>
                </a:lnTo>
                <a:lnTo>
                  <a:pt x="337" y="142"/>
                </a:lnTo>
                <a:lnTo>
                  <a:pt x="333" y="142"/>
                </a:lnTo>
                <a:lnTo>
                  <a:pt x="328" y="142"/>
                </a:lnTo>
                <a:lnTo>
                  <a:pt x="324" y="138"/>
                </a:lnTo>
                <a:lnTo>
                  <a:pt x="319" y="138"/>
                </a:lnTo>
                <a:lnTo>
                  <a:pt x="315" y="142"/>
                </a:lnTo>
                <a:lnTo>
                  <a:pt x="306" y="147"/>
                </a:lnTo>
                <a:lnTo>
                  <a:pt x="306" y="147"/>
                </a:lnTo>
                <a:lnTo>
                  <a:pt x="302" y="147"/>
                </a:lnTo>
                <a:lnTo>
                  <a:pt x="297" y="151"/>
                </a:lnTo>
                <a:lnTo>
                  <a:pt x="293" y="147"/>
                </a:lnTo>
                <a:lnTo>
                  <a:pt x="288" y="147"/>
                </a:lnTo>
                <a:lnTo>
                  <a:pt x="284" y="151"/>
                </a:lnTo>
                <a:lnTo>
                  <a:pt x="288" y="164"/>
                </a:lnTo>
                <a:lnTo>
                  <a:pt x="288" y="169"/>
                </a:lnTo>
                <a:lnTo>
                  <a:pt x="293" y="169"/>
                </a:lnTo>
                <a:lnTo>
                  <a:pt x="297" y="169"/>
                </a:lnTo>
                <a:lnTo>
                  <a:pt x="302" y="169"/>
                </a:lnTo>
                <a:lnTo>
                  <a:pt x="302" y="173"/>
                </a:lnTo>
                <a:lnTo>
                  <a:pt x="306" y="173"/>
                </a:lnTo>
                <a:lnTo>
                  <a:pt x="310" y="178"/>
                </a:lnTo>
                <a:lnTo>
                  <a:pt x="315" y="178"/>
                </a:lnTo>
                <a:lnTo>
                  <a:pt x="319" y="178"/>
                </a:lnTo>
                <a:lnTo>
                  <a:pt x="324" y="178"/>
                </a:lnTo>
                <a:lnTo>
                  <a:pt x="328" y="178"/>
                </a:lnTo>
                <a:lnTo>
                  <a:pt x="333" y="178"/>
                </a:lnTo>
                <a:lnTo>
                  <a:pt x="337" y="173"/>
                </a:lnTo>
                <a:lnTo>
                  <a:pt x="342" y="169"/>
                </a:lnTo>
                <a:lnTo>
                  <a:pt x="346" y="169"/>
                </a:lnTo>
                <a:lnTo>
                  <a:pt x="350" y="164"/>
                </a:lnTo>
                <a:lnTo>
                  <a:pt x="359" y="160"/>
                </a:lnTo>
                <a:lnTo>
                  <a:pt x="368" y="156"/>
                </a:lnTo>
                <a:lnTo>
                  <a:pt x="377" y="156"/>
                </a:lnTo>
                <a:lnTo>
                  <a:pt x="382" y="151"/>
                </a:lnTo>
                <a:lnTo>
                  <a:pt x="382" y="151"/>
                </a:lnTo>
                <a:lnTo>
                  <a:pt x="386" y="147"/>
                </a:lnTo>
                <a:lnTo>
                  <a:pt x="386" y="142"/>
                </a:lnTo>
                <a:lnTo>
                  <a:pt x="390" y="142"/>
                </a:lnTo>
                <a:lnTo>
                  <a:pt x="390" y="147"/>
                </a:lnTo>
                <a:lnTo>
                  <a:pt x="395" y="147"/>
                </a:lnTo>
                <a:lnTo>
                  <a:pt x="399" y="151"/>
                </a:lnTo>
                <a:lnTo>
                  <a:pt x="404" y="151"/>
                </a:lnTo>
                <a:lnTo>
                  <a:pt x="404" y="156"/>
                </a:lnTo>
                <a:lnTo>
                  <a:pt x="408" y="160"/>
                </a:lnTo>
                <a:lnTo>
                  <a:pt x="408" y="164"/>
                </a:lnTo>
                <a:lnTo>
                  <a:pt x="413" y="169"/>
                </a:lnTo>
                <a:lnTo>
                  <a:pt x="413" y="173"/>
                </a:lnTo>
                <a:lnTo>
                  <a:pt x="417" y="178"/>
                </a:lnTo>
                <a:lnTo>
                  <a:pt x="417" y="182"/>
                </a:lnTo>
                <a:lnTo>
                  <a:pt x="421" y="182"/>
                </a:lnTo>
                <a:lnTo>
                  <a:pt x="417" y="182"/>
                </a:lnTo>
                <a:lnTo>
                  <a:pt x="390" y="222"/>
                </a:lnTo>
                <a:lnTo>
                  <a:pt x="386" y="222"/>
                </a:lnTo>
                <a:lnTo>
                  <a:pt x="382" y="231"/>
                </a:lnTo>
                <a:lnTo>
                  <a:pt x="377" y="235"/>
                </a:lnTo>
                <a:lnTo>
                  <a:pt x="377" y="244"/>
                </a:lnTo>
                <a:lnTo>
                  <a:pt x="373" y="240"/>
                </a:lnTo>
                <a:lnTo>
                  <a:pt x="368" y="244"/>
                </a:lnTo>
                <a:lnTo>
                  <a:pt x="368" y="244"/>
                </a:lnTo>
                <a:lnTo>
                  <a:pt x="359" y="253"/>
                </a:lnTo>
                <a:lnTo>
                  <a:pt x="355" y="258"/>
                </a:lnTo>
                <a:lnTo>
                  <a:pt x="346" y="249"/>
                </a:lnTo>
                <a:lnTo>
                  <a:pt x="337" y="235"/>
                </a:lnTo>
                <a:lnTo>
                  <a:pt x="328" y="235"/>
                </a:lnTo>
                <a:lnTo>
                  <a:pt x="324" y="235"/>
                </a:lnTo>
                <a:lnTo>
                  <a:pt x="319" y="249"/>
                </a:lnTo>
                <a:lnTo>
                  <a:pt x="315" y="258"/>
                </a:lnTo>
                <a:lnTo>
                  <a:pt x="310" y="262"/>
                </a:lnTo>
                <a:lnTo>
                  <a:pt x="306" y="266"/>
                </a:lnTo>
                <a:lnTo>
                  <a:pt x="306" y="271"/>
                </a:lnTo>
                <a:lnTo>
                  <a:pt x="310" y="271"/>
                </a:lnTo>
                <a:lnTo>
                  <a:pt x="310" y="275"/>
                </a:lnTo>
                <a:lnTo>
                  <a:pt x="306" y="289"/>
                </a:lnTo>
                <a:lnTo>
                  <a:pt x="306" y="297"/>
                </a:lnTo>
                <a:lnTo>
                  <a:pt x="328" y="297"/>
                </a:lnTo>
                <a:lnTo>
                  <a:pt x="342" y="297"/>
                </a:lnTo>
                <a:lnTo>
                  <a:pt x="346" y="306"/>
                </a:lnTo>
                <a:lnTo>
                  <a:pt x="346" y="311"/>
                </a:lnTo>
                <a:lnTo>
                  <a:pt x="333" y="311"/>
                </a:lnTo>
                <a:lnTo>
                  <a:pt x="333" y="315"/>
                </a:lnTo>
                <a:lnTo>
                  <a:pt x="333" y="320"/>
                </a:lnTo>
                <a:lnTo>
                  <a:pt x="337" y="324"/>
                </a:lnTo>
                <a:lnTo>
                  <a:pt x="337" y="333"/>
                </a:lnTo>
                <a:lnTo>
                  <a:pt x="342" y="346"/>
                </a:lnTo>
                <a:lnTo>
                  <a:pt x="337" y="351"/>
                </a:lnTo>
                <a:lnTo>
                  <a:pt x="333" y="355"/>
                </a:lnTo>
                <a:lnTo>
                  <a:pt x="333" y="359"/>
                </a:lnTo>
                <a:lnTo>
                  <a:pt x="328" y="359"/>
                </a:lnTo>
                <a:lnTo>
                  <a:pt x="328" y="364"/>
                </a:lnTo>
                <a:lnTo>
                  <a:pt x="324" y="364"/>
                </a:lnTo>
                <a:lnTo>
                  <a:pt x="319" y="368"/>
                </a:lnTo>
                <a:lnTo>
                  <a:pt x="319" y="368"/>
                </a:lnTo>
                <a:lnTo>
                  <a:pt x="315" y="373"/>
                </a:lnTo>
                <a:lnTo>
                  <a:pt x="315" y="377"/>
                </a:lnTo>
                <a:lnTo>
                  <a:pt x="310" y="377"/>
                </a:lnTo>
                <a:lnTo>
                  <a:pt x="306" y="377"/>
                </a:lnTo>
                <a:lnTo>
                  <a:pt x="306" y="382"/>
                </a:lnTo>
                <a:lnTo>
                  <a:pt x="302" y="382"/>
                </a:lnTo>
                <a:lnTo>
                  <a:pt x="297" y="382"/>
                </a:lnTo>
                <a:lnTo>
                  <a:pt x="293" y="382"/>
                </a:lnTo>
                <a:lnTo>
                  <a:pt x="293" y="382"/>
                </a:lnTo>
                <a:lnTo>
                  <a:pt x="288" y="386"/>
                </a:lnTo>
                <a:lnTo>
                  <a:pt x="284" y="386"/>
                </a:lnTo>
                <a:lnTo>
                  <a:pt x="279" y="377"/>
                </a:lnTo>
                <a:lnTo>
                  <a:pt x="271" y="377"/>
                </a:lnTo>
                <a:lnTo>
                  <a:pt x="257" y="382"/>
                </a:lnTo>
                <a:lnTo>
                  <a:pt x="253" y="391"/>
                </a:lnTo>
                <a:lnTo>
                  <a:pt x="253" y="399"/>
                </a:lnTo>
                <a:lnTo>
                  <a:pt x="244" y="404"/>
                </a:lnTo>
                <a:lnTo>
                  <a:pt x="235" y="408"/>
                </a:lnTo>
                <a:lnTo>
                  <a:pt x="235" y="413"/>
                </a:lnTo>
                <a:lnTo>
                  <a:pt x="231" y="417"/>
                </a:lnTo>
                <a:lnTo>
                  <a:pt x="231" y="422"/>
                </a:lnTo>
                <a:lnTo>
                  <a:pt x="231" y="422"/>
                </a:lnTo>
                <a:lnTo>
                  <a:pt x="222" y="417"/>
                </a:lnTo>
                <a:lnTo>
                  <a:pt x="208" y="413"/>
                </a:lnTo>
                <a:lnTo>
                  <a:pt x="204" y="413"/>
                </a:lnTo>
                <a:lnTo>
                  <a:pt x="200" y="413"/>
                </a:lnTo>
                <a:lnTo>
                  <a:pt x="200" y="417"/>
                </a:lnTo>
                <a:lnTo>
                  <a:pt x="200" y="422"/>
                </a:lnTo>
                <a:lnTo>
                  <a:pt x="195" y="417"/>
                </a:lnTo>
                <a:lnTo>
                  <a:pt x="191" y="417"/>
                </a:lnTo>
                <a:lnTo>
                  <a:pt x="191" y="413"/>
                </a:lnTo>
                <a:lnTo>
                  <a:pt x="186" y="408"/>
                </a:lnTo>
                <a:lnTo>
                  <a:pt x="177" y="413"/>
                </a:lnTo>
                <a:lnTo>
                  <a:pt x="173" y="413"/>
                </a:lnTo>
                <a:lnTo>
                  <a:pt x="168" y="408"/>
                </a:lnTo>
                <a:lnTo>
                  <a:pt x="168" y="399"/>
                </a:lnTo>
                <a:lnTo>
                  <a:pt x="160" y="391"/>
                </a:lnTo>
                <a:lnTo>
                  <a:pt x="160" y="386"/>
                </a:lnTo>
                <a:lnTo>
                  <a:pt x="164" y="382"/>
                </a:lnTo>
                <a:lnTo>
                  <a:pt x="164" y="377"/>
                </a:lnTo>
                <a:lnTo>
                  <a:pt x="164" y="373"/>
                </a:lnTo>
                <a:lnTo>
                  <a:pt x="164" y="368"/>
                </a:lnTo>
                <a:lnTo>
                  <a:pt x="151" y="364"/>
                </a:lnTo>
                <a:lnTo>
                  <a:pt x="151" y="359"/>
                </a:lnTo>
                <a:lnTo>
                  <a:pt x="137" y="359"/>
                </a:lnTo>
                <a:lnTo>
                  <a:pt x="137" y="355"/>
                </a:lnTo>
                <a:lnTo>
                  <a:pt x="133" y="351"/>
                </a:lnTo>
                <a:lnTo>
                  <a:pt x="129" y="351"/>
                </a:lnTo>
                <a:lnTo>
                  <a:pt x="124" y="346"/>
                </a:lnTo>
                <a:lnTo>
                  <a:pt x="111" y="342"/>
                </a:lnTo>
                <a:lnTo>
                  <a:pt x="93" y="337"/>
                </a:lnTo>
                <a:lnTo>
                  <a:pt x="80" y="337"/>
                </a:lnTo>
                <a:lnTo>
                  <a:pt x="75" y="337"/>
                </a:lnTo>
                <a:lnTo>
                  <a:pt x="71" y="342"/>
                </a:lnTo>
                <a:lnTo>
                  <a:pt x="66" y="342"/>
                </a:lnTo>
                <a:lnTo>
                  <a:pt x="62" y="342"/>
                </a:lnTo>
                <a:lnTo>
                  <a:pt x="49" y="342"/>
                </a:lnTo>
                <a:lnTo>
                  <a:pt x="44" y="342"/>
                </a:lnTo>
                <a:lnTo>
                  <a:pt x="40" y="342"/>
                </a:lnTo>
                <a:lnTo>
                  <a:pt x="35" y="337"/>
                </a:lnTo>
                <a:lnTo>
                  <a:pt x="31" y="333"/>
                </a:lnTo>
                <a:lnTo>
                  <a:pt x="22" y="328"/>
                </a:lnTo>
                <a:lnTo>
                  <a:pt x="9" y="324"/>
                </a:lnTo>
                <a:lnTo>
                  <a:pt x="4" y="320"/>
                </a:lnTo>
                <a:lnTo>
                  <a:pt x="9" y="320"/>
                </a:lnTo>
                <a:lnTo>
                  <a:pt x="13" y="315"/>
                </a:lnTo>
                <a:lnTo>
                  <a:pt x="13" y="315"/>
                </a:lnTo>
                <a:lnTo>
                  <a:pt x="13" y="315"/>
                </a:lnTo>
                <a:lnTo>
                  <a:pt x="13" y="306"/>
                </a:lnTo>
                <a:lnTo>
                  <a:pt x="13" y="302"/>
                </a:lnTo>
                <a:lnTo>
                  <a:pt x="13" y="297"/>
                </a:lnTo>
                <a:lnTo>
                  <a:pt x="22" y="293"/>
                </a:lnTo>
                <a:lnTo>
                  <a:pt x="22" y="289"/>
                </a:lnTo>
                <a:lnTo>
                  <a:pt x="4" y="280"/>
                </a:lnTo>
                <a:lnTo>
                  <a:pt x="9" y="275"/>
                </a:lnTo>
                <a:lnTo>
                  <a:pt x="4" y="271"/>
                </a:lnTo>
                <a:lnTo>
                  <a:pt x="0" y="266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8" name="Freeform 970">
            <a:extLst>
              <a:ext uri="{FF2B5EF4-FFF2-40B4-BE49-F238E27FC236}">
                <a16:creationId xmlns:a16="http://schemas.microsoft.com/office/drawing/2014/main" id="{78D4D21D-A216-4A9C-B266-D4293A26A7F3}"/>
              </a:ext>
            </a:extLst>
          </p:cNvPr>
          <p:cNvSpPr>
            <a:spLocks/>
          </p:cNvSpPr>
          <p:nvPr/>
        </p:nvSpPr>
        <p:spPr bwMode="auto">
          <a:xfrm>
            <a:off x="5616481" y="4540415"/>
            <a:ext cx="375941" cy="376833"/>
          </a:xfrm>
          <a:custGeom>
            <a:avLst/>
            <a:gdLst>
              <a:gd name="T0" fmla="*/ 18 w 421"/>
              <a:gd name="T1" fmla="*/ 253 h 422"/>
              <a:gd name="T2" fmla="*/ 44 w 421"/>
              <a:gd name="T3" fmla="*/ 231 h 422"/>
              <a:gd name="T4" fmla="*/ 53 w 421"/>
              <a:gd name="T5" fmla="*/ 204 h 422"/>
              <a:gd name="T6" fmla="*/ 58 w 421"/>
              <a:gd name="T7" fmla="*/ 160 h 422"/>
              <a:gd name="T8" fmla="*/ 71 w 421"/>
              <a:gd name="T9" fmla="*/ 138 h 422"/>
              <a:gd name="T10" fmla="*/ 84 w 421"/>
              <a:gd name="T11" fmla="*/ 102 h 422"/>
              <a:gd name="T12" fmla="*/ 84 w 421"/>
              <a:gd name="T13" fmla="*/ 85 h 422"/>
              <a:gd name="T14" fmla="*/ 120 w 421"/>
              <a:gd name="T15" fmla="*/ 89 h 422"/>
              <a:gd name="T16" fmla="*/ 137 w 421"/>
              <a:gd name="T17" fmla="*/ 71 h 422"/>
              <a:gd name="T18" fmla="*/ 155 w 421"/>
              <a:gd name="T19" fmla="*/ 62 h 422"/>
              <a:gd name="T20" fmla="*/ 191 w 421"/>
              <a:gd name="T21" fmla="*/ 36 h 422"/>
              <a:gd name="T22" fmla="*/ 231 w 421"/>
              <a:gd name="T23" fmla="*/ 23 h 422"/>
              <a:gd name="T24" fmla="*/ 266 w 421"/>
              <a:gd name="T25" fmla="*/ 18 h 422"/>
              <a:gd name="T26" fmla="*/ 302 w 421"/>
              <a:gd name="T27" fmla="*/ 31 h 422"/>
              <a:gd name="T28" fmla="*/ 315 w 421"/>
              <a:gd name="T29" fmla="*/ 49 h 422"/>
              <a:gd name="T30" fmla="*/ 315 w 421"/>
              <a:gd name="T31" fmla="*/ 58 h 422"/>
              <a:gd name="T32" fmla="*/ 310 w 421"/>
              <a:gd name="T33" fmla="*/ 62 h 422"/>
              <a:gd name="T34" fmla="*/ 310 w 421"/>
              <a:gd name="T35" fmla="*/ 58 h 422"/>
              <a:gd name="T36" fmla="*/ 310 w 421"/>
              <a:gd name="T37" fmla="*/ 67 h 422"/>
              <a:gd name="T38" fmla="*/ 319 w 421"/>
              <a:gd name="T39" fmla="*/ 62 h 422"/>
              <a:gd name="T40" fmla="*/ 333 w 421"/>
              <a:gd name="T41" fmla="*/ 62 h 422"/>
              <a:gd name="T42" fmla="*/ 346 w 421"/>
              <a:gd name="T43" fmla="*/ 71 h 422"/>
              <a:gd name="T44" fmla="*/ 359 w 421"/>
              <a:gd name="T45" fmla="*/ 89 h 422"/>
              <a:gd name="T46" fmla="*/ 368 w 421"/>
              <a:gd name="T47" fmla="*/ 107 h 422"/>
              <a:gd name="T48" fmla="*/ 350 w 421"/>
              <a:gd name="T49" fmla="*/ 133 h 422"/>
              <a:gd name="T50" fmla="*/ 324 w 421"/>
              <a:gd name="T51" fmla="*/ 138 h 422"/>
              <a:gd name="T52" fmla="*/ 302 w 421"/>
              <a:gd name="T53" fmla="*/ 147 h 422"/>
              <a:gd name="T54" fmla="*/ 288 w 421"/>
              <a:gd name="T55" fmla="*/ 164 h 422"/>
              <a:gd name="T56" fmla="*/ 302 w 421"/>
              <a:gd name="T57" fmla="*/ 173 h 422"/>
              <a:gd name="T58" fmla="*/ 324 w 421"/>
              <a:gd name="T59" fmla="*/ 178 h 422"/>
              <a:gd name="T60" fmla="*/ 346 w 421"/>
              <a:gd name="T61" fmla="*/ 169 h 422"/>
              <a:gd name="T62" fmla="*/ 382 w 421"/>
              <a:gd name="T63" fmla="*/ 151 h 422"/>
              <a:gd name="T64" fmla="*/ 390 w 421"/>
              <a:gd name="T65" fmla="*/ 147 h 422"/>
              <a:gd name="T66" fmla="*/ 408 w 421"/>
              <a:gd name="T67" fmla="*/ 160 h 422"/>
              <a:gd name="T68" fmla="*/ 417 w 421"/>
              <a:gd name="T69" fmla="*/ 182 h 422"/>
              <a:gd name="T70" fmla="*/ 382 w 421"/>
              <a:gd name="T71" fmla="*/ 231 h 422"/>
              <a:gd name="T72" fmla="*/ 368 w 421"/>
              <a:gd name="T73" fmla="*/ 244 h 422"/>
              <a:gd name="T74" fmla="*/ 328 w 421"/>
              <a:gd name="T75" fmla="*/ 235 h 422"/>
              <a:gd name="T76" fmla="*/ 306 w 421"/>
              <a:gd name="T77" fmla="*/ 266 h 422"/>
              <a:gd name="T78" fmla="*/ 306 w 421"/>
              <a:gd name="T79" fmla="*/ 297 h 422"/>
              <a:gd name="T80" fmla="*/ 333 w 421"/>
              <a:gd name="T81" fmla="*/ 311 h 422"/>
              <a:gd name="T82" fmla="*/ 342 w 421"/>
              <a:gd name="T83" fmla="*/ 346 h 422"/>
              <a:gd name="T84" fmla="*/ 328 w 421"/>
              <a:gd name="T85" fmla="*/ 364 h 422"/>
              <a:gd name="T86" fmla="*/ 315 w 421"/>
              <a:gd name="T87" fmla="*/ 377 h 422"/>
              <a:gd name="T88" fmla="*/ 297 w 421"/>
              <a:gd name="T89" fmla="*/ 382 h 422"/>
              <a:gd name="T90" fmla="*/ 279 w 421"/>
              <a:gd name="T91" fmla="*/ 377 h 422"/>
              <a:gd name="T92" fmla="*/ 244 w 421"/>
              <a:gd name="T93" fmla="*/ 404 h 422"/>
              <a:gd name="T94" fmla="*/ 231 w 421"/>
              <a:gd name="T95" fmla="*/ 422 h 422"/>
              <a:gd name="T96" fmla="*/ 200 w 421"/>
              <a:gd name="T97" fmla="*/ 417 h 422"/>
              <a:gd name="T98" fmla="*/ 186 w 421"/>
              <a:gd name="T99" fmla="*/ 408 h 422"/>
              <a:gd name="T100" fmla="*/ 160 w 421"/>
              <a:gd name="T101" fmla="*/ 391 h 422"/>
              <a:gd name="T102" fmla="*/ 164 w 421"/>
              <a:gd name="T103" fmla="*/ 368 h 422"/>
              <a:gd name="T104" fmla="*/ 133 w 421"/>
              <a:gd name="T105" fmla="*/ 351 h 422"/>
              <a:gd name="T106" fmla="*/ 80 w 421"/>
              <a:gd name="T107" fmla="*/ 337 h 422"/>
              <a:gd name="T108" fmla="*/ 49 w 421"/>
              <a:gd name="T109" fmla="*/ 342 h 422"/>
              <a:gd name="T110" fmla="*/ 22 w 421"/>
              <a:gd name="T111" fmla="*/ 328 h 422"/>
              <a:gd name="T112" fmla="*/ 13 w 421"/>
              <a:gd name="T113" fmla="*/ 315 h 422"/>
              <a:gd name="T114" fmla="*/ 22 w 421"/>
              <a:gd name="T115" fmla="*/ 293 h 422"/>
              <a:gd name="T116" fmla="*/ 0 w 421"/>
              <a:gd name="T117" fmla="*/ 26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1" h="422">
                <a:moveTo>
                  <a:pt x="0" y="266"/>
                </a:moveTo>
                <a:lnTo>
                  <a:pt x="0" y="266"/>
                </a:lnTo>
                <a:lnTo>
                  <a:pt x="13" y="262"/>
                </a:lnTo>
                <a:lnTo>
                  <a:pt x="13" y="258"/>
                </a:lnTo>
                <a:lnTo>
                  <a:pt x="18" y="253"/>
                </a:lnTo>
                <a:lnTo>
                  <a:pt x="13" y="244"/>
                </a:lnTo>
                <a:lnTo>
                  <a:pt x="18" y="235"/>
                </a:lnTo>
                <a:lnTo>
                  <a:pt x="26" y="231"/>
                </a:lnTo>
                <a:lnTo>
                  <a:pt x="35" y="231"/>
                </a:lnTo>
                <a:lnTo>
                  <a:pt x="44" y="231"/>
                </a:lnTo>
                <a:lnTo>
                  <a:pt x="49" y="231"/>
                </a:lnTo>
                <a:lnTo>
                  <a:pt x="49" y="222"/>
                </a:lnTo>
                <a:lnTo>
                  <a:pt x="53" y="213"/>
                </a:lnTo>
                <a:lnTo>
                  <a:pt x="58" y="213"/>
                </a:lnTo>
                <a:lnTo>
                  <a:pt x="53" y="204"/>
                </a:lnTo>
                <a:lnTo>
                  <a:pt x="44" y="178"/>
                </a:lnTo>
                <a:lnTo>
                  <a:pt x="49" y="164"/>
                </a:lnTo>
                <a:lnTo>
                  <a:pt x="49" y="164"/>
                </a:lnTo>
                <a:lnTo>
                  <a:pt x="53" y="160"/>
                </a:lnTo>
                <a:lnTo>
                  <a:pt x="58" y="160"/>
                </a:lnTo>
                <a:lnTo>
                  <a:pt x="53" y="147"/>
                </a:lnTo>
                <a:lnTo>
                  <a:pt x="66" y="142"/>
                </a:lnTo>
                <a:lnTo>
                  <a:pt x="71" y="142"/>
                </a:lnTo>
                <a:lnTo>
                  <a:pt x="71" y="138"/>
                </a:lnTo>
                <a:lnTo>
                  <a:pt x="71" y="138"/>
                </a:lnTo>
                <a:lnTo>
                  <a:pt x="71" y="133"/>
                </a:lnTo>
                <a:lnTo>
                  <a:pt x="89" y="125"/>
                </a:lnTo>
                <a:lnTo>
                  <a:pt x="89" y="116"/>
                </a:lnTo>
                <a:lnTo>
                  <a:pt x="84" y="102"/>
                </a:lnTo>
                <a:lnTo>
                  <a:pt x="84" y="102"/>
                </a:lnTo>
                <a:lnTo>
                  <a:pt x="80" y="93"/>
                </a:lnTo>
                <a:lnTo>
                  <a:pt x="71" y="93"/>
                </a:lnTo>
                <a:lnTo>
                  <a:pt x="75" y="89"/>
                </a:lnTo>
                <a:lnTo>
                  <a:pt x="84" y="89"/>
                </a:lnTo>
                <a:lnTo>
                  <a:pt x="84" y="85"/>
                </a:lnTo>
                <a:lnTo>
                  <a:pt x="89" y="80"/>
                </a:lnTo>
                <a:lnTo>
                  <a:pt x="93" y="80"/>
                </a:lnTo>
                <a:lnTo>
                  <a:pt x="97" y="80"/>
                </a:lnTo>
                <a:lnTo>
                  <a:pt x="106" y="89"/>
                </a:lnTo>
                <a:lnTo>
                  <a:pt x="120" y="89"/>
                </a:lnTo>
                <a:lnTo>
                  <a:pt x="120" y="89"/>
                </a:lnTo>
                <a:lnTo>
                  <a:pt x="124" y="85"/>
                </a:lnTo>
                <a:lnTo>
                  <a:pt x="129" y="80"/>
                </a:lnTo>
                <a:lnTo>
                  <a:pt x="133" y="71"/>
                </a:lnTo>
                <a:lnTo>
                  <a:pt x="137" y="71"/>
                </a:lnTo>
                <a:lnTo>
                  <a:pt x="142" y="67"/>
                </a:lnTo>
                <a:lnTo>
                  <a:pt x="146" y="67"/>
                </a:lnTo>
                <a:lnTo>
                  <a:pt x="151" y="67"/>
                </a:lnTo>
                <a:lnTo>
                  <a:pt x="155" y="62"/>
                </a:lnTo>
                <a:lnTo>
                  <a:pt x="155" y="62"/>
                </a:lnTo>
                <a:lnTo>
                  <a:pt x="160" y="40"/>
                </a:lnTo>
                <a:lnTo>
                  <a:pt x="168" y="40"/>
                </a:lnTo>
                <a:lnTo>
                  <a:pt x="173" y="40"/>
                </a:lnTo>
                <a:lnTo>
                  <a:pt x="182" y="40"/>
                </a:lnTo>
                <a:lnTo>
                  <a:pt x="191" y="36"/>
                </a:lnTo>
                <a:lnTo>
                  <a:pt x="191" y="5"/>
                </a:lnTo>
                <a:lnTo>
                  <a:pt x="195" y="0"/>
                </a:lnTo>
                <a:lnTo>
                  <a:pt x="200" y="5"/>
                </a:lnTo>
                <a:lnTo>
                  <a:pt x="222" y="14"/>
                </a:lnTo>
                <a:lnTo>
                  <a:pt x="231" y="23"/>
                </a:lnTo>
                <a:lnTo>
                  <a:pt x="235" y="23"/>
                </a:lnTo>
                <a:lnTo>
                  <a:pt x="248" y="23"/>
                </a:lnTo>
                <a:lnTo>
                  <a:pt x="253" y="23"/>
                </a:lnTo>
                <a:lnTo>
                  <a:pt x="257" y="18"/>
                </a:lnTo>
                <a:lnTo>
                  <a:pt x="266" y="18"/>
                </a:lnTo>
                <a:lnTo>
                  <a:pt x="271" y="23"/>
                </a:lnTo>
                <a:lnTo>
                  <a:pt x="279" y="23"/>
                </a:lnTo>
                <a:lnTo>
                  <a:pt x="288" y="27"/>
                </a:lnTo>
                <a:lnTo>
                  <a:pt x="297" y="31"/>
                </a:lnTo>
                <a:lnTo>
                  <a:pt x="302" y="31"/>
                </a:lnTo>
                <a:lnTo>
                  <a:pt x="310" y="40"/>
                </a:lnTo>
                <a:lnTo>
                  <a:pt x="319" y="49"/>
                </a:lnTo>
                <a:lnTo>
                  <a:pt x="319" y="49"/>
                </a:lnTo>
                <a:lnTo>
                  <a:pt x="319" y="49"/>
                </a:lnTo>
                <a:lnTo>
                  <a:pt x="315" y="49"/>
                </a:lnTo>
                <a:lnTo>
                  <a:pt x="315" y="49"/>
                </a:lnTo>
                <a:lnTo>
                  <a:pt x="315" y="54"/>
                </a:lnTo>
                <a:lnTo>
                  <a:pt x="315" y="54"/>
                </a:lnTo>
                <a:lnTo>
                  <a:pt x="315" y="58"/>
                </a:lnTo>
                <a:lnTo>
                  <a:pt x="315" y="58"/>
                </a:lnTo>
                <a:lnTo>
                  <a:pt x="315" y="58"/>
                </a:lnTo>
                <a:lnTo>
                  <a:pt x="315" y="58"/>
                </a:lnTo>
                <a:lnTo>
                  <a:pt x="315" y="62"/>
                </a:lnTo>
                <a:lnTo>
                  <a:pt x="315" y="62"/>
                </a:lnTo>
                <a:lnTo>
                  <a:pt x="310" y="62"/>
                </a:lnTo>
                <a:lnTo>
                  <a:pt x="310" y="62"/>
                </a:lnTo>
                <a:lnTo>
                  <a:pt x="310" y="62"/>
                </a:lnTo>
                <a:lnTo>
                  <a:pt x="310" y="58"/>
                </a:lnTo>
                <a:lnTo>
                  <a:pt x="310" y="58"/>
                </a:lnTo>
                <a:lnTo>
                  <a:pt x="310" y="58"/>
                </a:lnTo>
                <a:lnTo>
                  <a:pt x="310" y="62"/>
                </a:lnTo>
                <a:lnTo>
                  <a:pt x="306" y="62"/>
                </a:lnTo>
                <a:lnTo>
                  <a:pt x="306" y="62"/>
                </a:lnTo>
                <a:lnTo>
                  <a:pt x="310" y="67"/>
                </a:lnTo>
                <a:lnTo>
                  <a:pt x="310" y="67"/>
                </a:lnTo>
                <a:lnTo>
                  <a:pt x="310" y="67"/>
                </a:lnTo>
                <a:lnTo>
                  <a:pt x="315" y="62"/>
                </a:lnTo>
                <a:lnTo>
                  <a:pt x="319" y="62"/>
                </a:lnTo>
                <a:lnTo>
                  <a:pt x="319" y="62"/>
                </a:lnTo>
                <a:lnTo>
                  <a:pt x="319" y="62"/>
                </a:lnTo>
                <a:lnTo>
                  <a:pt x="324" y="62"/>
                </a:lnTo>
                <a:lnTo>
                  <a:pt x="324" y="62"/>
                </a:lnTo>
                <a:lnTo>
                  <a:pt x="328" y="62"/>
                </a:lnTo>
                <a:lnTo>
                  <a:pt x="328" y="62"/>
                </a:lnTo>
                <a:lnTo>
                  <a:pt x="333" y="62"/>
                </a:lnTo>
                <a:lnTo>
                  <a:pt x="337" y="62"/>
                </a:lnTo>
                <a:lnTo>
                  <a:pt x="337" y="67"/>
                </a:lnTo>
                <a:lnTo>
                  <a:pt x="337" y="67"/>
                </a:lnTo>
                <a:lnTo>
                  <a:pt x="342" y="71"/>
                </a:lnTo>
                <a:lnTo>
                  <a:pt x="346" y="71"/>
                </a:lnTo>
                <a:lnTo>
                  <a:pt x="346" y="71"/>
                </a:lnTo>
                <a:lnTo>
                  <a:pt x="355" y="76"/>
                </a:lnTo>
                <a:lnTo>
                  <a:pt x="359" y="80"/>
                </a:lnTo>
                <a:lnTo>
                  <a:pt x="359" y="89"/>
                </a:lnTo>
                <a:lnTo>
                  <a:pt x="359" y="89"/>
                </a:lnTo>
                <a:lnTo>
                  <a:pt x="359" y="89"/>
                </a:lnTo>
                <a:lnTo>
                  <a:pt x="368" y="89"/>
                </a:lnTo>
                <a:lnTo>
                  <a:pt x="368" y="93"/>
                </a:lnTo>
                <a:lnTo>
                  <a:pt x="368" y="102"/>
                </a:lnTo>
                <a:lnTo>
                  <a:pt x="368" y="107"/>
                </a:lnTo>
                <a:lnTo>
                  <a:pt x="368" y="111"/>
                </a:lnTo>
                <a:lnTo>
                  <a:pt x="364" y="116"/>
                </a:lnTo>
                <a:lnTo>
                  <a:pt x="355" y="125"/>
                </a:lnTo>
                <a:lnTo>
                  <a:pt x="355" y="129"/>
                </a:lnTo>
                <a:lnTo>
                  <a:pt x="350" y="133"/>
                </a:lnTo>
                <a:lnTo>
                  <a:pt x="346" y="138"/>
                </a:lnTo>
                <a:lnTo>
                  <a:pt x="337" y="142"/>
                </a:lnTo>
                <a:lnTo>
                  <a:pt x="333" y="142"/>
                </a:lnTo>
                <a:lnTo>
                  <a:pt x="328" y="142"/>
                </a:lnTo>
                <a:lnTo>
                  <a:pt x="324" y="138"/>
                </a:lnTo>
                <a:lnTo>
                  <a:pt x="319" y="138"/>
                </a:lnTo>
                <a:lnTo>
                  <a:pt x="315" y="142"/>
                </a:lnTo>
                <a:lnTo>
                  <a:pt x="306" y="147"/>
                </a:lnTo>
                <a:lnTo>
                  <a:pt x="306" y="147"/>
                </a:lnTo>
                <a:lnTo>
                  <a:pt x="302" y="147"/>
                </a:lnTo>
                <a:lnTo>
                  <a:pt x="297" y="151"/>
                </a:lnTo>
                <a:lnTo>
                  <a:pt x="293" y="147"/>
                </a:lnTo>
                <a:lnTo>
                  <a:pt x="288" y="147"/>
                </a:lnTo>
                <a:lnTo>
                  <a:pt x="284" y="151"/>
                </a:lnTo>
                <a:lnTo>
                  <a:pt x="288" y="164"/>
                </a:lnTo>
                <a:lnTo>
                  <a:pt x="288" y="169"/>
                </a:lnTo>
                <a:lnTo>
                  <a:pt x="293" y="169"/>
                </a:lnTo>
                <a:lnTo>
                  <a:pt x="297" y="169"/>
                </a:lnTo>
                <a:lnTo>
                  <a:pt x="302" y="169"/>
                </a:lnTo>
                <a:lnTo>
                  <a:pt x="302" y="173"/>
                </a:lnTo>
                <a:lnTo>
                  <a:pt x="306" y="173"/>
                </a:lnTo>
                <a:lnTo>
                  <a:pt x="310" y="178"/>
                </a:lnTo>
                <a:lnTo>
                  <a:pt x="315" y="178"/>
                </a:lnTo>
                <a:lnTo>
                  <a:pt x="319" y="178"/>
                </a:lnTo>
                <a:lnTo>
                  <a:pt x="324" y="178"/>
                </a:lnTo>
                <a:lnTo>
                  <a:pt x="328" y="178"/>
                </a:lnTo>
                <a:lnTo>
                  <a:pt x="333" y="178"/>
                </a:lnTo>
                <a:lnTo>
                  <a:pt x="337" y="173"/>
                </a:lnTo>
                <a:lnTo>
                  <a:pt x="342" y="169"/>
                </a:lnTo>
                <a:lnTo>
                  <a:pt x="346" y="169"/>
                </a:lnTo>
                <a:lnTo>
                  <a:pt x="350" y="164"/>
                </a:lnTo>
                <a:lnTo>
                  <a:pt x="359" y="160"/>
                </a:lnTo>
                <a:lnTo>
                  <a:pt x="368" y="156"/>
                </a:lnTo>
                <a:lnTo>
                  <a:pt x="377" y="156"/>
                </a:lnTo>
                <a:lnTo>
                  <a:pt x="382" y="151"/>
                </a:lnTo>
                <a:lnTo>
                  <a:pt x="382" y="151"/>
                </a:lnTo>
                <a:lnTo>
                  <a:pt x="386" y="147"/>
                </a:lnTo>
                <a:lnTo>
                  <a:pt x="386" y="142"/>
                </a:lnTo>
                <a:lnTo>
                  <a:pt x="390" y="142"/>
                </a:lnTo>
                <a:lnTo>
                  <a:pt x="390" y="147"/>
                </a:lnTo>
                <a:lnTo>
                  <a:pt x="395" y="147"/>
                </a:lnTo>
                <a:lnTo>
                  <a:pt x="399" y="151"/>
                </a:lnTo>
                <a:lnTo>
                  <a:pt x="404" y="151"/>
                </a:lnTo>
                <a:lnTo>
                  <a:pt x="404" y="156"/>
                </a:lnTo>
                <a:lnTo>
                  <a:pt x="408" y="160"/>
                </a:lnTo>
                <a:lnTo>
                  <a:pt x="408" y="164"/>
                </a:lnTo>
                <a:lnTo>
                  <a:pt x="413" y="169"/>
                </a:lnTo>
                <a:lnTo>
                  <a:pt x="413" y="173"/>
                </a:lnTo>
                <a:lnTo>
                  <a:pt x="417" y="178"/>
                </a:lnTo>
                <a:lnTo>
                  <a:pt x="417" y="182"/>
                </a:lnTo>
                <a:lnTo>
                  <a:pt x="421" y="182"/>
                </a:lnTo>
                <a:lnTo>
                  <a:pt x="417" y="182"/>
                </a:lnTo>
                <a:lnTo>
                  <a:pt x="390" y="222"/>
                </a:lnTo>
                <a:lnTo>
                  <a:pt x="386" y="222"/>
                </a:lnTo>
                <a:lnTo>
                  <a:pt x="382" y="231"/>
                </a:lnTo>
                <a:lnTo>
                  <a:pt x="377" y="235"/>
                </a:lnTo>
                <a:lnTo>
                  <a:pt x="377" y="244"/>
                </a:lnTo>
                <a:lnTo>
                  <a:pt x="373" y="240"/>
                </a:lnTo>
                <a:lnTo>
                  <a:pt x="368" y="244"/>
                </a:lnTo>
                <a:lnTo>
                  <a:pt x="368" y="244"/>
                </a:lnTo>
                <a:lnTo>
                  <a:pt x="359" y="253"/>
                </a:lnTo>
                <a:lnTo>
                  <a:pt x="355" y="258"/>
                </a:lnTo>
                <a:lnTo>
                  <a:pt x="346" y="249"/>
                </a:lnTo>
                <a:lnTo>
                  <a:pt x="337" y="235"/>
                </a:lnTo>
                <a:lnTo>
                  <a:pt x="328" y="235"/>
                </a:lnTo>
                <a:lnTo>
                  <a:pt x="324" y="235"/>
                </a:lnTo>
                <a:lnTo>
                  <a:pt x="319" y="249"/>
                </a:lnTo>
                <a:lnTo>
                  <a:pt x="315" y="258"/>
                </a:lnTo>
                <a:lnTo>
                  <a:pt x="310" y="262"/>
                </a:lnTo>
                <a:lnTo>
                  <a:pt x="306" y="266"/>
                </a:lnTo>
                <a:lnTo>
                  <a:pt x="306" y="271"/>
                </a:lnTo>
                <a:lnTo>
                  <a:pt x="310" y="271"/>
                </a:lnTo>
                <a:lnTo>
                  <a:pt x="310" y="275"/>
                </a:lnTo>
                <a:lnTo>
                  <a:pt x="306" y="289"/>
                </a:lnTo>
                <a:lnTo>
                  <a:pt x="306" y="297"/>
                </a:lnTo>
                <a:lnTo>
                  <a:pt x="328" y="297"/>
                </a:lnTo>
                <a:lnTo>
                  <a:pt x="342" y="297"/>
                </a:lnTo>
                <a:lnTo>
                  <a:pt x="346" y="306"/>
                </a:lnTo>
                <a:lnTo>
                  <a:pt x="346" y="311"/>
                </a:lnTo>
                <a:lnTo>
                  <a:pt x="333" y="311"/>
                </a:lnTo>
                <a:lnTo>
                  <a:pt x="333" y="315"/>
                </a:lnTo>
                <a:lnTo>
                  <a:pt x="333" y="320"/>
                </a:lnTo>
                <a:lnTo>
                  <a:pt x="337" y="324"/>
                </a:lnTo>
                <a:lnTo>
                  <a:pt x="337" y="333"/>
                </a:lnTo>
                <a:lnTo>
                  <a:pt x="342" y="346"/>
                </a:lnTo>
                <a:lnTo>
                  <a:pt x="337" y="351"/>
                </a:lnTo>
                <a:lnTo>
                  <a:pt x="333" y="355"/>
                </a:lnTo>
                <a:lnTo>
                  <a:pt x="333" y="359"/>
                </a:lnTo>
                <a:lnTo>
                  <a:pt x="328" y="359"/>
                </a:lnTo>
                <a:lnTo>
                  <a:pt x="328" y="364"/>
                </a:lnTo>
                <a:lnTo>
                  <a:pt x="324" y="364"/>
                </a:lnTo>
                <a:lnTo>
                  <a:pt x="319" y="368"/>
                </a:lnTo>
                <a:lnTo>
                  <a:pt x="319" y="368"/>
                </a:lnTo>
                <a:lnTo>
                  <a:pt x="315" y="373"/>
                </a:lnTo>
                <a:lnTo>
                  <a:pt x="315" y="377"/>
                </a:lnTo>
                <a:lnTo>
                  <a:pt x="310" y="377"/>
                </a:lnTo>
                <a:lnTo>
                  <a:pt x="306" y="377"/>
                </a:lnTo>
                <a:lnTo>
                  <a:pt x="306" y="382"/>
                </a:lnTo>
                <a:lnTo>
                  <a:pt x="302" y="382"/>
                </a:lnTo>
                <a:lnTo>
                  <a:pt x="297" y="382"/>
                </a:lnTo>
                <a:lnTo>
                  <a:pt x="293" y="382"/>
                </a:lnTo>
                <a:lnTo>
                  <a:pt x="293" y="382"/>
                </a:lnTo>
                <a:lnTo>
                  <a:pt x="288" y="386"/>
                </a:lnTo>
                <a:lnTo>
                  <a:pt x="284" y="386"/>
                </a:lnTo>
                <a:lnTo>
                  <a:pt x="279" y="377"/>
                </a:lnTo>
                <a:lnTo>
                  <a:pt x="271" y="377"/>
                </a:lnTo>
                <a:lnTo>
                  <a:pt x="257" y="382"/>
                </a:lnTo>
                <a:lnTo>
                  <a:pt x="253" y="391"/>
                </a:lnTo>
                <a:lnTo>
                  <a:pt x="253" y="399"/>
                </a:lnTo>
                <a:lnTo>
                  <a:pt x="244" y="404"/>
                </a:lnTo>
                <a:lnTo>
                  <a:pt x="235" y="408"/>
                </a:lnTo>
                <a:lnTo>
                  <a:pt x="235" y="413"/>
                </a:lnTo>
                <a:lnTo>
                  <a:pt x="231" y="417"/>
                </a:lnTo>
                <a:lnTo>
                  <a:pt x="231" y="422"/>
                </a:lnTo>
                <a:lnTo>
                  <a:pt x="231" y="422"/>
                </a:lnTo>
                <a:lnTo>
                  <a:pt x="222" y="417"/>
                </a:lnTo>
                <a:lnTo>
                  <a:pt x="208" y="413"/>
                </a:lnTo>
                <a:lnTo>
                  <a:pt x="204" y="413"/>
                </a:lnTo>
                <a:lnTo>
                  <a:pt x="200" y="413"/>
                </a:lnTo>
                <a:lnTo>
                  <a:pt x="200" y="417"/>
                </a:lnTo>
                <a:lnTo>
                  <a:pt x="200" y="422"/>
                </a:lnTo>
                <a:lnTo>
                  <a:pt x="195" y="417"/>
                </a:lnTo>
                <a:lnTo>
                  <a:pt x="191" y="417"/>
                </a:lnTo>
                <a:lnTo>
                  <a:pt x="191" y="413"/>
                </a:lnTo>
                <a:lnTo>
                  <a:pt x="186" y="408"/>
                </a:lnTo>
                <a:lnTo>
                  <a:pt x="177" y="413"/>
                </a:lnTo>
                <a:lnTo>
                  <a:pt x="173" y="413"/>
                </a:lnTo>
                <a:lnTo>
                  <a:pt x="168" y="408"/>
                </a:lnTo>
                <a:lnTo>
                  <a:pt x="168" y="399"/>
                </a:lnTo>
                <a:lnTo>
                  <a:pt x="160" y="391"/>
                </a:lnTo>
                <a:lnTo>
                  <a:pt x="160" y="386"/>
                </a:lnTo>
                <a:lnTo>
                  <a:pt x="164" y="382"/>
                </a:lnTo>
                <a:lnTo>
                  <a:pt x="164" y="377"/>
                </a:lnTo>
                <a:lnTo>
                  <a:pt x="164" y="373"/>
                </a:lnTo>
                <a:lnTo>
                  <a:pt x="164" y="368"/>
                </a:lnTo>
                <a:lnTo>
                  <a:pt x="151" y="364"/>
                </a:lnTo>
                <a:lnTo>
                  <a:pt x="151" y="359"/>
                </a:lnTo>
                <a:lnTo>
                  <a:pt x="137" y="359"/>
                </a:lnTo>
                <a:lnTo>
                  <a:pt x="137" y="355"/>
                </a:lnTo>
                <a:lnTo>
                  <a:pt x="133" y="351"/>
                </a:lnTo>
                <a:lnTo>
                  <a:pt x="129" y="351"/>
                </a:lnTo>
                <a:lnTo>
                  <a:pt x="124" y="346"/>
                </a:lnTo>
                <a:lnTo>
                  <a:pt x="111" y="342"/>
                </a:lnTo>
                <a:lnTo>
                  <a:pt x="93" y="337"/>
                </a:lnTo>
                <a:lnTo>
                  <a:pt x="80" y="337"/>
                </a:lnTo>
                <a:lnTo>
                  <a:pt x="75" y="337"/>
                </a:lnTo>
                <a:lnTo>
                  <a:pt x="71" y="342"/>
                </a:lnTo>
                <a:lnTo>
                  <a:pt x="66" y="342"/>
                </a:lnTo>
                <a:lnTo>
                  <a:pt x="62" y="342"/>
                </a:lnTo>
                <a:lnTo>
                  <a:pt x="49" y="342"/>
                </a:lnTo>
                <a:lnTo>
                  <a:pt x="44" y="342"/>
                </a:lnTo>
                <a:lnTo>
                  <a:pt x="40" y="342"/>
                </a:lnTo>
                <a:lnTo>
                  <a:pt x="35" y="337"/>
                </a:lnTo>
                <a:lnTo>
                  <a:pt x="31" y="333"/>
                </a:lnTo>
                <a:lnTo>
                  <a:pt x="22" y="328"/>
                </a:lnTo>
                <a:lnTo>
                  <a:pt x="9" y="324"/>
                </a:lnTo>
                <a:lnTo>
                  <a:pt x="4" y="320"/>
                </a:lnTo>
                <a:lnTo>
                  <a:pt x="9" y="320"/>
                </a:lnTo>
                <a:lnTo>
                  <a:pt x="13" y="315"/>
                </a:lnTo>
                <a:lnTo>
                  <a:pt x="13" y="315"/>
                </a:lnTo>
                <a:lnTo>
                  <a:pt x="13" y="315"/>
                </a:lnTo>
                <a:lnTo>
                  <a:pt x="13" y="306"/>
                </a:lnTo>
                <a:lnTo>
                  <a:pt x="13" y="302"/>
                </a:lnTo>
                <a:lnTo>
                  <a:pt x="13" y="297"/>
                </a:lnTo>
                <a:lnTo>
                  <a:pt x="22" y="293"/>
                </a:lnTo>
                <a:lnTo>
                  <a:pt x="22" y="289"/>
                </a:lnTo>
                <a:lnTo>
                  <a:pt x="4" y="280"/>
                </a:lnTo>
                <a:lnTo>
                  <a:pt x="9" y="275"/>
                </a:lnTo>
                <a:lnTo>
                  <a:pt x="4" y="271"/>
                </a:lnTo>
                <a:lnTo>
                  <a:pt x="0" y="26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29" name="Freeform 971">
            <a:extLst>
              <a:ext uri="{FF2B5EF4-FFF2-40B4-BE49-F238E27FC236}">
                <a16:creationId xmlns:a16="http://schemas.microsoft.com/office/drawing/2014/main" id="{45C0C67C-0C1F-4452-B082-1D955914CC8E}"/>
              </a:ext>
            </a:extLst>
          </p:cNvPr>
          <p:cNvSpPr>
            <a:spLocks/>
          </p:cNvSpPr>
          <p:nvPr/>
        </p:nvSpPr>
        <p:spPr bwMode="auto">
          <a:xfrm>
            <a:off x="5616481" y="4540415"/>
            <a:ext cx="375941" cy="376833"/>
          </a:xfrm>
          <a:custGeom>
            <a:avLst/>
            <a:gdLst>
              <a:gd name="T0" fmla="*/ 18 w 421"/>
              <a:gd name="T1" fmla="*/ 253 h 422"/>
              <a:gd name="T2" fmla="*/ 44 w 421"/>
              <a:gd name="T3" fmla="*/ 231 h 422"/>
              <a:gd name="T4" fmla="*/ 53 w 421"/>
              <a:gd name="T5" fmla="*/ 204 h 422"/>
              <a:gd name="T6" fmla="*/ 58 w 421"/>
              <a:gd name="T7" fmla="*/ 160 h 422"/>
              <a:gd name="T8" fmla="*/ 71 w 421"/>
              <a:gd name="T9" fmla="*/ 138 h 422"/>
              <a:gd name="T10" fmla="*/ 84 w 421"/>
              <a:gd name="T11" fmla="*/ 102 h 422"/>
              <a:gd name="T12" fmla="*/ 84 w 421"/>
              <a:gd name="T13" fmla="*/ 85 h 422"/>
              <a:gd name="T14" fmla="*/ 120 w 421"/>
              <a:gd name="T15" fmla="*/ 89 h 422"/>
              <a:gd name="T16" fmla="*/ 137 w 421"/>
              <a:gd name="T17" fmla="*/ 71 h 422"/>
              <a:gd name="T18" fmla="*/ 155 w 421"/>
              <a:gd name="T19" fmla="*/ 62 h 422"/>
              <a:gd name="T20" fmla="*/ 191 w 421"/>
              <a:gd name="T21" fmla="*/ 36 h 422"/>
              <a:gd name="T22" fmla="*/ 231 w 421"/>
              <a:gd name="T23" fmla="*/ 23 h 422"/>
              <a:gd name="T24" fmla="*/ 266 w 421"/>
              <a:gd name="T25" fmla="*/ 18 h 422"/>
              <a:gd name="T26" fmla="*/ 302 w 421"/>
              <a:gd name="T27" fmla="*/ 31 h 422"/>
              <a:gd name="T28" fmla="*/ 315 w 421"/>
              <a:gd name="T29" fmla="*/ 49 h 422"/>
              <a:gd name="T30" fmla="*/ 315 w 421"/>
              <a:gd name="T31" fmla="*/ 58 h 422"/>
              <a:gd name="T32" fmla="*/ 310 w 421"/>
              <a:gd name="T33" fmla="*/ 62 h 422"/>
              <a:gd name="T34" fmla="*/ 310 w 421"/>
              <a:gd name="T35" fmla="*/ 58 h 422"/>
              <a:gd name="T36" fmla="*/ 310 w 421"/>
              <a:gd name="T37" fmla="*/ 67 h 422"/>
              <a:gd name="T38" fmla="*/ 319 w 421"/>
              <a:gd name="T39" fmla="*/ 62 h 422"/>
              <a:gd name="T40" fmla="*/ 333 w 421"/>
              <a:gd name="T41" fmla="*/ 62 h 422"/>
              <a:gd name="T42" fmla="*/ 346 w 421"/>
              <a:gd name="T43" fmla="*/ 71 h 422"/>
              <a:gd name="T44" fmla="*/ 359 w 421"/>
              <a:gd name="T45" fmla="*/ 89 h 422"/>
              <a:gd name="T46" fmla="*/ 368 w 421"/>
              <a:gd name="T47" fmla="*/ 107 h 422"/>
              <a:gd name="T48" fmla="*/ 350 w 421"/>
              <a:gd name="T49" fmla="*/ 133 h 422"/>
              <a:gd name="T50" fmla="*/ 324 w 421"/>
              <a:gd name="T51" fmla="*/ 138 h 422"/>
              <a:gd name="T52" fmla="*/ 302 w 421"/>
              <a:gd name="T53" fmla="*/ 147 h 422"/>
              <a:gd name="T54" fmla="*/ 288 w 421"/>
              <a:gd name="T55" fmla="*/ 164 h 422"/>
              <a:gd name="T56" fmla="*/ 302 w 421"/>
              <a:gd name="T57" fmla="*/ 173 h 422"/>
              <a:gd name="T58" fmla="*/ 324 w 421"/>
              <a:gd name="T59" fmla="*/ 178 h 422"/>
              <a:gd name="T60" fmla="*/ 346 w 421"/>
              <a:gd name="T61" fmla="*/ 169 h 422"/>
              <a:gd name="T62" fmla="*/ 382 w 421"/>
              <a:gd name="T63" fmla="*/ 151 h 422"/>
              <a:gd name="T64" fmla="*/ 390 w 421"/>
              <a:gd name="T65" fmla="*/ 147 h 422"/>
              <a:gd name="T66" fmla="*/ 408 w 421"/>
              <a:gd name="T67" fmla="*/ 160 h 422"/>
              <a:gd name="T68" fmla="*/ 417 w 421"/>
              <a:gd name="T69" fmla="*/ 182 h 422"/>
              <a:gd name="T70" fmla="*/ 382 w 421"/>
              <a:gd name="T71" fmla="*/ 231 h 422"/>
              <a:gd name="T72" fmla="*/ 368 w 421"/>
              <a:gd name="T73" fmla="*/ 244 h 422"/>
              <a:gd name="T74" fmla="*/ 328 w 421"/>
              <a:gd name="T75" fmla="*/ 235 h 422"/>
              <a:gd name="T76" fmla="*/ 306 w 421"/>
              <a:gd name="T77" fmla="*/ 266 h 422"/>
              <a:gd name="T78" fmla="*/ 306 w 421"/>
              <a:gd name="T79" fmla="*/ 297 h 422"/>
              <a:gd name="T80" fmla="*/ 333 w 421"/>
              <a:gd name="T81" fmla="*/ 311 h 422"/>
              <a:gd name="T82" fmla="*/ 342 w 421"/>
              <a:gd name="T83" fmla="*/ 346 h 422"/>
              <a:gd name="T84" fmla="*/ 328 w 421"/>
              <a:gd name="T85" fmla="*/ 364 h 422"/>
              <a:gd name="T86" fmla="*/ 315 w 421"/>
              <a:gd name="T87" fmla="*/ 377 h 422"/>
              <a:gd name="T88" fmla="*/ 297 w 421"/>
              <a:gd name="T89" fmla="*/ 382 h 422"/>
              <a:gd name="T90" fmla="*/ 279 w 421"/>
              <a:gd name="T91" fmla="*/ 377 h 422"/>
              <a:gd name="T92" fmla="*/ 244 w 421"/>
              <a:gd name="T93" fmla="*/ 404 h 422"/>
              <a:gd name="T94" fmla="*/ 231 w 421"/>
              <a:gd name="T95" fmla="*/ 422 h 422"/>
              <a:gd name="T96" fmla="*/ 200 w 421"/>
              <a:gd name="T97" fmla="*/ 417 h 422"/>
              <a:gd name="T98" fmla="*/ 186 w 421"/>
              <a:gd name="T99" fmla="*/ 408 h 422"/>
              <a:gd name="T100" fmla="*/ 160 w 421"/>
              <a:gd name="T101" fmla="*/ 391 h 422"/>
              <a:gd name="T102" fmla="*/ 164 w 421"/>
              <a:gd name="T103" fmla="*/ 368 h 422"/>
              <a:gd name="T104" fmla="*/ 133 w 421"/>
              <a:gd name="T105" fmla="*/ 351 h 422"/>
              <a:gd name="T106" fmla="*/ 80 w 421"/>
              <a:gd name="T107" fmla="*/ 337 h 422"/>
              <a:gd name="T108" fmla="*/ 49 w 421"/>
              <a:gd name="T109" fmla="*/ 342 h 422"/>
              <a:gd name="T110" fmla="*/ 22 w 421"/>
              <a:gd name="T111" fmla="*/ 328 h 422"/>
              <a:gd name="T112" fmla="*/ 13 w 421"/>
              <a:gd name="T113" fmla="*/ 315 h 422"/>
              <a:gd name="T114" fmla="*/ 22 w 421"/>
              <a:gd name="T115" fmla="*/ 293 h 422"/>
              <a:gd name="T116" fmla="*/ 0 w 421"/>
              <a:gd name="T117" fmla="*/ 26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1" h="422">
                <a:moveTo>
                  <a:pt x="0" y="266"/>
                </a:moveTo>
                <a:lnTo>
                  <a:pt x="0" y="266"/>
                </a:lnTo>
                <a:lnTo>
                  <a:pt x="13" y="262"/>
                </a:lnTo>
                <a:lnTo>
                  <a:pt x="13" y="258"/>
                </a:lnTo>
                <a:lnTo>
                  <a:pt x="18" y="253"/>
                </a:lnTo>
                <a:lnTo>
                  <a:pt x="13" y="244"/>
                </a:lnTo>
                <a:lnTo>
                  <a:pt x="18" y="235"/>
                </a:lnTo>
                <a:lnTo>
                  <a:pt x="26" y="231"/>
                </a:lnTo>
                <a:lnTo>
                  <a:pt x="35" y="231"/>
                </a:lnTo>
                <a:lnTo>
                  <a:pt x="44" y="231"/>
                </a:lnTo>
                <a:lnTo>
                  <a:pt x="49" y="231"/>
                </a:lnTo>
                <a:lnTo>
                  <a:pt x="49" y="222"/>
                </a:lnTo>
                <a:lnTo>
                  <a:pt x="53" y="213"/>
                </a:lnTo>
                <a:lnTo>
                  <a:pt x="58" y="213"/>
                </a:lnTo>
                <a:lnTo>
                  <a:pt x="53" y="204"/>
                </a:lnTo>
                <a:lnTo>
                  <a:pt x="44" y="178"/>
                </a:lnTo>
                <a:lnTo>
                  <a:pt x="49" y="164"/>
                </a:lnTo>
                <a:lnTo>
                  <a:pt x="49" y="164"/>
                </a:lnTo>
                <a:lnTo>
                  <a:pt x="53" y="160"/>
                </a:lnTo>
                <a:lnTo>
                  <a:pt x="58" y="160"/>
                </a:lnTo>
                <a:lnTo>
                  <a:pt x="53" y="147"/>
                </a:lnTo>
                <a:lnTo>
                  <a:pt x="66" y="142"/>
                </a:lnTo>
                <a:lnTo>
                  <a:pt x="71" y="142"/>
                </a:lnTo>
                <a:lnTo>
                  <a:pt x="71" y="138"/>
                </a:lnTo>
                <a:lnTo>
                  <a:pt x="71" y="138"/>
                </a:lnTo>
                <a:lnTo>
                  <a:pt x="71" y="133"/>
                </a:lnTo>
                <a:lnTo>
                  <a:pt x="89" y="125"/>
                </a:lnTo>
                <a:lnTo>
                  <a:pt x="89" y="116"/>
                </a:lnTo>
                <a:lnTo>
                  <a:pt x="84" y="102"/>
                </a:lnTo>
                <a:lnTo>
                  <a:pt x="84" y="102"/>
                </a:lnTo>
                <a:lnTo>
                  <a:pt x="80" y="93"/>
                </a:lnTo>
                <a:lnTo>
                  <a:pt x="71" y="93"/>
                </a:lnTo>
                <a:lnTo>
                  <a:pt x="75" y="89"/>
                </a:lnTo>
                <a:lnTo>
                  <a:pt x="84" y="89"/>
                </a:lnTo>
                <a:lnTo>
                  <a:pt x="84" y="85"/>
                </a:lnTo>
                <a:lnTo>
                  <a:pt x="89" y="80"/>
                </a:lnTo>
                <a:lnTo>
                  <a:pt x="93" y="80"/>
                </a:lnTo>
                <a:lnTo>
                  <a:pt x="97" y="80"/>
                </a:lnTo>
                <a:lnTo>
                  <a:pt x="106" y="89"/>
                </a:lnTo>
                <a:lnTo>
                  <a:pt x="120" y="89"/>
                </a:lnTo>
                <a:lnTo>
                  <a:pt x="120" y="89"/>
                </a:lnTo>
                <a:lnTo>
                  <a:pt x="124" y="85"/>
                </a:lnTo>
                <a:lnTo>
                  <a:pt x="129" y="80"/>
                </a:lnTo>
                <a:lnTo>
                  <a:pt x="133" y="71"/>
                </a:lnTo>
                <a:lnTo>
                  <a:pt x="137" y="71"/>
                </a:lnTo>
                <a:lnTo>
                  <a:pt x="142" y="67"/>
                </a:lnTo>
                <a:lnTo>
                  <a:pt x="146" y="67"/>
                </a:lnTo>
                <a:lnTo>
                  <a:pt x="151" y="67"/>
                </a:lnTo>
                <a:lnTo>
                  <a:pt x="155" y="62"/>
                </a:lnTo>
                <a:lnTo>
                  <a:pt x="155" y="62"/>
                </a:lnTo>
                <a:lnTo>
                  <a:pt x="160" y="40"/>
                </a:lnTo>
                <a:lnTo>
                  <a:pt x="168" y="40"/>
                </a:lnTo>
                <a:lnTo>
                  <a:pt x="173" y="40"/>
                </a:lnTo>
                <a:lnTo>
                  <a:pt x="182" y="40"/>
                </a:lnTo>
                <a:lnTo>
                  <a:pt x="191" y="36"/>
                </a:lnTo>
                <a:lnTo>
                  <a:pt x="191" y="5"/>
                </a:lnTo>
                <a:lnTo>
                  <a:pt x="195" y="0"/>
                </a:lnTo>
                <a:lnTo>
                  <a:pt x="200" y="5"/>
                </a:lnTo>
                <a:lnTo>
                  <a:pt x="222" y="14"/>
                </a:lnTo>
                <a:lnTo>
                  <a:pt x="231" y="23"/>
                </a:lnTo>
                <a:lnTo>
                  <a:pt x="235" y="23"/>
                </a:lnTo>
                <a:lnTo>
                  <a:pt x="248" y="23"/>
                </a:lnTo>
                <a:lnTo>
                  <a:pt x="253" y="23"/>
                </a:lnTo>
                <a:lnTo>
                  <a:pt x="257" y="18"/>
                </a:lnTo>
                <a:lnTo>
                  <a:pt x="266" y="18"/>
                </a:lnTo>
                <a:lnTo>
                  <a:pt x="271" y="23"/>
                </a:lnTo>
                <a:lnTo>
                  <a:pt x="279" y="23"/>
                </a:lnTo>
                <a:lnTo>
                  <a:pt x="288" y="27"/>
                </a:lnTo>
                <a:lnTo>
                  <a:pt x="297" y="31"/>
                </a:lnTo>
                <a:lnTo>
                  <a:pt x="302" y="31"/>
                </a:lnTo>
                <a:lnTo>
                  <a:pt x="310" y="40"/>
                </a:lnTo>
                <a:lnTo>
                  <a:pt x="319" y="49"/>
                </a:lnTo>
                <a:lnTo>
                  <a:pt x="319" y="49"/>
                </a:lnTo>
                <a:lnTo>
                  <a:pt x="319" y="49"/>
                </a:lnTo>
                <a:lnTo>
                  <a:pt x="315" y="49"/>
                </a:lnTo>
                <a:lnTo>
                  <a:pt x="315" y="49"/>
                </a:lnTo>
                <a:lnTo>
                  <a:pt x="315" y="54"/>
                </a:lnTo>
                <a:lnTo>
                  <a:pt x="315" y="54"/>
                </a:lnTo>
                <a:lnTo>
                  <a:pt x="315" y="58"/>
                </a:lnTo>
                <a:lnTo>
                  <a:pt x="315" y="58"/>
                </a:lnTo>
                <a:lnTo>
                  <a:pt x="315" y="58"/>
                </a:lnTo>
                <a:lnTo>
                  <a:pt x="315" y="58"/>
                </a:lnTo>
                <a:lnTo>
                  <a:pt x="315" y="62"/>
                </a:lnTo>
                <a:lnTo>
                  <a:pt x="315" y="62"/>
                </a:lnTo>
                <a:lnTo>
                  <a:pt x="310" y="62"/>
                </a:lnTo>
                <a:lnTo>
                  <a:pt x="310" y="62"/>
                </a:lnTo>
                <a:lnTo>
                  <a:pt x="310" y="62"/>
                </a:lnTo>
                <a:lnTo>
                  <a:pt x="310" y="58"/>
                </a:lnTo>
                <a:lnTo>
                  <a:pt x="310" y="58"/>
                </a:lnTo>
                <a:lnTo>
                  <a:pt x="310" y="58"/>
                </a:lnTo>
                <a:lnTo>
                  <a:pt x="310" y="62"/>
                </a:lnTo>
                <a:lnTo>
                  <a:pt x="306" y="62"/>
                </a:lnTo>
                <a:lnTo>
                  <a:pt x="306" y="62"/>
                </a:lnTo>
                <a:lnTo>
                  <a:pt x="310" y="67"/>
                </a:lnTo>
                <a:lnTo>
                  <a:pt x="310" y="67"/>
                </a:lnTo>
                <a:lnTo>
                  <a:pt x="310" y="67"/>
                </a:lnTo>
                <a:lnTo>
                  <a:pt x="315" y="62"/>
                </a:lnTo>
                <a:lnTo>
                  <a:pt x="319" y="62"/>
                </a:lnTo>
                <a:lnTo>
                  <a:pt x="319" y="62"/>
                </a:lnTo>
                <a:lnTo>
                  <a:pt x="319" y="62"/>
                </a:lnTo>
                <a:lnTo>
                  <a:pt x="324" y="62"/>
                </a:lnTo>
                <a:lnTo>
                  <a:pt x="324" y="62"/>
                </a:lnTo>
                <a:lnTo>
                  <a:pt x="328" y="62"/>
                </a:lnTo>
                <a:lnTo>
                  <a:pt x="328" y="62"/>
                </a:lnTo>
                <a:lnTo>
                  <a:pt x="333" y="62"/>
                </a:lnTo>
                <a:lnTo>
                  <a:pt x="337" y="62"/>
                </a:lnTo>
                <a:lnTo>
                  <a:pt x="337" y="67"/>
                </a:lnTo>
                <a:lnTo>
                  <a:pt x="337" y="67"/>
                </a:lnTo>
                <a:lnTo>
                  <a:pt x="342" y="71"/>
                </a:lnTo>
                <a:lnTo>
                  <a:pt x="346" y="71"/>
                </a:lnTo>
                <a:lnTo>
                  <a:pt x="346" y="71"/>
                </a:lnTo>
                <a:lnTo>
                  <a:pt x="355" y="76"/>
                </a:lnTo>
                <a:lnTo>
                  <a:pt x="359" y="80"/>
                </a:lnTo>
                <a:lnTo>
                  <a:pt x="359" y="89"/>
                </a:lnTo>
                <a:lnTo>
                  <a:pt x="359" y="89"/>
                </a:lnTo>
                <a:lnTo>
                  <a:pt x="359" y="89"/>
                </a:lnTo>
                <a:lnTo>
                  <a:pt x="368" y="89"/>
                </a:lnTo>
                <a:lnTo>
                  <a:pt x="368" y="93"/>
                </a:lnTo>
                <a:lnTo>
                  <a:pt x="368" y="102"/>
                </a:lnTo>
                <a:lnTo>
                  <a:pt x="368" y="107"/>
                </a:lnTo>
                <a:lnTo>
                  <a:pt x="368" y="111"/>
                </a:lnTo>
                <a:lnTo>
                  <a:pt x="364" y="116"/>
                </a:lnTo>
                <a:lnTo>
                  <a:pt x="355" y="125"/>
                </a:lnTo>
                <a:lnTo>
                  <a:pt x="355" y="129"/>
                </a:lnTo>
                <a:lnTo>
                  <a:pt x="350" y="133"/>
                </a:lnTo>
                <a:lnTo>
                  <a:pt x="346" y="138"/>
                </a:lnTo>
                <a:lnTo>
                  <a:pt x="337" y="142"/>
                </a:lnTo>
                <a:lnTo>
                  <a:pt x="333" y="142"/>
                </a:lnTo>
                <a:lnTo>
                  <a:pt x="328" y="142"/>
                </a:lnTo>
                <a:lnTo>
                  <a:pt x="324" y="138"/>
                </a:lnTo>
                <a:lnTo>
                  <a:pt x="319" y="138"/>
                </a:lnTo>
                <a:lnTo>
                  <a:pt x="315" y="142"/>
                </a:lnTo>
                <a:lnTo>
                  <a:pt x="306" y="147"/>
                </a:lnTo>
                <a:lnTo>
                  <a:pt x="306" y="147"/>
                </a:lnTo>
                <a:lnTo>
                  <a:pt x="302" y="147"/>
                </a:lnTo>
                <a:lnTo>
                  <a:pt x="297" y="151"/>
                </a:lnTo>
                <a:lnTo>
                  <a:pt x="293" y="147"/>
                </a:lnTo>
                <a:lnTo>
                  <a:pt x="288" y="147"/>
                </a:lnTo>
                <a:lnTo>
                  <a:pt x="284" y="151"/>
                </a:lnTo>
                <a:lnTo>
                  <a:pt x="288" y="164"/>
                </a:lnTo>
                <a:lnTo>
                  <a:pt x="288" y="169"/>
                </a:lnTo>
                <a:lnTo>
                  <a:pt x="293" y="169"/>
                </a:lnTo>
                <a:lnTo>
                  <a:pt x="297" y="169"/>
                </a:lnTo>
                <a:lnTo>
                  <a:pt x="302" y="169"/>
                </a:lnTo>
                <a:lnTo>
                  <a:pt x="302" y="173"/>
                </a:lnTo>
                <a:lnTo>
                  <a:pt x="306" y="173"/>
                </a:lnTo>
                <a:lnTo>
                  <a:pt x="310" y="178"/>
                </a:lnTo>
                <a:lnTo>
                  <a:pt x="315" y="178"/>
                </a:lnTo>
                <a:lnTo>
                  <a:pt x="319" y="178"/>
                </a:lnTo>
                <a:lnTo>
                  <a:pt x="324" y="178"/>
                </a:lnTo>
                <a:lnTo>
                  <a:pt x="328" y="178"/>
                </a:lnTo>
                <a:lnTo>
                  <a:pt x="333" y="178"/>
                </a:lnTo>
                <a:lnTo>
                  <a:pt x="337" y="173"/>
                </a:lnTo>
                <a:lnTo>
                  <a:pt x="342" y="169"/>
                </a:lnTo>
                <a:lnTo>
                  <a:pt x="346" y="169"/>
                </a:lnTo>
                <a:lnTo>
                  <a:pt x="350" y="164"/>
                </a:lnTo>
                <a:lnTo>
                  <a:pt x="359" y="160"/>
                </a:lnTo>
                <a:lnTo>
                  <a:pt x="368" y="156"/>
                </a:lnTo>
                <a:lnTo>
                  <a:pt x="377" y="156"/>
                </a:lnTo>
                <a:lnTo>
                  <a:pt x="382" y="151"/>
                </a:lnTo>
                <a:lnTo>
                  <a:pt x="382" y="151"/>
                </a:lnTo>
                <a:lnTo>
                  <a:pt x="386" y="147"/>
                </a:lnTo>
                <a:lnTo>
                  <a:pt x="386" y="142"/>
                </a:lnTo>
                <a:lnTo>
                  <a:pt x="390" y="142"/>
                </a:lnTo>
                <a:lnTo>
                  <a:pt x="390" y="147"/>
                </a:lnTo>
                <a:lnTo>
                  <a:pt x="395" y="147"/>
                </a:lnTo>
                <a:lnTo>
                  <a:pt x="399" y="151"/>
                </a:lnTo>
                <a:lnTo>
                  <a:pt x="404" y="151"/>
                </a:lnTo>
                <a:lnTo>
                  <a:pt x="404" y="156"/>
                </a:lnTo>
                <a:lnTo>
                  <a:pt x="408" y="160"/>
                </a:lnTo>
                <a:lnTo>
                  <a:pt x="408" y="164"/>
                </a:lnTo>
                <a:lnTo>
                  <a:pt x="413" y="169"/>
                </a:lnTo>
                <a:lnTo>
                  <a:pt x="413" y="173"/>
                </a:lnTo>
                <a:lnTo>
                  <a:pt x="417" y="178"/>
                </a:lnTo>
                <a:lnTo>
                  <a:pt x="417" y="182"/>
                </a:lnTo>
                <a:lnTo>
                  <a:pt x="421" y="182"/>
                </a:lnTo>
                <a:lnTo>
                  <a:pt x="417" y="182"/>
                </a:lnTo>
                <a:lnTo>
                  <a:pt x="390" y="222"/>
                </a:lnTo>
                <a:lnTo>
                  <a:pt x="386" y="222"/>
                </a:lnTo>
                <a:lnTo>
                  <a:pt x="382" y="231"/>
                </a:lnTo>
                <a:lnTo>
                  <a:pt x="377" y="235"/>
                </a:lnTo>
                <a:lnTo>
                  <a:pt x="377" y="244"/>
                </a:lnTo>
                <a:lnTo>
                  <a:pt x="373" y="240"/>
                </a:lnTo>
                <a:lnTo>
                  <a:pt x="368" y="244"/>
                </a:lnTo>
                <a:lnTo>
                  <a:pt x="368" y="244"/>
                </a:lnTo>
                <a:lnTo>
                  <a:pt x="359" y="253"/>
                </a:lnTo>
                <a:lnTo>
                  <a:pt x="355" y="258"/>
                </a:lnTo>
                <a:lnTo>
                  <a:pt x="346" y="249"/>
                </a:lnTo>
                <a:lnTo>
                  <a:pt x="337" y="235"/>
                </a:lnTo>
                <a:lnTo>
                  <a:pt x="328" y="235"/>
                </a:lnTo>
                <a:lnTo>
                  <a:pt x="324" y="235"/>
                </a:lnTo>
                <a:lnTo>
                  <a:pt x="319" y="249"/>
                </a:lnTo>
                <a:lnTo>
                  <a:pt x="315" y="258"/>
                </a:lnTo>
                <a:lnTo>
                  <a:pt x="310" y="262"/>
                </a:lnTo>
                <a:lnTo>
                  <a:pt x="306" y="266"/>
                </a:lnTo>
                <a:lnTo>
                  <a:pt x="306" y="271"/>
                </a:lnTo>
                <a:lnTo>
                  <a:pt x="310" y="271"/>
                </a:lnTo>
                <a:lnTo>
                  <a:pt x="310" y="275"/>
                </a:lnTo>
                <a:lnTo>
                  <a:pt x="306" y="289"/>
                </a:lnTo>
                <a:lnTo>
                  <a:pt x="306" y="297"/>
                </a:lnTo>
                <a:lnTo>
                  <a:pt x="328" y="297"/>
                </a:lnTo>
                <a:lnTo>
                  <a:pt x="342" y="297"/>
                </a:lnTo>
                <a:lnTo>
                  <a:pt x="346" y="306"/>
                </a:lnTo>
                <a:lnTo>
                  <a:pt x="346" y="311"/>
                </a:lnTo>
                <a:lnTo>
                  <a:pt x="333" y="311"/>
                </a:lnTo>
                <a:lnTo>
                  <a:pt x="333" y="315"/>
                </a:lnTo>
                <a:lnTo>
                  <a:pt x="333" y="320"/>
                </a:lnTo>
                <a:lnTo>
                  <a:pt x="337" y="324"/>
                </a:lnTo>
                <a:lnTo>
                  <a:pt x="337" y="333"/>
                </a:lnTo>
                <a:lnTo>
                  <a:pt x="342" y="346"/>
                </a:lnTo>
                <a:lnTo>
                  <a:pt x="337" y="351"/>
                </a:lnTo>
                <a:lnTo>
                  <a:pt x="333" y="355"/>
                </a:lnTo>
                <a:lnTo>
                  <a:pt x="333" y="359"/>
                </a:lnTo>
                <a:lnTo>
                  <a:pt x="328" y="359"/>
                </a:lnTo>
                <a:lnTo>
                  <a:pt x="328" y="364"/>
                </a:lnTo>
                <a:lnTo>
                  <a:pt x="324" y="364"/>
                </a:lnTo>
                <a:lnTo>
                  <a:pt x="319" y="368"/>
                </a:lnTo>
                <a:lnTo>
                  <a:pt x="319" y="368"/>
                </a:lnTo>
                <a:lnTo>
                  <a:pt x="315" y="373"/>
                </a:lnTo>
                <a:lnTo>
                  <a:pt x="315" y="377"/>
                </a:lnTo>
                <a:lnTo>
                  <a:pt x="310" y="377"/>
                </a:lnTo>
                <a:lnTo>
                  <a:pt x="306" y="377"/>
                </a:lnTo>
                <a:lnTo>
                  <a:pt x="306" y="382"/>
                </a:lnTo>
                <a:lnTo>
                  <a:pt x="302" y="382"/>
                </a:lnTo>
                <a:lnTo>
                  <a:pt x="297" y="382"/>
                </a:lnTo>
                <a:lnTo>
                  <a:pt x="293" y="382"/>
                </a:lnTo>
                <a:lnTo>
                  <a:pt x="293" y="382"/>
                </a:lnTo>
                <a:lnTo>
                  <a:pt x="288" y="386"/>
                </a:lnTo>
                <a:lnTo>
                  <a:pt x="284" y="386"/>
                </a:lnTo>
                <a:lnTo>
                  <a:pt x="279" y="377"/>
                </a:lnTo>
                <a:lnTo>
                  <a:pt x="271" y="377"/>
                </a:lnTo>
                <a:lnTo>
                  <a:pt x="257" y="382"/>
                </a:lnTo>
                <a:lnTo>
                  <a:pt x="253" y="391"/>
                </a:lnTo>
                <a:lnTo>
                  <a:pt x="253" y="399"/>
                </a:lnTo>
                <a:lnTo>
                  <a:pt x="244" y="404"/>
                </a:lnTo>
                <a:lnTo>
                  <a:pt x="235" y="408"/>
                </a:lnTo>
                <a:lnTo>
                  <a:pt x="235" y="413"/>
                </a:lnTo>
                <a:lnTo>
                  <a:pt x="231" y="417"/>
                </a:lnTo>
                <a:lnTo>
                  <a:pt x="231" y="422"/>
                </a:lnTo>
                <a:lnTo>
                  <a:pt x="231" y="422"/>
                </a:lnTo>
                <a:lnTo>
                  <a:pt x="222" y="417"/>
                </a:lnTo>
                <a:lnTo>
                  <a:pt x="208" y="413"/>
                </a:lnTo>
                <a:lnTo>
                  <a:pt x="204" y="413"/>
                </a:lnTo>
                <a:lnTo>
                  <a:pt x="200" y="413"/>
                </a:lnTo>
                <a:lnTo>
                  <a:pt x="200" y="417"/>
                </a:lnTo>
                <a:lnTo>
                  <a:pt x="200" y="422"/>
                </a:lnTo>
                <a:lnTo>
                  <a:pt x="195" y="417"/>
                </a:lnTo>
                <a:lnTo>
                  <a:pt x="191" y="417"/>
                </a:lnTo>
                <a:lnTo>
                  <a:pt x="191" y="413"/>
                </a:lnTo>
                <a:lnTo>
                  <a:pt x="186" y="408"/>
                </a:lnTo>
                <a:lnTo>
                  <a:pt x="177" y="413"/>
                </a:lnTo>
                <a:lnTo>
                  <a:pt x="173" y="413"/>
                </a:lnTo>
                <a:lnTo>
                  <a:pt x="168" y="408"/>
                </a:lnTo>
                <a:lnTo>
                  <a:pt x="168" y="399"/>
                </a:lnTo>
                <a:lnTo>
                  <a:pt x="160" y="391"/>
                </a:lnTo>
                <a:lnTo>
                  <a:pt x="160" y="386"/>
                </a:lnTo>
                <a:lnTo>
                  <a:pt x="164" y="382"/>
                </a:lnTo>
                <a:lnTo>
                  <a:pt x="164" y="377"/>
                </a:lnTo>
                <a:lnTo>
                  <a:pt x="164" y="373"/>
                </a:lnTo>
                <a:lnTo>
                  <a:pt x="164" y="368"/>
                </a:lnTo>
                <a:lnTo>
                  <a:pt x="151" y="364"/>
                </a:lnTo>
                <a:lnTo>
                  <a:pt x="151" y="359"/>
                </a:lnTo>
                <a:lnTo>
                  <a:pt x="137" y="359"/>
                </a:lnTo>
                <a:lnTo>
                  <a:pt x="137" y="355"/>
                </a:lnTo>
                <a:lnTo>
                  <a:pt x="133" y="351"/>
                </a:lnTo>
                <a:lnTo>
                  <a:pt x="129" y="351"/>
                </a:lnTo>
                <a:lnTo>
                  <a:pt x="124" y="346"/>
                </a:lnTo>
                <a:lnTo>
                  <a:pt x="111" y="342"/>
                </a:lnTo>
                <a:lnTo>
                  <a:pt x="93" y="337"/>
                </a:lnTo>
                <a:lnTo>
                  <a:pt x="80" y="337"/>
                </a:lnTo>
                <a:lnTo>
                  <a:pt x="75" y="337"/>
                </a:lnTo>
                <a:lnTo>
                  <a:pt x="71" y="342"/>
                </a:lnTo>
                <a:lnTo>
                  <a:pt x="66" y="342"/>
                </a:lnTo>
                <a:lnTo>
                  <a:pt x="62" y="342"/>
                </a:lnTo>
                <a:lnTo>
                  <a:pt x="49" y="342"/>
                </a:lnTo>
                <a:lnTo>
                  <a:pt x="44" y="342"/>
                </a:lnTo>
                <a:lnTo>
                  <a:pt x="40" y="342"/>
                </a:lnTo>
                <a:lnTo>
                  <a:pt x="35" y="337"/>
                </a:lnTo>
                <a:lnTo>
                  <a:pt x="31" y="333"/>
                </a:lnTo>
                <a:lnTo>
                  <a:pt x="22" y="328"/>
                </a:lnTo>
                <a:lnTo>
                  <a:pt x="9" y="324"/>
                </a:lnTo>
                <a:lnTo>
                  <a:pt x="4" y="320"/>
                </a:lnTo>
                <a:lnTo>
                  <a:pt x="9" y="320"/>
                </a:lnTo>
                <a:lnTo>
                  <a:pt x="13" y="315"/>
                </a:lnTo>
                <a:lnTo>
                  <a:pt x="13" y="315"/>
                </a:lnTo>
                <a:lnTo>
                  <a:pt x="13" y="315"/>
                </a:lnTo>
                <a:lnTo>
                  <a:pt x="13" y="306"/>
                </a:lnTo>
                <a:lnTo>
                  <a:pt x="13" y="302"/>
                </a:lnTo>
                <a:lnTo>
                  <a:pt x="13" y="297"/>
                </a:lnTo>
                <a:lnTo>
                  <a:pt x="22" y="293"/>
                </a:lnTo>
                <a:lnTo>
                  <a:pt x="22" y="289"/>
                </a:lnTo>
                <a:lnTo>
                  <a:pt x="4" y="280"/>
                </a:lnTo>
                <a:lnTo>
                  <a:pt x="9" y="275"/>
                </a:lnTo>
                <a:lnTo>
                  <a:pt x="4" y="271"/>
                </a:lnTo>
                <a:lnTo>
                  <a:pt x="0" y="266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0" name="Freeform 972">
            <a:extLst>
              <a:ext uri="{FF2B5EF4-FFF2-40B4-BE49-F238E27FC236}">
                <a16:creationId xmlns:a16="http://schemas.microsoft.com/office/drawing/2014/main" id="{7D9C2FDD-1CAC-484D-841A-0026DB6E933F}"/>
              </a:ext>
            </a:extLst>
          </p:cNvPr>
          <p:cNvSpPr>
            <a:spLocks/>
          </p:cNvSpPr>
          <p:nvPr/>
        </p:nvSpPr>
        <p:spPr bwMode="auto">
          <a:xfrm>
            <a:off x="5616481" y="4540415"/>
            <a:ext cx="375941" cy="376833"/>
          </a:xfrm>
          <a:custGeom>
            <a:avLst/>
            <a:gdLst>
              <a:gd name="T0" fmla="*/ 18 w 421"/>
              <a:gd name="T1" fmla="*/ 253 h 422"/>
              <a:gd name="T2" fmla="*/ 44 w 421"/>
              <a:gd name="T3" fmla="*/ 231 h 422"/>
              <a:gd name="T4" fmla="*/ 53 w 421"/>
              <a:gd name="T5" fmla="*/ 204 h 422"/>
              <a:gd name="T6" fmla="*/ 58 w 421"/>
              <a:gd name="T7" fmla="*/ 160 h 422"/>
              <a:gd name="T8" fmla="*/ 71 w 421"/>
              <a:gd name="T9" fmla="*/ 138 h 422"/>
              <a:gd name="T10" fmla="*/ 84 w 421"/>
              <a:gd name="T11" fmla="*/ 102 h 422"/>
              <a:gd name="T12" fmla="*/ 84 w 421"/>
              <a:gd name="T13" fmla="*/ 85 h 422"/>
              <a:gd name="T14" fmla="*/ 120 w 421"/>
              <a:gd name="T15" fmla="*/ 89 h 422"/>
              <a:gd name="T16" fmla="*/ 137 w 421"/>
              <a:gd name="T17" fmla="*/ 71 h 422"/>
              <a:gd name="T18" fmla="*/ 155 w 421"/>
              <a:gd name="T19" fmla="*/ 62 h 422"/>
              <a:gd name="T20" fmla="*/ 191 w 421"/>
              <a:gd name="T21" fmla="*/ 36 h 422"/>
              <a:gd name="T22" fmla="*/ 231 w 421"/>
              <a:gd name="T23" fmla="*/ 23 h 422"/>
              <a:gd name="T24" fmla="*/ 266 w 421"/>
              <a:gd name="T25" fmla="*/ 18 h 422"/>
              <a:gd name="T26" fmla="*/ 302 w 421"/>
              <a:gd name="T27" fmla="*/ 31 h 422"/>
              <a:gd name="T28" fmla="*/ 315 w 421"/>
              <a:gd name="T29" fmla="*/ 49 h 422"/>
              <a:gd name="T30" fmla="*/ 315 w 421"/>
              <a:gd name="T31" fmla="*/ 58 h 422"/>
              <a:gd name="T32" fmla="*/ 310 w 421"/>
              <a:gd name="T33" fmla="*/ 62 h 422"/>
              <a:gd name="T34" fmla="*/ 310 w 421"/>
              <a:gd name="T35" fmla="*/ 58 h 422"/>
              <a:gd name="T36" fmla="*/ 310 w 421"/>
              <a:gd name="T37" fmla="*/ 67 h 422"/>
              <a:gd name="T38" fmla="*/ 319 w 421"/>
              <a:gd name="T39" fmla="*/ 62 h 422"/>
              <a:gd name="T40" fmla="*/ 333 w 421"/>
              <a:gd name="T41" fmla="*/ 62 h 422"/>
              <a:gd name="T42" fmla="*/ 346 w 421"/>
              <a:gd name="T43" fmla="*/ 71 h 422"/>
              <a:gd name="T44" fmla="*/ 359 w 421"/>
              <a:gd name="T45" fmla="*/ 89 h 422"/>
              <a:gd name="T46" fmla="*/ 368 w 421"/>
              <a:gd name="T47" fmla="*/ 107 h 422"/>
              <a:gd name="T48" fmla="*/ 350 w 421"/>
              <a:gd name="T49" fmla="*/ 133 h 422"/>
              <a:gd name="T50" fmla="*/ 324 w 421"/>
              <a:gd name="T51" fmla="*/ 138 h 422"/>
              <a:gd name="T52" fmla="*/ 302 w 421"/>
              <a:gd name="T53" fmla="*/ 147 h 422"/>
              <a:gd name="T54" fmla="*/ 288 w 421"/>
              <a:gd name="T55" fmla="*/ 164 h 422"/>
              <a:gd name="T56" fmla="*/ 302 w 421"/>
              <a:gd name="T57" fmla="*/ 173 h 422"/>
              <a:gd name="T58" fmla="*/ 324 w 421"/>
              <a:gd name="T59" fmla="*/ 178 h 422"/>
              <a:gd name="T60" fmla="*/ 346 w 421"/>
              <a:gd name="T61" fmla="*/ 169 h 422"/>
              <a:gd name="T62" fmla="*/ 382 w 421"/>
              <a:gd name="T63" fmla="*/ 151 h 422"/>
              <a:gd name="T64" fmla="*/ 390 w 421"/>
              <a:gd name="T65" fmla="*/ 147 h 422"/>
              <a:gd name="T66" fmla="*/ 408 w 421"/>
              <a:gd name="T67" fmla="*/ 160 h 422"/>
              <a:gd name="T68" fmla="*/ 417 w 421"/>
              <a:gd name="T69" fmla="*/ 182 h 422"/>
              <a:gd name="T70" fmla="*/ 382 w 421"/>
              <a:gd name="T71" fmla="*/ 231 h 422"/>
              <a:gd name="T72" fmla="*/ 368 w 421"/>
              <a:gd name="T73" fmla="*/ 244 h 422"/>
              <a:gd name="T74" fmla="*/ 328 w 421"/>
              <a:gd name="T75" fmla="*/ 235 h 422"/>
              <a:gd name="T76" fmla="*/ 306 w 421"/>
              <a:gd name="T77" fmla="*/ 266 h 422"/>
              <a:gd name="T78" fmla="*/ 306 w 421"/>
              <a:gd name="T79" fmla="*/ 297 h 422"/>
              <a:gd name="T80" fmla="*/ 333 w 421"/>
              <a:gd name="T81" fmla="*/ 311 h 422"/>
              <a:gd name="T82" fmla="*/ 342 w 421"/>
              <a:gd name="T83" fmla="*/ 346 h 422"/>
              <a:gd name="T84" fmla="*/ 328 w 421"/>
              <a:gd name="T85" fmla="*/ 364 h 422"/>
              <a:gd name="T86" fmla="*/ 315 w 421"/>
              <a:gd name="T87" fmla="*/ 377 h 422"/>
              <a:gd name="T88" fmla="*/ 297 w 421"/>
              <a:gd name="T89" fmla="*/ 382 h 422"/>
              <a:gd name="T90" fmla="*/ 279 w 421"/>
              <a:gd name="T91" fmla="*/ 377 h 422"/>
              <a:gd name="T92" fmla="*/ 244 w 421"/>
              <a:gd name="T93" fmla="*/ 404 h 422"/>
              <a:gd name="T94" fmla="*/ 231 w 421"/>
              <a:gd name="T95" fmla="*/ 422 h 422"/>
              <a:gd name="T96" fmla="*/ 200 w 421"/>
              <a:gd name="T97" fmla="*/ 417 h 422"/>
              <a:gd name="T98" fmla="*/ 186 w 421"/>
              <a:gd name="T99" fmla="*/ 408 h 422"/>
              <a:gd name="T100" fmla="*/ 160 w 421"/>
              <a:gd name="T101" fmla="*/ 391 h 422"/>
              <a:gd name="T102" fmla="*/ 164 w 421"/>
              <a:gd name="T103" fmla="*/ 368 h 422"/>
              <a:gd name="T104" fmla="*/ 133 w 421"/>
              <a:gd name="T105" fmla="*/ 351 h 422"/>
              <a:gd name="T106" fmla="*/ 80 w 421"/>
              <a:gd name="T107" fmla="*/ 337 h 422"/>
              <a:gd name="T108" fmla="*/ 49 w 421"/>
              <a:gd name="T109" fmla="*/ 342 h 422"/>
              <a:gd name="T110" fmla="*/ 22 w 421"/>
              <a:gd name="T111" fmla="*/ 328 h 422"/>
              <a:gd name="T112" fmla="*/ 13 w 421"/>
              <a:gd name="T113" fmla="*/ 315 h 422"/>
              <a:gd name="T114" fmla="*/ 22 w 421"/>
              <a:gd name="T115" fmla="*/ 293 h 422"/>
              <a:gd name="T116" fmla="*/ 0 w 421"/>
              <a:gd name="T117" fmla="*/ 266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1" h="422">
                <a:moveTo>
                  <a:pt x="0" y="266"/>
                </a:moveTo>
                <a:lnTo>
                  <a:pt x="0" y="266"/>
                </a:lnTo>
                <a:lnTo>
                  <a:pt x="13" y="262"/>
                </a:lnTo>
                <a:lnTo>
                  <a:pt x="13" y="258"/>
                </a:lnTo>
                <a:lnTo>
                  <a:pt x="18" y="253"/>
                </a:lnTo>
                <a:lnTo>
                  <a:pt x="13" y="244"/>
                </a:lnTo>
                <a:lnTo>
                  <a:pt x="18" y="235"/>
                </a:lnTo>
                <a:lnTo>
                  <a:pt x="26" y="231"/>
                </a:lnTo>
                <a:lnTo>
                  <a:pt x="35" y="231"/>
                </a:lnTo>
                <a:lnTo>
                  <a:pt x="44" y="231"/>
                </a:lnTo>
                <a:lnTo>
                  <a:pt x="49" y="231"/>
                </a:lnTo>
                <a:lnTo>
                  <a:pt x="49" y="222"/>
                </a:lnTo>
                <a:lnTo>
                  <a:pt x="53" y="213"/>
                </a:lnTo>
                <a:lnTo>
                  <a:pt x="58" y="213"/>
                </a:lnTo>
                <a:lnTo>
                  <a:pt x="53" y="204"/>
                </a:lnTo>
                <a:lnTo>
                  <a:pt x="44" y="178"/>
                </a:lnTo>
                <a:lnTo>
                  <a:pt x="49" y="164"/>
                </a:lnTo>
                <a:lnTo>
                  <a:pt x="49" y="164"/>
                </a:lnTo>
                <a:lnTo>
                  <a:pt x="53" y="160"/>
                </a:lnTo>
                <a:lnTo>
                  <a:pt x="58" y="160"/>
                </a:lnTo>
                <a:lnTo>
                  <a:pt x="53" y="147"/>
                </a:lnTo>
                <a:lnTo>
                  <a:pt x="66" y="142"/>
                </a:lnTo>
                <a:lnTo>
                  <a:pt x="71" y="142"/>
                </a:lnTo>
                <a:lnTo>
                  <a:pt x="71" y="138"/>
                </a:lnTo>
                <a:lnTo>
                  <a:pt x="71" y="138"/>
                </a:lnTo>
                <a:lnTo>
                  <a:pt x="71" y="133"/>
                </a:lnTo>
                <a:lnTo>
                  <a:pt x="89" y="125"/>
                </a:lnTo>
                <a:lnTo>
                  <a:pt x="89" y="116"/>
                </a:lnTo>
                <a:lnTo>
                  <a:pt x="84" y="102"/>
                </a:lnTo>
                <a:lnTo>
                  <a:pt x="84" y="102"/>
                </a:lnTo>
                <a:lnTo>
                  <a:pt x="80" y="93"/>
                </a:lnTo>
                <a:lnTo>
                  <a:pt x="71" y="93"/>
                </a:lnTo>
                <a:lnTo>
                  <a:pt x="75" y="89"/>
                </a:lnTo>
                <a:lnTo>
                  <a:pt x="84" y="89"/>
                </a:lnTo>
                <a:lnTo>
                  <a:pt x="84" y="85"/>
                </a:lnTo>
                <a:lnTo>
                  <a:pt x="89" y="80"/>
                </a:lnTo>
                <a:lnTo>
                  <a:pt x="93" y="80"/>
                </a:lnTo>
                <a:lnTo>
                  <a:pt x="97" y="80"/>
                </a:lnTo>
                <a:lnTo>
                  <a:pt x="106" y="89"/>
                </a:lnTo>
                <a:lnTo>
                  <a:pt x="120" y="89"/>
                </a:lnTo>
                <a:lnTo>
                  <a:pt x="120" y="89"/>
                </a:lnTo>
                <a:lnTo>
                  <a:pt x="124" y="85"/>
                </a:lnTo>
                <a:lnTo>
                  <a:pt x="129" y="80"/>
                </a:lnTo>
                <a:lnTo>
                  <a:pt x="133" y="71"/>
                </a:lnTo>
                <a:lnTo>
                  <a:pt x="137" y="71"/>
                </a:lnTo>
                <a:lnTo>
                  <a:pt x="142" y="67"/>
                </a:lnTo>
                <a:lnTo>
                  <a:pt x="146" y="67"/>
                </a:lnTo>
                <a:lnTo>
                  <a:pt x="151" y="67"/>
                </a:lnTo>
                <a:lnTo>
                  <a:pt x="155" y="62"/>
                </a:lnTo>
                <a:lnTo>
                  <a:pt x="155" y="62"/>
                </a:lnTo>
                <a:lnTo>
                  <a:pt x="160" y="40"/>
                </a:lnTo>
                <a:lnTo>
                  <a:pt x="168" y="40"/>
                </a:lnTo>
                <a:lnTo>
                  <a:pt x="173" y="40"/>
                </a:lnTo>
                <a:lnTo>
                  <a:pt x="182" y="40"/>
                </a:lnTo>
                <a:lnTo>
                  <a:pt x="191" y="36"/>
                </a:lnTo>
                <a:lnTo>
                  <a:pt x="191" y="5"/>
                </a:lnTo>
                <a:lnTo>
                  <a:pt x="195" y="0"/>
                </a:lnTo>
                <a:lnTo>
                  <a:pt x="200" y="5"/>
                </a:lnTo>
                <a:lnTo>
                  <a:pt x="222" y="14"/>
                </a:lnTo>
                <a:lnTo>
                  <a:pt x="231" y="23"/>
                </a:lnTo>
                <a:lnTo>
                  <a:pt x="235" y="23"/>
                </a:lnTo>
                <a:lnTo>
                  <a:pt x="248" y="23"/>
                </a:lnTo>
                <a:lnTo>
                  <a:pt x="253" y="23"/>
                </a:lnTo>
                <a:lnTo>
                  <a:pt x="257" y="18"/>
                </a:lnTo>
                <a:lnTo>
                  <a:pt x="266" y="18"/>
                </a:lnTo>
                <a:lnTo>
                  <a:pt x="271" y="23"/>
                </a:lnTo>
                <a:lnTo>
                  <a:pt x="279" y="23"/>
                </a:lnTo>
                <a:lnTo>
                  <a:pt x="288" y="27"/>
                </a:lnTo>
                <a:lnTo>
                  <a:pt x="297" y="31"/>
                </a:lnTo>
                <a:lnTo>
                  <a:pt x="302" y="31"/>
                </a:lnTo>
                <a:lnTo>
                  <a:pt x="310" y="40"/>
                </a:lnTo>
                <a:lnTo>
                  <a:pt x="319" y="49"/>
                </a:lnTo>
                <a:lnTo>
                  <a:pt x="319" y="49"/>
                </a:lnTo>
                <a:lnTo>
                  <a:pt x="319" y="49"/>
                </a:lnTo>
                <a:lnTo>
                  <a:pt x="315" y="49"/>
                </a:lnTo>
                <a:lnTo>
                  <a:pt x="315" y="49"/>
                </a:lnTo>
                <a:lnTo>
                  <a:pt x="315" y="54"/>
                </a:lnTo>
                <a:lnTo>
                  <a:pt x="315" y="54"/>
                </a:lnTo>
                <a:lnTo>
                  <a:pt x="315" y="58"/>
                </a:lnTo>
                <a:lnTo>
                  <a:pt x="315" y="58"/>
                </a:lnTo>
                <a:lnTo>
                  <a:pt x="315" y="58"/>
                </a:lnTo>
                <a:lnTo>
                  <a:pt x="315" y="58"/>
                </a:lnTo>
                <a:lnTo>
                  <a:pt x="315" y="62"/>
                </a:lnTo>
                <a:lnTo>
                  <a:pt x="315" y="62"/>
                </a:lnTo>
                <a:lnTo>
                  <a:pt x="310" y="62"/>
                </a:lnTo>
                <a:lnTo>
                  <a:pt x="310" y="62"/>
                </a:lnTo>
                <a:lnTo>
                  <a:pt x="310" y="62"/>
                </a:lnTo>
                <a:lnTo>
                  <a:pt x="310" y="58"/>
                </a:lnTo>
                <a:lnTo>
                  <a:pt x="310" y="58"/>
                </a:lnTo>
                <a:lnTo>
                  <a:pt x="310" y="58"/>
                </a:lnTo>
                <a:lnTo>
                  <a:pt x="310" y="62"/>
                </a:lnTo>
                <a:lnTo>
                  <a:pt x="306" y="62"/>
                </a:lnTo>
                <a:lnTo>
                  <a:pt x="306" y="62"/>
                </a:lnTo>
                <a:lnTo>
                  <a:pt x="310" y="67"/>
                </a:lnTo>
                <a:lnTo>
                  <a:pt x="310" y="67"/>
                </a:lnTo>
                <a:lnTo>
                  <a:pt x="310" y="67"/>
                </a:lnTo>
                <a:lnTo>
                  <a:pt x="315" y="62"/>
                </a:lnTo>
                <a:lnTo>
                  <a:pt x="319" y="62"/>
                </a:lnTo>
                <a:lnTo>
                  <a:pt x="319" y="62"/>
                </a:lnTo>
                <a:lnTo>
                  <a:pt x="319" y="62"/>
                </a:lnTo>
                <a:lnTo>
                  <a:pt x="324" y="62"/>
                </a:lnTo>
                <a:lnTo>
                  <a:pt x="324" y="62"/>
                </a:lnTo>
                <a:lnTo>
                  <a:pt x="328" y="62"/>
                </a:lnTo>
                <a:lnTo>
                  <a:pt x="328" y="62"/>
                </a:lnTo>
                <a:lnTo>
                  <a:pt x="333" y="62"/>
                </a:lnTo>
                <a:lnTo>
                  <a:pt x="337" y="62"/>
                </a:lnTo>
                <a:lnTo>
                  <a:pt x="337" y="67"/>
                </a:lnTo>
                <a:lnTo>
                  <a:pt x="337" y="67"/>
                </a:lnTo>
                <a:lnTo>
                  <a:pt x="342" y="71"/>
                </a:lnTo>
                <a:lnTo>
                  <a:pt x="346" y="71"/>
                </a:lnTo>
                <a:lnTo>
                  <a:pt x="346" y="71"/>
                </a:lnTo>
                <a:lnTo>
                  <a:pt x="355" y="76"/>
                </a:lnTo>
                <a:lnTo>
                  <a:pt x="359" y="80"/>
                </a:lnTo>
                <a:lnTo>
                  <a:pt x="359" y="89"/>
                </a:lnTo>
                <a:lnTo>
                  <a:pt x="359" y="89"/>
                </a:lnTo>
                <a:lnTo>
                  <a:pt x="359" y="89"/>
                </a:lnTo>
                <a:lnTo>
                  <a:pt x="368" y="89"/>
                </a:lnTo>
                <a:lnTo>
                  <a:pt x="368" y="93"/>
                </a:lnTo>
                <a:lnTo>
                  <a:pt x="368" y="102"/>
                </a:lnTo>
                <a:lnTo>
                  <a:pt x="368" y="107"/>
                </a:lnTo>
                <a:lnTo>
                  <a:pt x="368" y="111"/>
                </a:lnTo>
                <a:lnTo>
                  <a:pt x="364" y="116"/>
                </a:lnTo>
                <a:lnTo>
                  <a:pt x="355" y="125"/>
                </a:lnTo>
                <a:lnTo>
                  <a:pt x="355" y="129"/>
                </a:lnTo>
                <a:lnTo>
                  <a:pt x="350" y="133"/>
                </a:lnTo>
                <a:lnTo>
                  <a:pt x="346" y="138"/>
                </a:lnTo>
                <a:lnTo>
                  <a:pt x="337" y="142"/>
                </a:lnTo>
                <a:lnTo>
                  <a:pt x="333" y="142"/>
                </a:lnTo>
                <a:lnTo>
                  <a:pt x="328" y="142"/>
                </a:lnTo>
                <a:lnTo>
                  <a:pt x="324" y="138"/>
                </a:lnTo>
                <a:lnTo>
                  <a:pt x="319" y="138"/>
                </a:lnTo>
                <a:lnTo>
                  <a:pt x="315" y="142"/>
                </a:lnTo>
                <a:lnTo>
                  <a:pt x="306" y="147"/>
                </a:lnTo>
                <a:lnTo>
                  <a:pt x="306" y="147"/>
                </a:lnTo>
                <a:lnTo>
                  <a:pt x="302" y="147"/>
                </a:lnTo>
                <a:lnTo>
                  <a:pt x="297" y="151"/>
                </a:lnTo>
                <a:lnTo>
                  <a:pt x="293" y="147"/>
                </a:lnTo>
                <a:lnTo>
                  <a:pt x="288" y="147"/>
                </a:lnTo>
                <a:lnTo>
                  <a:pt x="284" y="151"/>
                </a:lnTo>
                <a:lnTo>
                  <a:pt x="288" y="164"/>
                </a:lnTo>
                <a:lnTo>
                  <a:pt x="288" y="169"/>
                </a:lnTo>
                <a:lnTo>
                  <a:pt x="293" y="169"/>
                </a:lnTo>
                <a:lnTo>
                  <a:pt x="297" y="169"/>
                </a:lnTo>
                <a:lnTo>
                  <a:pt x="302" y="169"/>
                </a:lnTo>
                <a:lnTo>
                  <a:pt x="302" y="173"/>
                </a:lnTo>
                <a:lnTo>
                  <a:pt x="306" y="173"/>
                </a:lnTo>
                <a:lnTo>
                  <a:pt x="310" y="178"/>
                </a:lnTo>
                <a:lnTo>
                  <a:pt x="315" y="178"/>
                </a:lnTo>
                <a:lnTo>
                  <a:pt x="319" y="178"/>
                </a:lnTo>
                <a:lnTo>
                  <a:pt x="324" y="178"/>
                </a:lnTo>
                <a:lnTo>
                  <a:pt x="328" y="178"/>
                </a:lnTo>
                <a:lnTo>
                  <a:pt x="333" y="178"/>
                </a:lnTo>
                <a:lnTo>
                  <a:pt x="337" y="173"/>
                </a:lnTo>
                <a:lnTo>
                  <a:pt x="342" y="169"/>
                </a:lnTo>
                <a:lnTo>
                  <a:pt x="346" y="169"/>
                </a:lnTo>
                <a:lnTo>
                  <a:pt x="350" y="164"/>
                </a:lnTo>
                <a:lnTo>
                  <a:pt x="359" y="160"/>
                </a:lnTo>
                <a:lnTo>
                  <a:pt x="368" y="156"/>
                </a:lnTo>
                <a:lnTo>
                  <a:pt x="377" y="156"/>
                </a:lnTo>
                <a:lnTo>
                  <a:pt x="382" y="151"/>
                </a:lnTo>
                <a:lnTo>
                  <a:pt x="382" y="151"/>
                </a:lnTo>
                <a:lnTo>
                  <a:pt x="386" y="147"/>
                </a:lnTo>
                <a:lnTo>
                  <a:pt x="386" y="142"/>
                </a:lnTo>
                <a:lnTo>
                  <a:pt x="390" y="142"/>
                </a:lnTo>
                <a:lnTo>
                  <a:pt x="390" y="147"/>
                </a:lnTo>
                <a:lnTo>
                  <a:pt x="395" y="147"/>
                </a:lnTo>
                <a:lnTo>
                  <a:pt x="399" y="151"/>
                </a:lnTo>
                <a:lnTo>
                  <a:pt x="404" y="151"/>
                </a:lnTo>
                <a:lnTo>
                  <a:pt x="404" y="156"/>
                </a:lnTo>
                <a:lnTo>
                  <a:pt x="408" y="160"/>
                </a:lnTo>
                <a:lnTo>
                  <a:pt x="408" y="164"/>
                </a:lnTo>
                <a:lnTo>
                  <a:pt x="413" y="169"/>
                </a:lnTo>
                <a:lnTo>
                  <a:pt x="413" y="173"/>
                </a:lnTo>
                <a:lnTo>
                  <a:pt x="417" y="178"/>
                </a:lnTo>
                <a:lnTo>
                  <a:pt x="417" y="182"/>
                </a:lnTo>
                <a:lnTo>
                  <a:pt x="421" y="182"/>
                </a:lnTo>
                <a:lnTo>
                  <a:pt x="417" y="182"/>
                </a:lnTo>
                <a:lnTo>
                  <a:pt x="390" y="222"/>
                </a:lnTo>
                <a:lnTo>
                  <a:pt x="386" y="222"/>
                </a:lnTo>
                <a:lnTo>
                  <a:pt x="382" y="231"/>
                </a:lnTo>
                <a:lnTo>
                  <a:pt x="377" y="235"/>
                </a:lnTo>
                <a:lnTo>
                  <a:pt x="377" y="244"/>
                </a:lnTo>
                <a:lnTo>
                  <a:pt x="373" y="240"/>
                </a:lnTo>
                <a:lnTo>
                  <a:pt x="368" y="244"/>
                </a:lnTo>
                <a:lnTo>
                  <a:pt x="368" y="244"/>
                </a:lnTo>
                <a:lnTo>
                  <a:pt x="359" y="253"/>
                </a:lnTo>
                <a:lnTo>
                  <a:pt x="355" y="258"/>
                </a:lnTo>
                <a:lnTo>
                  <a:pt x="346" y="249"/>
                </a:lnTo>
                <a:lnTo>
                  <a:pt x="337" y="235"/>
                </a:lnTo>
                <a:lnTo>
                  <a:pt x="328" y="235"/>
                </a:lnTo>
                <a:lnTo>
                  <a:pt x="324" y="235"/>
                </a:lnTo>
                <a:lnTo>
                  <a:pt x="319" y="249"/>
                </a:lnTo>
                <a:lnTo>
                  <a:pt x="315" y="258"/>
                </a:lnTo>
                <a:lnTo>
                  <a:pt x="310" y="262"/>
                </a:lnTo>
                <a:lnTo>
                  <a:pt x="306" y="266"/>
                </a:lnTo>
                <a:lnTo>
                  <a:pt x="306" y="271"/>
                </a:lnTo>
                <a:lnTo>
                  <a:pt x="310" y="271"/>
                </a:lnTo>
                <a:lnTo>
                  <a:pt x="310" y="275"/>
                </a:lnTo>
                <a:lnTo>
                  <a:pt x="306" y="289"/>
                </a:lnTo>
                <a:lnTo>
                  <a:pt x="306" y="297"/>
                </a:lnTo>
                <a:lnTo>
                  <a:pt x="328" y="297"/>
                </a:lnTo>
                <a:lnTo>
                  <a:pt x="342" y="297"/>
                </a:lnTo>
                <a:lnTo>
                  <a:pt x="346" y="306"/>
                </a:lnTo>
                <a:lnTo>
                  <a:pt x="346" y="311"/>
                </a:lnTo>
                <a:lnTo>
                  <a:pt x="333" y="311"/>
                </a:lnTo>
                <a:lnTo>
                  <a:pt x="333" y="315"/>
                </a:lnTo>
                <a:lnTo>
                  <a:pt x="333" y="320"/>
                </a:lnTo>
                <a:lnTo>
                  <a:pt x="337" y="324"/>
                </a:lnTo>
                <a:lnTo>
                  <a:pt x="337" y="333"/>
                </a:lnTo>
                <a:lnTo>
                  <a:pt x="342" y="346"/>
                </a:lnTo>
                <a:lnTo>
                  <a:pt x="337" y="351"/>
                </a:lnTo>
                <a:lnTo>
                  <a:pt x="333" y="355"/>
                </a:lnTo>
                <a:lnTo>
                  <a:pt x="333" y="359"/>
                </a:lnTo>
                <a:lnTo>
                  <a:pt x="328" y="359"/>
                </a:lnTo>
                <a:lnTo>
                  <a:pt x="328" y="364"/>
                </a:lnTo>
                <a:lnTo>
                  <a:pt x="324" y="364"/>
                </a:lnTo>
                <a:lnTo>
                  <a:pt x="319" y="368"/>
                </a:lnTo>
                <a:lnTo>
                  <a:pt x="319" y="368"/>
                </a:lnTo>
                <a:lnTo>
                  <a:pt x="315" y="373"/>
                </a:lnTo>
                <a:lnTo>
                  <a:pt x="315" y="377"/>
                </a:lnTo>
                <a:lnTo>
                  <a:pt x="310" y="377"/>
                </a:lnTo>
                <a:lnTo>
                  <a:pt x="306" y="377"/>
                </a:lnTo>
                <a:lnTo>
                  <a:pt x="306" y="382"/>
                </a:lnTo>
                <a:lnTo>
                  <a:pt x="302" y="382"/>
                </a:lnTo>
                <a:lnTo>
                  <a:pt x="297" y="382"/>
                </a:lnTo>
                <a:lnTo>
                  <a:pt x="293" y="382"/>
                </a:lnTo>
                <a:lnTo>
                  <a:pt x="293" y="382"/>
                </a:lnTo>
                <a:lnTo>
                  <a:pt x="288" y="386"/>
                </a:lnTo>
                <a:lnTo>
                  <a:pt x="284" y="386"/>
                </a:lnTo>
                <a:lnTo>
                  <a:pt x="279" y="377"/>
                </a:lnTo>
                <a:lnTo>
                  <a:pt x="271" y="377"/>
                </a:lnTo>
                <a:lnTo>
                  <a:pt x="257" y="382"/>
                </a:lnTo>
                <a:lnTo>
                  <a:pt x="253" y="391"/>
                </a:lnTo>
                <a:lnTo>
                  <a:pt x="253" y="399"/>
                </a:lnTo>
                <a:lnTo>
                  <a:pt x="244" y="404"/>
                </a:lnTo>
                <a:lnTo>
                  <a:pt x="235" y="408"/>
                </a:lnTo>
                <a:lnTo>
                  <a:pt x="235" y="413"/>
                </a:lnTo>
                <a:lnTo>
                  <a:pt x="231" y="417"/>
                </a:lnTo>
                <a:lnTo>
                  <a:pt x="231" y="422"/>
                </a:lnTo>
                <a:lnTo>
                  <a:pt x="231" y="422"/>
                </a:lnTo>
                <a:lnTo>
                  <a:pt x="222" y="417"/>
                </a:lnTo>
                <a:lnTo>
                  <a:pt x="208" y="413"/>
                </a:lnTo>
                <a:lnTo>
                  <a:pt x="204" y="413"/>
                </a:lnTo>
                <a:lnTo>
                  <a:pt x="200" y="413"/>
                </a:lnTo>
                <a:lnTo>
                  <a:pt x="200" y="417"/>
                </a:lnTo>
                <a:lnTo>
                  <a:pt x="200" y="422"/>
                </a:lnTo>
                <a:lnTo>
                  <a:pt x="195" y="417"/>
                </a:lnTo>
                <a:lnTo>
                  <a:pt x="191" y="417"/>
                </a:lnTo>
                <a:lnTo>
                  <a:pt x="191" y="413"/>
                </a:lnTo>
                <a:lnTo>
                  <a:pt x="186" y="408"/>
                </a:lnTo>
                <a:lnTo>
                  <a:pt x="177" y="413"/>
                </a:lnTo>
                <a:lnTo>
                  <a:pt x="173" y="413"/>
                </a:lnTo>
                <a:lnTo>
                  <a:pt x="168" y="408"/>
                </a:lnTo>
                <a:lnTo>
                  <a:pt x="168" y="399"/>
                </a:lnTo>
                <a:lnTo>
                  <a:pt x="160" y="391"/>
                </a:lnTo>
                <a:lnTo>
                  <a:pt x="160" y="386"/>
                </a:lnTo>
                <a:lnTo>
                  <a:pt x="164" y="382"/>
                </a:lnTo>
                <a:lnTo>
                  <a:pt x="164" y="377"/>
                </a:lnTo>
                <a:lnTo>
                  <a:pt x="164" y="373"/>
                </a:lnTo>
                <a:lnTo>
                  <a:pt x="164" y="368"/>
                </a:lnTo>
                <a:lnTo>
                  <a:pt x="151" y="364"/>
                </a:lnTo>
                <a:lnTo>
                  <a:pt x="151" y="359"/>
                </a:lnTo>
                <a:lnTo>
                  <a:pt x="137" y="359"/>
                </a:lnTo>
                <a:lnTo>
                  <a:pt x="137" y="355"/>
                </a:lnTo>
                <a:lnTo>
                  <a:pt x="133" y="351"/>
                </a:lnTo>
                <a:lnTo>
                  <a:pt x="129" y="351"/>
                </a:lnTo>
                <a:lnTo>
                  <a:pt x="124" y="346"/>
                </a:lnTo>
                <a:lnTo>
                  <a:pt x="111" y="342"/>
                </a:lnTo>
                <a:lnTo>
                  <a:pt x="93" y="337"/>
                </a:lnTo>
                <a:lnTo>
                  <a:pt x="80" y="337"/>
                </a:lnTo>
                <a:lnTo>
                  <a:pt x="75" y="337"/>
                </a:lnTo>
                <a:lnTo>
                  <a:pt x="71" y="342"/>
                </a:lnTo>
                <a:lnTo>
                  <a:pt x="66" y="342"/>
                </a:lnTo>
                <a:lnTo>
                  <a:pt x="62" y="342"/>
                </a:lnTo>
                <a:lnTo>
                  <a:pt x="49" y="342"/>
                </a:lnTo>
                <a:lnTo>
                  <a:pt x="44" y="342"/>
                </a:lnTo>
                <a:lnTo>
                  <a:pt x="40" y="342"/>
                </a:lnTo>
                <a:lnTo>
                  <a:pt x="35" y="337"/>
                </a:lnTo>
                <a:lnTo>
                  <a:pt x="31" y="333"/>
                </a:lnTo>
                <a:lnTo>
                  <a:pt x="22" y="328"/>
                </a:lnTo>
                <a:lnTo>
                  <a:pt x="9" y="324"/>
                </a:lnTo>
                <a:lnTo>
                  <a:pt x="4" y="320"/>
                </a:lnTo>
                <a:lnTo>
                  <a:pt x="9" y="320"/>
                </a:lnTo>
                <a:lnTo>
                  <a:pt x="13" y="315"/>
                </a:lnTo>
                <a:lnTo>
                  <a:pt x="13" y="315"/>
                </a:lnTo>
                <a:lnTo>
                  <a:pt x="13" y="315"/>
                </a:lnTo>
                <a:lnTo>
                  <a:pt x="13" y="306"/>
                </a:lnTo>
                <a:lnTo>
                  <a:pt x="13" y="302"/>
                </a:lnTo>
                <a:lnTo>
                  <a:pt x="13" y="297"/>
                </a:lnTo>
                <a:lnTo>
                  <a:pt x="22" y="293"/>
                </a:lnTo>
                <a:lnTo>
                  <a:pt x="22" y="289"/>
                </a:lnTo>
                <a:lnTo>
                  <a:pt x="4" y="280"/>
                </a:lnTo>
                <a:lnTo>
                  <a:pt x="9" y="275"/>
                </a:lnTo>
                <a:lnTo>
                  <a:pt x="4" y="271"/>
                </a:lnTo>
                <a:lnTo>
                  <a:pt x="0" y="26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1" name="Freeform 973">
            <a:extLst>
              <a:ext uri="{FF2B5EF4-FFF2-40B4-BE49-F238E27FC236}">
                <a16:creationId xmlns:a16="http://schemas.microsoft.com/office/drawing/2014/main" id="{D2F16DD5-04F0-4F01-8986-4F3131A4230E}"/>
              </a:ext>
            </a:extLst>
          </p:cNvPr>
          <p:cNvSpPr>
            <a:spLocks/>
          </p:cNvSpPr>
          <p:nvPr/>
        </p:nvSpPr>
        <p:spPr bwMode="auto">
          <a:xfrm>
            <a:off x="5937059" y="4580599"/>
            <a:ext cx="16073" cy="23217"/>
          </a:xfrm>
          <a:custGeom>
            <a:avLst/>
            <a:gdLst>
              <a:gd name="T0" fmla="*/ 0 w 18"/>
              <a:gd name="T1" fmla="*/ 13 h 26"/>
              <a:gd name="T2" fmla="*/ 5 w 18"/>
              <a:gd name="T3" fmla="*/ 4 h 26"/>
              <a:gd name="T4" fmla="*/ 5 w 18"/>
              <a:gd name="T5" fmla="*/ 0 h 26"/>
              <a:gd name="T6" fmla="*/ 14 w 18"/>
              <a:gd name="T7" fmla="*/ 4 h 26"/>
              <a:gd name="T8" fmla="*/ 18 w 18"/>
              <a:gd name="T9" fmla="*/ 13 h 26"/>
              <a:gd name="T10" fmla="*/ 14 w 18"/>
              <a:gd name="T11" fmla="*/ 26 h 26"/>
              <a:gd name="T12" fmla="*/ 9 w 18"/>
              <a:gd name="T13" fmla="*/ 22 h 26"/>
              <a:gd name="T14" fmla="*/ 9 w 18"/>
              <a:gd name="T15" fmla="*/ 26 h 26"/>
              <a:gd name="T16" fmla="*/ 5 w 18"/>
              <a:gd name="T17" fmla="*/ 22 h 26"/>
              <a:gd name="T18" fmla="*/ 5 w 18"/>
              <a:gd name="T19" fmla="*/ 17 h 26"/>
              <a:gd name="T20" fmla="*/ 0 w 18"/>
              <a:gd name="T21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6">
                <a:moveTo>
                  <a:pt x="0" y="13"/>
                </a:moveTo>
                <a:lnTo>
                  <a:pt x="5" y="4"/>
                </a:lnTo>
                <a:lnTo>
                  <a:pt x="5" y="0"/>
                </a:lnTo>
                <a:lnTo>
                  <a:pt x="14" y="4"/>
                </a:lnTo>
                <a:lnTo>
                  <a:pt x="18" y="13"/>
                </a:lnTo>
                <a:lnTo>
                  <a:pt x="14" y="26"/>
                </a:lnTo>
                <a:lnTo>
                  <a:pt x="9" y="22"/>
                </a:lnTo>
                <a:lnTo>
                  <a:pt x="9" y="26"/>
                </a:lnTo>
                <a:lnTo>
                  <a:pt x="5" y="22"/>
                </a:lnTo>
                <a:lnTo>
                  <a:pt x="5" y="17"/>
                </a:lnTo>
                <a:lnTo>
                  <a:pt x="0" y="13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2" name="Freeform 974">
            <a:extLst>
              <a:ext uri="{FF2B5EF4-FFF2-40B4-BE49-F238E27FC236}">
                <a16:creationId xmlns:a16="http://schemas.microsoft.com/office/drawing/2014/main" id="{E2340A40-31E9-4471-B7E6-BA95050A2C75}"/>
              </a:ext>
            </a:extLst>
          </p:cNvPr>
          <p:cNvSpPr>
            <a:spLocks/>
          </p:cNvSpPr>
          <p:nvPr/>
        </p:nvSpPr>
        <p:spPr bwMode="auto">
          <a:xfrm>
            <a:off x="5937059" y="4580599"/>
            <a:ext cx="16073" cy="23217"/>
          </a:xfrm>
          <a:custGeom>
            <a:avLst/>
            <a:gdLst>
              <a:gd name="T0" fmla="*/ 0 w 18"/>
              <a:gd name="T1" fmla="*/ 13 h 26"/>
              <a:gd name="T2" fmla="*/ 5 w 18"/>
              <a:gd name="T3" fmla="*/ 4 h 26"/>
              <a:gd name="T4" fmla="*/ 5 w 18"/>
              <a:gd name="T5" fmla="*/ 0 h 26"/>
              <a:gd name="T6" fmla="*/ 14 w 18"/>
              <a:gd name="T7" fmla="*/ 4 h 26"/>
              <a:gd name="T8" fmla="*/ 18 w 18"/>
              <a:gd name="T9" fmla="*/ 13 h 26"/>
              <a:gd name="T10" fmla="*/ 14 w 18"/>
              <a:gd name="T11" fmla="*/ 26 h 26"/>
              <a:gd name="T12" fmla="*/ 9 w 18"/>
              <a:gd name="T13" fmla="*/ 22 h 26"/>
              <a:gd name="T14" fmla="*/ 9 w 18"/>
              <a:gd name="T15" fmla="*/ 26 h 26"/>
              <a:gd name="T16" fmla="*/ 5 w 18"/>
              <a:gd name="T17" fmla="*/ 22 h 26"/>
              <a:gd name="T18" fmla="*/ 5 w 18"/>
              <a:gd name="T19" fmla="*/ 17 h 26"/>
              <a:gd name="T20" fmla="*/ 0 w 18"/>
              <a:gd name="T21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6">
                <a:moveTo>
                  <a:pt x="0" y="13"/>
                </a:moveTo>
                <a:lnTo>
                  <a:pt x="5" y="4"/>
                </a:lnTo>
                <a:lnTo>
                  <a:pt x="5" y="0"/>
                </a:lnTo>
                <a:lnTo>
                  <a:pt x="14" y="4"/>
                </a:lnTo>
                <a:lnTo>
                  <a:pt x="18" y="13"/>
                </a:lnTo>
                <a:lnTo>
                  <a:pt x="14" y="26"/>
                </a:lnTo>
                <a:lnTo>
                  <a:pt x="9" y="22"/>
                </a:lnTo>
                <a:lnTo>
                  <a:pt x="9" y="26"/>
                </a:lnTo>
                <a:lnTo>
                  <a:pt x="5" y="22"/>
                </a:lnTo>
                <a:lnTo>
                  <a:pt x="5" y="17"/>
                </a:lnTo>
                <a:lnTo>
                  <a:pt x="0" y="1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3" name="Freeform 975">
            <a:extLst>
              <a:ext uri="{FF2B5EF4-FFF2-40B4-BE49-F238E27FC236}">
                <a16:creationId xmlns:a16="http://schemas.microsoft.com/office/drawing/2014/main" id="{C413A9F2-FCB5-4723-897F-55DE8E7A504D}"/>
              </a:ext>
            </a:extLst>
          </p:cNvPr>
          <p:cNvSpPr>
            <a:spLocks/>
          </p:cNvSpPr>
          <p:nvPr/>
        </p:nvSpPr>
        <p:spPr bwMode="auto">
          <a:xfrm>
            <a:off x="5937059" y="4580599"/>
            <a:ext cx="16073" cy="23217"/>
          </a:xfrm>
          <a:custGeom>
            <a:avLst/>
            <a:gdLst>
              <a:gd name="T0" fmla="*/ 0 w 18"/>
              <a:gd name="T1" fmla="*/ 13 h 26"/>
              <a:gd name="T2" fmla="*/ 5 w 18"/>
              <a:gd name="T3" fmla="*/ 4 h 26"/>
              <a:gd name="T4" fmla="*/ 5 w 18"/>
              <a:gd name="T5" fmla="*/ 0 h 26"/>
              <a:gd name="T6" fmla="*/ 14 w 18"/>
              <a:gd name="T7" fmla="*/ 4 h 26"/>
              <a:gd name="T8" fmla="*/ 18 w 18"/>
              <a:gd name="T9" fmla="*/ 13 h 26"/>
              <a:gd name="T10" fmla="*/ 14 w 18"/>
              <a:gd name="T11" fmla="*/ 26 h 26"/>
              <a:gd name="T12" fmla="*/ 9 w 18"/>
              <a:gd name="T13" fmla="*/ 22 h 26"/>
              <a:gd name="T14" fmla="*/ 9 w 18"/>
              <a:gd name="T15" fmla="*/ 26 h 26"/>
              <a:gd name="T16" fmla="*/ 5 w 18"/>
              <a:gd name="T17" fmla="*/ 22 h 26"/>
              <a:gd name="T18" fmla="*/ 5 w 18"/>
              <a:gd name="T19" fmla="*/ 17 h 26"/>
              <a:gd name="T20" fmla="*/ 0 w 18"/>
              <a:gd name="T21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6">
                <a:moveTo>
                  <a:pt x="0" y="13"/>
                </a:moveTo>
                <a:lnTo>
                  <a:pt x="5" y="4"/>
                </a:lnTo>
                <a:lnTo>
                  <a:pt x="5" y="0"/>
                </a:lnTo>
                <a:lnTo>
                  <a:pt x="14" y="4"/>
                </a:lnTo>
                <a:lnTo>
                  <a:pt x="18" y="13"/>
                </a:lnTo>
                <a:lnTo>
                  <a:pt x="14" y="26"/>
                </a:lnTo>
                <a:lnTo>
                  <a:pt x="9" y="22"/>
                </a:lnTo>
                <a:lnTo>
                  <a:pt x="9" y="26"/>
                </a:lnTo>
                <a:lnTo>
                  <a:pt x="5" y="22"/>
                </a:lnTo>
                <a:lnTo>
                  <a:pt x="5" y="17"/>
                </a:lnTo>
                <a:lnTo>
                  <a:pt x="0" y="13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4" name="Freeform 976">
            <a:extLst>
              <a:ext uri="{FF2B5EF4-FFF2-40B4-BE49-F238E27FC236}">
                <a16:creationId xmlns:a16="http://schemas.microsoft.com/office/drawing/2014/main" id="{62ACCA42-550E-4AEB-8B49-E29FD859669F}"/>
              </a:ext>
            </a:extLst>
          </p:cNvPr>
          <p:cNvSpPr>
            <a:spLocks/>
          </p:cNvSpPr>
          <p:nvPr/>
        </p:nvSpPr>
        <p:spPr bwMode="auto">
          <a:xfrm>
            <a:off x="5937059" y="4580599"/>
            <a:ext cx="16073" cy="23217"/>
          </a:xfrm>
          <a:custGeom>
            <a:avLst/>
            <a:gdLst>
              <a:gd name="T0" fmla="*/ 0 w 18"/>
              <a:gd name="T1" fmla="*/ 13 h 26"/>
              <a:gd name="T2" fmla="*/ 5 w 18"/>
              <a:gd name="T3" fmla="*/ 4 h 26"/>
              <a:gd name="T4" fmla="*/ 5 w 18"/>
              <a:gd name="T5" fmla="*/ 0 h 26"/>
              <a:gd name="T6" fmla="*/ 14 w 18"/>
              <a:gd name="T7" fmla="*/ 4 h 26"/>
              <a:gd name="T8" fmla="*/ 18 w 18"/>
              <a:gd name="T9" fmla="*/ 13 h 26"/>
              <a:gd name="T10" fmla="*/ 14 w 18"/>
              <a:gd name="T11" fmla="*/ 26 h 26"/>
              <a:gd name="T12" fmla="*/ 9 w 18"/>
              <a:gd name="T13" fmla="*/ 22 h 26"/>
              <a:gd name="T14" fmla="*/ 9 w 18"/>
              <a:gd name="T15" fmla="*/ 26 h 26"/>
              <a:gd name="T16" fmla="*/ 5 w 18"/>
              <a:gd name="T17" fmla="*/ 22 h 26"/>
              <a:gd name="T18" fmla="*/ 5 w 18"/>
              <a:gd name="T19" fmla="*/ 17 h 26"/>
              <a:gd name="T20" fmla="*/ 0 w 18"/>
              <a:gd name="T21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26">
                <a:moveTo>
                  <a:pt x="0" y="13"/>
                </a:moveTo>
                <a:lnTo>
                  <a:pt x="5" y="4"/>
                </a:lnTo>
                <a:lnTo>
                  <a:pt x="5" y="0"/>
                </a:lnTo>
                <a:lnTo>
                  <a:pt x="14" y="4"/>
                </a:lnTo>
                <a:lnTo>
                  <a:pt x="18" y="13"/>
                </a:lnTo>
                <a:lnTo>
                  <a:pt x="14" y="26"/>
                </a:lnTo>
                <a:lnTo>
                  <a:pt x="9" y="22"/>
                </a:lnTo>
                <a:lnTo>
                  <a:pt x="9" y="26"/>
                </a:lnTo>
                <a:lnTo>
                  <a:pt x="5" y="22"/>
                </a:lnTo>
                <a:lnTo>
                  <a:pt x="5" y="17"/>
                </a:lnTo>
                <a:lnTo>
                  <a:pt x="0" y="13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5" name="Freeform 977">
            <a:extLst>
              <a:ext uri="{FF2B5EF4-FFF2-40B4-BE49-F238E27FC236}">
                <a16:creationId xmlns:a16="http://schemas.microsoft.com/office/drawing/2014/main" id="{94A24F5B-3EC0-4890-A573-F9218708660A}"/>
              </a:ext>
            </a:extLst>
          </p:cNvPr>
          <p:cNvSpPr>
            <a:spLocks/>
          </p:cNvSpPr>
          <p:nvPr/>
        </p:nvSpPr>
        <p:spPr bwMode="auto">
          <a:xfrm>
            <a:off x="5992422" y="4627926"/>
            <a:ext cx="254497" cy="233066"/>
          </a:xfrm>
          <a:custGeom>
            <a:avLst/>
            <a:gdLst>
              <a:gd name="T0" fmla="*/ 14 w 285"/>
              <a:gd name="T1" fmla="*/ 31 h 261"/>
              <a:gd name="T2" fmla="*/ 58 w 285"/>
              <a:gd name="T3" fmla="*/ 4 h 261"/>
              <a:gd name="T4" fmla="*/ 116 w 285"/>
              <a:gd name="T5" fmla="*/ 22 h 261"/>
              <a:gd name="T6" fmla="*/ 134 w 285"/>
              <a:gd name="T7" fmla="*/ 40 h 261"/>
              <a:gd name="T8" fmla="*/ 165 w 285"/>
              <a:gd name="T9" fmla="*/ 66 h 261"/>
              <a:gd name="T10" fmla="*/ 209 w 285"/>
              <a:gd name="T11" fmla="*/ 84 h 261"/>
              <a:gd name="T12" fmla="*/ 231 w 285"/>
              <a:gd name="T13" fmla="*/ 106 h 261"/>
              <a:gd name="T14" fmla="*/ 249 w 285"/>
              <a:gd name="T15" fmla="*/ 142 h 261"/>
              <a:gd name="T16" fmla="*/ 262 w 285"/>
              <a:gd name="T17" fmla="*/ 164 h 261"/>
              <a:gd name="T18" fmla="*/ 276 w 285"/>
              <a:gd name="T19" fmla="*/ 199 h 261"/>
              <a:gd name="T20" fmla="*/ 285 w 285"/>
              <a:gd name="T21" fmla="*/ 222 h 261"/>
              <a:gd name="T22" fmla="*/ 267 w 285"/>
              <a:gd name="T23" fmla="*/ 235 h 261"/>
              <a:gd name="T24" fmla="*/ 240 w 285"/>
              <a:gd name="T25" fmla="*/ 248 h 261"/>
              <a:gd name="T26" fmla="*/ 209 w 285"/>
              <a:gd name="T27" fmla="*/ 261 h 261"/>
              <a:gd name="T28" fmla="*/ 178 w 285"/>
              <a:gd name="T29" fmla="*/ 248 h 261"/>
              <a:gd name="T30" fmla="*/ 156 w 285"/>
              <a:gd name="T31" fmla="*/ 230 h 261"/>
              <a:gd name="T32" fmla="*/ 174 w 285"/>
              <a:gd name="T33" fmla="*/ 213 h 261"/>
              <a:gd name="T34" fmla="*/ 196 w 285"/>
              <a:gd name="T35" fmla="*/ 226 h 261"/>
              <a:gd name="T36" fmla="*/ 209 w 285"/>
              <a:gd name="T37" fmla="*/ 235 h 261"/>
              <a:gd name="T38" fmla="*/ 222 w 285"/>
              <a:gd name="T39" fmla="*/ 244 h 261"/>
              <a:gd name="T40" fmla="*/ 236 w 285"/>
              <a:gd name="T41" fmla="*/ 239 h 261"/>
              <a:gd name="T42" fmla="*/ 209 w 285"/>
              <a:gd name="T43" fmla="*/ 217 h 261"/>
              <a:gd name="T44" fmla="*/ 187 w 285"/>
              <a:gd name="T45" fmla="*/ 204 h 261"/>
              <a:gd name="T46" fmla="*/ 160 w 285"/>
              <a:gd name="T47" fmla="*/ 204 h 261"/>
              <a:gd name="T48" fmla="*/ 125 w 285"/>
              <a:gd name="T49" fmla="*/ 217 h 261"/>
              <a:gd name="T50" fmla="*/ 98 w 285"/>
              <a:gd name="T51" fmla="*/ 199 h 261"/>
              <a:gd name="T52" fmla="*/ 89 w 285"/>
              <a:gd name="T53" fmla="*/ 177 h 261"/>
              <a:gd name="T54" fmla="*/ 85 w 285"/>
              <a:gd name="T55" fmla="*/ 137 h 261"/>
              <a:gd name="T56" fmla="*/ 94 w 285"/>
              <a:gd name="T57" fmla="*/ 128 h 261"/>
              <a:gd name="T58" fmla="*/ 120 w 285"/>
              <a:gd name="T59" fmla="*/ 155 h 261"/>
              <a:gd name="T60" fmla="*/ 129 w 285"/>
              <a:gd name="T61" fmla="*/ 173 h 261"/>
              <a:gd name="T62" fmla="*/ 151 w 285"/>
              <a:gd name="T63" fmla="*/ 160 h 261"/>
              <a:gd name="T64" fmla="*/ 142 w 285"/>
              <a:gd name="T65" fmla="*/ 160 h 261"/>
              <a:gd name="T66" fmla="*/ 138 w 285"/>
              <a:gd name="T67" fmla="*/ 151 h 261"/>
              <a:gd name="T68" fmla="*/ 134 w 285"/>
              <a:gd name="T69" fmla="*/ 142 h 261"/>
              <a:gd name="T70" fmla="*/ 142 w 285"/>
              <a:gd name="T71" fmla="*/ 133 h 261"/>
              <a:gd name="T72" fmla="*/ 134 w 285"/>
              <a:gd name="T73" fmla="*/ 124 h 261"/>
              <a:gd name="T74" fmla="*/ 111 w 285"/>
              <a:gd name="T75" fmla="*/ 115 h 261"/>
              <a:gd name="T76" fmla="*/ 94 w 285"/>
              <a:gd name="T77" fmla="*/ 106 h 261"/>
              <a:gd name="T78" fmla="*/ 107 w 285"/>
              <a:gd name="T79" fmla="*/ 97 h 261"/>
              <a:gd name="T80" fmla="*/ 94 w 285"/>
              <a:gd name="T81" fmla="*/ 97 h 261"/>
              <a:gd name="T82" fmla="*/ 107 w 285"/>
              <a:gd name="T83" fmla="*/ 84 h 261"/>
              <a:gd name="T84" fmla="*/ 67 w 285"/>
              <a:gd name="T85" fmla="*/ 89 h 261"/>
              <a:gd name="T86" fmla="*/ 36 w 285"/>
              <a:gd name="T87" fmla="*/ 89 h 261"/>
              <a:gd name="T88" fmla="*/ 18 w 285"/>
              <a:gd name="T89" fmla="*/ 75 h 261"/>
              <a:gd name="T90" fmla="*/ 32 w 285"/>
              <a:gd name="T91" fmla="*/ 58 h 261"/>
              <a:gd name="T92" fmla="*/ 45 w 285"/>
              <a:gd name="T93" fmla="*/ 58 h 261"/>
              <a:gd name="T94" fmla="*/ 63 w 285"/>
              <a:gd name="T95" fmla="*/ 44 h 261"/>
              <a:gd name="T96" fmla="*/ 49 w 285"/>
              <a:gd name="T97" fmla="*/ 49 h 261"/>
              <a:gd name="T98" fmla="*/ 40 w 285"/>
              <a:gd name="T99" fmla="*/ 49 h 261"/>
              <a:gd name="T100" fmla="*/ 32 w 285"/>
              <a:gd name="T101" fmla="*/ 58 h 261"/>
              <a:gd name="T102" fmla="*/ 5 w 285"/>
              <a:gd name="T103" fmla="*/ 5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5" h="261">
                <a:moveTo>
                  <a:pt x="0" y="40"/>
                </a:moveTo>
                <a:lnTo>
                  <a:pt x="0" y="40"/>
                </a:lnTo>
                <a:lnTo>
                  <a:pt x="5" y="35"/>
                </a:lnTo>
                <a:lnTo>
                  <a:pt x="14" y="31"/>
                </a:lnTo>
                <a:lnTo>
                  <a:pt x="14" y="31"/>
                </a:lnTo>
                <a:lnTo>
                  <a:pt x="18" y="27"/>
                </a:lnTo>
                <a:lnTo>
                  <a:pt x="27" y="18"/>
                </a:lnTo>
                <a:lnTo>
                  <a:pt x="49" y="4"/>
                </a:lnTo>
                <a:lnTo>
                  <a:pt x="54" y="4"/>
                </a:lnTo>
                <a:lnTo>
                  <a:pt x="58" y="4"/>
                </a:lnTo>
                <a:lnTo>
                  <a:pt x="67" y="0"/>
                </a:lnTo>
                <a:lnTo>
                  <a:pt x="80" y="0"/>
                </a:lnTo>
                <a:lnTo>
                  <a:pt x="85" y="4"/>
                </a:lnTo>
                <a:lnTo>
                  <a:pt x="111" y="18"/>
                </a:lnTo>
                <a:lnTo>
                  <a:pt x="116" y="22"/>
                </a:lnTo>
                <a:lnTo>
                  <a:pt x="120" y="22"/>
                </a:lnTo>
                <a:lnTo>
                  <a:pt x="125" y="27"/>
                </a:lnTo>
                <a:lnTo>
                  <a:pt x="125" y="31"/>
                </a:lnTo>
                <a:lnTo>
                  <a:pt x="129" y="35"/>
                </a:lnTo>
                <a:lnTo>
                  <a:pt x="134" y="40"/>
                </a:lnTo>
                <a:lnTo>
                  <a:pt x="138" y="40"/>
                </a:lnTo>
                <a:lnTo>
                  <a:pt x="142" y="44"/>
                </a:lnTo>
                <a:lnTo>
                  <a:pt x="147" y="49"/>
                </a:lnTo>
                <a:lnTo>
                  <a:pt x="156" y="62"/>
                </a:lnTo>
                <a:lnTo>
                  <a:pt x="165" y="66"/>
                </a:lnTo>
                <a:lnTo>
                  <a:pt x="182" y="75"/>
                </a:lnTo>
                <a:lnTo>
                  <a:pt x="191" y="75"/>
                </a:lnTo>
                <a:lnTo>
                  <a:pt x="200" y="75"/>
                </a:lnTo>
                <a:lnTo>
                  <a:pt x="209" y="84"/>
                </a:lnTo>
                <a:lnTo>
                  <a:pt x="209" y="84"/>
                </a:lnTo>
                <a:lnTo>
                  <a:pt x="209" y="84"/>
                </a:lnTo>
                <a:lnTo>
                  <a:pt x="218" y="89"/>
                </a:lnTo>
                <a:lnTo>
                  <a:pt x="218" y="93"/>
                </a:lnTo>
                <a:lnTo>
                  <a:pt x="222" y="102"/>
                </a:lnTo>
                <a:lnTo>
                  <a:pt x="231" y="106"/>
                </a:lnTo>
                <a:lnTo>
                  <a:pt x="236" y="111"/>
                </a:lnTo>
                <a:lnTo>
                  <a:pt x="240" y="120"/>
                </a:lnTo>
                <a:lnTo>
                  <a:pt x="245" y="128"/>
                </a:lnTo>
                <a:lnTo>
                  <a:pt x="245" y="133"/>
                </a:lnTo>
                <a:lnTo>
                  <a:pt x="249" y="142"/>
                </a:lnTo>
                <a:lnTo>
                  <a:pt x="253" y="146"/>
                </a:lnTo>
                <a:lnTo>
                  <a:pt x="253" y="146"/>
                </a:lnTo>
                <a:lnTo>
                  <a:pt x="258" y="151"/>
                </a:lnTo>
                <a:lnTo>
                  <a:pt x="258" y="155"/>
                </a:lnTo>
                <a:lnTo>
                  <a:pt x="262" y="164"/>
                </a:lnTo>
                <a:lnTo>
                  <a:pt x="267" y="168"/>
                </a:lnTo>
                <a:lnTo>
                  <a:pt x="271" y="182"/>
                </a:lnTo>
                <a:lnTo>
                  <a:pt x="271" y="186"/>
                </a:lnTo>
                <a:lnTo>
                  <a:pt x="271" y="195"/>
                </a:lnTo>
                <a:lnTo>
                  <a:pt x="276" y="199"/>
                </a:lnTo>
                <a:lnTo>
                  <a:pt x="276" y="204"/>
                </a:lnTo>
                <a:lnTo>
                  <a:pt x="280" y="208"/>
                </a:lnTo>
                <a:lnTo>
                  <a:pt x="280" y="213"/>
                </a:lnTo>
                <a:lnTo>
                  <a:pt x="285" y="213"/>
                </a:lnTo>
                <a:lnTo>
                  <a:pt x="285" y="222"/>
                </a:lnTo>
                <a:lnTo>
                  <a:pt x="285" y="226"/>
                </a:lnTo>
                <a:lnTo>
                  <a:pt x="285" y="235"/>
                </a:lnTo>
                <a:lnTo>
                  <a:pt x="280" y="235"/>
                </a:lnTo>
                <a:lnTo>
                  <a:pt x="271" y="235"/>
                </a:lnTo>
                <a:lnTo>
                  <a:pt x="267" y="235"/>
                </a:lnTo>
                <a:lnTo>
                  <a:pt x="253" y="239"/>
                </a:lnTo>
                <a:lnTo>
                  <a:pt x="249" y="239"/>
                </a:lnTo>
                <a:lnTo>
                  <a:pt x="245" y="244"/>
                </a:lnTo>
                <a:lnTo>
                  <a:pt x="240" y="244"/>
                </a:lnTo>
                <a:lnTo>
                  <a:pt x="240" y="248"/>
                </a:lnTo>
                <a:lnTo>
                  <a:pt x="236" y="257"/>
                </a:lnTo>
                <a:lnTo>
                  <a:pt x="231" y="257"/>
                </a:lnTo>
                <a:lnTo>
                  <a:pt x="222" y="261"/>
                </a:lnTo>
                <a:lnTo>
                  <a:pt x="218" y="261"/>
                </a:lnTo>
                <a:lnTo>
                  <a:pt x="209" y="261"/>
                </a:lnTo>
                <a:lnTo>
                  <a:pt x="205" y="261"/>
                </a:lnTo>
                <a:lnTo>
                  <a:pt x="191" y="253"/>
                </a:lnTo>
                <a:lnTo>
                  <a:pt x="187" y="248"/>
                </a:lnTo>
                <a:lnTo>
                  <a:pt x="182" y="248"/>
                </a:lnTo>
                <a:lnTo>
                  <a:pt x="178" y="248"/>
                </a:lnTo>
                <a:lnTo>
                  <a:pt x="169" y="248"/>
                </a:lnTo>
                <a:lnTo>
                  <a:pt x="169" y="244"/>
                </a:lnTo>
                <a:lnTo>
                  <a:pt x="165" y="244"/>
                </a:lnTo>
                <a:lnTo>
                  <a:pt x="156" y="235"/>
                </a:lnTo>
                <a:lnTo>
                  <a:pt x="156" y="230"/>
                </a:lnTo>
                <a:lnTo>
                  <a:pt x="156" y="222"/>
                </a:lnTo>
                <a:lnTo>
                  <a:pt x="165" y="217"/>
                </a:lnTo>
                <a:lnTo>
                  <a:pt x="165" y="213"/>
                </a:lnTo>
                <a:lnTo>
                  <a:pt x="169" y="213"/>
                </a:lnTo>
                <a:lnTo>
                  <a:pt x="174" y="213"/>
                </a:lnTo>
                <a:lnTo>
                  <a:pt x="178" y="217"/>
                </a:lnTo>
                <a:lnTo>
                  <a:pt x="187" y="226"/>
                </a:lnTo>
                <a:lnTo>
                  <a:pt x="187" y="226"/>
                </a:lnTo>
                <a:lnTo>
                  <a:pt x="191" y="226"/>
                </a:lnTo>
                <a:lnTo>
                  <a:pt x="196" y="226"/>
                </a:lnTo>
                <a:lnTo>
                  <a:pt x="196" y="230"/>
                </a:lnTo>
                <a:lnTo>
                  <a:pt x="200" y="230"/>
                </a:lnTo>
                <a:lnTo>
                  <a:pt x="200" y="230"/>
                </a:lnTo>
                <a:lnTo>
                  <a:pt x="205" y="235"/>
                </a:lnTo>
                <a:lnTo>
                  <a:pt x="209" y="235"/>
                </a:lnTo>
                <a:lnTo>
                  <a:pt x="209" y="239"/>
                </a:lnTo>
                <a:lnTo>
                  <a:pt x="213" y="239"/>
                </a:lnTo>
                <a:lnTo>
                  <a:pt x="213" y="244"/>
                </a:lnTo>
                <a:lnTo>
                  <a:pt x="218" y="244"/>
                </a:lnTo>
                <a:lnTo>
                  <a:pt x="222" y="244"/>
                </a:lnTo>
                <a:lnTo>
                  <a:pt x="227" y="248"/>
                </a:lnTo>
                <a:lnTo>
                  <a:pt x="227" y="248"/>
                </a:lnTo>
                <a:lnTo>
                  <a:pt x="231" y="253"/>
                </a:lnTo>
                <a:lnTo>
                  <a:pt x="236" y="248"/>
                </a:lnTo>
                <a:lnTo>
                  <a:pt x="236" y="239"/>
                </a:lnTo>
                <a:lnTo>
                  <a:pt x="227" y="230"/>
                </a:lnTo>
                <a:lnTo>
                  <a:pt x="222" y="226"/>
                </a:lnTo>
                <a:lnTo>
                  <a:pt x="222" y="226"/>
                </a:lnTo>
                <a:lnTo>
                  <a:pt x="218" y="222"/>
                </a:lnTo>
                <a:lnTo>
                  <a:pt x="209" y="217"/>
                </a:lnTo>
                <a:lnTo>
                  <a:pt x="205" y="213"/>
                </a:lnTo>
                <a:lnTo>
                  <a:pt x="200" y="213"/>
                </a:lnTo>
                <a:lnTo>
                  <a:pt x="196" y="208"/>
                </a:lnTo>
                <a:lnTo>
                  <a:pt x="191" y="208"/>
                </a:lnTo>
                <a:lnTo>
                  <a:pt x="187" y="204"/>
                </a:lnTo>
                <a:lnTo>
                  <a:pt x="182" y="199"/>
                </a:lnTo>
                <a:lnTo>
                  <a:pt x="174" y="199"/>
                </a:lnTo>
                <a:lnTo>
                  <a:pt x="165" y="199"/>
                </a:lnTo>
                <a:lnTo>
                  <a:pt x="165" y="199"/>
                </a:lnTo>
                <a:lnTo>
                  <a:pt x="160" y="204"/>
                </a:lnTo>
                <a:lnTo>
                  <a:pt x="156" y="208"/>
                </a:lnTo>
                <a:lnTo>
                  <a:pt x="147" y="213"/>
                </a:lnTo>
                <a:lnTo>
                  <a:pt x="138" y="217"/>
                </a:lnTo>
                <a:lnTo>
                  <a:pt x="134" y="217"/>
                </a:lnTo>
                <a:lnTo>
                  <a:pt x="125" y="217"/>
                </a:lnTo>
                <a:lnTo>
                  <a:pt x="120" y="217"/>
                </a:lnTo>
                <a:lnTo>
                  <a:pt x="107" y="213"/>
                </a:lnTo>
                <a:lnTo>
                  <a:pt x="103" y="204"/>
                </a:lnTo>
                <a:lnTo>
                  <a:pt x="98" y="199"/>
                </a:lnTo>
                <a:lnTo>
                  <a:pt x="98" y="199"/>
                </a:lnTo>
                <a:lnTo>
                  <a:pt x="98" y="195"/>
                </a:lnTo>
                <a:lnTo>
                  <a:pt x="98" y="191"/>
                </a:lnTo>
                <a:lnTo>
                  <a:pt x="94" y="186"/>
                </a:lnTo>
                <a:lnTo>
                  <a:pt x="94" y="182"/>
                </a:lnTo>
                <a:lnTo>
                  <a:pt x="89" y="177"/>
                </a:lnTo>
                <a:lnTo>
                  <a:pt x="85" y="168"/>
                </a:lnTo>
                <a:lnTo>
                  <a:pt x="85" y="164"/>
                </a:lnTo>
                <a:lnTo>
                  <a:pt x="85" y="155"/>
                </a:lnTo>
                <a:lnTo>
                  <a:pt x="85" y="146"/>
                </a:lnTo>
                <a:lnTo>
                  <a:pt x="85" y="137"/>
                </a:lnTo>
                <a:lnTo>
                  <a:pt x="85" y="133"/>
                </a:lnTo>
                <a:lnTo>
                  <a:pt x="80" y="120"/>
                </a:lnTo>
                <a:lnTo>
                  <a:pt x="80" y="115"/>
                </a:lnTo>
                <a:lnTo>
                  <a:pt x="89" y="124"/>
                </a:lnTo>
                <a:lnTo>
                  <a:pt x="94" y="128"/>
                </a:lnTo>
                <a:lnTo>
                  <a:pt x="103" y="128"/>
                </a:lnTo>
                <a:lnTo>
                  <a:pt x="107" y="133"/>
                </a:lnTo>
                <a:lnTo>
                  <a:pt x="111" y="142"/>
                </a:lnTo>
                <a:lnTo>
                  <a:pt x="116" y="151"/>
                </a:lnTo>
                <a:lnTo>
                  <a:pt x="120" y="155"/>
                </a:lnTo>
                <a:lnTo>
                  <a:pt x="125" y="164"/>
                </a:lnTo>
                <a:lnTo>
                  <a:pt x="125" y="164"/>
                </a:lnTo>
                <a:lnTo>
                  <a:pt x="125" y="168"/>
                </a:lnTo>
                <a:lnTo>
                  <a:pt x="125" y="173"/>
                </a:lnTo>
                <a:lnTo>
                  <a:pt x="129" y="173"/>
                </a:lnTo>
                <a:lnTo>
                  <a:pt x="134" y="173"/>
                </a:lnTo>
                <a:lnTo>
                  <a:pt x="134" y="168"/>
                </a:lnTo>
                <a:lnTo>
                  <a:pt x="138" y="168"/>
                </a:lnTo>
                <a:lnTo>
                  <a:pt x="147" y="164"/>
                </a:lnTo>
                <a:lnTo>
                  <a:pt x="151" y="160"/>
                </a:lnTo>
                <a:lnTo>
                  <a:pt x="151" y="160"/>
                </a:lnTo>
                <a:lnTo>
                  <a:pt x="151" y="160"/>
                </a:lnTo>
                <a:lnTo>
                  <a:pt x="151" y="160"/>
                </a:lnTo>
                <a:lnTo>
                  <a:pt x="147" y="160"/>
                </a:lnTo>
                <a:lnTo>
                  <a:pt x="142" y="160"/>
                </a:lnTo>
                <a:lnTo>
                  <a:pt x="138" y="155"/>
                </a:lnTo>
                <a:lnTo>
                  <a:pt x="134" y="155"/>
                </a:lnTo>
                <a:lnTo>
                  <a:pt x="134" y="151"/>
                </a:lnTo>
                <a:lnTo>
                  <a:pt x="134" y="151"/>
                </a:lnTo>
                <a:lnTo>
                  <a:pt x="138" y="151"/>
                </a:lnTo>
                <a:lnTo>
                  <a:pt x="142" y="151"/>
                </a:lnTo>
                <a:lnTo>
                  <a:pt x="142" y="146"/>
                </a:lnTo>
                <a:lnTo>
                  <a:pt x="138" y="146"/>
                </a:lnTo>
                <a:lnTo>
                  <a:pt x="134" y="142"/>
                </a:lnTo>
                <a:lnTo>
                  <a:pt x="134" y="142"/>
                </a:lnTo>
                <a:lnTo>
                  <a:pt x="129" y="137"/>
                </a:lnTo>
                <a:lnTo>
                  <a:pt x="134" y="133"/>
                </a:lnTo>
                <a:lnTo>
                  <a:pt x="134" y="133"/>
                </a:lnTo>
                <a:lnTo>
                  <a:pt x="138" y="133"/>
                </a:lnTo>
                <a:lnTo>
                  <a:pt x="142" y="133"/>
                </a:lnTo>
                <a:lnTo>
                  <a:pt x="142" y="128"/>
                </a:lnTo>
                <a:lnTo>
                  <a:pt x="147" y="128"/>
                </a:lnTo>
                <a:lnTo>
                  <a:pt x="138" y="128"/>
                </a:lnTo>
                <a:lnTo>
                  <a:pt x="134" y="128"/>
                </a:lnTo>
                <a:lnTo>
                  <a:pt x="134" y="124"/>
                </a:lnTo>
                <a:lnTo>
                  <a:pt x="134" y="124"/>
                </a:lnTo>
                <a:lnTo>
                  <a:pt x="129" y="124"/>
                </a:lnTo>
                <a:lnTo>
                  <a:pt x="125" y="120"/>
                </a:lnTo>
                <a:lnTo>
                  <a:pt x="116" y="115"/>
                </a:lnTo>
                <a:lnTo>
                  <a:pt x="111" y="115"/>
                </a:lnTo>
                <a:lnTo>
                  <a:pt x="103" y="115"/>
                </a:lnTo>
                <a:lnTo>
                  <a:pt x="103" y="115"/>
                </a:lnTo>
                <a:lnTo>
                  <a:pt x="98" y="115"/>
                </a:lnTo>
                <a:lnTo>
                  <a:pt x="94" y="106"/>
                </a:lnTo>
                <a:lnTo>
                  <a:pt x="94" y="106"/>
                </a:lnTo>
                <a:lnTo>
                  <a:pt x="98" y="106"/>
                </a:lnTo>
                <a:lnTo>
                  <a:pt x="103" y="102"/>
                </a:lnTo>
                <a:lnTo>
                  <a:pt x="107" y="102"/>
                </a:lnTo>
                <a:lnTo>
                  <a:pt x="111" y="97"/>
                </a:lnTo>
                <a:lnTo>
                  <a:pt x="107" y="97"/>
                </a:lnTo>
                <a:lnTo>
                  <a:pt x="107" y="97"/>
                </a:lnTo>
                <a:lnTo>
                  <a:pt x="103" y="97"/>
                </a:lnTo>
                <a:lnTo>
                  <a:pt x="98" y="102"/>
                </a:lnTo>
                <a:lnTo>
                  <a:pt x="94" y="97"/>
                </a:lnTo>
                <a:lnTo>
                  <a:pt x="94" y="97"/>
                </a:lnTo>
                <a:lnTo>
                  <a:pt x="94" y="97"/>
                </a:lnTo>
                <a:lnTo>
                  <a:pt x="94" y="93"/>
                </a:lnTo>
                <a:lnTo>
                  <a:pt x="98" y="93"/>
                </a:lnTo>
                <a:lnTo>
                  <a:pt x="103" y="89"/>
                </a:lnTo>
                <a:lnTo>
                  <a:pt x="107" y="84"/>
                </a:lnTo>
                <a:lnTo>
                  <a:pt x="103" y="84"/>
                </a:lnTo>
                <a:lnTo>
                  <a:pt x="89" y="84"/>
                </a:lnTo>
                <a:lnTo>
                  <a:pt x="85" y="84"/>
                </a:lnTo>
                <a:lnTo>
                  <a:pt x="80" y="84"/>
                </a:lnTo>
                <a:lnTo>
                  <a:pt x="67" y="89"/>
                </a:lnTo>
                <a:lnTo>
                  <a:pt x="63" y="84"/>
                </a:lnTo>
                <a:lnTo>
                  <a:pt x="49" y="89"/>
                </a:lnTo>
                <a:lnTo>
                  <a:pt x="45" y="89"/>
                </a:lnTo>
                <a:lnTo>
                  <a:pt x="45" y="89"/>
                </a:lnTo>
                <a:lnTo>
                  <a:pt x="36" y="89"/>
                </a:lnTo>
                <a:lnTo>
                  <a:pt x="36" y="84"/>
                </a:lnTo>
                <a:lnTo>
                  <a:pt x="32" y="80"/>
                </a:lnTo>
                <a:lnTo>
                  <a:pt x="27" y="80"/>
                </a:lnTo>
                <a:lnTo>
                  <a:pt x="23" y="75"/>
                </a:lnTo>
                <a:lnTo>
                  <a:pt x="18" y="75"/>
                </a:lnTo>
                <a:lnTo>
                  <a:pt x="18" y="71"/>
                </a:lnTo>
                <a:lnTo>
                  <a:pt x="18" y="71"/>
                </a:lnTo>
                <a:lnTo>
                  <a:pt x="18" y="62"/>
                </a:lnTo>
                <a:lnTo>
                  <a:pt x="27" y="58"/>
                </a:lnTo>
                <a:lnTo>
                  <a:pt x="32" y="58"/>
                </a:lnTo>
                <a:lnTo>
                  <a:pt x="36" y="58"/>
                </a:lnTo>
                <a:lnTo>
                  <a:pt x="40" y="53"/>
                </a:lnTo>
                <a:lnTo>
                  <a:pt x="40" y="53"/>
                </a:lnTo>
                <a:lnTo>
                  <a:pt x="45" y="53"/>
                </a:lnTo>
                <a:lnTo>
                  <a:pt x="45" y="58"/>
                </a:lnTo>
                <a:lnTo>
                  <a:pt x="49" y="58"/>
                </a:lnTo>
                <a:lnTo>
                  <a:pt x="49" y="53"/>
                </a:lnTo>
                <a:lnTo>
                  <a:pt x="54" y="53"/>
                </a:lnTo>
                <a:lnTo>
                  <a:pt x="63" y="49"/>
                </a:lnTo>
                <a:lnTo>
                  <a:pt x="63" y="44"/>
                </a:lnTo>
                <a:lnTo>
                  <a:pt x="58" y="44"/>
                </a:lnTo>
                <a:lnTo>
                  <a:pt x="54" y="44"/>
                </a:lnTo>
                <a:lnTo>
                  <a:pt x="54" y="49"/>
                </a:lnTo>
                <a:lnTo>
                  <a:pt x="49" y="49"/>
                </a:lnTo>
                <a:lnTo>
                  <a:pt x="49" y="49"/>
                </a:lnTo>
                <a:lnTo>
                  <a:pt x="45" y="49"/>
                </a:lnTo>
                <a:lnTo>
                  <a:pt x="45" y="49"/>
                </a:lnTo>
                <a:lnTo>
                  <a:pt x="45" y="49"/>
                </a:lnTo>
                <a:lnTo>
                  <a:pt x="45" y="44"/>
                </a:lnTo>
                <a:lnTo>
                  <a:pt x="40" y="49"/>
                </a:lnTo>
                <a:lnTo>
                  <a:pt x="40" y="49"/>
                </a:lnTo>
                <a:lnTo>
                  <a:pt x="36" y="49"/>
                </a:lnTo>
                <a:lnTo>
                  <a:pt x="36" y="53"/>
                </a:lnTo>
                <a:lnTo>
                  <a:pt x="36" y="53"/>
                </a:lnTo>
                <a:lnTo>
                  <a:pt x="32" y="58"/>
                </a:lnTo>
                <a:lnTo>
                  <a:pt x="23" y="53"/>
                </a:lnTo>
                <a:lnTo>
                  <a:pt x="18" y="53"/>
                </a:lnTo>
                <a:lnTo>
                  <a:pt x="14" y="53"/>
                </a:lnTo>
                <a:lnTo>
                  <a:pt x="9" y="53"/>
                </a:lnTo>
                <a:lnTo>
                  <a:pt x="5" y="53"/>
                </a:lnTo>
                <a:lnTo>
                  <a:pt x="5" y="49"/>
                </a:lnTo>
                <a:lnTo>
                  <a:pt x="0" y="44"/>
                </a:lnTo>
                <a:lnTo>
                  <a:pt x="0" y="40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6" name="Freeform 978">
            <a:extLst>
              <a:ext uri="{FF2B5EF4-FFF2-40B4-BE49-F238E27FC236}">
                <a16:creationId xmlns:a16="http://schemas.microsoft.com/office/drawing/2014/main" id="{DCB5F8B4-ACFF-43F6-ABE6-6D27EF2E9C93}"/>
              </a:ext>
            </a:extLst>
          </p:cNvPr>
          <p:cNvSpPr>
            <a:spLocks/>
          </p:cNvSpPr>
          <p:nvPr/>
        </p:nvSpPr>
        <p:spPr bwMode="auto">
          <a:xfrm>
            <a:off x="5992422" y="4627926"/>
            <a:ext cx="254497" cy="233066"/>
          </a:xfrm>
          <a:custGeom>
            <a:avLst/>
            <a:gdLst>
              <a:gd name="T0" fmla="*/ 14 w 285"/>
              <a:gd name="T1" fmla="*/ 31 h 261"/>
              <a:gd name="T2" fmla="*/ 58 w 285"/>
              <a:gd name="T3" fmla="*/ 4 h 261"/>
              <a:gd name="T4" fmla="*/ 116 w 285"/>
              <a:gd name="T5" fmla="*/ 22 h 261"/>
              <a:gd name="T6" fmla="*/ 134 w 285"/>
              <a:gd name="T7" fmla="*/ 40 h 261"/>
              <a:gd name="T8" fmla="*/ 165 w 285"/>
              <a:gd name="T9" fmla="*/ 66 h 261"/>
              <a:gd name="T10" fmla="*/ 209 w 285"/>
              <a:gd name="T11" fmla="*/ 84 h 261"/>
              <a:gd name="T12" fmla="*/ 231 w 285"/>
              <a:gd name="T13" fmla="*/ 106 h 261"/>
              <a:gd name="T14" fmla="*/ 249 w 285"/>
              <a:gd name="T15" fmla="*/ 142 h 261"/>
              <a:gd name="T16" fmla="*/ 262 w 285"/>
              <a:gd name="T17" fmla="*/ 164 h 261"/>
              <a:gd name="T18" fmla="*/ 276 w 285"/>
              <a:gd name="T19" fmla="*/ 199 h 261"/>
              <a:gd name="T20" fmla="*/ 285 w 285"/>
              <a:gd name="T21" fmla="*/ 222 h 261"/>
              <a:gd name="T22" fmla="*/ 267 w 285"/>
              <a:gd name="T23" fmla="*/ 235 h 261"/>
              <a:gd name="T24" fmla="*/ 240 w 285"/>
              <a:gd name="T25" fmla="*/ 248 h 261"/>
              <a:gd name="T26" fmla="*/ 209 w 285"/>
              <a:gd name="T27" fmla="*/ 261 h 261"/>
              <a:gd name="T28" fmla="*/ 178 w 285"/>
              <a:gd name="T29" fmla="*/ 248 h 261"/>
              <a:gd name="T30" fmla="*/ 156 w 285"/>
              <a:gd name="T31" fmla="*/ 230 h 261"/>
              <a:gd name="T32" fmla="*/ 174 w 285"/>
              <a:gd name="T33" fmla="*/ 213 h 261"/>
              <a:gd name="T34" fmla="*/ 196 w 285"/>
              <a:gd name="T35" fmla="*/ 226 h 261"/>
              <a:gd name="T36" fmla="*/ 209 w 285"/>
              <a:gd name="T37" fmla="*/ 235 h 261"/>
              <a:gd name="T38" fmla="*/ 222 w 285"/>
              <a:gd name="T39" fmla="*/ 244 h 261"/>
              <a:gd name="T40" fmla="*/ 236 w 285"/>
              <a:gd name="T41" fmla="*/ 239 h 261"/>
              <a:gd name="T42" fmla="*/ 209 w 285"/>
              <a:gd name="T43" fmla="*/ 217 h 261"/>
              <a:gd name="T44" fmla="*/ 187 w 285"/>
              <a:gd name="T45" fmla="*/ 204 h 261"/>
              <a:gd name="T46" fmla="*/ 160 w 285"/>
              <a:gd name="T47" fmla="*/ 204 h 261"/>
              <a:gd name="T48" fmla="*/ 125 w 285"/>
              <a:gd name="T49" fmla="*/ 217 h 261"/>
              <a:gd name="T50" fmla="*/ 98 w 285"/>
              <a:gd name="T51" fmla="*/ 199 h 261"/>
              <a:gd name="T52" fmla="*/ 89 w 285"/>
              <a:gd name="T53" fmla="*/ 177 h 261"/>
              <a:gd name="T54" fmla="*/ 85 w 285"/>
              <a:gd name="T55" fmla="*/ 137 h 261"/>
              <a:gd name="T56" fmla="*/ 94 w 285"/>
              <a:gd name="T57" fmla="*/ 128 h 261"/>
              <a:gd name="T58" fmla="*/ 120 w 285"/>
              <a:gd name="T59" fmla="*/ 155 h 261"/>
              <a:gd name="T60" fmla="*/ 129 w 285"/>
              <a:gd name="T61" fmla="*/ 173 h 261"/>
              <a:gd name="T62" fmla="*/ 151 w 285"/>
              <a:gd name="T63" fmla="*/ 160 h 261"/>
              <a:gd name="T64" fmla="*/ 142 w 285"/>
              <a:gd name="T65" fmla="*/ 160 h 261"/>
              <a:gd name="T66" fmla="*/ 138 w 285"/>
              <a:gd name="T67" fmla="*/ 151 h 261"/>
              <a:gd name="T68" fmla="*/ 134 w 285"/>
              <a:gd name="T69" fmla="*/ 142 h 261"/>
              <a:gd name="T70" fmla="*/ 142 w 285"/>
              <a:gd name="T71" fmla="*/ 133 h 261"/>
              <a:gd name="T72" fmla="*/ 134 w 285"/>
              <a:gd name="T73" fmla="*/ 124 h 261"/>
              <a:gd name="T74" fmla="*/ 111 w 285"/>
              <a:gd name="T75" fmla="*/ 115 h 261"/>
              <a:gd name="T76" fmla="*/ 94 w 285"/>
              <a:gd name="T77" fmla="*/ 106 h 261"/>
              <a:gd name="T78" fmla="*/ 107 w 285"/>
              <a:gd name="T79" fmla="*/ 97 h 261"/>
              <a:gd name="T80" fmla="*/ 94 w 285"/>
              <a:gd name="T81" fmla="*/ 97 h 261"/>
              <a:gd name="T82" fmla="*/ 107 w 285"/>
              <a:gd name="T83" fmla="*/ 84 h 261"/>
              <a:gd name="T84" fmla="*/ 67 w 285"/>
              <a:gd name="T85" fmla="*/ 89 h 261"/>
              <a:gd name="T86" fmla="*/ 36 w 285"/>
              <a:gd name="T87" fmla="*/ 89 h 261"/>
              <a:gd name="T88" fmla="*/ 18 w 285"/>
              <a:gd name="T89" fmla="*/ 75 h 261"/>
              <a:gd name="T90" fmla="*/ 32 w 285"/>
              <a:gd name="T91" fmla="*/ 58 h 261"/>
              <a:gd name="T92" fmla="*/ 45 w 285"/>
              <a:gd name="T93" fmla="*/ 58 h 261"/>
              <a:gd name="T94" fmla="*/ 63 w 285"/>
              <a:gd name="T95" fmla="*/ 44 h 261"/>
              <a:gd name="T96" fmla="*/ 49 w 285"/>
              <a:gd name="T97" fmla="*/ 49 h 261"/>
              <a:gd name="T98" fmla="*/ 40 w 285"/>
              <a:gd name="T99" fmla="*/ 49 h 261"/>
              <a:gd name="T100" fmla="*/ 32 w 285"/>
              <a:gd name="T101" fmla="*/ 58 h 261"/>
              <a:gd name="T102" fmla="*/ 5 w 285"/>
              <a:gd name="T103" fmla="*/ 5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5" h="261">
                <a:moveTo>
                  <a:pt x="0" y="40"/>
                </a:moveTo>
                <a:lnTo>
                  <a:pt x="0" y="40"/>
                </a:lnTo>
                <a:lnTo>
                  <a:pt x="5" y="35"/>
                </a:lnTo>
                <a:lnTo>
                  <a:pt x="14" y="31"/>
                </a:lnTo>
                <a:lnTo>
                  <a:pt x="14" y="31"/>
                </a:lnTo>
                <a:lnTo>
                  <a:pt x="18" y="27"/>
                </a:lnTo>
                <a:lnTo>
                  <a:pt x="27" y="18"/>
                </a:lnTo>
                <a:lnTo>
                  <a:pt x="49" y="4"/>
                </a:lnTo>
                <a:lnTo>
                  <a:pt x="54" y="4"/>
                </a:lnTo>
                <a:lnTo>
                  <a:pt x="58" y="4"/>
                </a:lnTo>
                <a:lnTo>
                  <a:pt x="67" y="0"/>
                </a:lnTo>
                <a:lnTo>
                  <a:pt x="80" y="0"/>
                </a:lnTo>
                <a:lnTo>
                  <a:pt x="85" y="4"/>
                </a:lnTo>
                <a:lnTo>
                  <a:pt x="111" y="18"/>
                </a:lnTo>
                <a:lnTo>
                  <a:pt x="116" y="22"/>
                </a:lnTo>
                <a:lnTo>
                  <a:pt x="120" y="22"/>
                </a:lnTo>
                <a:lnTo>
                  <a:pt x="125" y="27"/>
                </a:lnTo>
                <a:lnTo>
                  <a:pt x="125" y="31"/>
                </a:lnTo>
                <a:lnTo>
                  <a:pt x="129" y="35"/>
                </a:lnTo>
                <a:lnTo>
                  <a:pt x="134" y="40"/>
                </a:lnTo>
                <a:lnTo>
                  <a:pt x="138" y="40"/>
                </a:lnTo>
                <a:lnTo>
                  <a:pt x="142" y="44"/>
                </a:lnTo>
                <a:lnTo>
                  <a:pt x="147" y="49"/>
                </a:lnTo>
                <a:lnTo>
                  <a:pt x="156" y="62"/>
                </a:lnTo>
                <a:lnTo>
                  <a:pt x="165" y="66"/>
                </a:lnTo>
                <a:lnTo>
                  <a:pt x="182" y="75"/>
                </a:lnTo>
                <a:lnTo>
                  <a:pt x="191" y="75"/>
                </a:lnTo>
                <a:lnTo>
                  <a:pt x="200" y="75"/>
                </a:lnTo>
                <a:lnTo>
                  <a:pt x="209" y="84"/>
                </a:lnTo>
                <a:lnTo>
                  <a:pt x="209" y="84"/>
                </a:lnTo>
                <a:lnTo>
                  <a:pt x="209" y="84"/>
                </a:lnTo>
                <a:lnTo>
                  <a:pt x="218" y="89"/>
                </a:lnTo>
                <a:lnTo>
                  <a:pt x="218" y="93"/>
                </a:lnTo>
                <a:lnTo>
                  <a:pt x="222" y="102"/>
                </a:lnTo>
                <a:lnTo>
                  <a:pt x="231" y="106"/>
                </a:lnTo>
                <a:lnTo>
                  <a:pt x="236" y="111"/>
                </a:lnTo>
                <a:lnTo>
                  <a:pt x="240" y="120"/>
                </a:lnTo>
                <a:lnTo>
                  <a:pt x="245" y="128"/>
                </a:lnTo>
                <a:lnTo>
                  <a:pt x="245" y="133"/>
                </a:lnTo>
                <a:lnTo>
                  <a:pt x="249" y="142"/>
                </a:lnTo>
                <a:lnTo>
                  <a:pt x="253" y="146"/>
                </a:lnTo>
                <a:lnTo>
                  <a:pt x="253" y="146"/>
                </a:lnTo>
                <a:lnTo>
                  <a:pt x="258" y="151"/>
                </a:lnTo>
                <a:lnTo>
                  <a:pt x="258" y="155"/>
                </a:lnTo>
                <a:lnTo>
                  <a:pt x="262" y="164"/>
                </a:lnTo>
                <a:lnTo>
                  <a:pt x="267" y="168"/>
                </a:lnTo>
                <a:lnTo>
                  <a:pt x="271" y="182"/>
                </a:lnTo>
                <a:lnTo>
                  <a:pt x="271" y="186"/>
                </a:lnTo>
                <a:lnTo>
                  <a:pt x="271" y="195"/>
                </a:lnTo>
                <a:lnTo>
                  <a:pt x="276" y="199"/>
                </a:lnTo>
                <a:lnTo>
                  <a:pt x="276" y="204"/>
                </a:lnTo>
                <a:lnTo>
                  <a:pt x="280" y="208"/>
                </a:lnTo>
                <a:lnTo>
                  <a:pt x="280" y="213"/>
                </a:lnTo>
                <a:lnTo>
                  <a:pt x="285" y="213"/>
                </a:lnTo>
                <a:lnTo>
                  <a:pt x="285" y="222"/>
                </a:lnTo>
                <a:lnTo>
                  <a:pt x="285" y="226"/>
                </a:lnTo>
                <a:lnTo>
                  <a:pt x="285" y="235"/>
                </a:lnTo>
                <a:lnTo>
                  <a:pt x="280" y="235"/>
                </a:lnTo>
                <a:lnTo>
                  <a:pt x="271" y="235"/>
                </a:lnTo>
                <a:lnTo>
                  <a:pt x="267" y="235"/>
                </a:lnTo>
                <a:lnTo>
                  <a:pt x="253" y="239"/>
                </a:lnTo>
                <a:lnTo>
                  <a:pt x="249" y="239"/>
                </a:lnTo>
                <a:lnTo>
                  <a:pt x="245" y="244"/>
                </a:lnTo>
                <a:lnTo>
                  <a:pt x="240" y="244"/>
                </a:lnTo>
                <a:lnTo>
                  <a:pt x="240" y="248"/>
                </a:lnTo>
                <a:lnTo>
                  <a:pt x="236" y="257"/>
                </a:lnTo>
                <a:lnTo>
                  <a:pt x="231" y="257"/>
                </a:lnTo>
                <a:lnTo>
                  <a:pt x="222" y="261"/>
                </a:lnTo>
                <a:lnTo>
                  <a:pt x="218" y="261"/>
                </a:lnTo>
                <a:lnTo>
                  <a:pt x="209" y="261"/>
                </a:lnTo>
                <a:lnTo>
                  <a:pt x="205" y="261"/>
                </a:lnTo>
                <a:lnTo>
                  <a:pt x="191" y="253"/>
                </a:lnTo>
                <a:lnTo>
                  <a:pt x="187" y="248"/>
                </a:lnTo>
                <a:lnTo>
                  <a:pt x="182" y="248"/>
                </a:lnTo>
                <a:lnTo>
                  <a:pt x="178" y="248"/>
                </a:lnTo>
                <a:lnTo>
                  <a:pt x="169" y="248"/>
                </a:lnTo>
                <a:lnTo>
                  <a:pt x="169" y="244"/>
                </a:lnTo>
                <a:lnTo>
                  <a:pt x="165" y="244"/>
                </a:lnTo>
                <a:lnTo>
                  <a:pt x="156" y="235"/>
                </a:lnTo>
                <a:lnTo>
                  <a:pt x="156" y="230"/>
                </a:lnTo>
                <a:lnTo>
                  <a:pt x="156" y="222"/>
                </a:lnTo>
                <a:lnTo>
                  <a:pt x="165" y="217"/>
                </a:lnTo>
                <a:lnTo>
                  <a:pt x="165" y="213"/>
                </a:lnTo>
                <a:lnTo>
                  <a:pt x="169" y="213"/>
                </a:lnTo>
                <a:lnTo>
                  <a:pt x="174" y="213"/>
                </a:lnTo>
                <a:lnTo>
                  <a:pt x="178" y="217"/>
                </a:lnTo>
                <a:lnTo>
                  <a:pt x="187" y="226"/>
                </a:lnTo>
                <a:lnTo>
                  <a:pt x="187" y="226"/>
                </a:lnTo>
                <a:lnTo>
                  <a:pt x="191" y="226"/>
                </a:lnTo>
                <a:lnTo>
                  <a:pt x="196" y="226"/>
                </a:lnTo>
                <a:lnTo>
                  <a:pt x="196" y="230"/>
                </a:lnTo>
                <a:lnTo>
                  <a:pt x="200" y="230"/>
                </a:lnTo>
                <a:lnTo>
                  <a:pt x="200" y="230"/>
                </a:lnTo>
                <a:lnTo>
                  <a:pt x="205" y="235"/>
                </a:lnTo>
                <a:lnTo>
                  <a:pt x="209" y="235"/>
                </a:lnTo>
                <a:lnTo>
                  <a:pt x="209" y="239"/>
                </a:lnTo>
                <a:lnTo>
                  <a:pt x="213" y="239"/>
                </a:lnTo>
                <a:lnTo>
                  <a:pt x="213" y="244"/>
                </a:lnTo>
                <a:lnTo>
                  <a:pt x="218" y="244"/>
                </a:lnTo>
                <a:lnTo>
                  <a:pt x="222" y="244"/>
                </a:lnTo>
                <a:lnTo>
                  <a:pt x="227" y="248"/>
                </a:lnTo>
                <a:lnTo>
                  <a:pt x="227" y="248"/>
                </a:lnTo>
                <a:lnTo>
                  <a:pt x="231" y="253"/>
                </a:lnTo>
                <a:lnTo>
                  <a:pt x="236" y="248"/>
                </a:lnTo>
                <a:lnTo>
                  <a:pt x="236" y="239"/>
                </a:lnTo>
                <a:lnTo>
                  <a:pt x="227" y="230"/>
                </a:lnTo>
                <a:lnTo>
                  <a:pt x="222" y="226"/>
                </a:lnTo>
                <a:lnTo>
                  <a:pt x="222" y="226"/>
                </a:lnTo>
                <a:lnTo>
                  <a:pt x="218" y="222"/>
                </a:lnTo>
                <a:lnTo>
                  <a:pt x="209" y="217"/>
                </a:lnTo>
                <a:lnTo>
                  <a:pt x="205" y="213"/>
                </a:lnTo>
                <a:lnTo>
                  <a:pt x="200" y="213"/>
                </a:lnTo>
                <a:lnTo>
                  <a:pt x="196" y="208"/>
                </a:lnTo>
                <a:lnTo>
                  <a:pt x="191" y="208"/>
                </a:lnTo>
                <a:lnTo>
                  <a:pt x="187" y="204"/>
                </a:lnTo>
                <a:lnTo>
                  <a:pt x="182" y="199"/>
                </a:lnTo>
                <a:lnTo>
                  <a:pt x="174" y="199"/>
                </a:lnTo>
                <a:lnTo>
                  <a:pt x="165" y="199"/>
                </a:lnTo>
                <a:lnTo>
                  <a:pt x="165" y="199"/>
                </a:lnTo>
                <a:lnTo>
                  <a:pt x="160" y="204"/>
                </a:lnTo>
                <a:lnTo>
                  <a:pt x="156" y="208"/>
                </a:lnTo>
                <a:lnTo>
                  <a:pt x="147" y="213"/>
                </a:lnTo>
                <a:lnTo>
                  <a:pt x="138" y="217"/>
                </a:lnTo>
                <a:lnTo>
                  <a:pt x="134" y="217"/>
                </a:lnTo>
                <a:lnTo>
                  <a:pt x="125" y="217"/>
                </a:lnTo>
                <a:lnTo>
                  <a:pt x="120" y="217"/>
                </a:lnTo>
                <a:lnTo>
                  <a:pt x="107" y="213"/>
                </a:lnTo>
                <a:lnTo>
                  <a:pt x="103" y="204"/>
                </a:lnTo>
                <a:lnTo>
                  <a:pt x="98" y="199"/>
                </a:lnTo>
                <a:lnTo>
                  <a:pt x="98" y="199"/>
                </a:lnTo>
                <a:lnTo>
                  <a:pt x="98" y="195"/>
                </a:lnTo>
                <a:lnTo>
                  <a:pt x="98" y="191"/>
                </a:lnTo>
                <a:lnTo>
                  <a:pt x="94" y="186"/>
                </a:lnTo>
                <a:lnTo>
                  <a:pt x="94" y="182"/>
                </a:lnTo>
                <a:lnTo>
                  <a:pt x="89" y="177"/>
                </a:lnTo>
                <a:lnTo>
                  <a:pt x="85" y="168"/>
                </a:lnTo>
                <a:lnTo>
                  <a:pt x="85" y="164"/>
                </a:lnTo>
                <a:lnTo>
                  <a:pt x="85" y="155"/>
                </a:lnTo>
                <a:lnTo>
                  <a:pt x="85" y="146"/>
                </a:lnTo>
                <a:lnTo>
                  <a:pt x="85" y="137"/>
                </a:lnTo>
                <a:lnTo>
                  <a:pt x="85" y="133"/>
                </a:lnTo>
                <a:lnTo>
                  <a:pt x="80" y="120"/>
                </a:lnTo>
                <a:lnTo>
                  <a:pt x="80" y="115"/>
                </a:lnTo>
                <a:lnTo>
                  <a:pt x="89" y="124"/>
                </a:lnTo>
                <a:lnTo>
                  <a:pt x="94" y="128"/>
                </a:lnTo>
                <a:lnTo>
                  <a:pt x="103" y="128"/>
                </a:lnTo>
                <a:lnTo>
                  <a:pt x="107" y="133"/>
                </a:lnTo>
                <a:lnTo>
                  <a:pt x="111" y="142"/>
                </a:lnTo>
                <a:lnTo>
                  <a:pt x="116" y="151"/>
                </a:lnTo>
                <a:lnTo>
                  <a:pt x="120" y="155"/>
                </a:lnTo>
                <a:lnTo>
                  <a:pt x="125" y="164"/>
                </a:lnTo>
                <a:lnTo>
                  <a:pt x="125" y="164"/>
                </a:lnTo>
                <a:lnTo>
                  <a:pt x="125" y="168"/>
                </a:lnTo>
                <a:lnTo>
                  <a:pt x="125" y="173"/>
                </a:lnTo>
                <a:lnTo>
                  <a:pt x="129" y="173"/>
                </a:lnTo>
                <a:lnTo>
                  <a:pt x="134" y="173"/>
                </a:lnTo>
                <a:lnTo>
                  <a:pt x="134" y="168"/>
                </a:lnTo>
                <a:lnTo>
                  <a:pt x="138" y="168"/>
                </a:lnTo>
                <a:lnTo>
                  <a:pt x="147" y="164"/>
                </a:lnTo>
                <a:lnTo>
                  <a:pt x="151" y="160"/>
                </a:lnTo>
                <a:lnTo>
                  <a:pt x="151" y="160"/>
                </a:lnTo>
                <a:lnTo>
                  <a:pt x="151" y="160"/>
                </a:lnTo>
                <a:lnTo>
                  <a:pt x="151" y="160"/>
                </a:lnTo>
                <a:lnTo>
                  <a:pt x="147" y="160"/>
                </a:lnTo>
                <a:lnTo>
                  <a:pt x="142" y="160"/>
                </a:lnTo>
                <a:lnTo>
                  <a:pt x="138" y="155"/>
                </a:lnTo>
                <a:lnTo>
                  <a:pt x="134" y="155"/>
                </a:lnTo>
                <a:lnTo>
                  <a:pt x="134" y="151"/>
                </a:lnTo>
                <a:lnTo>
                  <a:pt x="134" y="151"/>
                </a:lnTo>
                <a:lnTo>
                  <a:pt x="138" y="151"/>
                </a:lnTo>
                <a:lnTo>
                  <a:pt x="142" y="151"/>
                </a:lnTo>
                <a:lnTo>
                  <a:pt x="142" y="146"/>
                </a:lnTo>
                <a:lnTo>
                  <a:pt x="138" y="146"/>
                </a:lnTo>
                <a:lnTo>
                  <a:pt x="134" y="142"/>
                </a:lnTo>
                <a:lnTo>
                  <a:pt x="134" y="142"/>
                </a:lnTo>
                <a:lnTo>
                  <a:pt x="129" y="137"/>
                </a:lnTo>
                <a:lnTo>
                  <a:pt x="134" y="133"/>
                </a:lnTo>
                <a:lnTo>
                  <a:pt x="134" y="133"/>
                </a:lnTo>
                <a:lnTo>
                  <a:pt x="138" y="133"/>
                </a:lnTo>
                <a:lnTo>
                  <a:pt x="142" y="133"/>
                </a:lnTo>
                <a:lnTo>
                  <a:pt x="142" y="128"/>
                </a:lnTo>
                <a:lnTo>
                  <a:pt x="147" y="128"/>
                </a:lnTo>
                <a:lnTo>
                  <a:pt x="138" y="128"/>
                </a:lnTo>
                <a:lnTo>
                  <a:pt x="134" y="128"/>
                </a:lnTo>
                <a:lnTo>
                  <a:pt x="134" y="124"/>
                </a:lnTo>
                <a:lnTo>
                  <a:pt x="134" y="124"/>
                </a:lnTo>
                <a:lnTo>
                  <a:pt x="129" y="124"/>
                </a:lnTo>
                <a:lnTo>
                  <a:pt x="125" y="120"/>
                </a:lnTo>
                <a:lnTo>
                  <a:pt x="116" y="115"/>
                </a:lnTo>
                <a:lnTo>
                  <a:pt x="111" y="115"/>
                </a:lnTo>
                <a:lnTo>
                  <a:pt x="103" y="115"/>
                </a:lnTo>
                <a:lnTo>
                  <a:pt x="103" y="115"/>
                </a:lnTo>
                <a:lnTo>
                  <a:pt x="98" y="115"/>
                </a:lnTo>
                <a:lnTo>
                  <a:pt x="94" y="106"/>
                </a:lnTo>
                <a:lnTo>
                  <a:pt x="94" y="106"/>
                </a:lnTo>
                <a:lnTo>
                  <a:pt x="98" y="106"/>
                </a:lnTo>
                <a:lnTo>
                  <a:pt x="103" y="102"/>
                </a:lnTo>
                <a:lnTo>
                  <a:pt x="107" y="102"/>
                </a:lnTo>
                <a:lnTo>
                  <a:pt x="111" y="97"/>
                </a:lnTo>
                <a:lnTo>
                  <a:pt x="107" y="97"/>
                </a:lnTo>
                <a:lnTo>
                  <a:pt x="107" y="97"/>
                </a:lnTo>
                <a:lnTo>
                  <a:pt x="103" y="97"/>
                </a:lnTo>
                <a:lnTo>
                  <a:pt x="98" y="102"/>
                </a:lnTo>
                <a:lnTo>
                  <a:pt x="94" y="97"/>
                </a:lnTo>
                <a:lnTo>
                  <a:pt x="94" y="97"/>
                </a:lnTo>
                <a:lnTo>
                  <a:pt x="94" y="97"/>
                </a:lnTo>
                <a:lnTo>
                  <a:pt x="94" y="93"/>
                </a:lnTo>
                <a:lnTo>
                  <a:pt x="98" y="93"/>
                </a:lnTo>
                <a:lnTo>
                  <a:pt x="103" y="89"/>
                </a:lnTo>
                <a:lnTo>
                  <a:pt x="107" y="84"/>
                </a:lnTo>
                <a:lnTo>
                  <a:pt x="103" y="84"/>
                </a:lnTo>
                <a:lnTo>
                  <a:pt x="89" y="84"/>
                </a:lnTo>
                <a:lnTo>
                  <a:pt x="85" y="84"/>
                </a:lnTo>
                <a:lnTo>
                  <a:pt x="80" y="84"/>
                </a:lnTo>
                <a:lnTo>
                  <a:pt x="67" y="89"/>
                </a:lnTo>
                <a:lnTo>
                  <a:pt x="63" y="84"/>
                </a:lnTo>
                <a:lnTo>
                  <a:pt x="49" y="89"/>
                </a:lnTo>
                <a:lnTo>
                  <a:pt x="45" y="89"/>
                </a:lnTo>
                <a:lnTo>
                  <a:pt x="45" y="89"/>
                </a:lnTo>
                <a:lnTo>
                  <a:pt x="36" y="89"/>
                </a:lnTo>
                <a:lnTo>
                  <a:pt x="36" y="84"/>
                </a:lnTo>
                <a:lnTo>
                  <a:pt x="32" y="80"/>
                </a:lnTo>
                <a:lnTo>
                  <a:pt x="27" y="80"/>
                </a:lnTo>
                <a:lnTo>
                  <a:pt x="23" y="75"/>
                </a:lnTo>
                <a:lnTo>
                  <a:pt x="18" y="75"/>
                </a:lnTo>
                <a:lnTo>
                  <a:pt x="18" y="71"/>
                </a:lnTo>
                <a:lnTo>
                  <a:pt x="18" y="71"/>
                </a:lnTo>
                <a:lnTo>
                  <a:pt x="18" y="62"/>
                </a:lnTo>
                <a:lnTo>
                  <a:pt x="27" y="58"/>
                </a:lnTo>
                <a:lnTo>
                  <a:pt x="32" y="58"/>
                </a:lnTo>
                <a:lnTo>
                  <a:pt x="36" y="58"/>
                </a:lnTo>
                <a:lnTo>
                  <a:pt x="40" y="53"/>
                </a:lnTo>
                <a:lnTo>
                  <a:pt x="40" y="53"/>
                </a:lnTo>
                <a:lnTo>
                  <a:pt x="45" y="53"/>
                </a:lnTo>
                <a:lnTo>
                  <a:pt x="45" y="58"/>
                </a:lnTo>
                <a:lnTo>
                  <a:pt x="49" y="58"/>
                </a:lnTo>
                <a:lnTo>
                  <a:pt x="49" y="53"/>
                </a:lnTo>
                <a:lnTo>
                  <a:pt x="54" y="53"/>
                </a:lnTo>
                <a:lnTo>
                  <a:pt x="63" y="49"/>
                </a:lnTo>
                <a:lnTo>
                  <a:pt x="63" y="44"/>
                </a:lnTo>
                <a:lnTo>
                  <a:pt x="58" y="44"/>
                </a:lnTo>
                <a:lnTo>
                  <a:pt x="54" y="44"/>
                </a:lnTo>
                <a:lnTo>
                  <a:pt x="54" y="49"/>
                </a:lnTo>
                <a:lnTo>
                  <a:pt x="49" y="49"/>
                </a:lnTo>
                <a:lnTo>
                  <a:pt x="49" y="49"/>
                </a:lnTo>
                <a:lnTo>
                  <a:pt x="45" y="49"/>
                </a:lnTo>
                <a:lnTo>
                  <a:pt x="45" y="49"/>
                </a:lnTo>
                <a:lnTo>
                  <a:pt x="45" y="49"/>
                </a:lnTo>
                <a:lnTo>
                  <a:pt x="45" y="44"/>
                </a:lnTo>
                <a:lnTo>
                  <a:pt x="40" y="49"/>
                </a:lnTo>
                <a:lnTo>
                  <a:pt x="40" y="49"/>
                </a:lnTo>
                <a:lnTo>
                  <a:pt x="36" y="49"/>
                </a:lnTo>
                <a:lnTo>
                  <a:pt x="36" y="53"/>
                </a:lnTo>
                <a:lnTo>
                  <a:pt x="36" y="53"/>
                </a:lnTo>
                <a:lnTo>
                  <a:pt x="32" y="58"/>
                </a:lnTo>
                <a:lnTo>
                  <a:pt x="23" y="53"/>
                </a:lnTo>
                <a:lnTo>
                  <a:pt x="18" y="53"/>
                </a:lnTo>
                <a:lnTo>
                  <a:pt x="14" y="53"/>
                </a:lnTo>
                <a:lnTo>
                  <a:pt x="9" y="53"/>
                </a:lnTo>
                <a:lnTo>
                  <a:pt x="5" y="53"/>
                </a:lnTo>
                <a:lnTo>
                  <a:pt x="5" y="49"/>
                </a:lnTo>
                <a:lnTo>
                  <a:pt x="0" y="44"/>
                </a:lnTo>
                <a:lnTo>
                  <a:pt x="0" y="4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7" name="Freeform 979">
            <a:extLst>
              <a:ext uri="{FF2B5EF4-FFF2-40B4-BE49-F238E27FC236}">
                <a16:creationId xmlns:a16="http://schemas.microsoft.com/office/drawing/2014/main" id="{ABD406F6-1E94-4F89-8AB9-2B1A030D188E}"/>
              </a:ext>
            </a:extLst>
          </p:cNvPr>
          <p:cNvSpPr>
            <a:spLocks/>
          </p:cNvSpPr>
          <p:nvPr/>
        </p:nvSpPr>
        <p:spPr bwMode="auto">
          <a:xfrm>
            <a:off x="5992422" y="4627926"/>
            <a:ext cx="254497" cy="233066"/>
          </a:xfrm>
          <a:custGeom>
            <a:avLst/>
            <a:gdLst>
              <a:gd name="T0" fmla="*/ 14 w 285"/>
              <a:gd name="T1" fmla="*/ 31 h 261"/>
              <a:gd name="T2" fmla="*/ 58 w 285"/>
              <a:gd name="T3" fmla="*/ 4 h 261"/>
              <a:gd name="T4" fmla="*/ 116 w 285"/>
              <a:gd name="T5" fmla="*/ 22 h 261"/>
              <a:gd name="T6" fmla="*/ 134 w 285"/>
              <a:gd name="T7" fmla="*/ 40 h 261"/>
              <a:gd name="T8" fmla="*/ 165 w 285"/>
              <a:gd name="T9" fmla="*/ 66 h 261"/>
              <a:gd name="T10" fmla="*/ 209 w 285"/>
              <a:gd name="T11" fmla="*/ 84 h 261"/>
              <a:gd name="T12" fmla="*/ 231 w 285"/>
              <a:gd name="T13" fmla="*/ 106 h 261"/>
              <a:gd name="T14" fmla="*/ 249 w 285"/>
              <a:gd name="T15" fmla="*/ 142 h 261"/>
              <a:gd name="T16" fmla="*/ 262 w 285"/>
              <a:gd name="T17" fmla="*/ 164 h 261"/>
              <a:gd name="T18" fmla="*/ 276 w 285"/>
              <a:gd name="T19" fmla="*/ 199 h 261"/>
              <a:gd name="T20" fmla="*/ 285 w 285"/>
              <a:gd name="T21" fmla="*/ 222 h 261"/>
              <a:gd name="T22" fmla="*/ 267 w 285"/>
              <a:gd name="T23" fmla="*/ 235 h 261"/>
              <a:gd name="T24" fmla="*/ 240 w 285"/>
              <a:gd name="T25" fmla="*/ 248 h 261"/>
              <a:gd name="T26" fmla="*/ 209 w 285"/>
              <a:gd name="T27" fmla="*/ 261 h 261"/>
              <a:gd name="T28" fmla="*/ 178 w 285"/>
              <a:gd name="T29" fmla="*/ 248 h 261"/>
              <a:gd name="T30" fmla="*/ 156 w 285"/>
              <a:gd name="T31" fmla="*/ 230 h 261"/>
              <a:gd name="T32" fmla="*/ 174 w 285"/>
              <a:gd name="T33" fmla="*/ 213 h 261"/>
              <a:gd name="T34" fmla="*/ 196 w 285"/>
              <a:gd name="T35" fmla="*/ 226 h 261"/>
              <a:gd name="T36" fmla="*/ 209 w 285"/>
              <a:gd name="T37" fmla="*/ 235 h 261"/>
              <a:gd name="T38" fmla="*/ 222 w 285"/>
              <a:gd name="T39" fmla="*/ 244 h 261"/>
              <a:gd name="T40" fmla="*/ 236 w 285"/>
              <a:gd name="T41" fmla="*/ 239 h 261"/>
              <a:gd name="T42" fmla="*/ 209 w 285"/>
              <a:gd name="T43" fmla="*/ 217 h 261"/>
              <a:gd name="T44" fmla="*/ 187 w 285"/>
              <a:gd name="T45" fmla="*/ 204 h 261"/>
              <a:gd name="T46" fmla="*/ 160 w 285"/>
              <a:gd name="T47" fmla="*/ 204 h 261"/>
              <a:gd name="T48" fmla="*/ 125 w 285"/>
              <a:gd name="T49" fmla="*/ 217 h 261"/>
              <a:gd name="T50" fmla="*/ 98 w 285"/>
              <a:gd name="T51" fmla="*/ 199 h 261"/>
              <a:gd name="T52" fmla="*/ 89 w 285"/>
              <a:gd name="T53" fmla="*/ 177 h 261"/>
              <a:gd name="T54" fmla="*/ 85 w 285"/>
              <a:gd name="T55" fmla="*/ 137 h 261"/>
              <a:gd name="T56" fmla="*/ 94 w 285"/>
              <a:gd name="T57" fmla="*/ 128 h 261"/>
              <a:gd name="T58" fmla="*/ 120 w 285"/>
              <a:gd name="T59" fmla="*/ 155 h 261"/>
              <a:gd name="T60" fmla="*/ 129 w 285"/>
              <a:gd name="T61" fmla="*/ 173 h 261"/>
              <a:gd name="T62" fmla="*/ 151 w 285"/>
              <a:gd name="T63" fmla="*/ 160 h 261"/>
              <a:gd name="T64" fmla="*/ 142 w 285"/>
              <a:gd name="T65" fmla="*/ 160 h 261"/>
              <a:gd name="T66" fmla="*/ 138 w 285"/>
              <a:gd name="T67" fmla="*/ 151 h 261"/>
              <a:gd name="T68" fmla="*/ 134 w 285"/>
              <a:gd name="T69" fmla="*/ 142 h 261"/>
              <a:gd name="T70" fmla="*/ 142 w 285"/>
              <a:gd name="T71" fmla="*/ 133 h 261"/>
              <a:gd name="T72" fmla="*/ 134 w 285"/>
              <a:gd name="T73" fmla="*/ 124 h 261"/>
              <a:gd name="T74" fmla="*/ 111 w 285"/>
              <a:gd name="T75" fmla="*/ 115 h 261"/>
              <a:gd name="T76" fmla="*/ 94 w 285"/>
              <a:gd name="T77" fmla="*/ 106 h 261"/>
              <a:gd name="T78" fmla="*/ 107 w 285"/>
              <a:gd name="T79" fmla="*/ 97 h 261"/>
              <a:gd name="T80" fmla="*/ 94 w 285"/>
              <a:gd name="T81" fmla="*/ 97 h 261"/>
              <a:gd name="T82" fmla="*/ 107 w 285"/>
              <a:gd name="T83" fmla="*/ 84 h 261"/>
              <a:gd name="T84" fmla="*/ 67 w 285"/>
              <a:gd name="T85" fmla="*/ 89 h 261"/>
              <a:gd name="T86" fmla="*/ 36 w 285"/>
              <a:gd name="T87" fmla="*/ 89 h 261"/>
              <a:gd name="T88" fmla="*/ 18 w 285"/>
              <a:gd name="T89" fmla="*/ 75 h 261"/>
              <a:gd name="T90" fmla="*/ 32 w 285"/>
              <a:gd name="T91" fmla="*/ 58 h 261"/>
              <a:gd name="T92" fmla="*/ 45 w 285"/>
              <a:gd name="T93" fmla="*/ 58 h 261"/>
              <a:gd name="T94" fmla="*/ 63 w 285"/>
              <a:gd name="T95" fmla="*/ 44 h 261"/>
              <a:gd name="T96" fmla="*/ 49 w 285"/>
              <a:gd name="T97" fmla="*/ 49 h 261"/>
              <a:gd name="T98" fmla="*/ 40 w 285"/>
              <a:gd name="T99" fmla="*/ 49 h 261"/>
              <a:gd name="T100" fmla="*/ 32 w 285"/>
              <a:gd name="T101" fmla="*/ 58 h 261"/>
              <a:gd name="T102" fmla="*/ 5 w 285"/>
              <a:gd name="T103" fmla="*/ 5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5" h="261">
                <a:moveTo>
                  <a:pt x="0" y="40"/>
                </a:moveTo>
                <a:lnTo>
                  <a:pt x="0" y="40"/>
                </a:lnTo>
                <a:lnTo>
                  <a:pt x="5" y="35"/>
                </a:lnTo>
                <a:lnTo>
                  <a:pt x="14" y="31"/>
                </a:lnTo>
                <a:lnTo>
                  <a:pt x="14" y="31"/>
                </a:lnTo>
                <a:lnTo>
                  <a:pt x="18" y="27"/>
                </a:lnTo>
                <a:lnTo>
                  <a:pt x="27" y="18"/>
                </a:lnTo>
                <a:lnTo>
                  <a:pt x="49" y="4"/>
                </a:lnTo>
                <a:lnTo>
                  <a:pt x="54" y="4"/>
                </a:lnTo>
                <a:lnTo>
                  <a:pt x="58" y="4"/>
                </a:lnTo>
                <a:lnTo>
                  <a:pt x="67" y="0"/>
                </a:lnTo>
                <a:lnTo>
                  <a:pt x="80" y="0"/>
                </a:lnTo>
                <a:lnTo>
                  <a:pt x="85" y="4"/>
                </a:lnTo>
                <a:lnTo>
                  <a:pt x="111" y="18"/>
                </a:lnTo>
                <a:lnTo>
                  <a:pt x="116" y="22"/>
                </a:lnTo>
                <a:lnTo>
                  <a:pt x="120" y="22"/>
                </a:lnTo>
                <a:lnTo>
                  <a:pt x="125" y="27"/>
                </a:lnTo>
                <a:lnTo>
                  <a:pt x="125" y="31"/>
                </a:lnTo>
                <a:lnTo>
                  <a:pt x="129" y="35"/>
                </a:lnTo>
                <a:lnTo>
                  <a:pt x="134" y="40"/>
                </a:lnTo>
                <a:lnTo>
                  <a:pt x="138" y="40"/>
                </a:lnTo>
                <a:lnTo>
                  <a:pt x="142" y="44"/>
                </a:lnTo>
                <a:lnTo>
                  <a:pt x="147" y="49"/>
                </a:lnTo>
                <a:lnTo>
                  <a:pt x="156" y="62"/>
                </a:lnTo>
                <a:lnTo>
                  <a:pt x="165" y="66"/>
                </a:lnTo>
                <a:lnTo>
                  <a:pt x="182" y="75"/>
                </a:lnTo>
                <a:lnTo>
                  <a:pt x="191" y="75"/>
                </a:lnTo>
                <a:lnTo>
                  <a:pt x="200" y="75"/>
                </a:lnTo>
                <a:lnTo>
                  <a:pt x="209" y="84"/>
                </a:lnTo>
                <a:lnTo>
                  <a:pt x="209" y="84"/>
                </a:lnTo>
                <a:lnTo>
                  <a:pt x="209" y="84"/>
                </a:lnTo>
                <a:lnTo>
                  <a:pt x="218" y="89"/>
                </a:lnTo>
                <a:lnTo>
                  <a:pt x="218" y="93"/>
                </a:lnTo>
                <a:lnTo>
                  <a:pt x="222" y="102"/>
                </a:lnTo>
                <a:lnTo>
                  <a:pt x="231" y="106"/>
                </a:lnTo>
                <a:lnTo>
                  <a:pt x="236" y="111"/>
                </a:lnTo>
                <a:lnTo>
                  <a:pt x="240" y="120"/>
                </a:lnTo>
                <a:lnTo>
                  <a:pt x="245" y="128"/>
                </a:lnTo>
                <a:lnTo>
                  <a:pt x="245" y="133"/>
                </a:lnTo>
                <a:lnTo>
                  <a:pt x="249" y="142"/>
                </a:lnTo>
                <a:lnTo>
                  <a:pt x="253" y="146"/>
                </a:lnTo>
                <a:lnTo>
                  <a:pt x="253" y="146"/>
                </a:lnTo>
                <a:lnTo>
                  <a:pt x="258" y="151"/>
                </a:lnTo>
                <a:lnTo>
                  <a:pt x="258" y="155"/>
                </a:lnTo>
                <a:lnTo>
                  <a:pt x="262" y="164"/>
                </a:lnTo>
                <a:lnTo>
                  <a:pt x="267" y="168"/>
                </a:lnTo>
                <a:lnTo>
                  <a:pt x="271" y="182"/>
                </a:lnTo>
                <a:lnTo>
                  <a:pt x="271" y="186"/>
                </a:lnTo>
                <a:lnTo>
                  <a:pt x="271" y="195"/>
                </a:lnTo>
                <a:lnTo>
                  <a:pt x="276" y="199"/>
                </a:lnTo>
                <a:lnTo>
                  <a:pt x="276" y="204"/>
                </a:lnTo>
                <a:lnTo>
                  <a:pt x="280" y="208"/>
                </a:lnTo>
                <a:lnTo>
                  <a:pt x="280" y="213"/>
                </a:lnTo>
                <a:lnTo>
                  <a:pt x="285" y="213"/>
                </a:lnTo>
                <a:lnTo>
                  <a:pt x="285" y="222"/>
                </a:lnTo>
                <a:lnTo>
                  <a:pt x="285" y="226"/>
                </a:lnTo>
                <a:lnTo>
                  <a:pt x="285" y="235"/>
                </a:lnTo>
                <a:lnTo>
                  <a:pt x="280" y="235"/>
                </a:lnTo>
                <a:lnTo>
                  <a:pt x="271" y="235"/>
                </a:lnTo>
                <a:lnTo>
                  <a:pt x="267" y="235"/>
                </a:lnTo>
                <a:lnTo>
                  <a:pt x="253" y="239"/>
                </a:lnTo>
                <a:lnTo>
                  <a:pt x="249" y="239"/>
                </a:lnTo>
                <a:lnTo>
                  <a:pt x="245" y="244"/>
                </a:lnTo>
                <a:lnTo>
                  <a:pt x="240" y="244"/>
                </a:lnTo>
                <a:lnTo>
                  <a:pt x="240" y="248"/>
                </a:lnTo>
                <a:lnTo>
                  <a:pt x="236" y="257"/>
                </a:lnTo>
                <a:lnTo>
                  <a:pt x="231" y="257"/>
                </a:lnTo>
                <a:lnTo>
                  <a:pt x="222" y="261"/>
                </a:lnTo>
                <a:lnTo>
                  <a:pt x="218" y="261"/>
                </a:lnTo>
                <a:lnTo>
                  <a:pt x="209" y="261"/>
                </a:lnTo>
                <a:lnTo>
                  <a:pt x="205" y="261"/>
                </a:lnTo>
                <a:lnTo>
                  <a:pt x="191" y="253"/>
                </a:lnTo>
                <a:lnTo>
                  <a:pt x="187" y="248"/>
                </a:lnTo>
                <a:lnTo>
                  <a:pt x="182" y="248"/>
                </a:lnTo>
                <a:lnTo>
                  <a:pt x="178" y="248"/>
                </a:lnTo>
                <a:lnTo>
                  <a:pt x="169" y="248"/>
                </a:lnTo>
                <a:lnTo>
                  <a:pt x="169" y="244"/>
                </a:lnTo>
                <a:lnTo>
                  <a:pt x="165" y="244"/>
                </a:lnTo>
                <a:lnTo>
                  <a:pt x="156" y="235"/>
                </a:lnTo>
                <a:lnTo>
                  <a:pt x="156" y="230"/>
                </a:lnTo>
                <a:lnTo>
                  <a:pt x="156" y="222"/>
                </a:lnTo>
                <a:lnTo>
                  <a:pt x="165" y="217"/>
                </a:lnTo>
                <a:lnTo>
                  <a:pt x="165" y="213"/>
                </a:lnTo>
                <a:lnTo>
                  <a:pt x="169" y="213"/>
                </a:lnTo>
                <a:lnTo>
                  <a:pt x="174" y="213"/>
                </a:lnTo>
                <a:lnTo>
                  <a:pt x="178" y="217"/>
                </a:lnTo>
                <a:lnTo>
                  <a:pt x="187" y="226"/>
                </a:lnTo>
                <a:lnTo>
                  <a:pt x="187" y="226"/>
                </a:lnTo>
                <a:lnTo>
                  <a:pt x="191" y="226"/>
                </a:lnTo>
                <a:lnTo>
                  <a:pt x="196" y="226"/>
                </a:lnTo>
                <a:lnTo>
                  <a:pt x="196" y="230"/>
                </a:lnTo>
                <a:lnTo>
                  <a:pt x="200" y="230"/>
                </a:lnTo>
                <a:lnTo>
                  <a:pt x="200" y="230"/>
                </a:lnTo>
                <a:lnTo>
                  <a:pt x="205" y="235"/>
                </a:lnTo>
                <a:lnTo>
                  <a:pt x="209" y="235"/>
                </a:lnTo>
                <a:lnTo>
                  <a:pt x="209" y="239"/>
                </a:lnTo>
                <a:lnTo>
                  <a:pt x="213" y="239"/>
                </a:lnTo>
                <a:lnTo>
                  <a:pt x="213" y="244"/>
                </a:lnTo>
                <a:lnTo>
                  <a:pt x="218" y="244"/>
                </a:lnTo>
                <a:lnTo>
                  <a:pt x="222" y="244"/>
                </a:lnTo>
                <a:lnTo>
                  <a:pt x="227" y="248"/>
                </a:lnTo>
                <a:lnTo>
                  <a:pt x="227" y="248"/>
                </a:lnTo>
                <a:lnTo>
                  <a:pt x="231" y="253"/>
                </a:lnTo>
                <a:lnTo>
                  <a:pt x="236" y="248"/>
                </a:lnTo>
                <a:lnTo>
                  <a:pt x="236" y="239"/>
                </a:lnTo>
                <a:lnTo>
                  <a:pt x="227" y="230"/>
                </a:lnTo>
                <a:lnTo>
                  <a:pt x="222" y="226"/>
                </a:lnTo>
                <a:lnTo>
                  <a:pt x="222" y="226"/>
                </a:lnTo>
                <a:lnTo>
                  <a:pt x="218" y="222"/>
                </a:lnTo>
                <a:lnTo>
                  <a:pt x="209" y="217"/>
                </a:lnTo>
                <a:lnTo>
                  <a:pt x="205" y="213"/>
                </a:lnTo>
                <a:lnTo>
                  <a:pt x="200" y="213"/>
                </a:lnTo>
                <a:lnTo>
                  <a:pt x="196" y="208"/>
                </a:lnTo>
                <a:lnTo>
                  <a:pt x="191" y="208"/>
                </a:lnTo>
                <a:lnTo>
                  <a:pt x="187" y="204"/>
                </a:lnTo>
                <a:lnTo>
                  <a:pt x="182" y="199"/>
                </a:lnTo>
                <a:lnTo>
                  <a:pt x="174" y="199"/>
                </a:lnTo>
                <a:lnTo>
                  <a:pt x="165" y="199"/>
                </a:lnTo>
                <a:lnTo>
                  <a:pt x="165" y="199"/>
                </a:lnTo>
                <a:lnTo>
                  <a:pt x="160" y="204"/>
                </a:lnTo>
                <a:lnTo>
                  <a:pt x="156" y="208"/>
                </a:lnTo>
                <a:lnTo>
                  <a:pt x="147" y="213"/>
                </a:lnTo>
                <a:lnTo>
                  <a:pt x="138" y="217"/>
                </a:lnTo>
                <a:lnTo>
                  <a:pt x="134" y="217"/>
                </a:lnTo>
                <a:lnTo>
                  <a:pt x="125" y="217"/>
                </a:lnTo>
                <a:lnTo>
                  <a:pt x="120" y="217"/>
                </a:lnTo>
                <a:lnTo>
                  <a:pt x="107" y="213"/>
                </a:lnTo>
                <a:lnTo>
                  <a:pt x="103" y="204"/>
                </a:lnTo>
                <a:lnTo>
                  <a:pt x="98" y="199"/>
                </a:lnTo>
                <a:lnTo>
                  <a:pt x="98" y="199"/>
                </a:lnTo>
                <a:lnTo>
                  <a:pt x="98" y="195"/>
                </a:lnTo>
                <a:lnTo>
                  <a:pt x="98" y="191"/>
                </a:lnTo>
                <a:lnTo>
                  <a:pt x="94" y="186"/>
                </a:lnTo>
                <a:lnTo>
                  <a:pt x="94" y="182"/>
                </a:lnTo>
                <a:lnTo>
                  <a:pt x="89" y="177"/>
                </a:lnTo>
                <a:lnTo>
                  <a:pt x="85" y="168"/>
                </a:lnTo>
                <a:lnTo>
                  <a:pt x="85" y="164"/>
                </a:lnTo>
                <a:lnTo>
                  <a:pt x="85" y="155"/>
                </a:lnTo>
                <a:lnTo>
                  <a:pt x="85" y="146"/>
                </a:lnTo>
                <a:lnTo>
                  <a:pt x="85" y="137"/>
                </a:lnTo>
                <a:lnTo>
                  <a:pt x="85" y="133"/>
                </a:lnTo>
                <a:lnTo>
                  <a:pt x="80" y="120"/>
                </a:lnTo>
                <a:lnTo>
                  <a:pt x="80" y="115"/>
                </a:lnTo>
                <a:lnTo>
                  <a:pt x="89" y="124"/>
                </a:lnTo>
                <a:lnTo>
                  <a:pt x="94" y="128"/>
                </a:lnTo>
                <a:lnTo>
                  <a:pt x="103" y="128"/>
                </a:lnTo>
                <a:lnTo>
                  <a:pt x="107" y="133"/>
                </a:lnTo>
                <a:lnTo>
                  <a:pt x="111" y="142"/>
                </a:lnTo>
                <a:lnTo>
                  <a:pt x="116" y="151"/>
                </a:lnTo>
                <a:lnTo>
                  <a:pt x="120" y="155"/>
                </a:lnTo>
                <a:lnTo>
                  <a:pt x="125" y="164"/>
                </a:lnTo>
                <a:lnTo>
                  <a:pt x="125" y="164"/>
                </a:lnTo>
                <a:lnTo>
                  <a:pt x="125" y="168"/>
                </a:lnTo>
                <a:lnTo>
                  <a:pt x="125" y="173"/>
                </a:lnTo>
                <a:lnTo>
                  <a:pt x="129" y="173"/>
                </a:lnTo>
                <a:lnTo>
                  <a:pt x="134" y="173"/>
                </a:lnTo>
                <a:lnTo>
                  <a:pt x="134" y="168"/>
                </a:lnTo>
                <a:lnTo>
                  <a:pt x="138" y="168"/>
                </a:lnTo>
                <a:lnTo>
                  <a:pt x="147" y="164"/>
                </a:lnTo>
                <a:lnTo>
                  <a:pt x="151" y="160"/>
                </a:lnTo>
                <a:lnTo>
                  <a:pt x="151" y="160"/>
                </a:lnTo>
                <a:lnTo>
                  <a:pt x="151" y="160"/>
                </a:lnTo>
                <a:lnTo>
                  <a:pt x="151" y="160"/>
                </a:lnTo>
                <a:lnTo>
                  <a:pt x="147" y="160"/>
                </a:lnTo>
                <a:lnTo>
                  <a:pt x="142" y="160"/>
                </a:lnTo>
                <a:lnTo>
                  <a:pt x="138" y="155"/>
                </a:lnTo>
                <a:lnTo>
                  <a:pt x="134" y="155"/>
                </a:lnTo>
                <a:lnTo>
                  <a:pt x="134" y="151"/>
                </a:lnTo>
                <a:lnTo>
                  <a:pt x="134" y="151"/>
                </a:lnTo>
                <a:lnTo>
                  <a:pt x="138" y="151"/>
                </a:lnTo>
                <a:lnTo>
                  <a:pt x="142" y="151"/>
                </a:lnTo>
                <a:lnTo>
                  <a:pt x="142" y="146"/>
                </a:lnTo>
                <a:lnTo>
                  <a:pt x="138" y="146"/>
                </a:lnTo>
                <a:lnTo>
                  <a:pt x="134" y="142"/>
                </a:lnTo>
                <a:lnTo>
                  <a:pt x="134" y="142"/>
                </a:lnTo>
                <a:lnTo>
                  <a:pt x="129" y="137"/>
                </a:lnTo>
                <a:lnTo>
                  <a:pt x="134" y="133"/>
                </a:lnTo>
                <a:lnTo>
                  <a:pt x="134" y="133"/>
                </a:lnTo>
                <a:lnTo>
                  <a:pt x="138" y="133"/>
                </a:lnTo>
                <a:lnTo>
                  <a:pt x="142" y="133"/>
                </a:lnTo>
                <a:lnTo>
                  <a:pt x="142" y="128"/>
                </a:lnTo>
                <a:lnTo>
                  <a:pt x="147" y="128"/>
                </a:lnTo>
                <a:lnTo>
                  <a:pt x="138" y="128"/>
                </a:lnTo>
                <a:lnTo>
                  <a:pt x="134" y="128"/>
                </a:lnTo>
                <a:lnTo>
                  <a:pt x="134" y="124"/>
                </a:lnTo>
                <a:lnTo>
                  <a:pt x="134" y="124"/>
                </a:lnTo>
                <a:lnTo>
                  <a:pt x="129" y="124"/>
                </a:lnTo>
                <a:lnTo>
                  <a:pt x="125" y="120"/>
                </a:lnTo>
                <a:lnTo>
                  <a:pt x="116" y="115"/>
                </a:lnTo>
                <a:lnTo>
                  <a:pt x="111" y="115"/>
                </a:lnTo>
                <a:lnTo>
                  <a:pt x="103" y="115"/>
                </a:lnTo>
                <a:lnTo>
                  <a:pt x="103" y="115"/>
                </a:lnTo>
                <a:lnTo>
                  <a:pt x="98" y="115"/>
                </a:lnTo>
                <a:lnTo>
                  <a:pt x="94" y="106"/>
                </a:lnTo>
                <a:lnTo>
                  <a:pt x="94" y="106"/>
                </a:lnTo>
                <a:lnTo>
                  <a:pt x="98" y="106"/>
                </a:lnTo>
                <a:lnTo>
                  <a:pt x="103" y="102"/>
                </a:lnTo>
                <a:lnTo>
                  <a:pt x="107" y="102"/>
                </a:lnTo>
                <a:lnTo>
                  <a:pt x="111" y="97"/>
                </a:lnTo>
                <a:lnTo>
                  <a:pt x="107" y="97"/>
                </a:lnTo>
                <a:lnTo>
                  <a:pt x="107" y="97"/>
                </a:lnTo>
                <a:lnTo>
                  <a:pt x="103" y="97"/>
                </a:lnTo>
                <a:lnTo>
                  <a:pt x="98" y="102"/>
                </a:lnTo>
                <a:lnTo>
                  <a:pt x="94" y="97"/>
                </a:lnTo>
                <a:lnTo>
                  <a:pt x="94" y="97"/>
                </a:lnTo>
                <a:lnTo>
                  <a:pt x="94" y="97"/>
                </a:lnTo>
                <a:lnTo>
                  <a:pt x="94" y="93"/>
                </a:lnTo>
                <a:lnTo>
                  <a:pt x="98" y="93"/>
                </a:lnTo>
                <a:lnTo>
                  <a:pt x="103" y="89"/>
                </a:lnTo>
                <a:lnTo>
                  <a:pt x="107" y="84"/>
                </a:lnTo>
                <a:lnTo>
                  <a:pt x="103" y="84"/>
                </a:lnTo>
                <a:lnTo>
                  <a:pt x="89" y="84"/>
                </a:lnTo>
                <a:lnTo>
                  <a:pt x="85" y="84"/>
                </a:lnTo>
                <a:lnTo>
                  <a:pt x="80" y="84"/>
                </a:lnTo>
                <a:lnTo>
                  <a:pt x="67" y="89"/>
                </a:lnTo>
                <a:lnTo>
                  <a:pt x="63" y="84"/>
                </a:lnTo>
                <a:lnTo>
                  <a:pt x="49" y="89"/>
                </a:lnTo>
                <a:lnTo>
                  <a:pt x="45" y="89"/>
                </a:lnTo>
                <a:lnTo>
                  <a:pt x="45" y="89"/>
                </a:lnTo>
                <a:lnTo>
                  <a:pt x="36" y="89"/>
                </a:lnTo>
                <a:lnTo>
                  <a:pt x="36" y="84"/>
                </a:lnTo>
                <a:lnTo>
                  <a:pt x="32" y="80"/>
                </a:lnTo>
                <a:lnTo>
                  <a:pt x="27" y="80"/>
                </a:lnTo>
                <a:lnTo>
                  <a:pt x="23" y="75"/>
                </a:lnTo>
                <a:lnTo>
                  <a:pt x="18" y="75"/>
                </a:lnTo>
                <a:lnTo>
                  <a:pt x="18" y="71"/>
                </a:lnTo>
                <a:lnTo>
                  <a:pt x="18" y="71"/>
                </a:lnTo>
                <a:lnTo>
                  <a:pt x="18" y="62"/>
                </a:lnTo>
                <a:lnTo>
                  <a:pt x="27" y="58"/>
                </a:lnTo>
                <a:lnTo>
                  <a:pt x="32" y="58"/>
                </a:lnTo>
                <a:lnTo>
                  <a:pt x="36" y="58"/>
                </a:lnTo>
                <a:lnTo>
                  <a:pt x="40" y="53"/>
                </a:lnTo>
                <a:lnTo>
                  <a:pt x="40" y="53"/>
                </a:lnTo>
                <a:lnTo>
                  <a:pt x="45" y="53"/>
                </a:lnTo>
                <a:lnTo>
                  <a:pt x="45" y="58"/>
                </a:lnTo>
                <a:lnTo>
                  <a:pt x="49" y="58"/>
                </a:lnTo>
                <a:lnTo>
                  <a:pt x="49" y="53"/>
                </a:lnTo>
                <a:lnTo>
                  <a:pt x="54" y="53"/>
                </a:lnTo>
                <a:lnTo>
                  <a:pt x="63" y="49"/>
                </a:lnTo>
                <a:lnTo>
                  <a:pt x="63" y="44"/>
                </a:lnTo>
                <a:lnTo>
                  <a:pt x="58" y="44"/>
                </a:lnTo>
                <a:lnTo>
                  <a:pt x="54" y="44"/>
                </a:lnTo>
                <a:lnTo>
                  <a:pt x="54" y="49"/>
                </a:lnTo>
                <a:lnTo>
                  <a:pt x="49" y="49"/>
                </a:lnTo>
                <a:lnTo>
                  <a:pt x="49" y="49"/>
                </a:lnTo>
                <a:lnTo>
                  <a:pt x="45" y="49"/>
                </a:lnTo>
                <a:lnTo>
                  <a:pt x="45" y="49"/>
                </a:lnTo>
                <a:lnTo>
                  <a:pt x="45" y="49"/>
                </a:lnTo>
                <a:lnTo>
                  <a:pt x="45" y="44"/>
                </a:lnTo>
                <a:lnTo>
                  <a:pt x="40" y="49"/>
                </a:lnTo>
                <a:lnTo>
                  <a:pt x="40" y="49"/>
                </a:lnTo>
                <a:lnTo>
                  <a:pt x="36" y="49"/>
                </a:lnTo>
                <a:lnTo>
                  <a:pt x="36" y="53"/>
                </a:lnTo>
                <a:lnTo>
                  <a:pt x="36" y="53"/>
                </a:lnTo>
                <a:lnTo>
                  <a:pt x="32" y="58"/>
                </a:lnTo>
                <a:lnTo>
                  <a:pt x="23" y="53"/>
                </a:lnTo>
                <a:lnTo>
                  <a:pt x="18" y="53"/>
                </a:lnTo>
                <a:lnTo>
                  <a:pt x="14" y="53"/>
                </a:lnTo>
                <a:lnTo>
                  <a:pt x="9" y="53"/>
                </a:lnTo>
                <a:lnTo>
                  <a:pt x="5" y="53"/>
                </a:lnTo>
                <a:lnTo>
                  <a:pt x="5" y="49"/>
                </a:lnTo>
                <a:lnTo>
                  <a:pt x="0" y="44"/>
                </a:lnTo>
                <a:lnTo>
                  <a:pt x="0" y="40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8" name="Freeform 980">
            <a:extLst>
              <a:ext uri="{FF2B5EF4-FFF2-40B4-BE49-F238E27FC236}">
                <a16:creationId xmlns:a16="http://schemas.microsoft.com/office/drawing/2014/main" id="{DF47F07E-A766-49AA-8CB6-A8D70BAAA028}"/>
              </a:ext>
            </a:extLst>
          </p:cNvPr>
          <p:cNvSpPr>
            <a:spLocks/>
          </p:cNvSpPr>
          <p:nvPr/>
        </p:nvSpPr>
        <p:spPr bwMode="auto">
          <a:xfrm>
            <a:off x="5992422" y="4627926"/>
            <a:ext cx="254497" cy="233066"/>
          </a:xfrm>
          <a:custGeom>
            <a:avLst/>
            <a:gdLst>
              <a:gd name="T0" fmla="*/ 14 w 285"/>
              <a:gd name="T1" fmla="*/ 31 h 261"/>
              <a:gd name="T2" fmla="*/ 58 w 285"/>
              <a:gd name="T3" fmla="*/ 4 h 261"/>
              <a:gd name="T4" fmla="*/ 116 w 285"/>
              <a:gd name="T5" fmla="*/ 22 h 261"/>
              <a:gd name="T6" fmla="*/ 134 w 285"/>
              <a:gd name="T7" fmla="*/ 40 h 261"/>
              <a:gd name="T8" fmla="*/ 165 w 285"/>
              <a:gd name="T9" fmla="*/ 66 h 261"/>
              <a:gd name="T10" fmla="*/ 209 w 285"/>
              <a:gd name="T11" fmla="*/ 84 h 261"/>
              <a:gd name="T12" fmla="*/ 231 w 285"/>
              <a:gd name="T13" fmla="*/ 106 h 261"/>
              <a:gd name="T14" fmla="*/ 249 w 285"/>
              <a:gd name="T15" fmla="*/ 142 h 261"/>
              <a:gd name="T16" fmla="*/ 262 w 285"/>
              <a:gd name="T17" fmla="*/ 164 h 261"/>
              <a:gd name="T18" fmla="*/ 276 w 285"/>
              <a:gd name="T19" fmla="*/ 199 h 261"/>
              <a:gd name="T20" fmla="*/ 285 w 285"/>
              <a:gd name="T21" fmla="*/ 222 h 261"/>
              <a:gd name="T22" fmla="*/ 267 w 285"/>
              <a:gd name="T23" fmla="*/ 235 h 261"/>
              <a:gd name="T24" fmla="*/ 240 w 285"/>
              <a:gd name="T25" fmla="*/ 248 h 261"/>
              <a:gd name="T26" fmla="*/ 209 w 285"/>
              <a:gd name="T27" fmla="*/ 261 h 261"/>
              <a:gd name="T28" fmla="*/ 178 w 285"/>
              <a:gd name="T29" fmla="*/ 248 h 261"/>
              <a:gd name="T30" fmla="*/ 156 w 285"/>
              <a:gd name="T31" fmla="*/ 230 h 261"/>
              <a:gd name="T32" fmla="*/ 174 w 285"/>
              <a:gd name="T33" fmla="*/ 213 h 261"/>
              <a:gd name="T34" fmla="*/ 196 w 285"/>
              <a:gd name="T35" fmla="*/ 226 h 261"/>
              <a:gd name="T36" fmla="*/ 209 w 285"/>
              <a:gd name="T37" fmla="*/ 235 h 261"/>
              <a:gd name="T38" fmla="*/ 222 w 285"/>
              <a:gd name="T39" fmla="*/ 244 h 261"/>
              <a:gd name="T40" fmla="*/ 236 w 285"/>
              <a:gd name="T41" fmla="*/ 239 h 261"/>
              <a:gd name="T42" fmla="*/ 209 w 285"/>
              <a:gd name="T43" fmla="*/ 217 h 261"/>
              <a:gd name="T44" fmla="*/ 187 w 285"/>
              <a:gd name="T45" fmla="*/ 204 h 261"/>
              <a:gd name="T46" fmla="*/ 160 w 285"/>
              <a:gd name="T47" fmla="*/ 204 h 261"/>
              <a:gd name="T48" fmla="*/ 125 w 285"/>
              <a:gd name="T49" fmla="*/ 217 h 261"/>
              <a:gd name="T50" fmla="*/ 98 w 285"/>
              <a:gd name="T51" fmla="*/ 199 h 261"/>
              <a:gd name="T52" fmla="*/ 89 w 285"/>
              <a:gd name="T53" fmla="*/ 177 h 261"/>
              <a:gd name="T54" fmla="*/ 85 w 285"/>
              <a:gd name="T55" fmla="*/ 137 h 261"/>
              <a:gd name="T56" fmla="*/ 94 w 285"/>
              <a:gd name="T57" fmla="*/ 128 h 261"/>
              <a:gd name="T58" fmla="*/ 120 w 285"/>
              <a:gd name="T59" fmla="*/ 155 h 261"/>
              <a:gd name="T60" fmla="*/ 129 w 285"/>
              <a:gd name="T61" fmla="*/ 173 h 261"/>
              <a:gd name="T62" fmla="*/ 151 w 285"/>
              <a:gd name="T63" fmla="*/ 160 h 261"/>
              <a:gd name="T64" fmla="*/ 142 w 285"/>
              <a:gd name="T65" fmla="*/ 160 h 261"/>
              <a:gd name="T66" fmla="*/ 138 w 285"/>
              <a:gd name="T67" fmla="*/ 151 h 261"/>
              <a:gd name="T68" fmla="*/ 134 w 285"/>
              <a:gd name="T69" fmla="*/ 142 h 261"/>
              <a:gd name="T70" fmla="*/ 142 w 285"/>
              <a:gd name="T71" fmla="*/ 133 h 261"/>
              <a:gd name="T72" fmla="*/ 134 w 285"/>
              <a:gd name="T73" fmla="*/ 124 h 261"/>
              <a:gd name="T74" fmla="*/ 111 w 285"/>
              <a:gd name="T75" fmla="*/ 115 h 261"/>
              <a:gd name="T76" fmla="*/ 94 w 285"/>
              <a:gd name="T77" fmla="*/ 106 h 261"/>
              <a:gd name="T78" fmla="*/ 107 w 285"/>
              <a:gd name="T79" fmla="*/ 97 h 261"/>
              <a:gd name="T80" fmla="*/ 94 w 285"/>
              <a:gd name="T81" fmla="*/ 97 h 261"/>
              <a:gd name="T82" fmla="*/ 107 w 285"/>
              <a:gd name="T83" fmla="*/ 84 h 261"/>
              <a:gd name="T84" fmla="*/ 67 w 285"/>
              <a:gd name="T85" fmla="*/ 89 h 261"/>
              <a:gd name="T86" fmla="*/ 36 w 285"/>
              <a:gd name="T87" fmla="*/ 89 h 261"/>
              <a:gd name="T88" fmla="*/ 18 w 285"/>
              <a:gd name="T89" fmla="*/ 75 h 261"/>
              <a:gd name="T90" fmla="*/ 32 w 285"/>
              <a:gd name="T91" fmla="*/ 58 h 261"/>
              <a:gd name="T92" fmla="*/ 45 w 285"/>
              <a:gd name="T93" fmla="*/ 58 h 261"/>
              <a:gd name="T94" fmla="*/ 63 w 285"/>
              <a:gd name="T95" fmla="*/ 44 h 261"/>
              <a:gd name="T96" fmla="*/ 49 w 285"/>
              <a:gd name="T97" fmla="*/ 49 h 261"/>
              <a:gd name="T98" fmla="*/ 40 w 285"/>
              <a:gd name="T99" fmla="*/ 49 h 261"/>
              <a:gd name="T100" fmla="*/ 32 w 285"/>
              <a:gd name="T101" fmla="*/ 58 h 261"/>
              <a:gd name="T102" fmla="*/ 5 w 285"/>
              <a:gd name="T103" fmla="*/ 5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5" h="261">
                <a:moveTo>
                  <a:pt x="0" y="40"/>
                </a:moveTo>
                <a:lnTo>
                  <a:pt x="0" y="40"/>
                </a:lnTo>
                <a:lnTo>
                  <a:pt x="5" y="35"/>
                </a:lnTo>
                <a:lnTo>
                  <a:pt x="14" y="31"/>
                </a:lnTo>
                <a:lnTo>
                  <a:pt x="14" y="31"/>
                </a:lnTo>
                <a:lnTo>
                  <a:pt x="18" y="27"/>
                </a:lnTo>
                <a:lnTo>
                  <a:pt x="27" y="18"/>
                </a:lnTo>
                <a:lnTo>
                  <a:pt x="49" y="4"/>
                </a:lnTo>
                <a:lnTo>
                  <a:pt x="54" y="4"/>
                </a:lnTo>
                <a:lnTo>
                  <a:pt x="58" y="4"/>
                </a:lnTo>
                <a:lnTo>
                  <a:pt x="67" y="0"/>
                </a:lnTo>
                <a:lnTo>
                  <a:pt x="80" y="0"/>
                </a:lnTo>
                <a:lnTo>
                  <a:pt x="85" y="4"/>
                </a:lnTo>
                <a:lnTo>
                  <a:pt x="111" y="18"/>
                </a:lnTo>
                <a:lnTo>
                  <a:pt x="116" y="22"/>
                </a:lnTo>
                <a:lnTo>
                  <a:pt x="120" y="22"/>
                </a:lnTo>
                <a:lnTo>
                  <a:pt x="125" y="27"/>
                </a:lnTo>
                <a:lnTo>
                  <a:pt x="125" y="31"/>
                </a:lnTo>
                <a:lnTo>
                  <a:pt x="129" y="35"/>
                </a:lnTo>
                <a:lnTo>
                  <a:pt x="134" y="40"/>
                </a:lnTo>
                <a:lnTo>
                  <a:pt x="138" y="40"/>
                </a:lnTo>
                <a:lnTo>
                  <a:pt x="142" y="44"/>
                </a:lnTo>
                <a:lnTo>
                  <a:pt x="147" y="49"/>
                </a:lnTo>
                <a:lnTo>
                  <a:pt x="156" y="62"/>
                </a:lnTo>
                <a:lnTo>
                  <a:pt x="165" y="66"/>
                </a:lnTo>
                <a:lnTo>
                  <a:pt x="182" y="75"/>
                </a:lnTo>
                <a:lnTo>
                  <a:pt x="191" y="75"/>
                </a:lnTo>
                <a:lnTo>
                  <a:pt x="200" y="75"/>
                </a:lnTo>
                <a:lnTo>
                  <a:pt x="209" y="84"/>
                </a:lnTo>
                <a:lnTo>
                  <a:pt x="209" y="84"/>
                </a:lnTo>
                <a:lnTo>
                  <a:pt x="209" y="84"/>
                </a:lnTo>
                <a:lnTo>
                  <a:pt x="218" y="89"/>
                </a:lnTo>
                <a:lnTo>
                  <a:pt x="218" y="93"/>
                </a:lnTo>
                <a:lnTo>
                  <a:pt x="222" y="102"/>
                </a:lnTo>
                <a:lnTo>
                  <a:pt x="231" y="106"/>
                </a:lnTo>
                <a:lnTo>
                  <a:pt x="236" y="111"/>
                </a:lnTo>
                <a:lnTo>
                  <a:pt x="240" y="120"/>
                </a:lnTo>
                <a:lnTo>
                  <a:pt x="245" y="128"/>
                </a:lnTo>
                <a:lnTo>
                  <a:pt x="245" y="133"/>
                </a:lnTo>
                <a:lnTo>
                  <a:pt x="249" y="142"/>
                </a:lnTo>
                <a:lnTo>
                  <a:pt x="253" y="146"/>
                </a:lnTo>
                <a:lnTo>
                  <a:pt x="253" y="146"/>
                </a:lnTo>
                <a:lnTo>
                  <a:pt x="258" y="151"/>
                </a:lnTo>
                <a:lnTo>
                  <a:pt x="258" y="155"/>
                </a:lnTo>
                <a:lnTo>
                  <a:pt x="262" y="164"/>
                </a:lnTo>
                <a:lnTo>
                  <a:pt x="267" y="168"/>
                </a:lnTo>
                <a:lnTo>
                  <a:pt x="271" y="182"/>
                </a:lnTo>
                <a:lnTo>
                  <a:pt x="271" y="186"/>
                </a:lnTo>
                <a:lnTo>
                  <a:pt x="271" y="195"/>
                </a:lnTo>
                <a:lnTo>
                  <a:pt x="276" y="199"/>
                </a:lnTo>
                <a:lnTo>
                  <a:pt x="276" y="204"/>
                </a:lnTo>
                <a:lnTo>
                  <a:pt x="280" y="208"/>
                </a:lnTo>
                <a:lnTo>
                  <a:pt x="280" y="213"/>
                </a:lnTo>
                <a:lnTo>
                  <a:pt x="285" y="213"/>
                </a:lnTo>
                <a:lnTo>
                  <a:pt x="285" y="222"/>
                </a:lnTo>
                <a:lnTo>
                  <a:pt x="285" y="226"/>
                </a:lnTo>
                <a:lnTo>
                  <a:pt x="285" y="235"/>
                </a:lnTo>
                <a:lnTo>
                  <a:pt x="280" y="235"/>
                </a:lnTo>
                <a:lnTo>
                  <a:pt x="271" y="235"/>
                </a:lnTo>
                <a:lnTo>
                  <a:pt x="267" y="235"/>
                </a:lnTo>
                <a:lnTo>
                  <a:pt x="253" y="239"/>
                </a:lnTo>
                <a:lnTo>
                  <a:pt x="249" y="239"/>
                </a:lnTo>
                <a:lnTo>
                  <a:pt x="245" y="244"/>
                </a:lnTo>
                <a:lnTo>
                  <a:pt x="240" y="244"/>
                </a:lnTo>
                <a:lnTo>
                  <a:pt x="240" y="248"/>
                </a:lnTo>
                <a:lnTo>
                  <a:pt x="236" y="257"/>
                </a:lnTo>
                <a:lnTo>
                  <a:pt x="231" y="257"/>
                </a:lnTo>
                <a:lnTo>
                  <a:pt x="222" y="261"/>
                </a:lnTo>
                <a:lnTo>
                  <a:pt x="218" y="261"/>
                </a:lnTo>
                <a:lnTo>
                  <a:pt x="209" y="261"/>
                </a:lnTo>
                <a:lnTo>
                  <a:pt x="205" y="261"/>
                </a:lnTo>
                <a:lnTo>
                  <a:pt x="191" y="253"/>
                </a:lnTo>
                <a:lnTo>
                  <a:pt x="187" y="248"/>
                </a:lnTo>
                <a:lnTo>
                  <a:pt x="182" y="248"/>
                </a:lnTo>
                <a:lnTo>
                  <a:pt x="178" y="248"/>
                </a:lnTo>
                <a:lnTo>
                  <a:pt x="169" y="248"/>
                </a:lnTo>
                <a:lnTo>
                  <a:pt x="169" y="244"/>
                </a:lnTo>
                <a:lnTo>
                  <a:pt x="165" y="244"/>
                </a:lnTo>
                <a:lnTo>
                  <a:pt x="156" y="235"/>
                </a:lnTo>
                <a:lnTo>
                  <a:pt x="156" y="230"/>
                </a:lnTo>
                <a:lnTo>
                  <a:pt x="156" y="222"/>
                </a:lnTo>
                <a:lnTo>
                  <a:pt x="165" y="217"/>
                </a:lnTo>
                <a:lnTo>
                  <a:pt x="165" y="213"/>
                </a:lnTo>
                <a:lnTo>
                  <a:pt x="169" y="213"/>
                </a:lnTo>
                <a:lnTo>
                  <a:pt x="174" y="213"/>
                </a:lnTo>
                <a:lnTo>
                  <a:pt x="178" y="217"/>
                </a:lnTo>
                <a:lnTo>
                  <a:pt x="187" y="226"/>
                </a:lnTo>
                <a:lnTo>
                  <a:pt x="187" y="226"/>
                </a:lnTo>
                <a:lnTo>
                  <a:pt x="191" y="226"/>
                </a:lnTo>
                <a:lnTo>
                  <a:pt x="196" y="226"/>
                </a:lnTo>
                <a:lnTo>
                  <a:pt x="196" y="230"/>
                </a:lnTo>
                <a:lnTo>
                  <a:pt x="200" y="230"/>
                </a:lnTo>
                <a:lnTo>
                  <a:pt x="200" y="230"/>
                </a:lnTo>
                <a:lnTo>
                  <a:pt x="205" y="235"/>
                </a:lnTo>
                <a:lnTo>
                  <a:pt x="209" y="235"/>
                </a:lnTo>
                <a:lnTo>
                  <a:pt x="209" y="239"/>
                </a:lnTo>
                <a:lnTo>
                  <a:pt x="213" y="239"/>
                </a:lnTo>
                <a:lnTo>
                  <a:pt x="213" y="244"/>
                </a:lnTo>
                <a:lnTo>
                  <a:pt x="218" y="244"/>
                </a:lnTo>
                <a:lnTo>
                  <a:pt x="222" y="244"/>
                </a:lnTo>
                <a:lnTo>
                  <a:pt x="227" y="248"/>
                </a:lnTo>
                <a:lnTo>
                  <a:pt x="227" y="248"/>
                </a:lnTo>
                <a:lnTo>
                  <a:pt x="231" y="253"/>
                </a:lnTo>
                <a:lnTo>
                  <a:pt x="236" y="248"/>
                </a:lnTo>
                <a:lnTo>
                  <a:pt x="236" y="239"/>
                </a:lnTo>
                <a:lnTo>
                  <a:pt x="227" y="230"/>
                </a:lnTo>
                <a:lnTo>
                  <a:pt x="222" y="226"/>
                </a:lnTo>
                <a:lnTo>
                  <a:pt x="222" y="226"/>
                </a:lnTo>
                <a:lnTo>
                  <a:pt x="218" y="222"/>
                </a:lnTo>
                <a:lnTo>
                  <a:pt x="209" y="217"/>
                </a:lnTo>
                <a:lnTo>
                  <a:pt x="205" y="213"/>
                </a:lnTo>
                <a:lnTo>
                  <a:pt x="200" y="213"/>
                </a:lnTo>
                <a:lnTo>
                  <a:pt x="196" y="208"/>
                </a:lnTo>
                <a:lnTo>
                  <a:pt x="191" y="208"/>
                </a:lnTo>
                <a:lnTo>
                  <a:pt x="187" y="204"/>
                </a:lnTo>
                <a:lnTo>
                  <a:pt x="182" y="199"/>
                </a:lnTo>
                <a:lnTo>
                  <a:pt x="174" y="199"/>
                </a:lnTo>
                <a:lnTo>
                  <a:pt x="165" y="199"/>
                </a:lnTo>
                <a:lnTo>
                  <a:pt x="165" y="199"/>
                </a:lnTo>
                <a:lnTo>
                  <a:pt x="160" y="204"/>
                </a:lnTo>
                <a:lnTo>
                  <a:pt x="156" y="208"/>
                </a:lnTo>
                <a:lnTo>
                  <a:pt x="147" y="213"/>
                </a:lnTo>
                <a:lnTo>
                  <a:pt x="138" y="217"/>
                </a:lnTo>
                <a:lnTo>
                  <a:pt x="134" y="217"/>
                </a:lnTo>
                <a:lnTo>
                  <a:pt x="125" y="217"/>
                </a:lnTo>
                <a:lnTo>
                  <a:pt x="120" y="217"/>
                </a:lnTo>
                <a:lnTo>
                  <a:pt x="107" y="213"/>
                </a:lnTo>
                <a:lnTo>
                  <a:pt x="103" y="204"/>
                </a:lnTo>
                <a:lnTo>
                  <a:pt x="98" y="199"/>
                </a:lnTo>
                <a:lnTo>
                  <a:pt x="98" y="199"/>
                </a:lnTo>
                <a:lnTo>
                  <a:pt x="98" y="195"/>
                </a:lnTo>
                <a:lnTo>
                  <a:pt x="98" y="191"/>
                </a:lnTo>
                <a:lnTo>
                  <a:pt x="94" y="186"/>
                </a:lnTo>
                <a:lnTo>
                  <a:pt x="94" y="182"/>
                </a:lnTo>
                <a:lnTo>
                  <a:pt x="89" y="177"/>
                </a:lnTo>
                <a:lnTo>
                  <a:pt x="85" y="168"/>
                </a:lnTo>
                <a:lnTo>
                  <a:pt x="85" y="164"/>
                </a:lnTo>
                <a:lnTo>
                  <a:pt x="85" y="155"/>
                </a:lnTo>
                <a:lnTo>
                  <a:pt x="85" y="146"/>
                </a:lnTo>
                <a:lnTo>
                  <a:pt x="85" y="137"/>
                </a:lnTo>
                <a:lnTo>
                  <a:pt x="85" y="133"/>
                </a:lnTo>
                <a:lnTo>
                  <a:pt x="80" y="120"/>
                </a:lnTo>
                <a:lnTo>
                  <a:pt x="80" y="115"/>
                </a:lnTo>
                <a:lnTo>
                  <a:pt x="89" y="124"/>
                </a:lnTo>
                <a:lnTo>
                  <a:pt x="94" y="128"/>
                </a:lnTo>
                <a:lnTo>
                  <a:pt x="103" y="128"/>
                </a:lnTo>
                <a:lnTo>
                  <a:pt x="107" y="133"/>
                </a:lnTo>
                <a:lnTo>
                  <a:pt x="111" y="142"/>
                </a:lnTo>
                <a:lnTo>
                  <a:pt x="116" y="151"/>
                </a:lnTo>
                <a:lnTo>
                  <a:pt x="120" y="155"/>
                </a:lnTo>
                <a:lnTo>
                  <a:pt x="125" y="164"/>
                </a:lnTo>
                <a:lnTo>
                  <a:pt x="125" y="164"/>
                </a:lnTo>
                <a:lnTo>
                  <a:pt x="125" y="168"/>
                </a:lnTo>
                <a:lnTo>
                  <a:pt x="125" y="173"/>
                </a:lnTo>
                <a:lnTo>
                  <a:pt x="129" y="173"/>
                </a:lnTo>
                <a:lnTo>
                  <a:pt x="134" y="173"/>
                </a:lnTo>
                <a:lnTo>
                  <a:pt x="134" y="168"/>
                </a:lnTo>
                <a:lnTo>
                  <a:pt x="138" y="168"/>
                </a:lnTo>
                <a:lnTo>
                  <a:pt x="147" y="164"/>
                </a:lnTo>
                <a:lnTo>
                  <a:pt x="151" y="160"/>
                </a:lnTo>
                <a:lnTo>
                  <a:pt x="151" y="160"/>
                </a:lnTo>
                <a:lnTo>
                  <a:pt x="151" y="160"/>
                </a:lnTo>
                <a:lnTo>
                  <a:pt x="151" y="160"/>
                </a:lnTo>
                <a:lnTo>
                  <a:pt x="147" y="160"/>
                </a:lnTo>
                <a:lnTo>
                  <a:pt x="142" y="160"/>
                </a:lnTo>
                <a:lnTo>
                  <a:pt x="138" y="155"/>
                </a:lnTo>
                <a:lnTo>
                  <a:pt x="134" y="155"/>
                </a:lnTo>
                <a:lnTo>
                  <a:pt x="134" y="151"/>
                </a:lnTo>
                <a:lnTo>
                  <a:pt x="134" y="151"/>
                </a:lnTo>
                <a:lnTo>
                  <a:pt x="138" y="151"/>
                </a:lnTo>
                <a:lnTo>
                  <a:pt x="142" y="151"/>
                </a:lnTo>
                <a:lnTo>
                  <a:pt x="142" y="146"/>
                </a:lnTo>
                <a:lnTo>
                  <a:pt x="138" y="146"/>
                </a:lnTo>
                <a:lnTo>
                  <a:pt x="134" y="142"/>
                </a:lnTo>
                <a:lnTo>
                  <a:pt x="134" y="142"/>
                </a:lnTo>
                <a:lnTo>
                  <a:pt x="129" y="137"/>
                </a:lnTo>
                <a:lnTo>
                  <a:pt x="134" y="133"/>
                </a:lnTo>
                <a:lnTo>
                  <a:pt x="134" y="133"/>
                </a:lnTo>
                <a:lnTo>
                  <a:pt x="138" y="133"/>
                </a:lnTo>
                <a:lnTo>
                  <a:pt x="142" y="133"/>
                </a:lnTo>
                <a:lnTo>
                  <a:pt x="142" y="128"/>
                </a:lnTo>
                <a:lnTo>
                  <a:pt x="147" y="128"/>
                </a:lnTo>
                <a:lnTo>
                  <a:pt x="138" y="128"/>
                </a:lnTo>
                <a:lnTo>
                  <a:pt x="134" y="128"/>
                </a:lnTo>
                <a:lnTo>
                  <a:pt x="134" y="124"/>
                </a:lnTo>
                <a:lnTo>
                  <a:pt x="134" y="124"/>
                </a:lnTo>
                <a:lnTo>
                  <a:pt x="129" y="124"/>
                </a:lnTo>
                <a:lnTo>
                  <a:pt x="125" y="120"/>
                </a:lnTo>
                <a:lnTo>
                  <a:pt x="116" y="115"/>
                </a:lnTo>
                <a:lnTo>
                  <a:pt x="111" y="115"/>
                </a:lnTo>
                <a:lnTo>
                  <a:pt x="103" y="115"/>
                </a:lnTo>
                <a:lnTo>
                  <a:pt x="103" y="115"/>
                </a:lnTo>
                <a:lnTo>
                  <a:pt x="98" y="115"/>
                </a:lnTo>
                <a:lnTo>
                  <a:pt x="94" y="106"/>
                </a:lnTo>
                <a:lnTo>
                  <a:pt x="94" y="106"/>
                </a:lnTo>
                <a:lnTo>
                  <a:pt x="98" y="106"/>
                </a:lnTo>
                <a:lnTo>
                  <a:pt x="103" y="102"/>
                </a:lnTo>
                <a:lnTo>
                  <a:pt x="107" y="102"/>
                </a:lnTo>
                <a:lnTo>
                  <a:pt x="111" y="97"/>
                </a:lnTo>
                <a:lnTo>
                  <a:pt x="107" y="97"/>
                </a:lnTo>
                <a:lnTo>
                  <a:pt x="107" y="97"/>
                </a:lnTo>
                <a:lnTo>
                  <a:pt x="103" y="97"/>
                </a:lnTo>
                <a:lnTo>
                  <a:pt x="98" y="102"/>
                </a:lnTo>
                <a:lnTo>
                  <a:pt x="94" y="97"/>
                </a:lnTo>
                <a:lnTo>
                  <a:pt x="94" y="97"/>
                </a:lnTo>
                <a:lnTo>
                  <a:pt x="94" y="97"/>
                </a:lnTo>
                <a:lnTo>
                  <a:pt x="94" y="93"/>
                </a:lnTo>
                <a:lnTo>
                  <a:pt x="98" y="93"/>
                </a:lnTo>
                <a:lnTo>
                  <a:pt x="103" y="89"/>
                </a:lnTo>
                <a:lnTo>
                  <a:pt x="107" y="84"/>
                </a:lnTo>
                <a:lnTo>
                  <a:pt x="103" y="84"/>
                </a:lnTo>
                <a:lnTo>
                  <a:pt x="89" y="84"/>
                </a:lnTo>
                <a:lnTo>
                  <a:pt x="85" y="84"/>
                </a:lnTo>
                <a:lnTo>
                  <a:pt x="80" y="84"/>
                </a:lnTo>
                <a:lnTo>
                  <a:pt x="67" y="89"/>
                </a:lnTo>
                <a:lnTo>
                  <a:pt x="63" y="84"/>
                </a:lnTo>
                <a:lnTo>
                  <a:pt x="49" y="89"/>
                </a:lnTo>
                <a:lnTo>
                  <a:pt x="45" y="89"/>
                </a:lnTo>
                <a:lnTo>
                  <a:pt x="45" y="89"/>
                </a:lnTo>
                <a:lnTo>
                  <a:pt x="36" y="89"/>
                </a:lnTo>
                <a:lnTo>
                  <a:pt x="36" y="84"/>
                </a:lnTo>
                <a:lnTo>
                  <a:pt x="32" y="80"/>
                </a:lnTo>
                <a:lnTo>
                  <a:pt x="27" y="80"/>
                </a:lnTo>
                <a:lnTo>
                  <a:pt x="23" y="75"/>
                </a:lnTo>
                <a:lnTo>
                  <a:pt x="18" y="75"/>
                </a:lnTo>
                <a:lnTo>
                  <a:pt x="18" y="71"/>
                </a:lnTo>
                <a:lnTo>
                  <a:pt x="18" y="71"/>
                </a:lnTo>
                <a:lnTo>
                  <a:pt x="18" y="62"/>
                </a:lnTo>
                <a:lnTo>
                  <a:pt x="27" y="58"/>
                </a:lnTo>
                <a:lnTo>
                  <a:pt x="32" y="58"/>
                </a:lnTo>
                <a:lnTo>
                  <a:pt x="36" y="58"/>
                </a:lnTo>
                <a:lnTo>
                  <a:pt x="40" y="53"/>
                </a:lnTo>
                <a:lnTo>
                  <a:pt x="40" y="53"/>
                </a:lnTo>
                <a:lnTo>
                  <a:pt x="45" y="53"/>
                </a:lnTo>
                <a:lnTo>
                  <a:pt x="45" y="58"/>
                </a:lnTo>
                <a:lnTo>
                  <a:pt x="49" y="58"/>
                </a:lnTo>
                <a:lnTo>
                  <a:pt x="49" y="53"/>
                </a:lnTo>
                <a:lnTo>
                  <a:pt x="54" y="53"/>
                </a:lnTo>
                <a:lnTo>
                  <a:pt x="63" y="49"/>
                </a:lnTo>
                <a:lnTo>
                  <a:pt x="63" y="44"/>
                </a:lnTo>
                <a:lnTo>
                  <a:pt x="58" y="44"/>
                </a:lnTo>
                <a:lnTo>
                  <a:pt x="54" y="44"/>
                </a:lnTo>
                <a:lnTo>
                  <a:pt x="54" y="49"/>
                </a:lnTo>
                <a:lnTo>
                  <a:pt x="49" y="49"/>
                </a:lnTo>
                <a:lnTo>
                  <a:pt x="49" y="49"/>
                </a:lnTo>
                <a:lnTo>
                  <a:pt x="45" y="49"/>
                </a:lnTo>
                <a:lnTo>
                  <a:pt x="45" y="49"/>
                </a:lnTo>
                <a:lnTo>
                  <a:pt x="45" y="49"/>
                </a:lnTo>
                <a:lnTo>
                  <a:pt x="45" y="44"/>
                </a:lnTo>
                <a:lnTo>
                  <a:pt x="40" y="49"/>
                </a:lnTo>
                <a:lnTo>
                  <a:pt x="40" y="49"/>
                </a:lnTo>
                <a:lnTo>
                  <a:pt x="36" y="49"/>
                </a:lnTo>
                <a:lnTo>
                  <a:pt x="36" y="53"/>
                </a:lnTo>
                <a:lnTo>
                  <a:pt x="36" y="53"/>
                </a:lnTo>
                <a:lnTo>
                  <a:pt x="32" y="58"/>
                </a:lnTo>
                <a:lnTo>
                  <a:pt x="23" y="53"/>
                </a:lnTo>
                <a:lnTo>
                  <a:pt x="18" y="53"/>
                </a:lnTo>
                <a:lnTo>
                  <a:pt x="14" y="53"/>
                </a:lnTo>
                <a:lnTo>
                  <a:pt x="9" y="53"/>
                </a:lnTo>
                <a:lnTo>
                  <a:pt x="5" y="53"/>
                </a:lnTo>
                <a:lnTo>
                  <a:pt x="5" y="49"/>
                </a:lnTo>
                <a:lnTo>
                  <a:pt x="0" y="44"/>
                </a:lnTo>
                <a:lnTo>
                  <a:pt x="0" y="40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39" name="Freeform 981">
            <a:extLst>
              <a:ext uri="{FF2B5EF4-FFF2-40B4-BE49-F238E27FC236}">
                <a16:creationId xmlns:a16="http://schemas.microsoft.com/office/drawing/2014/main" id="{1E556054-534B-43CF-A1CA-3E2C06927469}"/>
              </a:ext>
            </a:extLst>
          </p:cNvPr>
          <p:cNvSpPr>
            <a:spLocks/>
          </p:cNvSpPr>
          <p:nvPr/>
        </p:nvSpPr>
        <p:spPr bwMode="auto">
          <a:xfrm>
            <a:off x="5889730" y="4702936"/>
            <a:ext cx="190203" cy="174129"/>
          </a:xfrm>
          <a:custGeom>
            <a:avLst/>
            <a:gdLst>
              <a:gd name="T0" fmla="*/ 13 w 213"/>
              <a:gd name="T1" fmla="*/ 67 h 195"/>
              <a:gd name="T2" fmla="*/ 36 w 213"/>
              <a:gd name="T3" fmla="*/ 67 h 195"/>
              <a:gd name="T4" fmla="*/ 62 w 213"/>
              <a:gd name="T5" fmla="*/ 62 h 195"/>
              <a:gd name="T6" fmla="*/ 76 w 213"/>
              <a:gd name="T7" fmla="*/ 49 h 195"/>
              <a:gd name="T8" fmla="*/ 111 w 213"/>
              <a:gd name="T9" fmla="*/ 0 h 195"/>
              <a:gd name="T10" fmla="*/ 129 w 213"/>
              <a:gd name="T11" fmla="*/ 9 h 195"/>
              <a:gd name="T12" fmla="*/ 147 w 213"/>
              <a:gd name="T13" fmla="*/ 18 h 195"/>
              <a:gd name="T14" fmla="*/ 164 w 213"/>
              <a:gd name="T15" fmla="*/ 22 h 195"/>
              <a:gd name="T16" fmla="*/ 186 w 213"/>
              <a:gd name="T17" fmla="*/ 31 h 195"/>
              <a:gd name="T18" fmla="*/ 191 w 213"/>
              <a:gd name="T19" fmla="*/ 49 h 195"/>
              <a:gd name="T20" fmla="*/ 195 w 213"/>
              <a:gd name="T21" fmla="*/ 71 h 195"/>
              <a:gd name="T22" fmla="*/ 200 w 213"/>
              <a:gd name="T23" fmla="*/ 93 h 195"/>
              <a:gd name="T24" fmla="*/ 204 w 213"/>
              <a:gd name="T25" fmla="*/ 102 h 195"/>
              <a:gd name="T26" fmla="*/ 209 w 213"/>
              <a:gd name="T27" fmla="*/ 111 h 195"/>
              <a:gd name="T28" fmla="*/ 204 w 213"/>
              <a:gd name="T29" fmla="*/ 124 h 195"/>
              <a:gd name="T30" fmla="*/ 182 w 213"/>
              <a:gd name="T31" fmla="*/ 124 h 195"/>
              <a:gd name="T32" fmla="*/ 164 w 213"/>
              <a:gd name="T33" fmla="*/ 124 h 195"/>
              <a:gd name="T34" fmla="*/ 164 w 213"/>
              <a:gd name="T35" fmla="*/ 124 h 195"/>
              <a:gd name="T36" fmla="*/ 169 w 213"/>
              <a:gd name="T37" fmla="*/ 138 h 195"/>
              <a:gd name="T38" fmla="*/ 186 w 213"/>
              <a:gd name="T39" fmla="*/ 151 h 195"/>
              <a:gd name="T40" fmla="*/ 191 w 213"/>
              <a:gd name="T41" fmla="*/ 164 h 195"/>
              <a:gd name="T42" fmla="*/ 200 w 213"/>
              <a:gd name="T43" fmla="*/ 173 h 195"/>
              <a:gd name="T44" fmla="*/ 195 w 213"/>
              <a:gd name="T45" fmla="*/ 191 h 195"/>
              <a:gd name="T46" fmla="*/ 182 w 213"/>
              <a:gd name="T47" fmla="*/ 195 h 195"/>
              <a:gd name="T48" fmla="*/ 173 w 213"/>
              <a:gd name="T49" fmla="*/ 191 h 195"/>
              <a:gd name="T50" fmla="*/ 164 w 213"/>
              <a:gd name="T51" fmla="*/ 182 h 195"/>
              <a:gd name="T52" fmla="*/ 155 w 213"/>
              <a:gd name="T53" fmla="*/ 177 h 195"/>
              <a:gd name="T54" fmla="*/ 138 w 213"/>
              <a:gd name="T55" fmla="*/ 173 h 195"/>
              <a:gd name="T56" fmla="*/ 124 w 213"/>
              <a:gd name="T57" fmla="*/ 173 h 195"/>
              <a:gd name="T58" fmla="*/ 120 w 213"/>
              <a:gd name="T59" fmla="*/ 160 h 195"/>
              <a:gd name="T60" fmla="*/ 133 w 213"/>
              <a:gd name="T61" fmla="*/ 146 h 195"/>
              <a:gd name="T62" fmla="*/ 120 w 213"/>
              <a:gd name="T63" fmla="*/ 138 h 195"/>
              <a:gd name="T64" fmla="*/ 115 w 213"/>
              <a:gd name="T65" fmla="*/ 133 h 195"/>
              <a:gd name="T66" fmla="*/ 107 w 213"/>
              <a:gd name="T67" fmla="*/ 129 h 195"/>
              <a:gd name="T68" fmla="*/ 98 w 213"/>
              <a:gd name="T69" fmla="*/ 115 h 195"/>
              <a:gd name="T70" fmla="*/ 124 w 213"/>
              <a:gd name="T71" fmla="*/ 111 h 195"/>
              <a:gd name="T72" fmla="*/ 133 w 213"/>
              <a:gd name="T73" fmla="*/ 115 h 195"/>
              <a:gd name="T74" fmla="*/ 138 w 213"/>
              <a:gd name="T75" fmla="*/ 111 h 195"/>
              <a:gd name="T76" fmla="*/ 129 w 213"/>
              <a:gd name="T77" fmla="*/ 98 h 195"/>
              <a:gd name="T78" fmla="*/ 111 w 213"/>
              <a:gd name="T79" fmla="*/ 84 h 195"/>
              <a:gd name="T80" fmla="*/ 102 w 213"/>
              <a:gd name="T81" fmla="*/ 93 h 195"/>
              <a:gd name="T82" fmla="*/ 102 w 213"/>
              <a:gd name="T83" fmla="*/ 107 h 195"/>
              <a:gd name="T84" fmla="*/ 98 w 213"/>
              <a:gd name="T85" fmla="*/ 107 h 195"/>
              <a:gd name="T86" fmla="*/ 93 w 213"/>
              <a:gd name="T87" fmla="*/ 107 h 195"/>
              <a:gd name="T88" fmla="*/ 89 w 213"/>
              <a:gd name="T89" fmla="*/ 111 h 195"/>
              <a:gd name="T90" fmla="*/ 93 w 213"/>
              <a:gd name="T91" fmla="*/ 115 h 195"/>
              <a:gd name="T92" fmla="*/ 84 w 213"/>
              <a:gd name="T93" fmla="*/ 120 h 195"/>
              <a:gd name="T94" fmla="*/ 80 w 213"/>
              <a:gd name="T95" fmla="*/ 129 h 195"/>
              <a:gd name="T96" fmla="*/ 80 w 213"/>
              <a:gd name="T97" fmla="*/ 142 h 195"/>
              <a:gd name="T98" fmla="*/ 71 w 213"/>
              <a:gd name="T99" fmla="*/ 146 h 195"/>
              <a:gd name="T100" fmla="*/ 62 w 213"/>
              <a:gd name="T101" fmla="*/ 146 h 195"/>
              <a:gd name="T102" fmla="*/ 53 w 213"/>
              <a:gd name="T103" fmla="*/ 146 h 195"/>
              <a:gd name="T104" fmla="*/ 44 w 213"/>
              <a:gd name="T105" fmla="*/ 155 h 195"/>
              <a:gd name="T106" fmla="*/ 36 w 213"/>
              <a:gd name="T107" fmla="*/ 164 h 195"/>
              <a:gd name="T108" fmla="*/ 22 w 213"/>
              <a:gd name="T109" fmla="*/ 138 h 195"/>
              <a:gd name="T110" fmla="*/ 36 w 213"/>
              <a:gd name="T111" fmla="*/ 124 h 195"/>
              <a:gd name="T112" fmla="*/ 0 w 213"/>
              <a:gd name="T113" fmla="*/ 107 h 195"/>
              <a:gd name="T114" fmla="*/ 0 w 213"/>
              <a:gd name="T115" fmla="*/ 8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3" h="195">
                <a:moveTo>
                  <a:pt x="0" y="84"/>
                </a:moveTo>
                <a:lnTo>
                  <a:pt x="4" y="80"/>
                </a:lnTo>
                <a:lnTo>
                  <a:pt x="9" y="76"/>
                </a:lnTo>
                <a:lnTo>
                  <a:pt x="13" y="67"/>
                </a:lnTo>
                <a:lnTo>
                  <a:pt x="13" y="53"/>
                </a:lnTo>
                <a:lnTo>
                  <a:pt x="22" y="53"/>
                </a:lnTo>
                <a:lnTo>
                  <a:pt x="27" y="53"/>
                </a:lnTo>
                <a:lnTo>
                  <a:pt x="36" y="67"/>
                </a:lnTo>
                <a:lnTo>
                  <a:pt x="49" y="71"/>
                </a:lnTo>
                <a:lnTo>
                  <a:pt x="53" y="71"/>
                </a:lnTo>
                <a:lnTo>
                  <a:pt x="58" y="62"/>
                </a:lnTo>
                <a:lnTo>
                  <a:pt x="62" y="62"/>
                </a:lnTo>
                <a:lnTo>
                  <a:pt x="67" y="58"/>
                </a:lnTo>
                <a:lnTo>
                  <a:pt x="67" y="58"/>
                </a:lnTo>
                <a:lnTo>
                  <a:pt x="71" y="53"/>
                </a:lnTo>
                <a:lnTo>
                  <a:pt x="76" y="49"/>
                </a:lnTo>
                <a:lnTo>
                  <a:pt x="80" y="40"/>
                </a:lnTo>
                <a:lnTo>
                  <a:pt x="84" y="4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20" y="5"/>
                </a:lnTo>
                <a:lnTo>
                  <a:pt x="124" y="5"/>
                </a:lnTo>
                <a:lnTo>
                  <a:pt x="129" y="9"/>
                </a:lnTo>
                <a:lnTo>
                  <a:pt x="133" y="13"/>
                </a:lnTo>
                <a:lnTo>
                  <a:pt x="138" y="13"/>
                </a:lnTo>
                <a:lnTo>
                  <a:pt x="142" y="18"/>
                </a:lnTo>
                <a:lnTo>
                  <a:pt x="147" y="18"/>
                </a:lnTo>
                <a:lnTo>
                  <a:pt x="151" y="22"/>
                </a:lnTo>
                <a:lnTo>
                  <a:pt x="155" y="22"/>
                </a:lnTo>
                <a:lnTo>
                  <a:pt x="160" y="22"/>
                </a:lnTo>
                <a:lnTo>
                  <a:pt x="164" y="22"/>
                </a:lnTo>
                <a:lnTo>
                  <a:pt x="169" y="22"/>
                </a:lnTo>
                <a:lnTo>
                  <a:pt x="182" y="27"/>
                </a:lnTo>
                <a:lnTo>
                  <a:pt x="186" y="27"/>
                </a:lnTo>
                <a:lnTo>
                  <a:pt x="186" y="31"/>
                </a:lnTo>
                <a:lnTo>
                  <a:pt x="186" y="40"/>
                </a:lnTo>
                <a:lnTo>
                  <a:pt x="186" y="40"/>
                </a:lnTo>
                <a:lnTo>
                  <a:pt x="191" y="44"/>
                </a:lnTo>
                <a:lnTo>
                  <a:pt x="191" y="49"/>
                </a:lnTo>
                <a:lnTo>
                  <a:pt x="195" y="53"/>
                </a:lnTo>
                <a:lnTo>
                  <a:pt x="191" y="58"/>
                </a:lnTo>
                <a:lnTo>
                  <a:pt x="195" y="67"/>
                </a:lnTo>
                <a:lnTo>
                  <a:pt x="195" y="71"/>
                </a:lnTo>
                <a:lnTo>
                  <a:pt x="195" y="80"/>
                </a:lnTo>
                <a:lnTo>
                  <a:pt x="195" y="89"/>
                </a:lnTo>
                <a:lnTo>
                  <a:pt x="195" y="93"/>
                </a:lnTo>
                <a:lnTo>
                  <a:pt x="200" y="93"/>
                </a:lnTo>
                <a:lnTo>
                  <a:pt x="200" y="98"/>
                </a:lnTo>
                <a:lnTo>
                  <a:pt x="204" y="98"/>
                </a:lnTo>
                <a:lnTo>
                  <a:pt x="200" y="102"/>
                </a:lnTo>
                <a:lnTo>
                  <a:pt x="204" y="102"/>
                </a:lnTo>
                <a:lnTo>
                  <a:pt x="204" y="107"/>
                </a:lnTo>
                <a:lnTo>
                  <a:pt x="204" y="107"/>
                </a:lnTo>
                <a:lnTo>
                  <a:pt x="209" y="107"/>
                </a:lnTo>
                <a:lnTo>
                  <a:pt x="209" y="111"/>
                </a:lnTo>
                <a:lnTo>
                  <a:pt x="213" y="115"/>
                </a:lnTo>
                <a:lnTo>
                  <a:pt x="209" y="120"/>
                </a:lnTo>
                <a:lnTo>
                  <a:pt x="209" y="124"/>
                </a:lnTo>
                <a:lnTo>
                  <a:pt x="204" y="124"/>
                </a:lnTo>
                <a:lnTo>
                  <a:pt x="200" y="124"/>
                </a:lnTo>
                <a:lnTo>
                  <a:pt x="195" y="124"/>
                </a:lnTo>
                <a:lnTo>
                  <a:pt x="186" y="124"/>
                </a:lnTo>
                <a:lnTo>
                  <a:pt x="182" y="124"/>
                </a:lnTo>
                <a:lnTo>
                  <a:pt x="178" y="120"/>
                </a:lnTo>
                <a:lnTo>
                  <a:pt x="173" y="120"/>
                </a:lnTo>
                <a:lnTo>
                  <a:pt x="169" y="120"/>
                </a:lnTo>
                <a:lnTo>
                  <a:pt x="164" y="124"/>
                </a:lnTo>
                <a:lnTo>
                  <a:pt x="164" y="120"/>
                </a:lnTo>
                <a:lnTo>
                  <a:pt x="164" y="124"/>
                </a:lnTo>
                <a:lnTo>
                  <a:pt x="164" y="124"/>
                </a:lnTo>
                <a:lnTo>
                  <a:pt x="164" y="124"/>
                </a:lnTo>
                <a:lnTo>
                  <a:pt x="164" y="129"/>
                </a:lnTo>
                <a:lnTo>
                  <a:pt x="164" y="133"/>
                </a:lnTo>
                <a:lnTo>
                  <a:pt x="164" y="133"/>
                </a:lnTo>
                <a:lnTo>
                  <a:pt x="169" y="138"/>
                </a:lnTo>
                <a:lnTo>
                  <a:pt x="173" y="138"/>
                </a:lnTo>
                <a:lnTo>
                  <a:pt x="182" y="142"/>
                </a:lnTo>
                <a:lnTo>
                  <a:pt x="186" y="146"/>
                </a:lnTo>
                <a:lnTo>
                  <a:pt x="186" y="151"/>
                </a:lnTo>
                <a:lnTo>
                  <a:pt x="186" y="151"/>
                </a:lnTo>
                <a:lnTo>
                  <a:pt x="191" y="155"/>
                </a:lnTo>
                <a:lnTo>
                  <a:pt x="191" y="160"/>
                </a:lnTo>
                <a:lnTo>
                  <a:pt x="191" y="164"/>
                </a:lnTo>
                <a:lnTo>
                  <a:pt x="195" y="164"/>
                </a:lnTo>
                <a:lnTo>
                  <a:pt x="200" y="164"/>
                </a:lnTo>
                <a:lnTo>
                  <a:pt x="200" y="169"/>
                </a:lnTo>
                <a:lnTo>
                  <a:pt x="200" y="173"/>
                </a:lnTo>
                <a:lnTo>
                  <a:pt x="204" y="173"/>
                </a:lnTo>
                <a:lnTo>
                  <a:pt x="200" y="177"/>
                </a:lnTo>
                <a:lnTo>
                  <a:pt x="200" y="186"/>
                </a:lnTo>
                <a:lnTo>
                  <a:pt x="195" y="191"/>
                </a:lnTo>
                <a:lnTo>
                  <a:pt x="195" y="195"/>
                </a:lnTo>
                <a:lnTo>
                  <a:pt x="186" y="195"/>
                </a:lnTo>
                <a:lnTo>
                  <a:pt x="186" y="195"/>
                </a:lnTo>
                <a:lnTo>
                  <a:pt x="182" y="195"/>
                </a:lnTo>
                <a:lnTo>
                  <a:pt x="178" y="195"/>
                </a:lnTo>
                <a:lnTo>
                  <a:pt x="178" y="191"/>
                </a:lnTo>
                <a:lnTo>
                  <a:pt x="173" y="191"/>
                </a:lnTo>
                <a:lnTo>
                  <a:pt x="173" y="191"/>
                </a:lnTo>
                <a:lnTo>
                  <a:pt x="169" y="186"/>
                </a:lnTo>
                <a:lnTo>
                  <a:pt x="164" y="186"/>
                </a:lnTo>
                <a:lnTo>
                  <a:pt x="164" y="182"/>
                </a:lnTo>
                <a:lnTo>
                  <a:pt x="164" y="182"/>
                </a:lnTo>
                <a:lnTo>
                  <a:pt x="164" y="177"/>
                </a:lnTo>
                <a:lnTo>
                  <a:pt x="160" y="177"/>
                </a:lnTo>
                <a:lnTo>
                  <a:pt x="160" y="177"/>
                </a:lnTo>
                <a:lnTo>
                  <a:pt x="155" y="177"/>
                </a:lnTo>
                <a:lnTo>
                  <a:pt x="155" y="173"/>
                </a:lnTo>
                <a:lnTo>
                  <a:pt x="151" y="173"/>
                </a:lnTo>
                <a:lnTo>
                  <a:pt x="147" y="173"/>
                </a:lnTo>
                <a:lnTo>
                  <a:pt x="138" y="173"/>
                </a:lnTo>
                <a:lnTo>
                  <a:pt x="133" y="173"/>
                </a:lnTo>
                <a:lnTo>
                  <a:pt x="129" y="173"/>
                </a:lnTo>
                <a:lnTo>
                  <a:pt x="129" y="173"/>
                </a:lnTo>
                <a:lnTo>
                  <a:pt x="124" y="173"/>
                </a:lnTo>
                <a:lnTo>
                  <a:pt x="120" y="169"/>
                </a:lnTo>
                <a:lnTo>
                  <a:pt x="120" y="169"/>
                </a:lnTo>
                <a:lnTo>
                  <a:pt x="120" y="164"/>
                </a:lnTo>
                <a:lnTo>
                  <a:pt x="120" y="160"/>
                </a:lnTo>
                <a:lnTo>
                  <a:pt x="124" y="160"/>
                </a:lnTo>
                <a:lnTo>
                  <a:pt x="124" y="155"/>
                </a:lnTo>
                <a:lnTo>
                  <a:pt x="129" y="151"/>
                </a:lnTo>
                <a:lnTo>
                  <a:pt x="133" y="146"/>
                </a:lnTo>
                <a:lnTo>
                  <a:pt x="129" y="146"/>
                </a:lnTo>
                <a:lnTo>
                  <a:pt x="124" y="142"/>
                </a:lnTo>
                <a:lnTo>
                  <a:pt x="124" y="142"/>
                </a:lnTo>
                <a:lnTo>
                  <a:pt x="120" y="138"/>
                </a:lnTo>
                <a:lnTo>
                  <a:pt x="120" y="138"/>
                </a:lnTo>
                <a:lnTo>
                  <a:pt x="120" y="133"/>
                </a:lnTo>
                <a:lnTo>
                  <a:pt x="120" y="133"/>
                </a:lnTo>
                <a:lnTo>
                  <a:pt x="115" y="133"/>
                </a:lnTo>
                <a:lnTo>
                  <a:pt x="115" y="133"/>
                </a:lnTo>
                <a:lnTo>
                  <a:pt x="111" y="133"/>
                </a:lnTo>
                <a:lnTo>
                  <a:pt x="111" y="129"/>
                </a:lnTo>
                <a:lnTo>
                  <a:pt x="107" y="129"/>
                </a:lnTo>
                <a:lnTo>
                  <a:pt x="102" y="124"/>
                </a:lnTo>
                <a:lnTo>
                  <a:pt x="102" y="124"/>
                </a:lnTo>
                <a:lnTo>
                  <a:pt x="98" y="120"/>
                </a:lnTo>
                <a:lnTo>
                  <a:pt x="98" y="115"/>
                </a:lnTo>
                <a:lnTo>
                  <a:pt x="98" y="115"/>
                </a:lnTo>
                <a:lnTo>
                  <a:pt x="102" y="111"/>
                </a:lnTo>
                <a:lnTo>
                  <a:pt x="115" y="111"/>
                </a:lnTo>
                <a:lnTo>
                  <a:pt x="124" y="111"/>
                </a:lnTo>
                <a:lnTo>
                  <a:pt x="129" y="111"/>
                </a:lnTo>
                <a:lnTo>
                  <a:pt x="129" y="115"/>
                </a:lnTo>
                <a:lnTo>
                  <a:pt x="133" y="115"/>
                </a:lnTo>
                <a:lnTo>
                  <a:pt x="133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1"/>
                </a:lnTo>
                <a:lnTo>
                  <a:pt x="138" y="107"/>
                </a:lnTo>
                <a:lnTo>
                  <a:pt x="138" y="102"/>
                </a:lnTo>
                <a:lnTo>
                  <a:pt x="133" y="98"/>
                </a:lnTo>
                <a:lnTo>
                  <a:pt x="129" y="98"/>
                </a:lnTo>
                <a:lnTo>
                  <a:pt x="124" y="93"/>
                </a:lnTo>
                <a:lnTo>
                  <a:pt x="120" y="89"/>
                </a:lnTo>
                <a:lnTo>
                  <a:pt x="115" y="89"/>
                </a:lnTo>
                <a:lnTo>
                  <a:pt x="111" y="84"/>
                </a:lnTo>
                <a:lnTo>
                  <a:pt x="111" y="84"/>
                </a:lnTo>
                <a:lnTo>
                  <a:pt x="111" y="84"/>
                </a:lnTo>
                <a:lnTo>
                  <a:pt x="107" y="89"/>
                </a:lnTo>
                <a:lnTo>
                  <a:pt x="102" y="93"/>
                </a:lnTo>
                <a:lnTo>
                  <a:pt x="102" y="98"/>
                </a:lnTo>
                <a:lnTo>
                  <a:pt x="102" y="98"/>
                </a:lnTo>
                <a:lnTo>
                  <a:pt x="102" y="102"/>
                </a:lnTo>
                <a:lnTo>
                  <a:pt x="102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3" y="107"/>
                </a:lnTo>
                <a:lnTo>
                  <a:pt x="93" y="107"/>
                </a:lnTo>
                <a:lnTo>
                  <a:pt x="93" y="107"/>
                </a:lnTo>
                <a:lnTo>
                  <a:pt x="89" y="107"/>
                </a:lnTo>
                <a:lnTo>
                  <a:pt x="89" y="107"/>
                </a:lnTo>
                <a:lnTo>
                  <a:pt x="89" y="111"/>
                </a:lnTo>
                <a:lnTo>
                  <a:pt x="89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5"/>
                </a:lnTo>
                <a:lnTo>
                  <a:pt x="93" y="115"/>
                </a:lnTo>
                <a:lnTo>
                  <a:pt x="89" y="115"/>
                </a:lnTo>
                <a:lnTo>
                  <a:pt x="89" y="120"/>
                </a:lnTo>
                <a:lnTo>
                  <a:pt x="84" y="120"/>
                </a:lnTo>
                <a:lnTo>
                  <a:pt x="84" y="120"/>
                </a:lnTo>
                <a:lnTo>
                  <a:pt x="80" y="120"/>
                </a:lnTo>
                <a:lnTo>
                  <a:pt x="80" y="124"/>
                </a:lnTo>
                <a:lnTo>
                  <a:pt x="80" y="124"/>
                </a:lnTo>
                <a:lnTo>
                  <a:pt x="80" y="129"/>
                </a:lnTo>
                <a:lnTo>
                  <a:pt x="80" y="129"/>
                </a:lnTo>
                <a:lnTo>
                  <a:pt x="80" y="133"/>
                </a:lnTo>
                <a:lnTo>
                  <a:pt x="80" y="133"/>
                </a:lnTo>
                <a:lnTo>
                  <a:pt x="80" y="142"/>
                </a:lnTo>
                <a:lnTo>
                  <a:pt x="80" y="142"/>
                </a:lnTo>
                <a:lnTo>
                  <a:pt x="76" y="146"/>
                </a:lnTo>
                <a:lnTo>
                  <a:pt x="71" y="146"/>
                </a:lnTo>
                <a:lnTo>
                  <a:pt x="71" y="146"/>
                </a:lnTo>
                <a:lnTo>
                  <a:pt x="67" y="151"/>
                </a:lnTo>
                <a:lnTo>
                  <a:pt x="67" y="151"/>
                </a:lnTo>
                <a:lnTo>
                  <a:pt x="62" y="146"/>
                </a:lnTo>
                <a:lnTo>
                  <a:pt x="62" y="146"/>
                </a:lnTo>
                <a:lnTo>
                  <a:pt x="58" y="146"/>
                </a:lnTo>
                <a:lnTo>
                  <a:pt x="58" y="146"/>
                </a:lnTo>
                <a:lnTo>
                  <a:pt x="58" y="146"/>
                </a:lnTo>
                <a:lnTo>
                  <a:pt x="53" y="146"/>
                </a:lnTo>
                <a:lnTo>
                  <a:pt x="53" y="151"/>
                </a:lnTo>
                <a:lnTo>
                  <a:pt x="49" y="151"/>
                </a:lnTo>
                <a:lnTo>
                  <a:pt x="49" y="151"/>
                </a:lnTo>
                <a:lnTo>
                  <a:pt x="44" y="155"/>
                </a:lnTo>
                <a:lnTo>
                  <a:pt x="40" y="155"/>
                </a:lnTo>
                <a:lnTo>
                  <a:pt x="40" y="155"/>
                </a:lnTo>
                <a:lnTo>
                  <a:pt x="36" y="160"/>
                </a:lnTo>
                <a:lnTo>
                  <a:pt x="36" y="164"/>
                </a:lnTo>
                <a:lnTo>
                  <a:pt x="31" y="164"/>
                </a:lnTo>
                <a:lnTo>
                  <a:pt x="31" y="151"/>
                </a:lnTo>
                <a:lnTo>
                  <a:pt x="31" y="142"/>
                </a:lnTo>
                <a:lnTo>
                  <a:pt x="22" y="138"/>
                </a:lnTo>
                <a:lnTo>
                  <a:pt x="22" y="133"/>
                </a:lnTo>
                <a:lnTo>
                  <a:pt x="27" y="129"/>
                </a:lnTo>
                <a:lnTo>
                  <a:pt x="36" y="129"/>
                </a:lnTo>
                <a:lnTo>
                  <a:pt x="36" y="124"/>
                </a:lnTo>
                <a:lnTo>
                  <a:pt x="31" y="115"/>
                </a:lnTo>
                <a:lnTo>
                  <a:pt x="18" y="115"/>
                </a:lnTo>
                <a:lnTo>
                  <a:pt x="0" y="115"/>
                </a:lnTo>
                <a:lnTo>
                  <a:pt x="0" y="107"/>
                </a:lnTo>
                <a:lnTo>
                  <a:pt x="0" y="93"/>
                </a:lnTo>
                <a:lnTo>
                  <a:pt x="0" y="89"/>
                </a:lnTo>
                <a:lnTo>
                  <a:pt x="0" y="89"/>
                </a:lnTo>
                <a:lnTo>
                  <a:pt x="0" y="84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0" name="Freeform 982">
            <a:extLst>
              <a:ext uri="{FF2B5EF4-FFF2-40B4-BE49-F238E27FC236}">
                <a16:creationId xmlns:a16="http://schemas.microsoft.com/office/drawing/2014/main" id="{765AE916-986B-43E1-A9B2-26897DF7864C}"/>
              </a:ext>
            </a:extLst>
          </p:cNvPr>
          <p:cNvSpPr>
            <a:spLocks/>
          </p:cNvSpPr>
          <p:nvPr/>
        </p:nvSpPr>
        <p:spPr bwMode="auto">
          <a:xfrm>
            <a:off x="5889730" y="4702936"/>
            <a:ext cx="190203" cy="174129"/>
          </a:xfrm>
          <a:custGeom>
            <a:avLst/>
            <a:gdLst>
              <a:gd name="T0" fmla="*/ 13 w 213"/>
              <a:gd name="T1" fmla="*/ 67 h 195"/>
              <a:gd name="T2" fmla="*/ 36 w 213"/>
              <a:gd name="T3" fmla="*/ 67 h 195"/>
              <a:gd name="T4" fmla="*/ 62 w 213"/>
              <a:gd name="T5" fmla="*/ 62 h 195"/>
              <a:gd name="T6" fmla="*/ 76 w 213"/>
              <a:gd name="T7" fmla="*/ 49 h 195"/>
              <a:gd name="T8" fmla="*/ 111 w 213"/>
              <a:gd name="T9" fmla="*/ 0 h 195"/>
              <a:gd name="T10" fmla="*/ 129 w 213"/>
              <a:gd name="T11" fmla="*/ 9 h 195"/>
              <a:gd name="T12" fmla="*/ 147 w 213"/>
              <a:gd name="T13" fmla="*/ 18 h 195"/>
              <a:gd name="T14" fmla="*/ 164 w 213"/>
              <a:gd name="T15" fmla="*/ 22 h 195"/>
              <a:gd name="T16" fmla="*/ 186 w 213"/>
              <a:gd name="T17" fmla="*/ 31 h 195"/>
              <a:gd name="T18" fmla="*/ 191 w 213"/>
              <a:gd name="T19" fmla="*/ 49 h 195"/>
              <a:gd name="T20" fmla="*/ 195 w 213"/>
              <a:gd name="T21" fmla="*/ 71 h 195"/>
              <a:gd name="T22" fmla="*/ 200 w 213"/>
              <a:gd name="T23" fmla="*/ 93 h 195"/>
              <a:gd name="T24" fmla="*/ 204 w 213"/>
              <a:gd name="T25" fmla="*/ 102 h 195"/>
              <a:gd name="T26" fmla="*/ 209 w 213"/>
              <a:gd name="T27" fmla="*/ 111 h 195"/>
              <a:gd name="T28" fmla="*/ 204 w 213"/>
              <a:gd name="T29" fmla="*/ 124 h 195"/>
              <a:gd name="T30" fmla="*/ 182 w 213"/>
              <a:gd name="T31" fmla="*/ 124 h 195"/>
              <a:gd name="T32" fmla="*/ 164 w 213"/>
              <a:gd name="T33" fmla="*/ 124 h 195"/>
              <a:gd name="T34" fmla="*/ 164 w 213"/>
              <a:gd name="T35" fmla="*/ 124 h 195"/>
              <a:gd name="T36" fmla="*/ 169 w 213"/>
              <a:gd name="T37" fmla="*/ 138 h 195"/>
              <a:gd name="T38" fmla="*/ 186 w 213"/>
              <a:gd name="T39" fmla="*/ 151 h 195"/>
              <a:gd name="T40" fmla="*/ 191 w 213"/>
              <a:gd name="T41" fmla="*/ 164 h 195"/>
              <a:gd name="T42" fmla="*/ 200 w 213"/>
              <a:gd name="T43" fmla="*/ 173 h 195"/>
              <a:gd name="T44" fmla="*/ 195 w 213"/>
              <a:gd name="T45" fmla="*/ 191 h 195"/>
              <a:gd name="T46" fmla="*/ 182 w 213"/>
              <a:gd name="T47" fmla="*/ 195 h 195"/>
              <a:gd name="T48" fmla="*/ 173 w 213"/>
              <a:gd name="T49" fmla="*/ 191 h 195"/>
              <a:gd name="T50" fmla="*/ 164 w 213"/>
              <a:gd name="T51" fmla="*/ 182 h 195"/>
              <a:gd name="T52" fmla="*/ 155 w 213"/>
              <a:gd name="T53" fmla="*/ 177 h 195"/>
              <a:gd name="T54" fmla="*/ 138 w 213"/>
              <a:gd name="T55" fmla="*/ 173 h 195"/>
              <a:gd name="T56" fmla="*/ 124 w 213"/>
              <a:gd name="T57" fmla="*/ 173 h 195"/>
              <a:gd name="T58" fmla="*/ 120 w 213"/>
              <a:gd name="T59" fmla="*/ 160 h 195"/>
              <a:gd name="T60" fmla="*/ 133 w 213"/>
              <a:gd name="T61" fmla="*/ 146 h 195"/>
              <a:gd name="T62" fmla="*/ 120 w 213"/>
              <a:gd name="T63" fmla="*/ 138 h 195"/>
              <a:gd name="T64" fmla="*/ 115 w 213"/>
              <a:gd name="T65" fmla="*/ 133 h 195"/>
              <a:gd name="T66" fmla="*/ 107 w 213"/>
              <a:gd name="T67" fmla="*/ 129 h 195"/>
              <a:gd name="T68" fmla="*/ 98 w 213"/>
              <a:gd name="T69" fmla="*/ 115 h 195"/>
              <a:gd name="T70" fmla="*/ 124 w 213"/>
              <a:gd name="T71" fmla="*/ 111 h 195"/>
              <a:gd name="T72" fmla="*/ 133 w 213"/>
              <a:gd name="T73" fmla="*/ 115 h 195"/>
              <a:gd name="T74" fmla="*/ 138 w 213"/>
              <a:gd name="T75" fmla="*/ 111 h 195"/>
              <a:gd name="T76" fmla="*/ 129 w 213"/>
              <a:gd name="T77" fmla="*/ 98 h 195"/>
              <a:gd name="T78" fmla="*/ 111 w 213"/>
              <a:gd name="T79" fmla="*/ 84 h 195"/>
              <a:gd name="T80" fmla="*/ 102 w 213"/>
              <a:gd name="T81" fmla="*/ 93 h 195"/>
              <a:gd name="T82" fmla="*/ 102 w 213"/>
              <a:gd name="T83" fmla="*/ 107 h 195"/>
              <a:gd name="T84" fmla="*/ 98 w 213"/>
              <a:gd name="T85" fmla="*/ 107 h 195"/>
              <a:gd name="T86" fmla="*/ 93 w 213"/>
              <a:gd name="T87" fmla="*/ 107 h 195"/>
              <a:gd name="T88" fmla="*/ 89 w 213"/>
              <a:gd name="T89" fmla="*/ 111 h 195"/>
              <a:gd name="T90" fmla="*/ 93 w 213"/>
              <a:gd name="T91" fmla="*/ 115 h 195"/>
              <a:gd name="T92" fmla="*/ 84 w 213"/>
              <a:gd name="T93" fmla="*/ 120 h 195"/>
              <a:gd name="T94" fmla="*/ 80 w 213"/>
              <a:gd name="T95" fmla="*/ 129 h 195"/>
              <a:gd name="T96" fmla="*/ 80 w 213"/>
              <a:gd name="T97" fmla="*/ 142 h 195"/>
              <a:gd name="T98" fmla="*/ 71 w 213"/>
              <a:gd name="T99" fmla="*/ 146 h 195"/>
              <a:gd name="T100" fmla="*/ 62 w 213"/>
              <a:gd name="T101" fmla="*/ 146 h 195"/>
              <a:gd name="T102" fmla="*/ 53 w 213"/>
              <a:gd name="T103" fmla="*/ 146 h 195"/>
              <a:gd name="T104" fmla="*/ 44 w 213"/>
              <a:gd name="T105" fmla="*/ 155 h 195"/>
              <a:gd name="T106" fmla="*/ 36 w 213"/>
              <a:gd name="T107" fmla="*/ 164 h 195"/>
              <a:gd name="T108" fmla="*/ 22 w 213"/>
              <a:gd name="T109" fmla="*/ 138 h 195"/>
              <a:gd name="T110" fmla="*/ 36 w 213"/>
              <a:gd name="T111" fmla="*/ 124 h 195"/>
              <a:gd name="T112" fmla="*/ 0 w 213"/>
              <a:gd name="T113" fmla="*/ 107 h 195"/>
              <a:gd name="T114" fmla="*/ 0 w 213"/>
              <a:gd name="T115" fmla="*/ 8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3" h="195">
                <a:moveTo>
                  <a:pt x="0" y="84"/>
                </a:moveTo>
                <a:lnTo>
                  <a:pt x="4" y="80"/>
                </a:lnTo>
                <a:lnTo>
                  <a:pt x="9" y="76"/>
                </a:lnTo>
                <a:lnTo>
                  <a:pt x="13" y="67"/>
                </a:lnTo>
                <a:lnTo>
                  <a:pt x="13" y="53"/>
                </a:lnTo>
                <a:lnTo>
                  <a:pt x="22" y="53"/>
                </a:lnTo>
                <a:lnTo>
                  <a:pt x="27" y="53"/>
                </a:lnTo>
                <a:lnTo>
                  <a:pt x="36" y="67"/>
                </a:lnTo>
                <a:lnTo>
                  <a:pt x="49" y="71"/>
                </a:lnTo>
                <a:lnTo>
                  <a:pt x="53" y="71"/>
                </a:lnTo>
                <a:lnTo>
                  <a:pt x="58" y="62"/>
                </a:lnTo>
                <a:lnTo>
                  <a:pt x="62" y="62"/>
                </a:lnTo>
                <a:lnTo>
                  <a:pt x="67" y="58"/>
                </a:lnTo>
                <a:lnTo>
                  <a:pt x="67" y="58"/>
                </a:lnTo>
                <a:lnTo>
                  <a:pt x="71" y="53"/>
                </a:lnTo>
                <a:lnTo>
                  <a:pt x="76" y="49"/>
                </a:lnTo>
                <a:lnTo>
                  <a:pt x="80" y="40"/>
                </a:lnTo>
                <a:lnTo>
                  <a:pt x="84" y="4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20" y="5"/>
                </a:lnTo>
                <a:lnTo>
                  <a:pt x="124" y="5"/>
                </a:lnTo>
                <a:lnTo>
                  <a:pt x="129" y="9"/>
                </a:lnTo>
                <a:lnTo>
                  <a:pt x="133" y="13"/>
                </a:lnTo>
                <a:lnTo>
                  <a:pt x="138" y="13"/>
                </a:lnTo>
                <a:lnTo>
                  <a:pt x="142" y="18"/>
                </a:lnTo>
                <a:lnTo>
                  <a:pt x="147" y="18"/>
                </a:lnTo>
                <a:lnTo>
                  <a:pt x="151" y="22"/>
                </a:lnTo>
                <a:lnTo>
                  <a:pt x="155" y="22"/>
                </a:lnTo>
                <a:lnTo>
                  <a:pt x="160" y="22"/>
                </a:lnTo>
                <a:lnTo>
                  <a:pt x="164" y="22"/>
                </a:lnTo>
                <a:lnTo>
                  <a:pt x="169" y="22"/>
                </a:lnTo>
                <a:lnTo>
                  <a:pt x="182" y="27"/>
                </a:lnTo>
                <a:lnTo>
                  <a:pt x="186" y="27"/>
                </a:lnTo>
                <a:lnTo>
                  <a:pt x="186" y="31"/>
                </a:lnTo>
                <a:lnTo>
                  <a:pt x="186" y="40"/>
                </a:lnTo>
                <a:lnTo>
                  <a:pt x="186" y="40"/>
                </a:lnTo>
                <a:lnTo>
                  <a:pt x="191" y="44"/>
                </a:lnTo>
                <a:lnTo>
                  <a:pt x="191" y="49"/>
                </a:lnTo>
                <a:lnTo>
                  <a:pt x="195" y="53"/>
                </a:lnTo>
                <a:lnTo>
                  <a:pt x="191" y="58"/>
                </a:lnTo>
                <a:lnTo>
                  <a:pt x="195" y="67"/>
                </a:lnTo>
                <a:lnTo>
                  <a:pt x="195" y="71"/>
                </a:lnTo>
                <a:lnTo>
                  <a:pt x="195" y="80"/>
                </a:lnTo>
                <a:lnTo>
                  <a:pt x="195" y="89"/>
                </a:lnTo>
                <a:lnTo>
                  <a:pt x="195" y="93"/>
                </a:lnTo>
                <a:lnTo>
                  <a:pt x="200" y="93"/>
                </a:lnTo>
                <a:lnTo>
                  <a:pt x="200" y="98"/>
                </a:lnTo>
                <a:lnTo>
                  <a:pt x="204" y="98"/>
                </a:lnTo>
                <a:lnTo>
                  <a:pt x="200" y="102"/>
                </a:lnTo>
                <a:lnTo>
                  <a:pt x="204" y="102"/>
                </a:lnTo>
                <a:lnTo>
                  <a:pt x="204" y="107"/>
                </a:lnTo>
                <a:lnTo>
                  <a:pt x="204" y="107"/>
                </a:lnTo>
                <a:lnTo>
                  <a:pt x="209" y="107"/>
                </a:lnTo>
                <a:lnTo>
                  <a:pt x="209" y="111"/>
                </a:lnTo>
                <a:lnTo>
                  <a:pt x="213" y="115"/>
                </a:lnTo>
                <a:lnTo>
                  <a:pt x="209" y="120"/>
                </a:lnTo>
                <a:lnTo>
                  <a:pt x="209" y="124"/>
                </a:lnTo>
                <a:lnTo>
                  <a:pt x="204" y="124"/>
                </a:lnTo>
                <a:lnTo>
                  <a:pt x="200" y="124"/>
                </a:lnTo>
                <a:lnTo>
                  <a:pt x="195" y="124"/>
                </a:lnTo>
                <a:lnTo>
                  <a:pt x="186" y="124"/>
                </a:lnTo>
                <a:lnTo>
                  <a:pt x="182" y="124"/>
                </a:lnTo>
                <a:lnTo>
                  <a:pt x="178" y="120"/>
                </a:lnTo>
                <a:lnTo>
                  <a:pt x="173" y="120"/>
                </a:lnTo>
                <a:lnTo>
                  <a:pt x="169" y="120"/>
                </a:lnTo>
                <a:lnTo>
                  <a:pt x="164" y="124"/>
                </a:lnTo>
                <a:lnTo>
                  <a:pt x="164" y="120"/>
                </a:lnTo>
                <a:lnTo>
                  <a:pt x="164" y="124"/>
                </a:lnTo>
                <a:lnTo>
                  <a:pt x="164" y="124"/>
                </a:lnTo>
                <a:lnTo>
                  <a:pt x="164" y="124"/>
                </a:lnTo>
                <a:lnTo>
                  <a:pt x="164" y="129"/>
                </a:lnTo>
                <a:lnTo>
                  <a:pt x="164" y="133"/>
                </a:lnTo>
                <a:lnTo>
                  <a:pt x="164" y="133"/>
                </a:lnTo>
                <a:lnTo>
                  <a:pt x="169" y="138"/>
                </a:lnTo>
                <a:lnTo>
                  <a:pt x="173" y="138"/>
                </a:lnTo>
                <a:lnTo>
                  <a:pt x="182" y="142"/>
                </a:lnTo>
                <a:lnTo>
                  <a:pt x="186" y="146"/>
                </a:lnTo>
                <a:lnTo>
                  <a:pt x="186" y="151"/>
                </a:lnTo>
                <a:lnTo>
                  <a:pt x="186" y="151"/>
                </a:lnTo>
                <a:lnTo>
                  <a:pt x="191" y="155"/>
                </a:lnTo>
                <a:lnTo>
                  <a:pt x="191" y="160"/>
                </a:lnTo>
                <a:lnTo>
                  <a:pt x="191" y="164"/>
                </a:lnTo>
                <a:lnTo>
                  <a:pt x="195" y="164"/>
                </a:lnTo>
                <a:lnTo>
                  <a:pt x="200" y="164"/>
                </a:lnTo>
                <a:lnTo>
                  <a:pt x="200" y="169"/>
                </a:lnTo>
                <a:lnTo>
                  <a:pt x="200" y="173"/>
                </a:lnTo>
                <a:lnTo>
                  <a:pt x="204" y="173"/>
                </a:lnTo>
                <a:lnTo>
                  <a:pt x="200" y="177"/>
                </a:lnTo>
                <a:lnTo>
                  <a:pt x="200" y="186"/>
                </a:lnTo>
                <a:lnTo>
                  <a:pt x="195" y="191"/>
                </a:lnTo>
                <a:lnTo>
                  <a:pt x="195" y="195"/>
                </a:lnTo>
                <a:lnTo>
                  <a:pt x="186" y="195"/>
                </a:lnTo>
                <a:lnTo>
                  <a:pt x="186" y="195"/>
                </a:lnTo>
                <a:lnTo>
                  <a:pt x="182" y="195"/>
                </a:lnTo>
                <a:lnTo>
                  <a:pt x="178" y="195"/>
                </a:lnTo>
                <a:lnTo>
                  <a:pt x="178" y="191"/>
                </a:lnTo>
                <a:lnTo>
                  <a:pt x="173" y="191"/>
                </a:lnTo>
                <a:lnTo>
                  <a:pt x="173" y="191"/>
                </a:lnTo>
                <a:lnTo>
                  <a:pt x="169" y="186"/>
                </a:lnTo>
                <a:lnTo>
                  <a:pt x="164" y="186"/>
                </a:lnTo>
                <a:lnTo>
                  <a:pt x="164" y="182"/>
                </a:lnTo>
                <a:lnTo>
                  <a:pt x="164" y="182"/>
                </a:lnTo>
                <a:lnTo>
                  <a:pt x="164" y="177"/>
                </a:lnTo>
                <a:lnTo>
                  <a:pt x="160" y="177"/>
                </a:lnTo>
                <a:lnTo>
                  <a:pt x="160" y="177"/>
                </a:lnTo>
                <a:lnTo>
                  <a:pt x="155" y="177"/>
                </a:lnTo>
                <a:lnTo>
                  <a:pt x="155" y="173"/>
                </a:lnTo>
                <a:lnTo>
                  <a:pt x="151" y="173"/>
                </a:lnTo>
                <a:lnTo>
                  <a:pt x="147" y="173"/>
                </a:lnTo>
                <a:lnTo>
                  <a:pt x="138" y="173"/>
                </a:lnTo>
                <a:lnTo>
                  <a:pt x="133" y="173"/>
                </a:lnTo>
                <a:lnTo>
                  <a:pt x="129" y="173"/>
                </a:lnTo>
                <a:lnTo>
                  <a:pt x="129" y="173"/>
                </a:lnTo>
                <a:lnTo>
                  <a:pt x="124" y="173"/>
                </a:lnTo>
                <a:lnTo>
                  <a:pt x="120" y="169"/>
                </a:lnTo>
                <a:lnTo>
                  <a:pt x="120" y="169"/>
                </a:lnTo>
                <a:lnTo>
                  <a:pt x="120" y="164"/>
                </a:lnTo>
                <a:lnTo>
                  <a:pt x="120" y="160"/>
                </a:lnTo>
                <a:lnTo>
                  <a:pt x="124" y="160"/>
                </a:lnTo>
                <a:lnTo>
                  <a:pt x="124" y="155"/>
                </a:lnTo>
                <a:lnTo>
                  <a:pt x="129" y="151"/>
                </a:lnTo>
                <a:lnTo>
                  <a:pt x="133" y="146"/>
                </a:lnTo>
                <a:lnTo>
                  <a:pt x="129" y="146"/>
                </a:lnTo>
                <a:lnTo>
                  <a:pt x="124" y="142"/>
                </a:lnTo>
                <a:lnTo>
                  <a:pt x="124" y="142"/>
                </a:lnTo>
                <a:lnTo>
                  <a:pt x="120" y="138"/>
                </a:lnTo>
                <a:lnTo>
                  <a:pt x="120" y="138"/>
                </a:lnTo>
                <a:lnTo>
                  <a:pt x="120" y="133"/>
                </a:lnTo>
                <a:lnTo>
                  <a:pt x="120" y="133"/>
                </a:lnTo>
                <a:lnTo>
                  <a:pt x="115" y="133"/>
                </a:lnTo>
                <a:lnTo>
                  <a:pt x="115" y="133"/>
                </a:lnTo>
                <a:lnTo>
                  <a:pt x="111" y="133"/>
                </a:lnTo>
                <a:lnTo>
                  <a:pt x="111" y="129"/>
                </a:lnTo>
                <a:lnTo>
                  <a:pt x="107" y="129"/>
                </a:lnTo>
                <a:lnTo>
                  <a:pt x="102" y="124"/>
                </a:lnTo>
                <a:lnTo>
                  <a:pt x="102" y="124"/>
                </a:lnTo>
                <a:lnTo>
                  <a:pt x="98" y="120"/>
                </a:lnTo>
                <a:lnTo>
                  <a:pt x="98" y="115"/>
                </a:lnTo>
                <a:lnTo>
                  <a:pt x="98" y="115"/>
                </a:lnTo>
                <a:lnTo>
                  <a:pt x="102" y="111"/>
                </a:lnTo>
                <a:lnTo>
                  <a:pt x="115" y="111"/>
                </a:lnTo>
                <a:lnTo>
                  <a:pt x="124" y="111"/>
                </a:lnTo>
                <a:lnTo>
                  <a:pt x="129" y="111"/>
                </a:lnTo>
                <a:lnTo>
                  <a:pt x="129" y="115"/>
                </a:lnTo>
                <a:lnTo>
                  <a:pt x="133" y="115"/>
                </a:lnTo>
                <a:lnTo>
                  <a:pt x="133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1"/>
                </a:lnTo>
                <a:lnTo>
                  <a:pt x="138" y="107"/>
                </a:lnTo>
                <a:lnTo>
                  <a:pt x="138" y="102"/>
                </a:lnTo>
                <a:lnTo>
                  <a:pt x="133" y="98"/>
                </a:lnTo>
                <a:lnTo>
                  <a:pt x="129" y="98"/>
                </a:lnTo>
                <a:lnTo>
                  <a:pt x="124" y="93"/>
                </a:lnTo>
                <a:lnTo>
                  <a:pt x="120" y="89"/>
                </a:lnTo>
                <a:lnTo>
                  <a:pt x="115" y="89"/>
                </a:lnTo>
                <a:lnTo>
                  <a:pt x="111" y="84"/>
                </a:lnTo>
                <a:lnTo>
                  <a:pt x="111" y="84"/>
                </a:lnTo>
                <a:lnTo>
                  <a:pt x="111" y="84"/>
                </a:lnTo>
                <a:lnTo>
                  <a:pt x="107" y="89"/>
                </a:lnTo>
                <a:lnTo>
                  <a:pt x="102" y="93"/>
                </a:lnTo>
                <a:lnTo>
                  <a:pt x="102" y="98"/>
                </a:lnTo>
                <a:lnTo>
                  <a:pt x="102" y="98"/>
                </a:lnTo>
                <a:lnTo>
                  <a:pt x="102" y="102"/>
                </a:lnTo>
                <a:lnTo>
                  <a:pt x="102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3" y="107"/>
                </a:lnTo>
                <a:lnTo>
                  <a:pt x="93" y="107"/>
                </a:lnTo>
                <a:lnTo>
                  <a:pt x="93" y="107"/>
                </a:lnTo>
                <a:lnTo>
                  <a:pt x="89" y="107"/>
                </a:lnTo>
                <a:lnTo>
                  <a:pt x="89" y="107"/>
                </a:lnTo>
                <a:lnTo>
                  <a:pt x="89" y="111"/>
                </a:lnTo>
                <a:lnTo>
                  <a:pt x="89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5"/>
                </a:lnTo>
                <a:lnTo>
                  <a:pt x="93" y="115"/>
                </a:lnTo>
                <a:lnTo>
                  <a:pt x="89" y="115"/>
                </a:lnTo>
                <a:lnTo>
                  <a:pt x="89" y="120"/>
                </a:lnTo>
                <a:lnTo>
                  <a:pt x="84" y="120"/>
                </a:lnTo>
                <a:lnTo>
                  <a:pt x="84" y="120"/>
                </a:lnTo>
                <a:lnTo>
                  <a:pt x="80" y="120"/>
                </a:lnTo>
                <a:lnTo>
                  <a:pt x="80" y="124"/>
                </a:lnTo>
                <a:lnTo>
                  <a:pt x="80" y="124"/>
                </a:lnTo>
                <a:lnTo>
                  <a:pt x="80" y="129"/>
                </a:lnTo>
                <a:lnTo>
                  <a:pt x="80" y="129"/>
                </a:lnTo>
                <a:lnTo>
                  <a:pt x="80" y="133"/>
                </a:lnTo>
                <a:lnTo>
                  <a:pt x="80" y="133"/>
                </a:lnTo>
                <a:lnTo>
                  <a:pt x="80" y="142"/>
                </a:lnTo>
                <a:lnTo>
                  <a:pt x="80" y="142"/>
                </a:lnTo>
                <a:lnTo>
                  <a:pt x="76" y="146"/>
                </a:lnTo>
                <a:lnTo>
                  <a:pt x="71" y="146"/>
                </a:lnTo>
                <a:lnTo>
                  <a:pt x="71" y="146"/>
                </a:lnTo>
                <a:lnTo>
                  <a:pt x="67" y="151"/>
                </a:lnTo>
                <a:lnTo>
                  <a:pt x="67" y="151"/>
                </a:lnTo>
                <a:lnTo>
                  <a:pt x="62" y="146"/>
                </a:lnTo>
                <a:lnTo>
                  <a:pt x="62" y="146"/>
                </a:lnTo>
                <a:lnTo>
                  <a:pt x="58" y="146"/>
                </a:lnTo>
                <a:lnTo>
                  <a:pt x="58" y="146"/>
                </a:lnTo>
                <a:lnTo>
                  <a:pt x="58" y="146"/>
                </a:lnTo>
                <a:lnTo>
                  <a:pt x="53" y="146"/>
                </a:lnTo>
                <a:lnTo>
                  <a:pt x="53" y="151"/>
                </a:lnTo>
                <a:lnTo>
                  <a:pt x="49" y="151"/>
                </a:lnTo>
                <a:lnTo>
                  <a:pt x="49" y="151"/>
                </a:lnTo>
                <a:lnTo>
                  <a:pt x="44" y="155"/>
                </a:lnTo>
                <a:lnTo>
                  <a:pt x="40" y="155"/>
                </a:lnTo>
                <a:lnTo>
                  <a:pt x="40" y="155"/>
                </a:lnTo>
                <a:lnTo>
                  <a:pt x="36" y="160"/>
                </a:lnTo>
                <a:lnTo>
                  <a:pt x="36" y="164"/>
                </a:lnTo>
                <a:lnTo>
                  <a:pt x="31" y="164"/>
                </a:lnTo>
                <a:lnTo>
                  <a:pt x="31" y="151"/>
                </a:lnTo>
                <a:lnTo>
                  <a:pt x="31" y="142"/>
                </a:lnTo>
                <a:lnTo>
                  <a:pt x="22" y="138"/>
                </a:lnTo>
                <a:lnTo>
                  <a:pt x="22" y="133"/>
                </a:lnTo>
                <a:lnTo>
                  <a:pt x="27" y="129"/>
                </a:lnTo>
                <a:lnTo>
                  <a:pt x="36" y="129"/>
                </a:lnTo>
                <a:lnTo>
                  <a:pt x="36" y="124"/>
                </a:lnTo>
                <a:lnTo>
                  <a:pt x="31" y="115"/>
                </a:lnTo>
                <a:lnTo>
                  <a:pt x="18" y="115"/>
                </a:lnTo>
                <a:lnTo>
                  <a:pt x="0" y="115"/>
                </a:lnTo>
                <a:lnTo>
                  <a:pt x="0" y="107"/>
                </a:lnTo>
                <a:lnTo>
                  <a:pt x="0" y="93"/>
                </a:lnTo>
                <a:lnTo>
                  <a:pt x="0" y="89"/>
                </a:lnTo>
                <a:lnTo>
                  <a:pt x="0" y="89"/>
                </a:lnTo>
                <a:lnTo>
                  <a:pt x="0" y="8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1" name="Freeform 983">
            <a:extLst>
              <a:ext uri="{FF2B5EF4-FFF2-40B4-BE49-F238E27FC236}">
                <a16:creationId xmlns:a16="http://schemas.microsoft.com/office/drawing/2014/main" id="{56A33782-33CD-4F51-BC65-70BD24A3BDE4}"/>
              </a:ext>
            </a:extLst>
          </p:cNvPr>
          <p:cNvSpPr>
            <a:spLocks/>
          </p:cNvSpPr>
          <p:nvPr/>
        </p:nvSpPr>
        <p:spPr bwMode="auto">
          <a:xfrm>
            <a:off x="5889730" y="4702936"/>
            <a:ext cx="190203" cy="174129"/>
          </a:xfrm>
          <a:custGeom>
            <a:avLst/>
            <a:gdLst>
              <a:gd name="T0" fmla="*/ 13 w 213"/>
              <a:gd name="T1" fmla="*/ 67 h 195"/>
              <a:gd name="T2" fmla="*/ 36 w 213"/>
              <a:gd name="T3" fmla="*/ 67 h 195"/>
              <a:gd name="T4" fmla="*/ 62 w 213"/>
              <a:gd name="T5" fmla="*/ 62 h 195"/>
              <a:gd name="T6" fmla="*/ 76 w 213"/>
              <a:gd name="T7" fmla="*/ 49 h 195"/>
              <a:gd name="T8" fmla="*/ 111 w 213"/>
              <a:gd name="T9" fmla="*/ 0 h 195"/>
              <a:gd name="T10" fmla="*/ 129 w 213"/>
              <a:gd name="T11" fmla="*/ 9 h 195"/>
              <a:gd name="T12" fmla="*/ 147 w 213"/>
              <a:gd name="T13" fmla="*/ 18 h 195"/>
              <a:gd name="T14" fmla="*/ 164 w 213"/>
              <a:gd name="T15" fmla="*/ 22 h 195"/>
              <a:gd name="T16" fmla="*/ 186 w 213"/>
              <a:gd name="T17" fmla="*/ 31 h 195"/>
              <a:gd name="T18" fmla="*/ 191 w 213"/>
              <a:gd name="T19" fmla="*/ 49 h 195"/>
              <a:gd name="T20" fmla="*/ 195 w 213"/>
              <a:gd name="T21" fmla="*/ 71 h 195"/>
              <a:gd name="T22" fmla="*/ 200 w 213"/>
              <a:gd name="T23" fmla="*/ 93 h 195"/>
              <a:gd name="T24" fmla="*/ 204 w 213"/>
              <a:gd name="T25" fmla="*/ 102 h 195"/>
              <a:gd name="T26" fmla="*/ 209 w 213"/>
              <a:gd name="T27" fmla="*/ 111 h 195"/>
              <a:gd name="T28" fmla="*/ 204 w 213"/>
              <a:gd name="T29" fmla="*/ 124 h 195"/>
              <a:gd name="T30" fmla="*/ 182 w 213"/>
              <a:gd name="T31" fmla="*/ 124 h 195"/>
              <a:gd name="T32" fmla="*/ 164 w 213"/>
              <a:gd name="T33" fmla="*/ 124 h 195"/>
              <a:gd name="T34" fmla="*/ 164 w 213"/>
              <a:gd name="T35" fmla="*/ 124 h 195"/>
              <a:gd name="T36" fmla="*/ 169 w 213"/>
              <a:gd name="T37" fmla="*/ 138 h 195"/>
              <a:gd name="T38" fmla="*/ 186 w 213"/>
              <a:gd name="T39" fmla="*/ 151 h 195"/>
              <a:gd name="T40" fmla="*/ 191 w 213"/>
              <a:gd name="T41" fmla="*/ 164 h 195"/>
              <a:gd name="T42" fmla="*/ 200 w 213"/>
              <a:gd name="T43" fmla="*/ 173 h 195"/>
              <a:gd name="T44" fmla="*/ 195 w 213"/>
              <a:gd name="T45" fmla="*/ 191 h 195"/>
              <a:gd name="T46" fmla="*/ 182 w 213"/>
              <a:gd name="T47" fmla="*/ 195 h 195"/>
              <a:gd name="T48" fmla="*/ 173 w 213"/>
              <a:gd name="T49" fmla="*/ 191 h 195"/>
              <a:gd name="T50" fmla="*/ 164 w 213"/>
              <a:gd name="T51" fmla="*/ 182 h 195"/>
              <a:gd name="T52" fmla="*/ 155 w 213"/>
              <a:gd name="T53" fmla="*/ 177 h 195"/>
              <a:gd name="T54" fmla="*/ 138 w 213"/>
              <a:gd name="T55" fmla="*/ 173 h 195"/>
              <a:gd name="T56" fmla="*/ 124 w 213"/>
              <a:gd name="T57" fmla="*/ 173 h 195"/>
              <a:gd name="T58" fmla="*/ 120 w 213"/>
              <a:gd name="T59" fmla="*/ 160 h 195"/>
              <a:gd name="T60" fmla="*/ 133 w 213"/>
              <a:gd name="T61" fmla="*/ 146 h 195"/>
              <a:gd name="T62" fmla="*/ 120 w 213"/>
              <a:gd name="T63" fmla="*/ 138 h 195"/>
              <a:gd name="T64" fmla="*/ 115 w 213"/>
              <a:gd name="T65" fmla="*/ 133 h 195"/>
              <a:gd name="T66" fmla="*/ 107 w 213"/>
              <a:gd name="T67" fmla="*/ 129 h 195"/>
              <a:gd name="T68" fmla="*/ 98 w 213"/>
              <a:gd name="T69" fmla="*/ 115 h 195"/>
              <a:gd name="T70" fmla="*/ 124 w 213"/>
              <a:gd name="T71" fmla="*/ 111 h 195"/>
              <a:gd name="T72" fmla="*/ 133 w 213"/>
              <a:gd name="T73" fmla="*/ 115 h 195"/>
              <a:gd name="T74" fmla="*/ 138 w 213"/>
              <a:gd name="T75" fmla="*/ 111 h 195"/>
              <a:gd name="T76" fmla="*/ 129 w 213"/>
              <a:gd name="T77" fmla="*/ 98 h 195"/>
              <a:gd name="T78" fmla="*/ 111 w 213"/>
              <a:gd name="T79" fmla="*/ 84 h 195"/>
              <a:gd name="T80" fmla="*/ 102 w 213"/>
              <a:gd name="T81" fmla="*/ 93 h 195"/>
              <a:gd name="T82" fmla="*/ 102 w 213"/>
              <a:gd name="T83" fmla="*/ 107 h 195"/>
              <a:gd name="T84" fmla="*/ 98 w 213"/>
              <a:gd name="T85" fmla="*/ 107 h 195"/>
              <a:gd name="T86" fmla="*/ 93 w 213"/>
              <a:gd name="T87" fmla="*/ 107 h 195"/>
              <a:gd name="T88" fmla="*/ 89 w 213"/>
              <a:gd name="T89" fmla="*/ 111 h 195"/>
              <a:gd name="T90" fmla="*/ 93 w 213"/>
              <a:gd name="T91" fmla="*/ 115 h 195"/>
              <a:gd name="T92" fmla="*/ 84 w 213"/>
              <a:gd name="T93" fmla="*/ 120 h 195"/>
              <a:gd name="T94" fmla="*/ 80 w 213"/>
              <a:gd name="T95" fmla="*/ 129 h 195"/>
              <a:gd name="T96" fmla="*/ 80 w 213"/>
              <a:gd name="T97" fmla="*/ 142 h 195"/>
              <a:gd name="T98" fmla="*/ 71 w 213"/>
              <a:gd name="T99" fmla="*/ 146 h 195"/>
              <a:gd name="T100" fmla="*/ 62 w 213"/>
              <a:gd name="T101" fmla="*/ 146 h 195"/>
              <a:gd name="T102" fmla="*/ 53 w 213"/>
              <a:gd name="T103" fmla="*/ 146 h 195"/>
              <a:gd name="T104" fmla="*/ 44 w 213"/>
              <a:gd name="T105" fmla="*/ 155 h 195"/>
              <a:gd name="T106" fmla="*/ 36 w 213"/>
              <a:gd name="T107" fmla="*/ 164 h 195"/>
              <a:gd name="T108" fmla="*/ 22 w 213"/>
              <a:gd name="T109" fmla="*/ 138 h 195"/>
              <a:gd name="T110" fmla="*/ 36 w 213"/>
              <a:gd name="T111" fmla="*/ 124 h 195"/>
              <a:gd name="T112" fmla="*/ 0 w 213"/>
              <a:gd name="T113" fmla="*/ 107 h 195"/>
              <a:gd name="T114" fmla="*/ 0 w 213"/>
              <a:gd name="T115" fmla="*/ 8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3" h="195">
                <a:moveTo>
                  <a:pt x="0" y="84"/>
                </a:moveTo>
                <a:lnTo>
                  <a:pt x="4" y="80"/>
                </a:lnTo>
                <a:lnTo>
                  <a:pt x="9" y="76"/>
                </a:lnTo>
                <a:lnTo>
                  <a:pt x="13" y="67"/>
                </a:lnTo>
                <a:lnTo>
                  <a:pt x="13" y="53"/>
                </a:lnTo>
                <a:lnTo>
                  <a:pt x="22" y="53"/>
                </a:lnTo>
                <a:lnTo>
                  <a:pt x="27" y="53"/>
                </a:lnTo>
                <a:lnTo>
                  <a:pt x="36" y="67"/>
                </a:lnTo>
                <a:lnTo>
                  <a:pt x="49" y="71"/>
                </a:lnTo>
                <a:lnTo>
                  <a:pt x="53" y="71"/>
                </a:lnTo>
                <a:lnTo>
                  <a:pt x="58" y="62"/>
                </a:lnTo>
                <a:lnTo>
                  <a:pt x="62" y="62"/>
                </a:lnTo>
                <a:lnTo>
                  <a:pt x="67" y="58"/>
                </a:lnTo>
                <a:lnTo>
                  <a:pt x="67" y="58"/>
                </a:lnTo>
                <a:lnTo>
                  <a:pt x="71" y="53"/>
                </a:lnTo>
                <a:lnTo>
                  <a:pt x="76" y="49"/>
                </a:lnTo>
                <a:lnTo>
                  <a:pt x="80" y="40"/>
                </a:lnTo>
                <a:lnTo>
                  <a:pt x="84" y="4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20" y="5"/>
                </a:lnTo>
                <a:lnTo>
                  <a:pt x="124" y="5"/>
                </a:lnTo>
                <a:lnTo>
                  <a:pt x="129" y="9"/>
                </a:lnTo>
                <a:lnTo>
                  <a:pt x="133" y="13"/>
                </a:lnTo>
                <a:lnTo>
                  <a:pt x="138" y="13"/>
                </a:lnTo>
                <a:lnTo>
                  <a:pt x="142" y="18"/>
                </a:lnTo>
                <a:lnTo>
                  <a:pt x="147" y="18"/>
                </a:lnTo>
                <a:lnTo>
                  <a:pt x="151" y="22"/>
                </a:lnTo>
                <a:lnTo>
                  <a:pt x="155" y="22"/>
                </a:lnTo>
                <a:lnTo>
                  <a:pt x="160" y="22"/>
                </a:lnTo>
                <a:lnTo>
                  <a:pt x="164" y="22"/>
                </a:lnTo>
                <a:lnTo>
                  <a:pt x="169" y="22"/>
                </a:lnTo>
                <a:lnTo>
                  <a:pt x="182" y="27"/>
                </a:lnTo>
                <a:lnTo>
                  <a:pt x="186" y="27"/>
                </a:lnTo>
                <a:lnTo>
                  <a:pt x="186" y="31"/>
                </a:lnTo>
                <a:lnTo>
                  <a:pt x="186" y="40"/>
                </a:lnTo>
                <a:lnTo>
                  <a:pt x="186" y="40"/>
                </a:lnTo>
                <a:lnTo>
                  <a:pt x="191" y="44"/>
                </a:lnTo>
                <a:lnTo>
                  <a:pt x="191" y="49"/>
                </a:lnTo>
                <a:lnTo>
                  <a:pt x="195" y="53"/>
                </a:lnTo>
                <a:lnTo>
                  <a:pt x="191" y="58"/>
                </a:lnTo>
                <a:lnTo>
                  <a:pt x="195" y="67"/>
                </a:lnTo>
                <a:lnTo>
                  <a:pt x="195" y="71"/>
                </a:lnTo>
                <a:lnTo>
                  <a:pt x="195" y="80"/>
                </a:lnTo>
                <a:lnTo>
                  <a:pt x="195" y="89"/>
                </a:lnTo>
                <a:lnTo>
                  <a:pt x="195" y="93"/>
                </a:lnTo>
                <a:lnTo>
                  <a:pt x="200" y="93"/>
                </a:lnTo>
                <a:lnTo>
                  <a:pt x="200" y="98"/>
                </a:lnTo>
                <a:lnTo>
                  <a:pt x="204" y="98"/>
                </a:lnTo>
                <a:lnTo>
                  <a:pt x="200" y="102"/>
                </a:lnTo>
                <a:lnTo>
                  <a:pt x="204" y="102"/>
                </a:lnTo>
                <a:lnTo>
                  <a:pt x="204" y="107"/>
                </a:lnTo>
                <a:lnTo>
                  <a:pt x="204" y="107"/>
                </a:lnTo>
                <a:lnTo>
                  <a:pt x="209" y="107"/>
                </a:lnTo>
                <a:lnTo>
                  <a:pt x="209" y="111"/>
                </a:lnTo>
                <a:lnTo>
                  <a:pt x="213" y="115"/>
                </a:lnTo>
                <a:lnTo>
                  <a:pt x="209" y="120"/>
                </a:lnTo>
                <a:lnTo>
                  <a:pt x="209" y="124"/>
                </a:lnTo>
                <a:lnTo>
                  <a:pt x="204" y="124"/>
                </a:lnTo>
                <a:lnTo>
                  <a:pt x="200" y="124"/>
                </a:lnTo>
                <a:lnTo>
                  <a:pt x="195" y="124"/>
                </a:lnTo>
                <a:lnTo>
                  <a:pt x="186" y="124"/>
                </a:lnTo>
                <a:lnTo>
                  <a:pt x="182" y="124"/>
                </a:lnTo>
                <a:lnTo>
                  <a:pt x="178" y="120"/>
                </a:lnTo>
                <a:lnTo>
                  <a:pt x="173" y="120"/>
                </a:lnTo>
                <a:lnTo>
                  <a:pt x="169" y="120"/>
                </a:lnTo>
                <a:lnTo>
                  <a:pt x="164" y="124"/>
                </a:lnTo>
                <a:lnTo>
                  <a:pt x="164" y="120"/>
                </a:lnTo>
                <a:lnTo>
                  <a:pt x="164" y="124"/>
                </a:lnTo>
                <a:lnTo>
                  <a:pt x="164" y="124"/>
                </a:lnTo>
                <a:lnTo>
                  <a:pt x="164" y="124"/>
                </a:lnTo>
                <a:lnTo>
                  <a:pt x="164" y="129"/>
                </a:lnTo>
                <a:lnTo>
                  <a:pt x="164" y="133"/>
                </a:lnTo>
                <a:lnTo>
                  <a:pt x="164" y="133"/>
                </a:lnTo>
                <a:lnTo>
                  <a:pt x="169" y="138"/>
                </a:lnTo>
                <a:lnTo>
                  <a:pt x="173" y="138"/>
                </a:lnTo>
                <a:lnTo>
                  <a:pt x="182" y="142"/>
                </a:lnTo>
                <a:lnTo>
                  <a:pt x="186" y="146"/>
                </a:lnTo>
                <a:lnTo>
                  <a:pt x="186" y="151"/>
                </a:lnTo>
                <a:lnTo>
                  <a:pt x="186" y="151"/>
                </a:lnTo>
                <a:lnTo>
                  <a:pt x="191" y="155"/>
                </a:lnTo>
                <a:lnTo>
                  <a:pt x="191" y="160"/>
                </a:lnTo>
                <a:lnTo>
                  <a:pt x="191" y="164"/>
                </a:lnTo>
                <a:lnTo>
                  <a:pt x="195" y="164"/>
                </a:lnTo>
                <a:lnTo>
                  <a:pt x="200" y="164"/>
                </a:lnTo>
                <a:lnTo>
                  <a:pt x="200" y="169"/>
                </a:lnTo>
                <a:lnTo>
                  <a:pt x="200" y="173"/>
                </a:lnTo>
                <a:lnTo>
                  <a:pt x="204" y="173"/>
                </a:lnTo>
                <a:lnTo>
                  <a:pt x="200" y="177"/>
                </a:lnTo>
                <a:lnTo>
                  <a:pt x="200" y="186"/>
                </a:lnTo>
                <a:lnTo>
                  <a:pt x="195" y="191"/>
                </a:lnTo>
                <a:lnTo>
                  <a:pt x="195" y="195"/>
                </a:lnTo>
                <a:lnTo>
                  <a:pt x="186" y="195"/>
                </a:lnTo>
                <a:lnTo>
                  <a:pt x="186" y="195"/>
                </a:lnTo>
                <a:lnTo>
                  <a:pt x="182" y="195"/>
                </a:lnTo>
                <a:lnTo>
                  <a:pt x="178" y="195"/>
                </a:lnTo>
                <a:lnTo>
                  <a:pt x="178" y="191"/>
                </a:lnTo>
                <a:lnTo>
                  <a:pt x="173" y="191"/>
                </a:lnTo>
                <a:lnTo>
                  <a:pt x="173" y="191"/>
                </a:lnTo>
                <a:lnTo>
                  <a:pt x="169" y="186"/>
                </a:lnTo>
                <a:lnTo>
                  <a:pt x="164" y="186"/>
                </a:lnTo>
                <a:lnTo>
                  <a:pt x="164" y="182"/>
                </a:lnTo>
                <a:lnTo>
                  <a:pt x="164" y="182"/>
                </a:lnTo>
                <a:lnTo>
                  <a:pt x="164" y="177"/>
                </a:lnTo>
                <a:lnTo>
                  <a:pt x="160" y="177"/>
                </a:lnTo>
                <a:lnTo>
                  <a:pt x="160" y="177"/>
                </a:lnTo>
                <a:lnTo>
                  <a:pt x="155" y="177"/>
                </a:lnTo>
                <a:lnTo>
                  <a:pt x="155" y="173"/>
                </a:lnTo>
                <a:lnTo>
                  <a:pt x="151" y="173"/>
                </a:lnTo>
                <a:lnTo>
                  <a:pt x="147" y="173"/>
                </a:lnTo>
                <a:lnTo>
                  <a:pt x="138" y="173"/>
                </a:lnTo>
                <a:lnTo>
                  <a:pt x="133" y="173"/>
                </a:lnTo>
                <a:lnTo>
                  <a:pt x="129" y="173"/>
                </a:lnTo>
                <a:lnTo>
                  <a:pt x="129" y="173"/>
                </a:lnTo>
                <a:lnTo>
                  <a:pt x="124" y="173"/>
                </a:lnTo>
                <a:lnTo>
                  <a:pt x="120" y="169"/>
                </a:lnTo>
                <a:lnTo>
                  <a:pt x="120" y="169"/>
                </a:lnTo>
                <a:lnTo>
                  <a:pt x="120" y="164"/>
                </a:lnTo>
                <a:lnTo>
                  <a:pt x="120" y="160"/>
                </a:lnTo>
                <a:lnTo>
                  <a:pt x="124" y="160"/>
                </a:lnTo>
                <a:lnTo>
                  <a:pt x="124" y="155"/>
                </a:lnTo>
                <a:lnTo>
                  <a:pt x="129" y="151"/>
                </a:lnTo>
                <a:lnTo>
                  <a:pt x="133" y="146"/>
                </a:lnTo>
                <a:lnTo>
                  <a:pt x="129" y="146"/>
                </a:lnTo>
                <a:lnTo>
                  <a:pt x="124" y="142"/>
                </a:lnTo>
                <a:lnTo>
                  <a:pt x="124" y="142"/>
                </a:lnTo>
                <a:lnTo>
                  <a:pt x="120" y="138"/>
                </a:lnTo>
                <a:lnTo>
                  <a:pt x="120" y="138"/>
                </a:lnTo>
                <a:lnTo>
                  <a:pt x="120" y="133"/>
                </a:lnTo>
                <a:lnTo>
                  <a:pt x="120" y="133"/>
                </a:lnTo>
                <a:lnTo>
                  <a:pt x="115" y="133"/>
                </a:lnTo>
                <a:lnTo>
                  <a:pt x="115" y="133"/>
                </a:lnTo>
                <a:lnTo>
                  <a:pt x="111" y="133"/>
                </a:lnTo>
                <a:lnTo>
                  <a:pt x="111" y="129"/>
                </a:lnTo>
                <a:lnTo>
                  <a:pt x="107" y="129"/>
                </a:lnTo>
                <a:lnTo>
                  <a:pt x="102" y="124"/>
                </a:lnTo>
                <a:lnTo>
                  <a:pt x="102" y="124"/>
                </a:lnTo>
                <a:lnTo>
                  <a:pt x="98" y="120"/>
                </a:lnTo>
                <a:lnTo>
                  <a:pt x="98" y="115"/>
                </a:lnTo>
                <a:lnTo>
                  <a:pt x="98" y="115"/>
                </a:lnTo>
                <a:lnTo>
                  <a:pt x="102" y="111"/>
                </a:lnTo>
                <a:lnTo>
                  <a:pt x="115" y="111"/>
                </a:lnTo>
                <a:lnTo>
                  <a:pt x="124" y="111"/>
                </a:lnTo>
                <a:lnTo>
                  <a:pt x="129" y="111"/>
                </a:lnTo>
                <a:lnTo>
                  <a:pt x="129" y="115"/>
                </a:lnTo>
                <a:lnTo>
                  <a:pt x="133" y="115"/>
                </a:lnTo>
                <a:lnTo>
                  <a:pt x="133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1"/>
                </a:lnTo>
                <a:lnTo>
                  <a:pt x="138" y="107"/>
                </a:lnTo>
                <a:lnTo>
                  <a:pt x="138" y="102"/>
                </a:lnTo>
                <a:lnTo>
                  <a:pt x="133" y="98"/>
                </a:lnTo>
                <a:lnTo>
                  <a:pt x="129" y="98"/>
                </a:lnTo>
                <a:lnTo>
                  <a:pt x="124" y="93"/>
                </a:lnTo>
                <a:lnTo>
                  <a:pt x="120" y="89"/>
                </a:lnTo>
                <a:lnTo>
                  <a:pt x="115" y="89"/>
                </a:lnTo>
                <a:lnTo>
                  <a:pt x="111" y="84"/>
                </a:lnTo>
                <a:lnTo>
                  <a:pt x="111" y="84"/>
                </a:lnTo>
                <a:lnTo>
                  <a:pt x="111" y="84"/>
                </a:lnTo>
                <a:lnTo>
                  <a:pt x="107" y="89"/>
                </a:lnTo>
                <a:lnTo>
                  <a:pt x="102" y="93"/>
                </a:lnTo>
                <a:lnTo>
                  <a:pt x="102" y="98"/>
                </a:lnTo>
                <a:lnTo>
                  <a:pt x="102" y="98"/>
                </a:lnTo>
                <a:lnTo>
                  <a:pt x="102" y="102"/>
                </a:lnTo>
                <a:lnTo>
                  <a:pt x="102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3" y="107"/>
                </a:lnTo>
                <a:lnTo>
                  <a:pt x="93" y="107"/>
                </a:lnTo>
                <a:lnTo>
                  <a:pt x="93" y="107"/>
                </a:lnTo>
                <a:lnTo>
                  <a:pt x="89" y="107"/>
                </a:lnTo>
                <a:lnTo>
                  <a:pt x="89" y="107"/>
                </a:lnTo>
                <a:lnTo>
                  <a:pt x="89" y="111"/>
                </a:lnTo>
                <a:lnTo>
                  <a:pt x="89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5"/>
                </a:lnTo>
                <a:lnTo>
                  <a:pt x="93" y="115"/>
                </a:lnTo>
                <a:lnTo>
                  <a:pt x="89" y="115"/>
                </a:lnTo>
                <a:lnTo>
                  <a:pt x="89" y="120"/>
                </a:lnTo>
                <a:lnTo>
                  <a:pt x="84" y="120"/>
                </a:lnTo>
                <a:lnTo>
                  <a:pt x="84" y="120"/>
                </a:lnTo>
                <a:lnTo>
                  <a:pt x="80" y="120"/>
                </a:lnTo>
                <a:lnTo>
                  <a:pt x="80" y="124"/>
                </a:lnTo>
                <a:lnTo>
                  <a:pt x="80" y="124"/>
                </a:lnTo>
                <a:lnTo>
                  <a:pt x="80" y="129"/>
                </a:lnTo>
                <a:lnTo>
                  <a:pt x="80" y="129"/>
                </a:lnTo>
                <a:lnTo>
                  <a:pt x="80" y="133"/>
                </a:lnTo>
                <a:lnTo>
                  <a:pt x="80" y="133"/>
                </a:lnTo>
                <a:lnTo>
                  <a:pt x="80" y="142"/>
                </a:lnTo>
                <a:lnTo>
                  <a:pt x="80" y="142"/>
                </a:lnTo>
                <a:lnTo>
                  <a:pt x="76" y="146"/>
                </a:lnTo>
                <a:lnTo>
                  <a:pt x="71" y="146"/>
                </a:lnTo>
                <a:lnTo>
                  <a:pt x="71" y="146"/>
                </a:lnTo>
                <a:lnTo>
                  <a:pt x="67" y="151"/>
                </a:lnTo>
                <a:lnTo>
                  <a:pt x="67" y="151"/>
                </a:lnTo>
                <a:lnTo>
                  <a:pt x="62" y="146"/>
                </a:lnTo>
                <a:lnTo>
                  <a:pt x="62" y="146"/>
                </a:lnTo>
                <a:lnTo>
                  <a:pt x="58" y="146"/>
                </a:lnTo>
                <a:lnTo>
                  <a:pt x="58" y="146"/>
                </a:lnTo>
                <a:lnTo>
                  <a:pt x="58" y="146"/>
                </a:lnTo>
                <a:lnTo>
                  <a:pt x="53" y="146"/>
                </a:lnTo>
                <a:lnTo>
                  <a:pt x="53" y="151"/>
                </a:lnTo>
                <a:lnTo>
                  <a:pt x="49" y="151"/>
                </a:lnTo>
                <a:lnTo>
                  <a:pt x="49" y="151"/>
                </a:lnTo>
                <a:lnTo>
                  <a:pt x="44" y="155"/>
                </a:lnTo>
                <a:lnTo>
                  <a:pt x="40" y="155"/>
                </a:lnTo>
                <a:lnTo>
                  <a:pt x="40" y="155"/>
                </a:lnTo>
                <a:lnTo>
                  <a:pt x="36" y="160"/>
                </a:lnTo>
                <a:lnTo>
                  <a:pt x="36" y="164"/>
                </a:lnTo>
                <a:lnTo>
                  <a:pt x="31" y="164"/>
                </a:lnTo>
                <a:lnTo>
                  <a:pt x="31" y="151"/>
                </a:lnTo>
                <a:lnTo>
                  <a:pt x="31" y="142"/>
                </a:lnTo>
                <a:lnTo>
                  <a:pt x="22" y="138"/>
                </a:lnTo>
                <a:lnTo>
                  <a:pt x="22" y="133"/>
                </a:lnTo>
                <a:lnTo>
                  <a:pt x="27" y="129"/>
                </a:lnTo>
                <a:lnTo>
                  <a:pt x="36" y="129"/>
                </a:lnTo>
                <a:lnTo>
                  <a:pt x="36" y="124"/>
                </a:lnTo>
                <a:lnTo>
                  <a:pt x="31" y="115"/>
                </a:lnTo>
                <a:lnTo>
                  <a:pt x="18" y="115"/>
                </a:lnTo>
                <a:lnTo>
                  <a:pt x="0" y="115"/>
                </a:lnTo>
                <a:lnTo>
                  <a:pt x="0" y="107"/>
                </a:lnTo>
                <a:lnTo>
                  <a:pt x="0" y="93"/>
                </a:lnTo>
                <a:lnTo>
                  <a:pt x="0" y="89"/>
                </a:lnTo>
                <a:lnTo>
                  <a:pt x="0" y="89"/>
                </a:lnTo>
                <a:lnTo>
                  <a:pt x="0" y="84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2" name="Freeform 984">
            <a:extLst>
              <a:ext uri="{FF2B5EF4-FFF2-40B4-BE49-F238E27FC236}">
                <a16:creationId xmlns:a16="http://schemas.microsoft.com/office/drawing/2014/main" id="{7F31E063-2FDF-4B5E-9EE2-2DBB990236E7}"/>
              </a:ext>
            </a:extLst>
          </p:cNvPr>
          <p:cNvSpPr>
            <a:spLocks/>
          </p:cNvSpPr>
          <p:nvPr/>
        </p:nvSpPr>
        <p:spPr bwMode="auto">
          <a:xfrm>
            <a:off x="5889730" y="4702936"/>
            <a:ext cx="190203" cy="174129"/>
          </a:xfrm>
          <a:custGeom>
            <a:avLst/>
            <a:gdLst>
              <a:gd name="T0" fmla="*/ 13 w 213"/>
              <a:gd name="T1" fmla="*/ 67 h 195"/>
              <a:gd name="T2" fmla="*/ 36 w 213"/>
              <a:gd name="T3" fmla="*/ 67 h 195"/>
              <a:gd name="T4" fmla="*/ 62 w 213"/>
              <a:gd name="T5" fmla="*/ 62 h 195"/>
              <a:gd name="T6" fmla="*/ 76 w 213"/>
              <a:gd name="T7" fmla="*/ 49 h 195"/>
              <a:gd name="T8" fmla="*/ 111 w 213"/>
              <a:gd name="T9" fmla="*/ 0 h 195"/>
              <a:gd name="T10" fmla="*/ 129 w 213"/>
              <a:gd name="T11" fmla="*/ 9 h 195"/>
              <a:gd name="T12" fmla="*/ 147 w 213"/>
              <a:gd name="T13" fmla="*/ 18 h 195"/>
              <a:gd name="T14" fmla="*/ 164 w 213"/>
              <a:gd name="T15" fmla="*/ 22 h 195"/>
              <a:gd name="T16" fmla="*/ 186 w 213"/>
              <a:gd name="T17" fmla="*/ 31 h 195"/>
              <a:gd name="T18" fmla="*/ 191 w 213"/>
              <a:gd name="T19" fmla="*/ 49 h 195"/>
              <a:gd name="T20" fmla="*/ 195 w 213"/>
              <a:gd name="T21" fmla="*/ 71 h 195"/>
              <a:gd name="T22" fmla="*/ 200 w 213"/>
              <a:gd name="T23" fmla="*/ 93 h 195"/>
              <a:gd name="T24" fmla="*/ 204 w 213"/>
              <a:gd name="T25" fmla="*/ 102 h 195"/>
              <a:gd name="T26" fmla="*/ 209 w 213"/>
              <a:gd name="T27" fmla="*/ 111 h 195"/>
              <a:gd name="T28" fmla="*/ 204 w 213"/>
              <a:gd name="T29" fmla="*/ 124 h 195"/>
              <a:gd name="T30" fmla="*/ 182 w 213"/>
              <a:gd name="T31" fmla="*/ 124 h 195"/>
              <a:gd name="T32" fmla="*/ 164 w 213"/>
              <a:gd name="T33" fmla="*/ 124 h 195"/>
              <a:gd name="T34" fmla="*/ 164 w 213"/>
              <a:gd name="T35" fmla="*/ 124 h 195"/>
              <a:gd name="T36" fmla="*/ 169 w 213"/>
              <a:gd name="T37" fmla="*/ 138 h 195"/>
              <a:gd name="T38" fmla="*/ 186 w 213"/>
              <a:gd name="T39" fmla="*/ 151 h 195"/>
              <a:gd name="T40" fmla="*/ 191 w 213"/>
              <a:gd name="T41" fmla="*/ 164 h 195"/>
              <a:gd name="T42" fmla="*/ 200 w 213"/>
              <a:gd name="T43" fmla="*/ 173 h 195"/>
              <a:gd name="T44" fmla="*/ 195 w 213"/>
              <a:gd name="T45" fmla="*/ 191 h 195"/>
              <a:gd name="T46" fmla="*/ 182 w 213"/>
              <a:gd name="T47" fmla="*/ 195 h 195"/>
              <a:gd name="T48" fmla="*/ 173 w 213"/>
              <a:gd name="T49" fmla="*/ 191 h 195"/>
              <a:gd name="T50" fmla="*/ 164 w 213"/>
              <a:gd name="T51" fmla="*/ 182 h 195"/>
              <a:gd name="T52" fmla="*/ 155 w 213"/>
              <a:gd name="T53" fmla="*/ 177 h 195"/>
              <a:gd name="T54" fmla="*/ 138 w 213"/>
              <a:gd name="T55" fmla="*/ 173 h 195"/>
              <a:gd name="T56" fmla="*/ 124 w 213"/>
              <a:gd name="T57" fmla="*/ 173 h 195"/>
              <a:gd name="T58" fmla="*/ 120 w 213"/>
              <a:gd name="T59" fmla="*/ 160 h 195"/>
              <a:gd name="T60" fmla="*/ 133 w 213"/>
              <a:gd name="T61" fmla="*/ 146 h 195"/>
              <a:gd name="T62" fmla="*/ 120 w 213"/>
              <a:gd name="T63" fmla="*/ 138 h 195"/>
              <a:gd name="T64" fmla="*/ 115 w 213"/>
              <a:gd name="T65" fmla="*/ 133 h 195"/>
              <a:gd name="T66" fmla="*/ 107 w 213"/>
              <a:gd name="T67" fmla="*/ 129 h 195"/>
              <a:gd name="T68" fmla="*/ 98 w 213"/>
              <a:gd name="T69" fmla="*/ 115 h 195"/>
              <a:gd name="T70" fmla="*/ 124 w 213"/>
              <a:gd name="T71" fmla="*/ 111 h 195"/>
              <a:gd name="T72" fmla="*/ 133 w 213"/>
              <a:gd name="T73" fmla="*/ 115 h 195"/>
              <a:gd name="T74" fmla="*/ 138 w 213"/>
              <a:gd name="T75" fmla="*/ 111 h 195"/>
              <a:gd name="T76" fmla="*/ 129 w 213"/>
              <a:gd name="T77" fmla="*/ 98 h 195"/>
              <a:gd name="T78" fmla="*/ 111 w 213"/>
              <a:gd name="T79" fmla="*/ 84 h 195"/>
              <a:gd name="T80" fmla="*/ 102 w 213"/>
              <a:gd name="T81" fmla="*/ 93 h 195"/>
              <a:gd name="T82" fmla="*/ 102 w 213"/>
              <a:gd name="T83" fmla="*/ 107 h 195"/>
              <a:gd name="T84" fmla="*/ 98 w 213"/>
              <a:gd name="T85" fmla="*/ 107 h 195"/>
              <a:gd name="T86" fmla="*/ 93 w 213"/>
              <a:gd name="T87" fmla="*/ 107 h 195"/>
              <a:gd name="T88" fmla="*/ 89 w 213"/>
              <a:gd name="T89" fmla="*/ 111 h 195"/>
              <a:gd name="T90" fmla="*/ 93 w 213"/>
              <a:gd name="T91" fmla="*/ 115 h 195"/>
              <a:gd name="T92" fmla="*/ 84 w 213"/>
              <a:gd name="T93" fmla="*/ 120 h 195"/>
              <a:gd name="T94" fmla="*/ 80 w 213"/>
              <a:gd name="T95" fmla="*/ 129 h 195"/>
              <a:gd name="T96" fmla="*/ 80 w 213"/>
              <a:gd name="T97" fmla="*/ 142 h 195"/>
              <a:gd name="T98" fmla="*/ 71 w 213"/>
              <a:gd name="T99" fmla="*/ 146 h 195"/>
              <a:gd name="T100" fmla="*/ 62 w 213"/>
              <a:gd name="T101" fmla="*/ 146 h 195"/>
              <a:gd name="T102" fmla="*/ 53 w 213"/>
              <a:gd name="T103" fmla="*/ 146 h 195"/>
              <a:gd name="T104" fmla="*/ 44 w 213"/>
              <a:gd name="T105" fmla="*/ 155 h 195"/>
              <a:gd name="T106" fmla="*/ 36 w 213"/>
              <a:gd name="T107" fmla="*/ 164 h 195"/>
              <a:gd name="T108" fmla="*/ 22 w 213"/>
              <a:gd name="T109" fmla="*/ 138 h 195"/>
              <a:gd name="T110" fmla="*/ 36 w 213"/>
              <a:gd name="T111" fmla="*/ 124 h 195"/>
              <a:gd name="T112" fmla="*/ 0 w 213"/>
              <a:gd name="T113" fmla="*/ 107 h 195"/>
              <a:gd name="T114" fmla="*/ 0 w 213"/>
              <a:gd name="T115" fmla="*/ 8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3" h="195">
                <a:moveTo>
                  <a:pt x="0" y="84"/>
                </a:moveTo>
                <a:lnTo>
                  <a:pt x="4" y="80"/>
                </a:lnTo>
                <a:lnTo>
                  <a:pt x="9" y="76"/>
                </a:lnTo>
                <a:lnTo>
                  <a:pt x="13" y="67"/>
                </a:lnTo>
                <a:lnTo>
                  <a:pt x="13" y="53"/>
                </a:lnTo>
                <a:lnTo>
                  <a:pt x="22" y="53"/>
                </a:lnTo>
                <a:lnTo>
                  <a:pt x="27" y="53"/>
                </a:lnTo>
                <a:lnTo>
                  <a:pt x="36" y="67"/>
                </a:lnTo>
                <a:lnTo>
                  <a:pt x="49" y="71"/>
                </a:lnTo>
                <a:lnTo>
                  <a:pt x="53" y="71"/>
                </a:lnTo>
                <a:lnTo>
                  <a:pt x="58" y="62"/>
                </a:lnTo>
                <a:lnTo>
                  <a:pt x="62" y="62"/>
                </a:lnTo>
                <a:lnTo>
                  <a:pt x="67" y="58"/>
                </a:lnTo>
                <a:lnTo>
                  <a:pt x="67" y="58"/>
                </a:lnTo>
                <a:lnTo>
                  <a:pt x="71" y="53"/>
                </a:lnTo>
                <a:lnTo>
                  <a:pt x="76" y="49"/>
                </a:lnTo>
                <a:lnTo>
                  <a:pt x="80" y="40"/>
                </a:lnTo>
                <a:lnTo>
                  <a:pt x="84" y="4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20" y="5"/>
                </a:lnTo>
                <a:lnTo>
                  <a:pt x="124" y="5"/>
                </a:lnTo>
                <a:lnTo>
                  <a:pt x="129" y="9"/>
                </a:lnTo>
                <a:lnTo>
                  <a:pt x="133" y="13"/>
                </a:lnTo>
                <a:lnTo>
                  <a:pt x="138" y="13"/>
                </a:lnTo>
                <a:lnTo>
                  <a:pt x="142" y="18"/>
                </a:lnTo>
                <a:lnTo>
                  <a:pt x="147" y="18"/>
                </a:lnTo>
                <a:lnTo>
                  <a:pt x="151" y="22"/>
                </a:lnTo>
                <a:lnTo>
                  <a:pt x="155" y="22"/>
                </a:lnTo>
                <a:lnTo>
                  <a:pt x="160" y="22"/>
                </a:lnTo>
                <a:lnTo>
                  <a:pt x="164" y="22"/>
                </a:lnTo>
                <a:lnTo>
                  <a:pt x="169" y="22"/>
                </a:lnTo>
                <a:lnTo>
                  <a:pt x="182" y="27"/>
                </a:lnTo>
                <a:lnTo>
                  <a:pt x="186" y="27"/>
                </a:lnTo>
                <a:lnTo>
                  <a:pt x="186" y="31"/>
                </a:lnTo>
                <a:lnTo>
                  <a:pt x="186" y="40"/>
                </a:lnTo>
                <a:lnTo>
                  <a:pt x="186" y="40"/>
                </a:lnTo>
                <a:lnTo>
                  <a:pt x="191" y="44"/>
                </a:lnTo>
                <a:lnTo>
                  <a:pt x="191" y="49"/>
                </a:lnTo>
                <a:lnTo>
                  <a:pt x="195" y="53"/>
                </a:lnTo>
                <a:lnTo>
                  <a:pt x="191" y="58"/>
                </a:lnTo>
                <a:lnTo>
                  <a:pt x="195" y="67"/>
                </a:lnTo>
                <a:lnTo>
                  <a:pt x="195" y="71"/>
                </a:lnTo>
                <a:lnTo>
                  <a:pt x="195" y="80"/>
                </a:lnTo>
                <a:lnTo>
                  <a:pt x="195" y="89"/>
                </a:lnTo>
                <a:lnTo>
                  <a:pt x="195" y="93"/>
                </a:lnTo>
                <a:lnTo>
                  <a:pt x="200" y="93"/>
                </a:lnTo>
                <a:lnTo>
                  <a:pt x="200" y="98"/>
                </a:lnTo>
                <a:lnTo>
                  <a:pt x="204" y="98"/>
                </a:lnTo>
                <a:lnTo>
                  <a:pt x="200" y="102"/>
                </a:lnTo>
                <a:lnTo>
                  <a:pt x="204" y="102"/>
                </a:lnTo>
                <a:lnTo>
                  <a:pt x="204" y="107"/>
                </a:lnTo>
                <a:lnTo>
                  <a:pt x="204" y="107"/>
                </a:lnTo>
                <a:lnTo>
                  <a:pt x="209" y="107"/>
                </a:lnTo>
                <a:lnTo>
                  <a:pt x="209" y="111"/>
                </a:lnTo>
                <a:lnTo>
                  <a:pt x="213" y="115"/>
                </a:lnTo>
                <a:lnTo>
                  <a:pt x="209" y="120"/>
                </a:lnTo>
                <a:lnTo>
                  <a:pt x="209" y="124"/>
                </a:lnTo>
                <a:lnTo>
                  <a:pt x="204" y="124"/>
                </a:lnTo>
                <a:lnTo>
                  <a:pt x="200" y="124"/>
                </a:lnTo>
                <a:lnTo>
                  <a:pt x="195" y="124"/>
                </a:lnTo>
                <a:lnTo>
                  <a:pt x="186" y="124"/>
                </a:lnTo>
                <a:lnTo>
                  <a:pt x="182" y="124"/>
                </a:lnTo>
                <a:lnTo>
                  <a:pt x="178" y="120"/>
                </a:lnTo>
                <a:lnTo>
                  <a:pt x="173" y="120"/>
                </a:lnTo>
                <a:lnTo>
                  <a:pt x="169" y="120"/>
                </a:lnTo>
                <a:lnTo>
                  <a:pt x="164" y="124"/>
                </a:lnTo>
                <a:lnTo>
                  <a:pt x="164" y="120"/>
                </a:lnTo>
                <a:lnTo>
                  <a:pt x="164" y="124"/>
                </a:lnTo>
                <a:lnTo>
                  <a:pt x="164" y="124"/>
                </a:lnTo>
                <a:lnTo>
                  <a:pt x="164" y="124"/>
                </a:lnTo>
                <a:lnTo>
                  <a:pt x="164" y="129"/>
                </a:lnTo>
                <a:lnTo>
                  <a:pt x="164" y="133"/>
                </a:lnTo>
                <a:lnTo>
                  <a:pt x="164" y="133"/>
                </a:lnTo>
                <a:lnTo>
                  <a:pt x="169" y="138"/>
                </a:lnTo>
                <a:lnTo>
                  <a:pt x="173" y="138"/>
                </a:lnTo>
                <a:lnTo>
                  <a:pt x="182" y="142"/>
                </a:lnTo>
                <a:lnTo>
                  <a:pt x="186" y="146"/>
                </a:lnTo>
                <a:lnTo>
                  <a:pt x="186" y="151"/>
                </a:lnTo>
                <a:lnTo>
                  <a:pt x="186" y="151"/>
                </a:lnTo>
                <a:lnTo>
                  <a:pt x="191" y="155"/>
                </a:lnTo>
                <a:lnTo>
                  <a:pt x="191" y="160"/>
                </a:lnTo>
                <a:lnTo>
                  <a:pt x="191" y="164"/>
                </a:lnTo>
                <a:lnTo>
                  <a:pt x="195" y="164"/>
                </a:lnTo>
                <a:lnTo>
                  <a:pt x="200" y="164"/>
                </a:lnTo>
                <a:lnTo>
                  <a:pt x="200" y="169"/>
                </a:lnTo>
                <a:lnTo>
                  <a:pt x="200" y="173"/>
                </a:lnTo>
                <a:lnTo>
                  <a:pt x="204" y="173"/>
                </a:lnTo>
                <a:lnTo>
                  <a:pt x="200" y="177"/>
                </a:lnTo>
                <a:lnTo>
                  <a:pt x="200" y="186"/>
                </a:lnTo>
                <a:lnTo>
                  <a:pt x="195" y="191"/>
                </a:lnTo>
                <a:lnTo>
                  <a:pt x="195" y="195"/>
                </a:lnTo>
                <a:lnTo>
                  <a:pt x="186" y="195"/>
                </a:lnTo>
                <a:lnTo>
                  <a:pt x="186" y="195"/>
                </a:lnTo>
                <a:lnTo>
                  <a:pt x="182" y="195"/>
                </a:lnTo>
                <a:lnTo>
                  <a:pt x="178" y="195"/>
                </a:lnTo>
                <a:lnTo>
                  <a:pt x="178" y="191"/>
                </a:lnTo>
                <a:lnTo>
                  <a:pt x="173" y="191"/>
                </a:lnTo>
                <a:lnTo>
                  <a:pt x="173" y="191"/>
                </a:lnTo>
                <a:lnTo>
                  <a:pt x="169" y="186"/>
                </a:lnTo>
                <a:lnTo>
                  <a:pt x="164" y="186"/>
                </a:lnTo>
                <a:lnTo>
                  <a:pt x="164" y="182"/>
                </a:lnTo>
                <a:lnTo>
                  <a:pt x="164" y="182"/>
                </a:lnTo>
                <a:lnTo>
                  <a:pt x="164" y="177"/>
                </a:lnTo>
                <a:lnTo>
                  <a:pt x="160" y="177"/>
                </a:lnTo>
                <a:lnTo>
                  <a:pt x="160" y="177"/>
                </a:lnTo>
                <a:lnTo>
                  <a:pt x="155" y="177"/>
                </a:lnTo>
                <a:lnTo>
                  <a:pt x="155" y="173"/>
                </a:lnTo>
                <a:lnTo>
                  <a:pt x="151" y="173"/>
                </a:lnTo>
                <a:lnTo>
                  <a:pt x="147" y="173"/>
                </a:lnTo>
                <a:lnTo>
                  <a:pt x="138" y="173"/>
                </a:lnTo>
                <a:lnTo>
                  <a:pt x="133" y="173"/>
                </a:lnTo>
                <a:lnTo>
                  <a:pt x="129" y="173"/>
                </a:lnTo>
                <a:lnTo>
                  <a:pt x="129" y="173"/>
                </a:lnTo>
                <a:lnTo>
                  <a:pt x="124" y="173"/>
                </a:lnTo>
                <a:lnTo>
                  <a:pt x="120" y="169"/>
                </a:lnTo>
                <a:lnTo>
                  <a:pt x="120" y="169"/>
                </a:lnTo>
                <a:lnTo>
                  <a:pt x="120" y="164"/>
                </a:lnTo>
                <a:lnTo>
                  <a:pt x="120" y="160"/>
                </a:lnTo>
                <a:lnTo>
                  <a:pt x="124" y="160"/>
                </a:lnTo>
                <a:lnTo>
                  <a:pt x="124" y="155"/>
                </a:lnTo>
                <a:lnTo>
                  <a:pt x="129" y="151"/>
                </a:lnTo>
                <a:lnTo>
                  <a:pt x="133" y="146"/>
                </a:lnTo>
                <a:lnTo>
                  <a:pt x="129" y="146"/>
                </a:lnTo>
                <a:lnTo>
                  <a:pt x="124" y="142"/>
                </a:lnTo>
                <a:lnTo>
                  <a:pt x="124" y="142"/>
                </a:lnTo>
                <a:lnTo>
                  <a:pt x="120" y="138"/>
                </a:lnTo>
                <a:lnTo>
                  <a:pt x="120" y="138"/>
                </a:lnTo>
                <a:lnTo>
                  <a:pt x="120" y="133"/>
                </a:lnTo>
                <a:lnTo>
                  <a:pt x="120" y="133"/>
                </a:lnTo>
                <a:lnTo>
                  <a:pt x="115" y="133"/>
                </a:lnTo>
                <a:lnTo>
                  <a:pt x="115" y="133"/>
                </a:lnTo>
                <a:lnTo>
                  <a:pt x="111" y="133"/>
                </a:lnTo>
                <a:lnTo>
                  <a:pt x="111" y="129"/>
                </a:lnTo>
                <a:lnTo>
                  <a:pt x="107" y="129"/>
                </a:lnTo>
                <a:lnTo>
                  <a:pt x="102" y="124"/>
                </a:lnTo>
                <a:lnTo>
                  <a:pt x="102" y="124"/>
                </a:lnTo>
                <a:lnTo>
                  <a:pt x="98" y="120"/>
                </a:lnTo>
                <a:lnTo>
                  <a:pt x="98" y="115"/>
                </a:lnTo>
                <a:lnTo>
                  <a:pt x="98" y="115"/>
                </a:lnTo>
                <a:lnTo>
                  <a:pt x="102" y="111"/>
                </a:lnTo>
                <a:lnTo>
                  <a:pt x="115" y="111"/>
                </a:lnTo>
                <a:lnTo>
                  <a:pt x="124" y="111"/>
                </a:lnTo>
                <a:lnTo>
                  <a:pt x="129" y="111"/>
                </a:lnTo>
                <a:lnTo>
                  <a:pt x="129" y="115"/>
                </a:lnTo>
                <a:lnTo>
                  <a:pt x="133" y="115"/>
                </a:lnTo>
                <a:lnTo>
                  <a:pt x="133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1"/>
                </a:lnTo>
                <a:lnTo>
                  <a:pt x="138" y="107"/>
                </a:lnTo>
                <a:lnTo>
                  <a:pt x="138" y="102"/>
                </a:lnTo>
                <a:lnTo>
                  <a:pt x="133" y="98"/>
                </a:lnTo>
                <a:lnTo>
                  <a:pt x="129" y="98"/>
                </a:lnTo>
                <a:lnTo>
                  <a:pt x="124" y="93"/>
                </a:lnTo>
                <a:lnTo>
                  <a:pt x="120" y="89"/>
                </a:lnTo>
                <a:lnTo>
                  <a:pt x="115" y="89"/>
                </a:lnTo>
                <a:lnTo>
                  <a:pt x="111" y="84"/>
                </a:lnTo>
                <a:lnTo>
                  <a:pt x="111" y="84"/>
                </a:lnTo>
                <a:lnTo>
                  <a:pt x="111" y="84"/>
                </a:lnTo>
                <a:lnTo>
                  <a:pt x="107" y="89"/>
                </a:lnTo>
                <a:lnTo>
                  <a:pt x="102" y="93"/>
                </a:lnTo>
                <a:lnTo>
                  <a:pt x="102" y="98"/>
                </a:lnTo>
                <a:lnTo>
                  <a:pt x="102" y="98"/>
                </a:lnTo>
                <a:lnTo>
                  <a:pt x="102" y="102"/>
                </a:lnTo>
                <a:lnTo>
                  <a:pt x="102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8" y="107"/>
                </a:lnTo>
                <a:lnTo>
                  <a:pt x="93" y="107"/>
                </a:lnTo>
                <a:lnTo>
                  <a:pt x="93" y="107"/>
                </a:lnTo>
                <a:lnTo>
                  <a:pt x="93" y="107"/>
                </a:lnTo>
                <a:lnTo>
                  <a:pt x="89" y="107"/>
                </a:lnTo>
                <a:lnTo>
                  <a:pt x="89" y="107"/>
                </a:lnTo>
                <a:lnTo>
                  <a:pt x="89" y="111"/>
                </a:lnTo>
                <a:lnTo>
                  <a:pt x="89" y="111"/>
                </a:lnTo>
                <a:lnTo>
                  <a:pt x="93" y="111"/>
                </a:lnTo>
                <a:lnTo>
                  <a:pt x="93" y="111"/>
                </a:lnTo>
                <a:lnTo>
                  <a:pt x="93" y="115"/>
                </a:lnTo>
                <a:lnTo>
                  <a:pt x="93" y="115"/>
                </a:lnTo>
                <a:lnTo>
                  <a:pt x="89" y="115"/>
                </a:lnTo>
                <a:lnTo>
                  <a:pt x="89" y="120"/>
                </a:lnTo>
                <a:lnTo>
                  <a:pt x="84" y="120"/>
                </a:lnTo>
                <a:lnTo>
                  <a:pt x="84" y="120"/>
                </a:lnTo>
                <a:lnTo>
                  <a:pt x="80" y="120"/>
                </a:lnTo>
                <a:lnTo>
                  <a:pt x="80" y="124"/>
                </a:lnTo>
                <a:lnTo>
                  <a:pt x="80" y="124"/>
                </a:lnTo>
                <a:lnTo>
                  <a:pt x="80" y="129"/>
                </a:lnTo>
                <a:lnTo>
                  <a:pt x="80" y="129"/>
                </a:lnTo>
                <a:lnTo>
                  <a:pt x="80" y="133"/>
                </a:lnTo>
                <a:lnTo>
                  <a:pt x="80" y="133"/>
                </a:lnTo>
                <a:lnTo>
                  <a:pt x="80" y="142"/>
                </a:lnTo>
                <a:lnTo>
                  <a:pt x="80" y="142"/>
                </a:lnTo>
                <a:lnTo>
                  <a:pt x="76" y="146"/>
                </a:lnTo>
                <a:lnTo>
                  <a:pt x="71" y="146"/>
                </a:lnTo>
                <a:lnTo>
                  <a:pt x="71" y="146"/>
                </a:lnTo>
                <a:lnTo>
                  <a:pt x="67" y="151"/>
                </a:lnTo>
                <a:lnTo>
                  <a:pt x="67" y="151"/>
                </a:lnTo>
                <a:lnTo>
                  <a:pt x="62" y="146"/>
                </a:lnTo>
                <a:lnTo>
                  <a:pt x="62" y="146"/>
                </a:lnTo>
                <a:lnTo>
                  <a:pt x="58" y="146"/>
                </a:lnTo>
                <a:lnTo>
                  <a:pt x="58" y="146"/>
                </a:lnTo>
                <a:lnTo>
                  <a:pt x="58" y="146"/>
                </a:lnTo>
                <a:lnTo>
                  <a:pt x="53" y="146"/>
                </a:lnTo>
                <a:lnTo>
                  <a:pt x="53" y="151"/>
                </a:lnTo>
                <a:lnTo>
                  <a:pt x="49" y="151"/>
                </a:lnTo>
                <a:lnTo>
                  <a:pt x="49" y="151"/>
                </a:lnTo>
                <a:lnTo>
                  <a:pt x="44" y="155"/>
                </a:lnTo>
                <a:lnTo>
                  <a:pt x="40" y="155"/>
                </a:lnTo>
                <a:lnTo>
                  <a:pt x="40" y="155"/>
                </a:lnTo>
                <a:lnTo>
                  <a:pt x="36" y="160"/>
                </a:lnTo>
                <a:lnTo>
                  <a:pt x="36" y="164"/>
                </a:lnTo>
                <a:lnTo>
                  <a:pt x="31" y="164"/>
                </a:lnTo>
                <a:lnTo>
                  <a:pt x="31" y="151"/>
                </a:lnTo>
                <a:lnTo>
                  <a:pt x="31" y="142"/>
                </a:lnTo>
                <a:lnTo>
                  <a:pt x="22" y="138"/>
                </a:lnTo>
                <a:lnTo>
                  <a:pt x="22" y="133"/>
                </a:lnTo>
                <a:lnTo>
                  <a:pt x="27" y="129"/>
                </a:lnTo>
                <a:lnTo>
                  <a:pt x="36" y="129"/>
                </a:lnTo>
                <a:lnTo>
                  <a:pt x="36" y="124"/>
                </a:lnTo>
                <a:lnTo>
                  <a:pt x="31" y="115"/>
                </a:lnTo>
                <a:lnTo>
                  <a:pt x="18" y="115"/>
                </a:lnTo>
                <a:lnTo>
                  <a:pt x="0" y="115"/>
                </a:lnTo>
                <a:lnTo>
                  <a:pt x="0" y="107"/>
                </a:lnTo>
                <a:lnTo>
                  <a:pt x="0" y="93"/>
                </a:lnTo>
                <a:lnTo>
                  <a:pt x="0" y="89"/>
                </a:lnTo>
                <a:lnTo>
                  <a:pt x="0" y="89"/>
                </a:lnTo>
                <a:lnTo>
                  <a:pt x="0" y="84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3" name="Freeform 985">
            <a:extLst>
              <a:ext uri="{FF2B5EF4-FFF2-40B4-BE49-F238E27FC236}">
                <a16:creationId xmlns:a16="http://schemas.microsoft.com/office/drawing/2014/main" id="{AE3EE9AD-4563-4A6A-A3E6-AD6DAAB1706A}"/>
              </a:ext>
            </a:extLst>
          </p:cNvPr>
          <p:cNvSpPr>
            <a:spLocks/>
          </p:cNvSpPr>
          <p:nvPr/>
        </p:nvSpPr>
        <p:spPr bwMode="auto">
          <a:xfrm>
            <a:off x="6507666" y="4283240"/>
            <a:ext cx="186631" cy="245567"/>
          </a:xfrm>
          <a:custGeom>
            <a:avLst/>
            <a:gdLst>
              <a:gd name="T0" fmla="*/ 9 w 209"/>
              <a:gd name="T1" fmla="*/ 182 h 275"/>
              <a:gd name="T2" fmla="*/ 23 w 209"/>
              <a:gd name="T3" fmla="*/ 178 h 275"/>
              <a:gd name="T4" fmla="*/ 40 w 209"/>
              <a:gd name="T5" fmla="*/ 169 h 275"/>
              <a:gd name="T6" fmla="*/ 40 w 209"/>
              <a:gd name="T7" fmla="*/ 147 h 275"/>
              <a:gd name="T8" fmla="*/ 49 w 209"/>
              <a:gd name="T9" fmla="*/ 138 h 275"/>
              <a:gd name="T10" fmla="*/ 49 w 209"/>
              <a:gd name="T11" fmla="*/ 107 h 275"/>
              <a:gd name="T12" fmla="*/ 58 w 209"/>
              <a:gd name="T13" fmla="*/ 98 h 275"/>
              <a:gd name="T14" fmla="*/ 67 w 209"/>
              <a:gd name="T15" fmla="*/ 98 h 275"/>
              <a:gd name="T16" fmla="*/ 71 w 209"/>
              <a:gd name="T17" fmla="*/ 84 h 275"/>
              <a:gd name="T18" fmla="*/ 80 w 209"/>
              <a:gd name="T19" fmla="*/ 71 h 275"/>
              <a:gd name="T20" fmla="*/ 54 w 209"/>
              <a:gd name="T21" fmla="*/ 67 h 275"/>
              <a:gd name="T22" fmla="*/ 67 w 209"/>
              <a:gd name="T23" fmla="*/ 58 h 275"/>
              <a:gd name="T24" fmla="*/ 76 w 209"/>
              <a:gd name="T25" fmla="*/ 45 h 275"/>
              <a:gd name="T26" fmla="*/ 76 w 209"/>
              <a:gd name="T27" fmla="*/ 22 h 275"/>
              <a:gd name="T28" fmla="*/ 80 w 209"/>
              <a:gd name="T29" fmla="*/ 9 h 275"/>
              <a:gd name="T30" fmla="*/ 94 w 209"/>
              <a:gd name="T31" fmla="*/ 9 h 275"/>
              <a:gd name="T32" fmla="*/ 103 w 209"/>
              <a:gd name="T33" fmla="*/ 9 h 275"/>
              <a:gd name="T34" fmla="*/ 116 w 209"/>
              <a:gd name="T35" fmla="*/ 0 h 275"/>
              <a:gd name="T36" fmla="*/ 120 w 209"/>
              <a:gd name="T37" fmla="*/ 5 h 275"/>
              <a:gd name="T38" fmla="*/ 129 w 209"/>
              <a:gd name="T39" fmla="*/ 18 h 275"/>
              <a:gd name="T40" fmla="*/ 138 w 209"/>
              <a:gd name="T41" fmla="*/ 22 h 275"/>
              <a:gd name="T42" fmla="*/ 142 w 209"/>
              <a:gd name="T43" fmla="*/ 31 h 275"/>
              <a:gd name="T44" fmla="*/ 151 w 209"/>
              <a:gd name="T45" fmla="*/ 40 h 275"/>
              <a:gd name="T46" fmla="*/ 156 w 209"/>
              <a:gd name="T47" fmla="*/ 49 h 275"/>
              <a:gd name="T48" fmla="*/ 169 w 209"/>
              <a:gd name="T49" fmla="*/ 71 h 275"/>
              <a:gd name="T50" fmla="*/ 174 w 209"/>
              <a:gd name="T51" fmla="*/ 93 h 275"/>
              <a:gd name="T52" fmla="*/ 178 w 209"/>
              <a:gd name="T53" fmla="*/ 107 h 275"/>
              <a:gd name="T54" fmla="*/ 187 w 209"/>
              <a:gd name="T55" fmla="*/ 124 h 275"/>
              <a:gd name="T56" fmla="*/ 200 w 209"/>
              <a:gd name="T57" fmla="*/ 129 h 275"/>
              <a:gd name="T58" fmla="*/ 209 w 209"/>
              <a:gd name="T59" fmla="*/ 138 h 275"/>
              <a:gd name="T60" fmla="*/ 205 w 209"/>
              <a:gd name="T61" fmla="*/ 142 h 275"/>
              <a:gd name="T62" fmla="*/ 196 w 209"/>
              <a:gd name="T63" fmla="*/ 147 h 275"/>
              <a:gd name="T64" fmla="*/ 187 w 209"/>
              <a:gd name="T65" fmla="*/ 142 h 275"/>
              <a:gd name="T66" fmla="*/ 187 w 209"/>
              <a:gd name="T67" fmla="*/ 133 h 275"/>
              <a:gd name="T68" fmla="*/ 178 w 209"/>
              <a:gd name="T69" fmla="*/ 129 h 275"/>
              <a:gd name="T70" fmla="*/ 169 w 209"/>
              <a:gd name="T71" fmla="*/ 124 h 275"/>
              <a:gd name="T72" fmla="*/ 165 w 209"/>
              <a:gd name="T73" fmla="*/ 129 h 275"/>
              <a:gd name="T74" fmla="*/ 156 w 209"/>
              <a:gd name="T75" fmla="*/ 129 h 275"/>
              <a:gd name="T76" fmla="*/ 160 w 209"/>
              <a:gd name="T77" fmla="*/ 133 h 275"/>
              <a:gd name="T78" fmla="*/ 165 w 209"/>
              <a:gd name="T79" fmla="*/ 147 h 275"/>
              <a:gd name="T80" fmla="*/ 165 w 209"/>
              <a:gd name="T81" fmla="*/ 155 h 275"/>
              <a:gd name="T82" fmla="*/ 174 w 209"/>
              <a:gd name="T83" fmla="*/ 178 h 275"/>
              <a:gd name="T84" fmla="*/ 178 w 209"/>
              <a:gd name="T85" fmla="*/ 191 h 275"/>
              <a:gd name="T86" fmla="*/ 182 w 209"/>
              <a:gd name="T87" fmla="*/ 209 h 275"/>
              <a:gd name="T88" fmla="*/ 178 w 209"/>
              <a:gd name="T89" fmla="*/ 222 h 275"/>
              <a:gd name="T90" fmla="*/ 165 w 209"/>
              <a:gd name="T91" fmla="*/ 222 h 275"/>
              <a:gd name="T92" fmla="*/ 147 w 209"/>
              <a:gd name="T93" fmla="*/ 244 h 275"/>
              <a:gd name="T94" fmla="*/ 138 w 209"/>
              <a:gd name="T95" fmla="*/ 275 h 275"/>
              <a:gd name="T96" fmla="*/ 125 w 209"/>
              <a:gd name="T97" fmla="*/ 271 h 275"/>
              <a:gd name="T98" fmla="*/ 111 w 209"/>
              <a:gd name="T99" fmla="*/ 271 h 275"/>
              <a:gd name="T100" fmla="*/ 107 w 209"/>
              <a:gd name="T101" fmla="*/ 266 h 275"/>
              <a:gd name="T102" fmla="*/ 94 w 209"/>
              <a:gd name="T103" fmla="*/ 262 h 275"/>
              <a:gd name="T104" fmla="*/ 89 w 209"/>
              <a:gd name="T105" fmla="*/ 253 h 275"/>
              <a:gd name="T106" fmla="*/ 80 w 209"/>
              <a:gd name="T107" fmla="*/ 244 h 275"/>
              <a:gd name="T108" fmla="*/ 85 w 209"/>
              <a:gd name="T109" fmla="*/ 235 h 275"/>
              <a:gd name="T110" fmla="*/ 89 w 209"/>
              <a:gd name="T111" fmla="*/ 226 h 275"/>
              <a:gd name="T112" fmla="*/ 85 w 209"/>
              <a:gd name="T113" fmla="*/ 213 h 275"/>
              <a:gd name="T114" fmla="*/ 80 w 209"/>
              <a:gd name="T115" fmla="*/ 204 h 275"/>
              <a:gd name="T116" fmla="*/ 40 w 209"/>
              <a:gd name="T117" fmla="*/ 209 h 275"/>
              <a:gd name="T118" fmla="*/ 32 w 209"/>
              <a:gd name="T119" fmla="*/ 200 h 275"/>
              <a:gd name="T120" fmla="*/ 5 w 209"/>
              <a:gd name="T121" fmla="*/ 19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9" h="275">
                <a:moveTo>
                  <a:pt x="0" y="182"/>
                </a:moveTo>
                <a:lnTo>
                  <a:pt x="5" y="182"/>
                </a:lnTo>
                <a:lnTo>
                  <a:pt x="9" y="182"/>
                </a:lnTo>
                <a:lnTo>
                  <a:pt x="14" y="182"/>
                </a:lnTo>
                <a:lnTo>
                  <a:pt x="14" y="182"/>
                </a:lnTo>
                <a:lnTo>
                  <a:pt x="23" y="178"/>
                </a:lnTo>
                <a:lnTo>
                  <a:pt x="32" y="169"/>
                </a:lnTo>
                <a:lnTo>
                  <a:pt x="32" y="169"/>
                </a:lnTo>
                <a:lnTo>
                  <a:pt x="40" y="169"/>
                </a:lnTo>
                <a:lnTo>
                  <a:pt x="40" y="164"/>
                </a:lnTo>
                <a:lnTo>
                  <a:pt x="40" y="151"/>
                </a:lnTo>
                <a:lnTo>
                  <a:pt x="40" y="147"/>
                </a:lnTo>
                <a:lnTo>
                  <a:pt x="40" y="142"/>
                </a:lnTo>
                <a:lnTo>
                  <a:pt x="40" y="142"/>
                </a:lnTo>
                <a:lnTo>
                  <a:pt x="49" y="138"/>
                </a:lnTo>
                <a:lnTo>
                  <a:pt x="58" y="129"/>
                </a:lnTo>
                <a:lnTo>
                  <a:pt x="54" y="124"/>
                </a:lnTo>
                <a:lnTo>
                  <a:pt x="49" y="107"/>
                </a:lnTo>
                <a:lnTo>
                  <a:pt x="58" y="107"/>
                </a:lnTo>
                <a:lnTo>
                  <a:pt x="58" y="102"/>
                </a:lnTo>
                <a:lnTo>
                  <a:pt x="58" y="98"/>
                </a:lnTo>
                <a:lnTo>
                  <a:pt x="58" y="98"/>
                </a:lnTo>
                <a:lnTo>
                  <a:pt x="63" y="93"/>
                </a:lnTo>
                <a:lnTo>
                  <a:pt x="67" y="98"/>
                </a:lnTo>
                <a:lnTo>
                  <a:pt x="71" y="98"/>
                </a:lnTo>
                <a:lnTo>
                  <a:pt x="71" y="93"/>
                </a:lnTo>
                <a:lnTo>
                  <a:pt x="71" y="84"/>
                </a:lnTo>
                <a:lnTo>
                  <a:pt x="71" y="84"/>
                </a:lnTo>
                <a:lnTo>
                  <a:pt x="80" y="80"/>
                </a:lnTo>
                <a:lnTo>
                  <a:pt x="80" y="71"/>
                </a:lnTo>
                <a:lnTo>
                  <a:pt x="67" y="71"/>
                </a:lnTo>
                <a:lnTo>
                  <a:pt x="58" y="67"/>
                </a:lnTo>
                <a:lnTo>
                  <a:pt x="54" y="67"/>
                </a:lnTo>
                <a:lnTo>
                  <a:pt x="54" y="58"/>
                </a:lnTo>
                <a:lnTo>
                  <a:pt x="54" y="58"/>
                </a:lnTo>
                <a:lnTo>
                  <a:pt x="67" y="58"/>
                </a:lnTo>
                <a:lnTo>
                  <a:pt x="76" y="53"/>
                </a:lnTo>
                <a:lnTo>
                  <a:pt x="76" y="49"/>
                </a:lnTo>
                <a:lnTo>
                  <a:pt x="76" y="45"/>
                </a:lnTo>
                <a:lnTo>
                  <a:pt x="80" y="45"/>
                </a:lnTo>
                <a:lnTo>
                  <a:pt x="76" y="31"/>
                </a:lnTo>
                <a:lnTo>
                  <a:pt x="76" y="22"/>
                </a:lnTo>
                <a:lnTo>
                  <a:pt x="76" y="18"/>
                </a:lnTo>
                <a:lnTo>
                  <a:pt x="76" y="14"/>
                </a:lnTo>
                <a:lnTo>
                  <a:pt x="80" y="9"/>
                </a:lnTo>
                <a:lnTo>
                  <a:pt x="85" y="14"/>
                </a:lnTo>
                <a:lnTo>
                  <a:pt x="85" y="14"/>
                </a:lnTo>
                <a:lnTo>
                  <a:pt x="94" y="9"/>
                </a:lnTo>
                <a:lnTo>
                  <a:pt x="98" y="14"/>
                </a:lnTo>
                <a:lnTo>
                  <a:pt x="103" y="14"/>
                </a:lnTo>
                <a:lnTo>
                  <a:pt x="103" y="9"/>
                </a:lnTo>
                <a:lnTo>
                  <a:pt x="107" y="5"/>
                </a:lnTo>
                <a:lnTo>
                  <a:pt x="107" y="5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5" y="9"/>
                </a:lnTo>
                <a:lnTo>
                  <a:pt x="129" y="14"/>
                </a:lnTo>
                <a:lnTo>
                  <a:pt x="129" y="18"/>
                </a:lnTo>
                <a:lnTo>
                  <a:pt x="129" y="18"/>
                </a:lnTo>
                <a:lnTo>
                  <a:pt x="134" y="22"/>
                </a:lnTo>
                <a:lnTo>
                  <a:pt x="138" y="22"/>
                </a:lnTo>
                <a:lnTo>
                  <a:pt x="138" y="27"/>
                </a:lnTo>
                <a:lnTo>
                  <a:pt x="142" y="27"/>
                </a:lnTo>
                <a:lnTo>
                  <a:pt x="142" y="31"/>
                </a:lnTo>
                <a:lnTo>
                  <a:pt x="147" y="36"/>
                </a:lnTo>
                <a:lnTo>
                  <a:pt x="151" y="36"/>
                </a:lnTo>
                <a:lnTo>
                  <a:pt x="151" y="40"/>
                </a:lnTo>
                <a:lnTo>
                  <a:pt x="151" y="45"/>
                </a:lnTo>
                <a:lnTo>
                  <a:pt x="151" y="49"/>
                </a:lnTo>
                <a:lnTo>
                  <a:pt x="156" y="49"/>
                </a:lnTo>
                <a:lnTo>
                  <a:pt x="160" y="58"/>
                </a:lnTo>
                <a:lnTo>
                  <a:pt x="165" y="67"/>
                </a:lnTo>
                <a:lnTo>
                  <a:pt x="169" y="71"/>
                </a:lnTo>
                <a:lnTo>
                  <a:pt x="169" y="80"/>
                </a:lnTo>
                <a:lnTo>
                  <a:pt x="174" y="84"/>
                </a:lnTo>
                <a:lnTo>
                  <a:pt x="174" y="93"/>
                </a:lnTo>
                <a:lnTo>
                  <a:pt x="178" y="98"/>
                </a:lnTo>
                <a:lnTo>
                  <a:pt x="178" y="102"/>
                </a:lnTo>
                <a:lnTo>
                  <a:pt x="178" y="107"/>
                </a:lnTo>
                <a:lnTo>
                  <a:pt x="182" y="116"/>
                </a:lnTo>
                <a:lnTo>
                  <a:pt x="187" y="120"/>
                </a:lnTo>
                <a:lnTo>
                  <a:pt x="187" y="124"/>
                </a:lnTo>
                <a:lnTo>
                  <a:pt x="196" y="124"/>
                </a:lnTo>
                <a:lnTo>
                  <a:pt x="200" y="129"/>
                </a:lnTo>
                <a:lnTo>
                  <a:pt x="200" y="129"/>
                </a:lnTo>
                <a:lnTo>
                  <a:pt x="205" y="133"/>
                </a:lnTo>
                <a:lnTo>
                  <a:pt x="205" y="138"/>
                </a:lnTo>
                <a:lnTo>
                  <a:pt x="209" y="138"/>
                </a:lnTo>
                <a:lnTo>
                  <a:pt x="209" y="142"/>
                </a:lnTo>
                <a:lnTo>
                  <a:pt x="205" y="142"/>
                </a:lnTo>
                <a:lnTo>
                  <a:pt x="205" y="142"/>
                </a:lnTo>
                <a:lnTo>
                  <a:pt x="200" y="142"/>
                </a:lnTo>
                <a:lnTo>
                  <a:pt x="196" y="147"/>
                </a:lnTo>
                <a:lnTo>
                  <a:pt x="196" y="147"/>
                </a:lnTo>
                <a:lnTo>
                  <a:pt x="191" y="147"/>
                </a:lnTo>
                <a:lnTo>
                  <a:pt x="187" y="147"/>
                </a:lnTo>
                <a:lnTo>
                  <a:pt x="187" y="142"/>
                </a:lnTo>
                <a:lnTo>
                  <a:pt x="187" y="142"/>
                </a:lnTo>
                <a:lnTo>
                  <a:pt x="187" y="138"/>
                </a:lnTo>
                <a:lnTo>
                  <a:pt x="187" y="133"/>
                </a:lnTo>
                <a:lnTo>
                  <a:pt x="182" y="133"/>
                </a:lnTo>
                <a:lnTo>
                  <a:pt x="178" y="133"/>
                </a:lnTo>
                <a:lnTo>
                  <a:pt x="178" y="129"/>
                </a:lnTo>
                <a:lnTo>
                  <a:pt x="178" y="129"/>
                </a:lnTo>
                <a:lnTo>
                  <a:pt x="174" y="124"/>
                </a:lnTo>
                <a:lnTo>
                  <a:pt x="169" y="124"/>
                </a:lnTo>
                <a:lnTo>
                  <a:pt x="165" y="124"/>
                </a:lnTo>
                <a:lnTo>
                  <a:pt x="169" y="129"/>
                </a:lnTo>
                <a:lnTo>
                  <a:pt x="165" y="129"/>
                </a:lnTo>
                <a:lnTo>
                  <a:pt x="160" y="129"/>
                </a:lnTo>
                <a:lnTo>
                  <a:pt x="160" y="129"/>
                </a:lnTo>
                <a:lnTo>
                  <a:pt x="156" y="129"/>
                </a:lnTo>
                <a:lnTo>
                  <a:pt x="156" y="133"/>
                </a:lnTo>
                <a:lnTo>
                  <a:pt x="156" y="133"/>
                </a:lnTo>
                <a:lnTo>
                  <a:pt x="160" y="133"/>
                </a:lnTo>
                <a:lnTo>
                  <a:pt x="165" y="138"/>
                </a:lnTo>
                <a:lnTo>
                  <a:pt x="165" y="142"/>
                </a:lnTo>
                <a:lnTo>
                  <a:pt x="165" y="147"/>
                </a:lnTo>
                <a:lnTo>
                  <a:pt x="165" y="147"/>
                </a:lnTo>
                <a:lnTo>
                  <a:pt x="165" y="155"/>
                </a:lnTo>
                <a:lnTo>
                  <a:pt x="165" y="155"/>
                </a:lnTo>
                <a:lnTo>
                  <a:pt x="165" y="164"/>
                </a:lnTo>
                <a:lnTo>
                  <a:pt x="169" y="173"/>
                </a:lnTo>
                <a:lnTo>
                  <a:pt x="174" y="178"/>
                </a:lnTo>
                <a:lnTo>
                  <a:pt x="174" y="182"/>
                </a:lnTo>
                <a:lnTo>
                  <a:pt x="174" y="186"/>
                </a:lnTo>
                <a:lnTo>
                  <a:pt x="178" y="191"/>
                </a:lnTo>
                <a:lnTo>
                  <a:pt x="182" y="200"/>
                </a:lnTo>
                <a:lnTo>
                  <a:pt x="182" y="209"/>
                </a:lnTo>
                <a:lnTo>
                  <a:pt x="182" y="209"/>
                </a:lnTo>
                <a:lnTo>
                  <a:pt x="182" y="213"/>
                </a:lnTo>
                <a:lnTo>
                  <a:pt x="182" y="217"/>
                </a:lnTo>
                <a:lnTo>
                  <a:pt x="178" y="222"/>
                </a:lnTo>
                <a:lnTo>
                  <a:pt x="178" y="226"/>
                </a:lnTo>
                <a:lnTo>
                  <a:pt x="174" y="222"/>
                </a:lnTo>
                <a:lnTo>
                  <a:pt x="165" y="222"/>
                </a:lnTo>
                <a:lnTo>
                  <a:pt x="165" y="231"/>
                </a:lnTo>
                <a:lnTo>
                  <a:pt x="160" y="235"/>
                </a:lnTo>
                <a:lnTo>
                  <a:pt x="147" y="244"/>
                </a:lnTo>
                <a:lnTo>
                  <a:pt x="142" y="253"/>
                </a:lnTo>
                <a:lnTo>
                  <a:pt x="142" y="257"/>
                </a:lnTo>
                <a:lnTo>
                  <a:pt x="138" y="275"/>
                </a:lnTo>
                <a:lnTo>
                  <a:pt x="134" y="275"/>
                </a:lnTo>
                <a:lnTo>
                  <a:pt x="129" y="275"/>
                </a:lnTo>
                <a:lnTo>
                  <a:pt x="125" y="271"/>
                </a:lnTo>
                <a:lnTo>
                  <a:pt x="120" y="271"/>
                </a:lnTo>
                <a:lnTo>
                  <a:pt x="116" y="275"/>
                </a:lnTo>
                <a:lnTo>
                  <a:pt x="111" y="271"/>
                </a:lnTo>
                <a:lnTo>
                  <a:pt x="111" y="266"/>
                </a:lnTo>
                <a:lnTo>
                  <a:pt x="111" y="262"/>
                </a:lnTo>
                <a:lnTo>
                  <a:pt x="107" y="266"/>
                </a:lnTo>
                <a:lnTo>
                  <a:pt x="103" y="266"/>
                </a:lnTo>
                <a:lnTo>
                  <a:pt x="98" y="266"/>
                </a:lnTo>
                <a:lnTo>
                  <a:pt x="94" y="262"/>
                </a:lnTo>
                <a:lnTo>
                  <a:pt x="94" y="257"/>
                </a:lnTo>
                <a:lnTo>
                  <a:pt x="94" y="253"/>
                </a:lnTo>
                <a:lnTo>
                  <a:pt x="89" y="253"/>
                </a:lnTo>
                <a:lnTo>
                  <a:pt x="85" y="257"/>
                </a:lnTo>
                <a:lnTo>
                  <a:pt x="80" y="244"/>
                </a:lnTo>
                <a:lnTo>
                  <a:pt x="80" y="244"/>
                </a:lnTo>
                <a:lnTo>
                  <a:pt x="80" y="240"/>
                </a:lnTo>
                <a:lnTo>
                  <a:pt x="80" y="240"/>
                </a:lnTo>
                <a:lnTo>
                  <a:pt x="85" y="235"/>
                </a:lnTo>
                <a:lnTo>
                  <a:pt x="85" y="231"/>
                </a:lnTo>
                <a:lnTo>
                  <a:pt x="89" y="231"/>
                </a:lnTo>
                <a:lnTo>
                  <a:pt x="89" y="226"/>
                </a:lnTo>
                <a:lnTo>
                  <a:pt x="89" y="226"/>
                </a:lnTo>
                <a:lnTo>
                  <a:pt x="85" y="222"/>
                </a:lnTo>
                <a:lnTo>
                  <a:pt x="85" y="213"/>
                </a:lnTo>
                <a:lnTo>
                  <a:pt x="85" y="213"/>
                </a:lnTo>
                <a:lnTo>
                  <a:pt x="80" y="213"/>
                </a:lnTo>
                <a:lnTo>
                  <a:pt x="80" y="204"/>
                </a:lnTo>
                <a:lnTo>
                  <a:pt x="67" y="209"/>
                </a:lnTo>
                <a:lnTo>
                  <a:pt x="49" y="213"/>
                </a:lnTo>
                <a:lnTo>
                  <a:pt x="40" y="209"/>
                </a:lnTo>
                <a:lnTo>
                  <a:pt x="32" y="204"/>
                </a:lnTo>
                <a:lnTo>
                  <a:pt x="32" y="204"/>
                </a:lnTo>
                <a:lnTo>
                  <a:pt x="32" y="200"/>
                </a:lnTo>
                <a:lnTo>
                  <a:pt x="23" y="200"/>
                </a:lnTo>
                <a:lnTo>
                  <a:pt x="18" y="195"/>
                </a:lnTo>
                <a:lnTo>
                  <a:pt x="5" y="191"/>
                </a:lnTo>
                <a:lnTo>
                  <a:pt x="0" y="182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4" name="Freeform 986">
            <a:extLst>
              <a:ext uri="{FF2B5EF4-FFF2-40B4-BE49-F238E27FC236}">
                <a16:creationId xmlns:a16="http://schemas.microsoft.com/office/drawing/2014/main" id="{70B1B90E-F50B-4FA8-AD49-9D8539D2A9CA}"/>
              </a:ext>
            </a:extLst>
          </p:cNvPr>
          <p:cNvSpPr>
            <a:spLocks/>
          </p:cNvSpPr>
          <p:nvPr/>
        </p:nvSpPr>
        <p:spPr bwMode="auto">
          <a:xfrm>
            <a:off x="6507666" y="4283240"/>
            <a:ext cx="186631" cy="245567"/>
          </a:xfrm>
          <a:custGeom>
            <a:avLst/>
            <a:gdLst>
              <a:gd name="T0" fmla="*/ 9 w 209"/>
              <a:gd name="T1" fmla="*/ 182 h 275"/>
              <a:gd name="T2" fmla="*/ 23 w 209"/>
              <a:gd name="T3" fmla="*/ 178 h 275"/>
              <a:gd name="T4" fmla="*/ 40 w 209"/>
              <a:gd name="T5" fmla="*/ 169 h 275"/>
              <a:gd name="T6" fmla="*/ 40 w 209"/>
              <a:gd name="T7" fmla="*/ 147 h 275"/>
              <a:gd name="T8" fmla="*/ 49 w 209"/>
              <a:gd name="T9" fmla="*/ 138 h 275"/>
              <a:gd name="T10" fmla="*/ 49 w 209"/>
              <a:gd name="T11" fmla="*/ 107 h 275"/>
              <a:gd name="T12" fmla="*/ 58 w 209"/>
              <a:gd name="T13" fmla="*/ 98 h 275"/>
              <a:gd name="T14" fmla="*/ 67 w 209"/>
              <a:gd name="T15" fmla="*/ 98 h 275"/>
              <a:gd name="T16" fmla="*/ 71 w 209"/>
              <a:gd name="T17" fmla="*/ 84 h 275"/>
              <a:gd name="T18" fmla="*/ 80 w 209"/>
              <a:gd name="T19" fmla="*/ 71 h 275"/>
              <a:gd name="T20" fmla="*/ 54 w 209"/>
              <a:gd name="T21" fmla="*/ 67 h 275"/>
              <a:gd name="T22" fmla="*/ 67 w 209"/>
              <a:gd name="T23" fmla="*/ 58 h 275"/>
              <a:gd name="T24" fmla="*/ 76 w 209"/>
              <a:gd name="T25" fmla="*/ 45 h 275"/>
              <a:gd name="T26" fmla="*/ 76 w 209"/>
              <a:gd name="T27" fmla="*/ 22 h 275"/>
              <a:gd name="T28" fmla="*/ 80 w 209"/>
              <a:gd name="T29" fmla="*/ 9 h 275"/>
              <a:gd name="T30" fmla="*/ 94 w 209"/>
              <a:gd name="T31" fmla="*/ 9 h 275"/>
              <a:gd name="T32" fmla="*/ 103 w 209"/>
              <a:gd name="T33" fmla="*/ 9 h 275"/>
              <a:gd name="T34" fmla="*/ 116 w 209"/>
              <a:gd name="T35" fmla="*/ 0 h 275"/>
              <a:gd name="T36" fmla="*/ 120 w 209"/>
              <a:gd name="T37" fmla="*/ 5 h 275"/>
              <a:gd name="T38" fmla="*/ 129 w 209"/>
              <a:gd name="T39" fmla="*/ 18 h 275"/>
              <a:gd name="T40" fmla="*/ 138 w 209"/>
              <a:gd name="T41" fmla="*/ 22 h 275"/>
              <a:gd name="T42" fmla="*/ 142 w 209"/>
              <a:gd name="T43" fmla="*/ 31 h 275"/>
              <a:gd name="T44" fmla="*/ 151 w 209"/>
              <a:gd name="T45" fmla="*/ 40 h 275"/>
              <a:gd name="T46" fmla="*/ 156 w 209"/>
              <a:gd name="T47" fmla="*/ 49 h 275"/>
              <a:gd name="T48" fmla="*/ 169 w 209"/>
              <a:gd name="T49" fmla="*/ 71 h 275"/>
              <a:gd name="T50" fmla="*/ 174 w 209"/>
              <a:gd name="T51" fmla="*/ 93 h 275"/>
              <a:gd name="T52" fmla="*/ 178 w 209"/>
              <a:gd name="T53" fmla="*/ 107 h 275"/>
              <a:gd name="T54" fmla="*/ 187 w 209"/>
              <a:gd name="T55" fmla="*/ 124 h 275"/>
              <a:gd name="T56" fmla="*/ 200 w 209"/>
              <a:gd name="T57" fmla="*/ 129 h 275"/>
              <a:gd name="T58" fmla="*/ 209 w 209"/>
              <a:gd name="T59" fmla="*/ 138 h 275"/>
              <a:gd name="T60" fmla="*/ 205 w 209"/>
              <a:gd name="T61" fmla="*/ 142 h 275"/>
              <a:gd name="T62" fmla="*/ 196 w 209"/>
              <a:gd name="T63" fmla="*/ 147 h 275"/>
              <a:gd name="T64" fmla="*/ 187 w 209"/>
              <a:gd name="T65" fmla="*/ 142 h 275"/>
              <a:gd name="T66" fmla="*/ 187 w 209"/>
              <a:gd name="T67" fmla="*/ 133 h 275"/>
              <a:gd name="T68" fmla="*/ 178 w 209"/>
              <a:gd name="T69" fmla="*/ 129 h 275"/>
              <a:gd name="T70" fmla="*/ 169 w 209"/>
              <a:gd name="T71" fmla="*/ 124 h 275"/>
              <a:gd name="T72" fmla="*/ 165 w 209"/>
              <a:gd name="T73" fmla="*/ 129 h 275"/>
              <a:gd name="T74" fmla="*/ 156 w 209"/>
              <a:gd name="T75" fmla="*/ 129 h 275"/>
              <a:gd name="T76" fmla="*/ 160 w 209"/>
              <a:gd name="T77" fmla="*/ 133 h 275"/>
              <a:gd name="T78" fmla="*/ 165 w 209"/>
              <a:gd name="T79" fmla="*/ 147 h 275"/>
              <a:gd name="T80" fmla="*/ 165 w 209"/>
              <a:gd name="T81" fmla="*/ 155 h 275"/>
              <a:gd name="T82" fmla="*/ 174 w 209"/>
              <a:gd name="T83" fmla="*/ 178 h 275"/>
              <a:gd name="T84" fmla="*/ 178 w 209"/>
              <a:gd name="T85" fmla="*/ 191 h 275"/>
              <a:gd name="T86" fmla="*/ 182 w 209"/>
              <a:gd name="T87" fmla="*/ 209 h 275"/>
              <a:gd name="T88" fmla="*/ 178 w 209"/>
              <a:gd name="T89" fmla="*/ 222 h 275"/>
              <a:gd name="T90" fmla="*/ 165 w 209"/>
              <a:gd name="T91" fmla="*/ 222 h 275"/>
              <a:gd name="T92" fmla="*/ 147 w 209"/>
              <a:gd name="T93" fmla="*/ 244 h 275"/>
              <a:gd name="T94" fmla="*/ 138 w 209"/>
              <a:gd name="T95" fmla="*/ 275 h 275"/>
              <a:gd name="T96" fmla="*/ 125 w 209"/>
              <a:gd name="T97" fmla="*/ 271 h 275"/>
              <a:gd name="T98" fmla="*/ 111 w 209"/>
              <a:gd name="T99" fmla="*/ 271 h 275"/>
              <a:gd name="T100" fmla="*/ 107 w 209"/>
              <a:gd name="T101" fmla="*/ 266 h 275"/>
              <a:gd name="T102" fmla="*/ 94 w 209"/>
              <a:gd name="T103" fmla="*/ 262 h 275"/>
              <a:gd name="T104" fmla="*/ 89 w 209"/>
              <a:gd name="T105" fmla="*/ 253 h 275"/>
              <a:gd name="T106" fmla="*/ 80 w 209"/>
              <a:gd name="T107" fmla="*/ 244 h 275"/>
              <a:gd name="T108" fmla="*/ 85 w 209"/>
              <a:gd name="T109" fmla="*/ 235 h 275"/>
              <a:gd name="T110" fmla="*/ 89 w 209"/>
              <a:gd name="T111" fmla="*/ 226 h 275"/>
              <a:gd name="T112" fmla="*/ 85 w 209"/>
              <a:gd name="T113" fmla="*/ 213 h 275"/>
              <a:gd name="T114" fmla="*/ 80 w 209"/>
              <a:gd name="T115" fmla="*/ 204 h 275"/>
              <a:gd name="T116" fmla="*/ 40 w 209"/>
              <a:gd name="T117" fmla="*/ 209 h 275"/>
              <a:gd name="T118" fmla="*/ 32 w 209"/>
              <a:gd name="T119" fmla="*/ 200 h 275"/>
              <a:gd name="T120" fmla="*/ 5 w 209"/>
              <a:gd name="T121" fmla="*/ 19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9" h="275">
                <a:moveTo>
                  <a:pt x="0" y="182"/>
                </a:moveTo>
                <a:lnTo>
                  <a:pt x="5" y="182"/>
                </a:lnTo>
                <a:lnTo>
                  <a:pt x="9" y="182"/>
                </a:lnTo>
                <a:lnTo>
                  <a:pt x="14" y="182"/>
                </a:lnTo>
                <a:lnTo>
                  <a:pt x="14" y="182"/>
                </a:lnTo>
                <a:lnTo>
                  <a:pt x="23" y="178"/>
                </a:lnTo>
                <a:lnTo>
                  <a:pt x="32" y="169"/>
                </a:lnTo>
                <a:lnTo>
                  <a:pt x="32" y="169"/>
                </a:lnTo>
                <a:lnTo>
                  <a:pt x="40" y="169"/>
                </a:lnTo>
                <a:lnTo>
                  <a:pt x="40" y="164"/>
                </a:lnTo>
                <a:lnTo>
                  <a:pt x="40" y="151"/>
                </a:lnTo>
                <a:lnTo>
                  <a:pt x="40" y="147"/>
                </a:lnTo>
                <a:lnTo>
                  <a:pt x="40" y="142"/>
                </a:lnTo>
                <a:lnTo>
                  <a:pt x="40" y="142"/>
                </a:lnTo>
                <a:lnTo>
                  <a:pt x="49" y="138"/>
                </a:lnTo>
                <a:lnTo>
                  <a:pt x="58" y="129"/>
                </a:lnTo>
                <a:lnTo>
                  <a:pt x="54" y="124"/>
                </a:lnTo>
                <a:lnTo>
                  <a:pt x="49" y="107"/>
                </a:lnTo>
                <a:lnTo>
                  <a:pt x="58" y="107"/>
                </a:lnTo>
                <a:lnTo>
                  <a:pt x="58" y="102"/>
                </a:lnTo>
                <a:lnTo>
                  <a:pt x="58" y="98"/>
                </a:lnTo>
                <a:lnTo>
                  <a:pt x="58" y="98"/>
                </a:lnTo>
                <a:lnTo>
                  <a:pt x="63" y="93"/>
                </a:lnTo>
                <a:lnTo>
                  <a:pt x="67" y="98"/>
                </a:lnTo>
                <a:lnTo>
                  <a:pt x="71" y="98"/>
                </a:lnTo>
                <a:lnTo>
                  <a:pt x="71" y="93"/>
                </a:lnTo>
                <a:lnTo>
                  <a:pt x="71" y="84"/>
                </a:lnTo>
                <a:lnTo>
                  <a:pt x="71" y="84"/>
                </a:lnTo>
                <a:lnTo>
                  <a:pt x="80" y="80"/>
                </a:lnTo>
                <a:lnTo>
                  <a:pt x="80" y="71"/>
                </a:lnTo>
                <a:lnTo>
                  <a:pt x="67" y="71"/>
                </a:lnTo>
                <a:lnTo>
                  <a:pt x="58" y="67"/>
                </a:lnTo>
                <a:lnTo>
                  <a:pt x="54" y="67"/>
                </a:lnTo>
                <a:lnTo>
                  <a:pt x="54" y="58"/>
                </a:lnTo>
                <a:lnTo>
                  <a:pt x="54" y="58"/>
                </a:lnTo>
                <a:lnTo>
                  <a:pt x="67" y="58"/>
                </a:lnTo>
                <a:lnTo>
                  <a:pt x="76" y="53"/>
                </a:lnTo>
                <a:lnTo>
                  <a:pt x="76" y="49"/>
                </a:lnTo>
                <a:lnTo>
                  <a:pt x="76" y="45"/>
                </a:lnTo>
                <a:lnTo>
                  <a:pt x="80" y="45"/>
                </a:lnTo>
                <a:lnTo>
                  <a:pt x="76" y="31"/>
                </a:lnTo>
                <a:lnTo>
                  <a:pt x="76" y="22"/>
                </a:lnTo>
                <a:lnTo>
                  <a:pt x="76" y="18"/>
                </a:lnTo>
                <a:lnTo>
                  <a:pt x="76" y="14"/>
                </a:lnTo>
                <a:lnTo>
                  <a:pt x="80" y="9"/>
                </a:lnTo>
                <a:lnTo>
                  <a:pt x="85" y="14"/>
                </a:lnTo>
                <a:lnTo>
                  <a:pt x="85" y="14"/>
                </a:lnTo>
                <a:lnTo>
                  <a:pt x="94" y="9"/>
                </a:lnTo>
                <a:lnTo>
                  <a:pt x="98" y="14"/>
                </a:lnTo>
                <a:lnTo>
                  <a:pt x="103" y="14"/>
                </a:lnTo>
                <a:lnTo>
                  <a:pt x="103" y="9"/>
                </a:lnTo>
                <a:lnTo>
                  <a:pt x="107" y="5"/>
                </a:lnTo>
                <a:lnTo>
                  <a:pt x="107" y="5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5" y="9"/>
                </a:lnTo>
                <a:lnTo>
                  <a:pt x="129" y="14"/>
                </a:lnTo>
                <a:lnTo>
                  <a:pt x="129" y="18"/>
                </a:lnTo>
                <a:lnTo>
                  <a:pt x="129" y="18"/>
                </a:lnTo>
                <a:lnTo>
                  <a:pt x="134" y="22"/>
                </a:lnTo>
                <a:lnTo>
                  <a:pt x="138" y="22"/>
                </a:lnTo>
                <a:lnTo>
                  <a:pt x="138" y="27"/>
                </a:lnTo>
                <a:lnTo>
                  <a:pt x="142" y="27"/>
                </a:lnTo>
                <a:lnTo>
                  <a:pt x="142" y="31"/>
                </a:lnTo>
                <a:lnTo>
                  <a:pt x="147" y="36"/>
                </a:lnTo>
                <a:lnTo>
                  <a:pt x="151" y="36"/>
                </a:lnTo>
                <a:lnTo>
                  <a:pt x="151" y="40"/>
                </a:lnTo>
                <a:lnTo>
                  <a:pt x="151" y="45"/>
                </a:lnTo>
                <a:lnTo>
                  <a:pt x="151" y="49"/>
                </a:lnTo>
                <a:lnTo>
                  <a:pt x="156" y="49"/>
                </a:lnTo>
                <a:lnTo>
                  <a:pt x="160" y="58"/>
                </a:lnTo>
                <a:lnTo>
                  <a:pt x="165" y="67"/>
                </a:lnTo>
                <a:lnTo>
                  <a:pt x="169" y="71"/>
                </a:lnTo>
                <a:lnTo>
                  <a:pt x="169" y="80"/>
                </a:lnTo>
                <a:lnTo>
                  <a:pt x="174" y="84"/>
                </a:lnTo>
                <a:lnTo>
                  <a:pt x="174" y="93"/>
                </a:lnTo>
                <a:lnTo>
                  <a:pt x="178" y="98"/>
                </a:lnTo>
                <a:lnTo>
                  <a:pt x="178" y="102"/>
                </a:lnTo>
                <a:lnTo>
                  <a:pt x="178" y="107"/>
                </a:lnTo>
                <a:lnTo>
                  <a:pt x="182" y="116"/>
                </a:lnTo>
                <a:lnTo>
                  <a:pt x="187" y="120"/>
                </a:lnTo>
                <a:lnTo>
                  <a:pt x="187" y="124"/>
                </a:lnTo>
                <a:lnTo>
                  <a:pt x="196" y="124"/>
                </a:lnTo>
                <a:lnTo>
                  <a:pt x="200" y="129"/>
                </a:lnTo>
                <a:lnTo>
                  <a:pt x="200" y="129"/>
                </a:lnTo>
                <a:lnTo>
                  <a:pt x="205" y="133"/>
                </a:lnTo>
                <a:lnTo>
                  <a:pt x="205" y="138"/>
                </a:lnTo>
                <a:lnTo>
                  <a:pt x="209" y="138"/>
                </a:lnTo>
                <a:lnTo>
                  <a:pt x="209" y="142"/>
                </a:lnTo>
                <a:lnTo>
                  <a:pt x="205" y="142"/>
                </a:lnTo>
                <a:lnTo>
                  <a:pt x="205" y="142"/>
                </a:lnTo>
                <a:lnTo>
                  <a:pt x="200" y="142"/>
                </a:lnTo>
                <a:lnTo>
                  <a:pt x="196" y="147"/>
                </a:lnTo>
                <a:lnTo>
                  <a:pt x="196" y="147"/>
                </a:lnTo>
                <a:lnTo>
                  <a:pt x="191" y="147"/>
                </a:lnTo>
                <a:lnTo>
                  <a:pt x="187" y="147"/>
                </a:lnTo>
                <a:lnTo>
                  <a:pt x="187" y="142"/>
                </a:lnTo>
                <a:lnTo>
                  <a:pt x="187" y="142"/>
                </a:lnTo>
                <a:lnTo>
                  <a:pt x="187" y="138"/>
                </a:lnTo>
                <a:lnTo>
                  <a:pt x="187" y="133"/>
                </a:lnTo>
                <a:lnTo>
                  <a:pt x="182" y="133"/>
                </a:lnTo>
                <a:lnTo>
                  <a:pt x="178" y="133"/>
                </a:lnTo>
                <a:lnTo>
                  <a:pt x="178" y="129"/>
                </a:lnTo>
                <a:lnTo>
                  <a:pt x="178" y="129"/>
                </a:lnTo>
                <a:lnTo>
                  <a:pt x="174" y="124"/>
                </a:lnTo>
                <a:lnTo>
                  <a:pt x="169" y="124"/>
                </a:lnTo>
                <a:lnTo>
                  <a:pt x="165" y="124"/>
                </a:lnTo>
                <a:lnTo>
                  <a:pt x="169" y="129"/>
                </a:lnTo>
                <a:lnTo>
                  <a:pt x="165" y="129"/>
                </a:lnTo>
                <a:lnTo>
                  <a:pt x="160" y="129"/>
                </a:lnTo>
                <a:lnTo>
                  <a:pt x="160" y="129"/>
                </a:lnTo>
                <a:lnTo>
                  <a:pt x="156" y="129"/>
                </a:lnTo>
                <a:lnTo>
                  <a:pt x="156" y="133"/>
                </a:lnTo>
                <a:lnTo>
                  <a:pt x="156" y="133"/>
                </a:lnTo>
                <a:lnTo>
                  <a:pt x="160" y="133"/>
                </a:lnTo>
                <a:lnTo>
                  <a:pt x="165" y="138"/>
                </a:lnTo>
                <a:lnTo>
                  <a:pt x="165" y="142"/>
                </a:lnTo>
                <a:lnTo>
                  <a:pt x="165" y="147"/>
                </a:lnTo>
                <a:lnTo>
                  <a:pt x="165" y="147"/>
                </a:lnTo>
                <a:lnTo>
                  <a:pt x="165" y="155"/>
                </a:lnTo>
                <a:lnTo>
                  <a:pt x="165" y="155"/>
                </a:lnTo>
                <a:lnTo>
                  <a:pt x="165" y="164"/>
                </a:lnTo>
                <a:lnTo>
                  <a:pt x="169" y="173"/>
                </a:lnTo>
                <a:lnTo>
                  <a:pt x="174" y="178"/>
                </a:lnTo>
                <a:lnTo>
                  <a:pt x="174" y="182"/>
                </a:lnTo>
                <a:lnTo>
                  <a:pt x="174" y="186"/>
                </a:lnTo>
                <a:lnTo>
                  <a:pt x="178" y="191"/>
                </a:lnTo>
                <a:lnTo>
                  <a:pt x="182" y="200"/>
                </a:lnTo>
                <a:lnTo>
                  <a:pt x="182" y="209"/>
                </a:lnTo>
                <a:lnTo>
                  <a:pt x="182" y="209"/>
                </a:lnTo>
                <a:lnTo>
                  <a:pt x="182" y="213"/>
                </a:lnTo>
                <a:lnTo>
                  <a:pt x="182" y="217"/>
                </a:lnTo>
                <a:lnTo>
                  <a:pt x="178" y="222"/>
                </a:lnTo>
                <a:lnTo>
                  <a:pt x="178" y="226"/>
                </a:lnTo>
                <a:lnTo>
                  <a:pt x="174" y="222"/>
                </a:lnTo>
                <a:lnTo>
                  <a:pt x="165" y="222"/>
                </a:lnTo>
                <a:lnTo>
                  <a:pt x="165" y="231"/>
                </a:lnTo>
                <a:lnTo>
                  <a:pt x="160" y="235"/>
                </a:lnTo>
                <a:lnTo>
                  <a:pt x="147" y="244"/>
                </a:lnTo>
                <a:lnTo>
                  <a:pt x="142" y="253"/>
                </a:lnTo>
                <a:lnTo>
                  <a:pt x="142" y="257"/>
                </a:lnTo>
                <a:lnTo>
                  <a:pt x="138" y="275"/>
                </a:lnTo>
                <a:lnTo>
                  <a:pt x="134" y="275"/>
                </a:lnTo>
                <a:lnTo>
                  <a:pt x="129" y="275"/>
                </a:lnTo>
                <a:lnTo>
                  <a:pt x="125" y="271"/>
                </a:lnTo>
                <a:lnTo>
                  <a:pt x="120" y="271"/>
                </a:lnTo>
                <a:lnTo>
                  <a:pt x="116" y="275"/>
                </a:lnTo>
                <a:lnTo>
                  <a:pt x="111" y="271"/>
                </a:lnTo>
                <a:lnTo>
                  <a:pt x="111" y="266"/>
                </a:lnTo>
                <a:lnTo>
                  <a:pt x="111" y="262"/>
                </a:lnTo>
                <a:lnTo>
                  <a:pt x="107" y="266"/>
                </a:lnTo>
                <a:lnTo>
                  <a:pt x="103" y="266"/>
                </a:lnTo>
                <a:lnTo>
                  <a:pt x="98" y="266"/>
                </a:lnTo>
                <a:lnTo>
                  <a:pt x="94" y="262"/>
                </a:lnTo>
                <a:lnTo>
                  <a:pt x="94" y="257"/>
                </a:lnTo>
                <a:lnTo>
                  <a:pt x="94" y="253"/>
                </a:lnTo>
                <a:lnTo>
                  <a:pt x="89" y="253"/>
                </a:lnTo>
                <a:lnTo>
                  <a:pt x="85" y="257"/>
                </a:lnTo>
                <a:lnTo>
                  <a:pt x="80" y="244"/>
                </a:lnTo>
                <a:lnTo>
                  <a:pt x="80" y="244"/>
                </a:lnTo>
                <a:lnTo>
                  <a:pt x="80" y="240"/>
                </a:lnTo>
                <a:lnTo>
                  <a:pt x="80" y="240"/>
                </a:lnTo>
                <a:lnTo>
                  <a:pt x="85" y="235"/>
                </a:lnTo>
                <a:lnTo>
                  <a:pt x="85" y="231"/>
                </a:lnTo>
                <a:lnTo>
                  <a:pt x="89" y="231"/>
                </a:lnTo>
                <a:lnTo>
                  <a:pt x="89" y="226"/>
                </a:lnTo>
                <a:lnTo>
                  <a:pt x="89" y="226"/>
                </a:lnTo>
                <a:lnTo>
                  <a:pt x="85" y="222"/>
                </a:lnTo>
                <a:lnTo>
                  <a:pt x="85" y="213"/>
                </a:lnTo>
                <a:lnTo>
                  <a:pt x="85" y="213"/>
                </a:lnTo>
                <a:lnTo>
                  <a:pt x="80" y="213"/>
                </a:lnTo>
                <a:lnTo>
                  <a:pt x="80" y="204"/>
                </a:lnTo>
                <a:lnTo>
                  <a:pt x="67" y="209"/>
                </a:lnTo>
                <a:lnTo>
                  <a:pt x="49" y="213"/>
                </a:lnTo>
                <a:lnTo>
                  <a:pt x="40" y="209"/>
                </a:lnTo>
                <a:lnTo>
                  <a:pt x="32" y="204"/>
                </a:lnTo>
                <a:lnTo>
                  <a:pt x="32" y="204"/>
                </a:lnTo>
                <a:lnTo>
                  <a:pt x="32" y="200"/>
                </a:lnTo>
                <a:lnTo>
                  <a:pt x="23" y="200"/>
                </a:lnTo>
                <a:lnTo>
                  <a:pt x="18" y="195"/>
                </a:lnTo>
                <a:lnTo>
                  <a:pt x="5" y="191"/>
                </a:lnTo>
                <a:lnTo>
                  <a:pt x="0" y="18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5" name="Freeform 988">
            <a:extLst>
              <a:ext uri="{FF2B5EF4-FFF2-40B4-BE49-F238E27FC236}">
                <a16:creationId xmlns:a16="http://schemas.microsoft.com/office/drawing/2014/main" id="{D24EB8F3-E4FC-4948-B32C-C681B5B768E9}"/>
              </a:ext>
            </a:extLst>
          </p:cNvPr>
          <p:cNvSpPr>
            <a:spLocks/>
          </p:cNvSpPr>
          <p:nvPr/>
        </p:nvSpPr>
        <p:spPr bwMode="auto">
          <a:xfrm>
            <a:off x="6507666" y="4283240"/>
            <a:ext cx="186631" cy="245567"/>
          </a:xfrm>
          <a:custGeom>
            <a:avLst/>
            <a:gdLst>
              <a:gd name="T0" fmla="*/ 9 w 209"/>
              <a:gd name="T1" fmla="*/ 182 h 275"/>
              <a:gd name="T2" fmla="*/ 23 w 209"/>
              <a:gd name="T3" fmla="*/ 178 h 275"/>
              <a:gd name="T4" fmla="*/ 40 w 209"/>
              <a:gd name="T5" fmla="*/ 169 h 275"/>
              <a:gd name="T6" fmla="*/ 40 w 209"/>
              <a:gd name="T7" fmla="*/ 147 h 275"/>
              <a:gd name="T8" fmla="*/ 49 w 209"/>
              <a:gd name="T9" fmla="*/ 138 h 275"/>
              <a:gd name="T10" fmla="*/ 49 w 209"/>
              <a:gd name="T11" fmla="*/ 107 h 275"/>
              <a:gd name="T12" fmla="*/ 58 w 209"/>
              <a:gd name="T13" fmla="*/ 98 h 275"/>
              <a:gd name="T14" fmla="*/ 67 w 209"/>
              <a:gd name="T15" fmla="*/ 98 h 275"/>
              <a:gd name="T16" fmla="*/ 71 w 209"/>
              <a:gd name="T17" fmla="*/ 84 h 275"/>
              <a:gd name="T18" fmla="*/ 80 w 209"/>
              <a:gd name="T19" fmla="*/ 71 h 275"/>
              <a:gd name="T20" fmla="*/ 54 w 209"/>
              <a:gd name="T21" fmla="*/ 67 h 275"/>
              <a:gd name="T22" fmla="*/ 67 w 209"/>
              <a:gd name="T23" fmla="*/ 58 h 275"/>
              <a:gd name="T24" fmla="*/ 76 w 209"/>
              <a:gd name="T25" fmla="*/ 45 h 275"/>
              <a:gd name="T26" fmla="*/ 76 w 209"/>
              <a:gd name="T27" fmla="*/ 22 h 275"/>
              <a:gd name="T28" fmla="*/ 80 w 209"/>
              <a:gd name="T29" fmla="*/ 9 h 275"/>
              <a:gd name="T30" fmla="*/ 94 w 209"/>
              <a:gd name="T31" fmla="*/ 9 h 275"/>
              <a:gd name="T32" fmla="*/ 103 w 209"/>
              <a:gd name="T33" fmla="*/ 9 h 275"/>
              <a:gd name="T34" fmla="*/ 116 w 209"/>
              <a:gd name="T35" fmla="*/ 0 h 275"/>
              <a:gd name="T36" fmla="*/ 120 w 209"/>
              <a:gd name="T37" fmla="*/ 5 h 275"/>
              <a:gd name="T38" fmla="*/ 129 w 209"/>
              <a:gd name="T39" fmla="*/ 18 h 275"/>
              <a:gd name="T40" fmla="*/ 138 w 209"/>
              <a:gd name="T41" fmla="*/ 22 h 275"/>
              <a:gd name="T42" fmla="*/ 142 w 209"/>
              <a:gd name="T43" fmla="*/ 31 h 275"/>
              <a:gd name="T44" fmla="*/ 151 w 209"/>
              <a:gd name="T45" fmla="*/ 40 h 275"/>
              <a:gd name="T46" fmla="*/ 156 w 209"/>
              <a:gd name="T47" fmla="*/ 49 h 275"/>
              <a:gd name="T48" fmla="*/ 169 w 209"/>
              <a:gd name="T49" fmla="*/ 71 h 275"/>
              <a:gd name="T50" fmla="*/ 174 w 209"/>
              <a:gd name="T51" fmla="*/ 93 h 275"/>
              <a:gd name="T52" fmla="*/ 178 w 209"/>
              <a:gd name="T53" fmla="*/ 107 h 275"/>
              <a:gd name="T54" fmla="*/ 187 w 209"/>
              <a:gd name="T55" fmla="*/ 124 h 275"/>
              <a:gd name="T56" fmla="*/ 200 w 209"/>
              <a:gd name="T57" fmla="*/ 129 h 275"/>
              <a:gd name="T58" fmla="*/ 209 w 209"/>
              <a:gd name="T59" fmla="*/ 138 h 275"/>
              <a:gd name="T60" fmla="*/ 205 w 209"/>
              <a:gd name="T61" fmla="*/ 142 h 275"/>
              <a:gd name="T62" fmla="*/ 196 w 209"/>
              <a:gd name="T63" fmla="*/ 147 h 275"/>
              <a:gd name="T64" fmla="*/ 187 w 209"/>
              <a:gd name="T65" fmla="*/ 142 h 275"/>
              <a:gd name="T66" fmla="*/ 187 w 209"/>
              <a:gd name="T67" fmla="*/ 133 h 275"/>
              <a:gd name="T68" fmla="*/ 178 w 209"/>
              <a:gd name="T69" fmla="*/ 129 h 275"/>
              <a:gd name="T70" fmla="*/ 169 w 209"/>
              <a:gd name="T71" fmla="*/ 124 h 275"/>
              <a:gd name="T72" fmla="*/ 165 w 209"/>
              <a:gd name="T73" fmla="*/ 129 h 275"/>
              <a:gd name="T74" fmla="*/ 156 w 209"/>
              <a:gd name="T75" fmla="*/ 129 h 275"/>
              <a:gd name="T76" fmla="*/ 160 w 209"/>
              <a:gd name="T77" fmla="*/ 133 h 275"/>
              <a:gd name="T78" fmla="*/ 165 w 209"/>
              <a:gd name="T79" fmla="*/ 147 h 275"/>
              <a:gd name="T80" fmla="*/ 165 w 209"/>
              <a:gd name="T81" fmla="*/ 155 h 275"/>
              <a:gd name="T82" fmla="*/ 174 w 209"/>
              <a:gd name="T83" fmla="*/ 178 h 275"/>
              <a:gd name="T84" fmla="*/ 178 w 209"/>
              <a:gd name="T85" fmla="*/ 191 h 275"/>
              <a:gd name="T86" fmla="*/ 182 w 209"/>
              <a:gd name="T87" fmla="*/ 209 h 275"/>
              <a:gd name="T88" fmla="*/ 178 w 209"/>
              <a:gd name="T89" fmla="*/ 222 h 275"/>
              <a:gd name="T90" fmla="*/ 165 w 209"/>
              <a:gd name="T91" fmla="*/ 222 h 275"/>
              <a:gd name="T92" fmla="*/ 147 w 209"/>
              <a:gd name="T93" fmla="*/ 244 h 275"/>
              <a:gd name="T94" fmla="*/ 138 w 209"/>
              <a:gd name="T95" fmla="*/ 275 h 275"/>
              <a:gd name="T96" fmla="*/ 125 w 209"/>
              <a:gd name="T97" fmla="*/ 271 h 275"/>
              <a:gd name="T98" fmla="*/ 111 w 209"/>
              <a:gd name="T99" fmla="*/ 271 h 275"/>
              <a:gd name="T100" fmla="*/ 107 w 209"/>
              <a:gd name="T101" fmla="*/ 266 h 275"/>
              <a:gd name="T102" fmla="*/ 94 w 209"/>
              <a:gd name="T103" fmla="*/ 262 h 275"/>
              <a:gd name="T104" fmla="*/ 89 w 209"/>
              <a:gd name="T105" fmla="*/ 253 h 275"/>
              <a:gd name="T106" fmla="*/ 80 w 209"/>
              <a:gd name="T107" fmla="*/ 244 h 275"/>
              <a:gd name="T108" fmla="*/ 85 w 209"/>
              <a:gd name="T109" fmla="*/ 235 h 275"/>
              <a:gd name="T110" fmla="*/ 89 w 209"/>
              <a:gd name="T111" fmla="*/ 226 h 275"/>
              <a:gd name="T112" fmla="*/ 85 w 209"/>
              <a:gd name="T113" fmla="*/ 213 h 275"/>
              <a:gd name="T114" fmla="*/ 80 w 209"/>
              <a:gd name="T115" fmla="*/ 204 h 275"/>
              <a:gd name="T116" fmla="*/ 40 w 209"/>
              <a:gd name="T117" fmla="*/ 209 h 275"/>
              <a:gd name="T118" fmla="*/ 32 w 209"/>
              <a:gd name="T119" fmla="*/ 200 h 275"/>
              <a:gd name="T120" fmla="*/ 5 w 209"/>
              <a:gd name="T121" fmla="*/ 19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9" h="275">
                <a:moveTo>
                  <a:pt x="0" y="182"/>
                </a:moveTo>
                <a:lnTo>
                  <a:pt x="5" y="182"/>
                </a:lnTo>
                <a:lnTo>
                  <a:pt x="9" y="182"/>
                </a:lnTo>
                <a:lnTo>
                  <a:pt x="14" y="182"/>
                </a:lnTo>
                <a:lnTo>
                  <a:pt x="14" y="182"/>
                </a:lnTo>
                <a:lnTo>
                  <a:pt x="23" y="178"/>
                </a:lnTo>
                <a:lnTo>
                  <a:pt x="32" y="169"/>
                </a:lnTo>
                <a:lnTo>
                  <a:pt x="32" y="169"/>
                </a:lnTo>
                <a:lnTo>
                  <a:pt x="40" y="169"/>
                </a:lnTo>
                <a:lnTo>
                  <a:pt x="40" y="164"/>
                </a:lnTo>
                <a:lnTo>
                  <a:pt x="40" y="151"/>
                </a:lnTo>
                <a:lnTo>
                  <a:pt x="40" y="147"/>
                </a:lnTo>
                <a:lnTo>
                  <a:pt x="40" y="142"/>
                </a:lnTo>
                <a:lnTo>
                  <a:pt x="40" y="142"/>
                </a:lnTo>
                <a:lnTo>
                  <a:pt x="49" y="138"/>
                </a:lnTo>
                <a:lnTo>
                  <a:pt x="58" y="129"/>
                </a:lnTo>
                <a:lnTo>
                  <a:pt x="54" y="124"/>
                </a:lnTo>
                <a:lnTo>
                  <a:pt x="49" y="107"/>
                </a:lnTo>
                <a:lnTo>
                  <a:pt x="58" y="107"/>
                </a:lnTo>
                <a:lnTo>
                  <a:pt x="58" y="102"/>
                </a:lnTo>
                <a:lnTo>
                  <a:pt x="58" y="98"/>
                </a:lnTo>
                <a:lnTo>
                  <a:pt x="58" y="98"/>
                </a:lnTo>
                <a:lnTo>
                  <a:pt x="63" y="93"/>
                </a:lnTo>
                <a:lnTo>
                  <a:pt x="67" y="98"/>
                </a:lnTo>
                <a:lnTo>
                  <a:pt x="71" y="98"/>
                </a:lnTo>
                <a:lnTo>
                  <a:pt x="71" y="93"/>
                </a:lnTo>
                <a:lnTo>
                  <a:pt x="71" y="84"/>
                </a:lnTo>
                <a:lnTo>
                  <a:pt x="71" y="84"/>
                </a:lnTo>
                <a:lnTo>
                  <a:pt x="80" y="80"/>
                </a:lnTo>
                <a:lnTo>
                  <a:pt x="80" y="71"/>
                </a:lnTo>
                <a:lnTo>
                  <a:pt x="67" y="71"/>
                </a:lnTo>
                <a:lnTo>
                  <a:pt x="58" y="67"/>
                </a:lnTo>
                <a:lnTo>
                  <a:pt x="54" y="67"/>
                </a:lnTo>
                <a:lnTo>
                  <a:pt x="54" y="58"/>
                </a:lnTo>
                <a:lnTo>
                  <a:pt x="54" y="58"/>
                </a:lnTo>
                <a:lnTo>
                  <a:pt x="67" y="58"/>
                </a:lnTo>
                <a:lnTo>
                  <a:pt x="76" y="53"/>
                </a:lnTo>
                <a:lnTo>
                  <a:pt x="76" y="49"/>
                </a:lnTo>
                <a:lnTo>
                  <a:pt x="76" y="45"/>
                </a:lnTo>
                <a:lnTo>
                  <a:pt x="80" y="45"/>
                </a:lnTo>
                <a:lnTo>
                  <a:pt x="76" y="31"/>
                </a:lnTo>
                <a:lnTo>
                  <a:pt x="76" y="22"/>
                </a:lnTo>
                <a:lnTo>
                  <a:pt x="76" y="18"/>
                </a:lnTo>
                <a:lnTo>
                  <a:pt x="76" y="14"/>
                </a:lnTo>
                <a:lnTo>
                  <a:pt x="80" y="9"/>
                </a:lnTo>
                <a:lnTo>
                  <a:pt x="85" y="14"/>
                </a:lnTo>
                <a:lnTo>
                  <a:pt x="85" y="14"/>
                </a:lnTo>
                <a:lnTo>
                  <a:pt x="94" y="9"/>
                </a:lnTo>
                <a:lnTo>
                  <a:pt x="98" y="14"/>
                </a:lnTo>
                <a:lnTo>
                  <a:pt x="103" y="14"/>
                </a:lnTo>
                <a:lnTo>
                  <a:pt x="103" y="9"/>
                </a:lnTo>
                <a:lnTo>
                  <a:pt x="107" y="5"/>
                </a:lnTo>
                <a:lnTo>
                  <a:pt x="107" y="5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5" y="9"/>
                </a:lnTo>
                <a:lnTo>
                  <a:pt x="129" y="14"/>
                </a:lnTo>
                <a:lnTo>
                  <a:pt x="129" y="18"/>
                </a:lnTo>
                <a:lnTo>
                  <a:pt x="129" y="18"/>
                </a:lnTo>
                <a:lnTo>
                  <a:pt x="134" y="22"/>
                </a:lnTo>
                <a:lnTo>
                  <a:pt x="138" y="22"/>
                </a:lnTo>
                <a:lnTo>
                  <a:pt x="138" y="27"/>
                </a:lnTo>
                <a:lnTo>
                  <a:pt x="142" y="27"/>
                </a:lnTo>
                <a:lnTo>
                  <a:pt x="142" y="31"/>
                </a:lnTo>
                <a:lnTo>
                  <a:pt x="147" y="36"/>
                </a:lnTo>
                <a:lnTo>
                  <a:pt x="151" y="36"/>
                </a:lnTo>
                <a:lnTo>
                  <a:pt x="151" y="40"/>
                </a:lnTo>
                <a:lnTo>
                  <a:pt x="151" y="45"/>
                </a:lnTo>
                <a:lnTo>
                  <a:pt x="151" y="49"/>
                </a:lnTo>
                <a:lnTo>
                  <a:pt x="156" y="49"/>
                </a:lnTo>
                <a:lnTo>
                  <a:pt x="160" y="58"/>
                </a:lnTo>
                <a:lnTo>
                  <a:pt x="165" y="67"/>
                </a:lnTo>
                <a:lnTo>
                  <a:pt x="169" y="71"/>
                </a:lnTo>
                <a:lnTo>
                  <a:pt x="169" y="80"/>
                </a:lnTo>
                <a:lnTo>
                  <a:pt x="174" y="84"/>
                </a:lnTo>
                <a:lnTo>
                  <a:pt x="174" y="93"/>
                </a:lnTo>
                <a:lnTo>
                  <a:pt x="178" y="98"/>
                </a:lnTo>
                <a:lnTo>
                  <a:pt x="178" y="102"/>
                </a:lnTo>
                <a:lnTo>
                  <a:pt x="178" y="107"/>
                </a:lnTo>
                <a:lnTo>
                  <a:pt x="182" y="116"/>
                </a:lnTo>
                <a:lnTo>
                  <a:pt x="187" y="120"/>
                </a:lnTo>
                <a:lnTo>
                  <a:pt x="187" y="124"/>
                </a:lnTo>
                <a:lnTo>
                  <a:pt x="196" y="124"/>
                </a:lnTo>
                <a:lnTo>
                  <a:pt x="200" y="129"/>
                </a:lnTo>
                <a:lnTo>
                  <a:pt x="200" y="129"/>
                </a:lnTo>
                <a:lnTo>
                  <a:pt x="205" y="133"/>
                </a:lnTo>
                <a:lnTo>
                  <a:pt x="205" y="138"/>
                </a:lnTo>
                <a:lnTo>
                  <a:pt x="209" y="138"/>
                </a:lnTo>
                <a:lnTo>
                  <a:pt x="209" y="142"/>
                </a:lnTo>
                <a:lnTo>
                  <a:pt x="205" y="142"/>
                </a:lnTo>
                <a:lnTo>
                  <a:pt x="205" y="142"/>
                </a:lnTo>
                <a:lnTo>
                  <a:pt x="200" y="142"/>
                </a:lnTo>
                <a:lnTo>
                  <a:pt x="196" y="147"/>
                </a:lnTo>
                <a:lnTo>
                  <a:pt x="196" y="147"/>
                </a:lnTo>
                <a:lnTo>
                  <a:pt x="191" y="147"/>
                </a:lnTo>
                <a:lnTo>
                  <a:pt x="187" y="147"/>
                </a:lnTo>
                <a:lnTo>
                  <a:pt x="187" y="142"/>
                </a:lnTo>
                <a:lnTo>
                  <a:pt x="187" y="142"/>
                </a:lnTo>
                <a:lnTo>
                  <a:pt x="187" y="138"/>
                </a:lnTo>
                <a:lnTo>
                  <a:pt x="187" y="133"/>
                </a:lnTo>
                <a:lnTo>
                  <a:pt x="182" y="133"/>
                </a:lnTo>
                <a:lnTo>
                  <a:pt x="178" y="133"/>
                </a:lnTo>
                <a:lnTo>
                  <a:pt x="178" y="129"/>
                </a:lnTo>
                <a:lnTo>
                  <a:pt x="178" y="129"/>
                </a:lnTo>
                <a:lnTo>
                  <a:pt x="174" y="124"/>
                </a:lnTo>
                <a:lnTo>
                  <a:pt x="169" y="124"/>
                </a:lnTo>
                <a:lnTo>
                  <a:pt x="165" y="124"/>
                </a:lnTo>
                <a:lnTo>
                  <a:pt x="169" y="129"/>
                </a:lnTo>
                <a:lnTo>
                  <a:pt x="165" y="129"/>
                </a:lnTo>
                <a:lnTo>
                  <a:pt x="160" y="129"/>
                </a:lnTo>
                <a:lnTo>
                  <a:pt x="160" y="129"/>
                </a:lnTo>
                <a:lnTo>
                  <a:pt x="156" y="129"/>
                </a:lnTo>
                <a:lnTo>
                  <a:pt x="156" y="133"/>
                </a:lnTo>
                <a:lnTo>
                  <a:pt x="156" y="133"/>
                </a:lnTo>
                <a:lnTo>
                  <a:pt x="160" y="133"/>
                </a:lnTo>
                <a:lnTo>
                  <a:pt x="165" y="138"/>
                </a:lnTo>
                <a:lnTo>
                  <a:pt x="165" y="142"/>
                </a:lnTo>
                <a:lnTo>
                  <a:pt x="165" y="147"/>
                </a:lnTo>
                <a:lnTo>
                  <a:pt x="165" y="147"/>
                </a:lnTo>
                <a:lnTo>
                  <a:pt x="165" y="155"/>
                </a:lnTo>
                <a:lnTo>
                  <a:pt x="165" y="155"/>
                </a:lnTo>
                <a:lnTo>
                  <a:pt x="165" y="164"/>
                </a:lnTo>
                <a:lnTo>
                  <a:pt x="169" y="173"/>
                </a:lnTo>
                <a:lnTo>
                  <a:pt x="174" y="178"/>
                </a:lnTo>
                <a:lnTo>
                  <a:pt x="174" y="182"/>
                </a:lnTo>
                <a:lnTo>
                  <a:pt x="174" y="186"/>
                </a:lnTo>
                <a:lnTo>
                  <a:pt x="178" y="191"/>
                </a:lnTo>
                <a:lnTo>
                  <a:pt x="182" y="200"/>
                </a:lnTo>
                <a:lnTo>
                  <a:pt x="182" y="209"/>
                </a:lnTo>
                <a:lnTo>
                  <a:pt x="182" y="209"/>
                </a:lnTo>
                <a:lnTo>
                  <a:pt x="182" y="213"/>
                </a:lnTo>
                <a:lnTo>
                  <a:pt x="182" y="217"/>
                </a:lnTo>
                <a:lnTo>
                  <a:pt x="178" y="222"/>
                </a:lnTo>
                <a:lnTo>
                  <a:pt x="178" y="226"/>
                </a:lnTo>
                <a:lnTo>
                  <a:pt x="174" y="222"/>
                </a:lnTo>
                <a:lnTo>
                  <a:pt x="165" y="222"/>
                </a:lnTo>
                <a:lnTo>
                  <a:pt x="165" y="231"/>
                </a:lnTo>
                <a:lnTo>
                  <a:pt x="160" y="235"/>
                </a:lnTo>
                <a:lnTo>
                  <a:pt x="147" y="244"/>
                </a:lnTo>
                <a:lnTo>
                  <a:pt x="142" y="253"/>
                </a:lnTo>
                <a:lnTo>
                  <a:pt x="142" y="257"/>
                </a:lnTo>
                <a:lnTo>
                  <a:pt x="138" y="275"/>
                </a:lnTo>
                <a:lnTo>
                  <a:pt x="134" y="275"/>
                </a:lnTo>
                <a:lnTo>
                  <a:pt x="129" y="275"/>
                </a:lnTo>
                <a:lnTo>
                  <a:pt x="125" y="271"/>
                </a:lnTo>
                <a:lnTo>
                  <a:pt x="120" y="271"/>
                </a:lnTo>
                <a:lnTo>
                  <a:pt x="116" y="275"/>
                </a:lnTo>
                <a:lnTo>
                  <a:pt x="111" y="271"/>
                </a:lnTo>
                <a:lnTo>
                  <a:pt x="111" y="266"/>
                </a:lnTo>
                <a:lnTo>
                  <a:pt x="111" y="262"/>
                </a:lnTo>
                <a:lnTo>
                  <a:pt x="107" y="266"/>
                </a:lnTo>
                <a:lnTo>
                  <a:pt x="103" y="266"/>
                </a:lnTo>
                <a:lnTo>
                  <a:pt x="98" y="266"/>
                </a:lnTo>
                <a:lnTo>
                  <a:pt x="94" y="262"/>
                </a:lnTo>
                <a:lnTo>
                  <a:pt x="94" y="257"/>
                </a:lnTo>
                <a:lnTo>
                  <a:pt x="94" y="253"/>
                </a:lnTo>
                <a:lnTo>
                  <a:pt x="89" y="253"/>
                </a:lnTo>
                <a:lnTo>
                  <a:pt x="85" y="257"/>
                </a:lnTo>
                <a:lnTo>
                  <a:pt x="80" y="244"/>
                </a:lnTo>
                <a:lnTo>
                  <a:pt x="80" y="244"/>
                </a:lnTo>
                <a:lnTo>
                  <a:pt x="80" y="240"/>
                </a:lnTo>
                <a:lnTo>
                  <a:pt x="80" y="240"/>
                </a:lnTo>
                <a:lnTo>
                  <a:pt x="85" y="235"/>
                </a:lnTo>
                <a:lnTo>
                  <a:pt x="85" y="231"/>
                </a:lnTo>
                <a:lnTo>
                  <a:pt x="89" y="231"/>
                </a:lnTo>
                <a:lnTo>
                  <a:pt x="89" y="226"/>
                </a:lnTo>
                <a:lnTo>
                  <a:pt x="89" y="226"/>
                </a:lnTo>
                <a:lnTo>
                  <a:pt x="85" y="222"/>
                </a:lnTo>
                <a:lnTo>
                  <a:pt x="85" y="213"/>
                </a:lnTo>
                <a:lnTo>
                  <a:pt x="85" y="213"/>
                </a:lnTo>
                <a:lnTo>
                  <a:pt x="80" y="213"/>
                </a:lnTo>
                <a:lnTo>
                  <a:pt x="80" y="204"/>
                </a:lnTo>
                <a:lnTo>
                  <a:pt x="67" y="209"/>
                </a:lnTo>
                <a:lnTo>
                  <a:pt x="49" y="213"/>
                </a:lnTo>
                <a:lnTo>
                  <a:pt x="40" y="209"/>
                </a:lnTo>
                <a:lnTo>
                  <a:pt x="32" y="204"/>
                </a:lnTo>
                <a:lnTo>
                  <a:pt x="32" y="204"/>
                </a:lnTo>
                <a:lnTo>
                  <a:pt x="32" y="200"/>
                </a:lnTo>
                <a:lnTo>
                  <a:pt x="23" y="200"/>
                </a:lnTo>
                <a:lnTo>
                  <a:pt x="18" y="195"/>
                </a:lnTo>
                <a:lnTo>
                  <a:pt x="5" y="191"/>
                </a:lnTo>
                <a:lnTo>
                  <a:pt x="0" y="182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6" name="Freeform 989">
            <a:extLst>
              <a:ext uri="{FF2B5EF4-FFF2-40B4-BE49-F238E27FC236}">
                <a16:creationId xmlns:a16="http://schemas.microsoft.com/office/drawing/2014/main" id="{2E7E4F8B-0D38-4381-9D5C-973906ED5BA1}"/>
              </a:ext>
            </a:extLst>
          </p:cNvPr>
          <p:cNvSpPr>
            <a:spLocks/>
          </p:cNvSpPr>
          <p:nvPr/>
        </p:nvSpPr>
        <p:spPr bwMode="auto">
          <a:xfrm>
            <a:off x="6507666" y="4283240"/>
            <a:ext cx="186631" cy="245567"/>
          </a:xfrm>
          <a:custGeom>
            <a:avLst/>
            <a:gdLst>
              <a:gd name="T0" fmla="*/ 9 w 209"/>
              <a:gd name="T1" fmla="*/ 182 h 275"/>
              <a:gd name="T2" fmla="*/ 23 w 209"/>
              <a:gd name="T3" fmla="*/ 178 h 275"/>
              <a:gd name="T4" fmla="*/ 40 w 209"/>
              <a:gd name="T5" fmla="*/ 169 h 275"/>
              <a:gd name="T6" fmla="*/ 40 w 209"/>
              <a:gd name="T7" fmla="*/ 147 h 275"/>
              <a:gd name="T8" fmla="*/ 49 w 209"/>
              <a:gd name="T9" fmla="*/ 138 h 275"/>
              <a:gd name="T10" fmla="*/ 49 w 209"/>
              <a:gd name="T11" fmla="*/ 107 h 275"/>
              <a:gd name="T12" fmla="*/ 58 w 209"/>
              <a:gd name="T13" fmla="*/ 98 h 275"/>
              <a:gd name="T14" fmla="*/ 67 w 209"/>
              <a:gd name="T15" fmla="*/ 98 h 275"/>
              <a:gd name="T16" fmla="*/ 71 w 209"/>
              <a:gd name="T17" fmla="*/ 84 h 275"/>
              <a:gd name="T18" fmla="*/ 80 w 209"/>
              <a:gd name="T19" fmla="*/ 71 h 275"/>
              <a:gd name="T20" fmla="*/ 54 w 209"/>
              <a:gd name="T21" fmla="*/ 67 h 275"/>
              <a:gd name="T22" fmla="*/ 67 w 209"/>
              <a:gd name="T23" fmla="*/ 58 h 275"/>
              <a:gd name="T24" fmla="*/ 76 w 209"/>
              <a:gd name="T25" fmla="*/ 45 h 275"/>
              <a:gd name="T26" fmla="*/ 76 w 209"/>
              <a:gd name="T27" fmla="*/ 22 h 275"/>
              <a:gd name="T28" fmla="*/ 80 w 209"/>
              <a:gd name="T29" fmla="*/ 9 h 275"/>
              <a:gd name="T30" fmla="*/ 94 w 209"/>
              <a:gd name="T31" fmla="*/ 9 h 275"/>
              <a:gd name="T32" fmla="*/ 103 w 209"/>
              <a:gd name="T33" fmla="*/ 9 h 275"/>
              <a:gd name="T34" fmla="*/ 116 w 209"/>
              <a:gd name="T35" fmla="*/ 0 h 275"/>
              <a:gd name="T36" fmla="*/ 120 w 209"/>
              <a:gd name="T37" fmla="*/ 5 h 275"/>
              <a:gd name="T38" fmla="*/ 129 w 209"/>
              <a:gd name="T39" fmla="*/ 18 h 275"/>
              <a:gd name="T40" fmla="*/ 138 w 209"/>
              <a:gd name="T41" fmla="*/ 22 h 275"/>
              <a:gd name="T42" fmla="*/ 142 w 209"/>
              <a:gd name="T43" fmla="*/ 31 h 275"/>
              <a:gd name="T44" fmla="*/ 151 w 209"/>
              <a:gd name="T45" fmla="*/ 40 h 275"/>
              <a:gd name="T46" fmla="*/ 156 w 209"/>
              <a:gd name="T47" fmla="*/ 49 h 275"/>
              <a:gd name="T48" fmla="*/ 169 w 209"/>
              <a:gd name="T49" fmla="*/ 71 h 275"/>
              <a:gd name="T50" fmla="*/ 174 w 209"/>
              <a:gd name="T51" fmla="*/ 93 h 275"/>
              <a:gd name="T52" fmla="*/ 178 w 209"/>
              <a:gd name="T53" fmla="*/ 107 h 275"/>
              <a:gd name="T54" fmla="*/ 187 w 209"/>
              <a:gd name="T55" fmla="*/ 124 h 275"/>
              <a:gd name="T56" fmla="*/ 200 w 209"/>
              <a:gd name="T57" fmla="*/ 129 h 275"/>
              <a:gd name="T58" fmla="*/ 209 w 209"/>
              <a:gd name="T59" fmla="*/ 138 h 275"/>
              <a:gd name="T60" fmla="*/ 205 w 209"/>
              <a:gd name="T61" fmla="*/ 142 h 275"/>
              <a:gd name="T62" fmla="*/ 196 w 209"/>
              <a:gd name="T63" fmla="*/ 147 h 275"/>
              <a:gd name="T64" fmla="*/ 187 w 209"/>
              <a:gd name="T65" fmla="*/ 142 h 275"/>
              <a:gd name="T66" fmla="*/ 187 w 209"/>
              <a:gd name="T67" fmla="*/ 133 h 275"/>
              <a:gd name="T68" fmla="*/ 178 w 209"/>
              <a:gd name="T69" fmla="*/ 129 h 275"/>
              <a:gd name="T70" fmla="*/ 169 w 209"/>
              <a:gd name="T71" fmla="*/ 124 h 275"/>
              <a:gd name="T72" fmla="*/ 165 w 209"/>
              <a:gd name="T73" fmla="*/ 129 h 275"/>
              <a:gd name="T74" fmla="*/ 156 w 209"/>
              <a:gd name="T75" fmla="*/ 129 h 275"/>
              <a:gd name="T76" fmla="*/ 160 w 209"/>
              <a:gd name="T77" fmla="*/ 133 h 275"/>
              <a:gd name="T78" fmla="*/ 165 w 209"/>
              <a:gd name="T79" fmla="*/ 147 h 275"/>
              <a:gd name="T80" fmla="*/ 165 w 209"/>
              <a:gd name="T81" fmla="*/ 155 h 275"/>
              <a:gd name="T82" fmla="*/ 174 w 209"/>
              <a:gd name="T83" fmla="*/ 178 h 275"/>
              <a:gd name="T84" fmla="*/ 178 w 209"/>
              <a:gd name="T85" fmla="*/ 191 h 275"/>
              <a:gd name="T86" fmla="*/ 182 w 209"/>
              <a:gd name="T87" fmla="*/ 209 h 275"/>
              <a:gd name="T88" fmla="*/ 178 w 209"/>
              <a:gd name="T89" fmla="*/ 222 h 275"/>
              <a:gd name="T90" fmla="*/ 165 w 209"/>
              <a:gd name="T91" fmla="*/ 222 h 275"/>
              <a:gd name="T92" fmla="*/ 147 w 209"/>
              <a:gd name="T93" fmla="*/ 244 h 275"/>
              <a:gd name="T94" fmla="*/ 138 w 209"/>
              <a:gd name="T95" fmla="*/ 275 h 275"/>
              <a:gd name="T96" fmla="*/ 125 w 209"/>
              <a:gd name="T97" fmla="*/ 271 h 275"/>
              <a:gd name="T98" fmla="*/ 111 w 209"/>
              <a:gd name="T99" fmla="*/ 271 h 275"/>
              <a:gd name="T100" fmla="*/ 107 w 209"/>
              <a:gd name="T101" fmla="*/ 266 h 275"/>
              <a:gd name="T102" fmla="*/ 94 w 209"/>
              <a:gd name="T103" fmla="*/ 262 h 275"/>
              <a:gd name="T104" fmla="*/ 89 w 209"/>
              <a:gd name="T105" fmla="*/ 253 h 275"/>
              <a:gd name="T106" fmla="*/ 80 w 209"/>
              <a:gd name="T107" fmla="*/ 244 h 275"/>
              <a:gd name="T108" fmla="*/ 85 w 209"/>
              <a:gd name="T109" fmla="*/ 235 h 275"/>
              <a:gd name="T110" fmla="*/ 89 w 209"/>
              <a:gd name="T111" fmla="*/ 226 h 275"/>
              <a:gd name="T112" fmla="*/ 85 w 209"/>
              <a:gd name="T113" fmla="*/ 213 h 275"/>
              <a:gd name="T114" fmla="*/ 80 w 209"/>
              <a:gd name="T115" fmla="*/ 204 h 275"/>
              <a:gd name="T116" fmla="*/ 40 w 209"/>
              <a:gd name="T117" fmla="*/ 209 h 275"/>
              <a:gd name="T118" fmla="*/ 32 w 209"/>
              <a:gd name="T119" fmla="*/ 200 h 275"/>
              <a:gd name="T120" fmla="*/ 5 w 209"/>
              <a:gd name="T121" fmla="*/ 19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9" h="275">
                <a:moveTo>
                  <a:pt x="0" y="182"/>
                </a:moveTo>
                <a:lnTo>
                  <a:pt x="5" y="182"/>
                </a:lnTo>
                <a:lnTo>
                  <a:pt x="9" y="182"/>
                </a:lnTo>
                <a:lnTo>
                  <a:pt x="14" y="182"/>
                </a:lnTo>
                <a:lnTo>
                  <a:pt x="14" y="182"/>
                </a:lnTo>
                <a:lnTo>
                  <a:pt x="23" y="178"/>
                </a:lnTo>
                <a:lnTo>
                  <a:pt x="32" y="169"/>
                </a:lnTo>
                <a:lnTo>
                  <a:pt x="32" y="169"/>
                </a:lnTo>
                <a:lnTo>
                  <a:pt x="40" y="169"/>
                </a:lnTo>
                <a:lnTo>
                  <a:pt x="40" y="164"/>
                </a:lnTo>
                <a:lnTo>
                  <a:pt x="40" y="151"/>
                </a:lnTo>
                <a:lnTo>
                  <a:pt x="40" y="147"/>
                </a:lnTo>
                <a:lnTo>
                  <a:pt x="40" y="142"/>
                </a:lnTo>
                <a:lnTo>
                  <a:pt x="40" y="142"/>
                </a:lnTo>
                <a:lnTo>
                  <a:pt x="49" y="138"/>
                </a:lnTo>
                <a:lnTo>
                  <a:pt x="58" y="129"/>
                </a:lnTo>
                <a:lnTo>
                  <a:pt x="54" y="124"/>
                </a:lnTo>
                <a:lnTo>
                  <a:pt x="49" y="107"/>
                </a:lnTo>
                <a:lnTo>
                  <a:pt x="58" y="107"/>
                </a:lnTo>
                <a:lnTo>
                  <a:pt x="58" y="102"/>
                </a:lnTo>
                <a:lnTo>
                  <a:pt x="58" y="98"/>
                </a:lnTo>
                <a:lnTo>
                  <a:pt x="58" y="98"/>
                </a:lnTo>
                <a:lnTo>
                  <a:pt x="63" y="93"/>
                </a:lnTo>
                <a:lnTo>
                  <a:pt x="67" y="98"/>
                </a:lnTo>
                <a:lnTo>
                  <a:pt x="71" y="98"/>
                </a:lnTo>
                <a:lnTo>
                  <a:pt x="71" y="93"/>
                </a:lnTo>
                <a:lnTo>
                  <a:pt x="71" y="84"/>
                </a:lnTo>
                <a:lnTo>
                  <a:pt x="71" y="84"/>
                </a:lnTo>
                <a:lnTo>
                  <a:pt x="80" y="80"/>
                </a:lnTo>
                <a:lnTo>
                  <a:pt x="80" y="71"/>
                </a:lnTo>
                <a:lnTo>
                  <a:pt x="67" y="71"/>
                </a:lnTo>
                <a:lnTo>
                  <a:pt x="58" y="67"/>
                </a:lnTo>
                <a:lnTo>
                  <a:pt x="54" y="67"/>
                </a:lnTo>
                <a:lnTo>
                  <a:pt x="54" y="58"/>
                </a:lnTo>
                <a:lnTo>
                  <a:pt x="54" y="58"/>
                </a:lnTo>
                <a:lnTo>
                  <a:pt x="67" y="58"/>
                </a:lnTo>
                <a:lnTo>
                  <a:pt x="76" y="53"/>
                </a:lnTo>
                <a:lnTo>
                  <a:pt x="76" y="49"/>
                </a:lnTo>
                <a:lnTo>
                  <a:pt x="76" y="45"/>
                </a:lnTo>
                <a:lnTo>
                  <a:pt x="80" y="45"/>
                </a:lnTo>
                <a:lnTo>
                  <a:pt x="76" y="31"/>
                </a:lnTo>
                <a:lnTo>
                  <a:pt x="76" y="22"/>
                </a:lnTo>
                <a:lnTo>
                  <a:pt x="76" y="18"/>
                </a:lnTo>
                <a:lnTo>
                  <a:pt x="76" y="14"/>
                </a:lnTo>
                <a:lnTo>
                  <a:pt x="80" y="9"/>
                </a:lnTo>
                <a:lnTo>
                  <a:pt x="85" y="14"/>
                </a:lnTo>
                <a:lnTo>
                  <a:pt x="85" y="14"/>
                </a:lnTo>
                <a:lnTo>
                  <a:pt x="94" y="9"/>
                </a:lnTo>
                <a:lnTo>
                  <a:pt x="98" y="14"/>
                </a:lnTo>
                <a:lnTo>
                  <a:pt x="103" y="14"/>
                </a:lnTo>
                <a:lnTo>
                  <a:pt x="103" y="9"/>
                </a:lnTo>
                <a:lnTo>
                  <a:pt x="107" y="5"/>
                </a:lnTo>
                <a:lnTo>
                  <a:pt x="107" y="5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5" y="9"/>
                </a:lnTo>
                <a:lnTo>
                  <a:pt x="129" y="14"/>
                </a:lnTo>
                <a:lnTo>
                  <a:pt x="129" y="18"/>
                </a:lnTo>
                <a:lnTo>
                  <a:pt x="129" y="18"/>
                </a:lnTo>
                <a:lnTo>
                  <a:pt x="134" y="22"/>
                </a:lnTo>
                <a:lnTo>
                  <a:pt x="138" y="22"/>
                </a:lnTo>
                <a:lnTo>
                  <a:pt x="138" y="27"/>
                </a:lnTo>
                <a:lnTo>
                  <a:pt x="142" y="27"/>
                </a:lnTo>
                <a:lnTo>
                  <a:pt x="142" y="31"/>
                </a:lnTo>
                <a:lnTo>
                  <a:pt x="147" y="36"/>
                </a:lnTo>
                <a:lnTo>
                  <a:pt x="151" y="36"/>
                </a:lnTo>
                <a:lnTo>
                  <a:pt x="151" y="40"/>
                </a:lnTo>
                <a:lnTo>
                  <a:pt x="151" y="45"/>
                </a:lnTo>
                <a:lnTo>
                  <a:pt x="151" y="49"/>
                </a:lnTo>
                <a:lnTo>
                  <a:pt x="156" y="49"/>
                </a:lnTo>
                <a:lnTo>
                  <a:pt x="160" y="58"/>
                </a:lnTo>
                <a:lnTo>
                  <a:pt x="165" y="67"/>
                </a:lnTo>
                <a:lnTo>
                  <a:pt x="169" y="71"/>
                </a:lnTo>
                <a:lnTo>
                  <a:pt x="169" y="80"/>
                </a:lnTo>
                <a:lnTo>
                  <a:pt x="174" y="84"/>
                </a:lnTo>
                <a:lnTo>
                  <a:pt x="174" y="93"/>
                </a:lnTo>
                <a:lnTo>
                  <a:pt x="178" y="98"/>
                </a:lnTo>
                <a:lnTo>
                  <a:pt x="178" y="102"/>
                </a:lnTo>
                <a:lnTo>
                  <a:pt x="178" y="107"/>
                </a:lnTo>
                <a:lnTo>
                  <a:pt x="182" y="116"/>
                </a:lnTo>
                <a:lnTo>
                  <a:pt x="187" y="120"/>
                </a:lnTo>
                <a:lnTo>
                  <a:pt x="187" y="124"/>
                </a:lnTo>
                <a:lnTo>
                  <a:pt x="196" y="124"/>
                </a:lnTo>
                <a:lnTo>
                  <a:pt x="200" y="129"/>
                </a:lnTo>
                <a:lnTo>
                  <a:pt x="200" y="129"/>
                </a:lnTo>
                <a:lnTo>
                  <a:pt x="205" y="133"/>
                </a:lnTo>
                <a:lnTo>
                  <a:pt x="205" y="138"/>
                </a:lnTo>
                <a:lnTo>
                  <a:pt x="209" y="138"/>
                </a:lnTo>
                <a:lnTo>
                  <a:pt x="209" y="142"/>
                </a:lnTo>
                <a:lnTo>
                  <a:pt x="205" y="142"/>
                </a:lnTo>
                <a:lnTo>
                  <a:pt x="205" y="142"/>
                </a:lnTo>
                <a:lnTo>
                  <a:pt x="200" y="142"/>
                </a:lnTo>
                <a:lnTo>
                  <a:pt x="196" y="147"/>
                </a:lnTo>
                <a:lnTo>
                  <a:pt x="196" y="147"/>
                </a:lnTo>
                <a:lnTo>
                  <a:pt x="191" y="147"/>
                </a:lnTo>
                <a:lnTo>
                  <a:pt x="187" y="147"/>
                </a:lnTo>
                <a:lnTo>
                  <a:pt x="187" y="142"/>
                </a:lnTo>
                <a:lnTo>
                  <a:pt x="187" y="142"/>
                </a:lnTo>
                <a:lnTo>
                  <a:pt x="187" y="138"/>
                </a:lnTo>
                <a:lnTo>
                  <a:pt x="187" y="133"/>
                </a:lnTo>
                <a:lnTo>
                  <a:pt x="182" y="133"/>
                </a:lnTo>
                <a:lnTo>
                  <a:pt x="178" y="133"/>
                </a:lnTo>
                <a:lnTo>
                  <a:pt x="178" y="129"/>
                </a:lnTo>
                <a:lnTo>
                  <a:pt x="178" y="129"/>
                </a:lnTo>
                <a:lnTo>
                  <a:pt x="174" y="124"/>
                </a:lnTo>
                <a:lnTo>
                  <a:pt x="169" y="124"/>
                </a:lnTo>
                <a:lnTo>
                  <a:pt x="165" y="124"/>
                </a:lnTo>
                <a:lnTo>
                  <a:pt x="169" y="129"/>
                </a:lnTo>
                <a:lnTo>
                  <a:pt x="165" y="129"/>
                </a:lnTo>
                <a:lnTo>
                  <a:pt x="160" y="129"/>
                </a:lnTo>
                <a:lnTo>
                  <a:pt x="160" y="129"/>
                </a:lnTo>
                <a:lnTo>
                  <a:pt x="156" y="129"/>
                </a:lnTo>
                <a:lnTo>
                  <a:pt x="156" y="133"/>
                </a:lnTo>
                <a:lnTo>
                  <a:pt x="156" y="133"/>
                </a:lnTo>
                <a:lnTo>
                  <a:pt x="160" y="133"/>
                </a:lnTo>
                <a:lnTo>
                  <a:pt x="165" y="138"/>
                </a:lnTo>
                <a:lnTo>
                  <a:pt x="165" y="142"/>
                </a:lnTo>
                <a:lnTo>
                  <a:pt x="165" y="147"/>
                </a:lnTo>
                <a:lnTo>
                  <a:pt x="165" y="147"/>
                </a:lnTo>
                <a:lnTo>
                  <a:pt x="165" y="155"/>
                </a:lnTo>
                <a:lnTo>
                  <a:pt x="165" y="155"/>
                </a:lnTo>
                <a:lnTo>
                  <a:pt x="165" y="164"/>
                </a:lnTo>
                <a:lnTo>
                  <a:pt x="169" y="173"/>
                </a:lnTo>
                <a:lnTo>
                  <a:pt x="174" y="178"/>
                </a:lnTo>
                <a:lnTo>
                  <a:pt x="174" y="182"/>
                </a:lnTo>
                <a:lnTo>
                  <a:pt x="174" y="186"/>
                </a:lnTo>
                <a:lnTo>
                  <a:pt x="178" y="191"/>
                </a:lnTo>
                <a:lnTo>
                  <a:pt x="182" y="200"/>
                </a:lnTo>
                <a:lnTo>
                  <a:pt x="182" y="209"/>
                </a:lnTo>
                <a:lnTo>
                  <a:pt x="182" y="209"/>
                </a:lnTo>
                <a:lnTo>
                  <a:pt x="182" y="213"/>
                </a:lnTo>
                <a:lnTo>
                  <a:pt x="182" y="217"/>
                </a:lnTo>
                <a:lnTo>
                  <a:pt x="178" y="222"/>
                </a:lnTo>
                <a:lnTo>
                  <a:pt x="178" y="226"/>
                </a:lnTo>
                <a:lnTo>
                  <a:pt x="174" y="222"/>
                </a:lnTo>
                <a:lnTo>
                  <a:pt x="165" y="222"/>
                </a:lnTo>
                <a:lnTo>
                  <a:pt x="165" y="231"/>
                </a:lnTo>
                <a:lnTo>
                  <a:pt x="160" y="235"/>
                </a:lnTo>
                <a:lnTo>
                  <a:pt x="147" y="244"/>
                </a:lnTo>
                <a:lnTo>
                  <a:pt x="142" y="253"/>
                </a:lnTo>
                <a:lnTo>
                  <a:pt x="142" y="257"/>
                </a:lnTo>
                <a:lnTo>
                  <a:pt x="138" y="275"/>
                </a:lnTo>
                <a:lnTo>
                  <a:pt x="134" y="275"/>
                </a:lnTo>
                <a:lnTo>
                  <a:pt x="129" y="275"/>
                </a:lnTo>
                <a:lnTo>
                  <a:pt x="125" y="271"/>
                </a:lnTo>
                <a:lnTo>
                  <a:pt x="120" y="271"/>
                </a:lnTo>
                <a:lnTo>
                  <a:pt x="116" y="275"/>
                </a:lnTo>
                <a:lnTo>
                  <a:pt x="111" y="271"/>
                </a:lnTo>
                <a:lnTo>
                  <a:pt x="111" y="266"/>
                </a:lnTo>
                <a:lnTo>
                  <a:pt x="111" y="262"/>
                </a:lnTo>
                <a:lnTo>
                  <a:pt x="107" y="266"/>
                </a:lnTo>
                <a:lnTo>
                  <a:pt x="103" y="266"/>
                </a:lnTo>
                <a:lnTo>
                  <a:pt x="98" y="266"/>
                </a:lnTo>
                <a:lnTo>
                  <a:pt x="94" y="262"/>
                </a:lnTo>
                <a:lnTo>
                  <a:pt x="94" y="257"/>
                </a:lnTo>
                <a:lnTo>
                  <a:pt x="94" y="253"/>
                </a:lnTo>
                <a:lnTo>
                  <a:pt x="89" y="253"/>
                </a:lnTo>
                <a:lnTo>
                  <a:pt x="85" y="257"/>
                </a:lnTo>
                <a:lnTo>
                  <a:pt x="80" y="244"/>
                </a:lnTo>
                <a:lnTo>
                  <a:pt x="80" y="244"/>
                </a:lnTo>
                <a:lnTo>
                  <a:pt x="80" y="240"/>
                </a:lnTo>
                <a:lnTo>
                  <a:pt x="80" y="240"/>
                </a:lnTo>
                <a:lnTo>
                  <a:pt x="85" y="235"/>
                </a:lnTo>
                <a:lnTo>
                  <a:pt x="85" y="231"/>
                </a:lnTo>
                <a:lnTo>
                  <a:pt x="89" y="231"/>
                </a:lnTo>
                <a:lnTo>
                  <a:pt x="89" y="226"/>
                </a:lnTo>
                <a:lnTo>
                  <a:pt x="89" y="226"/>
                </a:lnTo>
                <a:lnTo>
                  <a:pt x="85" y="222"/>
                </a:lnTo>
                <a:lnTo>
                  <a:pt x="85" y="213"/>
                </a:lnTo>
                <a:lnTo>
                  <a:pt x="85" y="213"/>
                </a:lnTo>
                <a:lnTo>
                  <a:pt x="80" y="213"/>
                </a:lnTo>
                <a:lnTo>
                  <a:pt x="80" y="204"/>
                </a:lnTo>
                <a:lnTo>
                  <a:pt x="67" y="209"/>
                </a:lnTo>
                <a:lnTo>
                  <a:pt x="49" y="213"/>
                </a:lnTo>
                <a:lnTo>
                  <a:pt x="40" y="209"/>
                </a:lnTo>
                <a:lnTo>
                  <a:pt x="32" y="204"/>
                </a:lnTo>
                <a:lnTo>
                  <a:pt x="32" y="204"/>
                </a:lnTo>
                <a:lnTo>
                  <a:pt x="32" y="200"/>
                </a:lnTo>
                <a:lnTo>
                  <a:pt x="23" y="200"/>
                </a:lnTo>
                <a:lnTo>
                  <a:pt x="18" y="195"/>
                </a:lnTo>
                <a:lnTo>
                  <a:pt x="5" y="191"/>
                </a:lnTo>
                <a:lnTo>
                  <a:pt x="0" y="18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7" name="Freeform 990">
            <a:extLst>
              <a:ext uri="{FF2B5EF4-FFF2-40B4-BE49-F238E27FC236}">
                <a16:creationId xmlns:a16="http://schemas.microsoft.com/office/drawing/2014/main" id="{64850BB2-D29A-42FC-AC5E-160CE9F3FF89}"/>
              </a:ext>
            </a:extLst>
          </p:cNvPr>
          <p:cNvSpPr>
            <a:spLocks/>
          </p:cNvSpPr>
          <p:nvPr/>
        </p:nvSpPr>
        <p:spPr bwMode="auto">
          <a:xfrm>
            <a:off x="6471947" y="4077858"/>
            <a:ext cx="155377" cy="300931"/>
          </a:xfrm>
          <a:custGeom>
            <a:avLst/>
            <a:gdLst>
              <a:gd name="T0" fmla="*/ 9 w 174"/>
              <a:gd name="T1" fmla="*/ 181 h 337"/>
              <a:gd name="T2" fmla="*/ 23 w 174"/>
              <a:gd name="T3" fmla="*/ 173 h 337"/>
              <a:gd name="T4" fmla="*/ 40 w 174"/>
              <a:gd name="T5" fmla="*/ 164 h 337"/>
              <a:gd name="T6" fmla="*/ 58 w 174"/>
              <a:gd name="T7" fmla="*/ 159 h 337"/>
              <a:gd name="T8" fmla="*/ 63 w 174"/>
              <a:gd name="T9" fmla="*/ 159 h 337"/>
              <a:gd name="T10" fmla="*/ 85 w 174"/>
              <a:gd name="T11" fmla="*/ 159 h 337"/>
              <a:gd name="T12" fmla="*/ 94 w 174"/>
              <a:gd name="T13" fmla="*/ 142 h 337"/>
              <a:gd name="T14" fmla="*/ 85 w 174"/>
              <a:gd name="T15" fmla="*/ 128 h 337"/>
              <a:gd name="T16" fmla="*/ 58 w 174"/>
              <a:gd name="T17" fmla="*/ 119 h 337"/>
              <a:gd name="T18" fmla="*/ 63 w 174"/>
              <a:gd name="T19" fmla="*/ 102 h 337"/>
              <a:gd name="T20" fmla="*/ 80 w 174"/>
              <a:gd name="T21" fmla="*/ 111 h 337"/>
              <a:gd name="T22" fmla="*/ 94 w 174"/>
              <a:gd name="T23" fmla="*/ 111 h 337"/>
              <a:gd name="T24" fmla="*/ 89 w 174"/>
              <a:gd name="T25" fmla="*/ 88 h 337"/>
              <a:gd name="T26" fmla="*/ 80 w 174"/>
              <a:gd name="T27" fmla="*/ 66 h 337"/>
              <a:gd name="T28" fmla="*/ 72 w 174"/>
              <a:gd name="T29" fmla="*/ 44 h 337"/>
              <a:gd name="T30" fmla="*/ 76 w 174"/>
              <a:gd name="T31" fmla="*/ 31 h 337"/>
              <a:gd name="T32" fmla="*/ 76 w 174"/>
              <a:gd name="T33" fmla="*/ 35 h 337"/>
              <a:gd name="T34" fmla="*/ 80 w 174"/>
              <a:gd name="T35" fmla="*/ 57 h 337"/>
              <a:gd name="T36" fmla="*/ 89 w 174"/>
              <a:gd name="T37" fmla="*/ 71 h 337"/>
              <a:gd name="T38" fmla="*/ 98 w 174"/>
              <a:gd name="T39" fmla="*/ 57 h 337"/>
              <a:gd name="T40" fmla="*/ 94 w 174"/>
              <a:gd name="T41" fmla="*/ 40 h 337"/>
              <a:gd name="T42" fmla="*/ 89 w 174"/>
              <a:gd name="T43" fmla="*/ 17 h 337"/>
              <a:gd name="T44" fmla="*/ 76 w 174"/>
              <a:gd name="T45" fmla="*/ 22 h 337"/>
              <a:gd name="T46" fmla="*/ 67 w 174"/>
              <a:gd name="T47" fmla="*/ 0 h 337"/>
              <a:gd name="T48" fmla="*/ 76 w 174"/>
              <a:gd name="T49" fmla="*/ 9 h 337"/>
              <a:gd name="T50" fmla="*/ 76 w 174"/>
              <a:gd name="T51" fmla="*/ 4 h 337"/>
              <a:gd name="T52" fmla="*/ 80 w 174"/>
              <a:gd name="T53" fmla="*/ 0 h 337"/>
              <a:gd name="T54" fmla="*/ 94 w 174"/>
              <a:gd name="T55" fmla="*/ 13 h 337"/>
              <a:gd name="T56" fmla="*/ 111 w 174"/>
              <a:gd name="T57" fmla="*/ 44 h 337"/>
              <a:gd name="T58" fmla="*/ 129 w 174"/>
              <a:gd name="T59" fmla="*/ 71 h 337"/>
              <a:gd name="T60" fmla="*/ 143 w 174"/>
              <a:gd name="T61" fmla="*/ 97 h 337"/>
              <a:gd name="T62" fmla="*/ 147 w 174"/>
              <a:gd name="T63" fmla="*/ 115 h 337"/>
              <a:gd name="T64" fmla="*/ 169 w 174"/>
              <a:gd name="T65" fmla="*/ 142 h 337"/>
              <a:gd name="T66" fmla="*/ 169 w 174"/>
              <a:gd name="T67" fmla="*/ 159 h 337"/>
              <a:gd name="T68" fmla="*/ 151 w 174"/>
              <a:gd name="T69" fmla="*/ 164 h 337"/>
              <a:gd name="T70" fmla="*/ 134 w 174"/>
              <a:gd name="T71" fmla="*/ 173 h 337"/>
              <a:gd name="T72" fmla="*/ 120 w 174"/>
              <a:gd name="T73" fmla="*/ 186 h 337"/>
              <a:gd name="T74" fmla="*/ 116 w 174"/>
              <a:gd name="T75" fmla="*/ 195 h 337"/>
              <a:gd name="T76" fmla="*/ 103 w 174"/>
              <a:gd name="T77" fmla="*/ 195 h 337"/>
              <a:gd name="T78" fmla="*/ 76 w 174"/>
              <a:gd name="T79" fmla="*/ 181 h 337"/>
              <a:gd name="T80" fmla="*/ 49 w 174"/>
              <a:gd name="T81" fmla="*/ 199 h 337"/>
              <a:gd name="T82" fmla="*/ 63 w 174"/>
              <a:gd name="T83" fmla="*/ 226 h 337"/>
              <a:gd name="T84" fmla="*/ 67 w 174"/>
              <a:gd name="T85" fmla="*/ 195 h 337"/>
              <a:gd name="T86" fmla="*/ 98 w 174"/>
              <a:gd name="T87" fmla="*/ 204 h 337"/>
              <a:gd name="T88" fmla="*/ 120 w 174"/>
              <a:gd name="T89" fmla="*/ 195 h 337"/>
              <a:gd name="T90" fmla="*/ 138 w 174"/>
              <a:gd name="T91" fmla="*/ 213 h 337"/>
              <a:gd name="T92" fmla="*/ 147 w 174"/>
              <a:gd name="T93" fmla="*/ 235 h 337"/>
              <a:gd name="T94" fmla="*/ 125 w 174"/>
              <a:gd name="T95" fmla="*/ 244 h 337"/>
              <a:gd name="T96" fmla="*/ 116 w 174"/>
              <a:gd name="T97" fmla="*/ 252 h 337"/>
              <a:gd name="T98" fmla="*/ 116 w 174"/>
              <a:gd name="T99" fmla="*/ 283 h 337"/>
              <a:gd name="T100" fmla="*/ 98 w 174"/>
              <a:gd name="T101" fmla="*/ 297 h 337"/>
              <a:gd name="T102" fmla="*/ 111 w 174"/>
              <a:gd name="T103" fmla="*/ 314 h 337"/>
              <a:gd name="T104" fmla="*/ 98 w 174"/>
              <a:gd name="T105" fmla="*/ 328 h 337"/>
              <a:gd name="T106" fmla="*/ 89 w 174"/>
              <a:gd name="T107" fmla="*/ 332 h 337"/>
              <a:gd name="T108" fmla="*/ 72 w 174"/>
              <a:gd name="T109" fmla="*/ 314 h 337"/>
              <a:gd name="T110" fmla="*/ 54 w 174"/>
              <a:gd name="T111" fmla="*/ 297 h 337"/>
              <a:gd name="T112" fmla="*/ 23 w 174"/>
              <a:gd name="T113" fmla="*/ 239 h 337"/>
              <a:gd name="T114" fmla="*/ 9 w 174"/>
              <a:gd name="T115" fmla="*/ 235 h 337"/>
              <a:gd name="T116" fmla="*/ 40 w 174"/>
              <a:gd name="T117" fmla="*/ 221 h 337"/>
              <a:gd name="T118" fmla="*/ 14 w 174"/>
              <a:gd name="T119" fmla="*/ 195 h 337"/>
              <a:gd name="T120" fmla="*/ 9 w 174"/>
              <a:gd name="T121" fmla="*/ 186 h 337"/>
              <a:gd name="T122" fmla="*/ 0 w 174"/>
              <a:gd name="T123" fmla="*/ 18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" h="337">
                <a:moveTo>
                  <a:pt x="0" y="186"/>
                </a:moveTo>
                <a:lnTo>
                  <a:pt x="0" y="181"/>
                </a:lnTo>
                <a:lnTo>
                  <a:pt x="5" y="181"/>
                </a:lnTo>
                <a:lnTo>
                  <a:pt x="5" y="181"/>
                </a:lnTo>
                <a:lnTo>
                  <a:pt x="9" y="181"/>
                </a:lnTo>
                <a:lnTo>
                  <a:pt x="9" y="177"/>
                </a:lnTo>
                <a:lnTo>
                  <a:pt x="5" y="177"/>
                </a:lnTo>
                <a:lnTo>
                  <a:pt x="9" y="168"/>
                </a:lnTo>
                <a:lnTo>
                  <a:pt x="9" y="168"/>
                </a:lnTo>
                <a:lnTo>
                  <a:pt x="23" y="173"/>
                </a:lnTo>
                <a:lnTo>
                  <a:pt x="27" y="173"/>
                </a:lnTo>
                <a:lnTo>
                  <a:pt x="36" y="173"/>
                </a:lnTo>
                <a:lnTo>
                  <a:pt x="36" y="168"/>
                </a:lnTo>
                <a:lnTo>
                  <a:pt x="36" y="168"/>
                </a:lnTo>
                <a:lnTo>
                  <a:pt x="40" y="164"/>
                </a:lnTo>
                <a:lnTo>
                  <a:pt x="45" y="168"/>
                </a:lnTo>
                <a:lnTo>
                  <a:pt x="49" y="168"/>
                </a:lnTo>
                <a:lnTo>
                  <a:pt x="54" y="168"/>
                </a:lnTo>
                <a:lnTo>
                  <a:pt x="54" y="164"/>
                </a:lnTo>
                <a:lnTo>
                  <a:pt x="58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7" y="155"/>
                </a:lnTo>
                <a:lnTo>
                  <a:pt x="72" y="155"/>
                </a:lnTo>
                <a:lnTo>
                  <a:pt x="72" y="155"/>
                </a:lnTo>
                <a:lnTo>
                  <a:pt x="80" y="159"/>
                </a:lnTo>
                <a:lnTo>
                  <a:pt x="85" y="159"/>
                </a:lnTo>
                <a:lnTo>
                  <a:pt x="89" y="155"/>
                </a:lnTo>
                <a:lnTo>
                  <a:pt x="94" y="150"/>
                </a:lnTo>
                <a:lnTo>
                  <a:pt x="94" y="146"/>
                </a:lnTo>
                <a:lnTo>
                  <a:pt x="94" y="146"/>
                </a:lnTo>
                <a:lnTo>
                  <a:pt x="94" y="142"/>
                </a:lnTo>
                <a:lnTo>
                  <a:pt x="89" y="142"/>
                </a:lnTo>
                <a:lnTo>
                  <a:pt x="89" y="137"/>
                </a:lnTo>
                <a:lnTo>
                  <a:pt x="89" y="133"/>
                </a:lnTo>
                <a:lnTo>
                  <a:pt x="89" y="133"/>
                </a:lnTo>
                <a:lnTo>
                  <a:pt x="85" y="128"/>
                </a:lnTo>
                <a:lnTo>
                  <a:pt x="80" y="128"/>
                </a:lnTo>
                <a:lnTo>
                  <a:pt x="72" y="124"/>
                </a:lnTo>
                <a:lnTo>
                  <a:pt x="67" y="124"/>
                </a:lnTo>
                <a:lnTo>
                  <a:pt x="63" y="119"/>
                </a:lnTo>
                <a:lnTo>
                  <a:pt x="58" y="119"/>
                </a:lnTo>
                <a:lnTo>
                  <a:pt x="54" y="115"/>
                </a:lnTo>
                <a:lnTo>
                  <a:pt x="54" y="111"/>
                </a:lnTo>
                <a:lnTo>
                  <a:pt x="58" y="111"/>
                </a:lnTo>
                <a:lnTo>
                  <a:pt x="63" y="106"/>
                </a:lnTo>
                <a:lnTo>
                  <a:pt x="63" y="102"/>
                </a:lnTo>
                <a:lnTo>
                  <a:pt x="67" y="102"/>
                </a:lnTo>
                <a:lnTo>
                  <a:pt x="72" y="102"/>
                </a:lnTo>
                <a:lnTo>
                  <a:pt x="76" y="102"/>
                </a:lnTo>
                <a:lnTo>
                  <a:pt x="76" y="106"/>
                </a:lnTo>
                <a:lnTo>
                  <a:pt x="80" y="111"/>
                </a:lnTo>
                <a:lnTo>
                  <a:pt x="85" y="115"/>
                </a:lnTo>
                <a:lnTo>
                  <a:pt x="89" y="115"/>
                </a:lnTo>
                <a:lnTo>
                  <a:pt x="94" y="115"/>
                </a:lnTo>
                <a:lnTo>
                  <a:pt x="94" y="115"/>
                </a:lnTo>
                <a:lnTo>
                  <a:pt x="94" y="111"/>
                </a:lnTo>
                <a:lnTo>
                  <a:pt x="94" y="106"/>
                </a:lnTo>
                <a:lnTo>
                  <a:pt x="89" y="102"/>
                </a:lnTo>
                <a:lnTo>
                  <a:pt x="89" y="102"/>
                </a:lnTo>
                <a:lnTo>
                  <a:pt x="89" y="97"/>
                </a:lnTo>
                <a:lnTo>
                  <a:pt x="89" y="88"/>
                </a:lnTo>
                <a:lnTo>
                  <a:pt x="89" y="84"/>
                </a:lnTo>
                <a:lnTo>
                  <a:pt x="85" y="80"/>
                </a:lnTo>
                <a:lnTo>
                  <a:pt x="80" y="75"/>
                </a:lnTo>
                <a:lnTo>
                  <a:pt x="80" y="71"/>
                </a:lnTo>
                <a:lnTo>
                  <a:pt x="80" y="66"/>
                </a:lnTo>
                <a:lnTo>
                  <a:pt x="76" y="57"/>
                </a:lnTo>
                <a:lnTo>
                  <a:pt x="76" y="53"/>
                </a:lnTo>
                <a:lnTo>
                  <a:pt x="76" y="53"/>
                </a:lnTo>
                <a:lnTo>
                  <a:pt x="72" y="49"/>
                </a:lnTo>
                <a:lnTo>
                  <a:pt x="72" y="44"/>
                </a:lnTo>
                <a:lnTo>
                  <a:pt x="72" y="44"/>
                </a:lnTo>
                <a:lnTo>
                  <a:pt x="72" y="40"/>
                </a:lnTo>
                <a:lnTo>
                  <a:pt x="72" y="35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80" y="31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40"/>
                </a:lnTo>
                <a:lnTo>
                  <a:pt x="76" y="44"/>
                </a:lnTo>
                <a:lnTo>
                  <a:pt x="76" y="49"/>
                </a:lnTo>
                <a:lnTo>
                  <a:pt x="80" y="53"/>
                </a:lnTo>
                <a:lnTo>
                  <a:pt x="80" y="57"/>
                </a:lnTo>
                <a:lnTo>
                  <a:pt x="85" y="57"/>
                </a:lnTo>
                <a:lnTo>
                  <a:pt x="85" y="62"/>
                </a:lnTo>
                <a:lnTo>
                  <a:pt x="85" y="66"/>
                </a:lnTo>
                <a:lnTo>
                  <a:pt x="85" y="66"/>
                </a:lnTo>
                <a:lnTo>
                  <a:pt x="89" y="71"/>
                </a:lnTo>
                <a:lnTo>
                  <a:pt x="94" y="71"/>
                </a:lnTo>
                <a:lnTo>
                  <a:pt x="94" y="66"/>
                </a:lnTo>
                <a:lnTo>
                  <a:pt x="94" y="62"/>
                </a:lnTo>
                <a:lnTo>
                  <a:pt x="98" y="62"/>
                </a:lnTo>
                <a:lnTo>
                  <a:pt x="98" y="57"/>
                </a:lnTo>
                <a:lnTo>
                  <a:pt x="94" y="57"/>
                </a:lnTo>
                <a:lnTo>
                  <a:pt x="94" y="53"/>
                </a:lnTo>
                <a:lnTo>
                  <a:pt x="94" y="49"/>
                </a:lnTo>
                <a:lnTo>
                  <a:pt x="94" y="44"/>
                </a:lnTo>
                <a:lnTo>
                  <a:pt x="94" y="40"/>
                </a:lnTo>
                <a:lnTo>
                  <a:pt x="94" y="35"/>
                </a:lnTo>
                <a:lnTo>
                  <a:pt x="89" y="31"/>
                </a:lnTo>
                <a:lnTo>
                  <a:pt x="89" y="31"/>
                </a:lnTo>
                <a:lnTo>
                  <a:pt x="89" y="22"/>
                </a:lnTo>
                <a:lnTo>
                  <a:pt x="89" y="17"/>
                </a:lnTo>
                <a:lnTo>
                  <a:pt x="85" y="17"/>
                </a:lnTo>
                <a:lnTo>
                  <a:pt x="80" y="17"/>
                </a:lnTo>
                <a:lnTo>
                  <a:pt x="80" y="17"/>
                </a:lnTo>
                <a:lnTo>
                  <a:pt x="80" y="22"/>
                </a:lnTo>
                <a:lnTo>
                  <a:pt x="76" y="22"/>
                </a:lnTo>
                <a:lnTo>
                  <a:pt x="76" y="17"/>
                </a:lnTo>
                <a:lnTo>
                  <a:pt x="72" y="13"/>
                </a:lnTo>
                <a:lnTo>
                  <a:pt x="67" y="9"/>
                </a:lnTo>
                <a:lnTo>
                  <a:pt x="67" y="4"/>
                </a:lnTo>
                <a:lnTo>
                  <a:pt x="67" y="0"/>
                </a:lnTo>
                <a:lnTo>
                  <a:pt x="67" y="4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0" y="9"/>
                </a:lnTo>
                <a:lnTo>
                  <a:pt x="80" y="9"/>
                </a:lnTo>
                <a:lnTo>
                  <a:pt x="80" y="4"/>
                </a:lnTo>
                <a:lnTo>
                  <a:pt x="80" y="4"/>
                </a:lnTo>
                <a:lnTo>
                  <a:pt x="76" y="4"/>
                </a:lnTo>
                <a:lnTo>
                  <a:pt x="76" y="9"/>
                </a:lnTo>
                <a:lnTo>
                  <a:pt x="72" y="4"/>
                </a:lnTo>
                <a:lnTo>
                  <a:pt x="72" y="4"/>
                </a:lnTo>
                <a:lnTo>
                  <a:pt x="76" y="0"/>
                </a:lnTo>
                <a:lnTo>
                  <a:pt x="80" y="0"/>
                </a:lnTo>
                <a:lnTo>
                  <a:pt x="80" y="0"/>
                </a:lnTo>
                <a:lnTo>
                  <a:pt x="85" y="4"/>
                </a:lnTo>
                <a:lnTo>
                  <a:pt x="89" y="4"/>
                </a:lnTo>
                <a:lnTo>
                  <a:pt x="89" y="9"/>
                </a:lnTo>
                <a:lnTo>
                  <a:pt x="94" y="13"/>
                </a:lnTo>
                <a:lnTo>
                  <a:pt x="98" y="22"/>
                </a:lnTo>
                <a:lnTo>
                  <a:pt x="103" y="26"/>
                </a:lnTo>
                <a:lnTo>
                  <a:pt x="103" y="31"/>
                </a:lnTo>
                <a:lnTo>
                  <a:pt x="107" y="40"/>
                </a:lnTo>
                <a:lnTo>
                  <a:pt x="111" y="44"/>
                </a:lnTo>
                <a:lnTo>
                  <a:pt x="111" y="49"/>
                </a:lnTo>
                <a:lnTo>
                  <a:pt x="116" y="53"/>
                </a:lnTo>
                <a:lnTo>
                  <a:pt x="120" y="57"/>
                </a:lnTo>
                <a:lnTo>
                  <a:pt x="125" y="66"/>
                </a:lnTo>
                <a:lnTo>
                  <a:pt x="129" y="71"/>
                </a:lnTo>
                <a:lnTo>
                  <a:pt x="129" y="75"/>
                </a:lnTo>
                <a:lnTo>
                  <a:pt x="134" y="84"/>
                </a:lnTo>
                <a:lnTo>
                  <a:pt x="138" y="84"/>
                </a:lnTo>
                <a:lnTo>
                  <a:pt x="143" y="93"/>
                </a:lnTo>
                <a:lnTo>
                  <a:pt x="143" y="97"/>
                </a:lnTo>
                <a:lnTo>
                  <a:pt x="143" y="97"/>
                </a:lnTo>
                <a:lnTo>
                  <a:pt x="143" y="102"/>
                </a:lnTo>
                <a:lnTo>
                  <a:pt x="143" y="106"/>
                </a:lnTo>
                <a:lnTo>
                  <a:pt x="143" y="111"/>
                </a:lnTo>
                <a:lnTo>
                  <a:pt x="147" y="115"/>
                </a:lnTo>
                <a:lnTo>
                  <a:pt x="147" y="119"/>
                </a:lnTo>
                <a:lnTo>
                  <a:pt x="151" y="128"/>
                </a:lnTo>
                <a:lnTo>
                  <a:pt x="160" y="133"/>
                </a:lnTo>
                <a:lnTo>
                  <a:pt x="165" y="137"/>
                </a:lnTo>
                <a:lnTo>
                  <a:pt x="169" y="142"/>
                </a:lnTo>
                <a:lnTo>
                  <a:pt x="169" y="142"/>
                </a:lnTo>
                <a:lnTo>
                  <a:pt x="169" y="146"/>
                </a:lnTo>
                <a:lnTo>
                  <a:pt x="169" y="150"/>
                </a:lnTo>
                <a:lnTo>
                  <a:pt x="174" y="155"/>
                </a:lnTo>
                <a:lnTo>
                  <a:pt x="169" y="159"/>
                </a:lnTo>
                <a:lnTo>
                  <a:pt x="169" y="159"/>
                </a:lnTo>
                <a:lnTo>
                  <a:pt x="165" y="159"/>
                </a:lnTo>
                <a:lnTo>
                  <a:pt x="160" y="164"/>
                </a:lnTo>
                <a:lnTo>
                  <a:pt x="156" y="164"/>
                </a:lnTo>
                <a:lnTo>
                  <a:pt x="151" y="164"/>
                </a:lnTo>
                <a:lnTo>
                  <a:pt x="147" y="164"/>
                </a:lnTo>
                <a:lnTo>
                  <a:pt x="143" y="164"/>
                </a:lnTo>
                <a:lnTo>
                  <a:pt x="143" y="168"/>
                </a:lnTo>
                <a:lnTo>
                  <a:pt x="138" y="173"/>
                </a:lnTo>
                <a:lnTo>
                  <a:pt x="134" y="173"/>
                </a:lnTo>
                <a:lnTo>
                  <a:pt x="129" y="173"/>
                </a:lnTo>
                <a:lnTo>
                  <a:pt x="125" y="177"/>
                </a:lnTo>
                <a:lnTo>
                  <a:pt x="125" y="177"/>
                </a:lnTo>
                <a:lnTo>
                  <a:pt x="120" y="181"/>
                </a:lnTo>
                <a:lnTo>
                  <a:pt x="120" y="186"/>
                </a:lnTo>
                <a:lnTo>
                  <a:pt x="120" y="186"/>
                </a:lnTo>
                <a:lnTo>
                  <a:pt x="120" y="190"/>
                </a:lnTo>
                <a:lnTo>
                  <a:pt x="120" y="190"/>
                </a:lnTo>
                <a:lnTo>
                  <a:pt x="120" y="190"/>
                </a:lnTo>
                <a:lnTo>
                  <a:pt x="116" y="195"/>
                </a:lnTo>
                <a:lnTo>
                  <a:pt x="111" y="190"/>
                </a:lnTo>
                <a:lnTo>
                  <a:pt x="107" y="195"/>
                </a:lnTo>
                <a:lnTo>
                  <a:pt x="103" y="195"/>
                </a:lnTo>
                <a:lnTo>
                  <a:pt x="103" y="195"/>
                </a:lnTo>
                <a:lnTo>
                  <a:pt x="103" y="195"/>
                </a:lnTo>
                <a:lnTo>
                  <a:pt x="103" y="195"/>
                </a:lnTo>
                <a:lnTo>
                  <a:pt x="89" y="195"/>
                </a:lnTo>
                <a:lnTo>
                  <a:pt x="89" y="190"/>
                </a:lnTo>
                <a:lnTo>
                  <a:pt x="85" y="186"/>
                </a:lnTo>
                <a:lnTo>
                  <a:pt x="76" y="181"/>
                </a:lnTo>
                <a:lnTo>
                  <a:pt x="72" y="181"/>
                </a:lnTo>
                <a:lnTo>
                  <a:pt x="54" y="190"/>
                </a:lnTo>
                <a:lnTo>
                  <a:pt x="54" y="195"/>
                </a:lnTo>
                <a:lnTo>
                  <a:pt x="49" y="195"/>
                </a:lnTo>
                <a:lnTo>
                  <a:pt x="49" y="199"/>
                </a:lnTo>
                <a:lnTo>
                  <a:pt x="45" y="204"/>
                </a:lnTo>
                <a:lnTo>
                  <a:pt x="54" y="213"/>
                </a:lnTo>
                <a:lnTo>
                  <a:pt x="58" y="217"/>
                </a:lnTo>
                <a:lnTo>
                  <a:pt x="63" y="226"/>
                </a:lnTo>
                <a:lnTo>
                  <a:pt x="63" y="226"/>
                </a:lnTo>
                <a:lnTo>
                  <a:pt x="67" y="221"/>
                </a:lnTo>
                <a:lnTo>
                  <a:pt x="67" y="217"/>
                </a:lnTo>
                <a:lnTo>
                  <a:pt x="67" y="204"/>
                </a:lnTo>
                <a:lnTo>
                  <a:pt x="67" y="195"/>
                </a:lnTo>
                <a:lnTo>
                  <a:pt x="67" y="195"/>
                </a:lnTo>
                <a:lnTo>
                  <a:pt x="72" y="186"/>
                </a:lnTo>
                <a:lnTo>
                  <a:pt x="76" y="186"/>
                </a:lnTo>
                <a:lnTo>
                  <a:pt x="80" y="190"/>
                </a:lnTo>
                <a:lnTo>
                  <a:pt x="85" y="195"/>
                </a:lnTo>
                <a:lnTo>
                  <a:pt x="98" y="204"/>
                </a:lnTo>
                <a:lnTo>
                  <a:pt x="103" y="204"/>
                </a:lnTo>
                <a:lnTo>
                  <a:pt x="111" y="199"/>
                </a:lnTo>
                <a:lnTo>
                  <a:pt x="116" y="199"/>
                </a:lnTo>
                <a:lnTo>
                  <a:pt x="116" y="195"/>
                </a:lnTo>
                <a:lnTo>
                  <a:pt x="120" y="195"/>
                </a:lnTo>
                <a:lnTo>
                  <a:pt x="125" y="199"/>
                </a:lnTo>
                <a:lnTo>
                  <a:pt x="129" y="199"/>
                </a:lnTo>
                <a:lnTo>
                  <a:pt x="134" y="204"/>
                </a:lnTo>
                <a:lnTo>
                  <a:pt x="138" y="208"/>
                </a:lnTo>
                <a:lnTo>
                  <a:pt x="138" y="213"/>
                </a:lnTo>
                <a:lnTo>
                  <a:pt x="143" y="217"/>
                </a:lnTo>
                <a:lnTo>
                  <a:pt x="147" y="226"/>
                </a:lnTo>
                <a:lnTo>
                  <a:pt x="156" y="230"/>
                </a:lnTo>
                <a:lnTo>
                  <a:pt x="147" y="235"/>
                </a:lnTo>
                <a:lnTo>
                  <a:pt x="147" y="235"/>
                </a:lnTo>
                <a:lnTo>
                  <a:pt x="143" y="239"/>
                </a:lnTo>
                <a:lnTo>
                  <a:pt x="143" y="244"/>
                </a:lnTo>
                <a:lnTo>
                  <a:pt x="138" y="244"/>
                </a:lnTo>
                <a:lnTo>
                  <a:pt x="134" y="239"/>
                </a:lnTo>
                <a:lnTo>
                  <a:pt x="125" y="244"/>
                </a:lnTo>
                <a:lnTo>
                  <a:pt x="125" y="244"/>
                </a:lnTo>
                <a:lnTo>
                  <a:pt x="120" y="239"/>
                </a:lnTo>
                <a:lnTo>
                  <a:pt x="116" y="244"/>
                </a:lnTo>
                <a:lnTo>
                  <a:pt x="116" y="248"/>
                </a:lnTo>
                <a:lnTo>
                  <a:pt x="116" y="252"/>
                </a:lnTo>
                <a:lnTo>
                  <a:pt x="116" y="261"/>
                </a:lnTo>
                <a:lnTo>
                  <a:pt x="120" y="275"/>
                </a:lnTo>
                <a:lnTo>
                  <a:pt x="116" y="275"/>
                </a:lnTo>
                <a:lnTo>
                  <a:pt x="116" y="279"/>
                </a:lnTo>
                <a:lnTo>
                  <a:pt x="116" y="283"/>
                </a:lnTo>
                <a:lnTo>
                  <a:pt x="107" y="288"/>
                </a:lnTo>
                <a:lnTo>
                  <a:pt x="94" y="288"/>
                </a:lnTo>
                <a:lnTo>
                  <a:pt x="94" y="288"/>
                </a:lnTo>
                <a:lnTo>
                  <a:pt x="94" y="297"/>
                </a:lnTo>
                <a:lnTo>
                  <a:pt x="98" y="297"/>
                </a:lnTo>
                <a:lnTo>
                  <a:pt x="107" y="301"/>
                </a:lnTo>
                <a:lnTo>
                  <a:pt x="120" y="301"/>
                </a:lnTo>
                <a:lnTo>
                  <a:pt x="120" y="310"/>
                </a:lnTo>
                <a:lnTo>
                  <a:pt x="111" y="314"/>
                </a:lnTo>
                <a:lnTo>
                  <a:pt x="111" y="314"/>
                </a:lnTo>
                <a:lnTo>
                  <a:pt x="111" y="323"/>
                </a:lnTo>
                <a:lnTo>
                  <a:pt x="111" y="328"/>
                </a:lnTo>
                <a:lnTo>
                  <a:pt x="107" y="328"/>
                </a:lnTo>
                <a:lnTo>
                  <a:pt x="103" y="323"/>
                </a:lnTo>
                <a:lnTo>
                  <a:pt x="98" y="328"/>
                </a:lnTo>
                <a:lnTo>
                  <a:pt x="98" y="328"/>
                </a:lnTo>
                <a:lnTo>
                  <a:pt x="98" y="332"/>
                </a:lnTo>
                <a:lnTo>
                  <a:pt x="98" y="337"/>
                </a:lnTo>
                <a:lnTo>
                  <a:pt x="89" y="337"/>
                </a:lnTo>
                <a:lnTo>
                  <a:pt x="89" y="332"/>
                </a:lnTo>
                <a:lnTo>
                  <a:pt x="89" y="332"/>
                </a:lnTo>
                <a:lnTo>
                  <a:pt x="80" y="328"/>
                </a:lnTo>
                <a:lnTo>
                  <a:pt x="80" y="319"/>
                </a:lnTo>
                <a:lnTo>
                  <a:pt x="72" y="314"/>
                </a:lnTo>
                <a:lnTo>
                  <a:pt x="72" y="314"/>
                </a:lnTo>
                <a:lnTo>
                  <a:pt x="67" y="314"/>
                </a:lnTo>
                <a:lnTo>
                  <a:pt x="63" y="306"/>
                </a:lnTo>
                <a:lnTo>
                  <a:pt x="63" y="301"/>
                </a:lnTo>
                <a:lnTo>
                  <a:pt x="63" y="301"/>
                </a:lnTo>
                <a:lnTo>
                  <a:pt x="54" y="297"/>
                </a:lnTo>
                <a:lnTo>
                  <a:pt x="45" y="292"/>
                </a:lnTo>
                <a:lnTo>
                  <a:pt x="32" y="275"/>
                </a:lnTo>
                <a:lnTo>
                  <a:pt x="32" y="275"/>
                </a:lnTo>
                <a:lnTo>
                  <a:pt x="27" y="266"/>
                </a:lnTo>
                <a:lnTo>
                  <a:pt x="23" y="239"/>
                </a:lnTo>
                <a:lnTo>
                  <a:pt x="18" y="239"/>
                </a:lnTo>
                <a:lnTo>
                  <a:pt x="18" y="239"/>
                </a:lnTo>
                <a:lnTo>
                  <a:pt x="14" y="235"/>
                </a:lnTo>
                <a:lnTo>
                  <a:pt x="9" y="235"/>
                </a:lnTo>
                <a:lnTo>
                  <a:pt x="9" y="235"/>
                </a:lnTo>
                <a:lnTo>
                  <a:pt x="14" y="230"/>
                </a:lnTo>
                <a:lnTo>
                  <a:pt x="32" y="226"/>
                </a:lnTo>
                <a:lnTo>
                  <a:pt x="36" y="230"/>
                </a:lnTo>
                <a:lnTo>
                  <a:pt x="40" y="226"/>
                </a:lnTo>
                <a:lnTo>
                  <a:pt x="40" y="221"/>
                </a:lnTo>
                <a:lnTo>
                  <a:pt x="32" y="213"/>
                </a:lnTo>
                <a:lnTo>
                  <a:pt x="27" y="204"/>
                </a:lnTo>
                <a:lnTo>
                  <a:pt x="23" y="199"/>
                </a:lnTo>
                <a:lnTo>
                  <a:pt x="18" y="199"/>
                </a:lnTo>
                <a:lnTo>
                  <a:pt x="14" y="195"/>
                </a:lnTo>
                <a:lnTo>
                  <a:pt x="9" y="195"/>
                </a:lnTo>
                <a:lnTo>
                  <a:pt x="9" y="195"/>
                </a:lnTo>
                <a:lnTo>
                  <a:pt x="14" y="190"/>
                </a:lnTo>
                <a:lnTo>
                  <a:pt x="9" y="186"/>
                </a:lnTo>
                <a:lnTo>
                  <a:pt x="9" y="186"/>
                </a:lnTo>
                <a:lnTo>
                  <a:pt x="9" y="186"/>
                </a:lnTo>
                <a:lnTo>
                  <a:pt x="9" y="190"/>
                </a:lnTo>
                <a:lnTo>
                  <a:pt x="5" y="190"/>
                </a:lnTo>
                <a:lnTo>
                  <a:pt x="5" y="190"/>
                </a:lnTo>
                <a:lnTo>
                  <a:pt x="0" y="186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8" name="Freeform 991">
            <a:extLst>
              <a:ext uri="{FF2B5EF4-FFF2-40B4-BE49-F238E27FC236}">
                <a16:creationId xmlns:a16="http://schemas.microsoft.com/office/drawing/2014/main" id="{1D26BE96-BF4D-433B-AD84-B95033C67983}"/>
              </a:ext>
            </a:extLst>
          </p:cNvPr>
          <p:cNvSpPr>
            <a:spLocks/>
          </p:cNvSpPr>
          <p:nvPr/>
        </p:nvSpPr>
        <p:spPr bwMode="auto">
          <a:xfrm>
            <a:off x="6471947" y="4077858"/>
            <a:ext cx="155377" cy="300931"/>
          </a:xfrm>
          <a:custGeom>
            <a:avLst/>
            <a:gdLst>
              <a:gd name="T0" fmla="*/ 9 w 174"/>
              <a:gd name="T1" fmla="*/ 181 h 337"/>
              <a:gd name="T2" fmla="*/ 23 w 174"/>
              <a:gd name="T3" fmla="*/ 173 h 337"/>
              <a:gd name="T4" fmla="*/ 40 w 174"/>
              <a:gd name="T5" fmla="*/ 164 h 337"/>
              <a:gd name="T6" fmla="*/ 58 w 174"/>
              <a:gd name="T7" fmla="*/ 159 h 337"/>
              <a:gd name="T8" fmla="*/ 63 w 174"/>
              <a:gd name="T9" fmla="*/ 159 h 337"/>
              <a:gd name="T10" fmla="*/ 85 w 174"/>
              <a:gd name="T11" fmla="*/ 159 h 337"/>
              <a:gd name="T12" fmla="*/ 94 w 174"/>
              <a:gd name="T13" fmla="*/ 142 h 337"/>
              <a:gd name="T14" fmla="*/ 85 w 174"/>
              <a:gd name="T15" fmla="*/ 128 h 337"/>
              <a:gd name="T16" fmla="*/ 58 w 174"/>
              <a:gd name="T17" fmla="*/ 119 h 337"/>
              <a:gd name="T18" fmla="*/ 63 w 174"/>
              <a:gd name="T19" fmla="*/ 102 h 337"/>
              <a:gd name="T20" fmla="*/ 80 w 174"/>
              <a:gd name="T21" fmla="*/ 111 h 337"/>
              <a:gd name="T22" fmla="*/ 94 w 174"/>
              <a:gd name="T23" fmla="*/ 111 h 337"/>
              <a:gd name="T24" fmla="*/ 89 w 174"/>
              <a:gd name="T25" fmla="*/ 88 h 337"/>
              <a:gd name="T26" fmla="*/ 80 w 174"/>
              <a:gd name="T27" fmla="*/ 66 h 337"/>
              <a:gd name="T28" fmla="*/ 72 w 174"/>
              <a:gd name="T29" fmla="*/ 44 h 337"/>
              <a:gd name="T30" fmla="*/ 76 w 174"/>
              <a:gd name="T31" fmla="*/ 31 h 337"/>
              <a:gd name="T32" fmla="*/ 76 w 174"/>
              <a:gd name="T33" fmla="*/ 35 h 337"/>
              <a:gd name="T34" fmla="*/ 80 w 174"/>
              <a:gd name="T35" fmla="*/ 57 h 337"/>
              <a:gd name="T36" fmla="*/ 89 w 174"/>
              <a:gd name="T37" fmla="*/ 71 h 337"/>
              <a:gd name="T38" fmla="*/ 98 w 174"/>
              <a:gd name="T39" fmla="*/ 57 h 337"/>
              <a:gd name="T40" fmla="*/ 94 w 174"/>
              <a:gd name="T41" fmla="*/ 40 h 337"/>
              <a:gd name="T42" fmla="*/ 89 w 174"/>
              <a:gd name="T43" fmla="*/ 17 h 337"/>
              <a:gd name="T44" fmla="*/ 76 w 174"/>
              <a:gd name="T45" fmla="*/ 22 h 337"/>
              <a:gd name="T46" fmla="*/ 67 w 174"/>
              <a:gd name="T47" fmla="*/ 0 h 337"/>
              <a:gd name="T48" fmla="*/ 76 w 174"/>
              <a:gd name="T49" fmla="*/ 9 h 337"/>
              <a:gd name="T50" fmla="*/ 76 w 174"/>
              <a:gd name="T51" fmla="*/ 4 h 337"/>
              <a:gd name="T52" fmla="*/ 80 w 174"/>
              <a:gd name="T53" fmla="*/ 0 h 337"/>
              <a:gd name="T54" fmla="*/ 94 w 174"/>
              <a:gd name="T55" fmla="*/ 13 h 337"/>
              <a:gd name="T56" fmla="*/ 111 w 174"/>
              <a:gd name="T57" fmla="*/ 44 h 337"/>
              <a:gd name="T58" fmla="*/ 129 w 174"/>
              <a:gd name="T59" fmla="*/ 71 h 337"/>
              <a:gd name="T60" fmla="*/ 143 w 174"/>
              <a:gd name="T61" fmla="*/ 97 h 337"/>
              <a:gd name="T62" fmla="*/ 147 w 174"/>
              <a:gd name="T63" fmla="*/ 115 h 337"/>
              <a:gd name="T64" fmla="*/ 169 w 174"/>
              <a:gd name="T65" fmla="*/ 142 h 337"/>
              <a:gd name="T66" fmla="*/ 169 w 174"/>
              <a:gd name="T67" fmla="*/ 159 h 337"/>
              <a:gd name="T68" fmla="*/ 151 w 174"/>
              <a:gd name="T69" fmla="*/ 164 h 337"/>
              <a:gd name="T70" fmla="*/ 134 w 174"/>
              <a:gd name="T71" fmla="*/ 173 h 337"/>
              <a:gd name="T72" fmla="*/ 120 w 174"/>
              <a:gd name="T73" fmla="*/ 186 h 337"/>
              <a:gd name="T74" fmla="*/ 116 w 174"/>
              <a:gd name="T75" fmla="*/ 195 h 337"/>
              <a:gd name="T76" fmla="*/ 103 w 174"/>
              <a:gd name="T77" fmla="*/ 195 h 337"/>
              <a:gd name="T78" fmla="*/ 76 w 174"/>
              <a:gd name="T79" fmla="*/ 181 h 337"/>
              <a:gd name="T80" fmla="*/ 49 w 174"/>
              <a:gd name="T81" fmla="*/ 199 h 337"/>
              <a:gd name="T82" fmla="*/ 63 w 174"/>
              <a:gd name="T83" fmla="*/ 226 h 337"/>
              <a:gd name="T84" fmla="*/ 67 w 174"/>
              <a:gd name="T85" fmla="*/ 195 h 337"/>
              <a:gd name="T86" fmla="*/ 98 w 174"/>
              <a:gd name="T87" fmla="*/ 204 h 337"/>
              <a:gd name="T88" fmla="*/ 120 w 174"/>
              <a:gd name="T89" fmla="*/ 195 h 337"/>
              <a:gd name="T90" fmla="*/ 138 w 174"/>
              <a:gd name="T91" fmla="*/ 213 h 337"/>
              <a:gd name="T92" fmla="*/ 147 w 174"/>
              <a:gd name="T93" fmla="*/ 235 h 337"/>
              <a:gd name="T94" fmla="*/ 125 w 174"/>
              <a:gd name="T95" fmla="*/ 244 h 337"/>
              <a:gd name="T96" fmla="*/ 116 w 174"/>
              <a:gd name="T97" fmla="*/ 252 h 337"/>
              <a:gd name="T98" fmla="*/ 116 w 174"/>
              <a:gd name="T99" fmla="*/ 283 h 337"/>
              <a:gd name="T100" fmla="*/ 98 w 174"/>
              <a:gd name="T101" fmla="*/ 297 h 337"/>
              <a:gd name="T102" fmla="*/ 111 w 174"/>
              <a:gd name="T103" fmla="*/ 314 h 337"/>
              <a:gd name="T104" fmla="*/ 98 w 174"/>
              <a:gd name="T105" fmla="*/ 328 h 337"/>
              <a:gd name="T106" fmla="*/ 89 w 174"/>
              <a:gd name="T107" fmla="*/ 332 h 337"/>
              <a:gd name="T108" fmla="*/ 72 w 174"/>
              <a:gd name="T109" fmla="*/ 314 h 337"/>
              <a:gd name="T110" fmla="*/ 54 w 174"/>
              <a:gd name="T111" fmla="*/ 297 h 337"/>
              <a:gd name="T112" fmla="*/ 23 w 174"/>
              <a:gd name="T113" fmla="*/ 239 h 337"/>
              <a:gd name="T114" fmla="*/ 9 w 174"/>
              <a:gd name="T115" fmla="*/ 235 h 337"/>
              <a:gd name="T116" fmla="*/ 40 w 174"/>
              <a:gd name="T117" fmla="*/ 221 h 337"/>
              <a:gd name="T118" fmla="*/ 14 w 174"/>
              <a:gd name="T119" fmla="*/ 195 h 337"/>
              <a:gd name="T120" fmla="*/ 9 w 174"/>
              <a:gd name="T121" fmla="*/ 186 h 337"/>
              <a:gd name="T122" fmla="*/ 0 w 174"/>
              <a:gd name="T123" fmla="*/ 18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" h="337">
                <a:moveTo>
                  <a:pt x="0" y="186"/>
                </a:moveTo>
                <a:lnTo>
                  <a:pt x="0" y="181"/>
                </a:lnTo>
                <a:lnTo>
                  <a:pt x="5" y="181"/>
                </a:lnTo>
                <a:lnTo>
                  <a:pt x="5" y="181"/>
                </a:lnTo>
                <a:lnTo>
                  <a:pt x="9" y="181"/>
                </a:lnTo>
                <a:lnTo>
                  <a:pt x="9" y="177"/>
                </a:lnTo>
                <a:lnTo>
                  <a:pt x="5" y="177"/>
                </a:lnTo>
                <a:lnTo>
                  <a:pt x="9" y="168"/>
                </a:lnTo>
                <a:lnTo>
                  <a:pt x="9" y="168"/>
                </a:lnTo>
                <a:lnTo>
                  <a:pt x="23" y="173"/>
                </a:lnTo>
                <a:lnTo>
                  <a:pt x="27" y="173"/>
                </a:lnTo>
                <a:lnTo>
                  <a:pt x="36" y="173"/>
                </a:lnTo>
                <a:lnTo>
                  <a:pt x="36" y="168"/>
                </a:lnTo>
                <a:lnTo>
                  <a:pt x="36" y="168"/>
                </a:lnTo>
                <a:lnTo>
                  <a:pt x="40" y="164"/>
                </a:lnTo>
                <a:lnTo>
                  <a:pt x="45" y="168"/>
                </a:lnTo>
                <a:lnTo>
                  <a:pt x="49" y="168"/>
                </a:lnTo>
                <a:lnTo>
                  <a:pt x="54" y="168"/>
                </a:lnTo>
                <a:lnTo>
                  <a:pt x="54" y="164"/>
                </a:lnTo>
                <a:lnTo>
                  <a:pt x="58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7" y="155"/>
                </a:lnTo>
                <a:lnTo>
                  <a:pt x="72" y="155"/>
                </a:lnTo>
                <a:lnTo>
                  <a:pt x="72" y="155"/>
                </a:lnTo>
                <a:lnTo>
                  <a:pt x="80" y="159"/>
                </a:lnTo>
                <a:lnTo>
                  <a:pt x="85" y="159"/>
                </a:lnTo>
                <a:lnTo>
                  <a:pt x="89" y="155"/>
                </a:lnTo>
                <a:lnTo>
                  <a:pt x="94" y="150"/>
                </a:lnTo>
                <a:lnTo>
                  <a:pt x="94" y="146"/>
                </a:lnTo>
                <a:lnTo>
                  <a:pt x="94" y="146"/>
                </a:lnTo>
                <a:lnTo>
                  <a:pt x="94" y="142"/>
                </a:lnTo>
                <a:lnTo>
                  <a:pt x="89" y="142"/>
                </a:lnTo>
                <a:lnTo>
                  <a:pt x="89" y="137"/>
                </a:lnTo>
                <a:lnTo>
                  <a:pt x="89" y="133"/>
                </a:lnTo>
                <a:lnTo>
                  <a:pt x="89" y="133"/>
                </a:lnTo>
                <a:lnTo>
                  <a:pt x="85" y="128"/>
                </a:lnTo>
                <a:lnTo>
                  <a:pt x="80" y="128"/>
                </a:lnTo>
                <a:lnTo>
                  <a:pt x="72" y="124"/>
                </a:lnTo>
                <a:lnTo>
                  <a:pt x="67" y="124"/>
                </a:lnTo>
                <a:lnTo>
                  <a:pt x="63" y="119"/>
                </a:lnTo>
                <a:lnTo>
                  <a:pt x="58" y="119"/>
                </a:lnTo>
                <a:lnTo>
                  <a:pt x="54" y="115"/>
                </a:lnTo>
                <a:lnTo>
                  <a:pt x="54" y="111"/>
                </a:lnTo>
                <a:lnTo>
                  <a:pt x="58" y="111"/>
                </a:lnTo>
                <a:lnTo>
                  <a:pt x="63" y="106"/>
                </a:lnTo>
                <a:lnTo>
                  <a:pt x="63" y="102"/>
                </a:lnTo>
                <a:lnTo>
                  <a:pt x="67" y="102"/>
                </a:lnTo>
                <a:lnTo>
                  <a:pt x="72" y="102"/>
                </a:lnTo>
                <a:lnTo>
                  <a:pt x="76" y="102"/>
                </a:lnTo>
                <a:lnTo>
                  <a:pt x="76" y="106"/>
                </a:lnTo>
                <a:lnTo>
                  <a:pt x="80" y="111"/>
                </a:lnTo>
                <a:lnTo>
                  <a:pt x="85" y="115"/>
                </a:lnTo>
                <a:lnTo>
                  <a:pt x="89" y="115"/>
                </a:lnTo>
                <a:lnTo>
                  <a:pt x="94" y="115"/>
                </a:lnTo>
                <a:lnTo>
                  <a:pt x="94" y="115"/>
                </a:lnTo>
                <a:lnTo>
                  <a:pt x="94" y="111"/>
                </a:lnTo>
                <a:lnTo>
                  <a:pt x="94" y="106"/>
                </a:lnTo>
                <a:lnTo>
                  <a:pt x="89" y="102"/>
                </a:lnTo>
                <a:lnTo>
                  <a:pt x="89" y="102"/>
                </a:lnTo>
                <a:lnTo>
                  <a:pt x="89" y="97"/>
                </a:lnTo>
                <a:lnTo>
                  <a:pt x="89" y="88"/>
                </a:lnTo>
                <a:lnTo>
                  <a:pt x="89" y="84"/>
                </a:lnTo>
                <a:lnTo>
                  <a:pt x="85" y="80"/>
                </a:lnTo>
                <a:lnTo>
                  <a:pt x="80" y="75"/>
                </a:lnTo>
                <a:lnTo>
                  <a:pt x="80" y="71"/>
                </a:lnTo>
                <a:lnTo>
                  <a:pt x="80" y="66"/>
                </a:lnTo>
                <a:lnTo>
                  <a:pt x="76" y="57"/>
                </a:lnTo>
                <a:lnTo>
                  <a:pt x="76" y="53"/>
                </a:lnTo>
                <a:lnTo>
                  <a:pt x="76" y="53"/>
                </a:lnTo>
                <a:lnTo>
                  <a:pt x="72" y="49"/>
                </a:lnTo>
                <a:lnTo>
                  <a:pt x="72" y="44"/>
                </a:lnTo>
                <a:lnTo>
                  <a:pt x="72" y="44"/>
                </a:lnTo>
                <a:lnTo>
                  <a:pt x="72" y="40"/>
                </a:lnTo>
                <a:lnTo>
                  <a:pt x="72" y="35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80" y="31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40"/>
                </a:lnTo>
                <a:lnTo>
                  <a:pt x="76" y="44"/>
                </a:lnTo>
                <a:lnTo>
                  <a:pt x="76" y="49"/>
                </a:lnTo>
                <a:lnTo>
                  <a:pt x="80" y="53"/>
                </a:lnTo>
                <a:lnTo>
                  <a:pt x="80" y="57"/>
                </a:lnTo>
                <a:lnTo>
                  <a:pt x="85" y="57"/>
                </a:lnTo>
                <a:lnTo>
                  <a:pt x="85" y="62"/>
                </a:lnTo>
                <a:lnTo>
                  <a:pt x="85" y="66"/>
                </a:lnTo>
                <a:lnTo>
                  <a:pt x="85" y="66"/>
                </a:lnTo>
                <a:lnTo>
                  <a:pt x="89" y="71"/>
                </a:lnTo>
                <a:lnTo>
                  <a:pt x="94" y="71"/>
                </a:lnTo>
                <a:lnTo>
                  <a:pt x="94" y="66"/>
                </a:lnTo>
                <a:lnTo>
                  <a:pt x="94" y="62"/>
                </a:lnTo>
                <a:lnTo>
                  <a:pt x="98" y="62"/>
                </a:lnTo>
                <a:lnTo>
                  <a:pt x="98" y="57"/>
                </a:lnTo>
                <a:lnTo>
                  <a:pt x="94" y="57"/>
                </a:lnTo>
                <a:lnTo>
                  <a:pt x="94" y="53"/>
                </a:lnTo>
                <a:lnTo>
                  <a:pt x="94" y="49"/>
                </a:lnTo>
                <a:lnTo>
                  <a:pt x="94" y="44"/>
                </a:lnTo>
                <a:lnTo>
                  <a:pt x="94" y="40"/>
                </a:lnTo>
                <a:lnTo>
                  <a:pt x="94" y="35"/>
                </a:lnTo>
                <a:lnTo>
                  <a:pt x="89" y="31"/>
                </a:lnTo>
                <a:lnTo>
                  <a:pt x="89" y="31"/>
                </a:lnTo>
                <a:lnTo>
                  <a:pt x="89" y="22"/>
                </a:lnTo>
                <a:lnTo>
                  <a:pt x="89" y="17"/>
                </a:lnTo>
                <a:lnTo>
                  <a:pt x="85" y="17"/>
                </a:lnTo>
                <a:lnTo>
                  <a:pt x="80" y="17"/>
                </a:lnTo>
                <a:lnTo>
                  <a:pt x="80" y="17"/>
                </a:lnTo>
                <a:lnTo>
                  <a:pt x="80" y="22"/>
                </a:lnTo>
                <a:lnTo>
                  <a:pt x="76" y="22"/>
                </a:lnTo>
                <a:lnTo>
                  <a:pt x="76" y="17"/>
                </a:lnTo>
                <a:lnTo>
                  <a:pt x="72" y="13"/>
                </a:lnTo>
                <a:lnTo>
                  <a:pt x="67" y="9"/>
                </a:lnTo>
                <a:lnTo>
                  <a:pt x="67" y="4"/>
                </a:lnTo>
                <a:lnTo>
                  <a:pt x="67" y="0"/>
                </a:lnTo>
                <a:lnTo>
                  <a:pt x="67" y="4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0" y="9"/>
                </a:lnTo>
                <a:lnTo>
                  <a:pt x="80" y="9"/>
                </a:lnTo>
                <a:lnTo>
                  <a:pt x="80" y="4"/>
                </a:lnTo>
                <a:lnTo>
                  <a:pt x="80" y="4"/>
                </a:lnTo>
                <a:lnTo>
                  <a:pt x="76" y="4"/>
                </a:lnTo>
                <a:lnTo>
                  <a:pt x="76" y="9"/>
                </a:lnTo>
                <a:lnTo>
                  <a:pt x="72" y="4"/>
                </a:lnTo>
                <a:lnTo>
                  <a:pt x="72" y="4"/>
                </a:lnTo>
                <a:lnTo>
                  <a:pt x="76" y="0"/>
                </a:lnTo>
                <a:lnTo>
                  <a:pt x="80" y="0"/>
                </a:lnTo>
                <a:lnTo>
                  <a:pt x="80" y="0"/>
                </a:lnTo>
                <a:lnTo>
                  <a:pt x="85" y="4"/>
                </a:lnTo>
                <a:lnTo>
                  <a:pt x="89" y="4"/>
                </a:lnTo>
                <a:lnTo>
                  <a:pt x="89" y="9"/>
                </a:lnTo>
                <a:lnTo>
                  <a:pt x="94" y="13"/>
                </a:lnTo>
                <a:lnTo>
                  <a:pt x="98" y="22"/>
                </a:lnTo>
                <a:lnTo>
                  <a:pt x="103" y="26"/>
                </a:lnTo>
                <a:lnTo>
                  <a:pt x="103" y="31"/>
                </a:lnTo>
                <a:lnTo>
                  <a:pt x="107" y="40"/>
                </a:lnTo>
                <a:lnTo>
                  <a:pt x="111" y="44"/>
                </a:lnTo>
                <a:lnTo>
                  <a:pt x="111" y="49"/>
                </a:lnTo>
                <a:lnTo>
                  <a:pt x="116" y="53"/>
                </a:lnTo>
                <a:lnTo>
                  <a:pt x="120" y="57"/>
                </a:lnTo>
                <a:lnTo>
                  <a:pt x="125" y="66"/>
                </a:lnTo>
                <a:lnTo>
                  <a:pt x="129" y="71"/>
                </a:lnTo>
                <a:lnTo>
                  <a:pt x="129" y="75"/>
                </a:lnTo>
                <a:lnTo>
                  <a:pt x="134" y="84"/>
                </a:lnTo>
                <a:lnTo>
                  <a:pt x="138" y="84"/>
                </a:lnTo>
                <a:lnTo>
                  <a:pt x="143" y="93"/>
                </a:lnTo>
                <a:lnTo>
                  <a:pt x="143" y="97"/>
                </a:lnTo>
                <a:lnTo>
                  <a:pt x="143" y="97"/>
                </a:lnTo>
                <a:lnTo>
                  <a:pt x="143" y="102"/>
                </a:lnTo>
                <a:lnTo>
                  <a:pt x="143" y="106"/>
                </a:lnTo>
                <a:lnTo>
                  <a:pt x="143" y="111"/>
                </a:lnTo>
                <a:lnTo>
                  <a:pt x="147" y="115"/>
                </a:lnTo>
                <a:lnTo>
                  <a:pt x="147" y="119"/>
                </a:lnTo>
                <a:lnTo>
                  <a:pt x="151" y="128"/>
                </a:lnTo>
                <a:lnTo>
                  <a:pt x="160" y="133"/>
                </a:lnTo>
                <a:lnTo>
                  <a:pt x="165" y="137"/>
                </a:lnTo>
                <a:lnTo>
                  <a:pt x="169" y="142"/>
                </a:lnTo>
                <a:lnTo>
                  <a:pt x="169" y="142"/>
                </a:lnTo>
                <a:lnTo>
                  <a:pt x="169" y="146"/>
                </a:lnTo>
                <a:lnTo>
                  <a:pt x="169" y="150"/>
                </a:lnTo>
                <a:lnTo>
                  <a:pt x="174" y="155"/>
                </a:lnTo>
                <a:lnTo>
                  <a:pt x="169" y="159"/>
                </a:lnTo>
                <a:lnTo>
                  <a:pt x="169" y="159"/>
                </a:lnTo>
                <a:lnTo>
                  <a:pt x="165" y="159"/>
                </a:lnTo>
                <a:lnTo>
                  <a:pt x="160" y="164"/>
                </a:lnTo>
                <a:lnTo>
                  <a:pt x="156" y="164"/>
                </a:lnTo>
                <a:lnTo>
                  <a:pt x="151" y="164"/>
                </a:lnTo>
                <a:lnTo>
                  <a:pt x="147" y="164"/>
                </a:lnTo>
                <a:lnTo>
                  <a:pt x="143" y="164"/>
                </a:lnTo>
                <a:lnTo>
                  <a:pt x="143" y="168"/>
                </a:lnTo>
                <a:lnTo>
                  <a:pt x="138" y="173"/>
                </a:lnTo>
                <a:lnTo>
                  <a:pt x="134" y="173"/>
                </a:lnTo>
                <a:lnTo>
                  <a:pt x="129" y="173"/>
                </a:lnTo>
                <a:lnTo>
                  <a:pt x="125" y="177"/>
                </a:lnTo>
                <a:lnTo>
                  <a:pt x="125" y="177"/>
                </a:lnTo>
                <a:lnTo>
                  <a:pt x="120" y="181"/>
                </a:lnTo>
                <a:lnTo>
                  <a:pt x="120" y="186"/>
                </a:lnTo>
                <a:lnTo>
                  <a:pt x="120" y="186"/>
                </a:lnTo>
                <a:lnTo>
                  <a:pt x="120" y="190"/>
                </a:lnTo>
                <a:lnTo>
                  <a:pt x="120" y="190"/>
                </a:lnTo>
                <a:lnTo>
                  <a:pt x="120" y="190"/>
                </a:lnTo>
                <a:lnTo>
                  <a:pt x="116" y="195"/>
                </a:lnTo>
                <a:lnTo>
                  <a:pt x="111" y="190"/>
                </a:lnTo>
                <a:lnTo>
                  <a:pt x="107" y="195"/>
                </a:lnTo>
                <a:lnTo>
                  <a:pt x="103" y="195"/>
                </a:lnTo>
                <a:lnTo>
                  <a:pt x="103" y="195"/>
                </a:lnTo>
                <a:lnTo>
                  <a:pt x="103" y="195"/>
                </a:lnTo>
                <a:lnTo>
                  <a:pt x="103" y="195"/>
                </a:lnTo>
                <a:lnTo>
                  <a:pt x="89" y="195"/>
                </a:lnTo>
                <a:lnTo>
                  <a:pt x="89" y="190"/>
                </a:lnTo>
                <a:lnTo>
                  <a:pt x="85" y="186"/>
                </a:lnTo>
                <a:lnTo>
                  <a:pt x="76" y="181"/>
                </a:lnTo>
                <a:lnTo>
                  <a:pt x="72" y="181"/>
                </a:lnTo>
                <a:lnTo>
                  <a:pt x="54" y="190"/>
                </a:lnTo>
                <a:lnTo>
                  <a:pt x="54" y="195"/>
                </a:lnTo>
                <a:lnTo>
                  <a:pt x="49" y="195"/>
                </a:lnTo>
                <a:lnTo>
                  <a:pt x="49" y="199"/>
                </a:lnTo>
                <a:lnTo>
                  <a:pt x="45" y="204"/>
                </a:lnTo>
                <a:lnTo>
                  <a:pt x="54" y="213"/>
                </a:lnTo>
                <a:lnTo>
                  <a:pt x="58" y="217"/>
                </a:lnTo>
                <a:lnTo>
                  <a:pt x="63" y="226"/>
                </a:lnTo>
                <a:lnTo>
                  <a:pt x="63" y="226"/>
                </a:lnTo>
                <a:lnTo>
                  <a:pt x="67" y="221"/>
                </a:lnTo>
                <a:lnTo>
                  <a:pt x="67" y="217"/>
                </a:lnTo>
                <a:lnTo>
                  <a:pt x="67" y="204"/>
                </a:lnTo>
                <a:lnTo>
                  <a:pt x="67" y="195"/>
                </a:lnTo>
                <a:lnTo>
                  <a:pt x="67" y="195"/>
                </a:lnTo>
                <a:lnTo>
                  <a:pt x="72" y="186"/>
                </a:lnTo>
                <a:lnTo>
                  <a:pt x="76" y="186"/>
                </a:lnTo>
                <a:lnTo>
                  <a:pt x="80" y="190"/>
                </a:lnTo>
                <a:lnTo>
                  <a:pt x="85" y="195"/>
                </a:lnTo>
                <a:lnTo>
                  <a:pt x="98" y="204"/>
                </a:lnTo>
                <a:lnTo>
                  <a:pt x="103" y="204"/>
                </a:lnTo>
                <a:lnTo>
                  <a:pt x="111" y="199"/>
                </a:lnTo>
                <a:lnTo>
                  <a:pt x="116" y="199"/>
                </a:lnTo>
                <a:lnTo>
                  <a:pt x="116" y="195"/>
                </a:lnTo>
                <a:lnTo>
                  <a:pt x="120" y="195"/>
                </a:lnTo>
                <a:lnTo>
                  <a:pt x="125" y="199"/>
                </a:lnTo>
                <a:lnTo>
                  <a:pt x="129" y="199"/>
                </a:lnTo>
                <a:lnTo>
                  <a:pt x="134" y="204"/>
                </a:lnTo>
                <a:lnTo>
                  <a:pt x="138" y="208"/>
                </a:lnTo>
                <a:lnTo>
                  <a:pt x="138" y="213"/>
                </a:lnTo>
                <a:lnTo>
                  <a:pt x="143" y="217"/>
                </a:lnTo>
                <a:lnTo>
                  <a:pt x="147" y="226"/>
                </a:lnTo>
                <a:lnTo>
                  <a:pt x="156" y="230"/>
                </a:lnTo>
                <a:lnTo>
                  <a:pt x="147" y="235"/>
                </a:lnTo>
                <a:lnTo>
                  <a:pt x="147" y="235"/>
                </a:lnTo>
                <a:lnTo>
                  <a:pt x="143" y="239"/>
                </a:lnTo>
                <a:lnTo>
                  <a:pt x="143" y="244"/>
                </a:lnTo>
                <a:lnTo>
                  <a:pt x="138" y="244"/>
                </a:lnTo>
                <a:lnTo>
                  <a:pt x="134" y="239"/>
                </a:lnTo>
                <a:lnTo>
                  <a:pt x="125" y="244"/>
                </a:lnTo>
                <a:lnTo>
                  <a:pt x="125" y="244"/>
                </a:lnTo>
                <a:lnTo>
                  <a:pt x="120" y="239"/>
                </a:lnTo>
                <a:lnTo>
                  <a:pt x="116" y="244"/>
                </a:lnTo>
                <a:lnTo>
                  <a:pt x="116" y="248"/>
                </a:lnTo>
                <a:lnTo>
                  <a:pt x="116" y="252"/>
                </a:lnTo>
                <a:lnTo>
                  <a:pt x="116" y="261"/>
                </a:lnTo>
                <a:lnTo>
                  <a:pt x="120" y="275"/>
                </a:lnTo>
                <a:lnTo>
                  <a:pt x="116" y="275"/>
                </a:lnTo>
                <a:lnTo>
                  <a:pt x="116" y="279"/>
                </a:lnTo>
                <a:lnTo>
                  <a:pt x="116" y="283"/>
                </a:lnTo>
                <a:lnTo>
                  <a:pt x="107" y="288"/>
                </a:lnTo>
                <a:lnTo>
                  <a:pt x="94" y="288"/>
                </a:lnTo>
                <a:lnTo>
                  <a:pt x="94" y="288"/>
                </a:lnTo>
                <a:lnTo>
                  <a:pt x="94" y="297"/>
                </a:lnTo>
                <a:lnTo>
                  <a:pt x="98" y="297"/>
                </a:lnTo>
                <a:lnTo>
                  <a:pt x="107" y="301"/>
                </a:lnTo>
                <a:lnTo>
                  <a:pt x="120" y="301"/>
                </a:lnTo>
                <a:lnTo>
                  <a:pt x="120" y="310"/>
                </a:lnTo>
                <a:lnTo>
                  <a:pt x="111" y="314"/>
                </a:lnTo>
                <a:lnTo>
                  <a:pt x="111" y="314"/>
                </a:lnTo>
                <a:lnTo>
                  <a:pt x="111" y="323"/>
                </a:lnTo>
                <a:lnTo>
                  <a:pt x="111" y="328"/>
                </a:lnTo>
                <a:lnTo>
                  <a:pt x="107" y="328"/>
                </a:lnTo>
                <a:lnTo>
                  <a:pt x="103" y="323"/>
                </a:lnTo>
                <a:lnTo>
                  <a:pt x="98" y="328"/>
                </a:lnTo>
                <a:lnTo>
                  <a:pt x="98" y="328"/>
                </a:lnTo>
                <a:lnTo>
                  <a:pt x="98" y="332"/>
                </a:lnTo>
                <a:lnTo>
                  <a:pt x="98" y="337"/>
                </a:lnTo>
                <a:lnTo>
                  <a:pt x="89" y="337"/>
                </a:lnTo>
                <a:lnTo>
                  <a:pt x="89" y="332"/>
                </a:lnTo>
                <a:lnTo>
                  <a:pt x="89" y="332"/>
                </a:lnTo>
                <a:lnTo>
                  <a:pt x="80" y="328"/>
                </a:lnTo>
                <a:lnTo>
                  <a:pt x="80" y="319"/>
                </a:lnTo>
                <a:lnTo>
                  <a:pt x="72" y="314"/>
                </a:lnTo>
                <a:lnTo>
                  <a:pt x="72" y="314"/>
                </a:lnTo>
                <a:lnTo>
                  <a:pt x="67" y="314"/>
                </a:lnTo>
                <a:lnTo>
                  <a:pt x="63" y="306"/>
                </a:lnTo>
                <a:lnTo>
                  <a:pt x="63" y="301"/>
                </a:lnTo>
                <a:lnTo>
                  <a:pt x="63" y="301"/>
                </a:lnTo>
                <a:lnTo>
                  <a:pt x="54" y="297"/>
                </a:lnTo>
                <a:lnTo>
                  <a:pt x="45" y="292"/>
                </a:lnTo>
                <a:lnTo>
                  <a:pt x="32" y="275"/>
                </a:lnTo>
                <a:lnTo>
                  <a:pt x="32" y="275"/>
                </a:lnTo>
                <a:lnTo>
                  <a:pt x="27" y="266"/>
                </a:lnTo>
                <a:lnTo>
                  <a:pt x="23" y="239"/>
                </a:lnTo>
                <a:lnTo>
                  <a:pt x="18" y="239"/>
                </a:lnTo>
                <a:lnTo>
                  <a:pt x="18" y="239"/>
                </a:lnTo>
                <a:lnTo>
                  <a:pt x="14" y="235"/>
                </a:lnTo>
                <a:lnTo>
                  <a:pt x="9" y="235"/>
                </a:lnTo>
                <a:lnTo>
                  <a:pt x="9" y="235"/>
                </a:lnTo>
                <a:lnTo>
                  <a:pt x="14" y="230"/>
                </a:lnTo>
                <a:lnTo>
                  <a:pt x="32" y="226"/>
                </a:lnTo>
                <a:lnTo>
                  <a:pt x="36" y="230"/>
                </a:lnTo>
                <a:lnTo>
                  <a:pt x="40" y="226"/>
                </a:lnTo>
                <a:lnTo>
                  <a:pt x="40" y="221"/>
                </a:lnTo>
                <a:lnTo>
                  <a:pt x="32" y="213"/>
                </a:lnTo>
                <a:lnTo>
                  <a:pt x="27" y="204"/>
                </a:lnTo>
                <a:lnTo>
                  <a:pt x="23" y="199"/>
                </a:lnTo>
                <a:lnTo>
                  <a:pt x="18" y="199"/>
                </a:lnTo>
                <a:lnTo>
                  <a:pt x="14" y="195"/>
                </a:lnTo>
                <a:lnTo>
                  <a:pt x="9" y="195"/>
                </a:lnTo>
                <a:lnTo>
                  <a:pt x="9" y="195"/>
                </a:lnTo>
                <a:lnTo>
                  <a:pt x="14" y="190"/>
                </a:lnTo>
                <a:lnTo>
                  <a:pt x="9" y="186"/>
                </a:lnTo>
                <a:lnTo>
                  <a:pt x="9" y="186"/>
                </a:lnTo>
                <a:lnTo>
                  <a:pt x="9" y="186"/>
                </a:lnTo>
                <a:lnTo>
                  <a:pt x="9" y="190"/>
                </a:lnTo>
                <a:lnTo>
                  <a:pt x="5" y="190"/>
                </a:lnTo>
                <a:lnTo>
                  <a:pt x="5" y="190"/>
                </a:lnTo>
                <a:lnTo>
                  <a:pt x="0" y="18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49" name="Freeform 992">
            <a:extLst>
              <a:ext uri="{FF2B5EF4-FFF2-40B4-BE49-F238E27FC236}">
                <a16:creationId xmlns:a16="http://schemas.microsoft.com/office/drawing/2014/main" id="{37CFA978-E0B0-452A-A4CB-BD7AB763F06F}"/>
              </a:ext>
            </a:extLst>
          </p:cNvPr>
          <p:cNvSpPr>
            <a:spLocks/>
          </p:cNvSpPr>
          <p:nvPr/>
        </p:nvSpPr>
        <p:spPr bwMode="auto">
          <a:xfrm>
            <a:off x="6471947" y="4077858"/>
            <a:ext cx="155377" cy="300931"/>
          </a:xfrm>
          <a:custGeom>
            <a:avLst/>
            <a:gdLst>
              <a:gd name="T0" fmla="*/ 9 w 174"/>
              <a:gd name="T1" fmla="*/ 181 h 337"/>
              <a:gd name="T2" fmla="*/ 23 w 174"/>
              <a:gd name="T3" fmla="*/ 173 h 337"/>
              <a:gd name="T4" fmla="*/ 40 w 174"/>
              <a:gd name="T5" fmla="*/ 164 h 337"/>
              <a:gd name="T6" fmla="*/ 58 w 174"/>
              <a:gd name="T7" fmla="*/ 159 h 337"/>
              <a:gd name="T8" fmla="*/ 63 w 174"/>
              <a:gd name="T9" fmla="*/ 159 h 337"/>
              <a:gd name="T10" fmla="*/ 85 w 174"/>
              <a:gd name="T11" fmla="*/ 159 h 337"/>
              <a:gd name="T12" fmla="*/ 94 w 174"/>
              <a:gd name="T13" fmla="*/ 142 h 337"/>
              <a:gd name="T14" fmla="*/ 85 w 174"/>
              <a:gd name="T15" fmla="*/ 128 h 337"/>
              <a:gd name="T16" fmla="*/ 58 w 174"/>
              <a:gd name="T17" fmla="*/ 119 h 337"/>
              <a:gd name="T18" fmla="*/ 63 w 174"/>
              <a:gd name="T19" fmla="*/ 102 h 337"/>
              <a:gd name="T20" fmla="*/ 80 w 174"/>
              <a:gd name="T21" fmla="*/ 111 h 337"/>
              <a:gd name="T22" fmla="*/ 94 w 174"/>
              <a:gd name="T23" fmla="*/ 111 h 337"/>
              <a:gd name="T24" fmla="*/ 89 w 174"/>
              <a:gd name="T25" fmla="*/ 88 h 337"/>
              <a:gd name="T26" fmla="*/ 80 w 174"/>
              <a:gd name="T27" fmla="*/ 66 h 337"/>
              <a:gd name="T28" fmla="*/ 72 w 174"/>
              <a:gd name="T29" fmla="*/ 44 h 337"/>
              <a:gd name="T30" fmla="*/ 76 w 174"/>
              <a:gd name="T31" fmla="*/ 31 h 337"/>
              <a:gd name="T32" fmla="*/ 76 w 174"/>
              <a:gd name="T33" fmla="*/ 35 h 337"/>
              <a:gd name="T34" fmla="*/ 80 w 174"/>
              <a:gd name="T35" fmla="*/ 57 h 337"/>
              <a:gd name="T36" fmla="*/ 89 w 174"/>
              <a:gd name="T37" fmla="*/ 71 h 337"/>
              <a:gd name="T38" fmla="*/ 98 w 174"/>
              <a:gd name="T39" fmla="*/ 57 h 337"/>
              <a:gd name="T40" fmla="*/ 94 w 174"/>
              <a:gd name="T41" fmla="*/ 40 h 337"/>
              <a:gd name="T42" fmla="*/ 89 w 174"/>
              <a:gd name="T43" fmla="*/ 17 h 337"/>
              <a:gd name="T44" fmla="*/ 76 w 174"/>
              <a:gd name="T45" fmla="*/ 22 h 337"/>
              <a:gd name="T46" fmla="*/ 67 w 174"/>
              <a:gd name="T47" fmla="*/ 0 h 337"/>
              <a:gd name="T48" fmla="*/ 76 w 174"/>
              <a:gd name="T49" fmla="*/ 9 h 337"/>
              <a:gd name="T50" fmla="*/ 76 w 174"/>
              <a:gd name="T51" fmla="*/ 4 h 337"/>
              <a:gd name="T52" fmla="*/ 80 w 174"/>
              <a:gd name="T53" fmla="*/ 0 h 337"/>
              <a:gd name="T54" fmla="*/ 94 w 174"/>
              <a:gd name="T55" fmla="*/ 13 h 337"/>
              <a:gd name="T56" fmla="*/ 111 w 174"/>
              <a:gd name="T57" fmla="*/ 44 h 337"/>
              <a:gd name="T58" fmla="*/ 129 w 174"/>
              <a:gd name="T59" fmla="*/ 71 h 337"/>
              <a:gd name="T60" fmla="*/ 143 w 174"/>
              <a:gd name="T61" fmla="*/ 97 h 337"/>
              <a:gd name="T62" fmla="*/ 147 w 174"/>
              <a:gd name="T63" fmla="*/ 115 h 337"/>
              <a:gd name="T64" fmla="*/ 169 w 174"/>
              <a:gd name="T65" fmla="*/ 142 h 337"/>
              <a:gd name="T66" fmla="*/ 169 w 174"/>
              <a:gd name="T67" fmla="*/ 159 h 337"/>
              <a:gd name="T68" fmla="*/ 151 w 174"/>
              <a:gd name="T69" fmla="*/ 164 h 337"/>
              <a:gd name="T70" fmla="*/ 134 w 174"/>
              <a:gd name="T71" fmla="*/ 173 h 337"/>
              <a:gd name="T72" fmla="*/ 120 w 174"/>
              <a:gd name="T73" fmla="*/ 186 h 337"/>
              <a:gd name="T74" fmla="*/ 116 w 174"/>
              <a:gd name="T75" fmla="*/ 195 h 337"/>
              <a:gd name="T76" fmla="*/ 103 w 174"/>
              <a:gd name="T77" fmla="*/ 195 h 337"/>
              <a:gd name="T78" fmla="*/ 76 w 174"/>
              <a:gd name="T79" fmla="*/ 181 h 337"/>
              <a:gd name="T80" fmla="*/ 49 w 174"/>
              <a:gd name="T81" fmla="*/ 199 h 337"/>
              <a:gd name="T82" fmla="*/ 63 w 174"/>
              <a:gd name="T83" fmla="*/ 226 h 337"/>
              <a:gd name="T84" fmla="*/ 67 w 174"/>
              <a:gd name="T85" fmla="*/ 195 h 337"/>
              <a:gd name="T86" fmla="*/ 98 w 174"/>
              <a:gd name="T87" fmla="*/ 204 h 337"/>
              <a:gd name="T88" fmla="*/ 120 w 174"/>
              <a:gd name="T89" fmla="*/ 195 h 337"/>
              <a:gd name="T90" fmla="*/ 138 w 174"/>
              <a:gd name="T91" fmla="*/ 213 h 337"/>
              <a:gd name="T92" fmla="*/ 147 w 174"/>
              <a:gd name="T93" fmla="*/ 235 h 337"/>
              <a:gd name="T94" fmla="*/ 125 w 174"/>
              <a:gd name="T95" fmla="*/ 244 h 337"/>
              <a:gd name="T96" fmla="*/ 116 w 174"/>
              <a:gd name="T97" fmla="*/ 252 h 337"/>
              <a:gd name="T98" fmla="*/ 116 w 174"/>
              <a:gd name="T99" fmla="*/ 283 h 337"/>
              <a:gd name="T100" fmla="*/ 98 w 174"/>
              <a:gd name="T101" fmla="*/ 297 h 337"/>
              <a:gd name="T102" fmla="*/ 111 w 174"/>
              <a:gd name="T103" fmla="*/ 314 h 337"/>
              <a:gd name="T104" fmla="*/ 98 w 174"/>
              <a:gd name="T105" fmla="*/ 328 h 337"/>
              <a:gd name="T106" fmla="*/ 89 w 174"/>
              <a:gd name="T107" fmla="*/ 332 h 337"/>
              <a:gd name="T108" fmla="*/ 72 w 174"/>
              <a:gd name="T109" fmla="*/ 314 h 337"/>
              <a:gd name="T110" fmla="*/ 54 w 174"/>
              <a:gd name="T111" fmla="*/ 297 h 337"/>
              <a:gd name="T112" fmla="*/ 23 w 174"/>
              <a:gd name="T113" fmla="*/ 239 h 337"/>
              <a:gd name="T114" fmla="*/ 9 w 174"/>
              <a:gd name="T115" fmla="*/ 235 h 337"/>
              <a:gd name="T116" fmla="*/ 40 w 174"/>
              <a:gd name="T117" fmla="*/ 221 h 337"/>
              <a:gd name="T118" fmla="*/ 14 w 174"/>
              <a:gd name="T119" fmla="*/ 195 h 337"/>
              <a:gd name="T120" fmla="*/ 9 w 174"/>
              <a:gd name="T121" fmla="*/ 186 h 337"/>
              <a:gd name="T122" fmla="*/ 0 w 174"/>
              <a:gd name="T123" fmla="*/ 18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" h="337">
                <a:moveTo>
                  <a:pt x="0" y="186"/>
                </a:moveTo>
                <a:lnTo>
                  <a:pt x="0" y="181"/>
                </a:lnTo>
                <a:lnTo>
                  <a:pt x="5" y="181"/>
                </a:lnTo>
                <a:lnTo>
                  <a:pt x="5" y="181"/>
                </a:lnTo>
                <a:lnTo>
                  <a:pt x="9" y="181"/>
                </a:lnTo>
                <a:lnTo>
                  <a:pt x="9" y="177"/>
                </a:lnTo>
                <a:lnTo>
                  <a:pt x="5" y="177"/>
                </a:lnTo>
                <a:lnTo>
                  <a:pt x="9" y="168"/>
                </a:lnTo>
                <a:lnTo>
                  <a:pt x="9" y="168"/>
                </a:lnTo>
                <a:lnTo>
                  <a:pt x="23" y="173"/>
                </a:lnTo>
                <a:lnTo>
                  <a:pt x="27" y="173"/>
                </a:lnTo>
                <a:lnTo>
                  <a:pt x="36" y="173"/>
                </a:lnTo>
                <a:lnTo>
                  <a:pt x="36" y="168"/>
                </a:lnTo>
                <a:lnTo>
                  <a:pt x="36" y="168"/>
                </a:lnTo>
                <a:lnTo>
                  <a:pt x="40" y="164"/>
                </a:lnTo>
                <a:lnTo>
                  <a:pt x="45" y="168"/>
                </a:lnTo>
                <a:lnTo>
                  <a:pt x="49" y="168"/>
                </a:lnTo>
                <a:lnTo>
                  <a:pt x="54" y="168"/>
                </a:lnTo>
                <a:lnTo>
                  <a:pt x="54" y="164"/>
                </a:lnTo>
                <a:lnTo>
                  <a:pt x="58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7" y="155"/>
                </a:lnTo>
                <a:lnTo>
                  <a:pt x="72" y="155"/>
                </a:lnTo>
                <a:lnTo>
                  <a:pt x="72" y="155"/>
                </a:lnTo>
                <a:lnTo>
                  <a:pt x="80" y="159"/>
                </a:lnTo>
                <a:lnTo>
                  <a:pt x="85" y="159"/>
                </a:lnTo>
                <a:lnTo>
                  <a:pt x="89" y="155"/>
                </a:lnTo>
                <a:lnTo>
                  <a:pt x="94" y="150"/>
                </a:lnTo>
                <a:lnTo>
                  <a:pt x="94" y="146"/>
                </a:lnTo>
                <a:lnTo>
                  <a:pt x="94" y="146"/>
                </a:lnTo>
                <a:lnTo>
                  <a:pt x="94" y="142"/>
                </a:lnTo>
                <a:lnTo>
                  <a:pt x="89" y="142"/>
                </a:lnTo>
                <a:lnTo>
                  <a:pt x="89" y="137"/>
                </a:lnTo>
                <a:lnTo>
                  <a:pt x="89" y="133"/>
                </a:lnTo>
                <a:lnTo>
                  <a:pt x="89" y="133"/>
                </a:lnTo>
                <a:lnTo>
                  <a:pt x="85" y="128"/>
                </a:lnTo>
                <a:lnTo>
                  <a:pt x="80" y="128"/>
                </a:lnTo>
                <a:lnTo>
                  <a:pt x="72" y="124"/>
                </a:lnTo>
                <a:lnTo>
                  <a:pt x="67" y="124"/>
                </a:lnTo>
                <a:lnTo>
                  <a:pt x="63" y="119"/>
                </a:lnTo>
                <a:lnTo>
                  <a:pt x="58" y="119"/>
                </a:lnTo>
                <a:lnTo>
                  <a:pt x="54" y="115"/>
                </a:lnTo>
                <a:lnTo>
                  <a:pt x="54" y="111"/>
                </a:lnTo>
                <a:lnTo>
                  <a:pt x="58" y="111"/>
                </a:lnTo>
                <a:lnTo>
                  <a:pt x="63" y="106"/>
                </a:lnTo>
                <a:lnTo>
                  <a:pt x="63" y="102"/>
                </a:lnTo>
                <a:lnTo>
                  <a:pt x="67" y="102"/>
                </a:lnTo>
                <a:lnTo>
                  <a:pt x="72" y="102"/>
                </a:lnTo>
                <a:lnTo>
                  <a:pt x="76" y="102"/>
                </a:lnTo>
                <a:lnTo>
                  <a:pt x="76" y="106"/>
                </a:lnTo>
                <a:lnTo>
                  <a:pt x="80" y="111"/>
                </a:lnTo>
                <a:lnTo>
                  <a:pt x="85" y="115"/>
                </a:lnTo>
                <a:lnTo>
                  <a:pt x="89" y="115"/>
                </a:lnTo>
                <a:lnTo>
                  <a:pt x="94" y="115"/>
                </a:lnTo>
                <a:lnTo>
                  <a:pt x="94" y="115"/>
                </a:lnTo>
                <a:lnTo>
                  <a:pt x="94" y="111"/>
                </a:lnTo>
                <a:lnTo>
                  <a:pt x="94" y="106"/>
                </a:lnTo>
                <a:lnTo>
                  <a:pt x="89" y="102"/>
                </a:lnTo>
                <a:lnTo>
                  <a:pt x="89" y="102"/>
                </a:lnTo>
                <a:lnTo>
                  <a:pt x="89" y="97"/>
                </a:lnTo>
                <a:lnTo>
                  <a:pt x="89" y="88"/>
                </a:lnTo>
                <a:lnTo>
                  <a:pt x="89" y="84"/>
                </a:lnTo>
                <a:lnTo>
                  <a:pt x="85" y="80"/>
                </a:lnTo>
                <a:lnTo>
                  <a:pt x="80" y="75"/>
                </a:lnTo>
                <a:lnTo>
                  <a:pt x="80" y="71"/>
                </a:lnTo>
                <a:lnTo>
                  <a:pt x="80" y="66"/>
                </a:lnTo>
                <a:lnTo>
                  <a:pt x="76" y="57"/>
                </a:lnTo>
                <a:lnTo>
                  <a:pt x="76" y="53"/>
                </a:lnTo>
                <a:lnTo>
                  <a:pt x="76" y="53"/>
                </a:lnTo>
                <a:lnTo>
                  <a:pt x="72" y="49"/>
                </a:lnTo>
                <a:lnTo>
                  <a:pt x="72" y="44"/>
                </a:lnTo>
                <a:lnTo>
                  <a:pt x="72" y="44"/>
                </a:lnTo>
                <a:lnTo>
                  <a:pt x="72" y="40"/>
                </a:lnTo>
                <a:lnTo>
                  <a:pt x="72" y="35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80" y="31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40"/>
                </a:lnTo>
                <a:lnTo>
                  <a:pt x="76" y="44"/>
                </a:lnTo>
                <a:lnTo>
                  <a:pt x="76" y="49"/>
                </a:lnTo>
                <a:lnTo>
                  <a:pt x="80" y="53"/>
                </a:lnTo>
                <a:lnTo>
                  <a:pt x="80" y="57"/>
                </a:lnTo>
                <a:lnTo>
                  <a:pt x="85" y="57"/>
                </a:lnTo>
                <a:lnTo>
                  <a:pt x="85" y="62"/>
                </a:lnTo>
                <a:lnTo>
                  <a:pt x="85" y="66"/>
                </a:lnTo>
                <a:lnTo>
                  <a:pt x="85" y="66"/>
                </a:lnTo>
                <a:lnTo>
                  <a:pt x="89" y="71"/>
                </a:lnTo>
                <a:lnTo>
                  <a:pt x="94" y="71"/>
                </a:lnTo>
                <a:lnTo>
                  <a:pt x="94" y="66"/>
                </a:lnTo>
                <a:lnTo>
                  <a:pt x="94" y="62"/>
                </a:lnTo>
                <a:lnTo>
                  <a:pt x="98" y="62"/>
                </a:lnTo>
                <a:lnTo>
                  <a:pt x="98" y="57"/>
                </a:lnTo>
                <a:lnTo>
                  <a:pt x="94" y="57"/>
                </a:lnTo>
                <a:lnTo>
                  <a:pt x="94" y="53"/>
                </a:lnTo>
                <a:lnTo>
                  <a:pt x="94" y="49"/>
                </a:lnTo>
                <a:lnTo>
                  <a:pt x="94" y="44"/>
                </a:lnTo>
                <a:lnTo>
                  <a:pt x="94" y="40"/>
                </a:lnTo>
                <a:lnTo>
                  <a:pt x="94" y="35"/>
                </a:lnTo>
                <a:lnTo>
                  <a:pt x="89" y="31"/>
                </a:lnTo>
                <a:lnTo>
                  <a:pt x="89" y="31"/>
                </a:lnTo>
                <a:lnTo>
                  <a:pt x="89" y="22"/>
                </a:lnTo>
                <a:lnTo>
                  <a:pt x="89" y="17"/>
                </a:lnTo>
                <a:lnTo>
                  <a:pt x="85" y="17"/>
                </a:lnTo>
                <a:lnTo>
                  <a:pt x="80" y="17"/>
                </a:lnTo>
                <a:lnTo>
                  <a:pt x="80" y="17"/>
                </a:lnTo>
                <a:lnTo>
                  <a:pt x="80" y="22"/>
                </a:lnTo>
                <a:lnTo>
                  <a:pt x="76" y="22"/>
                </a:lnTo>
                <a:lnTo>
                  <a:pt x="76" y="17"/>
                </a:lnTo>
                <a:lnTo>
                  <a:pt x="72" y="13"/>
                </a:lnTo>
                <a:lnTo>
                  <a:pt x="67" y="9"/>
                </a:lnTo>
                <a:lnTo>
                  <a:pt x="67" y="4"/>
                </a:lnTo>
                <a:lnTo>
                  <a:pt x="67" y="0"/>
                </a:lnTo>
                <a:lnTo>
                  <a:pt x="67" y="4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0" y="9"/>
                </a:lnTo>
                <a:lnTo>
                  <a:pt x="80" y="9"/>
                </a:lnTo>
                <a:lnTo>
                  <a:pt x="80" y="4"/>
                </a:lnTo>
                <a:lnTo>
                  <a:pt x="80" y="4"/>
                </a:lnTo>
                <a:lnTo>
                  <a:pt x="76" y="4"/>
                </a:lnTo>
                <a:lnTo>
                  <a:pt x="76" y="9"/>
                </a:lnTo>
                <a:lnTo>
                  <a:pt x="72" y="4"/>
                </a:lnTo>
                <a:lnTo>
                  <a:pt x="72" y="4"/>
                </a:lnTo>
                <a:lnTo>
                  <a:pt x="76" y="0"/>
                </a:lnTo>
                <a:lnTo>
                  <a:pt x="80" y="0"/>
                </a:lnTo>
                <a:lnTo>
                  <a:pt x="80" y="0"/>
                </a:lnTo>
                <a:lnTo>
                  <a:pt x="85" y="4"/>
                </a:lnTo>
                <a:lnTo>
                  <a:pt x="89" y="4"/>
                </a:lnTo>
                <a:lnTo>
                  <a:pt x="89" y="9"/>
                </a:lnTo>
                <a:lnTo>
                  <a:pt x="94" y="13"/>
                </a:lnTo>
                <a:lnTo>
                  <a:pt x="98" y="22"/>
                </a:lnTo>
                <a:lnTo>
                  <a:pt x="103" y="26"/>
                </a:lnTo>
                <a:lnTo>
                  <a:pt x="103" y="31"/>
                </a:lnTo>
                <a:lnTo>
                  <a:pt x="107" y="40"/>
                </a:lnTo>
                <a:lnTo>
                  <a:pt x="111" y="44"/>
                </a:lnTo>
                <a:lnTo>
                  <a:pt x="111" y="49"/>
                </a:lnTo>
                <a:lnTo>
                  <a:pt x="116" y="53"/>
                </a:lnTo>
                <a:lnTo>
                  <a:pt x="120" y="57"/>
                </a:lnTo>
                <a:lnTo>
                  <a:pt x="125" y="66"/>
                </a:lnTo>
                <a:lnTo>
                  <a:pt x="129" y="71"/>
                </a:lnTo>
                <a:lnTo>
                  <a:pt x="129" y="75"/>
                </a:lnTo>
                <a:lnTo>
                  <a:pt x="134" y="84"/>
                </a:lnTo>
                <a:lnTo>
                  <a:pt x="138" y="84"/>
                </a:lnTo>
                <a:lnTo>
                  <a:pt x="143" y="93"/>
                </a:lnTo>
                <a:lnTo>
                  <a:pt x="143" y="97"/>
                </a:lnTo>
                <a:lnTo>
                  <a:pt x="143" y="97"/>
                </a:lnTo>
                <a:lnTo>
                  <a:pt x="143" y="102"/>
                </a:lnTo>
                <a:lnTo>
                  <a:pt x="143" y="106"/>
                </a:lnTo>
                <a:lnTo>
                  <a:pt x="143" y="111"/>
                </a:lnTo>
                <a:lnTo>
                  <a:pt x="147" y="115"/>
                </a:lnTo>
                <a:lnTo>
                  <a:pt x="147" y="119"/>
                </a:lnTo>
                <a:lnTo>
                  <a:pt x="151" y="128"/>
                </a:lnTo>
                <a:lnTo>
                  <a:pt x="160" y="133"/>
                </a:lnTo>
                <a:lnTo>
                  <a:pt x="165" y="137"/>
                </a:lnTo>
                <a:lnTo>
                  <a:pt x="169" y="142"/>
                </a:lnTo>
                <a:lnTo>
                  <a:pt x="169" y="142"/>
                </a:lnTo>
                <a:lnTo>
                  <a:pt x="169" y="146"/>
                </a:lnTo>
                <a:lnTo>
                  <a:pt x="169" y="150"/>
                </a:lnTo>
                <a:lnTo>
                  <a:pt x="174" y="155"/>
                </a:lnTo>
                <a:lnTo>
                  <a:pt x="169" y="159"/>
                </a:lnTo>
                <a:lnTo>
                  <a:pt x="169" y="159"/>
                </a:lnTo>
                <a:lnTo>
                  <a:pt x="165" y="159"/>
                </a:lnTo>
                <a:lnTo>
                  <a:pt x="160" y="164"/>
                </a:lnTo>
                <a:lnTo>
                  <a:pt x="156" y="164"/>
                </a:lnTo>
                <a:lnTo>
                  <a:pt x="151" y="164"/>
                </a:lnTo>
                <a:lnTo>
                  <a:pt x="147" y="164"/>
                </a:lnTo>
                <a:lnTo>
                  <a:pt x="143" y="164"/>
                </a:lnTo>
                <a:lnTo>
                  <a:pt x="143" y="168"/>
                </a:lnTo>
                <a:lnTo>
                  <a:pt x="138" y="173"/>
                </a:lnTo>
                <a:lnTo>
                  <a:pt x="134" y="173"/>
                </a:lnTo>
                <a:lnTo>
                  <a:pt x="129" y="173"/>
                </a:lnTo>
                <a:lnTo>
                  <a:pt x="125" y="177"/>
                </a:lnTo>
                <a:lnTo>
                  <a:pt x="125" y="177"/>
                </a:lnTo>
                <a:lnTo>
                  <a:pt x="120" y="181"/>
                </a:lnTo>
                <a:lnTo>
                  <a:pt x="120" y="186"/>
                </a:lnTo>
                <a:lnTo>
                  <a:pt x="120" y="186"/>
                </a:lnTo>
                <a:lnTo>
                  <a:pt x="120" y="190"/>
                </a:lnTo>
                <a:lnTo>
                  <a:pt x="120" y="190"/>
                </a:lnTo>
                <a:lnTo>
                  <a:pt x="120" y="190"/>
                </a:lnTo>
                <a:lnTo>
                  <a:pt x="116" y="195"/>
                </a:lnTo>
                <a:lnTo>
                  <a:pt x="111" y="190"/>
                </a:lnTo>
                <a:lnTo>
                  <a:pt x="107" y="195"/>
                </a:lnTo>
                <a:lnTo>
                  <a:pt x="103" y="195"/>
                </a:lnTo>
                <a:lnTo>
                  <a:pt x="103" y="195"/>
                </a:lnTo>
                <a:lnTo>
                  <a:pt x="103" y="195"/>
                </a:lnTo>
                <a:lnTo>
                  <a:pt x="103" y="195"/>
                </a:lnTo>
                <a:lnTo>
                  <a:pt x="89" y="195"/>
                </a:lnTo>
                <a:lnTo>
                  <a:pt x="89" y="190"/>
                </a:lnTo>
                <a:lnTo>
                  <a:pt x="85" y="186"/>
                </a:lnTo>
                <a:lnTo>
                  <a:pt x="76" y="181"/>
                </a:lnTo>
                <a:lnTo>
                  <a:pt x="72" y="181"/>
                </a:lnTo>
                <a:lnTo>
                  <a:pt x="54" y="190"/>
                </a:lnTo>
                <a:lnTo>
                  <a:pt x="54" y="195"/>
                </a:lnTo>
                <a:lnTo>
                  <a:pt x="49" y="195"/>
                </a:lnTo>
                <a:lnTo>
                  <a:pt x="49" y="199"/>
                </a:lnTo>
                <a:lnTo>
                  <a:pt x="45" y="204"/>
                </a:lnTo>
                <a:lnTo>
                  <a:pt x="54" y="213"/>
                </a:lnTo>
                <a:lnTo>
                  <a:pt x="58" y="217"/>
                </a:lnTo>
                <a:lnTo>
                  <a:pt x="63" y="226"/>
                </a:lnTo>
                <a:lnTo>
                  <a:pt x="63" y="226"/>
                </a:lnTo>
                <a:lnTo>
                  <a:pt x="67" y="221"/>
                </a:lnTo>
                <a:lnTo>
                  <a:pt x="67" y="217"/>
                </a:lnTo>
                <a:lnTo>
                  <a:pt x="67" y="204"/>
                </a:lnTo>
                <a:lnTo>
                  <a:pt x="67" y="195"/>
                </a:lnTo>
                <a:lnTo>
                  <a:pt x="67" y="195"/>
                </a:lnTo>
                <a:lnTo>
                  <a:pt x="72" y="186"/>
                </a:lnTo>
                <a:lnTo>
                  <a:pt x="76" y="186"/>
                </a:lnTo>
                <a:lnTo>
                  <a:pt x="80" y="190"/>
                </a:lnTo>
                <a:lnTo>
                  <a:pt x="85" y="195"/>
                </a:lnTo>
                <a:lnTo>
                  <a:pt x="98" y="204"/>
                </a:lnTo>
                <a:lnTo>
                  <a:pt x="103" y="204"/>
                </a:lnTo>
                <a:lnTo>
                  <a:pt x="111" y="199"/>
                </a:lnTo>
                <a:lnTo>
                  <a:pt x="116" y="199"/>
                </a:lnTo>
                <a:lnTo>
                  <a:pt x="116" y="195"/>
                </a:lnTo>
                <a:lnTo>
                  <a:pt x="120" y="195"/>
                </a:lnTo>
                <a:lnTo>
                  <a:pt x="125" y="199"/>
                </a:lnTo>
                <a:lnTo>
                  <a:pt x="129" y="199"/>
                </a:lnTo>
                <a:lnTo>
                  <a:pt x="134" y="204"/>
                </a:lnTo>
                <a:lnTo>
                  <a:pt x="138" y="208"/>
                </a:lnTo>
                <a:lnTo>
                  <a:pt x="138" y="213"/>
                </a:lnTo>
                <a:lnTo>
                  <a:pt x="143" y="217"/>
                </a:lnTo>
                <a:lnTo>
                  <a:pt x="147" y="226"/>
                </a:lnTo>
                <a:lnTo>
                  <a:pt x="156" y="230"/>
                </a:lnTo>
                <a:lnTo>
                  <a:pt x="147" y="235"/>
                </a:lnTo>
                <a:lnTo>
                  <a:pt x="147" y="235"/>
                </a:lnTo>
                <a:lnTo>
                  <a:pt x="143" y="239"/>
                </a:lnTo>
                <a:lnTo>
                  <a:pt x="143" y="244"/>
                </a:lnTo>
                <a:lnTo>
                  <a:pt x="138" y="244"/>
                </a:lnTo>
                <a:lnTo>
                  <a:pt x="134" y="239"/>
                </a:lnTo>
                <a:lnTo>
                  <a:pt x="125" y="244"/>
                </a:lnTo>
                <a:lnTo>
                  <a:pt x="125" y="244"/>
                </a:lnTo>
                <a:lnTo>
                  <a:pt x="120" y="239"/>
                </a:lnTo>
                <a:lnTo>
                  <a:pt x="116" y="244"/>
                </a:lnTo>
                <a:lnTo>
                  <a:pt x="116" y="248"/>
                </a:lnTo>
                <a:lnTo>
                  <a:pt x="116" y="252"/>
                </a:lnTo>
                <a:lnTo>
                  <a:pt x="116" y="261"/>
                </a:lnTo>
                <a:lnTo>
                  <a:pt x="120" y="275"/>
                </a:lnTo>
                <a:lnTo>
                  <a:pt x="116" y="275"/>
                </a:lnTo>
                <a:lnTo>
                  <a:pt x="116" y="279"/>
                </a:lnTo>
                <a:lnTo>
                  <a:pt x="116" y="283"/>
                </a:lnTo>
                <a:lnTo>
                  <a:pt x="107" y="288"/>
                </a:lnTo>
                <a:lnTo>
                  <a:pt x="94" y="288"/>
                </a:lnTo>
                <a:lnTo>
                  <a:pt x="94" y="288"/>
                </a:lnTo>
                <a:lnTo>
                  <a:pt x="94" y="297"/>
                </a:lnTo>
                <a:lnTo>
                  <a:pt x="98" y="297"/>
                </a:lnTo>
                <a:lnTo>
                  <a:pt x="107" y="301"/>
                </a:lnTo>
                <a:lnTo>
                  <a:pt x="120" y="301"/>
                </a:lnTo>
                <a:lnTo>
                  <a:pt x="120" y="310"/>
                </a:lnTo>
                <a:lnTo>
                  <a:pt x="111" y="314"/>
                </a:lnTo>
                <a:lnTo>
                  <a:pt x="111" y="314"/>
                </a:lnTo>
                <a:lnTo>
                  <a:pt x="111" y="323"/>
                </a:lnTo>
                <a:lnTo>
                  <a:pt x="111" y="328"/>
                </a:lnTo>
                <a:lnTo>
                  <a:pt x="107" y="328"/>
                </a:lnTo>
                <a:lnTo>
                  <a:pt x="103" y="323"/>
                </a:lnTo>
                <a:lnTo>
                  <a:pt x="98" y="328"/>
                </a:lnTo>
                <a:lnTo>
                  <a:pt x="98" y="328"/>
                </a:lnTo>
                <a:lnTo>
                  <a:pt x="98" y="332"/>
                </a:lnTo>
                <a:lnTo>
                  <a:pt x="98" y="337"/>
                </a:lnTo>
                <a:lnTo>
                  <a:pt x="89" y="337"/>
                </a:lnTo>
                <a:lnTo>
                  <a:pt x="89" y="332"/>
                </a:lnTo>
                <a:lnTo>
                  <a:pt x="89" y="332"/>
                </a:lnTo>
                <a:lnTo>
                  <a:pt x="80" y="328"/>
                </a:lnTo>
                <a:lnTo>
                  <a:pt x="80" y="319"/>
                </a:lnTo>
                <a:lnTo>
                  <a:pt x="72" y="314"/>
                </a:lnTo>
                <a:lnTo>
                  <a:pt x="72" y="314"/>
                </a:lnTo>
                <a:lnTo>
                  <a:pt x="67" y="314"/>
                </a:lnTo>
                <a:lnTo>
                  <a:pt x="63" y="306"/>
                </a:lnTo>
                <a:lnTo>
                  <a:pt x="63" y="301"/>
                </a:lnTo>
                <a:lnTo>
                  <a:pt x="63" y="301"/>
                </a:lnTo>
                <a:lnTo>
                  <a:pt x="54" y="297"/>
                </a:lnTo>
                <a:lnTo>
                  <a:pt x="45" y="292"/>
                </a:lnTo>
                <a:lnTo>
                  <a:pt x="32" y="275"/>
                </a:lnTo>
                <a:lnTo>
                  <a:pt x="32" y="275"/>
                </a:lnTo>
                <a:lnTo>
                  <a:pt x="27" y="266"/>
                </a:lnTo>
                <a:lnTo>
                  <a:pt x="23" y="239"/>
                </a:lnTo>
                <a:lnTo>
                  <a:pt x="18" y="239"/>
                </a:lnTo>
                <a:lnTo>
                  <a:pt x="18" y="239"/>
                </a:lnTo>
                <a:lnTo>
                  <a:pt x="14" y="235"/>
                </a:lnTo>
                <a:lnTo>
                  <a:pt x="9" y="235"/>
                </a:lnTo>
                <a:lnTo>
                  <a:pt x="9" y="235"/>
                </a:lnTo>
                <a:lnTo>
                  <a:pt x="14" y="230"/>
                </a:lnTo>
                <a:lnTo>
                  <a:pt x="32" y="226"/>
                </a:lnTo>
                <a:lnTo>
                  <a:pt x="36" y="230"/>
                </a:lnTo>
                <a:lnTo>
                  <a:pt x="40" y="226"/>
                </a:lnTo>
                <a:lnTo>
                  <a:pt x="40" y="221"/>
                </a:lnTo>
                <a:lnTo>
                  <a:pt x="32" y="213"/>
                </a:lnTo>
                <a:lnTo>
                  <a:pt x="27" y="204"/>
                </a:lnTo>
                <a:lnTo>
                  <a:pt x="23" y="199"/>
                </a:lnTo>
                <a:lnTo>
                  <a:pt x="18" y="199"/>
                </a:lnTo>
                <a:lnTo>
                  <a:pt x="14" y="195"/>
                </a:lnTo>
                <a:lnTo>
                  <a:pt x="9" y="195"/>
                </a:lnTo>
                <a:lnTo>
                  <a:pt x="9" y="195"/>
                </a:lnTo>
                <a:lnTo>
                  <a:pt x="14" y="190"/>
                </a:lnTo>
                <a:lnTo>
                  <a:pt x="9" y="186"/>
                </a:lnTo>
                <a:lnTo>
                  <a:pt x="9" y="186"/>
                </a:lnTo>
                <a:lnTo>
                  <a:pt x="9" y="186"/>
                </a:lnTo>
                <a:lnTo>
                  <a:pt x="9" y="190"/>
                </a:lnTo>
                <a:lnTo>
                  <a:pt x="5" y="190"/>
                </a:lnTo>
                <a:lnTo>
                  <a:pt x="5" y="190"/>
                </a:lnTo>
                <a:lnTo>
                  <a:pt x="0" y="186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0" name="Freeform 993">
            <a:extLst>
              <a:ext uri="{FF2B5EF4-FFF2-40B4-BE49-F238E27FC236}">
                <a16:creationId xmlns:a16="http://schemas.microsoft.com/office/drawing/2014/main" id="{276D2732-700E-411C-A0DF-9701E729617C}"/>
              </a:ext>
            </a:extLst>
          </p:cNvPr>
          <p:cNvSpPr>
            <a:spLocks/>
          </p:cNvSpPr>
          <p:nvPr/>
        </p:nvSpPr>
        <p:spPr bwMode="auto">
          <a:xfrm>
            <a:off x="6471947" y="4077858"/>
            <a:ext cx="155377" cy="300931"/>
          </a:xfrm>
          <a:custGeom>
            <a:avLst/>
            <a:gdLst>
              <a:gd name="T0" fmla="*/ 9 w 174"/>
              <a:gd name="T1" fmla="*/ 181 h 337"/>
              <a:gd name="T2" fmla="*/ 23 w 174"/>
              <a:gd name="T3" fmla="*/ 173 h 337"/>
              <a:gd name="T4" fmla="*/ 40 w 174"/>
              <a:gd name="T5" fmla="*/ 164 h 337"/>
              <a:gd name="T6" fmla="*/ 58 w 174"/>
              <a:gd name="T7" fmla="*/ 159 h 337"/>
              <a:gd name="T8" fmla="*/ 63 w 174"/>
              <a:gd name="T9" fmla="*/ 159 h 337"/>
              <a:gd name="T10" fmla="*/ 85 w 174"/>
              <a:gd name="T11" fmla="*/ 159 h 337"/>
              <a:gd name="T12" fmla="*/ 94 w 174"/>
              <a:gd name="T13" fmla="*/ 142 h 337"/>
              <a:gd name="T14" fmla="*/ 85 w 174"/>
              <a:gd name="T15" fmla="*/ 128 h 337"/>
              <a:gd name="T16" fmla="*/ 58 w 174"/>
              <a:gd name="T17" fmla="*/ 119 h 337"/>
              <a:gd name="T18" fmla="*/ 63 w 174"/>
              <a:gd name="T19" fmla="*/ 102 h 337"/>
              <a:gd name="T20" fmla="*/ 80 w 174"/>
              <a:gd name="T21" fmla="*/ 111 h 337"/>
              <a:gd name="T22" fmla="*/ 94 w 174"/>
              <a:gd name="T23" fmla="*/ 111 h 337"/>
              <a:gd name="T24" fmla="*/ 89 w 174"/>
              <a:gd name="T25" fmla="*/ 88 h 337"/>
              <a:gd name="T26" fmla="*/ 80 w 174"/>
              <a:gd name="T27" fmla="*/ 66 h 337"/>
              <a:gd name="T28" fmla="*/ 72 w 174"/>
              <a:gd name="T29" fmla="*/ 44 h 337"/>
              <a:gd name="T30" fmla="*/ 76 w 174"/>
              <a:gd name="T31" fmla="*/ 31 h 337"/>
              <a:gd name="T32" fmla="*/ 76 w 174"/>
              <a:gd name="T33" fmla="*/ 35 h 337"/>
              <a:gd name="T34" fmla="*/ 80 w 174"/>
              <a:gd name="T35" fmla="*/ 57 h 337"/>
              <a:gd name="T36" fmla="*/ 89 w 174"/>
              <a:gd name="T37" fmla="*/ 71 h 337"/>
              <a:gd name="T38" fmla="*/ 98 w 174"/>
              <a:gd name="T39" fmla="*/ 57 h 337"/>
              <a:gd name="T40" fmla="*/ 94 w 174"/>
              <a:gd name="T41" fmla="*/ 40 h 337"/>
              <a:gd name="T42" fmla="*/ 89 w 174"/>
              <a:gd name="T43" fmla="*/ 17 h 337"/>
              <a:gd name="T44" fmla="*/ 76 w 174"/>
              <a:gd name="T45" fmla="*/ 22 h 337"/>
              <a:gd name="T46" fmla="*/ 67 w 174"/>
              <a:gd name="T47" fmla="*/ 0 h 337"/>
              <a:gd name="T48" fmla="*/ 76 w 174"/>
              <a:gd name="T49" fmla="*/ 9 h 337"/>
              <a:gd name="T50" fmla="*/ 76 w 174"/>
              <a:gd name="T51" fmla="*/ 4 h 337"/>
              <a:gd name="T52" fmla="*/ 80 w 174"/>
              <a:gd name="T53" fmla="*/ 0 h 337"/>
              <a:gd name="T54" fmla="*/ 94 w 174"/>
              <a:gd name="T55" fmla="*/ 13 h 337"/>
              <a:gd name="T56" fmla="*/ 111 w 174"/>
              <a:gd name="T57" fmla="*/ 44 h 337"/>
              <a:gd name="T58" fmla="*/ 129 w 174"/>
              <a:gd name="T59" fmla="*/ 71 h 337"/>
              <a:gd name="T60" fmla="*/ 143 w 174"/>
              <a:gd name="T61" fmla="*/ 97 h 337"/>
              <a:gd name="T62" fmla="*/ 147 w 174"/>
              <a:gd name="T63" fmla="*/ 115 h 337"/>
              <a:gd name="T64" fmla="*/ 169 w 174"/>
              <a:gd name="T65" fmla="*/ 142 h 337"/>
              <a:gd name="T66" fmla="*/ 169 w 174"/>
              <a:gd name="T67" fmla="*/ 159 h 337"/>
              <a:gd name="T68" fmla="*/ 151 w 174"/>
              <a:gd name="T69" fmla="*/ 164 h 337"/>
              <a:gd name="T70" fmla="*/ 134 w 174"/>
              <a:gd name="T71" fmla="*/ 173 h 337"/>
              <a:gd name="T72" fmla="*/ 120 w 174"/>
              <a:gd name="T73" fmla="*/ 186 h 337"/>
              <a:gd name="T74" fmla="*/ 116 w 174"/>
              <a:gd name="T75" fmla="*/ 195 h 337"/>
              <a:gd name="T76" fmla="*/ 103 w 174"/>
              <a:gd name="T77" fmla="*/ 195 h 337"/>
              <a:gd name="T78" fmla="*/ 76 w 174"/>
              <a:gd name="T79" fmla="*/ 181 h 337"/>
              <a:gd name="T80" fmla="*/ 49 w 174"/>
              <a:gd name="T81" fmla="*/ 199 h 337"/>
              <a:gd name="T82" fmla="*/ 63 w 174"/>
              <a:gd name="T83" fmla="*/ 226 h 337"/>
              <a:gd name="T84" fmla="*/ 67 w 174"/>
              <a:gd name="T85" fmla="*/ 195 h 337"/>
              <a:gd name="T86" fmla="*/ 98 w 174"/>
              <a:gd name="T87" fmla="*/ 204 h 337"/>
              <a:gd name="T88" fmla="*/ 120 w 174"/>
              <a:gd name="T89" fmla="*/ 195 h 337"/>
              <a:gd name="T90" fmla="*/ 138 w 174"/>
              <a:gd name="T91" fmla="*/ 213 h 337"/>
              <a:gd name="T92" fmla="*/ 147 w 174"/>
              <a:gd name="T93" fmla="*/ 235 h 337"/>
              <a:gd name="T94" fmla="*/ 125 w 174"/>
              <a:gd name="T95" fmla="*/ 244 h 337"/>
              <a:gd name="T96" fmla="*/ 116 w 174"/>
              <a:gd name="T97" fmla="*/ 252 h 337"/>
              <a:gd name="T98" fmla="*/ 116 w 174"/>
              <a:gd name="T99" fmla="*/ 283 h 337"/>
              <a:gd name="T100" fmla="*/ 98 w 174"/>
              <a:gd name="T101" fmla="*/ 297 h 337"/>
              <a:gd name="T102" fmla="*/ 111 w 174"/>
              <a:gd name="T103" fmla="*/ 314 h 337"/>
              <a:gd name="T104" fmla="*/ 98 w 174"/>
              <a:gd name="T105" fmla="*/ 328 h 337"/>
              <a:gd name="T106" fmla="*/ 89 w 174"/>
              <a:gd name="T107" fmla="*/ 332 h 337"/>
              <a:gd name="T108" fmla="*/ 72 w 174"/>
              <a:gd name="T109" fmla="*/ 314 h 337"/>
              <a:gd name="T110" fmla="*/ 54 w 174"/>
              <a:gd name="T111" fmla="*/ 297 h 337"/>
              <a:gd name="T112" fmla="*/ 23 w 174"/>
              <a:gd name="T113" fmla="*/ 239 h 337"/>
              <a:gd name="T114" fmla="*/ 9 w 174"/>
              <a:gd name="T115" fmla="*/ 235 h 337"/>
              <a:gd name="T116" fmla="*/ 40 w 174"/>
              <a:gd name="T117" fmla="*/ 221 h 337"/>
              <a:gd name="T118" fmla="*/ 14 w 174"/>
              <a:gd name="T119" fmla="*/ 195 h 337"/>
              <a:gd name="T120" fmla="*/ 9 w 174"/>
              <a:gd name="T121" fmla="*/ 186 h 337"/>
              <a:gd name="T122" fmla="*/ 0 w 174"/>
              <a:gd name="T123" fmla="*/ 18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4" h="337">
                <a:moveTo>
                  <a:pt x="0" y="186"/>
                </a:moveTo>
                <a:lnTo>
                  <a:pt x="0" y="181"/>
                </a:lnTo>
                <a:lnTo>
                  <a:pt x="5" y="181"/>
                </a:lnTo>
                <a:lnTo>
                  <a:pt x="5" y="181"/>
                </a:lnTo>
                <a:lnTo>
                  <a:pt x="9" y="181"/>
                </a:lnTo>
                <a:lnTo>
                  <a:pt x="9" y="177"/>
                </a:lnTo>
                <a:lnTo>
                  <a:pt x="5" y="177"/>
                </a:lnTo>
                <a:lnTo>
                  <a:pt x="9" y="168"/>
                </a:lnTo>
                <a:lnTo>
                  <a:pt x="9" y="168"/>
                </a:lnTo>
                <a:lnTo>
                  <a:pt x="23" y="173"/>
                </a:lnTo>
                <a:lnTo>
                  <a:pt x="27" y="173"/>
                </a:lnTo>
                <a:lnTo>
                  <a:pt x="36" y="173"/>
                </a:lnTo>
                <a:lnTo>
                  <a:pt x="36" y="168"/>
                </a:lnTo>
                <a:lnTo>
                  <a:pt x="36" y="168"/>
                </a:lnTo>
                <a:lnTo>
                  <a:pt x="40" y="164"/>
                </a:lnTo>
                <a:lnTo>
                  <a:pt x="45" y="168"/>
                </a:lnTo>
                <a:lnTo>
                  <a:pt x="49" y="168"/>
                </a:lnTo>
                <a:lnTo>
                  <a:pt x="54" y="168"/>
                </a:lnTo>
                <a:lnTo>
                  <a:pt x="54" y="164"/>
                </a:lnTo>
                <a:lnTo>
                  <a:pt x="58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3" y="159"/>
                </a:lnTo>
                <a:lnTo>
                  <a:pt x="67" y="155"/>
                </a:lnTo>
                <a:lnTo>
                  <a:pt x="72" y="155"/>
                </a:lnTo>
                <a:lnTo>
                  <a:pt x="72" y="155"/>
                </a:lnTo>
                <a:lnTo>
                  <a:pt x="80" y="159"/>
                </a:lnTo>
                <a:lnTo>
                  <a:pt x="85" y="159"/>
                </a:lnTo>
                <a:lnTo>
                  <a:pt x="89" y="155"/>
                </a:lnTo>
                <a:lnTo>
                  <a:pt x="94" y="150"/>
                </a:lnTo>
                <a:lnTo>
                  <a:pt x="94" y="146"/>
                </a:lnTo>
                <a:lnTo>
                  <a:pt x="94" y="146"/>
                </a:lnTo>
                <a:lnTo>
                  <a:pt x="94" y="142"/>
                </a:lnTo>
                <a:lnTo>
                  <a:pt x="89" y="142"/>
                </a:lnTo>
                <a:lnTo>
                  <a:pt x="89" y="137"/>
                </a:lnTo>
                <a:lnTo>
                  <a:pt x="89" y="133"/>
                </a:lnTo>
                <a:lnTo>
                  <a:pt x="89" y="133"/>
                </a:lnTo>
                <a:lnTo>
                  <a:pt x="85" y="128"/>
                </a:lnTo>
                <a:lnTo>
                  <a:pt x="80" y="128"/>
                </a:lnTo>
                <a:lnTo>
                  <a:pt x="72" y="124"/>
                </a:lnTo>
                <a:lnTo>
                  <a:pt x="67" y="124"/>
                </a:lnTo>
                <a:lnTo>
                  <a:pt x="63" y="119"/>
                </a:lnTo>
                <a:lnTo>
                  <a:pt x="58" y="119"/>
                </a:lnTo>
                <a:lnTo>
                  <a:pt x="54" y="115"/>
                </a:lnTo>
                <a:lnTo>
                  <a:pt x="54" y="111"/>
                </a:lnTo>
                <a:lnTo>
                  <a:pt x="58" y="111"/>
                </a:lnTo>
                <a:lnTo>
                  <a:pt x="63" y="106"/>
                </a:lnTo>
                <a:lnTo>
                  <a:pt x="63" y="102"/>
                </a:lnTo>
                <a:lnTo>
                  <a:pt x="67" y="102"/>
                </a:lnTo>
                <a:lnTo>
                  <a:pt x="72" y="102"/>
                </a:lnTo>
                <a:lnTo>
                  <a:pt x="76" y="102"/>
                </a:lnTo>
                <a:lnTo>
                  <a:pt x="76" y="106"/>
                </a:lnTo>
                <a:lnTo>
                  <a:pt x="80" y="111"/>
                </a:lnTo>
                <a:lnTo>
                  <a:pt x="85" y="115"/>
                </a:lnTo>
                <a:lnTo>
                  <a:pt x="89" y="115"/>
                </a:lnTo>
                <a:lnTo>
                  <a:pt x="94" y="115"/>
                </a:lnTo>
                <a:lnTo>
                  <a:pt x="94" y="115"/>
                </a:lnTo>
                <a:lnTo>
                  <a:pt x="94" y="111"/>
                </a:lnTo>
                <a:lnTo>
                  <a:pt x="94" y="106"/>
                </a:lnTo>
                <a:lnTo>
                  <a:pt x="89" y="102"/>
                </a:lnTo>
                <a:lnTo>
                  <a:pt x="89" y="102"/>
                </a:lnTo>
                <a:lnTo>
                  <a:pt x="89" y="97"/>
                </a:lnTo>
                <a:lnTo>
                  <a:pt x="89" y="88"/>
                </a:lnTo>
                <a:lnTo>
                  <a:pt x="89" y="84"/>
                </a:lnTo>
                <a:lnTo>
                  <a:pt x="85" y="80"/>
                </a:lnTo>
                <a:lnTo>
                  <a:pt x="80" y="75"/>
                </a:lnTo>
                <a:lnTo>
                  <a:pt x="80" y="71"/>
                </a:lnTo>
                <a:lnTo>
                  <a:pt x="80" y="66"/>
                </a:lnTo>
                <a:lnTo>
                  <a:pt x="76" y="57"/>
                </a:lnTo>
                <a:lnTo>
                  <a:pt x="76" y="53"/>
                </a:lnTo>
                <a:lnTo>
                  <a:pt x="76" y="53"/>
                </a:lnTo>
                <a:lnTo>
                  <a:pt x="72" y="49"/>
                </a:lnTo>
                <a:lnTo>
                  <a:pt x="72" y="44"/>
                </a:lnTo>
                <a:lnTo>
                  <a:pt x="72" y="44"/>
                </a:lnTo>
                <a:lnTo>
                  <a:pt x="72" y="40"/>
                </a:lnTo>
                <a:lnTo>
                  <a:pt x="72" y="35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80" y="31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40"/>
                </a:lnTo>
                <a:lnTo>
                  <a:pt x="76" y="44"/>
                </a:lnTo>
                <a:lnTo>
                  <a:pt x="76" y="49"/>
                </a:lnTo>
                <a:lnTo>
                  <a:pt x="80" y="53"/>
                </a:lnTo>
                <a:lnTo>
                  <a:pt x="80" y="57"/>
                </a:lnTo>
                <a:lnTo>
                  <a:pt x="85" y="57"/>
                </a:lnTo>
                <a:lnTo>
                  <a:pt x="85" y="62"/>
                </a:lnTo>
                <a:lnTo>
                  <a:pt x="85" y="66"/>
                </a:lnTo>
                <a:lnTo>
                  <a:pt x="85" y="66"/>
                </a:lnTo>
                <a:lnTo>
                  <a:pt x="89" y="71"/>
                </a:lnTo>
                <a:lnTo>
                  <a:pt x="94" y="71"/>
                </a:lnTo>
                <a:lnTo>
                  <a:pt x="94" y="66"/>
                </a:lnTo>
                <a:lnTo>
                  <a:pt x="94" y="62"/>
                </a:lnTo>
                <a:lnTo>
                  <a:pt x="98" y="62"/>
                </a:lnTo>
                <a:lnTo>
                  <a:pt x="98" y="57"/>
                </a:lnTo>
                <a:lnTo>
                  <a:pt x="94" y="57"/>
                </a:lnTo>
                <a:lnTo>
                  <a:pt x="94" y="53"/>
                </a:lnTo>
                <a:lnTo>
                  <a:pt x="94" y="49"/>
                </a:lnTo>
                <a:lnTo>
                  <a:pt x="94" y="44"/>
                </a:lnTo>
                <a:lnTo>
                  <a:pt x="94" y="40"/>
                </a:lnTo>
                <a:lnTo>
                  <a:pt x="94" y="35"/>
                </a:lnTo>
                <a:lnTo>
                  <a:pt x="89" y="31"/>
                </a:lnTo>
                <a:lnTo>
                  <a:pt x="89" y="31"/>
                </a:lnTo>
                <a:lnTo>
                  <a:pt x="89" y="22"/>
                </a:lnTo>
                <a:lnTo>
                  <a:pt x="89" y="17"/>
                </a:lnTo>
                <a:lnTo>
                  <a:pt x="85" y="17"/>
                </a:lnTo>
                <a:lnTo>
                  <a:pt x="80" y="17"/>
                </a:lnTo>
                <a:lnTo>
                  <a:pt x="80" y="17"/>
                </a:lnTo>
                <a:lnTo>
                  <a:pt x="80" y="22"/>
                </a:lnTo>
                <a:lnTo>
                  <a:pt x="76" y="22"/>
                </a:lnTo>
                <a:lnTo>
                  <a:pt x="76" y="17"/>
                </a:lnTo>
                <a:lnTo>
                  <a:pt x="72" y="13"/>
                </a:lnTo>
                <a:lnTo>
                  <a:pt x="67" y="9"/>
                </a:lnTo>
                <a:lnTo>
                  <a:pt x="67" y="4"/>
                </a:lnTo>
                <a:lnTo>
                  <a:pt x="67" y="0"/>
                </a:lnTo>
                <a:lnTo>
                  <a:pt x="67" y="4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0" y="9"/>
                </a:lnTo>
                <a:lnTo>
                  <a:pt x="80" y="9"/>
                </a:lnTo>
                <a:lnTo>
                  <a:pt x="80" y="4"/>
                </a:lnTo>
                <a:lnTo>
                  <a:pt x="80" y="4"/>
                </a:lnTo>
                <a:lnTo>
                  <a:pt x="76" y="4"/>
                </a:lnTo>
                <a:lnTo>
                  <a:pt x="76" y="9"/>
                </a:lnTo>
                <a:lnTo>
                  <a:pt x="72" y="4"/>
                </a:lnTo>
                <a:lnTo>
                  <a:pt x="72" y="4"/>
                </a:lnTo>
                <a:lnTo>
                  <a:pt x="76" y="0"/>
                </a:lnTo>
                <a:lnTo>
                  <a:pt x="80" y="0"/>
                </a:lnTo>
                <a:lnTo>
                  <a:pt x="80" y="0"/>
                </a:lnTo>
                <a:lnTo>
                  <a:pt x="85" y="4"/>
                </a:lnTo>
                <a:lnTo>
                  <a:pt x="89" y="4"/>
                </a:lnTo>
                <a:lnTo>
                  <a:pt x="89" y="9"/>
                </a:lnTo>
                <a:lnTo>
                  <a:pt x="94" y="13"/>
                </a:lnTo>
                <a:lnTo>
                  <a:pt x="98" y="22"/>
                </a:lnTo>
                <a:lnTo>
                  <a:pt x="103" y="26"/>
                </a:lnTo>
                <a:lnTo>
                  <a:pt x="103" y="31"/>
                </a:lnTo>
                <a:lnTo>
                  <a:pt x="107" y="40"/>
                </a:lnTo>
                <a:lnTo>
                  <a:pt x="111" y="44"/>
                </a:lnTo>
                <a:lnTo>
                  <a:pt x="111" y="49"/>
                </a:lnTo>
                <a:lnTo>
                  <a:pt x="116" y="53"/>
                </a:lnTo>
                <a:lnTo>
                  <a:pt x="120" y="57"/>
                </a:lnTo>
                <a:lnTo>
                  <a:pt x="125" y="66"/>
                </a:lnTo>
                <a:lnTo>
                  <a:pt x="129" y="71"/>
                </a:lnTo>
                <a:lnTo>
                  <a:pt x="129" y="75"/>
                </a:lnTo>
                <a:lnTo>
                  <a:pt x="134" y="84"/>
                </a:lnTo>
                <a:lnTo>
                  <a:pt x="138" y="84"/>
                </a:lnTo>
                <a:lnTo>
                  <a:pt x="143" y="93"/>
                </a:lnTo>
                <a:lnTo>
                  <a:pt x="143" y="97"/>
                </a:lnTo>
                <a:lnTo>
                  <a:pt x="143" y="97"/>
                </a:lnTo>
                <a:lnTo>
                  <a:pt x="143" y="102"/>
                </a:lnTo>
                <a:lnTo>
                  <a:pt x="143" y="106"/>
                </a:lnTo>
                <a:lnTo>
                  <a:pt x="143" y="111"/>
                </a:lnTo>
                <a:lnTo>
                  <a:pt x="147" y="115"/>
                </a:lnTo>
                <a:lnTo>
                  <a:pt x="147" y="119"/>
                </a:lnTo>
                <a:lnTo>
                  <a:pt x="151" y="128"/>
                </a:lnTo>
                <a:lnTo>
                  <a:pt x="160" y="133"/>
                </a:lnTo>
                <a:lnTo>
                  <a:pt x="165" y="137"/>
                </a:lnTo>
                <a:lnTo>
                  <a:pt x="169" y="142"/>
                </a:lnTo>
                <a:lnTo>
                  <a:pt x="169" y="142"/>
                </a:lnTo>
                <a:lnTo>
                  <a:pt x="169" y="146"/>
                </a:lnTo>
                <a:lnTo>
                  <a:pt x="169" y="150"/>
                </a:lnTo>
                <a:lnTo>
                  <a:pt x="174" y="155"/>
                </a:lnTo>
                <a:lnTo>
                  <a:pt x="169" y="159"/>
                </a:lnTo>
                <a:lnTo>
                  <a:pt x="169" y="159"/>
                </a:lnTo>
                <a:lnTo>
                  <a:pt x="165" y="159"/>
                </a:lnTo>
                <a:lnTo>
                  <a:pt x="160" y="164"/>
                </a:lnTo>
                <a:lnTo>
                  <a:pt x="156" y="164"/>
                </a:lnTo>
                <a:lnTo>
                  <a:pt x="151" y="164"/>
                </a:lnTo>
                <a:lnTo>
                  <a:pt x="147" y="164"/>
                </a:lnTo>
                <a:lnTo>
                  <a:pt x="143" y="164"/>
                </a:lnTo>
                <a:lnTo>
                  <a:pt x="143" y="168"/>
                </a:lnTo>
                <a:lnTo>
                  <a:pt x="138" y="173"/>
                </a:lnTo>
                <a:lnTo>
                  <a:pt x="134" y="173"/>
                </a:lnTo>
                <a:lnTo>
                  <a:pt x="129" y="173"/>
                </a:lnTo>
                <a:lnTo>
                  <a:pt x="125" y="177"/>
                </a:lnTo>
                <a:lnTo>
                  <a:pt x="125" y="177"/>
                </a:lnTo>
                <a:lnTo>
                  <a:pt x="120" y="181"/>
                </a:lnTo>
                <a:lnTo>
                  <a:pt x="120" y="186"/>
                </a:lnTo>
                <a:lnTo>
                  <a:pt x="120" y="186"/>
                </a:lnTo>
                <a:lnTo>
                  <a:pt x="120" y="190"/>
                </a:lnTo>
                <a:lnTo>
                  <a:pt x="120" y="190"/>
                </a:lnTo>
                <a:lnTo>
                  <a:pt x="120" y="190"/>
                </a:lnTo>
                <a:lnTo>
                  <a:pt x="116" y="195"/>
                </a:lnTo>
                <a:lnTo>
                  <a:pt x="111" y="190"/>
                </a:lnTo>
                <a:lnTo>
                  <a:pt x="107" y="195"/>
                </a:lnTo>
                <a:lnTo>
                  <a:pt x="103" y="195"/>
                </a:lnTo>
                <a:lnTo>
                  <a:pt x="103" y="195"/>
                </a:lnTo>
                <a:lnTo>
                  <a:pt x="103" y="195"/>
                </a:lnTo>
                <a:lnTo>
                  <a:pt x="103" y="195"/>
                </a:lnTo>
                <a:lnTo>
                  <a:pt x="89" y="195"/>
                </a:lnTo>
                <a:lnTo>
                  <a:pt x="89" y="190"/>
                </a:lnTo>
                <a:lnTo>
                  <a:pt x="85" y="186"/>
                </a:lnTo>
                <a:lnTo>
                  <a:pt x="76" y="181"/>
                </a:lnTo>
                <a:lnTo>
                  <a:pt x="72" y="181"/>
                </a:lnTo>
                <a:lnTo>
                  <a:pt x="54" y="190"/>
                </a:lnTo>
                <a:lnTo>
                  <a:pt x="54" y="195"/>
                </a:lnTo>
                <a:lnTo>
                  <a:pt x="49" y="195"/>
                </a:lnTo>
                <a:lnTo>
                  <a:pt x="49" y="199"/>
                </a:lnTo>
                <a:lnTo>
                  <a:pt x="45" y="204"/>
                </a:lnTo>
                <a:lnTo>
                  <a:pt x="54" y="213"/>
                </a:lnTo>
                <a:lnTo>
                  <a:pt x="58" y="217"/>
                </a:lnTo>
                <a:lnTo>
                  <a:pt x="63" y="226"/>
                </a:lnTo>
                <a:lnTo>
                  <a:pt x="63" y="226"/>
                </a:lnTo>
                <a:lnTo>
                  <a:pt x="67" y="221"/>
                </a:lnTo>
                <a:lnTo>
                  <a:pt x="67" y="217"/>
                </a:lnTo>
                <a:lnTo>
                  <a:pt x="67" y="204"/>
                </a:lnTo>
                <a:lnTo>
                  <a:pt x="67" y="195"/>
                </a:lnTo>
                <a:lnTo>
                  <a:pt x="67" y="195"/>
                </a:lnTo>
                <a:lnTo>
                  <a:pt x="72" y="186"/>
                </a:lnTo>
                <a:lnTo>
                  <a:pt x="76" y="186"/>
                </a:lnTo>
                <a:lnTo>
                  <a:pt x="80" y="190"/>
                </a:lnTo>
                <a:lnTo>
                  <a:pt x="85" y="195"/>
                </a:lnTo>
                <a:lnTo>
                  <a:pt x="98" y="204"/>
                </a:lnTo>
                <a:lnTo>
                  <a:pt x="103" y="204"/>
                </a:lnTo>
                <a:lnTo>
                  <a:pt x="111" y="199"/>
                </a:lnTo>
                <a:lnTo>
                  <a:pt x="116" y="199"/>
                </a:lnTo>
                <a:lnTo>
                  <a:pt x="116" y="195"/>
                </a:lnTo>
                <a:lnTo>
                  <a:pt x="120" y="195"/>
                </a:lnTo>
                <a:lnTo>
                  <a:pt x="125" y="199"/>
                </a:lnTo>
                <a:lnTo>
                  <a:pt x="129" y="199"/>
                </a:lnTo>
                <a:lnTo>
                  <a:pt x="134" y="204"/>
                </a:lnTo>
                <a:lnTo>
                  <a:pt x="138" y="208"/>
                </a:lnTo>
                <a:lnTo>
                  <a:pt x="138" y="213"/>
                </a:lnTo>
                <a:lnTo>
                  <a:pt x="143" y="217"/>
                </a:lnTo>
                <a:lnTo>
                  <a:pt x="147" y="226"/>
                </a:lnTo>
                <a:lnTo>
                  <a:pt x="156" y="230"/>
                </a:lnTo>
                <a:lnTo>
                  <a:pt x="147" y="235"/>
                </a:lnTo>
                <a:lnTo>
                  <a:pt x="147" y="235"/>
                </a:lnTo>
                <a:lnTo>
                  <a:pt x="143" y="239"/>
                </a:lnTo>
                <a:lnTo>
                  <a:pt x="143" y="244"/>
                </a:lnTo>
                <a:lnTo>
                  <a:pt x="138" y="244"/>
                </a:lnTo>
                <a:lnTo>
                  <a:pt x="134" y="239"/>
                </a:lnTo>
                <a:lnTo>
                  <a:pt x="125" y="244"/>
                </a:lnTo>
                <a:lnTo>
                  <a:pt x="125" y="244"/>
                </a:lnTo>
                <a:lnTo>
                  <a:pt x="120" y="239"/>
                </a:lnTo>
                <a:lnTo>
                  <a:pt x="116" y="244"/>
                </a:lnTo>
                <a:lnTo>
                  <a:pt x="116" y="248"/>
                </a:lnTo>
                <a:lnTo>
                  <a:pt x="116" y="252"/>
                </a:lnTo>
                <a:lnTo>
                  <a:pt x="116" y="261"/>
                </a:lnTo>
                <a:lnTo>
                  <a:pt x="120" y="275"/>
                </a:lnTo>
                <a:lnTo>
                  <a:pt x="116" y="275"/>
                </a:lnTo>
                <a:lnTo>
                  <a:pt x="116" y="279"/>
                </a:lnTo>
                <a:lnTo>
                  <a:pt x="116" y="283"/>
                </a:lnTo>
                <a:lnTo>
                  <a:pt x="107" y="288"/>
                </a:lnTo>
                <a:lnTo>
                  <a:pt x="94" y="288"/>
                </a:lnTo>
                <a:lnTo>
                  <a:pt x="94" y="288"/>
                </a:lnTo>
                <a:lnTo>
                  <a:pt x="94" y="297"/>
                </a:lnTo>
                <a:lnTo>
                  <a:pt x="98" y="297"/>
                </a:lnTo>
                <a:lnTo>
                  <a:pt x="107" y="301"/>
                </a:lnTo>
                <a:lnTo>
                  <a:pt x="120" y="301"/>
                </a:lnTo>
                <a:lnTo>
                  <a:pt x="120" y="310"/>
                </a:lnTo>
                <a:lnTo>
                  <a:pt x="111" y="314"/>
                </a:lnTo>
                <a:lnTo>
                  <a:pt x="111" y="314"/>
                </a:lnTo>
                <a:lnTo>
                  <a:pt x="111" y="323"/>
                </a:lnTo>
                <a:lnTo>
                  <a:pt x="111" y="328"/>
                </a:lnTo>
                <a:lnTo>
                  <a:pt x="107" y="328"/>
                </a:lnTo>
                <a:lnTo>
                  <a:pt x="103" y="323"/>
                </a:lnTo>
                <a:lnTo>
                  <a:pt x="98" y="328"/>
                </a:lnTo>
                <a:lnTo>
                  <a:pt x="98" y="328"/>
                </a:lnTo>
                <a:lnTo>
                  <a:pt x="98" y="332"/>
                </a:lnTo>
                <a:lnTo>
                  <a:pt x="98" y="337"/>
                </a:lnTo>
                <a:lnTo>
                  <a:pt x="89" y="337"/>
                </a:lnTo>
                <a:lnTo>
                  <a:pt x="89" y="332"/>
                </a:lnTo>
                <a:lnTo>
                  <a:pt x="89" y="332"/>
                </a:lnTo>
                <a:lnTo>
                  <a:pt x="80" y="328"/>
                </a:lnTo>
                <a:lnTo>
                  <a:pt x="80" y="319"/>
                </a:lnTo>
                <a:lnTo>
                  <a:pt x="72" y="314"/>
                </a:lnTo>
                <a:lnTo>
                  <a:pt x="72" y="314"/>
                </a:lnTo>
                <a:lnTo>
                  <a:pt x="67" y="314"/>
                </a:lnTo>
                <a:lnTo>
                  <a:pt x="63" y="306"/>
                </a:lnTo>
                <a:lnTo>
                  <a:pt x="63" y="301"/>
                </a:lnTo>
                <a:lnTo>
                  <a:pt x="63" y="301"/>
                </a:lnTo>
                <a:lnTo>
                  <a:pt x="54" y="297"/>
                </a:lnTo>
                <a:lnTo>
                  <a:pt x="45" y="292"/>
                </a:lnTo>
                <a:lnTo>
                  <a:pt x="32" y="275"/>
                </a:lnTo>
                <a:lnTo>
                  <a:pt x="32" y="275"/>
                </a:lnTo>
                <a:lnTo>
                  <a:pt x="27" y="266"/>
                </a:lnTo>
                <a:lnTo>
                  <a:pt x="23" y="239"/>
                </a:lnTo>
                <a:lnTo>
                  <a:pt x="18" y="239"/>
                </a:lnTo>
                <a:lnTo>
                  <a:pt x="18" y="239"/>
                </a:lnTo>
                <a:lnTo>
                  <a:pt x="14" y="235"/>
                </a:lnTo>
                <a:lnTo>
                  <a:pt x="9" y="235"/>
                </a:lnTo>
                <a:lnTo>
                  <a:pt x="9" y="235"/>
                </a:lnTo>
                <a:lnTo>
                  <a:pt x="14" y="230"/>
                </a:lnTo>
                <a:lnTo>
                  <a:pt x="32" y="226"/>
                </a:lnTo>
                <a:lnTo>
                  <a:pt x="36" y="230"/>
                </a:lnTo>
                <a:lnTo>
                  <a:pt x="40" y="226"/>
                </a:lnTo>
                <a:lnTo>
                  <a:pt x="40" y="221"/>
                </a:lnTo>
                <a:lnTo>
                  <a:pt x="32" y="213"/>
                </a:lnTo>
                <a:lnTo>
                  <a:pt x="27" y="204"/>
                </a:lnTo>
                <a:lnTo>
                  <a:pt x="23" y="199"/>
                </a:lnTo>
                <a:lnTo>
                  <a:pt x="18" y="199"/>
                </a:lnTo>
                <a:lnTo>
                  <a:pt x="14" y="195"/>
                </a:lnTo>
                <a:lnTo>
                  <a:pt x="9" y="195"/>
                </a:lnTo>
                <a:lnTo>
                  <a:pt x="9" y="195"/>
                </a:lnTo>
                <a:lnTo>
                  <a:pt x="14" y="190"/>
                </a:lnTo>
                <a:lnTo>
                  <a:pt x="9" y="186"/>
                </a:lnTo>
                <a:lnTo>
                  <a:pt x="9" y="186"/>
                </a:lnTo>
                <a:lnTo>
                  <a:pt x="9" y="186"/>
                </a:lnTo>
                <a:lnTo>
                  <a:pt x="9" y="190"/>
                </a:lnTo>
                <a:lnTo>
                  <a:pt x="5" y="190"/>
                </a:lnTo>
                <a:lnTo>
                  <a:pt x="5" y="190"/>
                </a:lnTo>
                <a:lnTo>
                  <a:pt x="0" y="186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1" name="Freeform 994">
            <a:extLst>
              <a:ext uri="{FF2B5EF4-FFF2-40B4-BE49-F238E27FC236}">
                <a16:creationId xmlns:a16="http://schemas.microsoft.com/office/drawing/2014/main" id="{216FA30B-4703-47CC-8755-21D5A4A80201}"/>
              </a:ext>
            </a:extLst>
          </p:cNvPr>
          <p:cNvSpPr>
            <a:spLocks/>
          </p:cNvSpPr>
          <p:nvPr/>
        </p:nvSpPr>
        <p:spPr bwMode="auto">
          <a:xfrm>
            <a:off x="6646969" y="4176978"/>
            <a:ext cx="11609" cy="11609"/>
          </a:xfrm>
          <a:custGeom>
            <a:avLst/>
            <a:gdLst>
              <a:gd name="T0" fmla="*/ 0 w 13"/>
              <a:gd name="T1" fmla="*/ 4 h 13"/>
              <a:gd name="T2" fmla="*/ 0 w 13"/>
              <a:gd name="T3" fmla="*/ 0 h 13"/>
              <a:gd name="T4" fmla="*/ 9 w 13"/>
              <a:gd name="T5" fmla="*/ 0 h 13"/>
              <a:gd name="T6" fmla="*/ 13 w 13"/>
              <a:gd name="T7" fmla="*/ 4 h 13"/>
              <a:gd name="T8" fmla="*/ 13 w 13"/>
              <a:gd name="T9" fmla="*/ 8 h 13"/>
              <a:gd name="T10" fmla="*/ 9 w 13"/>
              <a:gd name="T11" fmla="*/ 13 h 13"/>
              <a:gd name="T12" fmla="*/ 0 w 13"/>
              <a:gd name="T13" fmla="*/ 13 h 13"/>
              <a:gd name="T14" fmla="*/ 0 w 13"/>
              <a:gd name="T15" fmla="*/ 8 h 13"/>
              <a:gd name="T16" fmla="*/ 0 w 13"/>
              <a:gd name="T17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">
                <a:moveTo>
                  <a:pt x="0" y="4"/>
                </a:moveTo>
                <a:lnTo>
                  <a:pt x="0" y="0"/>
                </a:lnTo>
                <a:lnTo>
                  <a:pt x="9" y="0"/>
                </a:lnTo>
                <a:lnTo>
                  <a:pt x="13" y="4"/>
                </a:lnTo>
                <a:lnTo>
                  <a:pt x="13" y="8"/>
                </a:lnTo>
                <a:lnTo>
                  <a:pt x="9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2" name="Freeform 995">
            <a:extLst>
              <a:ext uri="{FF2B5EF4-FFF2-40B4-BE49-F238E27FC236}">
                <a16:creationId xmlns:a16="http://schemas.microsoft.com/office/drawing/2014/main" id="{2821B883-48C0-47A9-AB9D-6153D5C78E5D}"/>
              </a:ext>
            </a:extLst>
          </p:cNvPr>
          <p:cNvSpPr>
            <a:spLocks/>
          </p:cNvSpPr>
          <p:nvPr/>
        </p:nvSpPr>
        <p:spPr bwMode="auto">
          <a:xfrm>
            <a:off x="6646969" y="4176978"/>
            <a:ext cx="11609" cy="11609"/>
          </a:xfrm>
          <a:custGeom>
            <a:avLst/>
            <a:gdLst>
              <a:gd name="T0" fmla="*/ 0 w 13"/>
              <a:gd name="T1" fmla="*/ 4 h 13"/>
              <a:gd name="T2" fmla="*/ 0 w 13"/>
              <a:gd name="T3" fmla="*/ 0 h 13"/>
              <a:gd name="T4" fmla="*/ 9 w 13"/>
              <a:gd name="T5" fmla="*/ 0 h 13"/>
              <a:gd name="T6" fmla="*/ 13 w 13"/>
              <a:gd name="T7" fmla="*/ 4 h 13"/>
              <a:gd name="T8" fmla="*/ 13 w 13"/>
              <a:gd name="T9" fmla="*/ 8 h 13"/>
              <a:gd name="T10" fmla="*/ 9 w 13"/>
              <a:gd name="T11" fmla="*/ 13 h 13"/>
              <a:gd name="T12" fmla="*/ 0 w 13"/>
              <a:gd name="T13" fmla="*/ 13 h 13"/>
              <a:gd name="T14" fmla="*/ 0 w 13"/>
              <a:gd name="T15" fmla="*/ 8 h 13"/>
              <a:gd name="T16" fmla="*/ 0 w 13"/>
              <a:gd name="T17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">
                <a:moveTo>
                  <a:pt x="0" y="4"/>
                </a:moveTo>
                <a:lnTo>
                  <a:pt x="0" y="0"/>
                </a:lnTo>
                <a:lnTo>
                  <a:pt x="9" y="0"/>
                </a:lnTo>
                <a:lnTo>
                  <a:pt x="13" y="4"/>
                </a:lnTo>
                <a:lnTo>
                  <a:pt x="13" y="8"/>
                </a:lnTo>
                <a:lnTo>
                  <a:pt x="9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3" name="Freeform 996">
            <a:extLst>
              <a:ext uri="{FF2B5EF4-FFF2-40B4-BE49-F238E27FC236}">
                <a16:creationId xmlns:a16="http://schemas.microsoft.com/office/drawing/2014/main" id="{BD257F10-D162-4914-8589-CD5CEF98A8AC}"/>
              </a:ext>
            </a:extLst>
          </p:cNvPr>
          <p:cNvSpPr>
            <a:spLocks/>
          </p:cNvSpPr>
          <p:nvPr/>
        </p:nvSpPr>
        <p:spPr bwMode="auto">
          <a:xfrm>
            <a:off x="6646969" y="4176978"/>
            <a:ext cx="11609" cy="11609"/>
          </a:xfrm>
          <a:custGeom>
            <a:avLst/>
            <a:gdLst>
              <a:gd name="T0" fmla="*/ 0 w 13"/>
              <a:gd name="T1" fmla="*/ 4 h 13"/>
              <a:gd name="T2" fmla="*/ 0 w 13"/>
              <a:gd name="T3" fmla="*/ 0 h 13"/>
              <a:gd name="T4" fmla="*/ 9 w 13"/>
              <a:gd name="T5" fmla="*/ 0 h 13"/>
              <a:gd name="T6" fmla="*/ 13 w 13"/>
              <a:gd name="T7" fmla="*/ 4 h 13"/>
              <a:gd name="T8" fmla="*/ 13 w 13"/>
              <a:gd name="T9" fmla="*/ 8 h 13"/>
              <a:gd name="T10" fmla="*/ 9 w 13"/>
              <a:gd name="T11" fmla="*/ 13 h 13"/>
              <a:gd name="T12" fmla="*/ 0 w 13"/>
              <a:gd name="T13" fmla="*/ 13 h 13"/>
              <a:gd name="T14" fmla="*/ 0 w 13"/>
              <a:gd name="T15" fmla="*/ 8 h 13"/>
              <a:gd name="T16" fmla="*/ 0 w 13"/>
              <a:gd name="T17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">
                <a:moveTo>
                  <a:pt x="0" y="4"/>
                </a:moveTo>
                <a:lnTo>
                  <a:pt x="0" y="0"/>
                </a:lnTo>
                <a:lnTo>
                  <a:pt x="9" y="0"/>
                </a:lnTo>
                <a:lnTo>
                  <a:pt x="13" y="4"/>
                </a:lnTo>
                <a:lnTo>
                  <a:pt x="13" y="8"/>
                </a:lnTo>
                <a:lnTo>
                  <a:pt x="9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4" name="Freeform 997">
            <a:extLst>
              <a:ext uri="{FF2B5EF4-FFF2-40B4-BE49-F238E27FC236}">
                <a16:creationId xmlns:a16="http://schemas.microsoft.com/office/drawing/2014/main" id="{C9AAF163-5EA8-4018-9ADD-2BDF924AB8ED}"/>
              </a:ext>
            </a:extLst>
          </p:cNvPr>
          <p:cNvSpPr>
            <a:spLocks/>
          </p:cNvSpPr>
          <p:nvPr/>
        </p:nvSpPr>
        <p:spPr bwMode="auto">
          <a:xfrm>
            <a:off x="6646969" y="4176978"/>
            <a:ext cx="11609" cy="11609"/>
          </a:xfrm>
          <a:custGeom>
            <a:avLst/>
            <a:gdLst>
              <a:gd name="T0" fmla="*/ 0 w 13"/>
              <a:gd name="T1" fmla="*/ 4 h 13"/>
              <a:gd name="T2" fmla="*/ 0 w 13"/>
              <a:gd name="T3" fmla="*/ 0 h 13"/>
              <a:gd name="T4" fmla="*/ 9 w 13"/>
              <a:gd name="T5" fmla="*/ 0 h 13"/>
              <a:gd name="T6" fmla="*/ 13 w 13"/>
              <a:gd name="T7" fmla="*/ 4 h 13"/>
              <a:gd name="T8" fmla="*/ 13 w 13"/>
              <a:gd name="T9" fmla="*/ 8 h 13"/>
              <a:gd name="T10" fmla="*/ 9 w 13"/>
              <a:gd name="T11" fmla="*/ 13 h 13"/>
              <a:gd name="T12" fmla="*/ 0 w 13"/>
              <a:gd name="T13" fmla="*/ 13 h 13"/>
              <a:gd name="T14" fmla="*/ 0 w 13"/>
              <a:gd name="T15" fmla="*/ 8 h 13"/>
              <a:gd name="T16" fmla="*/ 0 w 13"/>
              <a:gd name="T17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">
                <a:moveTo>
                  <a:pt x="0" y="4"/>
                </a:moveTo>
                <a:lnTo>
                  <a:pt x="0" y="0"/>
                </a:lnTo>
                <a:lnTo>
                  <a:pt x="9" y="0"/>
                </a:lnTo>
                <a:lnTo>
                  <a:pt x="13" y="4"/>
                </a:lnTo>
                <a:lnTo>
                  <a:pt x="13" y="8"/>
                </a:lnTo>
                <a:lnTo>
                  <a:pt x="9" y="13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5" name="Freeform 998">
            <a:extLst>
              <a:ext uri="{FF2B5EF4-FFF2-40B4-BE49-F238E27FC236}">
                <a16:creationId xmlns:a16="http://schemas.microsoft.com/office/drawing/2014/main" id="{D43C9FE8-BAF9-4EBE-AABF-C428A83722CD}"/>
              </a:ext>
            </a:extLst>
          </p:cNvPr>
          <p:cNvSpPr>
            <a:spLocks/>
          </p:cNvSpPr>
          <p:nvPr/>
        </p:nvSpPr>
        <p:spPr bwMode="auto">
          <a:xfrm>
            <a:off x="6421048" y="4481480"/>
            <a:ext cx="249139" cy="198239"/>
          </a:xfrm>
          <a:custGeom>
            <a:avLst/>
            <a:gdLst>
              <a:gd name="T0" fmla="*/ 13 w 279"/>
              <a:gd name="T1" fmla="*/ 173 h 222"/>
              <a:gd name="T2" fmla="*/ 22 w 279"/>
              <a:gd name="T3" fmla="*/ 146 h 222"/>
              <a:gd name="T4" fmla="*/ 13 w 279"/>
              <a:gd name="T5" fmla="*/ 133 h 222"/>
              <a:gd name="T6" fmla="*/ 22 w 279"/>
              <a:gd name="T7" fmla="*/ 111 h 222"/>
              <a:gd name="T8" fmla="*/ 35 w 279"/>
              <a:gd name="T9" fmla="*/ 93 h 222"/>
              <a:gd name="T10" fmla="*/ 49 w 279"/>
              <a:gd name="T11" fmla="*/ 84 h 222"/>
              <a:gd name="T12" fmla="*/ 62 w 279"/>
              <a:gd name="T13" fmla="*/ 75 h 222"/>
              <a:gd name="T14" fmla="*/ 75 w 279"/>
              <a:gd name="T15" fmla="*/ 71 h 222"/>
              <a:gd name="T16" fmla="*/ 97 w 279"/>
              <a:gd name="T17" fmla="*/ 71 h 222"/>
              <a:gd name="T18" fmla="*/ 106 w 279"/>
              <a:gd name="T19" fmla="*/ 66 h 222"/>
              <a:gd name="T20" fmla="*/ 120 w 279"/>
              <a:gd name="T21" fmla="*/ 71 h 222"/>
              <a:gd name="T22" fmla="*/ 120 w 279"/>
              <a:gd name="T23" fmla="*/ 66 h 222"/>
              <a:gd name="T24" fmla="*/ 129 w 279"/>
              <a:gd name="T25" fmla="*/ 71 h 222"/>
              <a:gd name="T26" fmla="*/ 146 w 279"/>
              <a:gd name="T27" fmla="*/ 66 h 222"/>
              <a:gd name="T28" fmla="*/ 155 w 279"/>
              <a:gd name="T29" fmla="*/ 49 h 222"/>
              <a:gd name="T30" fmla="*/ 164 w 279"/>
              <a:gd name="T31" fmla="*/ 40 h 222"/>
              <a:gd name="T32" fmla="*/ 164 w 279"/>
              <a:gd name="T33" fmla="*/ 31 h 222"/>
              <a:gd name="T34" fmla="*/ 182 w 279"/>
              <a:gd name="T35" fmla="*/ 35 h 222"/>
              <a:gd name="T36" fmla="*/ 191 w 279"/>
              <a:gd name="T37" fmla="*/ 35 h 222"/>
              <a:gd name="T38" fmla="*/ 200 w 279"/>
              <a:gd name="T39" fmla="*/ 44 h 222"/>
              <a:gd name="T40" fmla="*/ 208 w 279"/>
              <a:gd name="T41" fmla="*/ 44 h 222"/>
              <a:gd name="T42" fmla="*/ 217 w 279"/>
              <a:gd name="T43" fmla="*/ 49 h 222"/>
              <a:gd name="T44" fmla="*/ 231 w 279"/>
              <a:gd name="T45" fmla="*/ 53 h 222"/>
              <a:gd name="T46" fmla="*/ 239 w 279"/>
              <a:gd name="T47" fmla="*/ 31 h 222"/>
              <a:gd name="T48" fmla="*/ 262 w 279"/>
              <a:gd name="T49" fmla="*/ 9 h 222"/>
              <a:gd name="T50" fmla="*/ 275 w 279"/>
              <a:gd name="T51" fmla="*/ 4 h 222"/>
              <a:gd name="T52" fmla="*/ 279 w 279"/>
              <a:gd name="T53" fmla="*/ 13 h 222"/>
              <a:gd name="T54" fmla="*/ 279 w 279"/>
              <a:gd name="T55" fmla="*/ 31 h 222"/>
              <a:gd name="T56" fmla="*/ 266 w 279"/>
              <a:gd name="T57" fmla="*/ 62 h 222"/>
              <a:gd name="T58" fmla="*/ 266 w 279"/>
              <a:gd name="T59" fmla="*/ 75 h 222"/>
              <a:gd name="T60" fmla="*/ 262 w 279"/>
              <a:gd name="T61" fmla="*/ 89 h 222"/>
              <a:gd name="T62" fmla="*/ 262 w 279"/>
              <a:gd name="T63" fmla="*/ 97 h 222"/>
              <a:gd name="T64" fmla="*/ 262 w 279"/>
              <a:gd name="T65" fmla="*/ 106 h 222"/>
              <a:gd name="T66" fmla="*/ 257 w 279"/>
              <a:gd name="T67" fmla="*/ 120 h 222"/>
              <a:gd name="T68" fmla="*/ 257 w 279"/>
              <a:gd name="T69" fmla="*/ 124 h 222"/>
              <a:gd name="T70" fmla="*/ 253 w 279"/>
              <a:gd name="T71" fmla="*/ 133 h 222"/>
              <a:gd name="T72" fmla="*/ 244 w 279"/>
              <a:gd name="T73" fmla="*/ 142 h 222"/>
              <a:gd name="T74" fmla="*/ 244 w 279"/>
              <a:gd name="T75" fmla="*/ 151 h 222"/>
              <a:gd name="T76" fmla="*/ 244 w 279"/>
              <a:gd name="T77" fmla="*/ 159 h 222"/>
              <a:gd name="T78" fmla="*/ 239 w 279"/>
              <a:gd name="T79" fmla="*/ 168 h 222"/>
              <a:gd name="T80" fmla="*/ 226 w 279"/>
              <a:gd name="T81" fmla="*/ 177 h 222"/>
              <a:gd name="T82" fmla="*/ 213 w 279"/>
              <a:gd name="T83" fmla="*/ 182 h 222"/>
              <a:gd name="T84" fmla="*/ 195 w 279"/>
              <a:gd name="T85" fmla="*/ 186 h 222"/>
              <a:gd name="T86" fmla="*/ 177 w 279"/>
              <a:gd name="T87" fmla="*/ 186 h 222"/>
              <a:gd name="T88" fmla="*/ 173 w 279"/>
              <a:gd name="T89" fmla="*/ 182 h 222"/>
              <a:gd name="T90" fmla="*/ 155 w 279"/>
              <a:gd name="T91" fmla="*/ 182 h 222"/>
              <a:gd name="T92" fmla="*/ 155 w 279"/>
              <a:gd name="T93" fmla="*/ 186 h 222"/>
              <a:gd name="T94" fmla="*/ 146 w 279"/>
              <a:gd name="T95" fmla="*/ 191 h 222"/>
              <a:gd name="T96" fmla="*/ 146 w 279"/>
              <a:gd name="T97" fmla="*/ 195 h 222"/>
              <a:gd name="T98" fmla="*/ 120 w 279"/>
              <a:gd name="T99" fmla="*/ 208 h 222"/>
              <a:gd name="T100" fmla="*/ 106 w 279"/>
              <a:gd name="T101" fmla="*/ 213 h 222"/>
              <a:gd name="T102" fmla="*/ 97 w 279"/>
              <a:gd name="T103" fmla="*/ 217 h 222"/>
              <a:gd name="T104" fmla="*/ 84 w 279"/>
              <a:gd name="T105" fmla="*/ 222 h 222"/>
              <a:gd name="T106" fmla="*/ 71 w 279"/>
              <a:gd name="T107" fmla="*/ 213 h 222"/>
              <a:gd name="T108" fmla="*/ 62 w 279"/>
              <a:gd name="T109" fmla="*/ 204 h 222"/>
              <a:gd name="T110" fmla="*/ 53 w 279"/>
              <a:gd name="T111" fmla="*/ 208 h 222"/>
              <a:gd name="T112" fmla="*/ 35 w 279"/>
              <a:gd name="T113" fmla="*/ 204 h 222"/>
              <a:gd name="T114" fmla="*/ 22 w 279"/>
              <a:gd name="T115" fmla="*/ 208 h 222"/>
              <a:gd name="T116" fmla="*/ 13 w 279"/>
              <a:gd name="T117" fmla="*/ 199 h 222"/>
              <a:gd name="T118" fmla="*/ 9 w 279"/>
              <a:gd name="T119" fmla="*/ 199 h 222"/>
              <a:gd name="T120" fmla="*/ 9 w 279"/>
              <a:gd name="T121" fmla="*/ 191 h 222"/>
              <a:gd name="T122" fmla="*/ 4 w 279"/>
              <a:gd name="T123" fmla="*/ 186 h 222"/>
              <a:gd name="T124" fmla="*/ 0 w 279"/>
              <a:gd name="T125" fmla="*/ 1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222">
                <a:moveTo>
                  <a:pt x="0" y="182"/>
                </a:moveTo>
                <a:lnTo>
                  <a:pt x="0" y="177"/>
                </a:lnTo>
                <a:lnTo>
                  <a:pt x="13" y="173"/>
                </a:lnTo>
                <a:lnTo>
                  <a:pt x="18" y="155"/>
                </a:lnTo>
                <a:lnTo>
                  <a:pt x="22" y="151"/>
                </a:lnTo>
                <a:lnTo>
                  <a:pt x="22" y="146"/>
                </a:lnTo>
                <a:lnTo>
                  <a:pt x="22" y="142"/>
                </a:lnTo>
                <a:lnTo>
                  <a:pt x="18" y="137"/>
                </a:lnTo>
                <a:lnTo>
                  <a:pt x="13" y="133"/>
                </a:lnTo>
                <a:lnTo>
                  <a:pt x="18" y="128"/>
                </a:lnTo>
                <a:lnTo>
                  <a:pt x="22" y="120"/>
                </a:lnTo>
                <a:lnTo>
                  <a:pt x="22" y="111"/>
                </a:lnTo>
                <a:lnTo>
                  <a:pt x="35" y="97"/>
                </a:lnTo>
                <a:lnTo>
                  <a:pt x="35" y="97"/>
                </a:lnTo>
                <a:lnTo>
                  <a:pt x="35" y="93"/>
                </a:lnTo>
                <a:lnTo>
                  <a:pt x="44" y="93"/>
                </a:lnTo>
                <a:lnTo>
                  <a:pt x="49" y="93"/>
                </a:lnTo>
                <a:lnTo>
                  <a:pt x="49" y="84"/>
                </a:lnTo>
                <a:lnTo>
                  <a:pt x="53" y="80"/>
                </a:lnTo>
                <a:lnTo>
                  <a:pt x="53" y="75"/>
                </a:lnTo>
                <a:lnTo>
                  <a:pt x="62" y="75"/>
                </a:lnTo>
                <a:lnTo>
                  <a:pt x="66" y="71"/>
                </a:lnTo>
                <a:lnTo>
                  <a:pt x="71" y="71"/>
                </a:lnTo>
                <a:lnTo>
                  <a:pt x="75" y="71"/>
                </a:lnTo>
                <a:lnTo>
                  <a:pt x="84" y="71"/>
                </a:lnTo>
                <a:lnTo>
                  <a:pt x="93" y="71"/>
                </a:lnTo>
                <a:lnTo>
                  <a:pt x="97" y="71"/>
                </a:lnTo>
                <a:lnTo>
                  <a:pt x="97" y="62"/>
                </a:lnTo>
                <a:lnTo>
                  <a:pt x="102" y="62"/>
                </a:lnTo>
                <a:lnTo>
                  <a:pt x="106" y="66"/>
                </a:lnTo>
                <a:lnTo>
                  <a:pt x="111" y="62"/>
                </a:lnTo>
                <a:lnTo>
                  <a:pt x="115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66"/>
                </a:lnTo>
                <a:lnTo>
                  <a:pt x="120" y="66"/>
                </a:lnTo>
                <a:lnTo>
                  <a:pt x="124" y="66"/>
                </a:lnTo>
                <a:lnTo>
                  <a:pt x="129" y="71"/>
                </a:lnTo>
                <a:lnTo>
                  <a:pt x="129" y="71"/>
                </a:lnTo>
                <a:lnTo>
                  <a:pt x="133" y="71"/>
                </a:lnTo>
                <a:lnTo>
                  <a:pt x="142" y="71"/>
                </a:lnTo>
                <a:lnTo>
                  <a:pt x="146" y="66"/>
                </a:lnTo>
                <a:lnTo>
                  <a:pt x="142" y="53"/>
                </a:lnTo>
                <a:lnTo>
                  <a:pt x="146" y="49"/>
                </a:lnTo>
                <a:lnTo>
                  <a:pt x="155" y="49"/>
                </a:lnTo>
                <a:lnTo>
                  <a:pt x="160" y="53"/>
                </a:lnTo>
                <a:lnTo>
                  <a:pt x="164" y="53"/>
                </a:lnTo>
                <a:lnTo>
                  <a:pt x="164" y="40"/>
                </a:lnTo>
                <a:lnTo>
                  <a:pt x="160" y="35"/>
                </a:lnTo>
                <a:lnTo>
                  <a:pt x="160" y="31"/>
                </a:lnTo>
                <a:lnTo>
                  <a:pt x="164" y="31"/>
                </a:lnTo>
                <a:lnTo>
                  <a:pt x="173" y="35"/>
                </a:lnTo>
                <a:lnTo>
                  <a:pt x="177" y="31"/>
                </a:lnTo>
                <a:lnTo>
                  <a:pt x="182" y="35"/>
                </a:lnTo>
                <a:lnTo>
                  <a:pt x="186" y="31"/>
                </a:lnTo>
                <a:lnTo>
                  <a:pt x="191" y="31"/>
                </a:lnTo>
                <a:lnTo>
                  <a:pt x="191" y="35"/>
                </a:lnTo>
                <a:lnTo>
                  <a:pt x="191" y="40"/>
                </a:lnTo>
                <a:lnTo>
                  <a:pt x="195" y="44"/>
                </a:lnTo>
                <a:lnTo>
                  <a:pt x="200" y="44"/>
                </a:lnTo>
                <a:lnTo>
                  <a:pt x="204" y="44"/>
                </a:lnTo>
                <a:lnTo>
                  <a:pt x="208" y="40"/>
                </a:lnTo>
                <a:lnTo>
                  <a:pt x="208" y="44"/>
                </a:lnTo>
                <a:lnTo>
                  <a:pt x="208" y="49"/>
                </a:lnTo>
                <a:lnTo>
                  <a:pt x="213" y="53"/>
                </a:lnTo>
                <a:lnTo>
                  <a:pt x="217" y="49"/>
                </a:lnTo>
                <a:lnTo>
                  <a:pt x="222" y="49"/>
                </a:lnTo>
                <a:lnTo>
                  <a:pt x="226" y="53"/>
                </a:lnTo>
                <a:lnTo>
                  <a:pt x="231" y="53"/>
                </a:lnTo>
                <a:lnTo>
                  <a:pt x="235" y="53"/>
                </a:lnTo>
                <a:lnTo>
                  <a:pt x="239" y="35"/>
                </a:lnTo>
                <a:lnTo>
                  <a:pt x="239" y="31"/>
                </a:lnTo>
                <a:lnTo>
                  <a:pt x="244" y="22"/>
                </a:lnTo>
                <a:lnTo>
                  <a:pt x="257" y="13"/>
                </a:lnTo>
                <a:lnTo>
                  <a:pt x="262" y="9"/>
                </a:lnTo>
                <a:lnTo>
                  <a:pt x="262" y="0"/>
                </a:lnTo>
                <a:lnTo>
                  <a:pt x="271" y="0"/>
                </a:lnTo>
                <a:lnTo>
                  <a:pt x="275" y="4"/>
                </a:lnTo>
                <a:lnTo>
                  <a:pt x="279" y="9"/>
                </a:lnTo>
                <a:lnTo>
                  <a:pt x="279" y="9"/>
                </a:lnTo>
                <a:lnTo>
                  <a:pt x="279" y="13"/>
                </a:lnTo>
                <a:lnTo>
                  <a:pt x="279" y="18"/>
                </a:lnTo>
                <a:lnTo>
                  <a:pt x="279" y="22"/>
                </a:lnTo>
                <a:lnTo>
                  <a:pt x="279" y="31"/>
                </a:lnTo>
                <a:lnTo>
                  <a:pt x="275" y="40"/>
                </a:lnTo>
                <a:lnTo>
                  <a:pt x="275" y="44"/>
                </a:lnTo>
                <a:lnTo>
                  <a:pt x="266" y="62"/>
                </a:lnTo>
                <a:lnTo>
                  <a:pt x="266" y="66"/>
                </a:lnTo>
                <a:lnTo>
                  <a:pt x="266" y="71"/>
                </a:lnTo>
                <a:lnTo>
                  <a:pt x="266" y="75"/>
                </a:lnTo>
                <a:lnTo>
                  <a:pt x="266" y="80"/>
                </a:lnTo>
                <a:lnTo>
                  <a:pt x="266" y="89"/>
                </a:lnTo>
                <a:lnTo>
                  <a:pt x="262" y="89"/>
                </a:lnTo>
                <a:lnTo>
                  <a:pt x="262" y="93"/>
                </a:lnTo>
                <a:lnTo>
                  <a:pt x="262" y="93"/>
                </a:lnTo>
                <a:lnTo>
                  <a:pt x="262" y="97"/>
                </a:lnTo>
                <a:lnTo>
                  <a:pt x="262" y="102"/>
                </a:lnTo>
                <a:lnTo>
                  <a:pt x="262" y="102"/>
                </a:lnTo>
                <a:lnTo>
                  <a:pt x="262" y="106"/>
                </a:lnTo>
                <a:lnTo>
                  <a:pt x="257" y="106"/>
                </a:lnTo>
                <a:lnTo>
                  <a:pt x="257" y="111"/>
                </a:lnTo>
                <a:lnTo>
                  <a:pt x="257" y="120"/>
                </a:lnTo>
                <a:lnTo>
                  <a:pt x="257" y="120"/>
                </a:lnTo>
                <a:lnTo>
                  <a:pt x="257" y="124"/>
                </a:lnTo>
                <a:lnTo>
                  <a:pt x="257" y="124"/>
                </a:lnTo>
                <a:lnTo>
                  <a:pt x="257" y="128"/>
                </a:lnTo>
                <a:lnTo>
                  <a:pt x="257" y="128"/>
                </a:lnTo>
                <a:lnTo>
                  <a:pt x="253" y="133"/>
                </a:lnTo>
                <a:lnTo>
                  <a:pt x="253" y="133"/>
                </a:lnTo>
                <a:lnTo>
                  <a:pt x="248" y="133"/>
                </a:lnTo>
                <a:lnTo>
                  <a:pt x="244" y="142"/>
                </a:lnTo>
                <a:lnTo>
                  <a:pt x="244" y="146"/>
                </a:lnTo>
                <a:lnTo>
                  <a:pt x="244" y="151"/>
                </a:lnTo>
                <a:lnTo>
                  <a:pt x="244" y="151"/>
                </a:lnTo>
                <a:lnTo>
                  <a:pt x="244" y="155"/>
                </a:lnTo>
                <a:lnTo>
                  <a:pt x="244" y="155"/>
                </a:lnTo>
                <a:lnTo>
                  <a:pt x="244" y="159"/>
                </a:lnTo>
                <a:lnTo>
                  <a:pt x="239" y="164"/>
                </a:lnTo>
                <a:lnTo>
                  <a:pt x="239" y="168"/>
                </a:lnTo>
                <a:lnTo>
                  <a:pt x="239" y="168"/>
                </a:lnTo>
                <a:lnTo>
                  <a:pt x="235" y="173"/>
                </a:lnTo>
                <a:lnTo>
                  <a:pt x="231" y="177"/>
                </a:lnTo>
                <a:lnTo>
                  <a:pt x="226" y="177"/>
                </a:lnTo>
                <a:lnTo>
                  <a:pt x="222" y="177"/>
                </a:lnTo>
                <a:lnTo>
                  <a:pt x="217" y="182"/>
                </a:lnTo>
                <a:lnTo>
                  <a:pt x="213" y="182"/>
                </a:lnTo>
                <a:lnTo>
                  <a:pt x="208" y="182"/>
                </a:lnTo>
                <a:lnTo>
                  <a:pt x="200" y="182"/>
                </a:lnTo>
                <a:lnTo>
                  <a:pt x="195" y="186"/>
                </a:lnTo>
                <a:lnTo>
                  <a:pt x="186" y="186"/>
                </a:lnTo>
                <a:lnTo>
                  <a:pt x="182" y="186"/>
                </a:lnTo>
                <a:lnTo>
                  <a:pt x="177" y="186"/>
                </a:lnTo>
                <a:lnTo>
                  <a:pt x="177" y="186"/>
                </a:lnTo>
                <a:lnTo>
                  <a:pt x="173" y="186"/>
                </a:lnTo>
                <a:lnTo>
                  <a:pt x="173" y="182"/>
                </a:lnTo>
                <a:lnTo>
                  <a:pt x="164" y="182"/>
                </a:lnTo>
                <a:lnTo>
                  <a:pt x="160" y="182"/>
                </a:lnTo>
                <a:lnTo>
                  <a:pt x="155" y="182"/>
                </a:lnTo>
                <a:lnTo>
                  <a:pt x="155" y="186"/>
                </a:lnTo>
                <a:lnTo>
                  <a:pt x="155" y="186"/>
                </a:lnTo>
                <a:lnTo>
                  <a:pt x="155" y="186"/>
                </a:lnTo>
                <a:lnTo>
                  <a:pt x="151" y="191"/>
                </a:lnTo>
                <a:lnTo>
                  <a:pt x="151" y="191"/>
                </a:lnTo>
                <a:lnTo>
                  <a:pt x="146" y="191"/>
                </a:lnTo>
                <a:lnTo>
                  <a:pt x="146" y="195"/>
                </a:lnTo>
                <a:lnTo>
                  <a:pt x="146" y="195"/>
                </a:lnTo>
                <a:lnTo>
                  <a:pt x="146" y="195"/>
                </a:lnTo>
                <a:lnTo>
                  <a:pt x="137" y="199"/>
                </a:lnTo>
                <a:lnTo>
                  <a:pt x="129" y="204"/>
                </a:lnTo>
                <a:lnTo>
                  <a:pt x="120" y="208"/>
                </a:lnTo>
                <a:lnTo>
                  <a:pt x="115" y="208"/>
                </a:lnTo>
                <a:lnTo>
                  <a:pt x="111" y="213"/>
                </a:lnTo>
                <a:lnTo>
                  <a:pt x="106" y="213"/>
                </a:lnTo>
                <a:lnTo>
                  <a:pt x="102" y="217"/>
                </a:lnTo>
                <a:lnTo>
                  <a:pt x="102" y="217"/>
                </a:lnTo>
                <a:lnTo>
                  <a:pt x="97" y="217"/>
                </a:lnTo>
                <a:lnTo>
                  <a:pt x="93" y="222"/>
                </a:lnTo>
                <a:lnTo>
                  <a:pt x="89" y="222"/>
                </a:lnTo>
                <a:lnTo>
                  <a:pt x="84" y="222"/>
                </a:lnTo>
                <a:lnTo>
                  <a:pt x="80" y="217"/>
                </a:lnTo>
                <a:lnTo>
                  <a:pt x="75" y="217"/>
                </a:lnTo>
                <a:lnTo>
                  <a:pt x="71" y="213"/>
                </a:lnTo>
                <a:lnTo>
                  <a:pt x="66" y="208"/>
                </a:lnTo>
                <a:lnTo>
                  <a:pt x="66" y="208"/>
                </a:lnTo>
                <a:lnTo>
                  <a:pt x="62" y="204"/>
                </a:lnTo>
                <a:lnTo>
                  <a:pt x="57" y="208"/>
                </a:lnTo>
                <a:lnTo>
                  <a:pt x="53" y="208"/>
                </a:lnTo>
                <a:lnTo>
                  <a:pt x="53" y="208"/>
                </a:lnTo>
                <a:lnTo>
                  <a:pt x="49" y="208"/>
                </a:lnTo>
                <a:lnTo>
                  <a:pt x="40" y="208"/>
                </a:lnTo>
                <a:lnTo>
                  <a:pt x="35" y="204"/>
                </a:lnTo>
                <a:lnTo>
                  <a:pt x="31" y="208"/>
                </a:lnTo>
                <a:lnTo>
                  <a:pt x="26" y="208"/>
                </a:lnTo>
                <a:lnTo>
                  <a:pt x="22" y="208"/>
                </a:lnTo>
                <a:lnTo>
                  <a:pt x="22" y="204"/>
                </a:lnTo>
                <a:lnTo>
                  <a:pt x="18" y="204"/>
                </a:lnTo>
                <a:lnTo>
                  <a:pt x="13" y="199"/>
                </a:lnTo>
                <a:lnTo>
                  <a:pt x="9" y="199"/>
                </a:lnTo>
                <a:lnTo>
                  <a:pt x="9" y="199"/>
                </a:lnTo>
                <a:lnTo>
                  <a:pt x="9" y="199"/>
                </a:lnTo>
                <a:lnTo>
                  <a:pt x="9" y="195"/>
                </a:lnTo>
                <a:lnTo>
                  <a:pt x="4" y="191"/>
                </a:lnTo>
                <a:lnTo>
                  <a:pt x="9" y="191"/>
                </a:lnTo>
                <a:lnTo>
                  <a:pt x="4" y="191"/>
                </a:lnTo>
                <a:lnTo>
                  <a:pt x="4" y="186"/>
                </a:lnTo>
                <a:lnTo>
                  <a:pt x="4" y="186"/>
                </a:lnTo>
                <a:lnTo>
                  <a:pt x="0" y="182"/>
                </a:lnTo>
                <a:lnTo>
                  <a:pt x="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6" name="Freeform 999">
            <a:extLst>
              <a:ext uri="{FF2B5EF4-FFF2-40B4-BE49-F238E27FC236}">
                <a16:creationId xmlns:a16="http://schemas.microsoft.com/office/drawing/2014/main" id="{A9E857A4-E6C9-460A-BA75-2BCAE948A93C}"/>
              </a:ext>
            </a:extLst>
          </p:cNvPr>
          <p:cNvSpPr>
            <a:spLocks/>
          </p:cNvSpPr>
          <p:nvPr/>
        </p:nvSpPr>
        <p:spPr bwMode="auto">
          <a:xfrm>
            <a:off x="6421048" y="4481480"/>
            <a:ext cx="249139" cy="198239"/>
          </a:xfrm>
          <a:custGeom>
            <a:avLst/>
            <a:gdLst>
              <a:gd name="T0" fmla="*/ 13 w 279"/>
              <a:gd name="T1" fmla="*/ 173 h 222"/>
              <a:gd name="T2" fmla="*/ 22 w 279"/>
              <a:gd name="T3" fmla="*/ 146 h 222"/>
              <a:gd name="T4" fmla="*/ 13 w 279"/>
              <a:gd name="T5" fmla="*/ 133 h 222"/>
              <a:gd name="T6" fmla="*/ 22 w 279"/>
              <a:gd name="T7" fmla="*/ 111 h 222"/>
              <a:gd name="T8" fmla="*/ 35 w 279"/>
              <a:gd name="T9" fmla="*/ 93 h 222"/>
              <a:gd name="T10" fmla="*/ 49 w 279"/>
              <a:gd name="T11" fmla="*/ 84 h 222"/>
              <a:gd name="T12" fmla="*/ 62 w 279"/>
              <a:gd name="T13" fmla="*/ 75 h 222"/>
              <a:gd name="T14" fmla="*/ 75 w 279"/>
              <a:gd name="T15" fmla="*/ 71 h 222"/>
              <a:gd name="T16" fmla="*/ 97 w 279"/>
              <a:gd name="T17" fmla="*/ 71 h 222"/>
              <a:gd name="T18" fmla="*/ 106 w 279"/>
              <a:gd name="T19" fmla="*/ 66 h 222"/>
              <a:gd name="T20" fmla="*/ 120 w 279"/>
              <a:gd name="T21" fmla="*/ 71 h 222"/>
              <a:gd name="T22" fmla="*/ 120 w 279"/>
              <a:gd name="T23" fmla="*/ 66 h 222"/>
              <a:gd name="T24" fmla="*/ 129 w 279"/>
              <a:gd name="T25" fmla="*/ 71 h 222"/>
              <a:gd name="T26" fmla="*/ 146 w 279"/>
              <a:gd name="T27" fmla="*/ 66 h 222"/>
              <a:gd name="T28" fmla="*/ 155 w 279"/>
              <a:gd name="T29" fmla="*/ 49 h 222"/>
              <a:gd name="T30" fmla="*/ 164 w 279"/>
              <a:gd name="T31" fmla="*/ 40 h 222"/>
              <a:gd name="T32" fmla="*/ 164 w 279"/>
              <a:gd name="T33" fmla="*/ 31 h 222"/>
              <a:gd name="T34" fmla="*/ 182 w 279"/>
              <a:gd name="T35" fmla="*/ 35 h 222"/>
              <a:gd name="T36" fmla="*/ 191 w 279"/>
              <a:gd name="T37" fmla="*/ 35 h 222"/>
              <a:gd name="T38" fmla="*/ 200 w 279"/>
              <a:gd name="T39" fmla="*/ 44 h 222"/>
              <a:gd name="T40" fmla="*/ 208 w 279"/>
              <a:gd name="T41" fmla="*/ 44 h 222"/>
              <a:gd name="T42" fmla="*/ 217 w 279"/>
              <a:gd name="T43" fmla="*/ 49 h 222"/>
              <a:gd name="T44" fmla="*/ 231 w 279"/>
              <a:gd name="T45" fmla="*/ 53 h 222"/>
              <a:gd name="T46" fmla="*/ 239 w 279"/>
              <a:gd name="T47" fmla="*/ 31 h 222"/>
              <a:gd name="T48" fmla="*/ 262 w 279"/>
              <a:gd name="T49" fmla="*/ 9 h 222"/>
              <a:gd name="T50" fmla="*/ 275 w 279"/>
              <a:gd name="T51" fmla="*/ 4 h 222"/>
              <a:gd name="T52" fmla="*/ 279 w 279"/>
              <a:gd name="T53" fmla="*/ 13 h 222"/>
              <a:gd name="T54" fmla="*/ 279 w 279"/>
              <a:gd name="T55" fmla="*/ 31 h 222"/>
              <a:gd name="T56" fmla="*/ 266 w 279"/>
              <a:gd name="T57" fmla="*/ 62 h 222"/>
              <a:gd name="T58" fmla="*/ 266 w 279"/>
              <a:gd name="T59" fmla="*/ 75 h 222"/>
              <a:gd name="T60" fmla="*/ 262 w 279"/>
              <a:gd name="T61" fmla="*/ 89 h 222"/>
              <a:gd name="T62" fmla="*/ 262 w 279"/>
              <a:gd name="T63" fmla="*/ 97 h 222"/>
              <a:gd name="T64" fmla="*/ 262 w 279"/>
              <a:gd name="T65" fmla="*/ 106 h 222"/>
              <a:gd name="T66" fmla="*/ 257 w 279"/>
              <a:gd name="T67" fmla="*/ 120 h 222"/>
              <a:gd name="T68" fmla="*/ 257 w 279"/>
              <a:gd name="T69" fmla="*/ 124 h 222"/>
              <a:gd name="T70" fmla="*/ 253 w 279"/>
              <a:gd name="T71" fmla="*/ 133 h 222"/>
              <a:gd name="T72" fmla="*/ 244 w 279"/>
              <a:gd name="T73" fmla="*/ 142 h 222"/>
              <a:gd name="T74" fmla="*/ 244 w 279"/>
              <a:gd name="T75" fmla="*/ 151 h 222"/>
              <a:gd name="T76" fmla="*/ 244 w 279"/>
              <a:gd name="T77" fmla="*/ 159 h 222"/>
              <a:gd name="T78" fmla="*/ 239 w 279"/>
              <a:gd name="T79" fmla="*/ 168 h 222"/>
              <a:gd name="T80" fmla="*/ 226 w 279"/>
              <a:gd name="T81" fmla="*/ 177 h 222"/>
              <a:gd name="T82" fmla="*/ 213 w 279"/>
              <a:gd name="T83" fmla="*/ 182 h 222"/>
              <a:gd name="T84" fmla="*/ 195 w 279"/>
              <a:gd name="T85" fmla="*/ 186 h 222"/>
              <a:gd name="T86" fmla="*/ 177 w 279"/>
              <a:gd name="T87" fmla="*/ 186 h 222"/>
              <a:gd name="T88" fmla="*/ 173 w 279"/>
              <a:gd name="T89" fmla="*/ 182 h 222"/>
              <a:gd name="T90" fmla="*/ 155 w 279"/>
              <a:gd name="T91" fmla="*/ 182 h 222"/>
              <a:gd name="T92" fmla="*/ 155 w 279"/>
              <a:gd name="T93" fmla="*/ 186 h 222"/>
              <a:gd name="T94" fmla="*/ 146 w 279"/>
              <a:gd name="T95" fmla="*/ 191 h 222"/>
              <a:gd name="T96" fmla="*/ 146 w 279"/>
              <a:gd name="T97" fmla="*/ 195 h 222"/>
              <a:gd name="T98" fmla="*/ 120 w 279"/>
              <a:gd name="T99" fmla="*/ 208 h 222"/>
              <a:gd name="T100" fmla="*/ 106 w 279"/>
              <a:gd name="T101" fmla="*/ 213 h 222"/>
              <a:gd name="T102" fmla="*/ 97 w 279"/>
              <a:gd name="T103" fmla="*/ 217 h 222"/>
              <a:gd name="T104" fmla="*/ 84 w 279"/>
              <a:gd name="T105" fmla="*/ 222 h 222"/>
              <a:gd name="T106" fmla="*/ 71 w 279"/>
              <a:gd name="T107" fmla="*/ 213 h 222"/>
              <a:gd name="T108" fmla="*/ 62 w 279"/>
              <a:gd name="T109" fmla="*/ 204 h 222"/>
              <a:gd name="T110" fmla="*/ 53 w 279"/>
              <a:gd name="T111" fmla="*/ 208 h 222"/>
              <a:gd name="T112" fmla="*/ 35 w 279"/>
              <a:gd name="T113" fmla="*/ 204 h 222"/>
              <a:gd name="T114" fmla="*/ 22 w 279"/>
              <a:gd name="T115" fmla="*/ 208 h 222"/>
              <a:gd name="T116" fmla="*/ 13 w 279"/>
              <a:gd name="T117" fmla="*/ 199 h 222"/>
              <a:gd name="T118" fmla="*/ 9 w 279"/>
              <a:gd name="T119" fmla="*/ 199 h 222"/>
              <a:gd name="T120" fmla="*/ 9 w 279"/>
              <a:gd name="T121" fmla="*/ 191 h 222"/>
              <a:gd name="T122" fmla="*/ 4 w 279"/>
              <a:gd name="T123" fmla="*/ 186 h 222"/>
              <a:gd name="T124" fmla="*/ 0 w 279"/>
              <a:gd name="T125" fmla="*/ 1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222">
                <a:moveTo>
                  <a:pt x="0" y="182"/>
                </a:moveTo>
                <a:lnTo>
                  <a:pt x="0" y="177"/>
                </a:lnTo>
                <a:lnTo>
                  <a:pt x="13" y="173"/>
                </a:lnTo>
                <a:lnTo>
                  <a:pt x="18" y="155"/>
                </a:lnTo>
                <a:lnTo>
                  <a:pt x="22" y="151"/>
                </a:lnTo>
                <a:lnTo>
                  <a:pt x="22" y="146"/>
                </a:lnTo>
                <a:lnTo>
                  <a:pt x="22" y="142"/>
                </a:lnTo>
                <a:lnTo>
                  <a:pt x="18" y="137"/>
                </a:lnTo>
                <a:lnTo>
                  <a:pt x="13" y="133"/>
                </a:lnTo>
                <a:lnTo>
                  <a:pt x="18" y="128"/>
                </a:lnTo>
                <a:lnTo>
                  <a:pt x="22" y="120"/>
                </a:lnTo>
                <a:lnTo>
                  <a:pt x="22" y="111"/>
                </a:lnTo>
                <a:lnTo>
                  <a:pt x="35" y="97"/>
                </a:lnTo>
                <a:lnTo>
                  <a:pt x="35" y="97"/>
                </a:lnTo>
                <a:lnTo>
                  <a:pt x="35" y="93"/>
                </a:lnTo>
                <a:lnTo>
                  <a:pt x="44" y="93"/>
                </a:lnTo>
                <a:lnTo>
                  <a:pt x="49" y="93"/>
                </a:lnTo>
                <a:lnTo>
                  <a:pt x="49" y="84"/>
                </a:lnTo>
                <a:lnTo>
                  <a:pt x="53" y="80"/>
                </a:lnTo>
                <a:lnTo>
                  <a:pt x="53" y="75"/>
                </a:lnTo>
                <a:lnTo>
                  <a:pt x="62" y="75"/>
                </a:lnTo>
                <a:lnTo>
                  <a:pt x="66" y="71"/>
                </a:lnTo>
                <a:lnTo>
                  <a:pt x="71" y="71"/>
                </a:lnTo>
                <a:lnTo>
                  <a:pt x="75" y="71"/>
                </a:lnTo>
                <a:lnTo>
                  <a:pt x="84" y="71"/>
                </a:lnTo>
                <a:lnTo>
                  <a:pt x="93" y="71"/>
                </a:lnTo>
                <a:lnTo>
                  <a:pt x="97" y="71"/>
                </a:lnTo>
                <a:lnTo>
                  <a:pt x="97" y="62"/>
                </a:lnTo>
                <a:lnTo>
                  <a:pt x="102" y="62"/>
                </a:lnTo>
                <a:lnTo>
                  <a:pt x="106" y="66"/>
                </a:lnTo>
                <a:lnTo>
                  <a:pt x="111" y="62"/>
                </a:lnTo>
                <a:lnTo>
                  <a:pt x="115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66"/>
                </a:lnTo>
                <a:lnTo>
                  <a:pt x="120" y="66"/>
                </a:lnTo>
                <a:lnTo>
                  <a:pt x="124" y="66"/>
                </a:lnTo>
                <a:lnTo>
                  <a:pt x="129" y="71"/>
                </a:lnTo>
                <a:lnTo>
                  <a:pt x="129" y="71"/>
                </a:lnTo>
                <a:lnTo>
                  <a:pt x="133" y="71"/>
                </a:lnTo>
                <a:lnTo>
                  <a:pt x="142" y="71"/>
                </a:lnTo>
                <a:lnTo>
                  <a:pt x="146" y="66"/>
                </a:lnTo>
                <a:lnTo>
                  <a:pt x="142" y="53"/>
                </a:lnTo>
                <a:lnTo>
                  <a:pt x="146" y="49"/>
                </a:lnTo>
                <a:lnTo>
                  <a:pt x="155" y="49"/>
                </a:lnTo>
                <a:lnTo>
                  <a:pt x="160" y="53"/>
                </a:lnTo>
                <a:lnTo>
                  <a:pt x="164" y="53"/>
                </a:lnTo>
                <a:lnTo>
                  <a:pt x="164" y="40"/>
                </a:lnTo>
                <a:lnTo>
                  <a:pt x="160" y="35"/>
                </a:lnTo>
                <a:lnTo>
                  <a:pt x="160" y="31"/>
                </a:lnTo>
                <a:lnTo>
                  <a:pt x="164" y="31"/>
                </a:lnTo>
                <a:lnTo>
                  <a:pt x="173" y="35"/>
                </a:lnTo>
                <a:lnTo>
                  <a:pt x="177" y="31"/>
                </a:lnTo>
                <a:lnTo>
                  <a:pt x="182" y="35"/>
                </a:lnTo>
                <a:lnTo>
                  <a:pt x="186" y="31"/>
                </a:lnTo>
                <a:lnTo>
                  <a:pt x="191" y="31"/>
                </a:lnTo>
                <a:lnTo>
                  <a:pt x="191" y="35"/>
                </a:lnTo>
                <a:lnTo>
                  <a:pt x="191" y="40"/>
                </a:lnTo>
                <a:lnTo>
                  <a:pt x="195" y="44"/>
                </a:lnTo>
                <a:lnTo>
                  <a:pt x="200" y="44"/>
                </a:lnTo>
                <a:lnTo>
                  <a:pt x="204" y="44"/>
                </a:lnTo>
                <a:lnTo>
                  <a:pt x="208" y="40"/>
                </a:lnTo>
                <a:lnTo>
                  <a:pt x="208" y="44"/>
                </a:lnTo>
                <a:lnTo>
                  <a:pt x="208" y="49"/>
                </a:lnTo>
                <a:lnTo>
                  <a:pt x="213" y="53"/>
                </a:lnTo>
                <a:lnTo>
                  <a:pt x="217" y="49"/>
                </a:lnTo>
                <a:lnTo>
                  <a:pt x="222" y="49"/>
                </a:lnTo>
                <a:lnTo>
                  <a:pt x="226" y="53"/>
                </a:lnTo>
                <a:lnTo>
                  <a:pt x="231" y="53"/>
                </a:lnTo>
                <a:lnTo>
                  <a:pt x="235" y="53"/>
                </a:lnTo>
                <a:lnTo>
                  <a:pt x="239" y="35"/>
                </a:lnTo>
                <a:lnTo>
                  <a:pt x="239" y="31"/>
                </a:lnTo>
                <a:lnTo>
                  <a:pt x="244" y="22"/>
                </a:lnTo>
                <a:lnTo>
                  <a:pt x="257" y="13"/>
                </a:lnTo>
                <a:lnTo>
                  <a:pt x="262" y="9"/>
                </a:lnTo>
                <a:lnTo>
                  <a:pt x="262" y="0"/>
                </a:lnTo>
                <a:lnTo>
                  <a:pt x="271" y="0"/>
                </a:lnTo>
                <a:lnTo>
                  <a:pt x="275" y="4"/>
                </a:lnTo>
                <a:lnTo>
                  <a:pt x="279" y="9"/>
                </a:lnTo>
                <a:lnTo>
                  <a:pt x="279" y="9"/>
                </a:lnTo>
                <a:lnTo>
                  <a:pt x="279" y="13"/>
                </a:lnTo>
                <a:lnTo>
                  <a:pt x="279" y="18"/>
                </a:lnTo>
                <a:lnTo>
                  <a:pt x="279" y="22"/>
                </a:lnTo>
                <a:lnTo>
                  <a:pt x="279" y="31"/>
                </a:lnTo>
                <a:lnTo>
                  <a:pt x="275" y="40"/>
                </a:lnTo>
                <a:lnTo>
                  <a:pt x="275" y="44"/>
                </a:lnTo>
                <a:lnTo>
                  <a:pt x="266" y="62"/>
                </a:lnTo>
                <a:lnTo>
                  <a:pt x="266" y="66"/>
                </a:lnTo>
                <a:lnTo>
                  <a:pt x="266" y="71"/>
                </a:lnTo>
                <a:lnTo>
                  <a:pt x="266" y="75"/>
                </a:lnTo>
                <a:lnTo>
                  <a:pt x="266" y="80"/>
                </a:lnTo>
                <a:lnTo>
                  <a:pt x="266" y="89"/>
                </a:lnTo>
                <a:lnTo>
                  <a:pt x="262" y="89"/>
                </a:lnTo>
                <a:lnTo>
                  <a:pt x="262" y="93"/>
                </a:lnTo>
                <a:lnTo>
                  <a:pt x="262" y="93"/>
                </a:lnTo>
                <a:lnTo>
                  <a:pt x="262" y="97"/>
                </a:lnTo>
                <a:lnTo>
                  <a:pt x="262" y="102"/>
                </a:lnTo>
                <a:lnTo>
                  <a:pt x="262" y="102"/>
                </a:lnTo>
                <a:lnTo>
                  <a:pt x="262" y="106"/>
                </a:lnTo>
                <a:lnTo>
                  <a:pt x="257" y="106"/>
                </a:lnTo>
                <a:lnTo>
                  <a:pt x="257" y="111"/>
                </a:lnTo>
                <a:lnTo>
                  <a:pt x="257" y="120"/>
                </a:lnTo>
                <a:lnTo>
                  <a:pt x="257" y="120"/>
                </a:lnTo>
                <a:lnTo>
                  <a:pt x="257" y="124"/>
                </a:lnTo>
                <a:lnTo>
                  <a:pt x="257" y="124"/>
                </a:lnTo>
                <a:lnTo>
                  <a:pt x="257" y="128"/>
                </a:lnTo>
                <a:lnTo>
                  <a:pt x="257" y="128"/>
                </a:lnTo>
                <a:lnTo>
                  <a:pt x="253" y="133"/>
                </a:lnTo>
                <a:lnTo>
                  <a:pt x="253" y="133"/>
                </a:lnTo>
                <a:lnTo>
                  <a:pt x="248" y="133"/>
                </a:lnTo>
                <a:lnTo>
                  <a:pt x="244" y="142"/>
                </a:lnTo>
                <a:lnTo>
                  <a:pt x="244" y="146"/>
                </a:lnTo>
                <a:lnTo>
                  <a:pt x="244" y="151"/>
                </a:lnTo>
                <a:lnTo>
                  <a:pt x="244" y="151"/>
                </a:lnTo>
                <a:lnTo>
                  <a:pt x="244" y="155"/>
                </a:lnTo>
                <a:lnTo>
                  <a:pt x="244" y="155"/>
                </a:lnTo>
                <a:lnTo>
                  <a:pt x="244" y="159"/>
                </a:lnTo>
                <a:lnTo>
                  <a:pt x="239" y="164"/>
                </a:lnTo>
                <a:lnTo>
                  <a:pt x="239" y="168"/>
                </a:lnTo>
                <a:lnTo>
                  <a:pt x="239" y="168"/>
                </a:lnTo>
                <a:lnTo>
                  <a:pt x="235" y="173"/>
                </a:lnTo>
                <a:lnTo>
                  <a:pt x="231" y="177"/>
                </a:lnTo>
                <a:lnTo>
                  <a:pt x="226" y="177"/>
                </a:lnTo>
                <a:lnTo>
                  <a:pt x="222" y="177"/>
                </a:lnTo>
                <a:lnTo>
                  <a:pt x="217" y="182"/>
                </a:lnTo>
                <a:lnTo>
                  <a:pt x="213" y="182"/>
                </a:lnTo>
                <a:lnTo>
                  <a:pt x="208" y="182"/>
                </a:lnTo>
                <a:lnTo>
                  <a:pt x="200" y="182"/>
                </a:lnTo>
                <a:lnTo>
                  <a:pt x="195" y="186"/>
                </a:lnTo>
                <a:lnTo>
                  <a:pt x="186" y="186"/>
                </a:lnTo>
                <a:lnTo>
                  <a:pt x="182" y="186"/>
                </a:lnTo>
                <a:lnTo>
                  <a:pt x="177" y="186"/>
                </a:lnTo>
                <a:lnTo>
                  <a:pt x="177" y="186"/>
                </a:lnTo>
                <a:lnTo>
                  <a:pt x="173" y="186"/>
                </a:lnTo>
                <a:lnTo>
                  <a:pt x="173" y="182"/>
                </a:lnTo>
                <a:lnTo>
                  <a:pt x="164" y="182"/>
                </a:lnTo>
                <a:lnTo>
                  <a:pt x="160" y="182"/>
                </a:lnTo>
                <a:lnTo>
                  <a:pt x="155" y="182"/>
                </a:lnTo>
                <a:lnTo>
                  <a:pt x="155" y="186"/>
                </a:lnTo>
                <a:lnTo>
                  <a:pt x="155" y="186"/>
                </a:lnTo>
                <a:lnTo>
                  <a:pt x="155" y="186"/>
                </a:lnTo>
                <a:lnTo>
                  <a:pt x="151" y="191"/>
                </a:lnTo>
                <a:lnTo>
                  <a:pt x="151" y="191"/>
                </a:lnTo>
                <a:lnTo>
                  <a:pt x="146" y="191"/>
                </a:lnTo>
                <a:lnTo>
                  <a:pt x="146" y="195"/>
                </a:lnTo>
                <a:lnTo>
                  <a:pt x="146" y="195"/>
                </a:lnTo>
                <a:lnTo>
                  <a:pt x="146" y="195"/>
                </a:lnTo>
                <a:lnTo>
                  <a:pt x="137" y="199"/>
                </a:lnTo>
                <a:lnTo>
                  <a:pt x="129" y="204"/>
                </a:lnTo>
                <a:lnTo>
                  <a:pt x="120" y="208"/>
                </a:lnTo>
                <a:lnTo>
                  <a:pt x="115" y="208"/>
                </a:lnTo>
                <a:lnTo>
                  <a:pt x="111" y="213"/>
                </a:lnTo>
                <a:lnTo>
                  <a:pt x="106" y="213"/>
                </a:lnTo>
                <a:lnTo>
                  <a:pt x="102" y="217"/>
                </a:lnTo>
                <a:lnTo>
                  <a:pt x="102" y="217"/>
                </a:lnTo>
                <a:lnTo>
                  <a:pt x="97" y="217"/>
                </a:lnTo>
                <a:lnTo>
                  <a:pt x="93" y="222"/>
                </a:lnTo>
                <a:lnTo>
                  <a:pt x="89" y="222"/>
                </a:lnTo>
                <a:lnTo>
                  <a:pt x="84" y="222"/>
                </a:lnTo>
                <a:lnTo>
                  <a:pt x="80" y="217"/>
                </a:lnTo>
                <a:lnTo>
                  <a:pt x="75" y="217"/>
                </a:lnTo>
                <a:lnTo>
                  <a:pt x="71" y="213"/>
                </a:lnTo>
                <a:lnTo>
                  <a:pt x="66" y="208"/>
                </a:lnTo>
                <a:lnTo>
                  <a:pt x="66" y="208"/>
                </a:lnTo>
                <a:lnTo>
                  <a:pt x="62" y="204"/>
                </a:lnTo>
                <a:lnTo>
                  <a:pt x="57" y="208"/>
                </a:lnTo>
                <a:lnTo>
                  <a:pt x="53" y="208"/>
                </a:lnTo>
                <a:lnTo>
                  <a:pt x="53" y="208"/>
                </a:lnTo>
                <a:lnTo>
                  <a:pt x="49" y="208"/>
                </a:lnTo>
                <a:lnTo>
                  <a:pt x="40" y="208"/>
                </a:lnTo>
                <a:lnTo>
                  <a:pt x="35" y="204"/>
                </a:lnTo>
                <a:lnTo>
                  <a:pt x="31" y="208"/>
                </a:lnTo>
                <a:lnTo>
                  <a:pt x="26" y="208"/>
                </a:lnTo>
                <a:lnTo>
                  <a:pt x="22" y="208"/>
                </a:lnTo>
                <a:lnTo>
                  <a:pt x="22" y="204"/>
                </a:lnTo>
                <a:lnTo>
                  <a:pt x="18" y="204"/>
                </a:lnTo>
                <a:lnTo>
                  <a:pt x="13" y="199"/>
                </a:lnTo>
                <a:lnTo>
                  <a:pt x="9" y="199"/>
                </a:lnTo>
                <a:lnTo>
                  <a:pt x="9" y="199"/>
                </a:lnTo>
                <a:lnTo>
                  <a:pt x="9" y="199"/>
                </a:lnTo>
                <a:lnTo>
                  <a:pt x="9" y="195"/>
                </a:lnTo>
                <a:lnTo>
                  <a:pt x="4" y="191"/>
                </a:lnTo>
                <a:lnTo>
                  <a:pt x="9" y="191"/>
                </a:lnTo>
                <a:lnTo>
                  <a:pt x="4" y="191"/>
                </a:lnTo>
                <a:lnTo>
                  <a:pt x="4" y="186"/>
                </a:lnTo>
                <a:lnTo>
                  <a:pt x="4" y="186"/>
                </a:lnTo>
                <a:lnTo>
                  <a:pt x="0" y="182"/>
                </a:lnTo>
                <a:lnTo>
                  <a:pt x="0" y="182"/>
                </a:lnTo>
                <a:lnTo>
                  <a:pt x="0" y="18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7" name="Freeform 1000">
            <a:extLst>
              <a:ext uri="{FF2B5EF4-FFF2-40B4-BE49-F238E27FC236}">
                <a16:creationId xmlns:a16="http://schemas.microsoft.com/office/drawing/2014/main" id="{13C71BB8-4C25-447B-A478-C37CF619C46B}"/>
              </a:ext>
            </a:extLst>
          </p:cNvPr>
          <p:cNvSpPr>
            <a:spLocks/>
          </p:cNvSpPr>
          <p:nvPr/>
        </p:nvSpPr>
        <p:spPr bwMode="auto">
          <a:xfrm>
            <a:off x="6421048" y="4481480"/>
            <a:ext cx="249139" cy="198239"/>
          </a:xfrm>
          <a:custGeom>
            <a:avLst/>
            <a:gdLst>
              <a:gd name="T0" fmla="*/ 13 w 279"/>
              <a:gd name="T1" fmla="*/ 173 h 222"/>
              <a:gd name="T2" fmla="*/ 22 w 279"/>
              <a:gd name="T3" fmla="*/ 146 h 222"/>
              <a:gd name="T4" fmla="*/ 13 w 279"/>
              <a:gd name="T5" fmla="*/ 133 h 222"/>
              <a:gd name="T6" fmla="*/ 22 w 279"/>
              <a:gd name="T7" fmla="*/ 111 h 222"/>
              <a:gd name="T8" fmla="*/ 35 w 279"/>
              <a:gd name="T9" fmla="*/ 93 h 222"/>
              <a:gd name="T10" fmla="*/ 49 w 279"/>
              <a:gd name="T11" fmla="*/ 84 h 222"/>
              <a:gd name="T12" fmla="*/ 62 w 279"/>
              <a:gd name="T13" fmla="*/ 75 h 222"/>
              <a:gd name="T14" fmla="*/ 75 w 279"/>
              <a:gd name="T15" fmla="*/ 71 h 222"/>
              <a:gd name="T16" fmla="*/ 97 w 279"/>
              <a:gd name="T17" fmla="*/ 71 h 222"/>
              <a:gd name="T18" fmla="*/ 106 w 279"/>
              <a:gd name="T19" fmla="*/ 66 h 222"/>
              <a:gd name="T20" fmla="*/ 120 w 279"/>
              <a:gd name="T21" fmla="*/ 71 h 222"/>
              <a:gd name="T22" fmla="*/ 120 w 279"/>
              <a:gd name="T23" fmla="*/ 66 h 222"/>
              <a:gd name="T24" fmla="*/ 129 w 279"/>
              <a:gd name="T25" fmla="*/ 71 h 222"/>
              <a:gd name="T26" fmla="*/ 146 w 279"/>
              <a:gd name="T27" fmla="*/ 66 h 222"/>
              <a:gd name="T28" fmla="*/ 155 w 279"/>
              <a:gd name="T29" fmla="*/ 49 h 222"/>
              <a:gd name="T30" fmla="*/ 164 w 279"/>
              <a:gd name="T31" fmla="*/ 40 h 222"/>
              <a:gd name="T32" fmla="*/ 164 w 279"/>
              <a:gd name="T33" fmla="*/ 31 h 222"/>
              <a:gd name="T34" fmla="*/ 182 w 279"/>
              <a:gd name="T35" fmla="*/ 35 h 222"/>
              <a:gd name="T36" fmla="*/ 191 w 279"/>
              <a:gd name="T37" fmla="*/ 35 h 222"/>
              <a:gd name="T38" fmla="*/ 200 w 279"/>
              <a:gd name="T39" fmla="*/ 44 h 222"/>
              <a:gd name="T40" fmla="*/ 208 w 279"/>
              <a:gd name="T41" fmla="*/ 44 h 222"/>
              <a:gd name="T42" fmla="*/ 217 w 279"/>
              <a:gd name="T43" fmla="*/ 49 h 222"/>
              <a:gd name="T44" fmla="*/ 231 w 279"/>
              <a:gd name="T45" fmla="*/ 53 h 222"/>
              <a:gd name="T46" fmla="*/ 239 w 279"/>
              <a:gd name="T47" fmla="*/ 31 h 222"/>
              <a:gd name="T48" fmla="*/ 262 w 279"/>
              <a:gd name="T49" fmla="*/ 9 h 222"/>
              <a:gd name="T50" fmla="*/ 275 w 279"/>
              <a:gd name="T51" fmla="*/ 4 h 222"/>
              <a:gd name="T52" fmla="*/ 279 w 279"/>
              <a:gd name="T53" fmla="*/ 13 h 222"/>
              <a:gd name="T54" fmla="*/ 279 w 279"/>
              <a:gd name="T55" fmla="*/ 31 h 222"/>
              <a:gd name="T56" fmla="*/ 266 w 279"/>
              <a:gd name="T57" fmla="*/ 62 h 222"/>
              <a:gd name="T58" fmla="*/ 266 w 279"/>
              <a:gd name="T59" fmla="*/ 75 h 222"/>
              <a:gd name="T60" fmla="*/ 262 w 279"/>
              <a:gd name="T61" fmla="*/ 89 h 222"/>
              <a:gd name="T62" fmla="*/ 262 w 279"/>
              <a:gd name="T63" fmla="*/ 97 h 222"/>
              <a:gd name="T64" fmla="*/ 262 w 279"/>
              <a:gd name="T65" fmla="*/ 106 h 222"/>
              <a:gd name="T66" fmla="*/ 257 w 279"/>
              <a:gd name="T67" fmla="*/ 120 h 222"/>
              <a:gd name="T68" fmla="*/ 257 w 279"/>
              <a:gd name="T69" fmla="*/ 124 h 222"/>
              <a:gd name="T70" fmla="*/ 253 w 279"/>
              <a:gd name="T71" fmla="*/ 133 h 222"/>
              <a:gd name="T72" fmla="*/ 244 w 279"/>
              <a:gd name="T73" fmla="*/ 142 h 222"/>
              <a:gd name="T74" fmla="*/ 244 w 279"/>
              <a:gd name="T75" fmla="*/ 151 h 222"/>
              <a:gd name="T76" fmla="*/ 244 w 279"/>
              <a:gd name="T77" fmla="*/ 159 h 222"/>
              <a:gd name="T78" fmla="*/ 239 w 279"/>
              <a:gd name="T79" fmla="*/ 168 h 222"/>
              <a:gd name="T80" fmla="*/ 226 w 279"/>
              <a:gd name="T81" fmla="*/ 177 h 222"/>
              <a:gd name="T82" fmla="*/ 213 w 279"/>
              <a:gd name="T83" fmla="*/ 182 h 222"/>
              <a:gd name="T84" fmla="*/ 195 w 279"/>
              <a:gd name="T85" fmla="*/ 186 h 222"/>
              <a:gd name="T86" fmla="*/ 177 w 279"/>
              <a:gd name="T87" fmla="*/ 186 h 222"/>
              <a:gd name="T88" fmla="*/ 173 w 279"/>
              <a:gd name="T89" fmla="*/ 182 h 222"/>
              <a:gd name="T90" fmla="*/ 155 w 279"/>
              <a:gd name="T91" fmla="*/ 182 h 222"/>
              <a:gd name="T92" fmla="*/ 155 w 279"/>
              <a:gd name="T93" fmla="*/ 186 h 222"/>
              <a:gd name="T94" fmla="*/ 146 w 279"/>
              <a:gd name="T95" fmla="*/ 191 h 222"/>
              <a:gd name="T96" fmla="*/ 146 w 279"/>
              <a:gd name="T97" fmla="*/ 195 h 222"/>
              <a:gd name="T98" fmla="*/ 120 w 279"/>
              <a:gd name="T99" fmla="*/ 208 h 222"/>
              <a:gd name="T100" fmla="*/ 106 w 279"/>
              <a:gd name="T101" fmla="*/ 213 h 222"/>
              <a:gd name="T102" fmla="*/ 97 w 279"/>
              <a:gd name="T103" fmla="*/ 217 h 222"/>
              <a:gd name="T104" fmla="*/ 84 w 279"/>
              <a:gd name="T105" fmla="*/ 222 h 222"/>
              <a:gd name="T106" fmla="*/ 71 w 279"/>
              <a:gd name="T107" fmla="*/ 213 h 222"/>
              <a:gd name="T108" fmla="*/ 62 w 279"/>
              <a:gd name="T109" fmla="*/ 204 h 222"/>
              <a:gd name="T110" fmla="*/ 53 w 279"/>
              <a:gd name="T111" fmla="*/ 208 h 222"/>
              <a:gd name="T112" fmla="*/ 35 w 279"/>
              <a:gd name="T113" fmla="*/ 204 h 222"/>
              <a:gd name="T114" fmla="*/ 22 w 279"/>
              <a:gd name="T115" fmla="*/ 208 h 222"/>
              <a:gd name="T116" fmla="*/ 13 w 279"/>
              <a:gd name="T117" fmla="*/ 199 h 222"/>
              <a:gd name="T118" fmla="*/ 9 w 279"/>
              <a:gd name="T119" fmla="*/ 199 h 222"/>
              <a:gd name="T120" fmla="*/ 9 w 279"/>
              <a:gd name="T121" fmla="*/ 191 h 222"/>
              <a:gd name="T122" fmla="*/ 4 w 279"/>
              <a:gd name="T123" fmla="*/ 186 h 222"/>
              <a:gd name="T124" fmla="*/ 0 w 279"/>
              <a:gd name="T125" fmla="*/ 1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222">
                <a:moveTo>
                  <a:pt x="0" y="182"/>
                </a:moveTo>
                <a:lnTo>
                  <a:pt x="0" y="177"/>
                </a:lnTo>
                <a:lnTo>
                  <a:pt x="13" y="173"/>
                </a:lnTo>
                <a:lnTo>
                  <a:pt x="18" y="155"/>
                </a:lnTo>
                <a:lnTo>
                  <a:pt x="22" y="151"/>
                </a:lnTo>
                <a:lnTo>
                  <a:pt x="22" y="146"/>
                </a:lnTo>
                <a:lnTo>
                  <a:pt x="22" y="142"/>
                </a:lnTo>
                <a:lnTo>
                  <a:pt x="18" y="137"/>
                </a:lnTo>
                <a:lnTo>
                  <a:pt x="13" y="133"/>
                </a:lnTo>
                <a:lnTo>
                  <a:pt x="18" y="128"/>
                </a:lnTo>
                <a:lnTo>
                  <a:pt x="22" y="120"/>
                </a:lnTo>
                <a:lnTo>
                  <a:pt x="22" y="111"/>
                </a:lnTo>
                <a:lnTo>
                  <a:pt x="35" y="97"/>
                </a:lnTo>
                <a:lnTo>
                  <a:pt x="35" y="97"/>
                </a:lnTo>
                <a:lnTo>
                  <a:pt x="35" y="93"/>
                </a:lnTo>
                <a:lnTo>
                  <a:pt x="44" y="93"/>
                </a:lnTo>
                <a:lnTo>
                  <a:pt x="49" y="93"/>
                </a:lnTo>
                <a:lnTo>
                  <a:pt x="49" y="84"/>
                </a:lnTo>
                <a:lnTo>
                  <a:pt x="53" y="80"/>
                </a:lnTo>
                <a:lnTo>
                  <a:pt x="53" y="75"/>
                </a:lnTo>
                <a:lnTo>
                  <a:pt x="62" y="75"/>
                </a:lnTo>
                <a:lnTo>
                  <a:pt x="66" y="71"/>
                </a:lnTo>
                <a:lnTo>
                  <a:pt x="71" y="71"/>
                </a:lnTo>
                <a:lnTo>
                  <a:pt x="75" y="71"/>
                </a:lnTo>
                <a:lnTo>
                  <a:pt x="84" y="71"/>
                </a:lnTo>
                <a:lnTo>
                  <a:pt x="93" y="71"/>
                </a:lnTo>
                <a:lnTo>
                  <a:pt x="97" y="71"/>
                </a:lnTo>
                <a:lnTo>
                  <a:pt x="97" y="62"/>
                </a:lnTo>
                <a:lnTo>
                  <a:pt x="102" y="62"/>
                </a:lnTo>
                <a:lnTo>
                  <a:pt x="106" y="66"/>
                </a:lnTo>
                <a:lnTo>
                  <a:pt x="111" y="62"/>
                </a:lnTo>
                <a:lnTo>
                  <a:pt x="115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66"/>
                </a:lnTo>
                <a:lnTo>
                  <a:pt x="120" y="66"/>
                </a:lnTo>
                <a:lnTo>
                  <a:pt x="124" y="66"/>
                </a:lnTo>
                <a:lnTo>
                  <a:pt x="129" y="71"/>
                </a:lnTo>
                <a:lnTo>
                  <a:pt x="129" y="71"/>
                </a:lnTo>
                <a:lnTo>
                  <a:pt x="133" y="71"/>
                </a:lnTo>
                <a:lnTo>
                  <a:pt x="142" y="71"/>
                </a:lnTo>
                <a:lnTo>
                  <a:pt x="146" y="66"/>
                </a:lnTo>
                <a:lnTo>
                  <a:pt x="142" y="53"/>
                </a:lnTo>
                <a:lnTo>
                  <a:pt x="146" y="49"/>
                </a:lnTo>
                <a:lnTo>
                  <a:pt x="155" y="49"/>
                </a:lnTo>
                <a:lnTo>
                  <a:pt x="160" y="53"/>
                </a:lnTo>
                <a:lnTo>
                  <a:pt x="164" y="53"/>
                </a:lnTo>
                <a:lnTo>
                  <a:pt x="164" y="40"/>
                </a:lnTo>
                <a:lnTo>
                  <a:pt x="160" y="35"/>
                </a:lnTo>
                <a:lnTo>
                  <a:pt x="160" y="31"/>
                </a:lnTo>
                <a:lnTo>
                  <a:pt x="164" y="31"/>
                </a:lnTo>
                <a:lnTo>
                  <a:pt x="173" y="35"/>
                </a:lnTo>
                <a:lnTo>
                  <a:pt x="177" y="31"/>
                </a:lnTo>
                <a:lnTo>
                  <a:pt x="182" y="35"/>
                </a:lnTo>
                <a:lnTo>
                  <a:pt x="186" y="31"/>
                </a:lnTo>
                <a:lnTo>
                  <a:pt x="191" y="31"/>
                </a:lnTo>
                <a:lnTo>
                  <a:pt x="191" y="35"/>
                </a:lnTo>
                <a:lnTo>
                  <a:pt x="191" y="40"/>
                </a:lnTo>
                <a:lnTo>
                  <a:pt x="195" y="44"/>
                </a:lnTo>
                <a:lnTo>
                  <a:pt x="200" y="44"/>
                </a:lnTo>
                <a:lnTo>
                  <a:pt x="204" y="44"/>
                </a:lnTo>
                <a:lnTo>
                  <a:pt x="208" y="40"/>
                </a:lnTo>
                <a:lnTo>
                  <a:pt x="208" y="44"/>
                </a:lnTo>
                <a:lnTo>
                  <a:pt x="208" y="49"/>
                </a:lnTo>
                <a:lnTo>
                  <a:pt x="213" y="53"/>
                </a:lnTo>
                <a:lnTo>
                  <a:pt x="217" y="49"/>
                </a:lnTo>
                <a:lnTo>
                  <a:pt x="222" y="49"/>
                </a:lnTo>
                <a:lnTo>
                  <a:pt x="226" y="53"/>
                </a:lnTo>
                <a:lnTo>
                  <a:pt x="231" y="53"/>
                </a:lnTo>
                <a:lnTo>
                  <a:pt x="235" y="53"/>
                </a:lnTo>
                <a:lnTo>
                  <a:pt x="239" y="35"/>
                </a:lnTo>
                <a:lnTo>
                  <a:pt x="239" y="31"/>
                </a:lnTo>
                <a:lnTo>
                  <a:pt x="244" y="22"/>
                </a:lnTo>
                <a:lnTo>
                  <a:pt x="257" y="13"/>
                </a:lnTo>
                <a:lnTo>
                  <a:pt x="262" y="9"/>
                </a:lnTo>
                <a:lnTo>
                  <a:pt x="262" y="0"/>
                </a:lnTo>
                <a:lnTo>
                  <a:pt x="271" y="0"/>
                </a:lnTo>
                <a:lnTo>
                  <a:pt x="275" y="4"/>
                </a:lnTo>
                <a:lnTo>
                  <a:pt x="279" y="9"/>
                </a:lnTo>
                <a:lnTo>
                  <a:pt x="279" y="9"/>
                </a:lnTo>
                <a:lnTo>
                  <a:pt x="279" y="13"/>
                </a:lnTo>
                <a:lnTo>
                  <a:pt x="279" y="18"/>
                </a:lnTo>
                <a:lnTo>
                  <a:pt x="279" y="22"/>
                </a:lnTo>
                <a:lnTo>
                  <a:pt x="279" y="31"/>
                </a:lnTo>
                <a:lnTo>
                  <a:pt x="275" y="40"/>
                </a:lnTo>
                <a:lnTo>
                  <a:pt x="275" y="44"/>
                </a:lnTo>
                <a:lnTo>
                  <a:pt x="266" y="62"/>
                </a:lnTo>
                <a:lnTo>
                  <a:pt x="266" y="66"/>
                </a:lnTo>
                <a:lnTo>
                  <a:pt x="266" y="71"/>
                </a:lnTo>
                <a:lnTo>
                  <a:pt x="266" y="75"/>
                </a:lnTo>
                <a:lnTo>
                  <a:pt x="266" y="80"/>
                </a:lnTo>
                <a:lnTo>
                  <a:pt x="266" y="89"/>
                </a:lnTo>
                <a:lnTo>
                  <a:pt x="262" y="89"/>
                </a:lnTo>
                <a:lnTo>
                  <a:pt x="262" y="93"/>
                </a:lnTo>
                <a:lnTo>
                  <a:pt x="262" y="93"/>
                </a:lnTo>
                <a:lnTo>
                  <a:pt x="262" y="97"/>
                </a:lnTo>
                <a:lnTo>
                  <a:pt x="262" y="102"/>
                </a:lnTo>
                <a:lnTo>
                  <a:pt x="262" y="102"/>
                </a:lnTo>
                <a:lnTo>
                  <a:pt x="262" y="106"/>
                </a:lnTo>
                <a:lnTo>
                  <a:pt x="257" y="106"/>
                </a:lnTo>
                <a:lnTo>
                  <a:pt x="257" y="111"/>
                </a:lnTo>
                <a:lnTo>
                  <a:pt x="257" y="120"/>
                </a:lnTo>
                <a:lnTo>
                  <a:pt x="257" y="120"/>
                </a:lnTo>
                <a:lnTo>
                  <a:pt x="257" y="124"/>
                </a:lnTo>
                <a:lnTo>
                  <a:pt x="257" y="124"/>
                </a:lnTo>
                <a:lnTo>
                  <a:pt x="257" y="128"/>
                </a:lnTo>
                <a:lnTo>
                  <a:pt x="257" y="128"/>
                </a:lnTo>
                <a:lnTo>
                  <a:pt x="253" y="133"/>
                </a:lnTo>
                <a:lnTo>
                  <a:pt x="253" y="133"/>
                </a:lnTo>
                <a:lnTo>
                  <a:pt x="248" y="133"/>
                </a:lnTo>
                <a:lnTo>
                  <a:pt x="244" y="142"/>
                </a:lnTo>
                <a:lnTo>
                  <a:pt x="244" y="146"/>
                </a:lnTo>
                <a:lnTo>
                  <a:pt x="244" y="151"/>
                </a:lnTo>
                <a:lnTo>
                  <a:pt x="244" y="151"/>
                </a:lnTo>
                <a:lnTo>
                  <a:pt x="244" y="155"/>
                </a:lnTo>
                <a:lnTo>
                  <a:pt x="244" y="155"/>
                </a:lnTo>
                <a:lnTo>
                  <a:pt x="244" y="159"/>
                </a:lnTo>
                <a:lnTo>
                  <a:pt x="239" y="164"/>
                </a:lnTo>
                <a:lnTo>
                  <a:pt x="239" y="168"/>
                </a:lnTo>
                <a:lnTo>
                  <a:pt x="239" y="168"/>
                </a:lnTo>
                <a:lnTo>
                  <a:pt x="235" y="173"/>
                </a:lnTo>
                <a:lnTo>
                  <a:pt x="231" y="177"/>
                </a:lnTo>
                <a:lnTo>
                  <a:pt x="226" y="177"/>
                </a:lnTo>
                <a:lnTo>
                  <a:pt x="222" y="177"/>
                </a:lnTo>
                <a:lnTo>
                  <a:pt x="217" y="182"/>
                </a:lnTo>
                <a:lnTo>
                  <a:pt x="213" y="182"/>
                </a:lnTo>
                <a:lnTo>
                  <a:pt x="208" y="182"/>
                </a:lnTo>
                <a:lnTo>
                  <a:pt x="200" y="182"/>
                </a:lnTo>
                <a:lnTo>
                  <a:pt x="195" y="186"/>
                </a:lnTo>
                <a:lnTo>
                  <a:pt x="186" y="186"/>
                </a:lnTo>
                <a:lnTo>
                  <a:pt x="182" y="186"/>
                </a:lnTo>
                <a:lnTo>
                  <a:pt x="177" y="186"/>
                </a:lnTo>
                <a:lnTo>
                  <a:pt x="177" y="186"/>
                </a:lnTo>
                <a:lnTo>
                  <a:pt x="173" y="186"/>
                </a:lnTo>
                <a:lnTo>
                  <a:pt x="173" y="182"/>
                </a:lnTo>
                <a:lnTo>
                  <a:pt x="164" y="182"/>
                </a:lnTo>
                <a:lnTo>
                  <a:pt x="160" y="182"/>
                </a:lnTo>
                <a:lnTo>
                  <a:pt x="155" y="182"/>
                </a:lnTo>
                <a:lnTo>
                  <a:pt x="155" y="186"/>
                </a:lnTo>
                <a:lnTo>
                  <a:pt x="155" y="186"/>
                </a:lnTo>
                <a:lnTo>
                  <a:pt x="155" y="186"/>
                </a:lnTo>
                <a:lnTo>
                  <a:pt x="151" y="191"/>
                </a:lnTo>
                <a:lnTo>
                  <a:pt x="151" y="191"/>
                </a:lnTo>
                <a:lnTo>
                  <a:pt x="146" y="191"/>
                </a:lnTo>
                <a:lnTo>
                  <a:pt x="146" y="195"/>
                </a:lnTo>
                <a:lnTo>
                  <a:pt x="146" y="195"/>
                </a:lnTo>
                <a:lnTo>
                  <a:pt x="146" y="195"/>
                </a:lnTo>
                <a:lnTo>
                  <a:pt x="137" y="199"/>
                </a:lnTo>
                <a:lnTo>
                  <a:pt x="129" y="204"/>
                </a:lnTo>
                <a:lnTo>
                  <a:pt x="120" y="208"/>
                </a:lnTo>
                <a:lnTo>
                  <a:pt x="115" y="208"/>
                </a:lnTo>
                <a:lnTo>
                  <a:pt x="111" y="213"/>
                </a:lnTo>
                <a:lnTo>
                  <a:pt x="106" y="213"/>
                </a:lnTo>
                <a:lnTo>
                  <a:pt x="102" y="217"/>
                </a:lnTo>
                <a:lnTo>
                  <a:pt x="102" y="217"/>
                </a:lnTo>
                <a:lnTo>
                  <a:pt x="97" y="217"/>
                </a:lnTo>
                <a:lnTo>
                  <a:pt x="93" y="222"/>
                </a:lnTo>
                <a:lnTo>
                  <a:pt x="89" y="222"/>
                </a:lnTo>
                <a:lnTo>
                  <a:pt x="84" y="222"/>
                </a:lnTo>
                <a:lnTo>
                  <a:pt x="80" y="217"/>
                </a:lnTo>
                <a:lnTo>
                  <a:pt x="75" y="217"/>
                </a:lnTo>
                <a:lnTo>
                  <a:pt x="71" y="213"/>
                </a:lnTo>
                <a:lnTo>
                  <a:pt x="66" y="208"/>
                </a:lnTo>
                <a:lnTo>
                  <a:pt x="66" y="208"/>
                </a:lnTo>
                <a:lnTo>
                  <a:pt x="62" y="204"/>
                </a:lnTo>
                <a:lnTo>
                  <a:pt x="57" y="208"/>
                </a:lnTo>
                <a:lnTo>
                  <a:pt x="53" y="208"/>
                </a:lnTo>
                <a:lnTo>
                  <a:pt x="53" y="208"/>
                </a:lnTo>
                <a:lnTo>
                  <a:pt x="49" y="208"/>
                </a:lnTo>
                <a:lnTo>
                  <a:pt x="40" y="208"/>
                </a:lnTo>
                <a:lnTo>
                  <a:pt x="35" y="204"/>
                </a:lnTo>
                <a:lnTo>
                  <a:pt x="31" y="208"/>
                </a:lnTo>
                <a:lnTo>
                  <a:pt x="26" y="208"/>
                </a:lnTo>
                <a:lnTo>
                  <a:pt x="22" y="208"/>
                </a:lnTo>
                <a:lnTo>
                  <a:pt x="22" y="204"/>
                </a:lnTo>
                <a:lnTo>
                  <a:pt x="18" y="204"/>
                </a:lnTo>
                <a:lnTo>
                  <a:pt x="13" y="199"/>
                </a:lnTo>
                <a:lnTo>
                  <a:pt x="9" y="199"/>
                </a:lnTo>
                <a:lnTo>
                  <a:pt x="9" y="199"/>
                </a:lnTo>
                <a:lnTo>
                  <a:pt x="9" y="199"/>
                </a:lnTo>
                <a:lnTo>
                  <a:pt x="9" y="195"/>
                </a:lnTo>
                <a:lnTo>
                  <a:pt x="4" y="191"/>
                </a:lnTo>
                <a:lnTo>
                  <a:pt x="9" y="191"/>
                </a:lnTo>
                <a:lnTo>
                  <a:pt x="4" y="191"/>
                </a:lnTo>
                <a:lnTo>
                  <a:pt x="4" y="186"/>
                </a:lnTo>
                <a:lnTo>
                  <a:pt x="4" y="186"/>
                </a:lnTo>
                <a:lnTo>
                  <a:pt x="0" y="182"/>
                </a:lnTo>
                <a:lnTo>
                  <a:pt x="0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8" name="Freeform 1001">
            <a:extLst>
              <a:ext uri="{FF2B5EF4-FFF2-40B4-BE49-F238E27FC236}">
                <a16:creationId xmlns:a16="http://schemas.microsoft.com/office/drawing/2014/main" id="{454DC1DD-C60C-484E-9722-CB3A01F51943}"/>
              </a:ext>
            </a:extLst>
          </p:cNvPr>
          <p:cNvSpPr>
            <a:spLocks/>
          </p:cNvSpPr>
          <p:nvPr/>
        </p:nvSpPr>
        <p:spPr bwMode="auto">
          <a:xfrm>
            <a:off x="6421048" y="4481480"/>
            <a:ext cx="249139" cy="198239"/>
          </a:xfrm>
          <a:custGeom>
            <a:avLst/>
            <a:gdLst>
              <a:gd name="T0" fmla="*/ 13 w 279"/>
              <a:gd name="T1" fmla="*/ 173 h 222"/>
              <a:gd name="T2" fmla="*/ 22 w 279"/>
              <a:gd name="T3" fmla="*/ 146 h 222"/>
              <a:gd name="T4" fmla="*/ 13 w 279"/>
              <a:gd name="T5" fmla="*/ 133 h 222"/>
              <a:gd name="T6" fmla="*/ 22 w 279"/>
              <a:gd name="T7" fmla="*/ 111 h 222"/>
              <a:gd name="T8" fmla="*/ 35 w 279"/>
              <a:gd name="T9" fmla="*/ 93 h 222"/>
              <a:gd name="T10" fmla="*/ 49 w 279"/>
              <a:gd name="T11" fmla="*/ 84 h 222"/>
              <a:gd name="T12" fmla="*/ 62 w 279"/>
              <a:gd name="T13" fmla="*/ 75 h 222"/>
              <a:gd name="T14" fmla="*/ 75 w 279"/>
              <a:gd name="T15" fmla="*/ 71 h 222"/>
              <a:gd name="T16" fmla="*/ 97 w 279"/>
              <a:gd name="T17" fmla="*/ 71 h 222"/>
              <a:gd name="T18" fmla="*/ 106 w 279"/>
              <a:gd name="T19" fmla="*/ 66 h 222"/>
              <a:gd name="T20" fmla="*/ 120 w 279"/>
              <a:gd name="T21" fmla="*/ 71 h 222"/>
              <a:gd name="T22" fmla="*/ 120 w 279"/>
              <a:gd name="T23" fmla="*/ 66 h 222"/>
              <a:gd name="T24" fmla="*/ 129 w 279"/>
              <a:gd name="T25" fmla="*/ 71 h 222"/>
              <a:gd name="T26" fmla="*/ 146 w 279"/>
              <a:gd name="T27" fmla="*/ 66 h 222"/>
              <a:gd name="T28" fmla="*/ 155 w 279"/>
              <a:gd name="T29" fmla="*/ 49 h 222"/>
              <a:gd name="T30" fmla="*/ 164 w 279"/>
              <a:gd name="T31" fmla="*/ 40 h 222"/>
              <a:gd name="T32" fmla="*/ 164 w 279"/>
              <a:gd name="T33" fmla="*/ 31 h 222"/>
              <a:gd name="T34" fmla="*/ 182 w 279"/>
              <a:gd name="T35" fmla="*/ 35 h 222"/>
              <a:gd name="T36" fmla="*/ 191 w 279"/>
              <a:gd name="T37" fmla="*/ 35 h 222"/>
              <a:gd name="T38" fmla="*/ 200 w 279"/>
              <a:gd name="T39" fmla="*/ 44 h 222"/>
              <a:gd name="T40" fmla="*/ 208 w 279"/>
              <a:gd name="T41" fmla="*/ 44 h 222"/>
              <a:gd name="T42" fmla="*/ 217 w 279"/>
              <a:gd name="T43" fmla="*/ 49 h 222"/>
              <a:gd name="T44" fmla="*/ 231 w 279"/>
              <a:gd name="T45" fmla="*/ 53 h 222"/>
              <a:gd name="T46" fmla="*/ 239 w 279"/>
              <a:gd name="T47" fmla="*/ 31 h 222"/>
              <a:gd name="T48" fmla="*/ 262 w 279"/>
              <a:gd name="T49" fmla="*/ 9 h 222"/>
              <a:gd name="T50" fmla="*/ 275 w 279"/>
              <a:gd name="T51" fmla="*/ 4 h 222"/>
              <a:gd name="T52" fmla="*/ 279 w 279"/>
              <a:gd name="T53" fmla="*/ 13 h 222"/>
              <a:gd name="T54" fmla="*/ 279 w 279"/>
              <a:gd name="T55" fmla="*/ 31 h 222"/>
              <a:gd name="T56" fmla="*/ 266 w 279"/>
              <a:gd name="T57" fmla="*/ 62 h 222"/>
              <a:gd name="T58" fmla="*/ 266 w 279"/>
              <a:gd name="T59" fmla="*/ 75 h 222"/>
              <a:gd name="T60" fmla="*/ 262 w 279"/>
              <a:gd name="T61" fmla="*/ 89 h 222"/>
              <a:gd name="T62" fmla="*/ 262 w 279"/>
              <a:gd name="T63" fmla="*/ 97 h 222"/>
              <a:gd name="T64" fmla="*/ 262 w 279"/>
              <a:gd name="T65" fmla="*/ 106 h 222"/>
              <a:gd name="T66" fmla="*/ 257 w 279"/>
              <a:gd name="T67" fmla="*/ 120 h 222"/>
              <a:gd name="T68" fmla="*/ 257 w 279"/>
              <a:gd name="T69" fmla="*/ 124 h 222"/>
              <a:gd name="T70" fmla="*/ 253 w 279"/>
              <a:gd name="T71" fmla="*/ 133 h 222"/>
              <a:gd name="T72" fmla="*/ 244 w 279"/>
              <a:gd name="T73" fmla="*/ 142 h 222"/>
              <a:gd name="T74" fmla="*/ 244 w 279"/>
              <a:gd name="T75" fmla="*/ 151 h 222"/>
              <a:gd name="T76" fmla="*/ 244 w 279"/>
              <a:gd name="T77" fmla="*/ 159 h 222"/>
              <a:gd name="T78" fmla="*/ 239 w 279"/>
              <a:gd name="T79" fmla="*/ 168 h 222"/>
              <a:gd name="T80" fmla="*/ 226 w 279"/>
              <a:gd name="T81" fmla="*/ 177 h 222"/>
              <a:gd name="T82" fmla="*/ 213 w 279"/>
              <a:gd name="T83" fmla="*/ 182 h 222"/>
              <a:gd name="T84" fmla="*/ 195 w 279"/>
              <a:gd name="T85" fmla="*/ 186 h 222"/>
              <a:gd name="T86" fmla="*/ 177 w 279"/>
              <a:gd name="T87" fmla="*/ 186 h 222"/>
              <a:gd name="T88" fmla="*/ 173 w 279"/>
              <a:gd name="T89" fmla="*/ 182 h 222"/>
              <a:gd name="T90" fmla="*/ 155 w 279"/>
              <a:gd name="T91" fmla="*/ 182 h 222"/>
              <a:gd name="T92" fmla="*/ 155 w 279"/>
              <a:gd name="T93" fmla="*/ 186 h 222"/>
              <a:gd name="T94" fmla="*/ 146 w 279"/>
              <a:gd name="T95" fmla="*/ 191 h 222"/>
              <a:gd name="T96" fmla="*/ 146 w 279"/>
              <a:gd name="T97" fmla="*/ 195 h 222"/>
              <a:gd name="T98" fmla="*/ 120 w 279"/>
              <a:gd name="T99" fmla="*/ 208 h 222"/>
              <a:gd name="T100" fmla="*/ 106 w 279"/>
              <a:gd name="T101" fmla="*/ 213 h 222"/>
              <a:gd name="T102" fmla="*/ 97 w 279"/>
              <a:gd name="T103" fmla="*/ 217 h 222"/>
              <a:gd name="T104" fmla="*/ 84 w 279"/>
              <a:gd name="T105" fmla="*/ 222 h 222"/>
              <a:gd name="T106" fmla="*/ 71 w 279"/>
              <a:gd name="T107" fmla="*/ 213 h 222"/>
              <a:gd name="T108" fmla="*/ 62 w 279"/>
              <a:gd name="T109" fmla="*/ 204 h 222"/>
              <a:gd name="T110" fmla="*/ 53 w 279"/>
              <a:gd name="T111" fmla="*/ 208 h 222"/>
              <a:gd name="T112" fmla="*/ 35 w 279"/>
              <a:gd name="T113" fmla="*/ 204 h 222"/>
              <a:gd name="T114" fmla="*/ 22 w 279"/>
              <a:gd name="T115" fmla="*/ 208 h 222"/>
              <a:gd name="T116" fmla="*/ 13 w 279"/>
              <a:gd name="T117" fmla="*/ 199 h 222"/>
              <a:gd name="T118" fmla="*/ 9 w 279"/>
              <a:gd name="T119" fmla="*/ 199 h 222"/>
              <a:gd name="T120" fmla="*/ 9 w 279"/>
              <a:gd name="T121" fmla="*/ 191 h 222"/>
              <a:gd name="T122" fmla="*/ 4 w 279"/>
              <a:gd name="T123" fmla="*/ 186 h 222"/>
              <a:gd name="T124" fmla="*/ 0 w 279"/>
              <a:gd name="T125" fmla="*/ 18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222">
                <a:moveTo>
                  <a:pt x="0" y="182"/>
                </a:moveTo>
                <a:lnTo>
                  <a:pt x="0" y="177"/>
                </a:lnTo>
                <a:lnTo>
                  <a:pt x="13" y="173"/>
                </a:lnTo>
                <a:lnTo>
                  <a:pt x="18" y="155"/>
                </a:lnTo>
                <a:lnTo>
                  <a:pt x="22" y="151"/>
                </a:lnTo>
                <a:lnTo>
                  <a:pt x="22" y="146"/>
                </a:lnTo>
                <a:lnTo>
                  <a:pt x="22" y="142"/>
                </a:lnTo>
                <a:lnTo>
                  <a:pt x="18" y="137"/>
                </a:lnTo>
                <a:lnTo>
                  <a:pt x="13" y="133"/>
                </a:lnTo>
                <a:lnTo>
                  <a:pt x="18" y="128"/>
                </a:lnTo>
                <a:lnTo>
                  <a:pt x="22" y="120"/>
                </a:lnTo>
                <a:lnTo>
                  <a:pt x="22" y="111"/>
                </a:lnTo>
                <a:lnTo>
                  <a:pt x="35" y="97"/>
                </a:lnTo>
                <a:lnTo>
                  <a:pt x="35" y="97"/>
                </a:lnTo>
                <a:lnTo>
                  <a:pt x="35" y="93"/>
                </a:lnTo>
                <a:lnTo>
                  <a:pt x="44" y="93"/>
                </a:lnTo>
                <a:lnTo>
                  <a:pt x="49" y="93"/>
                </a:lnTo>
                <a:lnTo>
                  <a:pt x="49" y="84"/>
                </a:lnTo>
                <a:lnTo>
                  <a:pt x="53" y="80"/>
                </a:lnTo>
                <a:lnTo>
                  <a:pt x="53" y="75"/>
                </a:lnTo>
                <a:lnTo>
                  <a:pt x="62" y="75"/>
                </a:lnTo>
                <a:lnTo>
                  <a:pt x="66" y="71"/>
                </a:lnTo>
                <a:lnTo>
                  <a:pt x="71" y="71"/>
                </a:lnTo>
                <a:lnTo>
                  <a:pt x="75" y="71"/>
                </a:lnTo>
                <a:lnTo>
                  <a:pt x="84" y="71"/>
                </a:lnTo>
                <a:lnTo>
                  <a:pt x="93" y="71"/>
                </a:lnTo>
                <a:lnTo>
                  <a:pt x="97" y="71"/>
                </a:lnTo>
                <a:lnTo>
                  <a:pt x="97" y="62"/>
                </a:lnTo>
                <a:lnTo>
                  <a:pt x="102" y="62"/>
                </a:lnTo>
                <a:lnTo>
                  <a:pt x="106" y="66"/>
                </a:lnTo>
                <a:lnTo>
                  <a:pt x="111" y="62"/>
                </a:lnTo>
                <a:lnTo>
                  <a:pt x="115" y="71"/>
                </a:lnTo>
                <a:lnTo>
                  <a:pt x="120" y="71"/>
                </a:lnTo>
                <a:lnTo>
                  <a:pt x="120" y="71"/>
                </a:lnTo>
                <a:lnTo>
                  <a:pt x="120" y="66"/>
                </a:lnTo>
                <a:lnTo>
                  <a:pt x="120" y="66"/>
                </a:lnTo>
                <a:lnTo>
                  <a:pt x="124" y="66"/>
                </a:lnTo>
                <a:lnTo>
                  <a:pt x="129" y="71"/>
                </a:lnTo>
                <a:lnTo>
                  <a:pt x="129" y="71"/>
                </a:lnTo>
                <a:lnTo>
                  <a:pt x="133" y="71"/>
                </a:lnTo>
                <a:lnTo>
                  <a:pt x="142" y="71"/>
                </a:lnTo>
                <a:lnTo>
                  <a:pt x="146" y="66"/>
                </a:lnTo>
                <a:lnTo>
                  <a:pt x="142" y="53"/>
                </a:lnTo>
                <a:lnTo>
                  <a:pt x="146" y="49"/>
                </a:lnTo>
                <a:lnTo>
                  <a:pt x="155" y="49"/>
                </a:lnTo>
                <a:lnTo>
                  <a:pt x="160" y="53"/>
                </a:lnTo>
                <a:lnTo>
                  <a:pt x="164" y="53"/>
                </a:lnTo>
                <a:lnTo>
                  <a:pt x="164" y="40"/>
                </a:lnTo>
                <a:lnTo>
                  <a:pt x="160" y="35"/>
                </a:lnTo>
                <a:lnTo>
                  <a:pt x="160" y="31"/>
                </a:lnTo>
                <a:lnTo>
                  <a:pt x="164" y="31"/>
                </a:lnTo>
                <a:lnTo>
                  <a:pt x="173" y="35"/>
                </a:lnTo>
                <a:lnTo>
                  <a:pt x="177" y="31"/>
                </a:lnTo>
                <a:lnTo>
                  <a:pt x="182" y="35"/>
                </a:lnTo>
                <a:lnTo>
                  <a:pt x="186" y="31"/>
                </a:lnTo>
                <a:lnTo>
                  <a:pt x="191" y="31"/>
                </a:lnTo>
                <a:lnTo>
                  <a:pt x="191" y="35"/>
                </a:lnTo>
                <a:lnTo>
                  <a:pt x="191" y="40"/>
                </a:lnTo>
                <a:lnTo>
                  <a:pt x="195" y="44"/>
                </a:lnTo>
                <a:lnTo>
                  <a:pt x="200" y="44"/>
                </a:lnTo>
                <a:lnTo>
                  <a:pt x="204" y="44"/>
                </a:lnTo>
                <a:lnTo>
                  <a:pt x="208" y="40"/>
                </a:lnTo>
                <a:lnTo>
                  <a:pt x="208" y="44"/>
                </a:lnTo>
                <a:lnTo>
                  <a:pt x="208" y="49"/>
                </a:lnTo>
                <a:lnTo>
                  <a:pt x="213" y="53"/>
                </a:lnTo>
                <a:lnTo>
                  <a:pt x="217" y="49"/>
                </a:lnTo>
                <a:lnTo>
                  <a:pt x="222" y="49"/>
                </a:lnTo>
                <a:lnTo>
                  <a:pt x="226" y="53"/>
                </a:lnTo>
                <a:lnTo>
                  <a:pt x="231" y="53"/>
                </a:lnTo>
                <a:lnTo>
                  <a:pt x="235" y="53"/>
                </a:lnTo>
                <a:lnTo>
                  <a:pt x="239" y="35"/>
                </a:lnTo>
                <a:lnTo>
                  <a:pt x="239" y="31"/>
                </a:lnTo>
                <a:lnTo>
                  <a:pt x="244" y="22"/>
                </a:lnTo>
                <a:lnTo>
                  <a:pt x="257" y="13"/>
                </a:lnTo>
                <a:lnTo>
                  <a:pt x="262" y="9"/>
                </a:lnTo>
                <a:lnTo>
                  <a:pt x="262" y="0"/>
                </a:lnTo>
                <a:lnTo>
                  <a:pt x="271" y="0"/>
                </a:lnTo>
                <a:lnTo>
                  <a:pt x="275" y="4"/>
                </a:lnTo>
                <a:lnTo>
                  <a:pt x="279" y="9"/>
                </a:lnTo>
                <a:lnTo>
                  <a:pt x="279" y="9"/>
                </a:lnTo>
                <a:lnTo>
                  <a:pt x="279" y="13"/>
                </a:lnTo>
                <a:lnTo>
                  <a:pt x="279" y="18"/>
                </a:lnTo>
                <a:lnTo>
                  <a:pt x="279" y="22"/>
                </a:lnTo>
                <a:lnTo>
                  <a:pt x="279" y="31"/>
                </a:lnTo>
                <a:lnTo>
                  <a:pt x="275" y="40"/>
                </a:lnTo>
                <a:lnTo>
                  <a:pt x="275" y="44"/>
                </a:lnTo>
                <a:lnTo>
                  <a:pt x="266" y="62"/>
                </a:lnTo>
                <a:lnTo>
                  <a:pt x="266" y="66"/>
                </a:lnTo>
                <a:lnTo>
                  <a:pt x="266" y="71"/>
                </a:lnTo>
                <a:lnTo>
                  <a:pt x="266" y="75"/>
                </a:lnTo>
                <a:lnTo>
                  <a:pt x="266" y="80"/>
                </a:lnTo>
                <a:lnTo>
                  <a:pt x="266" y="89"/>
                </a:lnTo>
                <a:lnTo>
                  <a:pt x="262" y="89"/>
                </a:lnTo>
                <a:lnTo>
                  <a:pt x="262" y="93"/>
                </a:lnTo>
                <a:lnTo>
                  <a:pt x="262" y="93"/>
                </a:lnTo>
                <a:lnTo>
                  <a:pt x="262" y="97"/>
                </a:lnTo>
                <a:lnTo>
                  <a:pt x="262" y="102"/>
                </a:lnTo>
                <a:lnTo>
                  <a:pt x="262" y="102"/>
                </a:lnTo>
                <a:lnTo>
                  <a:pt x="262" y="106"/>
                </a:lnTo>
                <a:lnTo>
                  <a:pt x="257" y="106"/>
                </a:lnTo>
                <a:lnTo>
                  <a:pt x="257" y="111"/>
                </a:lnTo>
                <a:lnTo>
                  <a:pt x="257" y="120"/>
                </a:lnTo>
                <a:lnTo>
                  <a:pt x="257" y="120"/>
                </a:lnTo>
                <a:lnTo>
                  <a:pt x="257" y="124"/>
                </a:lnTo>
                <a:lnTo>
                  <a:pt x="257" y="124"/>
                </a:lnTo>
                <a:lnTo>
                  <a:pt x="257" y="128"/>
                </a:lnTo>
                <a:lnTo>
                  <a:pt x="257" y="128"/>
                </a:lnTo>
                <a:lnTo>
                  <a:pt x="253" y="133"/>
                </a:lnTo>
                <a:lnTo>
                  <a:pt x="253" y="133"/>
                </a:lnTo>
                <a:lnTo>
                  <a:pt x="248" y="133"/>
                </a:lnTo>
                <a:lnTo>
                  <a:pt x="244" y="142"/>
                </a:lnTo>
                <a:lnTo>
                  <a:pt x="244" y="146"/>
                </a:lnTo>
                <a:lnTo>
                  <a:pt x="244" y="151"/>
                </a:lnTo>
                <a:lnTo>
                  <a:pt x="244" y="151"/>
                </a:lnTo>
                <a:lnTo>
                  <a:pt x="244" y="155"/>
                </a:lnTo>
                <a:lnTo>
                  <a:pt x="244" y="155"/>
                </a:lnTo>
                <a:lnTo>
                  <a:pt x="244" y="159"/>
                </a:lnTo>
                <a:lnTo>
                  <a:pt x="239" y="164"/>
                </a:lnTo>
                <a:lnTo>
                  <a:pt x="239" y="168"/>
                </a:lnTo>
                <a:lnTo>
                  <a:pt x="239" y="168"/>
                </a:lnTo>
                <a:lnTo>
                  <a:pt x="235" y="173"/>
                </a:lnTo>
                <a:lnTo>
                  <a:pt x="231" y="177"/>
                </a:lnTo>
                <a:lnTo>
                  <a:pt x="226" y="177"/>
                </a:lnTo>
                <a:lnTo>
                  <a:pt x="222" y="177"/>
                </a:lnTo>
                <a:lnTo>
                  <a:pt x="217" y="182"/>
                </a:lnTo>
                <a:lnTo>
                  <a:pt x="213" y="182"/>
                </a:lnTo>
                <a:lnTo>
                  <a:pt x="208" y="182"/>
                </a:lnTo>
                <a:lnTo>
                  <a:pt x="200" y="182"/>
                </a:lnTo>
                <a:lnTo>
                  <a:pt x="195" y="186"/>
                </a:lnTo>
                <a:lnTo>
                  <a:pt x="186" y="186"/>
                </a:lnTo>
                <a:lnTo>
                  <a:pt x="182" y="186"/>
                </a:lnTo>
                <a:lnTo>
                  <a:pt x="177" y="186"/>
                </a:lnTo>
                <a:lnTo>
                  <a:pt x="177" y="186"/>
                </a:lnTo>
                <a:lnTo>
                  <a:pt x="173" y="186"/>
                </a:lnTo>
                <a:lnTo>
                  <a:pt x="173" y="182"/>
                </a:lnTo>
                <a:lnTo>
                  <a:pt x="164" y="182"/>
                </a:lnTo>
                <a:lnTo>
                  <a:pt x="160" y="182"/>
                </a:lnTo>
                <a:lnTo>
                  <a:pt x="155" y="182"/>
                </a:lnTo>
                <a:lnTo>
                  <a:pt x="155" y="186"/>
                </a:lnTo>
                <a:lnTo>
                  <a:pt x="155" y="186"/>
                </a:lnTo>
                <a:lnTo>
                  <a:pt x="155" y="186"/>
                </a:lnTo>
                <a:lnTo>
                  <a:pt x="151" y="191"/>
                </a:lnTo>
                <a:lnTo>
                  <a:pt x="151" y="191"/>
                </a:lnTo>
                <a:lnTo>
                  <a:pt x="146" y="191"/>
                </a:lnTo>
                <a:lnTo>
                  <a:pt x="146" y="195"/>
                </a:lnTo>
                <a:lnTo>
                  <a:pt x="146" y="195"/>
                </a:lnTo>
                <a:lnTo>
                  <a:pt x="146" y="195"/>
                </a:lnTo>
                <a:lnTo>
                  <a:pt x="137" y="199"/>
                </a:lnTo>
                <a:lnTo>
                  <a:pt x="129" y="204"/>
                </a:lnTo>
                <a:lnTo>
                  <a:pt x="120" y="208"/>
                </a:lnTo>
                <a:lnTo>
                  <a:pt x="115" y="208"/>
                </a:lnTo>
                <a:lnTo>
                  <a:pt x="111" y="213"/>
                </a:lnTo>
                <a:lnTo>
                  <a:pt x="106" y="213"/>
                </a:lnTo>
                <a:lnTo>
                  <a:pt x="102" y="217"/>
                </a:lnTo>
                <a:lnTo>
                  <a:pt x="102" y="217"/>
                </a:lnTo>
                <a:lnTo>
                  <a:pt x="97" y="217"/>
                </a:lnTo>
                <a:lnTo>
                  <a:pt x="93" y="222"/>
                </a:lnTo>
                <a:lnTo>
                  <a:pt x="89" y="222"/>
                </a:lnTo>
                <a:lnTo>
                  <a:pt x="84" y="222"/>
                </a:lnTo>
                <a:lnTo>
                  <a:pt x="80" y="217"/>
                </a:lnTo>
                <a:lnTo>
                  <a:pt x="75" y="217"/>
                </a:lnTo>
                <a:lnTo>
                  <a:pt x="71" y="213"/>
                </a:lnTo>
                <a:lnTo>
                  <a:pt x="66" y="208"/>
                </a:lnTo>
                <a:lnTo>
                  <a:pt x="66" y="208"/>
                </a:lnTo>
                <a:lnTo>
                  <a:pt x="62" y="204"/>
                </a:lnTo>
                <a:lnTo>
                  <a:pt x="57" y="208"/>
                </a:lnTo>
                <a:lnTo>
                  <a:pt x="53" y="208"/>
                </a:lnTo>
                <a:lnTo>
                  <a:pt x="53" y="208"/>
                </a:lnTo>
                <a:lnTo>
                  <a:pt x="49" y="208"/>
                </a:lnTo>
                <a:lnTo>
                  <a:pt x="40" y="208"/>
                </a:lnTo>
                <a:lnTo>
                  <a:pt x="35" y="204"/>
                </a:lnTo>
                <a:lnTo>
                  <a:pt x="31" y="208"/>
                </a:lnTo>
                <a:lnTo>
                  <a:pt x="26" y="208"/>
                </a:lnTo>
                <a:lnTo>
                  <a:pt x="22" y="208"/>
                </a:lnTo>
                <a:lnTo>
                  <a:pt x="22" y="204"/>
                </a:lnTo>
                <a:lnTo>
                  <a:pt x="18" y="204"/>
                </a:lnTo>
                <a:lnTo>
                  <a:pt x="13" y="199"/>
                </a:lnTo>
                <a:lnTo>
                  <a:pt x="9" y="199"/>
                </a:lnTo>
                <a:lnTo>
                  <a:pt x="9" y="199"/>
                </a:lnTo>
                <a:lnTo>
                  <a:pt x="9" y="199"/>
                </a:lnTo>
                <a:lnTo>
                  <a:pt x="9" y="195"/>
                </a:lnTo>
                <a:lnTo>
                  <a:pt x="4" y="191"/>
                </a:lnTo>
                <a:lnTo>
                  <a:pt x="9" y="191"/>
                </a:lnTo>
                <a:lnTo>
                  <a:pt x="4" y="191"/>
                </a:lnTo>
                <a:lnTo>
                  <a:pt x="4" y="186"/>
                </a:lnTo>
                <a:lnTo>
                  <a:pt x="4" y="186"/>
                </a:lnTo>
                <a:lnTo>
                  <a:pt x="0" y="182"/>
                </a:lnTo>
                <a:lnTo>
                  <a:pt x="0" y="182"/>
                </a:lnTo>
                <a:lnTo>
                  <a:pt x="0" y="18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59" name="Freeform 1002">
            <a:extLst>
              <a:ext uri="{FF2B5EF4-FFF2-40B4-BE49-F238E27FC236}">
                <a16:creationId xmlns:a16="http://schemas.microsoft.com/office/drawing/2014/main" id="{17EFAF28-1E3D-45A0-A918-B58AD2A386F0}"/>
              </a:ext>
            </a:extLst>
          </p:cNvPr>
          <p:cNvSpPr>
            <a:spLocks/>
          </p:cNvSpPr>
          <p:nvPr/>
        </p:nvSpPr>
        <p:spPr bwMode="auto">
          <a:xfrm>
            <a:off x="6579103" y="4647573"/>
            <a:ext cx="43756" cy="24110"/>
          </a:xfrm>
          <a:custGeom>
            <a:avLst/>
            <a:gdLst>
              <a:gd name="T0" fmla="*/ 0 w 49"/>
              <a:gd name="T1" fmla="*/ 5 h 27"/>
              <a:gd name="T2" fmla="*/ 9 w 49"/>
              <a:gd name="T3" fmla="*/ 5 h 27"/>
              <a:gd name="T4" fmla="*/ 18 w 49"/>
              <a:gd name="T5" fmla="*/ 0 h 27"/>
              <a:gd name="T6" fmla="*/ 31 w 49"/>
              <a:gd name="T7" fmla="*/ 0 h 27"/>
              <a:gd name="T8" fmla="*/ 45 w 49"/>
              <a:gd name="T9" fmla="*/ 5 h 27"/>
              <a:gd name="T10" fmla="*/ 49 w 49"/>
              <a:gd name="T11" fmla="*/ 18 h 27"/>
              <a:gd name="T12" fmla="*/ 49 w 49"/>
              <a:gd name="T13" fmla="*/ 22 h 27"/>
              <a:gd name="T14" fmla="*/ 49 w 49"/>
              <a:gd name="T15" fmla="*/ 27 h 27"/>
              <a:gd name="T16" fmla="*/ 40 w 49"/>
              <a:gd name="T17" fmla="*/ 27 h 27"/>
              <a:gd name="T18" fmla="*/ 40 w 49"/>
              <a:gd name="T19" fmla="*/ 22 h 27"/>
              <a:gd name="T20" fmla="*/ 36 w 49"/>
              <a:gd name="T21" fmla="*/ 22 h 27"/>
              <a:gd name="T22" fmla="*/ 27 w 49"/>
              <a:gd name="T23" fmla="*/ 27 h 27"/>
              <a:gd name="T24" fmla="*/ 18 w 49"/>
              <a:gd name="T25" fmla="*/ 27 h 27"/>
              <a:gd name="T26" fmla="*/ 18 w 49"/>
              <a:gd name="T27" fmla="*/ 27 h 27"/>
              <a:gd name="T28" fmla="*/ 18 w 49"/>
              <a:gd name="T29" fmla="*/ 22 h 27"/>
              <a:gd name="T30" fmla="*/ 18 w 49"/>
              <a:gd name="T31" fmla="*/ 18 h 27"/>
              <a:gd name="T32" fmla="*/ 36 w 49"/>
              <a:gd name="T33" fmla="*/ 18 h 27"/>
              <a:gd name="T34" fmla="*/ 36 w 49"/>
              <a:gd name="T35" fmla="*/ 18 h 27"/>
              <a:gd name="T36" fmla="*/ 36 w 49"/>
              <a:gd name="T37" fmla="*/ 13 h 27"/>
              <a:gd name="T38" fmla="*/ 31 w 49"/>
              <a:gd name="T39" fmla="*/ 13 h 27"/>
              <a:gd name="T40" fmla="*/ 18 w 49"/>
              <a:gd name="T41" fmla="*/ 13 h 27"/>
              <a:gd name="T42" fmla="*/ 14 w 49"/>
              <a:gd name="T43" fmla="*/ 18 h 27"/>
              <a:gd name="T44" fmla="*/ 5 w 49"/>
              <a:gd name="T45" fmla="*/ 18 h 27"/>
              <a:gd name="T46" fmla="*/ 5 w 49"/>
              <a:gd name="T47" fmla="*/ 13 h 27"/>
              <a:gd name="T48" fmla="*/ 5 w 49"/>
              <a:gd name="T49" fmla="*/ 13 h 27"/>
              <a:gd name="T50" fmla="*/ 0 w 49"/>
              <a:gd name="T51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" h="27">
                <a:moveTo>
                  <a:pt x="0" y="5"/>
                </a:moveTo>
                <a:lnTo>
                  <a:pt x="9" y="5"/>
                </a:lnTo>
                <a:lnTo>
                  <a:pt x="18" y="0"/>
                </a:lnTo>
                <a:lnTo>
                  <a:pt x="31" y="0"/>
                </a:lnTo>
                <a:lnTo>
                  <a:pt x="45" y="5"/>
                </a:lnTo>
                <a:lnTo>
                  <a:pt x="49" y="18"/>
                </a:lnTo>
                <a:lnTo>
                  <a:pt x="49" y="22"/>
                </a:lnTo>
                <a:lnTo>
                  <a:pt x="49" y="27"/>
                </a:lnTo>
                <a:lnTo>
                  <a:pt x="40" y="27"/>
                </a:lnTo>
                <a:lnTo>
                  <a:pt x="40" y="22"/>
                </a:lnTo>
                <a:lnTo>
                  <a:pt x="36" y="22"/>
                </a:lnTo>
                <a:lnTo>
                  <a:pt x="27" y="27"/>
                </a:lnTo>
                <a:lnTo>
                  <a:pt x="18" y="27"/>
                </a:lnTo>
                <a:lnTo>
                  <a:pt x="18" y="27"/>
                </a:lnTo>
                <a:lnTo>
                  <a:pt x="18" y="22"/>
                </a:lnTo>
                <a:lnTo>
                  <a:pt x="18" y="18"/>
                </a:lnTo>
                <a:lnTo>
                  <a:pt x="36" y="18"/>
                </a:lnTo>
                <a:lnTo>
                  <a:pt x="36" y="18"/>
                </a:lnTo>
                <a:lnTo>
                  <a:pt x="36" y="13"/>
                </a:lnTo>
                <a:lnTo>
                  <a:pt x="31" y="13"/>
                </a:lnTo>
                <a:lnTo>
                  <a:pt x="18" y="13"/>
                </a:lnTo>
                <a:lnTo>
                  <a:pt x="14" y="18"/>
                </a:lnTo>
                <a:lnTo>
                  <a:pt x="5" y="18"/>
                </a:lnTo>
                <a:lnTo>
                  <a:pt x="5" y="13"/>
                </a:lnTo>
                <a:lnTo>
                  <a:pt x="5" y="13"/>
                </a:lnTo>
                <a:lnTo>
                  <a:pt x="0" y="5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0" name="Freeform 1003">
            <a:extLst>
              <a:ext uri="{FF2B5EF4-FFF2-40B4-BE49-F238E27FC236}">
                <a16:creationId xmlns:a16="http://schemas.microsoft.com/office/drawing/2014/main" id="{CE369336-C3ED-4B88-A271-F4FDD0D5FDDF}"/>
              </a:ext>
            </a:extLst>
          </p:cNvPr>
          <p:cNvSpPr>
            <a:spLocks/>
          </p:cNvSpPr>
          <p:nvPr/>
        </p:nvSpPr>
        <p:spPr bwMode="auto">
          <a:xfrm>
            <a:off x="6579103" y="4647573"/>
            <a:ext cx="43756" cy="24110"/>
          </a:xfrm>
          <a:custGeom>
            <a:avLst/>
            <a:gdLst>
              <a:gd name="T0" fmla="*/ 0 w 49"/>
              <a:gd name="T1" fmla="*/ 5 h 27"/>
              <a:gd name="T2" fmla="*/ 9 w 49"/>
              <a:gd name="T3" fmla="*/ 5 h 27"/>
              <a:gd name="T4" fmla="*/ 18 w 49"/>
              <a:gd name="T5" fmla="*/ 0 h 27"/>
              <a:gd name="T6" fmla="*/ 31 w 49"/>
              <a:gd name="T7" fmla="*/ 0 h 27"/>
              <a:gd name="T8" fmla="*/ 45 w 49"/>
              <a:gd name="T9" fmla="*/ 5 h 27"/>
              <a:gd name="T10" fmla="*/ 49 w 49"/>
              <a:gd name="T11" fmla="*/ 18 h 27"/>
              <a:gd name="T12" fmla="*/ 49 w 49"/>
              <a:gd name="T13" fmla="*/ 22 h 27"/>
              <a:gd name="T14" fmla="*/ 49 w 49"/>
              <a:gd name="T15" fmla="*/ 27 h 27"/>
              <a:gd name="T16" fmla="*/ 40 w 49"/>
              <a:gd name="T17" fmla="*/ 27 h 27"/>
              <a:gd name="T18" fmla="*/ 40 w 49"/>
              <a:gd name="T19" fmla="*/ 22 h 27"/>
              <a:gd name="T20" fmla="*/ 36 w 49"/>
              <a:gd name="T21" fmla="*/ 22 h 27"/>
              <a:gd name="T22" fmla="*/ 27 w 49"/>
              <a:gd name="T23" fmla="*/ 27 h 27"/>
              <a:gd name="T24" fmla="*/ 18 w 49"/>
              <a:gd name="T25" fmla="*/ 27 h 27"/>
              <a:gd name="T26" fmla="*/ 18 w 49"/>
              <a:gd name="T27" fmla="*/ 27 h 27"/>
              <a:gd name="T28" fmla="*/ 18 w 49"/>
              <a:gd name="T29" fmla="*/ 22 h 27"/>
              <a:gd name="T30" fmla="*/ 18 w 49"/>
              <a:gd name="T31" fmla="*/ 18 h 27"/>
              <a:gd name="T32" fmla="*/ 36 w 49"/>
              <a:gd name="T33" fmla="*/ 18 h 27"/>
              <a:gd name="T34" fmla="*/ 36 w 49"/>
              <a:gd name="T35" fmla="*/ 18 h 27"/>
              <a:gd name="T36" fmla="*/ 36 w 49"/>
              <a:gd name="T37" fmla="*/ 13 h 27"/>
              <a:gd name="T38" fmla="*/ 31 w 49"/>
              <a:gd name="T39" fmla="*/ 13 h 27"/>
              <a:gd name="T40" fmla="*/ 18 w 49"/>
              <a:gd name="T41" fmla="*/ 13 h 27"/>
              <a:gd name="T42" fmla="*/ 14 w 49"/>
              <a:gd name="T43" fmla="*/ 18 h 27"/>
              <a:gd name="T44" fmla="*/ 5 w 49"/>
              <a:gd name="T45" fmla="*/ 18 h 27"/>
              <a:gd name="T46" fmla="*/ 5 w 49"/>
              <a:gd name="T47" fmla="*/ 13 h 27"/>
              <a:gd name="T48" fmla="*/ 5 w 49"/>
              <a:gd name="T49" fmla="*/ 13 h 27"/>
              <a:gd name="T50" fmla="*/ 0 w 49"/>
              <a:gd name="T51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" h="27">
                <a:moveTo>
                  <a:pt x="0" y="5"/>
                </a:moveTo>
                <a:lnTo>
                  <a:pt x="9" y="5"/>
                </a:lnTo>
                <a:lnTo>
                  <a:pt x="18" y="0"/>
                </a:lnTo>
                <a:lnTo>
                  <a:pt x="31" y="0"/>
                </a:lnTo>
                <a:lnTo>
                  <a:pt x="45" y="5"/>
                </a:lnTo>
                <a:lnTo>
                  <a:pt x="49" y="18"/>
                </a:lnTo>
                <a:lnTo>
                  <a:pt x="49" y="22"/>
                </a:lnTo>
                <a:lnTo>
                  <a:pt x="49" y="27"/>
                </a:lnTo>
                <a:lnTo>
                  <a:pt x="40" y="27"/>
                </a:lnTo>
                <a:lnTo>
                  <a:pt x="40" y="22"/>
                </a:lnTo>
                <a:lnTo>
                  <a:pt x="36" y="22"/>
                </a:lnTo>
                <a:lnTo>
                  <a:pt x="27" y="27"/>
                </a:lnTo>
                <a:lnTo>
                  <a:pt x="18" y="27"/>
                </a:lnTo>
                <a:lnTo>
                  <a:pt x="18" y="27"/>
                </a:lnTo>
                <a:lnTo>
                  <a:pt x="18" y="22"/>
                </a:lnTo>
                <a:lnTo>
                  <a:pt x="18" y="18"/>
                </a:lnTo>
                <a:lnTo>
                  <a:pt x="36" y="18"/>
                </a:lnTo>
                <a:lnTo>
                  <a:pt x="36" y="18"/>
                </a:lnTo>
                <a:lnTo>
                  <a:pt x="36" y="13"/>
                </a:lnTo>
                <a:lnTo>
                  <a:pt x="31" y="13"/>
                </a:lnTo>
                <a:lnTo>
                  <a:pt x="18" y="13"/>
                </a:lnTo>
                <a:lnTo>
                  <a:pt x="14" y="18"/>
                </a:lnTo>
                <a:lnTo>
                  <a:pt x="5" y="18"/>
                </a:lnTo>
                <a:lnTo>
                  <a:pt x="5" y="13"/>
                </a:lnTo>
                <a:lnTo>
                  <a:pt x="5" y="13"/>
                </a:lnTo>
                <a:lnTo>
                  <a:pt x="0" y="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1" name="Freeform 1004">
            <a:extLst>
              <a:ext uri="{FF2B5EF4-FFF2-40B4-BE49-F238E27FC236}">
                <a16:creationId xmlns:a16="http://schemas.microsoft.com/office/drawing/2014/main" id="{4DF20DF3-783F-4941-91B2-D6EE2D963843}"/>
              </a:ext>
            </a:extLst>
          </p:cNvPr>
          <p:cNvSpPr>
            <a:spLocks/>
          </p:cNvSpPr>
          <p:nvPr/>
        </p:nvSpPr>
        <p:spPr bwMode="auto">
          <a:xfrm>
            <a:off x="6579103" y="4647573"/>
            <a:ext cx="43756" cy="24110"/>
          </a:xfrm>
          <a:custGeom>
            <a:avLst/>
            <a:gdLst>
              <a:gd name="T0" fmla="*/ 0 w 49"/>
              <a:gd name="T1" fmla="*/ 5 h 27"/>
              <a:gd name="T2" fmla="*/ 9 w 49"/>
              <a:gd name="T3" fmla="*/ 5 h 27"/>
              <a:gd name="T4" fmla="*/ 18 w 49"/>
              <a:gd name="T5" fmla="*/ 0 h 27"/>
              <a:gd name="T6" fmla="*/ 31 w 49"/>
              <a:gd name="T7" fmla="*/ 0 h 27"/>
              <a:gd name="T8" fmla="*/ 45 w 49"/>
              <a:gd name="T9" fmla="*/ 5 h 27"/>
              <a:gd name="T10" fmla="*/ 49 w 49"/>
              <a:gd name="T11" fmla="*/ 18 h 27"/>
              <a:gd name="T12" fmla="*/ 49 w 49"/>
              <a:gd name="T13" fmla="*/ 22 h 27"/>
              <a:gd name="T14" fmla="*/ 49 w 49"/>
              <a:gd name="T15" fmla="*/ 27 h 27"/>
              <a:gd name="T16" fmla="*/ 40 w 49"/>
              <a:gd name="T17" fmla="*/ 27 h 27"/>
              <a:gd name="T18" fmla="*/ 40 w 49"/>
              <a:gd name="T19" fmla="*/ 22 h 27"/>
              <a:gd name="T20" fmla="*/ 36 w 49"/>
              <a:gd name="T21" fmla="*/ 22 h 27"/>
              <a:gd name="T22" fmla="*/ 27 w 49"/>
              <a:gd name="T23" fmla="*/ 27 h 27"/>
              <a:gd name="T24" fmla="*/ 18 w 49"/>
              <a:gd name="T25" fmla="*/ 27 h 27"/>
              <a:gd name="T26" fmla="*/ 18 w 49"/>
              <a:gd name="T27" fmla="*/ 27 h 27"/>
              <a:gd name="T28" fmla="*/ 18 w 49"/>
              <a:gd name="T29" fmla="*/ 22 h 27"/>
              <a:gd name="T30" fmla="*/ 18 w 49"/>
              <a:gd name="T31" fmla="*/ 18 h 27"/>
              <a:gd name="T32" fmla="*/ 36 w 49"/>
              <a:gd name="T33" fmla="*/ 18 h 27"/>
              <a:gd name="T34" fmla="*/ 36 w 49"/>
              <a:gd name="T35" fmla="*/ 18 h 27"/>
              <a:gd name="T36" fmla="*/ 36 w 49"/>
              <a:gd name="T37" fmla="*/ 13 h 27"/>
              <a:gd name="T38" fmla="*/ 31 w 49"/>
              <a:gd name="T39" fmla="*/ 13 h 27"/>
              <a:gd name="T40" fmla="*/ 18 w 49"/>
              <a:gd name="T41" fmla="*/ 13 h 27"/>
              <a:gd name="T42" fmla="*/ 14 w 49"/>
              <a:gd name="T43" fmla="*/ 18 h 27"/>
              <a:gd name="T44" fmla="*/ 5 w 49"/>
              <a:gd name="T45" fmla="*/ 18 h 27"/>
              <a:gd name="T46" fmla="*/ 5 w 49"/>
              <a:gd name="T47" fmla="*/ 13 h 27"/>
              <a:gd name="T48" fmla="*/ 5 w 49"/>
              <a:gd name="T49" fmla="*/ 13 h 27"/>
              <a:gd name="T50" fmla="*/ 0 w 49"/>
              <a:gd name="T51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" h="27">
                <a:moveTo>
                  <a:pt x="0" y="5"/>
                </a:moveTo>
                <a:lnTo>
                  <a:pt x="9" y="5"/>
                </a:lnTo>
                <a:lnTo>
                  <a:pt x="18" y="0"/>
                </a:lnTo>
                <a:lnTo>
                  <a:pt x="31" y="0"/>
                </a:lnTo>
                <a:lnTo>
                  <a:pt x="45" y="5"/>
                </a:lnTo>
                <a:lnTo>
                  <a:pt x="49" y="18"/>
                </a:lnTo>
                <a:lnTo>
                  <a:pt x="49" y="22"/>
                </a:lnTo>
                <a:lnTo>
                  <a:pt x="49" y="27"/>
                </a:lnTo>
                <a:lnTo>
                  <a:pt x="40" y="27"/>
                </a:lnTo>
                <a:lnTo>
                  <a:pt x="40" y="22"/>
                </a:lnTo>
                <a:lnTo>
                  <a:pt x="36" y="22"/>
                </a:lnTo>
                <a:lnTo>
                  <a:pt x="27" y="27"/>
                </a:lnTo>
                <a:lnTo>
                  <a:pt x="18" y="27"/>
                </a:lnTo>
                <a:lnTo>
                  <a:pt x="18" y="27"/>
                </a:lnTo>
                <a:lnTo>
                  <a:pt x="18" y="22"/>
                </a:lnTo>
                <a:lnTo>
                  <a:pt x="18" y="18"/>
                </a:lnTo>
                <a:lnTo>
                  <a:pt x="36" y="18"/>
                </a:lnTo>
                <a:lnTo>
                  <a:pt x="36" y="18"/>
                </a:lnTo>
                <a:lnTo>
                  <a:pt x="36" y="13"/>
                </a:lnTo>
                <a:lnTo>
                  <a:pt x="31" y="13"/>
                </a:lnTo>
                <a:lnTo>
                  <a:pt x="18" y="13"/>
                </a:lnTo>
                <a:lnTo>
                  <a:pt x="14" y="18"/>
                </a:lnTo>
                <a:lnTo>
                  <a:pt x="5" y="18"/>
                </a:lnTo>
                <a:lnTo>
                  <a:pt x="5" y="13"/>
                </a:lnTo>
                <a:lnTo>
                  <a:pt x="5" y="13"/>
                </a:lnTo>
                <a:lnTo>
                  <a:pt x="0" y="5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2" name="Freeform 1005">
            <a:extLst>
              <a:ext uri="{FF2B5EF4-FFF2-40B4-BE49-F238E27FC236}">
                <a16:creationId xmlns:a16="http://schemas.microsoft.com/office/drawing/2014/main" id="{4039FF96-5698-4E36-909B-AB98EFA51B12}"/>
              </a:ext>
            </a:extLst>
          </p:cNvPr>
          <p:cNvSpPr>
            <a:spLocks/>
          </p:cNvSpPr>
          <p:nvPr/>
        </p:nvSpPr>
        <p:spPr bwMode="auto">
          <a:xfrm>
            <a:off x="6579103" y="4647573"/>
            <a:ext cx="43756" cy="24110"/>
          </a:xfrm>
          <a:custGeom>
            <a:avLst/>
            <a:gdLst>
              <a:gd name="T0" fmla="*/ 0 w 49"/>
              <a:gd name="T1" fmla="*/ 5 h 27"/>
              <a:gd name="T2" fmla="*/ 9 w 49"/>
              <a:gd name="T3" fmla="*/ 5 h 27"/>
              <a:gd name="T4" fmla="*/ 18 w 49"/>
              <a:gd name="T5" fmla="*/ 0 h 27"/>
              <a:gd name="T6" fmla="*/ 31 w 49"/>
              <a:gd name="T7" fmla="*/ 0 h 27"/>
              <a:gd name="T8" fmla="*/ 45 w 49"/>
              <a:gd name="T9" fmla="*/ 5 h 27"/>
              <a:gd name="T10" fmla="*/ 49 w 49"/>
              <a:gd name="T11" fmla="*/ 18 h 27"/>
              <a:gd name="T12" fmla="*/ 49 w 49"/>
              <a:gd name="T13" fmla="*/ 22 h 27"/>
              <a:gd name="T14" fmla="*/ 49 w 49"/>
              <a:gd name="T15" fmla="*/ 27 h 27"/>
              <a:gd name="T16" fmla="*/ 40 w 49"/>
              <a:gd name="T17" fmla="*/ 27 h 27"/>
              <a:gd name="T18" fmla="*/ 40 w 49"/>
              <a:gd name="T19" fmla="*/ 22 h 27"/>
              <a:gd name="T20" fmla="*/ 36 w 49"/>
              <a:gd name="T21" fmla="*/ 22 h 27"/>
              <a:gd name="T22" fmla="*/ 27 w 49"/>
              <a:gd name="T23" fmla="*/ 27 h 27"/>
              <a:gd name="T24" fmla="*/ 18 w 49"/>
              <a:gd name="T25" fmla="*/ 27 h 27"/>
              <a:gd name="T26" fmla="*/ 18 w 49"/>
              <a:gd name="T27" fmla="*/ 27 h 27"/>
              <a:gd name="T28" fmla="*/ 18 w 49"/>
              <a:gd name="T29" fmla="*/ 22 h 27"/>
              <a:gd name="T30" fmla="*/ 18 w 49"/>
              <a:gd name="T31" fmla="*/ 18 h 27"/>
              <a:gd name="T32" fmla="*/ 36 w 49"/>
              <a:gd name="T33" fmla="*/ 18 h 27"/>
              <a:gd name="T34" fmla="*/ 36 w 49"/>
              <a:gd name="T35" fmla="*/ 18 h 27"/>
              <a:gd name="T36" fmla="*/ 36 w 49"/>
              <a:gd name="T37" fmla="*/ 13 h 27"/>
              <a:gd name="T38" fmla="*/ 31 w 49"/>
              <a:gd name="T39" fmla="*/ 13 h 27"/>
              <a:gd name="T40" fmla="*/ 18 w 49"/>
              <a:gd name="T41" fmla="*/ 13 h 27"/>
              <a:gd name="T42" fmla="*/ 14 w 49"/>
              <a:gd name="T43" fmla="*/ 18 h 27"/>
              <a:gd name="T44" fmla="*/ 5 w 49"/>
              <a:gd name="T45" fmla="*/ 18 h 27"/>
              <a:gd name="T46" fmla="*/ 5 w 49"/>
              <a:gd name="T47" fmla="*/ 13 h 27"/>
              <a:gd name="T48" fmla="*/ 5 w 49"/>
              <a:gd name="T49" fmla="*/ 13 h 27"/>
              <a:gd name="T50" fmla="*/ 0 w 49"/>
              <a:gd name="T51" fmla="*/ 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" h="27">
                <a:moveTo>
                  <a:pt x="0" y="5"/>
                </a:moveTo>
                <a:lnTo>
                  <a:pt x="9" y="5"/>
                </a:lnTo>
                <a:lnTo>
                  <a:pt x="18" y="0"/>
                </a:lnTo>
                <a:lnTo>
                  <a:pt x="31" y="0"/>
                </a:lnTo>
                <a:lnTo>
                  <a:pt x="45" y="5"/>
                </a:lnTo>
                <a:lnTo>
                  <a:pt x="49" y="18"/>
                </a:lnTo>
                <a:lnTo>
                  <a:pt x="49" y="22"/>
                </a:lnTo>
                <a:lnTo>
                  <a:pt x="49" y="27"/>
                </a:lnTo>
                <a:lnTo>
                  <a:pt x="40" y="27"/>
                </a:lnTo>
                <a:lnTo>
                  <a:pt x="40" y="22"/>
                </a:lnTo>
                <a:lnTo>
                  <a:pt x="36" y="22"/>
                </a:lnTo>
                <a:lnTo>
                  <a:pt x="27" y="27"/>
                </a:lnTo>
                <a:lnTo>
                  <a:pt x="18" y="27"/>
                </a:lnTo>
                <a:lnTo>
                  <a:pt x="18" y="27"/>
                </a:lnTo>
                <a:lnTo>
                  <a:pt x="18" y="22"/>
                </a:lnTo>
                <a:lnTo>
                  <a:pt x="18" y="18"/>
                </a:lnTo>
                <a:lnTo>
                  <a:pt x="36" y="18"/>
                </a:lnTo>
                <a:lnTo>
                  <a:pt x="36" y="18"/>
                </a:lnTo>
                <a:lnTo>
                  <a:pt x="36" y="13"/>
                </a:lnTo>
                <a:lnTo>
                  <a:pt x="31" y="13"/>
                </a:lnTo>
                <a:lnTo>
                  <a:pt x="18" y="13"/>
                </a:lnTo>
                <a:lnTo>
                  <a:pt x="14" y="18"/>
                </a:lnTo>
                <a:lnTo>
                  <a:pt x="5" y="18"/>
                </a:lnTo>
                <a:lnTo>
                  <a:pt x="5" y="13"/>
                </a:lnTo>
                <a:lnTo>
                  <a:pt x="5" y="13"/>
                </a:lnTo>
                <a:lnTo>
                  <a:pt x="0" y="5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3" name="Freeform 1006">
            <a:extLst>
              <a:ext uri="{FF2B5EF4-FFF2-40B4-BE49-F238E27FC236}">
                <a16:creationId xmlns:a16="http://schemas.microsoft.com/office/drawing/2014/main" id="{47952ADA-1B08-4407-97FA-837B6E966676}"/>
              </a:ext>
            </a:extLst>
          </p:cNvPr>
          <p:cNvSpPr>
            <a:spLocks/>
          </p:cNvSpPr>
          <p:nvPr/>
        </p:nvSpPr>
        <p:spPr bwMode="auto">
          <a:xfrm>
            <a:off x="6504093" y="4647572"/>
            <a:ext cx="102692" cy="115193"/>
          </a:xfrm>
          <a:custGeom>
            <a:avLst/>
            <a:gdLst>
              <a:gd name="T0" fmla="*/ 0 w 115"/>
              <a:gd name="T1" fmla="*/ 58 h 129"/>
              <a:gd name="T2" fmla="*/ 13 w 115"/>
              <a:gd name="T3" fmla="*/ 53 h 129"/>
              <a:gd name="T4" fmla="*/ 27 w 115"/>
              <a:gd name="T5" fmla="*/ 40 h 129"/>
              <a:gd name="T6" fmla="*/ 36 w 115"/>
              <a:gd name="T7" fmla="*/ 36 h 129"/>
              <a:gd name="T8" fmla="*/ 58 w 115"/>
              <a:gd name="T9" fmla="*/ 13 h 129"/>
              <a:gd name="T10" fmla="*/ 71 w 115"/>
              <a:gd name="T11" fmla="*/ 5 h 129"/>
              <a:gd name="T12" fmla="*/ 80 w 115"/>
              <a:gd name="T13" fmla="*/ 5 h 129"/>
              <a:gd name="T14" fmla="*/ 84 w 115"/>
              <a:gd name="T15" fmla="*/ 9 h 129"/>
              <a:gd name="T16" fmla="*/ 84 w 115"/>
              <a:gd name="T17" fmla="*/ 13 h 129"/>
              <a:gd name="T18" fmla="*/ 84 w 115"/>
              <a:gd name="T19" fmla="*/ 22 h 129"/>
              <a:gd name="T20" fmla="*/ 93 w 115"/>
              <a:gd name="T21" fmla="*/ 27 h 129"/>
              <a:gd name="T22" fmla="*/ 93 w 115"/>
              <a:gd name="T23" fmla="*/ 36 h 129"/>
              <a:gd name="T24" fmla="*/ 84 w 115"/>
              <a:gd name="T25" fmla="*/ 40 h 129"/>
              <a:gd name="T26" fmla="*/ 80 w 115"/>
              <a:gd name="T27" fmla="*/ 67 h 129"/>
              <a:gd name="T28" fmla="*/ 75 w 115"/>
              <a:gd name="T29" fmla="*/ 71 h 129"/>
              <a:gd name="T30" fmla="*/ 93 w 115"/>
              <a:gd name="T31" fmla="*/ 84 h 129"/>
              <a:gd name="T32" fmla="*/ 102 w 115"/>
              <a:gd name="T33" fmla="*/ 67 h 129"/>
              <a:gd name="T34" fmla="*/ 111 w 115"/>
              <a:gd name="T35" fmla="*/ 62 h 129"/>
              <a:gd name="T36" fmla="*/ 115 w 115"/>
              <a:gd name="T37" fmla="*/ 71 h 129"/>
              <a:gd name="T38" fmla="*/ 111 w 115"/>
              <a:gd name="T39" fmla="*/ 89 h 129"/>
              <a:gd name="T40" fmla="*/ 89 w 115"/>
              <a:gd name="T41" fmla="*/ 98 h 129"/>
              <a:gd name="T42" fmla="*/ 84 w 115"/>
              <a:gd name="T43" fmla="*/ 106 h 129"/>
              <a:gd name="T44" fmla="*/ 75 w 115"/>
              <a:gd name="T45" fmla="*/ 111 h 129"/>
              <a:gd name="T46" fmla="*/ 71 w 115"/>
              <a:gd name="T47" fmla="*/ 115 h 129"/>
              <a:gd name="T48" fmla="*/ 67 w 115"/>
              <a:gd name="T49" fmla="*/ 120 h 129"/>
              <a:gd name="T50" fmla="*/ 53 w 115"/>
              <a:gd name="T51" fmla="*/ 115 h 129"/>
              <a:gd name="T52" fmla="*/ 49 w 115"/>
              <a:gd name="T53" fmla="*/ 120 h 129"/>
              <a:gd name="T54" fmla="*/ 44 w 115"/>
              <a:gd name="T55" fmla="*/ 120 h 129"/>
              <a:gd name="T56" fmla="*/ 27 w 115"/>
              <a:gd name="T57" fmla="*/ 129 h 129"/>
              <a:gd name="T58" fmla="*/ 27 w 115"/>
              <a:gd name="T59" fmla="*/ 120 h 129"/>
              <a:gd name="T60" fmla="*/ 31 w 115"/>
              <a:gd name="T61" fmla="*/ 115 h 129"/>
              <a:gd name="T62" fmla="*/ 22 w 115"/>
              <a:gd name="T63" fmla="*/ 115 h 129"/>
              <a:gd name="T64" fmla="*/ 22 w 115"/>
              <a:gd name="T65" fmla="*/ 111 h 129"/>
              <a:gd name="T66" fmla="*/ 18 w 115"/>
              <a:gd name="T67" fmla="*/ 102 h 129"/>
              <a:gd name="T68" fmla="*/ 9 w 115"/>
              <a:gd name="T69" fmla="*/ 89 h 129"/>
              <a:gd name="T70" fmla="*/ 9 w 115"/>
              <a:gd name="T71" fmla="*/ 71 h 129"/>
              <a:gd name="T72" fmla="*/ 0 w 115"/>
              <a:gd name="T73" fmla="*/ 6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29">
                <a:moveTo>
                  <a:pt x="0" y="58"/>
                </a:moveTo>
                <a:lnTo>
                  <a:pt x="0" y="58"/>
                </a:lnTo>
                <a:lnTo>
                  <a:pt x="4" y="53"/>
                </a:lnTo>
                <a:lnTo>
                  <a:pt x="13" y="53"/>
                </a:lnTo>
                <a:lnTo>
                  <a:pt x="22" y="44"/>
                </a:lnTo>
                <a:lnTo>
                  <a:pt x="27" y="40"/>
                </a:lnTo>
                <a:lnTo>
                  <a:pt x="31" y="36"/>
                </a:lnTo>
                <a:lnTo>
                  <a:pt x="36" y="36"/>
                </a:lnTo>
                <a:lnTo>
                  <a:pt x="36" y="31"/>
                </a:lnTo>
                <a:lnTo>
                  <a:pt x="58" y="13"/>
                </a:lnTo>
                <a:lnTo>
                  <a:pt x="62" y="9"/>
                </a:lnTo>
                <a:lnTo>
                  <a:pt x="71" y="5"/>
                </a:lnTo>
                <a:lnTo>
                  <a:pt x="75" y="0"/>
                </a:lnTo>
                <a:lnTo>
                  <a:pt x="80" y="5"/>
                </a:lnTo>
                <a:lnTo>
                  <a:pt x="80" y="5"/>
                </a:lnTo>
                <a:lnTo>
                  <a:pt x="84" y="9"/>
                </a:lnTo>
                <a:lnTo>
                  <a:pt x="84" y="9"/>
                </a:lnTo>
                <a:lnTo>
                  <a:pt x="84" y="13"/>
                </a:lnTo>
                <a:lnTo>
                  <a:pt x="80" y="18"/>
                </a:lnTo>
                <a:lnTo>
                  <a:pt x="84" y="22"/>
                </a:lnTo>
                <a:lnTo>
                  <a:pt x="89" y="22"/>
                </a:lnTo>
                <a:lnTo>
                  <a:pt x="93" y="27"/>
                </a:lnTo>
                <a:lnTo>
                  <a:pt x="93" y="36"/>
                </a:lnTo>
                <a:lnTo>
                  <a:pt x="93" y="36"/>
                </a:lnTo>
                <a:lnTo>
                  <a:pt x="89" y="40"/>
                </a:lnTo>
                <a:lnTo>
                  <a:pt x="84" y="40"/>
                </a:lnTo>
                <a:lnTo>
                  <a:pt x="80" y="53"/>
                </a:lnTo>
                <a:lnTo>
                  <a:pt x="80" y="67"/>
                </a:lnTo>
                <a:lnTo>
                  <a:pt x="75" y="71"/>
                </a:lnTo>
                <a:lnTo>
                  <a:pt x="75" y="71"/>
                </a:lnTo>
                <a:lnTo>
                  <a:pt x="80" y="80"/>
                </a:lnTo>
                <a:lnTo>
                  <a:pt x="93" y="84"/>
                </a:lnTo>
                <a:lnTo>
                  <a:pt x="102" y="80"/>
                </a:lnTo>
                <a:lnTo>
                  <a:pt x="102" y="67"/>
                </a:lnTo>
                <a:lnTo>
                  <a:pt x="107" y="67"/>
                </a:lnTo>
                <a:lnTo>
                  <a:pt x="111" y="62"/>
                </a:lnTo>
                <a:lnTo>
                  <a:pt x="115" y="67"/>
                </a:lnTo>
                <a:lnTo>
                  <a:pt x="115" y="71"/>
                </a:lnTo>
                <a:lnTo>
                  <a:pt x="115" y="75"/>
                </a:lnTo>
                <a:lnTo>
                  <a:pt x="111" y="89"/>
                </a:lnTo>
                <a:lnTo>
                  <a:pt x="93" y="93"/>
                </a:lnTo>
                <a:lnTo>
                  <a:pt x="89" y="98"/>
                </a:lnTo>
                <a:lnTo>
                  <a:pt x="84" y="102"/>
                </a:lnTo>
                <a:lnTo>
                  <a:pt x="84" y="106"/>
                </a:lnTo>
                <a:lnTo>
                  <a:pt x="80" y="106"/>
                </a:lnTo>
                <a:lnTo>
                  <a:pt x="75" y="111"/>
                </a:lnTo>
                <a:lnTo>
                  <a:pt x="75" y="115"/>
                </a:lnTo>
                <a:lnTo>
                  <a:pt x="71" y="115"/>
                </a:lnTo>
                <a:lnTo>
                  <a:pt x="71" y="120"/>
                </a:lnTo>
                <a:lnTo>
                  <a:pt x="67" y="120"/>
                </a:lnTo>
                <a:lnTo>
                  <a:pt x="62" y="115"/>
                </a:lnTo>
                <a:lnTo>
                  <a:pt x="53" y="115"/>
                </a:lnTo>
                <a:lnTo>
                  <a:pt x="44" y="115"/>
                </a:lnTo>
                <a:lnTo>
                  <a:pt x="49" y="120"/>
                </a:lnTo>
                <a:lnTo>
                  <a:pt x="44" y="124"/>
                </a:lnTo>
                <a:lnTo>
                  <a:pt x="44" y="120"/>
                </a:lnTo>
                <a:lnTo>
                  <a:pt x="40" y="120"/>
                </a:lnTo>
                <a:lnTo>
                  <a:pt x="27" y="129"/>
                </a:lnTo>
                <a:lnTo>
                  <a:pt x="27" y="129"/>
                </a:lnTo>
                <a:lnTo>
                  <a:pt x="27" y="120"/>
                </a:lnTo>
                <a:lnTo>
                  <a:pt x="31" y="120"/>
                </a:lnTo>
                <a:lnTo>
                  <a:pt x="31" y="115"/>
                </a:lnTo>
                <a:lnTo>
                  <a:pt x="27" y="120"/>
                </a:lnTo>
                <a:lnTo>
                  <a:pt x="22" y="115"/>
                </a:lnTo>
                <a:lnTo>
                  <a:pt x="22" y="115"/>
                </a:lnTo>
                <a:lnTo>
                  <a:pt x="22" y="111"/>
                </a:lnTo>
                <a:lnTo>
                  <a:pt x="22" y="102"/>
                </a:lnTo>
                <a:lnTo>
                  <a:pt x="18" y="102"/>
                </a:lnTo>
                <a:lnTo>
                  <a:pt x="13" y="98"/>
                </a:lnTo>
                <a:lnTo>
                  <a:pt x="9" y="89"/>
                </a:lnTo>
                <a:lnTo>
                  <a:pt x="9" y="89"/>
                </a:lnTo>
                <a:lnTo>
                  <a:pt x="9" y="71"/>
                </a:lnTo>
                <a:lnTo>
                  <a:pt x="4" y="67"/>
                </a:lnTo>
                <a:lnTo>
                  <a:pt x="0" y="67"/>
                </a:lnTo>
                <a:lnTo>
                  <a:pt x="0" y="58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4" name="Freeform 1007">
            <a:extLst>
              <a:ext uri="{FF2B5EF4-FFF2-40B4-BE49-F238E27FC236}">
                <a16:creationId xmlns:a16="http://schemas.microsoft.com/office/drawing/2014/main" id="{BC09D766-FA5C-41BD-9B5D-A92FB0592E8C}"/>
              </a:ext>
            </a:extLst>
          </p:cNvPr>
          <p:cNvSpPr>
            <a:spLocks/>
          </p:cNvSpPr>
          <p:nvPr/>
        </p:nvSpPr>
        <p:spPr bwMode="auto">
          <a:xfrm>
            <a:off x="6504093" y="4647572"/>
            <a:ext cx="102692" cy="115193"/>
          </a:xfrm>
          <a:custGeom>
            <a:avLst/>
            <a:gdLst>
              <a:gd name="T0" fmla="*/ 0 w 115"/>
              <a:gd name="T1" fmla="*/ 58 h 129"/>
              <a:gd name="T2" fmla="*/ 13 w 115"/>
              <a:gd name="T3" fmla="*/ 53 h 129"/>
              <a:gd name="T4" fmla="*/ 27 w 115"/>
              <a:gd name="T5" fmla="*/ 40 h 129"/>
              <a:gd name="T6" fmla="*/ 36 w 115"/>
              <a:gd name="T7" fmla="*/ 36 h 129"/>
              <a:gd name="T8" fmla="*/ 58 w 115"/>
              <a:gd name="T9" fmla="*/ 13 h 129"/>
              <a:gd name="T10" fmla="*/ 71 w 115"/>
              <a:gd name="T11" fmla="*/ 5 h 129"/>
              <a:gd name="T12" fmla="*/ 80 w 115"/>
              <a:gd name="T13" fmla="*/ 5 h 129"/>
              <a:gd name="T14" fmla="*/ 84 w 115"/>
              <a:gd name="T15" fmla="*/ 9 h 129"/>
              <a:gd name="T16" fmla="*/ 84 w 115"/>
              <a:gd name="T17" fmla="*/ 13 h 129"/>
              <a:gd name="T18" fmla="*/ 84 w 115"/>
              <a:gd name="T19" fmla="*/ 22 h 129"/>
              <a:gd name="T20" fmla="*/ 93 w 115"/>
              <a:gd name="T21" fmla="*/ 27 h 129"/>
              <a:gd name="T22" fmla="*/ 93 w 115"/>
              <a:gd name="T23" fmla="*/ 36 h 129"/>
              <a:gd name="T24" fmla="*/ 84 w 115"/>
              <a:gd name="T25" fmla="*/ 40 h 129"/>
              <a:gd name="T26" fmla="*/ 80 w 115"/>
              <a:gd name="T27" fmla="*/ 67 h 129"/>
              <a:gd name="T28" fmla="*/ 75 w 115"/>
              <a:gd name="T29" fmla="*/ 71 h 129"/>
              <a:gd name="T30" fmla="*/ 93 w 115"/>
              <a:gd name="T31" fmla="*/ 84 h 129"/>
              <a:gd name="T32" fmla="*/ 102 w 115"/>
              <a:gd name="T33" fmla="*/ 67 h 129"/>
              <a:gd name="T34" fmla="*/ 111 w 115"/>
              <a:gd name="T35" fmla="*/ 62 h 129"/>
              <a:gd name="T36" fmla="*/ 115 w 115"/>
              <a:gd name="T37" fmla="*/ 71 h 129"/>
              <a:gd name="T38" fmla="*/ 111 w 115"/>
              <a:gd name="T39" fmla="*/ 89 h 129"/>
              <a:gd name="T40" fmla="*/ 89 w 115"/>
              <a:gd name="T41" fmla="*/ 98 h 129"/>
              <a:gd name="T42" fmla="*/ 84 w 115"/>
              <a:gd name="T43" fmla="*/ 106 h 129"/>
              <a:gd name="T44" fmla="*/ 75 w 115"/>
              <a:gd name="T45" fmla="*/ 111 h 129"/>
              <a:gd name="T46" fmla="*/ 71 w 115"/>
              <a:gd name="T47" fmla="*/ 115 h 129"/>
              <a:gd name="T48" fmla="*/ 67 w 115"/>
              <a:gd name="T49" fmla="*/ 120 h 129"/>
              <a:gd name="T50" fmla="*/ 53 w 115"/>
              <a:gd name="T51" fmla="*/ 115 h 129"/>
              <a:gd name="T52" fmla="*/ 49 w 115"/>
              <a:gd name="T53" fmla="*/ 120 h 129"/>
              <a:gd name="T54" fmla="*/ 44 w 115"/>
              <a:gd name="T55" fmla="*/ 120 h 129"/>
              <a:gd name="T56" fmla="*/ 27 w 115"/>
              <a:gd name="T57" fmla="*/ 129 h 129"/>
              <a:gd name="T58" fmla="*/ 27 w 115"/>
              <a:gd name="T59" fmla="*/ 120 h 129"/>
              <a:gd name="T60" fmla="*/ 31 w 115"/>
              <a:gd name="T61" fmla="*/ 115 h 129"/>
              <a:gd name="T62" fmla="*/ 22 w 115"/>
              <a:gd name="T63" fmla="*/ 115 h 129"/>
              <a:gd name="T64" fmla="*/ 22 w 115"/>
              <a:gd name="T65" fmla="*/ 111 h 129"/>
              <a:gd name="T66" fmla="*/ 18 w 115"/>
              <a:gd name="T67" fmla="*/ 102 h 129"/>
              <a:gd name="T68" fmla="*/ 9 w 115"/>
              <a:gd name="T69" fmla="*/ 89 h 129"/>
              <a:gd name="T70" fmla="*/ 9 w 115"/>
              <a:gd name="T71" fmla="*/ 71 h 129"/>
              <a:gd name="T72" fmla="*/ 0 w 115"/>
              <a:gd name="T73" fmla="*/ 6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29">
                <a:moveTo>
                  <a:pt x="0" y="58"/>
                </a:moveTo>
                <a:lnTo>
                  <a:pt x="0" y="58"/>
                </a:lnTo>
                <a:lnTo>
                  <a:pt x="4" y="53"/>
                </a:lnTo>
                <a:lnTo>
                  <a:pt x="13" y="53"/>
                </a:lnTo>
                <a:lnTo>
                  <a:pt x="22" y="44"/>
                </a:lnTo>
                <a:lnTo>
                  <a:pt x="27" y="40"/>
                </a:lnTo>
                <a:lnTo>
                  <a:pt x="31" y="36"/>
                </a:lnTo>
                <a:lnTo>
                  <a:pt x="36" y="36"/>
                </a:lnTo>
                <a:lnTo>
                  <a:pt x="36" y="31"/>
                </a:lnTo>
                <a:lnTo>
                  <a:pt x="58" y="13"/>
                </a:lnTo>
                <a:lnTo>
                  <a:pt x="62" y="9"/>
                </a:lnTo>
                <a:lnTo>
                  <a:pt x="71" y="5"/>
                </a:lnTo>
                <a:lnTo>
                  <a:pt x="75" y="0"/>
                </a:lnTo>
                <a:lnTo>
                  <a:pt x="80" y="5"/>
                </a:lnTo>
                <a:lnTo>
                  <a:pt x="80" y="5"/>
                </a:lnTo>
                <a:lnTo>
                  <a:pt x="84" y="9"/>
                </a:lnTo>
                <a:lnTo>
                  <a:pt x="84" y="9"/>
                </a:lnTo>
                <a:lnTo>
                  <a:pt x="84" y="13"/>
                </a:lnTo>
                <a:lnTo>
                  <a:pt x="80" y="18"/>
                </a:lnTo>
                <a:lnTo>
                  <a:pt x="84" y="22"/>
                </a:lnTo>
                <a:lnTo>
                  <a:pt x="89" y="22"/>
                </a:lnTo>
                <a:lnTo>
                  <a:pt x="93" y="27"/>
                </a:lnTo>
                <a:lnTo>
                  <a:pt x="93" y="36"/>
                </a:lnTo>
                <a:lnTo>
                  <a:pt x="93" y="36"/>
                </a:lnTo>
                <a:lnTo>
                  <a:pt x="89" y="40"/>
                </a:lnTo>
                <a:lnTo>
                  <a:pt x="84" y="40"/>
                </a:lnTo>
                <a:lnTo>
                  <a:pt x="80" y="53"/>
                </a:lnTo>
                <a:lnTo>
                  <a:pt x="80" y="67"/>
                </a:lnTo>
                <a:lnTo>
                  <a:pt x="75" y="71"/>
                </a:lnTo>
                <a:lnTo>
                  <a:pt x="75" y="71"/>
                </a:lnTo>
                <a:lnTo>
                  <a:pt x="80" y="80"/>
                </a:lnTo>
                <a:lnTo>
                  <a:pt x="93" y="84"/>
                </a:lnTo>
                <a:lnTo>
                  <a:pt x="102" y="80"/>
                </a:lnTo>
                <a:lnTo>
                  <a:pt x="102" y="67"/>
                </a:lnTo>
                <a:lnTo>
                  <a:pt x="107" y="67"/>
                </a:lnTo>
                <a:lnTo>
                  <a:pt x="111" y="62"/>
                </a:lnTo>
                <a:lnTo>
                  <a:pt x="115" y="67"/>
                </a:lnTo>
                <a:lnTo>
                  <a:pt x="115" y="71"/>
                </a:lnTo>
                <a:lnTo>
                  <a:pt x="115" y="75"/>
                </a:lnTo>
                <a:lnTo>
                  <a:pt x="111" y="89"/>
                </a:lnTo>
                <a:lnTo>
                  <a:pt x="93" y="93"/>
                </a:lnTo>
                <a:lnTo>
                  <a:pt x="89" y="98"/>
                </a:lnTo>
                <a:lnTo>
                  <a:pt x="84" y="102"/>
                </a:lnTo>
                <a:lnTo>
                  <a:pt x="84" y="106"/>
                </a:lnTo>
                <a:lnTo>
                  <a:pt x="80" y="106"/>
                </a:lnTo>
                <a:lnTo>
                  <a:pt x="75" y="111"/>
                </a:lnTo>
                <a:lnTo>
                  <a:pt x="75" y="115"/>
                </a:lnTo>
                <a:lnTo>
                  <a:pt x="71" y="115"/>
                </a:lnTo>
                <a:lnTo>
                  <a:pt x="71" y="120"/>
                </a:lnTo>
                <a:lnTo>
                  <a:pt x="67" y="120"/>
                </a:lnTo>
                <a:lnTo>
                  <a:pt x="62" y="115"/>
                </a:lnTo>
                <a:lnTo>
                  <a:pt x="53" y="115"/>
                </a:lnTo>
                <a:lnTo>
                  <a:pt x="44" y="115"/>
                </a:lnTo>
                <a:lnTo>
                  <a:pt x="49" y="120"/>
                </a:lnTo>
                <a:lnTo>
                  <a:pt x="44" y="124"/>
                </a:lnTo>
                <a:lnTo>
                  <a:pt x="44" y="120"/>
                </a:lnTo>
                <a:lnTo>
                  <a:pt x="40" y="120"/>
                </a:lnTo>
                <a:lnTo>
                  <a:pt x="27" y="129"/>
                </a:lnTo>
                <a:lnTo>
                  <a:pt x="27" y="129"/>
                </a:lnTo>
                <a:lnTo>
                  <a:pt x="27" y="120"/>
                </a:lnTo>
                <a:lnTo>
                  <a:pt x="31" y="120"/>
                </a:lnTo>
                <a:lnTo>
                  <a:pt x="31" y="115"/>
                </a:lnTo>
                <a:lnTo>
                  <a:pt x="27" y="120"/>
                </a:lnTo>
                <a:lnTo>
                  <a:pt x="22" y="115"/>
                </a:lnTo>
                <a:lnTo>
                  <a:pt x="22" y="115"/>
                </a:lnTo>
                <a:lnTo>
                  <a:pt x="22" y="111"/>
                </a:lnTo>
                <a:lnTo>
                  <a:pt x="22" y="102"/>
                </a:lnTo>
                <a:lnTo>
                  <a:pt x="18" y="102"/>
                </a:lnTo>
                <a:lnTo>
                  <a:pt x="13" y="98"/>
                </a:lnTo>
                <a:lnTo>
                  <a:pt x="9" y="89"/>
                </a:lnTo>
                <a:lnTo>
                  <a:pt x="9" y="89"/>
                </a:lnTo>
                <a:lnTo>
                  <a:pt x="9" y="71"/>
                </a:lnTo>
                <a:lnTo>
                  <a:pt x="4" y="67"/>
                </a:lnTo>
                <a:lnTo>
                  <a:pt x="0" y="67"/>
                </a:lnTo>
                <a:lnTo>
                  <a:pt x="0" y="5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5" name="Freeform 1008">
            <a:extLst>
              <a:ext uri="{FF2B5EF4-FFF2-40B4-BE49-F238E27FC236}">
                <a16:creationId xmlns:a16="http://schemas.microsoft.com/office/drawing/2014/main" id="{9B3EAD8E-5435-48DC-8894-7A76AF6BEEBC}"/>
              </a:ext>
            </a:extLst>
          </p:cNvPr>
          <p:cNvSpPr>
            <a:spLocks/>
          </p:cNvSpPr>
          <p:nvPr/>
        </p:nvSpPr>
        <p:spPr bwMode="auto">
          <a:xfrm>
            <a:off x="6504093" y="4647572"/>
            <a:ext cx="102692" cy="115193"/>
          </a:xfrm>
          <a:custGeom>
            <a:avLst/>
            <a:gdLst>
              <a:gd name="T0" fmla="*/ 0 w 115"/>
              <a:gd name="T1" fmla="*/ 58 h 129"/>
              <a:gd name="T2" fmla="*/ 13 w 115"/>
              <a:gd name="T3" fmla="*/ 53 h 129"/>
              <a:gd name="T4" fmla="*/ 27 w 115"/>
              <a:gd name="T5" fmla="*/ 40 h 129"/>
              <a:gd name="T6" fmla="*/ 36 w 115"/>
              <a:gd name="T7" fmla="*/ 36 h 129"/>
              <a:gd name="T8" fmla="*/ 58 w 115"/>
              <a:gd name="T9" fmla="*/ 13 h 129"/>
              <a:gd name="T10" fmla="*/ 71 w 115"/>
              <a:gd name="T11" fmla="*/ 5 h 129"/>
              <a:gd name="T12" fmla="*/ 80 w 115"/>
              <a:gd name="T13" fmla="*/ 5 h 129"/>
              <a:gd name="T14" fmla="*/ 84 w 115"/>
              <a:gd name="T15" fmla="*/ 9 h 129"/>
              <a:gd name="T16" fmla="*/ 84 w 115"/>
              <a:gd name="T17" fmla="*/ 13 h 129"/>
              <a:gd name="T18" fmla="*/ 84 w 115"/>
              <a:gd name="T19" fmla="*/ 22 h 129"/>
              <a:gd name="T20" fmla="*/ 93 w 115"/>
              <a:gd name="T21" fmla="*/ 27 h 129"/>
              <a:gd name="T22" fmla="*/ 93 w 115"/>
              <a:gd name="T23" fmla="*/ 36 h 129"/>
              <a:gd name="T24" fmla="*/ 84 w 115"/>
              <a:gd name="T25" fmla="*/ 40 h 129"/>
              <a:gd name="T26" fmla="*/ 80 w 115"/>
              <a:gd name="T27" fmla="*/ 67 h 129"/>
              <a:gd name="T28" fmla="*/ 75 w 115"/>
              <a:gd name="T29" fmla="*/ 71 h 129"/>
              <a:gd name="T30" fmla="*/ 93 w 115"/>
              <a:gd name="T31" fmla="*/ 84 h 129"/>
              <a:gd name="T32" fmla="*/ 102 w 115"/>
              <a:gd name="T33" fmla="*/ 67 h 129"/>
              <a:gd name="T34" fmla="*/ 111 w 115"/>
              <a:gd name="T35" fmla="*/ 62 h 129"/>
              <a:gd name="T36" fmla="*/ 115 w 115"/>
              <a:gd name="T37" fmla="*/ 71 h 129"/>
              <a:gd name="T38" fmla="*/ 111 w 115"/>
              <a:gd name="T39" fmla="*/ 89 h 129"/>
              <a:gd name="T40" fmla="*/ 89 w 115"/>
              <a:gd name="T41" fmla="*/ 98 h 129"/>
              <a:gd name="T42" fmla="*/ 84 w 115"/>
              <a:gd name="T43" fmla="*/ 106 h 129"/>
              <a:gd name="T44" fmla="*/ 75 w 115"/>
              <a:gd name="T45" fmla="*/ 111 h 129"/>
              <a:gd name="T46" fmla="*/ 71 w 115"/>
              <a:gd name="T47" fmla="*/ 115 h 129"/>
              <a:gd name="T48" fmla="*/ 67 w 115"/>
              <a:gd name="T49" fmla="*/ 120 h 129"/>
              <a:gd name="T50" fmla="*/ 53 w 115"/>
              <a:gd name="T51" fmla="*/ 115 h 129"/>
              <a:gd name="T52" fmla="*/ 49 w 115"/>
              <a:gd name="T53" fmla="*/ 120 h 129"/>
              <a:gd name="T54" fmla="*/ 44 w 115"/>
              <a:gd name="T55" fmla="*/ 120 h 129"/>
              <a:gd name="T56" fmla="*/ 27 w 115"/>
              <a:gd name="T57" fmla="*/ 129 h 129"/>
              <a:gd name="T58" fmla="*/ 27 w 115"/>
              <a:gd name="T59" fmla="*/ 120 h 129"/>
              <a:gd name="T60" fmla="*/ 31 w 115"/>
              <a:gd name="T61" fmla="*/ 115 h 129"/>
              <a:gd name="T62" fmla="*/ 22 w 115"/>
              <a:gd name="T63" fmla="*/ 115 h 129"/>
              <a:gd name="T64" fmla="*/ 22 w 115"/>
              <a:gd name="T65" fmla="*/ 111 h 129"/>
              <a:gd name="T66" fmla="*/ 18 w 115"/>
              <a:gd name="T67" fmla="*/ 102 h 129"/>
              <a:gd name="T68" fmla="*/ 9 w 115"/>
              <a:gd name="T69" fmla="*/ 89 h 129"/>
              <a:gd name="T70" fmla="*/ 9 w 115"/>
              <a:gd name="T71" fmla="*/ 71 h 129"/>
              <a:gd name="T72" fmla="*/ 0 w 115"/>
              <a:gd name="T73" fmla="*/ 6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29">
                <a:moveTo>
                  <a:pt x="0" y="58"/>
                </a:moveTo>
                <a:lnTo>
                  <a:pt x="0" y="58"/>
                </a:lnTo>
                <a:lnTo>
                  <a:pt x="4" y="53"/>
                </a:lnTo>
                <a:lnTo>
                  <a:pt x="13" y="53"/>
                </a:lnTo>
                <a:lnTo>
                  <a:pt x="22" y="44"/>
                </a:lnTo>
                <a:lnTo>
                  <a:pt x="27" y="40"/>
                </a:lnTo>
                <a:lnTo>
                  <a:pt x="31" y="36"/>
                </a:lnTo>
                <a:lnTo>
                  <a:pt x="36" y="36"/>
                </a:lnTo>
                <a:lnTo>
                  <a:pt x="36" y="31"/>
                </a:lnTo>
                <a:lnTo>
                  <a:pt x="58" y="13"/>
                </a:lnTo>
                <a:lnTo>
                  <a:pt x="62" y="9"/>
                </a:lnTo>
                <a:lnTo>
                  <a:pt x="71" y="5"/>
                </a:lnTo>
                <a:lnTo>
                  <a:pt x="75" y="0"/>
                </a:lnTo>
                <a:lnTo>
                  <a:pt x="80" y="5"/>
                </a:lnTo>
                <a:lnTo>
                  <a:pt x="80" y="5"/>
                </a:lnTo>
                <a:lnTo>
                  <a:pt x="84" y="9"/>
                </a:lnTo>
                <a:lnTo>
                  <a:pt x="84" y="9"/>
                </a:lnTo>
                <a:lnTo>
                  <a:pt x="84" y="13"/>
                </a:lnTo>
                <a:lnTo>
                  <a:pt x="80" y="18"/>
                </a:lnTo>
                <a:lnTo>
                  <a:pt x="84" y="22"/>
                </a:lnTo>
                <a:lnTo>
                  <a:pt x="89" y="22"/>
                </a:lnTo>
                <a:lnTo>
                  <a:pt x="93" y="27"/>
                </a:lnTo>
                <a:lnTo>
                  <a:pt x="93" y="36"/>
                </a:lnTo>
                <a:lnTo>
                  <a:pt x="93" y="36"/>
                </a:lnTo>
                <a:lnTo>
                  <a:pt x="89" y="40"/>
                </a:lnTo>
                <a:lnTo>
                  <a:pt x="84" y="40"/>
                </a:lnTo>
                <a:lnTo>
                  <a:pt x="80" y="53"/>
                </a:lnTo>
                <a:lnTo>
                  <a:pt x="80" y="67"/>
                </a:lnTo>
                <a:lnTo>
                  <a:pt x="75" y="71"/>
                </a:lnTo>
                <a:lnTo>
                  <a:pt x="75" y="71"/>
                </a:lnTo>
                <a:lnTo>
                  <a:pt x="80" y="80"/>
                </a:lnTo>
                <a:lnTo>
                  <a:pt x="93" y="84"/>
                </a:lnTo>
                <a:lnTo>
                  <a:pt x="102" y="80"/>
                </a:lnTo>
                <a:lnTo>
                  <a:pt x="102" y="67"/>
                </a:lnTo>
                <a:lnTo>
                  <a:pt x="107" y="67"/>
                </a:lnTo>
                <a:lnTo>
                  <a:pt x="111" y="62"/>
                </a:lnTo>
                <a:lnTo>
                  <a:pt x="115" y="67"/>
                </a:lnTo>
                <a:lnTo>
                  <a:pt x="115" y="71"/>
                </a:lnTo>
                <a:lnTo>
                  <a:pt x="115" y="75"/>
                </a:lnTo>
                <a:lnTo>
                  <a:pt x="111" y="89"/>
                </a:lnTo>
                <a:lnTo>
                  <a:pt x="93" y="93"/>
                </a:lnTo>
                <a:lnTo>
                  <a:pt x="89" y="98"/>
                </a:lnTo>
                <a:lnTo>
                  <a:pt x="84" y="102"/>
                </a:lnTo>
                <a:lnTo>
                  <a:pt x="84" y="106"/>
                </a:lnTo>
                <a:lnTo>
                  <a:pt x="80" y="106"/>
                </a:lnTo>
                <a:lnTo>
                  <a:pt x="75" y="111"/>
                </a:lnTo>
                <a:lnTo>
                  <a:pt x="75" y="115"/>
                </a:lnTo>
                <a:lnTo>
                  <a:pt x="71" y="115"/>
                </a:lnTo>
                <a:lnTo>
                  <a:pt x="71" y="120"/>
                </a:lnTo>
                <a:lnTo>
                  <a:pt x="67" y="120"/>
                </a:lnTo>
                <a:lnTo>
                  <a:pt x="62" y="115"/>
                </a:lnTo>
                <a:lnTo>
                  <a:pt x="53" y="115"/>
                </a:lnTo>
                <a:lnTo>
                  <a:pt x="44" y="115"/>
                </a:lnTo>
                <a:lnTo>
                  <a:pt x="49" y="120"/>
                </a:lnTo>
                <a:lnTo>
                  <a:pt x="44" y="124"/>
                </a:lnTo>
                <a:lnTo>
                  <a:pt x="44" y="120"/>
                </a:lnTo>
                <a:lnTo>
                  <a:pt x="40" y="120"/>
                </a:lnTo>
                <a:lnTo>
                  <a:pt x="27" y="129"/>
                </a:lnTo>
                <a:lnTo>
                  <a:pt x="27" y="129"/>
                </a:lnTo>
                <a:lnTo>
                  <a:pt x="27" y="120"/>
                </a:lnTo>
                <a:lnTo>
                  <a:pt x="31" y="120"/>
                </a:lnTo>
                <a:lnTo>
                  <a:pt x="31" y="115"/>
                </a:lnTo>
                <a:lnTo>
                  <a:pt x="27" y="120"/>
                </a:lnTo>
                <a:lnTo>
                  <a:pt x="22" y="115"/>
                </a:lnTo>
                <a:lnTo>
                  <a:pt x="22" y="115"/>
                </a:lnTo>
                <a:lnTo>
                  <a:pt x="22" y="111"/>
                </a:lnTo>
                <a:lnTo>
                  <a:pt x="22" y="102"/>
                </a:lnTo>
                <a:lnTo>
                  <a:pt x="18" y="102"/>
                </a:lnTo>
                <a:lnTo>
                  <a:pt x="13" y="98"/>
                </a:lnTo>
                <a:lnTo>
                  <a:pt x="9" y="89"/>
                </a:lnTo>
                <a:lnTo>
                  <a:pt x="9" y="89"/>
                </a:lnTo>
                <a:lnTo>
                  <a:pt x="9" y="71"/>
                </a:lnTo>
                <a:lnTo>
                  <a:pt x="4" y="67"/>
                </a:lnTo>
                <a:lnTo>
                  <a:pt x="0" y="67"/>
                </a:lnTo>
                <a:lnTo>
                  <a:pt x="0" y="58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6" name="Freeform 1009">
            <a:extLst>
              <a:ext uri="{FF2B5EF4-FFF2-40B4-BE49-F238E27FC236}">
                <a16:creationId xmlns:a16="http://schemas.microsoft.com/office/drawing/2014/main" id="{A9828A6C-ECE6-4C2E-B107-27C237F2CD5F}"/>
              </a:ext>
            </a:extLst>
          </p:cNvPr>
          <p:cNvSpPr>
            <a:spLocks/>
          </p:cNvSpPr>
          <p:nvPr/>
        </p:nvSpPr>
        <p:spPr bwMode="auto">
          <a:xfrm>
            <a:off x="6504093" y="4647572"/>
            <a:ext cx="102692" cy="115193"/>
          </a:xfrm>
          <a:custGeom>
            <a:avLst/>
            <a:gdLst>
              <a:gd name="T0" fmla="*/ 0 w 115"/>
              <a:gd name="T1" fmla="*/ 58 h 129"/>
              <a:gd name="T2" fmla="*/ 13 w 115"/>
              <a:gd name="T3" fmla="*/ 53 h 129"/>
              <a:gd name="T4" fmla="*/ 27 w 115"/>
              <a:gd name="T5" fmla="*/ 40 h 129"/>
              <a:gd name="T6" fmla="*/ 36 w 115"/>
              <a:gd name="T7" fmla="*/ 36 h 129"/>
              <a:gd name="T8" fmla="*/ 58 w 115"/>
              <a:gd name="T9" fmla="*/ 13 h 129"/>
              <a:gd name="T10" fmla="*/ 71 w 115"/>
              <a:gd name="T11" fmla="*/ 5 h 129"/>
              <a:gd name="T12" fmla="*/ 80 w 115"/>
              <a:gd name="T13" fmla="*/ 5 h 129"/>
              <a:gd name="T14" fmla="*/ 84 w 115"/>
              <a:gd name="T15" fmla="*/ 9 h 129"/>
              <a:gd name="T16" fmla="*/ 84 w 115"/>
              <a:gd name="T17" fmla="*/ 13 h 129"/>
              <a:gd name="T18" fmla="*/ 84 w 115"/>
              <a:gd name="T19" fmla="*/ 22 h 129"/>
              <a:gd name="T20" fmla="*/ 93 w 115"/>
              <a:gd name="T21" fmla="*/ 27 h 129"/>
              <a:gd name="T22" fmla="*/ 93 w 115"/>
              <a:gd name="T23" fmla="*/ 36 h 129"/>
              <a:gd name="T24" fmla="*/ 84 w 115"/>
              <a:gd name="T25" fmla="*/ 40 h 129"/>
              <a:gd name="T26" fmla="*/ 80 w 115"/>
              <a:gd name="T27" fmla="*/ 67 h 129"/>
              <a:gd name="T28" fmla="*/ 75 w 115"/>
              <a:gd name="T29" fmla="*/ 71 h 129"/>
              <a:gd name="T30" fmla="*/ 93 w 115"/>
              <a:gd name="T31" fmla="*/ 84 h 129"/>
              <a:gd name="T32" fmla="*/ 102 w 115"/>
              <a:gd name="T33" fmla="*/ 67 h 129"/>
              <a:gd name="T34" fmla="*/ 111 w 115"/>
              <a:gd name="T35" fmla="*/ 62 h 129"/>
              <a:gd name="T36" fmla="*/ 115 w 115"/>
              <a:gd name="T37" fmla="*/ 71 h 129"/>
              <a:gd name="T38" fmla="*/ 111 w 115"/>
              <a:gd name="T39" fmla="*/ 89 h 129"/>
              <a:gd name="T40" fmla="*/ 89 w 115"/>
              <a:gd name="T41" fmla="*/ 98 h 129"/>
              <a:gd name="T42" fmla="*/ 84 w 115"/>
              <a:gd name="T43" fmla="*/ 106 h 129"/>
              <a:gd name="T44" fmla="*/ 75 w 115"/>
              <a:gd name="T45" fmla="*/ 111 h 129"/>
              <a:gd name="T46" fmla="*/ 71 w 115"/>
              <a:gd name="T47" fmla="*/ 115 h 129"/>
              <a:gd name="T48" fmla="*/ 67 w 115"/>
              <a:gd name="T49" fmla="*/ 120 h 129"/>
              <a:gd name="T50" fmla="*/ 53 w 115"/>
              <a:gd name="T51" fmla="*/ 115 h 129"/>
              <a:gd name="T52" fmla="*/ 49 w 115"/>
              <a:gd name="T53" fmla="*/ 120 h 129"/>
              <a:gd name="T54" fmla="*/ 44 w 115"/>
              <a:gd name="T55" fmla="*/ 120 h 129"/>
              <a:gd name="T56" fmla="*/ 27 w 115"/>
              <a:gd name="T57" fmla="*/ 129 h 129"/>
              <a:gd name="T58" fmla="*/ 27 w 115"/>
              <a:gd name="T59" fmla="*/ 120 h 129"/>
              <a:gd name="T60" fmla="*/ 31 w 115"/>
              <a:gd name="T61" fmla="*/ 115 h 129"/>
              <a:gd name="T62" fmla="*/ 22 w 115"/>
              <a:gd name="T63" fmla="*/ 115 h 129"/>
              <a:gd name="T64" fmla="*/ 22 w 115"/>
              <a:gd name="T65" fmla="*/ 111 h 129"/>
              <a:gd name="T66" fmla="*/ 18 w 115"/>
              <a:gd name="T67" fmla="*/ 102 h 129"/>
              <a:gd name="T68" fmla="*/ 9 w 115"/>
              <a:gd name="T69" fmla="*/ 89 h 129"/>
              <a:gd name="T70" fmla="*/ 9 w 115"/>
              <a:gd name="T71" fmla="*/ 71 h 129"/>
              <a:gd name="T72" fmla="*/ 0 w 115"/>
              <a:gd name="T73" fmla="*/ 6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29">
                <a:moveTo>
                  <a:pt x="0" y="58"/>
                </a:moveTo>
                <a:lnTo>
                  <a:pt x="0" y="58"/>
                </a:lnTo>
                <a:lnTo>
                  <a:pt x="4" y="53"/>
                </a:lnTo>
                <a:lnTo>
                  <a:pt x="13" y="53"/>
                </a:lnTo>
                <a:lnTo>
                  <a:pt x="22" y="44"/>
                </a:lnTo>
                <a:lnTo>
                  <a:pt x="27" y="40"/>
                </a:lnTo>
                <a:lnTo>
                  <a:pt x="31" y="36"/>
                </a:lnTo>
                <a:lnTo>
                  <a:pt x="36" y="36"/>
                </a:lnTo>
                <a:lnTo>
                  <a:pt x="36" y="31"/>
                </a:lnTo>
                <a:lnTo>
                  <a:pt x="58" y="13"/>
                </a:lnTo>
                <a:lnTo>
                  <a:pt x="62" y="9"/>
                </a:lnTo>
                <a:lnTo>
                  <a:pt x="71" y="5"/>
                </a:lnTo>
                <a:lnTo>
                  <a:pt x="75" y="0"/>
                </a:lnTo>
                <a:lnTo>
                  <a:pt x="80" y="5"/>
                </a:lnTo>
                <a:lnTo>
                  <a:pt x="80" y="5"/>
                </a:lnTo>
                <a:lnTo>
                  <a:pt x="84" y="9"/>
                </a:lnTo>
                <a:lnTo>
                  <a:pt x="84" y="9"/>
                </a:lnTo>
                <a:lnTo>
                  <a:pt x="84" y="13"/>
                </a:lnTo>
                <a:lnTo>
                  <a:pt x="80" y="18"/>
                </a:lnTo>
                <a:lnTo>
                  <a:pt x="84" y="22"/>
                </a:lnTo>
                <a:lnTo>
                  <a:pt x="89" y="22"/>
                </a:lnTo>
                <a:lnTo>
                  <a:pt x="93" y="27"/>
                </a:lnTo>
                <a:lnTo>
                  <a:pt x="93" y="36"/>
                </a:lnTo>
                <a:lnTo>
                  <a:pt x="93" y="36"/>
                </a:lnTo>
                <a:lnTo>
                  <a:pt x="89" y="40"/>
                </a:lnTo>
                <a:lnTo>
                  <a:pt x="84" y="40"/>
                </a:lnTo>
                <a:lnTo>
                  <a:pt x="80" y="53"/>
                </a:lnTo>
                <a:lnTo>
                  <a:pt x="80" y="67"/>
                </a:lnTo>
                <a:lnTo>
                  <a:pt x="75" y="71"/>
                </a:lnTo>
                <a:lnTo>
                  <a:pt x="75" y="71"/>
                </a:lnTo>
                <a:lnTo>
                  <a:pt x="80" y="80"/>
                </a:lnTo>
                <a:lnTo>
                  <a:pt x="93" y="84"/>
                </a:lnTo>
                <a:lnTo>
                  <a:pt x="102" y="80"/>
                </a:lnTo>
                <a:lnTo>
                  <a:pt x="102" y="67"/>
                </a:lnTo>
                <a:lnTo>
                  <a:pt x="107" y="67"/>
                </a:lnTo>
                <a:lnTo>
                  <a:pt x="111" y="62"/>
                </a:lnTo>
                <a:lnTo>
                  <a:pt x="115" y="67"/>
                </a:lnTo>
                <a:lnTo>
                  <a:pt x="115" y="71"/>
                </a:lnTo>
                <a:lnTo>
                  <a:pt x="115" y="75"/>
                </a:lnTo>
                <a:lnTo>
                  <a:pt x="111" y="89"/>
                </a:lnTo>
                <a:lnTo>
                  <a:pt x="93" y="93"/>
                </a:lnTo>
                <a:lnTo>
                  <a:pt x="89" y="98"/>
                </a:lnTo>
                <a:lnTo>
                  <a:pt x="84" y="102"/>
                </a:lnTo>
                <a:lnTo>
                  <a:pt x="84" y="106"/>
                </a:lnTo>
                <a:lnTo>
                  <a:pt x="80" y="106"/>
                </a:lnTo>
                <a:lnTo>
                  <a:pt x="75" y="111"/>
                </a:lnTo>
                <a:lnTo>
                  <a:pt x="75" y="115"/>
                </a:lnTo>
                <a:lnTo>
                  <a:pt x="71" y="115"/>
                </a:lnTo>
                <a:lnTo>
                  <a:pt x="71" y="120"/>
                </a:lnTo>
                <a:lnTo>
                  <a:pt x="67" y="120"/>
                </a:lnTo>
                <a:lnTo>
                  <a:pt x="62" y="115"/>
                </a:lnTo>
                <a:lnTo>
                  <a:pt x="53" y="115"/>
                </a:lnTo>
                <a:lnTo>
                  <a:pt x="44" y="115"/>
                </a:lnTo>
                <a:lnTo>
                  <a:pt x="49" y="120"/>
                </a:lnTo>
                <a:lnTo>
                  <a:pt x="44" y="124"/>
                </a:lnTo>
                <a:lnTo>
                  <a:pt x="44" y="120"/>
                </a:lnTo>
                <a:lnTo>
                  <a:pt x="40" y="120"/>
                </a:lnTo>
                <a:lnTo>
                  <a:pt x="27" y="129"/>
                </a:lnTo>
                <a:lnTo>
                  <a:pt x="27" y="129"/>
                </a:lnTo>
                <a:lnTo>
                  <a:pt x="27" y="120"/>
                </a:lnTo>
                <a:lnTo>
                  <a:pt x="31" y="120"/>
                </a:lnTo>
                <a:lnTo>
                  <a:pt x="31" y="115"/>
                </a:lnTo>
                <a:lnTo>
                  <a:pt x="27" y="120"/>
                </a:lnTo>
                <a:lnTo>
                  <a:pt x="22" y="115"/>
                </a:lnTo>
                <a:lnTo>
                  <a:pt x="22" y="115"/>
                </a:lnTo>
                <a:lnTo>
                  <a:pt x="22" y="111"/>
                </a:lnTo>
                <a:lnTo>
                  <a:pt x="22" y="102"/>
                </a:lnTo>
                <a:lnTo>
                  <a:pt x="18" y="102"/>
                </a:lnTo>
                <a:lnTo>
                  <a:pt x="13" y="98"/>
                </a:lnTo>
                <a:lnTo>
                  <a:pt x="9" y="89"/>
                </a:lnTo>
                <a:lnTo>
                  <a:pt x="9" y="89"/>
                </a:lnTo>
                <a:lnTo>
                  <a:pt x="9" y="71"/>
                </a:lnTo>
                <a:lnTo>
                  <a:pt x="4" y="67"/>
                </a:lnTo>
                <a:lnTo>
                  <a:pt x="0" y="67"/>
                </a:lnTo>
                <a:lnTo>
                  <a:pt x="0" y="5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7" name="Freeform 1010">
            <a:extLst>
              <a:ext uri="{FF2B5EF4-FFF2-40B4-BE49-F238E27FC236}">
                <a16:creationId xmlns:a16="http://schemas.microsoft.com/office/drawing/2014/main" id="{CC40E878-C0DA-4099-A17F-742927F22F7B}"/>
              </a:ext>
            </a:extLst>
          </p:cNvPr>
          <p:cNvSpPr>
            <a:spLocks/>
          </p:cNvSpPr>
          <p:nvPr/>
        </p:nvSpPr>
        <p:spPr bwMode="auto">
          <a:xfrm>
            <a:off x="6468374" y="4683292"/>
            <a:ext cx="19646" cy="24110"/>
          </a:xfrm>
          <a:custGeom>
            <a:avLst/>
            <a:gdLst>
              <a:gd name="T0" fmla="*/ 0 w 22"/>
              <a:gd name="T1" fmla="*/ 13 h 27"/>
              <a:gd name="T2" fmla="*/ 4 w 22"/>
              <a:gd name="T3" fmla="*/ 9 h 27"/>
              <a:gd name="T4" fmla="*/ 4 w 22"/>
              <a:gd name="T5" fmla="*/ 9 h 27"/>
              <a:gd name="T6" fmla="*/ 13 w 22"/>
              <a:gd name="T7" fmla="*/ 0 h 27"/>
              <a:gd name="T8" fmla="*/ 13 w 22"/>
              <a:gd name="T9" fmla="*/ 4 h 27"/>
              <a:gd name="T10" fmla="*/ 9 w 22"/>
              <a:gd name="T11" fmla="*/ 9 h 27"/>
              <a:gd name="T12" fmla="*/ 9 w 22"/>
              <a:gd name="T13" fmla="*/ 13 h 27"/>
              <a:gd name="T14" fmla="*/ 18 w 22"/>
              <a:gd name="T15" fmla="*/ 13 h 27"/>
              <a:gd name="T16" fmla="*/ 22 w 22"/>
              <a:gd name="T17" fmla="*/ 22 h 27"/>
              <a:gd name="T18" fmla="*/ 22 w 22"/>
              <a:gd name="T19" fmla="*/ 22 h 27"/>
              <a:gd name="T20" fmla="*/ 13 w 22"/>
              <a:gd name="T21" fmla="*/ 18 h 27"/>
              <a:gd name="T22" fmla="*/ 9 w 22"/>
              <a:gd name="T23" fmla="*/ 27 h 27"/>
              <a:gd name="T24" fmla="*/ 4 w 22"/>
              <a:gd name="T25" fmla="*/ 27 h 27"/>
              <a:gd name="T26" fmla="*/ 0 w 22"/>
              <a:gd name="T27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7">
                <a:moveTo>
                  <a:pt x="0" y="13"/>
                </a:moveTo>
                <a:lnTo>
                  <a:pt x="4" y="9"/>
                </a:lnTo>
                <a:lnTo>
                  <a:pt x="4" y="9"/>
                </a:lnTo>
                <a:lnTo>
                  <a:pt x="13" y="0"/>
                </a:lnTo>
                <a:lnTo>
                  <a:pt x="13" y="4"/>
                </a:lnTo>
                <a:lnTo>
                  <a:pt x="9" y="9"/>
                </a:lnTo>
                <a:lnTo>
                  <a:pt x="9" y="13"/>
                </a:lnTo>
                <a:lnTo>
                  <a:pt x="18" y="13"/>
                </a:lnTo>
                <a:lnTo>
                  <a:pt x="22" y="22"/>
                </a:lnTo>
                <a:lnTo>
                  <a:pt x="22" y="22"/>
                </a:lnTo>
                <a:lnTo>
                  <a:pt x="13" y="18"/>
                </a:lnTo>
                <a:lnTo>
                  <a:pt x="9" y="27"/>
                </a:lnTo>
                <a:lnTo>
                  <a:pt x="4" y="27"/>
                </a:lnTo>
                <a:lnTo>
                  <a:pt x="0" y="13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8" name="Freeform 1011">
            <a:extLst>
              <a:ext uri="{FF2B5EF4-FFF2-40B4-BE49-F238E27FC236}">
                <a16:creationId xmlns:a16="http://schemas.microsoft.com/office/drawing/2014/main" id="{BB020E94-98F5-4622-8792-7B0C5DA0D274}"/>
              </a:ext>
            </a:extLst>
          </p:cNvPr>
          <p:cNvSpPr>
            <a:spLocks/>
          </p:cNvSpPr>
          <p:nvPr/>
        </p:nvSpPr>
        <p:spPr bwMode="auto">
          <a:xfrm>
            <a:off x="6468374" y="4683292"/>
            <a:ext cx="19646" cy="24110"/>
          </a:xfrm>
          <a:custGeom>
            <a:avLst/>
            <a:gdLst>
              <a:gd name="T0" fmla="*/ 0 w 22"/>
              <a:gd name="T1" fmla="*/ 13 h 27"/>
              <a:gd name="T2" fmla="*/ 4 w 22"/>
              <a:gd name="T3" fmla="*/ 9 h 27"/>
              <a:gd name="T4" fmla="*/ 4 w 22"/>
              <a:gd name="T5" fmla="*/ 9 h 27"/>
              <a:gd name="T6" fmla="*/ 13 w 22"/>
              <a:gd name="T7" fmla="*/ 0 h 27"/>
              <a:gd name="T8" fmla="*/ 13 w 22"/>
              <a:gd name="T9" fmla="*/ 4 h 27"/>
              <a:gd name="T10" fmla="*/ 9 w 22"/>
              <a:gd name="T11" fmla="*/ 9 h 27"/>
              <a:gd name="T12" fmla="*/ 9 w 22"/>
              <a:gd name="T13" fmla="*/ 13 h 27"/>
              <a:gd name="T14" fmla="*/ 18 w 22"/>
              <a:gd name="T15" fmla="*/ 13 h 27"/>
              <a:gd name="T16" fmla="*/ 22 w 22"/>
              <a:gd name="T17" fmla="*/ 22 h 27"/>
              <a:gd name="T18" fmla="*/ 22 w 22"/>
              <a:gd name="T19" fmla="*/ 22 h 27"/>
              <a:gd name="T20" fmla="*/ 13 w 22"/>
              <a:gd name="T21" fmla="*/ 18 h 27"/>
              <a:gd name="T22" fmla="*/ 9 w 22"/>
              <a:gd name="T23" fmla="*/ 27 h 27"/>
              <a:gd name="T24" fmla="*/ 4 w 22"/>
              <a:gd name="T25" fmla="*/ 27 h 27"/>
              <a:gd name="T26" fmla="*/ 0 w 22"/>
              <a:gd name="T27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7">
                <a:moveTo>
                  <a:pt x="0" y="13"/>
                </a:moveTo>
                <a:lnTo>
                  <a:pt x="4" y="9"/>
                </a:lnTo>
                <a:lnTo>
                  <a:pt x="4" y="9"/>
                </a:lnTo>
                <a:lnTo>
                  <a:pt x="13" y="0"/>
                </a:lnTo>
                <a:lnTo>
                  <a:pt x="13" y="4"/>
                </a:lnTo>
                <a:lnTo>
                  <a:pt x="9" y="9"/>
                </a:lnTo>
                <a:lnTo>
                  <a:pt x="9" y="13"/>
                </a:lnTo>
                <a:lnTo>
                  <a:pt x="18" y="13"/>
                </a:lnTo>
                <a:lnTo>
                  <a:pt x="22" y="22"/>
                </a:lnTo>
                <a:lnTo>
                  <a:pt x="22" y="22"/>
                </a:lnTo>
                <a:lnTo>
                  <a:pt x="13" y="18"/>
                </a:lnTo>
                <a:lnTo>
                  <a:pt x="9" y="27"/>
                </a:lnTo>
                <a:lnTo>
                  <a:pt x="4" y="27"/>
                </a:lnTo>
                <a:lnTo>
                  <a:pt x="0" y="1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69" name="Freeform 1012">
            <a:extLst>
              <a:ext uri="{FF2B5EF4-FFF2-40B4-BE49-F238E27FC236}">
                <a16:creationId xmlns:a16="http://schemas.microsoft.com/office/drawing/2014/main" id="{CF8C1C6B-DCEE-4F6C-9825-C98EF3EA41BC}"/>
              </a:ext>
            </a:extLst>
          </p:cNvPr>
          <p:cNvSpPr>
            <a:spLocks/>
          </p:cNvSpPr>
          <p:nvPr/>
        </p:nvSpPr>
        <p:spPr bwMode="auto">
          <a:xfrm>
            <a:off x="6468374" y="4683292"/>
            <a:ext cx="19646" cy="24110"/>
          </a:xfrm>
          <a:custGeom>
            <a:avLst/>
            <a:gdLst>
              <a:gd name="T0" fmla="*/ 0 w 22"/>
              <a:gd name="T1" fmla="*/ 13 h 27"/>
              <a:gd name="T2" fmla="*/ 4 w 22"/>
              <a:gd name="T3" fmla="*/ 9 h 27"/>
              <a:gd name="T4" fmla="*/ 4 w 22"/>
              <a:gd name="T5" fmla="*/ 9 h 27"/>
              <a:gd name="T6" fmla="*/ 13 w 22"/>
              <a:gd name="T7" fmla="*/ 0 h 27"/>
              <a:gd name="T8" fmla="*/ 13 w 22"/>
              <a:gd name="T9" fmla="*/ 4 h 27"/>
              <a:gd name="T10" fmla="*/ 9 w 22"/>
              <a:gd name="T11" fmla="*/ 9 h 27"/>
              <a:gd name="T12" fmla="*/ 9 w 22"/>
              <a:gd name="T13" fmla="*/ 13 h 27"/>
              <a:gd name="T14" fmla="*/ 18 w 22"/>
              <a:gd name="T15" fmla="*/ 13 h 27"/>
              <a:gd name="T16" fmla="*/ 22 w 22"/>
              <a:gd name="T17" fmla="*/ 22 h 27"/>
              <a:gd name="T18" fmla="*/ 22 w 22"/>
              <a:gd name="T19" fmla="*/ 22 h 27"/>
              <a:gd name="T20" fmla="*/ 13 w 22"/>
              <a:gd name="T21" fmla="*/ 18 h 27"/>
              <a:gd name="T22" fmla="*/ 9 w 22"/>
              <a:gd name="T23" fmla="*/ 27 h 27"/>
              <a:gd name="T24" fmla="*/ 4 w 22"/>
              <a:gd name="T25" fmla="*/ 27 h 27"/>
              <a:gd name="T26" fmla="*/ 0 w 22"/>
              <a:gd name="T27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7">
                <a:moveTo>
                  <a:pt x="0" y="13"/>
                </a:moveTo>
                <a:lnTo>
                  <a:pt x="4" y="9"/>
                </a:lnTo>
                <a:lnTo>
                  <a:pt x="4" y="9"/>
                </a:lnTo>
                <a:lnTo>
                  <a:pt x="13" y="0"/>
                </a:lnTo>
                <a:lnTo>
                  <a:pt x="13" y="4"/>
                </a:lnTo>
                <a:lnTo>
                  <a:pt x="9" y="9"/>
                </a:lnTo>
                <a:lnTo>
                  <a:pt x="9" y="13"/>
                </a:lnTo>
                <a:lnTo>
                  <a:pt x="18" y="13"/>
                </a:lnTo>
                <a:lnTo>
                  <a:pt x="22" y="22"/>
                </a:lnTo>
                <a:lnTo>
                  <a:pt x="22" y="22"/>
                </a:lnTo>
                <a:lnTo>
                  <a:pt x="13" y="18"/>
                </a:lnTo>
                <a:lnTo>
                  <a:pt x="9" y="27"/>
                </a:lnTo>
                <a:lnTo>
                  <a:pt x="4" y="27"/>
                </a:lnTo>
                <a:lnTo>
                  <a:pt x="0" y="13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0" name="Freeform 1013">
            <a:extLst>
              <a:ext uri="{FF2B5EF4-FFF2-40B4-BE49-F238E27FC236}">
                <a16:creationId xmlns:a16="http://schemas.microsoft.com/office/drawing/2014/main" id="{F7D42FBE-D8DC-49E0-BB87-03CF9A6812CF}"/>
              </a:ext>
            </a:extLst>
          </p:cNvPr>
          <p:cNvSpPr>
            <a:spLocks/>
          </p:cNvSpPr>
          <p:nvPr/>
        </p:nvSpPr>
        <p:spPr bwMode="auto">
          <a:xfrm>
            <a:off x="6468374" y="4683292"/>
            <a:ext cx="19646" cy="24110"/>
          </a:xfrm>
          <a:custGeom>
            <a:avLst/>
            <a:gdLst>
              <a:gd name="T0" fmla="*/ 0 w 22"/>
              <a:gd name="T1" fmla="*/ 13 h 27"/>
              <a:gd name="T2" fmla="*/ 4 w 22"/>
              <a:gd name="T3" fmla="*/ 9 h 27"/>
              <a:gd name="T4" fmla="*/ 4 w 22"/>
              <a:gd name="T5" fmla="*/ 9 h 27"/>
              <a:gd name="T6" fmla="*/ 13 w 22"/>
              <a:gd name="T7" fmla="*/ 0 h 27"/>
              <a:gd name="T8" fmla="*/ 13 w 22"/>
              <a:gd name="T9" fmla="*/ 4 h 27"/>
              <a:gd name="T10" fmla="*/ 9 w 22"/>
              <a:gd name="T11" fmla="*/ 9 h 27"/>
              <a:gd name="T12" fmla="*/ 9 w 22"/>
              <a:gd name="T13" fmla="*/ 13 h 27"/>
              <a:gd name="T14" fmla="*/ 18 w 22"/>
              <a:gd name="T15" fmla="*/ 13 h 27"/>
              <a:gd name="T16" fmla="*/ 22 w 22"/>
              <a:gd name="T17" fmla="*/ 22 h 27"/>
              <a:gd name="T18" fmla="*/ 22 w 22"/>
              <a:gd name="T19" fmla="*/ 22 h 27"/>
              <a:gd name="T20" fmla="*/ 13 w 22"/>
              <a:gd name="T21" fmla="*/ 18 h 27"/>
              <a:gd name="T22" fmla="*/ 9 w 22"/>
              <a:gd name="T23" fmla="*/ 27 h 27"/>
              <a:gd name="T24" fmla="*/ 4 w 22"/>
              <a:gd name="T25" fmla="*/ 27 h 27"/>
              <a:gd name="T26" fmla="*/ 0 w 22"/>
              <a:gd name="T27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" h="27">
                <a:moveTo>
                  <a:pt x="0" y="13"/>
                </a:moveTo>
                <a:lnTo>
                  <a:pt x="4" y="9"/>
                </a:lnTo>
                <a:lnTo>
                  <a:pt x="4" y="9"/>
                </a:lnTo>
                <a:lnTo>
                  <a:pt x="13" y="0"/>
                </a:lnTo>
                <a:lnTo>
                  <a:pt x="13" y="4"/>
                </a:lnTo>
                <a:lnTo>
                  <a:pt x="9" y="9"/>
                </a:lnTo>
                <a:lnTo>
                  <a:pt x="9" y="13"/>
                </a:lnTo>
                <a:lnTo>
                  <a:pt x="18" y="13"/>
                </a:lnTo>
                <a:lnTo>
                  <a:pt x="22" y="22"/>
                </a:lnTo>
                <a:lnTo>
                  <a:pt x="22" y="22"/>
                </a:lnTo>
                <a:lnTo>
                  <a:pt x="13" y="18"/>
                </a:lnTo>
                <a:lnTo>
                  <a:pt x="9" y="27"/>
                </a:lnTo>
                <a:lnTo>
                  <a:pt x="4" y="27"/>
                </a:lnTo>
                <a:lnTo>
                  <a:pt x="0" y="13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1" name="Freeform 1014">
            <a:extLst>
              <a:ext uri="{FF2B5EF4-FFF2-40B4-BE49-F238E27FC236}">
                <a16:creationId xmlns:a16="http://schemas.microsoft.com/office/drawing/2014/main" id="{87F0218E-47BD-43A2-BC3D-6FA9502AC4F8}"/>
              </a:ext>
            </a:extLst>
          </p:cNvPr>
          <p:cNvSpPr>
            <a:spLocks/>
          </p:cNvSpPr>
          <p:nvPr/>
        </p:nvSpPr>
        <p:spPr bwMode="auto">
          <a:xfrm>
            <a:off x="6416583" y="4722580"/>
            <a:ext cx="43756" cy="19646"/>
          </a:xfrm>
          <a:custGeom>
            <a:avLst/>
            <a:gdLst>
              <a:gd name="T0" fmla="*/ 0 w 49"/>
              <a:gd name="T1" fmla="*/ 9 h 22"/>
              <a:gd name="T2" fmla="*/ 5 w 49"/>
              <a:gd name="T3" fmla="*/ 5 h 22"/>
              <a:gd name="T4" fmla="*/ 5 w 49"/>
              <a:gd name="T5" fmla="*/ 5 h 22"/>
              <a:gd name="T6" fmla="*/ 9 w 49"/>
              <a:gd name="T7" fmla="*/ 5 h 22"/>
              <a:gd name="T8" fmla="*/ 14 w 49"/>
              <a:gd name="T9" fmla="*/ 0 h 22"/>
              <a:gd name="T10" fmla="*/ 18 w 49"/>
              <a:gd name="T11" fmla="*/ 5 h 22"/>
              <a:gd name="T12" fmla="*/ 27 w 49"/>
              <a:gd name="T13" fmla="*/ 9 h 22"/>
              <a:gd name="T14" fmla="*/ 31 w 49"/>
              <a:gd name="T15" fmla="*/ 5 h 22"/>
              <a:gd name="T16" fmla="*/ 31 w 49"/>
              <a:gd name="T17" fmla="*/ 9 h 22"/>
              <a:gd name="T18" fmla="*/ 40 w 49"/>
              <a:gd name="T19" fmla="*/ 9 h 22"/>
              <a:gd name="T20" fmla="*/ 36 w 49"/>
              <a:gd name="T21" fmla="*/ 0 h 22"/>
              <a:gd name="T22" fmla="*/ 40 w 49"/>
              <a:gd name="T23" fmla="*/ 0 h 22"/>
              <a:gd name="T24" fmla="*/ 45 w 49"/>
              <a:gd name="T25" fmla="*/ 5 h 22"/>
              <a:gd name="T26" fmla="*/ 49 w 49"/>
              <a:gd name="T27" fmla="*/ 14 h 22"/>
              <a:gd name="T28" fmla="*/ 45 w 49"/>
              <a:gd name="T29" fmla="*/ 22 h 22"/>
              <a:gd name="T30" fmla="*/ 45 w 49"/>
              <a:gd name="T31" fmla="*/ 22 h 22"/>
              <a:gd name="T32" fmla="*/ 31 w 49"/>
              <a:gd name="T33" fmla="*/ 22 h 22"/>
              <a:gd name="T34" fmla="*/ 18 w 49"/>
              <a:gd name="T35" fmla="*/ 9 h 22"/>
              <a:gd name="T36" fmla="*/ 9 w 49"/>
              <a:gd name="T37" fmla="*/ 9 h 22"/>
              <a:gd name="T38" fmla="*/ 9 w 49"/>
              <a:gd name="T39" fmla="*/ 14 h 22"/>
              <a:gd name="T40" fmla="*/ 5 w 49"/>
              <a:gd name="T41" fmla="*/ 14 h 22"/>
              <a:gd name="T42" fmla="*/ 0 w 49"/>
              <a:gd name="T43" fmla="*/ 14 h 22"/>
              <a:gd name="T44" fmla="*/ 0 w 49"/>
              <a:gd name="T45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22">
                <a:moveTo>
                  <a:pt x="0" y="9"/>
                </a:moveTo>
                <a:lnTo>
                  <a:pt x="5" y="5"/>
                </a:lnTo>
                <a:lnTo>
                  <a:pt x="5" y="5"/>
                </a:lnTo>
                <a:lnTo>
                  <a:pt x="9" y="5"/>
                </a:lnTo>
                <a:lnTo>
                  <a:pt x="14" y="0"/>
                </a:lnTo>
                <a:lnTo>
                  <a:pt x="18" y="5"/>
                </a:lnTo>
                <a:lnTo>
                  <a:pt x="27" y="9"/>
                </a:lnTo>
                <a:lnTo>
                  <a:pt x="31" y="5"/>
                </a:lnTo>
                <a:lnTo>
                  <a:pt x="31" y="9"/>
                </a:lnTo>
                <a:lnTo>
                  <a:pt x="40" y="9"/>
                </a:lnTo>
                <a:lnTo>
                  <a:pt x="36" y="0"/>
                </a:lnTo>
                <a:lnTo>
                  <a:pt x="40" y="0"/>
                </a:lnTo>
                <a:lnTo>
                  <a:pt x="45" y="5"/>
                </a:lnTo>
                <a:lnTo>
                  <a:pt x="49" y="14"/>
                </a:lnTo>
                <a:lnTo>
                  <a:pt x="45" y="22"/>
                </a:lnTo>
                <a:lnTo>
                  <a:pt x="45" y="22"/>
                </a:lnTo>
                <a:lnTo>
                  <a:pt x="31" y="22"/>
                </a:lnTo>
                <a:lnTo>
                  <a:pt x="18" y="9"/>
                </a:lnTo>
                <a:lnTo>
                  <a:pt x="9" y="9"/>
                </a:lnTo>
                <a:lnTo>
                  <a:pt x="9" y="14"/>
                </a:lnTo>
                <a:lnTo>
                  <a:pt x="5" y="14"/>
                </a:lnTo>
                <a:lnTo>
                  <a:pt x="0" y="14"/>
                </a:lnTo>
                <a:lnTo>
                  <a:pt x="0" y="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2" name="Freeform 1015">
            <a:extLst>
              <a:ext uri="{FF2B5EF4-FFF2-40B4-BE49-F238E27FC236}">
                <a16:creationId xmlns:a16="http://schemas.microsoft.com/office/drawing/2014/main" id="{F7081EC4-DFF9-4141-B25F-FE6B065332BF}"/>
              </a:ext>
            </a:extLst>
          </p:cNvPr>
          <p:cNvSpPr>
            <a:spLocks/>
          </p:cNvSpPr>
          <p:nvPr/>
        </p:nvSpPr>
        <p:spPr bwMode="auto">
          <a:xfrm>
            <a:off x="6416583" y="4722580"/>
            <a:ext cx="43756" cy="19646"/>
          </a:xfrm>
          <a:custGeom>
            <a:avLst/>
            <a:gdLst>
              <a:gd name="T0" fmla="*/ 0 w 49"/>
              <a:gd name="T1" fmla="*/ 9 h 22"/>
              <a:gd name="T2" fmla="*/ 5 w 49"/>
              <a:gd name="T3" fmla="*/ 5 h 22"/>
              <a:gd name="T4" fmla="*/ 5 w 49"/>
              <a:gd name="T5" fmla="*/ 5 h 22"/>
              <a:gd name="T6" fmla="*/ 9 w 49"/>
              <a:gd name="T7" fmla="*/ 5 h 22"/>
              <a:gd name="T8" fmla="*/ 14 w 49"/>
              <a:gd name="T9" fmla="*/ 0 h 22"/>
              <a:gd name="T10" fmla="*/ 18 w 49"/>
              <a:gd name="T11" fmla="*/ 5 h 22"/>
              <a:gd name="T12" fmla="*/ 27 w 49"/>
              <a:gd name="T13" fmla="*/ 9 h 22"/>
              <a:gd name="T14" fmla="*/ 31 w 49"/>
              <a:gd name="T15" fmla="*/ 5 h 22"/>
              <a:gd name="T16" fmla="*/ 31 w 49"/>
              <a:gd name="T17" fmla="*/ 9 h 22"/>
              <a:gd name="T18" fmla="*/ 40 w 49"/>
              <a:gd name="T19" fmla="*/ 9 h 22"/>
              <a:gd name="T20" fmla="*/ 36 w 49"/>
              <a:gd name="T21" fmla="*/ 0 h 22"/>
              <a:gd name="T22" fmla="*/ 40 w 49"/>
              <a:gd name="T23" fmla="*/ 0 h 22"/>
              <a:gd name="T24" fmla="*/ 45 w 49"/>
              <a:gd name="T25" fmla="*/ 5 h 22"/>
              <a:gd name="T26" fmla="*/ 49 w 49"/>
              <a:gd name="T27" fmla="*/ 14 h 22"/>
              <a:gd name="T28" fmla="*/ 45 w 49"/>
              <a:gd name="T29" fmla="*/ 22 h 22"/>
              <a:gd name="T30" fmla="*/ 45 w 49"/>
              <a:gd name="T31" fmla="*/ 22 h 22"/>
              <a:gd name="T32" fmla="*/ 31 w 49"/>
              <a:gd name="T33" fmla="*/ 22 h 22"/>
              <a:gd name="T34" fmla="*/ 18 w 49"/>
              <a:gd name="T35" fmla="*/ 9 h 22"/>
              <a:gd name="T36" fmla="*/ 9 w 49"/>
              <a:gd name="T37" fmla="*/ 9 h 22"/>
              <a:gd name="T38" fmla="*/ 9 w 49"/>
              <a:gd name="T39" fmla="*/ 14 h 22"/>
              <a:gd name="T40" fmla="*/ 5 w 49"/>
              <a:gd name="T41" fmla="*/ 14 h 22"/>
              <a:gd name="T42" fmla="*/ 0 w 49"/>
              <a:gd name="T43" fmla="*/ 14 h 22"/>
              <a:gd name="T44" fmla="*/ 0 w 49"/>
              <a:gd name="T45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22">
                <a:moveTo>
                  <a:pt x="0" y="9"/>
                </a:moveTo>
                <a:lnTo>
                  <a:pt x="5" y="5"/>
                </a:lnTo>
                <a:lnTo>
                  <a:pt x="5" y="5"/>
                </a:lnTo>
                <a:lnTo>
                  <a:pt x="9" y="5"/>
                </a:lnTo>
                <a:lnTo>
                  <a:pt x="14" y="0"/>
                </a:lnTo>
                <a:lnTo>
                  <a:pt x="18" y="5"/>
                </a:lnTo>
                <a:lnTo>
                  <a:pt x="27" y="9"/>
                </a:lnTo>
                <a:lnTo>
                  <a:pt x="31" y="5"/>
                </a:lnTo>
                <a:lnTo>
                  <a:pt x="31" y="9"/>
                </a:lnTo>
                <a:lnTo>
                  <a:pt x="40" y="9"/>
                </a:lnTo>
                <a:lnTo>
                  <a:pt x="36" y="0"/>
                </a:lnTo>
                <a:lnTo>
                  <a:pt x="40" y="0"/>
                </a:lnTo>
                <a:lnTo>
                  <a:pt x="45" y="5"/>
                </a:lnTo>
                <a:lnTo>
                  <a:pt x="49" y="14"/>
                </a:lnTo>
                <a:lnTo>
                  <a:pt x="45" y="22"/>
                </a:lnTo>
                <a:lnTo>
                  <a:pt x="45" y="22"/>
                </a:lnTo>
                <a:lnTo>
                  <a:pt x="31" y="22"/>
                </a:lnTo>
                <a:lnTo>
                  <a:pt x="18" y="9"/>
                </a:lnTo>
                <a:lnTo>
                  <a:pt x="9" y="9"/>
                </a:lnTo>
                <a:lnTo>
                  <a:pt x="9" y="14"/>
                </a:lnTo>
                <a:lnTo>
                  <a:pt x="5" y="14"/>
                </a:lnTo>
                <a:lnTo>
                  <a:pt x="0" y="14"/>
                </a:lnTo>
                <a:lnTo>
                  <a:pt x="0" y="9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3" name="Freeform 1016">
            <a:extLst>
              <a:ext uri="{FF2B5EF4-FFF2-40B4-BE49-F238E27FC236}">
                <a16:creationId xmlns:a16="http://schemas.microsoft.com/office/drawing/2014/main" id="{29675647-40A8-4BB1-B5FC-CC0E4999C1D0}"/>
              </a:ext>
            </a:extLst>
          </p:cNvPr>
          <p:cNvSpPr>
            <a:spLocks/>
          </p:cNvSpPr>
          <p:nvPr/>
        </p:nvSpPr>
        <p:spPr bwMode="auto">
          <a:xfrm>
            <a:off x="6416583" y="4722580"/>
            <a:ext cx="43756" cy="19646"/>
          </a:xfrm>
          <a:custGeom>
            <a:avLst/>
            <a:gdLst>
              <a:gd name="T0" fmla="*/ 0 w 49"/>
              <a:gd name="T1" fmla="*/ 9 h 22"/>
              <a:gd name="T2" fmla="*/ 5 w 49"/>
              <a:gd name="T3" fmla="*/ 5 h 22"/>
              <a:gd name="T4" fmla="*/ 5 w 49"/>
              <a:gd name="T5" fmla="*/ 5 h 22"/>
              <a:gd name="T6" fmla="*/ 9 w 49"/>
              <a:gd name="T7" fmla="*/ 5 h 22"/>
              <a:gd name="T8" fmla="*/ 14 w 49"/>
              <a:gd name="T9" fmla="*/ 0 h 22"/>
              <a:gd name="T10" fmla="*/ 18 w 49"/>
              <a:gd name="T11" fmla="*/ 5 h 22"/>
              <a:gd name="T12" fmla="*/ 27 w 49"/>
              <a:gd name="T13" fmla="*/ 9 h 22"/>
              <a:gd name="T14" fmla="*/ 31 w 49"/>
              <a:gd name="T15" fmla="*/ 5 h 22"/>
              <a:gd name="T16" fmla="*/ 31 w 49"/>
              <a:gd name="T17" fmla="*/ 9 h 22"/>
              <a:gd name="T18" fmla="*/ 40 w 49"/>
              <a:gd name="T19" fmla="*/ 9 h 22"/>
              <a:gd name="T20" fmla="*/ 36 w 49"/>
              <a:gd name="T21" fmla="*/ 0 h 22"/>
              <a:gd name="T22" fmla="*/ 40 w 49"/>
              <a:gd name="T23" fmla="*/ 0 h 22"/>
              <a:gd name="T24" fmla="*/ 45 w 49"/>
              <a:gd name="T25" fmla="*/ 5 h 22"/>
              <a:gd name="T26" fmla="*/ 49 w 49"/>
              <a:gd name="T27" fmla="*/ 14 h 22"/>
              <a:gd name="T28" fmla="*/ 45 w 49"/>
              <a:gd name="T29" fmla="*/ 22 h 22"/>
              <a:gd name="T30" fmla="*/ 45 w 49"/>
              <a:gd name="T31" fmla="*/ 22 h 22"/>
              <a:gd name="T32" fmla="*/ 31 w 49"/>
              <a:gd name="T33" fmla="*/ 22 h 22"/>
              <a:gd name="T34" fmla="*/ 18 w 49"/>
              <a:gd name="T35" fmla="*/ 9 h 22"/>
              <a:gd name="T36" fmla="*/ 9 w 49"/>
              <a:gd name="T37" fmla="*/ 9 h 22"/>
              <a:gd name="T38" fmla="*/ 9 w 49"/>
              <a:gd name="T39" fmla="*/ 14 h 22"/>
              <a:gd name="T40" fmla="*/ 5 w 49"/>
              <a:gd name="T41" fmla="*/ 14 h 22"/>
              <a:gd name="T42" fmla="*/ 0 w 49"/>
              <a:gd name="T43" fmla="*/ 14 h 22"/>
              <a:gd name="T44" fmla="*/ 0 w 49"/>
              <a:gd name="T45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22">
                <a:moveTo>
                  <a:pt x="0" y="9"/>
                </a:moveTo>
                <a:lnTo>
                  <a:pt x="5" y="5"/>
                </a:lnTo>
                <a:lnTo>
                  <a:pt x="5" y="5"/>
                </a:lnTo>
                <a:lnTo>
                  <a:pt x="9" y="5"/>
                </a:lnTo>
                <a:lnTo>
                  <a:pt x="14" y="0"/>
                </a:lnTo>
                <a:lnTo>
                  <a:pt x="18" y="5"/>
                </a:lnTo>
                <a:lnTo>
                  <a:pt x="27" y="9"/>
                </a:lnTo>
                <a:lnTo>
                  <a:pt x="31" y="5"/>
                </a:lnTo>
                <a:lnTo>
                  <a:pt x="31" y="9"/>
                </a:lnTo>
                <a:lnTo>
                  <a:pt x="40" y="9"/>
                </a:lnTo>
                <a:lnTo>
                  <a:pt x="36" y="0"/>
                </a:lnTo>
                <a:lnTo>
                  <a:pt x="40" y="0"/>
                </a:lnTo>
                <a:lnTo>
                  <a:pt x="45" y="5"/>
                </a:lnTo>
                <a:lnTo>
                  <a:pt x="49" y="14"/>
                </a:lnTo>
                <a:lnTo>
                  <a:pt x="45" y="22"/>
                </a:lnTo>
                <a:lnTo>
                  <a:pt x="45" y="22"/>
                </a:lnTo>
                <a:lnTo>
                  <a:pt x="31" y="22"/>
                </a:lnTo>
                <a:lnTo>
                  <a:pt x="18" y="9"/>
                </a:lnTo>
                <a:lnTo>
                  <a:pt x="9" y="9"/>
                </a:lnTo>
                <a:lnTo>
                  <a:pt x="9" y="14"/>
                </a:lnTo>
                <a:lnTo>
                  <a:pt x="5" y="14"/>
                </a:lnTo>
                <a:lnTo>
                  <a:pt x="0" y="14"/>
                </a:lnTo>
                <a:lnTo>
                  <a:pt x="0" y="9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4" name="Freeform 1017">
            <a:extLst>
              <a:ext uri="{FF2B5EF4-FFF2-40B4-BE49-F238E27FC236}">
                <a16:creationId xmlns:a16="http://schemas.microsoft.com/office/drawing/2014/main" id="{524159FE-95CB-456F-B5CE-D34B639F22AC}"/>
              </a:ext>
            </a:extLst>
          </p:cNvPr>
          <p:cNvSpPr>
            <a:spLocks/>
          </p:cNvSpPr>
          <p:nvPr/>
        </p:nvSpPr>
        <p:spPr bwMode="auto">
          <a:xfrm>
            <a:off x="6416583" y="4722580"/>
            <a:ext cx="43756" cy="19646"/>
          </a:xfrm>
          <a:custGeom>
            <a:avLst/>
            <a:gdLst>
              <a:gd name="T0" fmla="*/ 0 w 49"/>
              <a:gd name="T1" fmla="*/ 9 h 22"/>
              <a:gd name="T2" fmla="*/ 5 w 49"/>
              <a:gd name="T3" fmla="*/ 5 h 22"/>
              <a:gd name="T4" fmla="*/ 5 w 49"/>
              <a:gd name="T5" fmla="*/ 5 h 22"/>
              <a:gd name="T6" fmla="*/ 9 w 49"/>
              <a:gd name="T7" fmla="*/ 5 h 22"/>
              <a:gd name="T8" fmla="*/ 14 w 49"/>
              <a:gd name="T9" fmla="*/ 0 h 22"/>
              <a:gd name="T10" fmla="*/ 18 w 49"/>
              <a:gd name="T11" fmla="*/ 5 h 22"/>
              <a:gd name="T12" fmla="*/ 27 w 49"/>
              <a:gd name="T13" fmla="*/ 9 h 22"/>
              <a:gd name="T14" fmla="*/ 31 w 49"/>
              <a:gd name="T15" fmla="*/ 5 h 22"/>
              <a:gd name="T16" fmla="*/ 31 w 49"/>
              <a:gd name="T17" fmla="*/ 9 h 22"/>
              <a:gd name="T18" fmla="*/ 40 w 49"/>
              <a:gd name="T19" fmla="*/ 9 h 22"/>
              <a:gd name="T20" fmla="*/ 36 w 49"/>
              <a:gd name="T21" fmla="*/ 0 h 22"/>
              <a:gd name="T22" fmla="*/ 40 w 49"/>
              <a:gd name="T23" fmla="*/ 0 h 22"/>
              <a:gd name="T24" fmla="*/ 45 w 49"/>
              <a:gd name="T25" fmla="*/ 5 h 22"/>
              <a:gd name="T26" fmla="*/ 49 w 49"/>
              <a:gd name="T27" fmla="*/ 14 h 22"/>
              <a:gd name="T28" fmla="*/ 45 w 49"/>
              <a:gd name="T29" fmla="*/ 22 h 22"/>
              <a:gd name="T30" fmla="*/ 45 w 49"/>
              <a:gd name="T31" fmla="*/ 22 h 22"/>
              <a:gd name="T32" fmla="*/ 31 w 49"/>
              <a:gd name="T33" fmla="*/ 22 h 22"/>
              <a:gd name="T34" fmla="*/ 18 w 49"/>
              <a:gd name="T35" fmla="*/ 9 h 22"/>
              <a:gd name="T36" fmla="*/ 9 w 49"/>
              <a:gd name="T37" fmla="*/ 9 h 22"/>
              <a:gd name="T38" fmla="*/ 9 w 49"/>
              <a:gd name="T39" fmla="*/ 14 h 22"/>
              <a:gd name="T40" fmla="*/ 5 w 49"/>
              <a:gd name="T41" fmla="*/ 14 h 22"/>
              <a:gd name="T42" fmla="*/ 0 w 49"/>
              <a:gd name="T43" fmla="*/ 14 h 22"/>
              <a:gd name="T44" fmla="*/ 0 w 49"/>
              <a:gd name="T45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22">
                <a:moveTo>
                  <a:pt x="0" y="9"/>
                </a:moveTo>
                <a:lnTo>
                  <a:pt x="5" y="5"/>
                </a:lnTo>
                <a:lnTo>
                  <a:pt x="5" y="5"/>
                </a:lnTo>
                <a:lnTo>
                  <a:pt x="9" y="5"/>
                </a:lnTo>
                <a:lnTo>
                  <a:pt x="14" y="0"/>
                </a:lnTo>
                <a:lnTo>
                  <a:pt x="18" y="5"/>
                </a:lnTo>
                <a:lnTo>
                  <a:pt x="27" y="9"/>
                </a:lnTo>
                <a:lnTo>
                  <a:pt x="31" y="5"/>
                </a:lnTo>
                <a:lnTo>
                  <a:pt x="31" y="9"/>
                </a:lnTo>
                <a:lnTo>
                  <a:pt x="40" y="9"/>
                </a:lnTo>
                <a:lnTo>
                  <a:pt x="36" y="0"/>
                </a:lnTo>
                <a:lnTo>
                  <a:pt x="40" y="0"/>
                </a:lnTo>
                <a:lnTo>
                  <a:pt x="45" y="5"/>
                </a:lnTo>
                <a:lnTo>
                  <a:pt x="49" y="14"/>
                </a:lnTo>
                <a:lnTo>
                  <a:pt x="45" y="22"/>
                </a:lnTo>
                <a:lnTo>
                  <a:pt x="45" y="22"/>
                </a:lnTo>
                <a:lnTo>
                  <a:pt x="31" y="22"/>
                </a:lnTo>
                <a:lnTo>
                  <a:pt x="18" y="9"/>
                </a:lnTo>
                <a:lnTo>
                  <a:pt x="9" y="9"/>
                </a:lnTo>
                <a:lnTo>
                  <a:pt x="9" y="14"/>
                </a:lnTo>
                <a:lnTo>
                  <a:pt x="5" y="14"/>
                </a:lnTo>
                <a:lnTo>
                  <a:pt x="0" y="14"/>
                </a:lnTo>
                <a:lnTo>
                  <a:pt x="0" y="9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5" name="Freeform 1018">
            <a:extLst>
              <a:ext uri="{FF2B5EF4-FFF2-40B4-BE49-F238E27FC236}">
                <a16:creationId xmlns:a16="http://schemas.microsoft.com/office/drawing/2014/main" id="{228BED49-0BF3-4109-9CF8-53B42E726AB4}"/>
              </a:ext>
            </a:extLst>
          </p:cNvPr>
          <p:cNvSpPr>
            <a:spLocks/>
          </p:cNvSpPr>
          <p:nvPr/>
        </p:nvSpPr>
        <p:spPr bwMode="auto">
          <a:xfrm>
            <a:off x="6476411" y="4735083"/>
            <a:ext cx="19646" cy="11609"/>
          </a:xfrm>
          <a:custGeom>
            <a:avLst/>
            <a:gdLst>
              <a:gd name="T0" fmla="*/ 0 w 22"/>
              <a:gd name="T1" fmla="*/ 4 h 13"/>
              <a:gd name="T2" fmla="*/ 4 w 22"/>
              <a:gd name="T3" fmla="*/ 0 h 13"/>
              <a:gd name="T4" fmla="*/ 4 w 22"/>
              <a:gd name="T5" fmla="*/ 4 h 13"/>
              <a:gd name="T6" fmla="*/ 13 w 22"/>
              <a:gd name="T7" fmla="*/ 4 h 13"/>
              <a:gd name="T8" fmla="*/ 18 w 22"/>
              <a:gd name="T9" fmla="*/ 0 h 13"/>
              <a:gd name="T10" fmla="*/ 22 w 22"/>
              <a:gd name="T11" fmla="*/ 4 h 13"/>
              <a:gd name="T12" fmla="*/ 18 w 22"/>
              <a:gd name="T13" fmla="*/ 8 h 13"/>
              <a:gd name="T14" fmla="*/ 18 w 22"/>
              <a:gd name="T15" fmla="*/ 13 h 13"/>
              <a:gd name="T16" fmla="*/ 4 w 22"/>
              <a:gd name="T17" fmla="*/ 13 h 13"/>
              <a:gd name="T18" fmla="*/ 0 w 22"/>
              <a:gd name="T19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13">
                <a:moveTo>
                  <a:pt x="0" y="4"/>
                </a:moveTo>
                <a:lnTo>
                  <a:pt x="4" y="0"/>
                </a:lnTo>
                <a:lnTo>
                  <a:pt x="4" y="4"/>
                </a:lnTo>
                <a:lnTo>
                  <a:pt x="13" y="4"/>
                </a:lnTo>
                <a:lnTo>
                  <a:pt x="18" y="0"/>
                </a:lnTo>
                <a:lnTo>
                  <a:pt x="22" y="4"/>
                </a:lnTo>
                <a:lnTo>
                  <a:pt x="18" y="8"/>
                </a:lnTo>
                <a:lnTo>
                  <a:pt x="18" y="13"/>
                </a:lnTo>
                <a:lnTo>
                  <a:pt x="4" y="13"/>
                </a:lnTo>
                <a:lnTo>
                  <a:pt x="0" y="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6" name="Freeform 1019">
            <a:extLst>
              <a:ext uri="{FF2B5EF4-FFF2-40B4-BE49-F238E27FC236}">
                <a16:creationId xmlns:a16="http://schemas.microsoft.com/office/drawing/2014/main" id="{68131232-B4E1-4549-9507-BDB85AA90F29}"/>
              </a:ext>
            </a:extLst>
          </p:cNvPr>
          <p:cNvSpPr>
            <a:spLocks/>
          </p:cNvSpPr>
          <p:nvPr/>
        </p:nvSpPr>
        <p:spPr bwMode="auto">
          <a:xfrm>
            <a:off x="6476411" y="4735083"/>
            <a:ext cx="19646" cy="11609"/>
          </a:xfrm>
          <a:custGeom>
            <a:avLst/>
            <a:gdLst>
              <a:gd name="T0" fmla="*/ 0 w 22"/>
              <a:gd name="T1" fmla="*/ 4 h 13"/>
              <a:gd name="T2" fmla="*/ 4 w 22"/>
              <a:gd name="T3" fmla="*/ 0 h 13"/>
              <a:gd name="T4" fmla="*/ 4 w 22"/>
              <a:gd name="T5" fmla="*/ 4 h 13"/>
              <a:gd name="T6" fmla="*/ 13 w 22"/>
              <a:gd name="T7" fmla="*/ 4 h 13"/>
              <a:gd name="T8" fmla="*/ 18 w 22"/>
              <a:gd name="T9" fmla="*/ 0 h 13"/>
              <a:gd name="T10" fmla="*/ 22 w 22"/>
              <a:gd name="T11" fmla="*/ 4 h 13"/>
              <a:gd name="T12" fmla="*/ 18 w 22"/>
              <a:gd name="T13" fmla="*/ 8 h 13"/>
              <a:gd name="T14" fmla="*/ 18 w 22"/>
              <a:gd name="T15" fmla="*/ 13 h 13"/>
              <a:gd name="T16" fmla="*/ 4 w 22"/>
              <a:gd name="T17" fmla="*/ 13 h 13"/>
              <a:gd name="T18" fmla="*/ 0 w 22"/>
              <a:gd name="T19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13">
                <a:moveTo>
                  <a:pt x="0" y="4"/>
                </a:moveTo>
                <a:lnTo>
                  <a:pt x="4" y="0"/>
                </a:lnTo>
                <a:lnTo>
                  <a:pt x="4" y="4"/>
                </a:lnTo>
                <a:lnTo>
                  <a:pt x="13" y="4"/>
                </a:lnTo>
                <a:lnTo>
                  <a:pt x="18" y="0"/>
                </a:lnTo>
                <a:lnTo>
                  <a:pt x="22" y="4"/>
                </a:lnTo>
                <a:lnTo>
                  <a:pt x="18" y="8"/>
                </a:lnTo>
                <a:lnTo>
                  <a:pt x="18" y="13"/>
                </a:lnTo>
                <a:lnTo>
                  <a:pt x="4" y="13"/>
                </a:lnTo>
                <a:lnTo>
                  <a:pt x="0" y="4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7" name="Freeform 1020">
            <a:extLst>
              <a:ext uri="{FF2B5EF4-FFF2-40B4-BE49-F238E27FC236}">
                <a16:creationId xmlns:a16="http://schemas.microsoft.com/office/drawing/2014/main" id="{9209AF60-2843-4E1A-B7C0-A77F95D99AB1}"/>
              </a:ext>
            </a:extLst>
          </p:cNvPr>
          <p:cNvSpPr>
            <a:spLocks/>
          </p:cNvSpPr>
          <p:nvPr/>
        </p:nvSpPr>
        <p:spPr bwMode="auto">
          <a:xfrm>
            <a:off x="6476411" y="4735083"/>
            <a:ext cx="19646" cy="11609"/>
          </a:xfrm>
          <a:custGeom>
            <a:avLst/>
            <a:gdLst>
              <a:gd name="T0" fmla="*/ 0 w 22"/>
              <a:gd name="T1" fmla="*/ 4 h 13"/>
              <a:gd name="T2" fmla="*/ 4 w 22"/>
              <a:gd name="T3" fmla="*/ 0 h 13"/>
              <a:gd name="T4" fmla="*/ 4 w 22"/>
              <a:gd name="T5" fmla="*/ 4 h 13"/>
              <a:gd name="T6" fmla="*/ 13 w 22"/>
              <a:gd name="T7" fmla="*/ 4 h 13"/>
              <a:gd name="T8" fmla="*/ 18 w 22"/>
              <a:gd name="T9" fmla="*/ 0 h 13"/>
              <a:gd name="T10" fmla="*/ 22 w 22"/>
              <a:gd name="T11" fmla="*/ 4 h 13"/>
              <a:gd name="T12" fmla="*/ 18 w 22"/>
              <a:gd name="T13" fmla="*/ 8 h 13"/>
              <a:gd name="T14" fmla="*/ 18 w 22"/>
              <a:gd name="T15" fmla="*/ 13 h 13"/>
              <a:gd name="T16" fmla="*/ 4 w 22"/>
              <a:gd name="T17" fmla="*/ 13 h 13"/>
              <a:gd name="T18" fmla="*/ 0 w 22"/>
              <a:gd name="T19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13">
                <a:moveTo>
                  <a:pt x="0" y="4"/>
                </a:moveTo>
                <a:lnTo>
                  <a:pt x="4" y="0"/>
                </a:lnTo>
                <a:lnTo>
                  <a:pt x="4" y="4"/>
                </a:lnTo>
                <a:lnTo>
                  <a:pt x="13" y="4"/>
                </a:lnTo>
                <a:lnTo>
                  <a:pt x="18" y="0"/>
                </a:lnTo>
                <a:lnTo>
                  <a:pt x="22" y="4"/>
                </a:lnTo>
                <a:lnTo>
                  <a:pt x="18" y="8"/>
                </a:lnTo>
                <a:lnTo>
                  <a:pt x="18" y="13"/>
                </a:lnTo>
                <a:lnTo>
                  <a:pt x="4" y="13"/>
                </a:lnTo>
                <a:lnTo>
                  <a:pt x="0" y="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8" name="Freeform 1021">
            <a:extLst>
              <a:ext uri="{FF2B5EF4-FFF2-40B4-BE49-F238E27FC236}">
                <a16:creationId xmlns:a16="http://schemas.microsoft.com/office/drawing/2014/main" id="{A14506C0-BAB5-46F0-B24C-1975684B5ACE}"/>
              </a:ext>
            </a:extLst>
          </p:cNvPr>
          <p:cNvSpPr>
            <a:spLocks/>
          </p:cNvSpPr>
          <p:nvPr/>
        </p:nvSpPr>
        <p:spPr bwMode="auto">
          <a:xfrm>
            <a:off x="6476411" y="4735083"/>
            <a:ext cx="19646" cy="11609"/>
          </a:xfrm>
          <a:custGeom>
            <a:avLst/>
            <a:gdLst>
              <a:gd name="T0" fmla="*/ 0 w 22"/>
              <a:gd name="T1" fmla="*/ 4 h 13"/>
              <a:gd name="T2" fmla="*/ 4 w 22"/>
              <a:gd name="T3" fmla="*/ 0 h 13"/>
              <a:gd name="T4" fmla="*/ 4 w 22"/>
              <a:gd name="T5" fmla="*/ 4 h 13"/>
              <a:gd name="T6" fmla="*/ 13 w 22"/>
              <a:gd name="T7" fmla="*/ 4 h 13"/>
              <a:gd name="T8" fmla="*/ 18 w 22"/>
              <a:gd name="T9" fmla="*/ 0 h 13"/>
              <a:gd name="T10" fmla="*/ 22 w 22"/>
              <a:gd name="T11" fmla="*/ 4 h 13"/>
              <a:gd name="T12" fmla="*/ 18 w 22"/>
              <a:gd name="T13" fmla="*/ 8 h 13"/>
              <a:gd name="T14" fmla="*/ 18 w 22"/>
              <a:gd name="T15" fmla="*/ 13 h 13"/>
              <a:gd name="T16" fmla="*/ 4 w 22"/>
              <a:gd name="T17" fmla="*/ 13 h 13"/>
              <a:gd name="T18" fmla="*/ 0 w 22"/>
              <a:gd name="T19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13">
                <a:moveTo>
                  <a:pt x="0" y="4"/>
                </a:moveTo>
                <a:lnTo>
                  <a:pt x="4" y="0"/>
                </a:lnTo>
                <a:lnTo>
                  <a:pt x="4" y="4"/>
                </a:lnTo>
                <a:lnTo>
                  <a:pt x="13" y="4"/>
                </a:lnTo>
                <a:lnTo>
                  <a:pt x="18" y="0"/>
                </a:lnTo>
                <a:lnTo>
                  <a:pt x="22" y="4"/>
                </a:lnTo>
                <a:lnTo>
                  <a:pt x="18" y="8"/>
                </a:lnTo>
                <a:lnTo>
                  <a:pt x="18" y="13"/>
                </a:lnTo>
                <a:lnTo>
                  <a:pt x="4" y="13"/>
                </a:lnTo>
                <a:lnTo>
                  <a:pt x="0" y="4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79" name="Freeform 1022">
            <a:extLst>
              <a:ext uri="{FF2B5EF4-FFF2-40B4-BE49-F238E27FC236}">
                <a16:creationId xmlns:a16="http://schemas.microsoft.com/office/drawing/2014/main" id="{96ED0EBF-99F1-48F4-8CCA-4441CEA06D10}"/>
              </a:ext>
            </a:extLst>
          </p:cNvPr>
          <p:cNvSpPr>
            <a:spLocks/>
          </p:cNvSpPr>
          <p:nvPr/>
        </p:nvSpPr>
        <p:spPr bwMode="auto">
          <a:xfrm>
            <a:off x="6012961" y="4152866"/>
            <a:ext cx="229493" cy="213420"/>
          </a:xfrm>
          <a:custGeom>
            <a:avLst/>
            <a:gdLst>
              <a:gd name="T0" fmla="*/ 13 w 257"/>
              <a:gd name="T1" fmla="*/ 44 h 239"/>
              <a:gd name="T2" fmla="*/ 35 w 257"/>
              <a:gd name="T3" fmla="*/ 58 h 239"/>
              <a:gd name="T4" fmla="*/ 48 w 257"/>
              <a:gd name="T5" fmla="*/ 44 h 239"/>
              <a:gd name="T6" fmla="*/ 57 w 257"/>
              <a:gd name="T7" fmla="*/ 31 h 239"/>
              <a:gd name="T8" fmla="*/ 57 w 257"/>
              <a:gd name="T9" fmla="*/ 13 h 239"/>
              <a:gd name="T10" fmla="*/ 75 w 257"/>
              <a:gd name="T11" fmla="*/ 9 h 239"/>
              <a:gd name="T12" fmla="*/ 93 w 257"/>
              <a:gd name="T13" fmla="*/ 0 h 239"/>
              <a:gd name="T14" fmla="*/ 111 w 257"/>
              <a:gd name="T15" fmla="*/ 13 h 239"/>
              <a:gd name="T16" fmla="*/ 111 w 257"/>
              <a:gd name="T17" fmla="*/ 35 h 239"/>
              <a:gd name="T18" fmla="*/ 119 w 257"/>
              <a:gd name="T19" fmla="*/ 44 h 239"/>
              <a:gd name="T20" fmla="*/ 159 w 257"/>
              <a:gd name="T21" fmla="*/ 49 h 239"/>
              <a:gd name="T22" fmla="*/ 190 w 257"/>
              <a:gd name="T23" fmla="*/ 31 h 239"/>
              <a:gd name="T24" fmla="*/ 217 w 257"/>
              <a:gd name="T25" fmla="*/ 62 h 239"/>
              <a:gd name="T26" fmla="*/ 217 w 257"/>
              <a:gd name="T27" fmla="*/ 75 h 239"/>
              <a:gd name="T28" fmla="*/ 239 w 257"/>
              <a:gd name="T29" fmla="*/ 111 h 239"/>
              <a:gd name="T30" fmla="*/ 253 w 257"/>
              <a:gd name="T31" fmla="*/ 133 h 239"/>
              <a:gd name="T32" fmla="*/ 230 w 257"/>
              <a:gd name="T33" fmla="*/ 137 h 239"/>
              <a:gd name="T34" fmla="*/ 217 w 257"/>
              <a:gd name="T35" fmla="*/ 146 h 239"/>
              <a:gd name="T36" fmla="*/ 204 w 257"/>
              <a:gd name="T37" fmla="*/ 142 h 239"/>
              <a:gd name="T38" fmla="*/ 195 w 257"/>
              <a:gd name="T39" fmla="*/ 146 h 239"/>
              <a:gd name="T40" fmla="*/ 199 w 257"/>
              <a:gd name="T41" fmla="*/ 164 h 239"/>
              <a:gd name="T42" fmla="*/ 195 w 257"/>
              <a:gd name="T43" fmla="*/ 191 h 239"/>
              <a:gd name="T44" fmla="*/ 164 w 257"/>
              <a:gd name="T45" fmla="*/ 191 h 239"/>
              <a:gd name="T46" fmla="*/ 155 w 257"/>
              <a:gd name="T47" fmla="*/ 222 h 239"/>
              <a:gd name="T48" fmla="*/ 137 w 257"/>
              <a:gd name="T49" fmla="*/ 239 h 239"/>
              <a:gd name="T50" fmla="*/ 128 w 257"/>
              <a:gd name="T51" fmla="*/ 230 h 239"/>
              <a:gd name="T52" fmla="*/ 124 w 257"/>
              <a:gd name="T53" fmla="*/ 226 h 239"/>
              <a:gd name="T54" fmla="*/ 124 w 257"/>
              <a:gd name="T55" fmla="*/ 230 h 239"/>
              <a:gd name="T56" fmla="*/ 106 w 257"/>
              <a:gd name="T57" fmla="*/ 230 h 239"/>
              <a:gd name="T58" fmla="*/ 80 w 257"/>
              <a:gd name="T59" fmla="*/ 217 h 239"/>
              <a:gd name="T60" fmla="*/ 71 w 257"/>
              <a:gd name="T61" fmla="*/ 204 h 239"/>
              <a:gd name="T62" fmla="*/ 106 w 257"/>
              <a:gd name="T63" fmla="*/ 191 h 239"/>
              <a:gd name="T64" fmla="*/ 97 w 257"/>
              <a:gd name="T65" fmla="*/ 177 h 239"/>
              <a:gd name="T66" fmla="*/ 88 w 257"/>
              <a:gd name="T67" fmla="*/ 168 h 239"/>
              <a:gd name="T68" fmla="*/ 75 w 257"/>
              <a:gd name="T69" fmla="*/ 164 h 239"/>
              <a:gd name="T70" fmla="*/ 88 w 257"/>
              <a:gd name="T71" fmla="*/ 160 h 239"/>
              <a:gd name="T72" fmla="*/ 93 w 257"/>
              <a:gd name="T73" fmla="*/ 151 h 239"/>
              <a:gd name="T74" fmla="*/ 80 w 257"/>
              <a:gd name="T75" fmla="*/ 142 h 239"/>
              <a:gd name="T76" fmla="*/ 62 w 257"/>
              <a:gd name="T77" fmla="*/ 142 h 239"/>
              <a:gd name="T78" fmla="*/ 48 w 257"/>
              <a:gd name="T79" fmla="*/ 137 h 239"/>
              <a:gd name="T80" fmla="*/ 44 w 257"/>
              <a:gd name="T81" fmla="*/ 129 h 239"/>
              <a:gd name="T82" fmla="*/ 44 w 257"/>
              <a:gd name="T83" fmla="*/ 120 h 239"/>
              <a:gd name="T84" fmla="*/ 31 w 257"/>
              <a:gd name="T85" fmla="*/ 106 h 239"/>
              <a:gd name="T86" fmla="*/ 26 w 257"/>
              <a:gd name="T87" fmla="*/ 93 h 239"/>
              <a:gd name="T88" fmla="*/ 35 w 257"/>
              <a:gd name="T89" fmla="*/ 102 h 239"/>
              <a:gd name="T90" fmla="*/ 48 w 257"/>
              <a:gd name="T91" fmla="*/ 115 h 239"/>
              <a:gd name="T92" fmla="*/ 66 w 257"/>
              <a:gd name="T93" fmla="*/ 124 h 239"/>
              <a:gd name="T94" fmla="*/ 93 w 257"/>
              <a:gd name="T95" fmla="*/ 137 h 239"/>
              <a:gd name="T96" fmla="*/ 84 w 257"/>
              <a:gd name="T97" fmla="*/ 124 h 239"/>
              <a:gd name="T98" fmla="*/ 75 w 257"/>
              <a:gd name="T99" fmla="*/ 115 h 239"/>
              <a:gd name="T100" fmla="*/ 62 w 257"/>
              <a:gd name="T101" fmla="*/ 111 h 239"/>
              <a:gd name="T102" fmla="*/ 71 w 257"/>
              <a:gd name="T103" fmla="*/ 106 h 239"/>
              <a:gd name="T104" fmla="*/ 71 w 257"/>
              <a:gd name="T105" fmla="*/ 106 h 239"/>
              <a:gd name="T106" fmla="*/ 66 w 257"/>
              <a:gd name="T107" fmla="*/ 102 h 239"/>
              <a:gd name="T108" fmla="*/ 57 w 257"/>
              <a:gd name="T109" fmla="*/ 102 h 239"/>
              <a:gd name="T110" fmla="*/ 44 w 257"/>
              <a:gd name="T111" fmla="*/ 93 h 239"/>
              <a:gd name="T112" fmla="*/ 35 w 257"/>
              <a:gd name="T113" fmla="*/ 75 h 239"/>
              <a:gd name="T114" fmla="*/ 22 w 257"/>
              <a:gd name="T115" fmla="*/ 71 h 239"/>
              <a:gd name="T116" fmla="*/ 9 w 257"/>
              <a:gd name="T117" fmla="*/ 5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39">
                <a:moveTo>
                  <a:pt x="0" y="49"/>
                </a:moveTo>
                <a:lnTo>
                  <a:pt x="4" y="44"/>
                </a:lnTo>
                <a:lnTo>
                  <a:pt x="9" y="44"/>
                </a:lnTo>
                <a:lnTo>
                  <a:pt x="13" y="44"/>
                </a:lnTo>
                <a:lnTo>
                  <a:pt x="17" y="49"/>
                </a:lnTo>
                <a:lnTo>
                  <a:pt x="26" y="53"/>
                </a:lnTo>
                <a:lnTo>
                  <a:pt x="31" y="53"/>
                </a:lnTo>
                <a:lnTo>
                  <a:pt x="35" y="58"/>
                </a:lnTo>
                <a:lnTo>
                  <a:pt x="40" y="53"/>
                </a:lnTo>
                <a:lnTo>
                  <a:pt x="48" y="49"/>
                </a:lnTo>
                <a:lnTo>
                  <a:pt x="48" y="49"/>
                </a:lnTo>
                <a:lnTo>
                  <a:pt x="48" y="44"/>
                </a:lnTo>
                <a:lnTo>
                  <a:pt x="53" y="40"/>
                </a:lnTo>
                <a:lnTo>
                  <a:pt x="53" y="40"/>
                </a:lnTo>
                <a:lnTo>
                  <a:pt x="57" y="35"/>
                </a:lnTo>
                <a:lnTo>
                  <a:pt x="57" y="31"/>
                </a:lnTo>
                <a:lnTo>
                  <a:pt x="53" y="22"/>
                </a:lnTo>
                <a:lnTo>
                  <a:pt x="48" y="13"/>
                </a:lnTo>
                <a:lnTo>
                  <a:pt x="53" y="13"/>
                </a:lnTo>
                <a:lnTo>
                  <a:pt x="57" y="13"/>
                </a:lnTo>
                <a:lnTo>
                  <a:pt x="62" y="13"/>
                </a:lnTo>
                <a:lnTo>
                  <a:pt x="66" y="13"/>
                </a:lnTo>
                <a:lnTo>
                  <a:pt x="71" y="13"/>
                </a:lnTo>
                <a:lnTo>
                  <a:pt x="75" y="9"/>
                </a:lnTo>
                <a:lnTo>
                  <a:pt x="75" y="4"/>
                </a:lnTo>
                <a:lnTo>
                  <a:pt x="80" y="0"/>
                </a:lnTo>
                <a:lnTo>
                  <a:pt x="88" y="0"/>
                </a:lnTo>
                <a:lnTo>
                  <a:pt x="93" y="0"/>
                </a:lnTo>
                <a:lnTo>
                  <a:pt x="106" y="0"/>
                </a:lnTo>
                <a:lnTo>
                  <a:pt x="106" y="4"/>
                </a:lnTo>
                <a:lnTo>
                  <a:pt x="111" y="9"/>
                </a:lnTo>
                <a:lnTo>
                  <a:pt x="111" y="13"/>
                </a:lnTo>
                <a:lnTo>
                  <a:pt x="111" y="18"/>
                </a:lnTo>
                <a:lnTo>
                  <a:pt x="106" y="22"/>
                </a:lnTo>
                <a:lnTo>
                  <a:pt x="111" y="31"/>
                </a:lnTo>
                <a:lnTo>
                  <a:pt x="111" y="35"/>
                </a:lnTo>
                <a:lnTo>
                  <a:pt x="111" y="40"/>
                </a:lnTo>
                <a:lnTo>
                  <a:pt x="115" y="44"/>
                </a:lnTo>
                <a:lnTo>
                  <a:pt x="115" y="44"/>
                </a:lnTo>
                <a:lnTo>
                  <a:pt x="119" y="44"/>
                </a:lnTo>
                <a:lnTo>
                  <a:pt x="124" y="49"/>
                </a:lnTo>
                <a:lnTo>
                  <a:pt x="133" y="49"/>
                </a:lnTo>
                <a:lnTo>
                  <a:pt x="146" y="53"/>
                </a:lnTo>
                <a:lnTo>
                  <a:pt x="159" y="49"/>
                </a:lnTo>
                <a:lnTo>
                  <a:pt x="168" y="49"/>
                </a:lnTo>
                <a:lnTo>
                  <a:pt x="168" y="49"/>
                </a:lnTo>
                <a:lnTo>
                  <a:pt x="182" y="35"/>
                </a:lnTo>
                <a:lnTo>
                  <a:pt x="190" y="31"/>
                </a:lnTo>
                <a:lnTo>
                  <a:pt x="190" y="40"/>
                </a:lnTo>
                <a:lnTo>
                  <a:pt x="195" y="44"/>
                </a:lnTo>
                <a:lnTo>
                  <a:pt x="217" y="58"/>
                </a:lnTo>
                <a:lnTo>
                  <a:pt x="217" y="62"/>
                </a:lnTo>
                <a:lnTo>
                  <a:pt x="222" y="66"/>
                </a:lnTo>
                <a:lnTo>
                  <a:pt x="222" y="71"/>
                </a:lnTo>
                <a:lnTo>
                  <a:pt x="222" y="71"/>
                </a:lnTo>
                <a:lnTo>
                  <a:pt x="217" y="75"/>
                </a:lnTo>
                <a:lnTo>
                  <a:pt x="222" y="80"/>
                </a:lnTo>
                <a:lnTo>
                  <a:pt x="226" y="80"/>
                </a:lnTo>
                <a:lnTo>
                  <a:pt x="235" y="97"/>
                </a:lnTo>
                <a:lnTo>
                  <a:pt x="239" y="111"/>
                </a:lnTo>
                <a:lnTo>
                  <a:pt x="244" y="120"/>
                </a:lnTo>
                <a:lnTo>
                  <a:pt x="248" y="120"/>
                </a:lnTo>
                <a:lnTo>
                  <a:pt x="253" y="129"/>
                </a:lnTo>
                <a:lnTo>
                  <a:pt x="253" y="133"/>
                </a:lnTo>
                <a:lnTo>
                  <a:pt x="257" y="137"/>
                </a:lnTo>
                <a:lnTo>
                  <a:pt x="248" y="137"/>
                </a:lnTo>
                <a:lnTo>
                  <a:pt x="244" y="133"/>
                </a:lnTo>
                <a:lnTo>
                  <a:pt x="230" y="137"/>
                </a:lnTo>
                <a:lnTo>
                  <a:pt x="230" y="142"/>
                </a:lnTo>
                <a:lnTo>
                  <a:pt x="226" y="142"/>
                </a:lnTo>
                <a:lnTo>
                  <a:pt x="222" y="146"/>
                </a:lnTo>
                <a:lnTo>
                  <a:pt x="217" y="146"/>
                </a:lnTo>
                <a:lnTo>
                  <a:pt x="213" y="146"/>
                </a:lnTo>
                <a:lnTo>
                  <a:pt x="213" y="142"/>
                </a:lnTo>
                <a:lnTo>
                  <a:pt x="204" y="142"/>
                </a:lnTo>
                <a:lnTo>
                  <a:pt x="204" y="142"/>
                </a:lnTo>
                <a:lnTo>
                  <a:pt x="199" y="142"/>
                </a:lnTo>
                <a:lnTo>
                  <a:pt x="195" y="137"/>
                </a:lnTo>
                <a:lnTo>
                  <a:pt x="190" y="137"/>
                </a:lnTo>
                <a:lnTo>
                  <a:pt x="195" y="146"/>
                </a:lnTo>
                <a:lnTo>
                  <a:pt x="195" y="146"/>
                </a:lnTo>
                <a:lnTo>
                  <a:pt x="195" y="160"/>
                </a:lnTo>
                <a:lnTo>
                  <a:pt x="195" y="164"/>
                </a:lnTo>
                <a:lnTo>
                  <a:pt x="199" y="164"/>
                </a:lnTo>
                <a:lnTo>
                  <a:pt x="199" y="168"/>
                </a:lnTo>
                <a:lnTo>
                  <a:pt x="199" y="177"/>
                </a:lnTo>
                <a:lnTo>
                  <a:pt x="204" y="186"/>
                </a:lnTo>
                <a:lnTo>
                  <a:pt x="195" y="191"/>
                </a:lnTo>
                <a:lnTo>
                  <a:pt x="186" y="191"/>
                </a:lnTo>
                <a:lnTo>
                  <a:pt x="186" y="191"/>
                </a:lnTo>
                <a:lnTo>
                  <a:pt x="186" y="195"/>
                </a:lnTo>
                <a:lnTo>
                  <a:pt x="164" y="191"/>
                </a:lnTo>
                <a:lnTo>
                  <a:pt x="159" y="195"/>
                </a:lnTo>
                <a:lnTo>
                  <a:pt x="159" y="199"/>
                </a:lnTo>
                <a:lnTo>
                  <a:pt x="155" y="213"/>
                </a:lnTo>
                <a:lnTo>
                  <a:pt x="155" y="222"/>
                </a:lnTo>
                <a:lnTo>
                  <a:pt x="155" y="222"/>
                </a:lnTo>
                <a:lnTo>
                  <a:pt x="146" y="226"/>
                </a:lnTo>
                <a:lnTo>
                  <a:pt x="142" y="239"/>
                </a:lnTo>
                <a:lnTo>
                  <a:pt x="137" y="239"/>
                </a:lnTo>
                <a:lnTo>
                  <a:pt x="137" y="239"/>
                </a:lnTo>
                <a:lnTo>
                  <a:pt x="133" y="239"/>
                </a:lnTo>
                <a:lnTo>
                  <a:pt x="133" y="235"/>
                </a:lnTo>
                <a:lnTo>
                  <a:pt x="128" y="230"/>
                </a:lnTo>
                <a:lnTo>
                  <a:pt x="128" y="226"/>
                </a:lnTo>
                <a:lnTo>
                  <a:pt x="128" y="226"/>
                </a:lnTo>
                <a:lnTo>
                  <a:pt x="128" y="222"/>
                </a:lnTo>
                <a:lnTo>
                  <a:pt x="124" y="226"/>
                </a:lnTo>
                <a:lnTo>
                  <a:pt x="124" y="226"/>
                </a:lnTo>
                <a:lnTo>
                  <a:pt x="124" y="226"/>
                </a:lnTo>
                <a:lnTo>
                  <a:pt x="124" y="230"/>
                </a:lnTo>
                <a:lnTo>
                  <a:pt x="124" y="230"/>
                </a:lnTo>
                <a:lnTo>
                  <a:pt x="119" y="230"/>
                </a:lnTo>
                <a:lnTo>
                  <a:pt x="115" y="230"/>
                </a:lnTo>
                <a:lnTo>
                  <a:pt x="111" y="230"/>
                </a:lnTo>
                <a:lnTo>
                  <a:pt x="106" y="230"/>
                </a:lnTo>
                <a:lnTo>
                  <a:pt x="102" y="230"/>
                </a:lnTo>
                <a:lnTo>
                  <a:pt x="93" y="226"/>
                </a:lnTo>
                <a:lnTo>
                  <a:pt x="84" y="222"/>
                </a:lnTo>
                <a:lnTo>
                  <a:pt x="80" y="217"/>
                </a:lnTo>
                <a:lnTo>
                  <a:pt x="71" y="217"/>
                </a:lnTo>
                <a:lnTo>
                  <a:pt x="71" y="217"/>
                </a:lnTo>
                <a:lnTo>
                  <a:pt x="71" y="213"/>
                </a:lnTo>
                <a:lnTo>
                  <a:pt x="71" y="204"/>
                </a:lnTo>
                <a:lnTo>
                  <a:pt x="75" y="199"/>
                </a:lnTo>
                <a:lnTo>
                  <a:pt x="80" y="199"/>
                </a:lnTo>
                <a:lnTo>
                  <a:pt x="102" y="195"/>
                </a:lnTo>
                <a:lnTo>
                  <a:pt x="106" y="191"/>
                </a:lnTo>
                <a:lnTo>
                  <a:pt x="106" y="186"/>
                </a:lnTo>
                <a:lnTo>
                  <a:pt x="106" y="186"/>
                </a:lnTo>
                <a:lnTo>
                  <a:pt x="102" y="182"/>
                </a:lnTo>
                <a:lnTo>
                  <a:pt x="97" y="177"/>
                </a:lnTo>
                <a:lnTo>
                  <a:pt x="97" y="173"/>
                </a:lnTo>
                <a:lnTo>
                  <a:pt x="93" y="173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4" y="164"/>
                </a:lnTo>
                <a:lnTo>
                  <a:pt x="84" y="164"/>
                </a:lnTo>
                <a:lnTo>
                  <a:pt x="75" y="164"/>
                </a:lnTo>
                <a:lnTo>
                  <a:pt x="71" y="160"/>
                </a:lnTo>
                <a:lnTo>
                  <a:pt x="75" y="155"/>
                </a:lnTo>
                <a:lnTo>
                  <a:pt x="80" y="155"/>
                </a:lnTo>
                <a:lnTo>
                  <a:pt x="88" y="160"/>
                </a:lnTo>
                <a:lnTo>
                  <a:pt x="88" y="160"/>
                </a:lnTo>
                <a:lnTo>
                  <a:pt x="93" y="155"/>
                </a:lnTo>
                <a:lnTo>
                  <a:pt x="93" y="155"/>
                </a:lnTo>
                <a:lnTo>
                  <a:pt x="93" y="151"/>
                </a:lnTo>
                <a:lnTo>
                  <a:pt x="93" y="146"/>
                </a:lnTo>
                <a:lnTo>
                  <a:pt x="88" y="146"/>
                </a:lnTo>
                <a:lnTo>
                  <a:pt x="80" y="142"/>
                </a:lnTo>
                <a:lnTo>
                  <a:pt x="80" y="142"/>
                </a:lnTo>
                <a:lnTo>
                  <a:pt x="75" y="142"/>
                </a:lnTo>
                <a:lnTo>
                  <a:pt x="71" y="142"/>
                </a:lnTo>
                <a:lnTo>
                  <a:pt x="66" y="142"/>
                </a:lnTo>
                <a:lnTo>
                  <a:pt x="62" y="142"/>
                </a:lnTo>
                <a:lnTo>
                  <a:pt x="57" y="142"/>
                </a:lnTo>
                <a:lnTo>
                  <a:pt x="57" y="142"/>
                </a:lnTo>
                <a:lnTo>
                  <a:pt x="53" y="137"/>
                </a:lnTo>
                <a:lnTo>
                  <a:pt x="48" y="137"/>
                </a:lnTo>
                <a:lnTo>
                  <a:pt x="44" y="137"/>
                </a:lnTo>
                <a:lnTo>
                  <a:pt x="44" y="137"/>
                </a:lnTo>
                <a:lnTo>
                  <a:pt x="40" y="133"/>
                </a:lnTo>
                <a:lnTo>
                  <a:pt x="44" y="129"/>
                </a:lnTo>
                <a:lnTo>
                  <a:pt x="44" y="129"/>
                </a:lnTo>
                <a:lnTo>
                  <a:pt x="44" y="124"/>
                </a:lnTo>
                <a:lnTo>
                  <a:pt x="44" y="124"/>
                </a:lnTo>
                <a:lnTo>
                  <a:pt x="44" y="120"/>
                </a:lnTo>
                <a:lnTo>
                  <a:pt x="40" y="120"/>
                </a:lnTo>
                <a:lnTo>
                  <a:pt x="35" y="115"/>
                </a:lnTo>
                <a:lnTo>
                  <a:pt x="31" y="111"/>
                </a:lnTo>
                <a:lnTo>
                  <a:pt x="31" y="106"/>
                </a:lnTo>
                <a:lnTo>
                  <a:pt x="26" y="102"/>
                </a:lnTo>
                <a:lnTo>
                  <a:pt x="26" y="97"/>
                </a:lnTo>
                <a:lnTo>
                  <a:pt x="26" y="93"/>
                </a:lnTo>
                <a:lnTo>
                  <a:pt x="26" y="93"/>
                </a:lnTo>
                <a:lnTo>
                  <a:pt x="31" y="93"/>
                </a:lnTo>
                <a:lnTo>
                  <a:pt x="31" y="97"/>
                </a:lnTo>
                <a:lnTo>
                  <a:pt x="31" y="97"/>
                </a:lnTo>
                <a:lnTo>
                  <a:pt x="35" y="102"/>
                </a:lnTo>
                <a:lnTo>
                  <a:pt x="35" y="102"/>
                </a:lnTo>
                <a:lnTo>
                  <a:pt x="40" y="106"/>
                </a:lnTo>
                <a:lnTo>
                  <a:pt x="44" y="111"/>
                </a:lnTo>
                <a:lnTo>
                  <a:pt x="48" y="115"/>
                </a:lnTo>
                <a:lnTo>
                  <a:pt x="53" y="115"/>
                </a:lnTo>
                <a:lnTo>
                  <a:pt x="57" y="120"/>
                </a:lnTo>
                <a:lnTo>
                  <a:pt x="62" y="124"/>
                </a:lnTo>
                <a:lnTo>
                  <a:pt x="66" y="124"/>
                </a:lnTo>
                <a:lnTo>
                  <a:pt x="75" y="133"/>
                </a:lnTo>
                <a:lnTo>
                  <a:pt x="80" y="133"/>
                </a:lnTo>
                <a:lnTo>
                  <a:pt x="84" y="137"/>
                </a:lnTo>
                <a:lnTo>
                  <a:pt x="93" y="137"/>
                </a:lnTo>
                <a:lnTo>
                  <a:pt x="93" y="133"/>
                </a:lnTo>
                <a:lnTo>
                  <a:pt x="88" y="129"/>
                </a:lnTo>
                <a:lnTo>
                  <a:pt x="88" y="129"/>
                </a:lnTo>
                <a:lnTo>
                  <a:pt x="84" y="124"/>
                </a:lnTo>
                <a:lnTo>
                  <a:pt x="84" y="124"/>
                </a:lnTo>
                <a:lnTo>
                  <a:pt x="80" y="120"/>
                </a:lnTo>
                <a:lnTo>
                  <a:pt x="80" y="115"/>
                </a:lnTo>
                <a:lnTo>
                  <a:pt x="75" y="115"/>
                </a:lnTo>
                <a:lnTo>
                  <a:pt x="71" y="115"/>
                </a:lnTo>
                <a:lnTo>
                  <a:pt x="66" y="115"/>
                </a:lnTo>
                <a:lnTo>
                  <a:pt x="66" y="115"/>
                </a:lnTo>
                <a:lnTo>
                  <a:pt x="62" y="111"/>
                </a:lnTo>
                <a:lnTo>
                  <a:pt x="62" y="106"/>
                </a:lnTo>
                <a:lnTo>
                  <a:pt x="66" y="106"/>
                </a:lnTo>
                <a:lnTo>
                  <a:pt x="66" y="106"/>
                </a:lnTo>
                <a:lnTo>
                  <a:pt x="71" y="106"/>
                </a:lnTo>
                <a:lnTo>
                  <a:pt x="75" y="111"/>
                </a:lnTo>
                <a:lnTo>
                  <a:pt x="75" y="106"/>
                </a:lnTo>
                <a:lnTo>
                  <a:pt x="75" y="106"/>
                </a:lnTo>
                <a:lnTo>
                  <a:pt x="71" y="106"/>
                </a:lnTo>
                <a:lnTo>
                  <a:pt x="71" y="102"/>
                </a:lnTo>
                <a:lnTo>
                  <a:pt x="71" y="102"/>
                </a:lnTo>
                <a:lnTo>
                  <a:pt x="71" y="102"/>
                </a:lnTo>
                <a:lnTo>
                  <a:pt x="66" y="102"/>
                </a:lnTo>
                <a:lnTo>
                  <a:pt x="66" y="97"/>
                </a:lnTo>
                <a:lnTo>
                  <a:pt x="62" y="97"/>
                </a:lnTo>
                <a:lnTo>
                  <a:pt x="62" y="102"/>
                </a:lnTo>
                <a:lnTo>
                  <a:pt x="57" y="102"/>
                </a:lnTo>
                <a:lnTo>
                  <a:pt x="53" y="97"/>
                </a:lnTo>
                <a:lnTo>
                  <a:pt x="48" y="97"/>
                </a:lnTo>
                <a:lnTo>
                  <a:pt x="48" y="97"/>
                </a:lnTo>
                <a:lnTo>
                  <a:pt x="44" y="93"/>
                </a:lnTo>
                <a:lnTo>
                  <a:pt x="40" y="89"/>
                </a:lnTo>
                <a:lnTo>
                  <a:pt x="40" y="89"/>
                </a:lnTo>
                <a:lnTo>
                  <a:pt x="35" y="84"/>
                </a:lnTo>
                <a:lnTo>
                  <a:pt x="35" y="75"/>
                </a:lnTo>
                <a:lnTo>
                  <a:pt x="31" y="75"/>
                </a:lnTo>
                <a:lnTo>
                  <a:pt x="31" y="71"/>
                </a:lnTo>
                <a:lnTo>
                  <a:pt x="26" y="71"/>
                </a:lnTo>
                <a:lnTo>
                  <a:pt x="22" y="71"/>
                </a:lnTo>
                <a:lnTo>
                  <a:pt x="17" y="66"/>
                </a:lnTo>
                <a:lnTo>
                  <a:pt x="13" y="66"/>
                </a:lnTo>
                <a:lnTo>
                  <a:pt x="13" y="62"/>
                </a:lnTo>
                <a:lnTo>
                  <a:pt x="9" y="58"/>
                </a:lnTo>
                <a:lnTo>
                  <a:pt x="4" y="58"/>
                </a:lnTo>
                <a:lnTo>
                  <a:pt x="0" y="53"/>
                </a:lnTo>
                <a:lnTo>
                  <a:pt x="0" y="4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0" name="Freeform 1023">
            <a:extLst>
              <a:ext uri="{FF2B5EF4-FFF2-40B4-BE49-F238E27FC236}">
                <a16:creationId xmlns:a16="http://schemas.microsoft.com/office/drawing/2014/main" id="{F906E995-50E7-4215-8387-1625638FE5F0}"/>
              </a:ext>
            </a:extLst>
          </p:cNvPr>
          <p:cNvSpPr>
            <a:spLocks/>
          </p:cNvSpPr>
          <p:nvPr/>
        </p:nvSpPr>
        <p:spPr bwMode="auto">
          <a:xfrm>
            <a:off x="6012961" y="4152866"/>
            <a:ext cx="229493" cy="213420"/>
          </a:xfrm>
          <a:custGeom>
            <a:avLst/>
            <a:gdLst>
              <a:gd name="T0" fmla="*/ 13 w 257"/>
              <a:gd name="T1" fmla="*/ 44 h 239"/>
              <a:gd name="T2" fmla="*/ 35 w 257"/>
              <a:gd name="T3" fmla="*/ 58 h 239"/>
              <a:gd name="T4" fmla="*/ 48 w 257"/>
              <a:gd name="T5" fmla="*/ 44 h 239"/>
              <a:gd name="T6" fmla="*/ 57 w 257"/>
              <a:gd name="T7" fmla="*/ 31 h 239"/>
              <a:gd name="T8" fmla="*/ 57 w 257"/>
              <a:gd name="T9" fmla="*/ 13 h 239"/>
              <a:gd name="T10" fmla="*/ 75 w 257"/>
              <a:gd name="T11" fmla="*/ 9 h 239"/>
              <a:gd name="T12" fmla="*/ 93 w 257"/>
              <a:gd name="T13" fmla="*/ 0 h 239"/>
              <a:gd name="T14" fmla="*/ 111 w 257"/>
              <a:gd name="T15" fmla="*/ 13 h 239"/>
              <a:gd name="T16" fmla="*/ 111 w 257"/>
              <a:gd name="T17" fmla="*/ 35 h 239"/>
              <a:gd name="T18" fmla="*/ 119 w 257"/>
              <a:gd name="T19" fmla="*/ 44 h 239"/>
              <a:gd name="T20" fmla="*/ 159 w 257"/>
              <a:gd name="T21" fmla="*/ 49 h 239"/>
              <a:gd name="T22" fmla="*/ 190 w 257"/>
              <a:gd name="T23" fmla="*/ 31 h 239"/>
              <a:gd name="T24" fmla="*/ 217 w 257"/>
              <a:gd name="T25" fmla="*/ 62 h 239"/>
              <a:gd name="T26" fmla="*/ 217 w 257"/>
              <a:gd name="T27" fmla="*/ 75 h 239"/>
              <a:gd name="T28" fmla="*/ 239 w 257"/>
              <a:gd name="T29" fmla="*/ 111 h 239"/>
              <a:gd name="T30" fmla="*/ 253 w 257"/>
              <a:gd name="T31" fmla="*/ 133 h 239"/>
              <a:gd name="T32" fmla="*/ 230 w 257"/>
              <a:gd name="T33" fmla="*/ 137 h 239"/>
              <a:gd name="T34" fmla="*/ 217 w 257"/>
              <a:gd name="T35" fmla="*/ 146 h 239"/>
              <a:gd name="T36" fmla="*/ 204 w 257"/>
              <a:gd name="T37" fmla="*/ 142 h 239"/>
              <a:gd name="T38" fmla="*/ 195 w 257"/>
              <a:gd name="T39" fmla="*/ 146 h 239"/>
              <a:gd name="T40" fmla="*/ 199 w 257"/>
              <a:gd name="T41" fmla="*/ 164 h 239"/>
              <a:gd name="T42" fmla="*/ 195 w 257"/>
              <a:gd name="T43" fmla="*/ 191 h 239"/>
              <a:gd name="T44" fmla="*/ 164 w 257"/>
              <a:gd name="T45" fmla="*/ 191 h 239"/>
              <a:gd name="T46" fmla="*/ 155 w 257"/>
              <a:gd name="T47" fmla="*/ 222 h 239"/>
              <a:gd name="T48" fmla="*/ 137 w 257"/>
              <a:gd name="T49" fmla="*/ 239 h 239"/>
              <a:gd name="T50" fmla="*/ 128 w 257"/>
              <a:gd name="T51" fmla="*/ 230 h 239"/>
              <a:gd name="T52" fmla="*/ 124 w 257"/>
              <a:gd name="T53" fmla="*/ 226 h 239"/>
              <a:gd name="T54" fmla="*/ 124 w 257"/>
              <a:gd name="T55" fmla="*/ 230 h 239"/>
              <a:gd name="T56" fmla="*/ 106 w 257"/>
              <a:gd name="T57" fmla="*/ 230 h 239"/>
              <a:gd name="T58" fmla="*/ 80 w 257"/>
              <a:gd name="T59" fmla="*/ 217 h 239"/>
              <a:gd name="T60" fmla="*/ 71 w 257"/>
              <a:gd name="T61" fmla="*/ 204 h 239"/>
              <a:gd name="T62" fmla="*/ 106 w 257"/>
              <a:gd name="T63" fmla="*/ 191 h 239"/>
              <a:gd name="T64" fmla="*/ 97 w 257"/>
              <a:gd name="T65" fmla="*/ 177 h 239"/>
              <a:gd name="T66" fmla="*/ 88 w 257"/>
              <a:gd name="T67" fmla="*/ 168 h 239"/>
              <a:gd name="T68" fmla="*/ 75 w 257"/>
              <a:gd name="T69" fmla="*/ 164 h 239"/>
              <a:gd name="T70" fmla="*/ 88 w 257"/>
              <a:gd name="T71" fmla="*/ 160 h 239"/>
              <a:gd name="T72" fmla="*/ 93 w 257"/>
              <a:gd name="T73" fmla="*/ 151 h 239"/>
              <a:gd name="T74" fmla="*/ 80 w 257"/>
              <a:gd name="T75" fmla="*/ 142 h 239"/>
              <a:gd name="T76" fmla="*/ 62 w 257"/>
              <a:gd name="T77" fmla="*/ 142 h 239"/>
              <a:gd name="T78" fmla="*/ 48 w 257"/>
              <a:gd name="T79" fmla="*/ 137 h 239"/>
              <a:gd name="T80" fmla="*/ 44 w 257"/>
              <a:gd name="T81" fmla="*/ 129 h 239"/>
              <a:gd name="T82" fmla="*/ 44 w 257"/>
              <a:gd name="T83" fmla="*/ 120 h 239"/>
              <a:gd name="T84" fmla="*/ 31 w 257"/>
              <a:gd name="T85" fmla="*/ 106 h 239"/>
              <a:gd name="T86" fmla="*/ 26 w 257"/>
              <a:gd name="T87" fmla="*/ 93 h 239"/>
              <a:gd name="T88" fmla="*/ 35 w 257"/>
              <a:gd name="T89" fmla="*/ 102 h 239"/>
              <a:gd name="T90" fmla="*/ 48 w 257"/>
              <a:gd name="T91" fmla="*/ 115 h 239"/>
              <a:gd name="T92" fmla="*/ 66 w 257"/>
              <a:gd name="T93" fmla="*/ 124 h 239"/>
              <a:gd name="T94" fmla="*/ 93 w 257"/>
              <a:gd name="T95" fmla="*/ 137 h 239"/>
              <a:gd name="T96" fmla="*/ 84 w 257"/>
              <a:gd name="T97" fmla="*/ 124 h 239"/>
              <a:gd name="T98" fmla="*/ 75 w 257"/>
              <a:gd name="T99" fmla="*/ 115 h 239"/>
              <a:gd name="T100" fmla="*/ 62 w 257"/>
              <a:gd name="T101" fmla="*/ 111 h 239"/>
              <a:gd name="T102" fmla="*/ 71 w 257"/>
              <a:gd name="T103" fmla="*/ 106 h 239"/>
              <a:gd name="T104" fmla="*/ 71 w 257"/>
              <a:gd name="T105" fmla="*/ 106 h 239"/>
              <a:gd name="T106" fmla="*/ 66 w 257"/>
              <a:gd name="T107" fmla="*/ 102 h 239"/>
              <a:gd name="T108" fmla="*/ 57 w 257"/>
              <a:gd name="T109" fmla="*/ 102 h 239"/>
              <a:gd name="T110" fmla="*/ 44 w 257"/>
              <a:gd name="T111" fmla="*/ 93 h 239"/>
              <a:gd name="T112" fmla="*/ 35 w 257"/>
              <a:gd name="T113" fmla="*/ 75 h 239"/>
              <a:gd name="T114" fmla="*/ 22 w 257"/>
              <a:gd name="T115" fmla="*/ 71 h 239"/>
              <a:gd name="T116" fmla="*/ 9 w 257"/>
              <a:gd name="T117" fmla="*/ 5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39">
                <a:moveTo>
                  <a:pt x="0" y="49"/>
                </a:moveTo>
                <a:lnTo>
                  <a:pt x="4" y="44"/>
                </a:lnTo>
                <a:lnTo>
                  <a:pt x="9" y="44"/>
                </a:lnTo>
                <a:lnTo>
                  <a:pt x="13" y="44"/>
                </a:lnTo>
                <a:lnTo>
                  <a:pt x="17" y="49"/>
                </a:lnTo>
                <a:lnTo>
                  <a:pt x="26" y="53"/>
                </a:lnTo>
                <a:lnTo>
                  <a:pt x="31" y="53"/>
                </a:lnTo>
                <a:lnTo>
                  <a:pt x="35" y="58"/>
                </a:lnTo>
                <a:lnTo>
                  <a:pt x="40" y="53"/>
                </a:lnTo>
                <a:lnTo>
                  <a:pt x="48" y="49"/>
                </a:lnTo>
                <a:lnTo>
                  <a:pt x="48" y="49"/>
                </a:lnTo>
                <a:lnTo>
                  <a:pt x="48" y="44"/>
                </a:lnTo>
                <a:lnTo>
                  <a:pt x="53" y="40"/>
                </a:lnTo>
                <a:lnTo>
                  <a:pt x="53" y="40"/>
                </a:lnTo>
                <a:lnTo>
                  <a:pt x="57" y="35"/>
                </a:lnTo>
                <a:lnTo>
                  <a:pt x="57" y="31"/>
                </a:lnTo>
                <a:lnTo>
                  <a:pt x="53" y="22"/>
                </a:lnTo>
                <a:lnTo>
                  <a:pt x="48" y="13"/>
                </a:lnTo>
                <a:lnTo>
                  <a:pt x="53" y="13"/>
                </a:lnTo>
                <a:lnTo>
                  <a:pt x="57" y="13"/>
                </a:lnTo>
                <a:lnTo>
                  <a:pt x="62" y="13"/>
                </a:lnTo>
                <a:lnTo>
                  <a:pt x="66" y="13"/>
                </a:lnTo>
                <a:lnTo>
                  <a:pt x="71" y="13"/>
                </a:lnTo>
                <a:lnTo>
                  <a:pt x="75" y="9"/>
                </a:lnTo>
                <a:lnTo>
                  <a:pt x="75" y="4"/>
                </a:lnTo>
                <a:lnTo>
                  <a:pt x="80" y="0"/>
                </a:lnTo>
                <a:lnTo>
                  <a:pt x="88" y="0"/>
                </a:lnTo>
                <a:lnTo>
                  <a:pt x="93" y="0"/>
                </a:lnTo>
                <a:lnTo>
                  <a:pt x="106" y="0"/>
                </a:lnTo>
                <a:lnTo>
                  <a:pt x="106" y="4"/>
                </a:lnTo>
                <a:lnTo>
                  <a:pt x="111" y="9"/>
                </a:lnTo>
                <a:lnTo>
                  <a:pt x="111" y="13"/>
                </a:lnTo>
                <a:lnTo>
                  <a:pt x="111" y="18"/>
                </a:lnTo>
                <a:lnTo>
                  <a:pt x="106" y="22"/>
                </a:lnTo>
                <a:lnTo>
                  <a:pt x="111" y="31"/>
                </a:lnTo>
                <a:lnTo>
                  <a:pt x="111" y="35"/>
                </a:lnTo>
                <a:lnTo>
                  <a:pt x="111" y="40"/>
                </a:lnTo>
                <a:lnTo>
                  <a:pt x="115" y="44"/>
                </a:lnTo>
                <a:lnTo>
                  <a:pt x="115" y="44"/>
                </a:lnTo>
                <a:lnTo>
                  <a:pt x="119" y="44"/>
                </a:lnTo>
                <a:lnTo>
                  <a:pt x="124" y="49"/>
                </a:lnTo>
                <a:lnTo>
                  <a:pt x="133" y="49"/>
                </a:lnTo>
                <a:lnTo>
                  <a:pt x="146" y="53"/>
                </a:lnTo>
                <a:lnTo>
                  <a:pt x="159" y="49"/>
                </a:lnTo>
                <a:lnTo>
                  <a:pt x="168" y="49"/>
                </a:lnTo>
                <a:lnTo>
                  <a:pt x="168" y="49"/>
                </a:lnTo>
                <a:lnTo>
                  <a:pt x="182" y="35"/>
                </a:lnTo>
                <a:lnTo>
                  <a:pt x="190" y="31"/>
                </a:lnTo>
                <a:lnTo>
                  <a:pt x="190" y="40"/>
                </a:lnTo>
                <a:lnTo>
                  <a:pt x="195" y="44"/>
                </a:lnTo>
                <a:lnTo>
                  <a:pt x="217" y="58"/>
                </a:lnTo>
                <a:lnTo>
                  <a:pt x="217" y="62"/>
                </a:lnTo>
                <a:lnTo>
                  <a:pt x="222" y="66"/>
                </a:lnTo>
                <a:lnTo>
                  <a:pt x="222" y="71"/>
                </a:lnTo>
                <a:lnTo>
                  <a:pt x="222" y="71"/>
                </a:lnTo>
                <a:lnTo>
                  <a:pt x="217" y="75"/>
                </a:lnTo>
                <a:lnTo>
                  <a:pt x="222" y="80"/>
                </a:lnTo>
                <a:lnTo>
                  <a:pt x="226" y="80"/>
                </a:lnTo>
                <a:lnTo>
                  <a:pt x="235" y="97"/>
                </a:lnTo>
                <a:lnTo>
                  <a:pt x="239" y="111"/>
                </a:lnTo>
                <a:lnTo>
                  <a:pt x="244" y="120"/>
                </a:lnTo>
                <a:lnTo>
                  <a:pt x="248" y="120"/>
                </a:lnTo>
                <a:lnTo>
                  <a:pt x="253" y="129"/>
                </a:lnTo>
                <a:lnTo>
                  <a:pt x="253" y="133"/>
                </a:lnTo>
                <a:lnTo>
                  <a:pt x="257" y="137"/>
                </a:lnTo>
                <a:lnTo>
                  <a:pt x="248" y="137"/>
                </a:lnTo>
                <a:lnTo>
                  <a:pt x="244" y="133"/>
                </a:lnTo>
                <a:lnTo>
                  <a:pt x="230" y="137"/>
                </a:lnTo>
                <a:lnTo>
                  <a:pt x="230" y="142"/>
                </a:lnTo>
                <a:lnTo>
                  <a:pt x="226" y="142"/>
                </a:lnTo>
                <a:lnTo>
                  <a:pt x="222" y="146"/>
                </a:lnTo>
                <a:lnTo>
                  <a:pt x="217" y="146"/>
                </a:lnTo>
                <a:lnTo>
                  <a:pt x="213" y="146"/>
                </a:lnTo>
                <a:lnTo>
                  <a:pt x="213" y="142"/>
                </a:lnTo>
                <a:lnTo>
                  <a:pt x="204" y="142"/>
                </a:lnTo>
                <a:lnTo>
                  <a:pt x="204" y="142"/>
                </a:lnTo>
                <a:lnTo>
                  <a:pt x="199" y="142"/>
                </a:lnTo>
                <a:lnTo>
                  <a:pt x="195" y="137"/>
                </a:lnTo>
                <a:lnTo>
                  <a:pt x="190" y="137"/>
                </a:lnTo>
                <a:lnTo>
                  <a:pt x="195" y="146"/>
                </a:lnTo>
                <a:lnTo>
                  <a:pt x="195" y="146"/>
                </a:lnTo>
                <a:lnTo>
                  <a:pt x="195" y="160"/>
                </a:lnTo>
                <a:lnTo>
                  <a:pt x="195" y="164"/>
                </a:lnTo>
                <a:lnTo>
                  <a:pt x="199" y="164"/>
                </a:lnTo>
                <a:lnTo>
                  <a:pt x="199" y="168"/>
                </a:lnTo>
                <a:lnTo>
                  <a:pt x="199" y="177"/>
                </a:lnTo>
                <a:lnTo>
                  <a:pt x="204" y="186"/>
                </a:lnTo>
                <a:lnTo>
                  <a:pt x="195" y="191"/>
                </a:lnTo>
                <a:lnTo>
                  <a:pt x="186" y="191"/>
                </a:lnTo>
                <a:lnTo>
                  <a:pt x="186" y="191"/>
                </a:lnTo>
                <a:lnTo>
                  <a:pt x="186" y="195"/>
                </a:lnTo>
                <a:lnTo>
                  <a:pt x="164" y="191"/>
                </a:lnTo>
                <a:lnTo>
                  <a:pt x="159" y="195"/>
                </a:lnTo>
                <a:lnTo>
                  <a:pt x="159" y="199"/>
                </a:lnTo>
                <a:lnTo>
                  <a:pt x="155" y="213"/>
                </a:lnTo>
                <a:lnTo>
                  <a:pt x="155" y="222"/>
                </a:lnTo>
                <a:lnTo>
                  <a:pt x="155" y="222"/>
                </a:lnTo>
                <a:lnTo>
                  <a:pt x="146" y="226"/>
                </a:lnTo>
                <a:lnTo>
                  <a:pt x="142" y="239"/>
                </a:lnTo>
                <a:lnTo>
                  <a:pt x="137" y="239"/>
                </a:lnTo>
                <a:lnTo>
                  <a:pt x="137" y="239"/>
                </a:lnTo>
                <a:lnTo>
                  <a:pt x="133" y="239"/>
                </a:lnTo>
                <a:lnTo>
                  <a:pt x="133" y="235"/>
                </a:lnTo>
                <a:lnTo>
                  <a:pt x="128" y="230"/>
                </a:lnTo>
                <a:lnTo>
                  <a:pt x="128" y="226"/>
                </a:lnTo>
                <a:lnTo>
                  <a:pt x="128" y="226"/>
                </a:lnTo>
                <a:lnTo>
                  <a:pt x="128" y="222"/>
                </a:lnTo>
                <a:lnTo>
                  <a:pt x="124" y="226"/>
                </a:lnTo>
                <a:lnTo>
                  <a:pt x="124" y="226"/>
                </a:lnTo>
                <a:lnTo>
                  <a:pt x="124" y="226"/>
                </a:lnTo>
                <a:lnTo>
                  <a:pt x="124" y="230"/>
                </a:lnTo>
                <a:lnTo>
                  <a:pt x="124" y="230"/>
                </a:lnTo>
                <a:lnTo>
                  <a:pt x="119" y="230"/>
                </a:lnTo>
                <a:lnTo>
                  <a:pt x="115" y="230"/>
                </a:lnTo>
                <a:lnTo>
                  <a:pt x="111" y="230"/>
                </a:lnTo>
                <a:lnTo>
                  <a:pt x="106" y="230"/>
                </a:lnTo>
                <a:lnTo>
                  <a:pt x="102" y="230"/>
                </a:lnTo>
                <a:lnTo>
                  <a:pt x="93" y="226"/>
                </a:lnTo>
                <a:lnTo>
                  <a:pt x="84" y="222"/>
                </a:lnTo>
                <a:lnTo>
                  <a:pt x="80" y="217"/>
                </a:lnTo>
                <a:lnTo>
                  <a:pt x="71" y="217"/>
                </a:lnTo>
                <a:lnTo>
                  <a:pt x="71" y="217"/>
                </a:lnTo>
                <a:lnTo>
                  <a:pt x="71" y="213"/>
                </a:lnTo>
                <a:lnTo>
                  <a:pt x="71" y="204"/>
                </a:lnTo>
                <a:lnTo>
                  <a:pt x="75" y="199"/>
                </a:lnTo>
                <a:lnTo>
                  <a:pt x="80" y="199"/>
                </a:lnTo>
                <a:lnTo>
                  <a:pt x="102" y="195"/>
                </a:lnTo>
                <a:lnTo>
                  <a:pt x="106" y="191"/>
                </a:lnTo>
                <a:lnTo>
                  <a:pt x="106" y="186"/>
                </a:lnTo>
                <a:lnTo>
                  <a:pt x="106" y="186"/>
                </a:lnTo>
                <a:lnTo>
                  <a:pt x="102" y="182"/>
                </a:lnTo>
                <a:lnTo>
                  <a:pt x="97" y="177"/>
                </a:lnTo>
                <a:lnTo>
                  <a:pt x="97" y="173"/>
                </a:lnTo>
                <a:lnTo>
                  <a:pt x="93" y="173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4" y="164"/>
                </a:lnTo>
                <a:lnTo>
                  <a:pt x="84" y="164"/>
                </a:lnTo>
                <a:lnTo>
                  <a:pt x="75" y="164"/>
                </a:lnTo>
                <a:lnTo>
                  <a:pt x="71" y="160"/>
                </a:lnTo>
                <a:lnTo>
                  <a:pt x="75" y="155"/>
                </a:lnTo>
                <a:lnTo>
                  <a:pt x="80" y="155"/>
                </a:lnTo>
                <a:lnTo>
                  <a:pt x="88" y="160"/>
                </a:lnTo>
                <a:lnTo>
                  <a:pt x="88" y="160"/>
                </a:lnTo>
                <a:lnTo>
                  <a:pt x="93" y="155"/>
                </a:lnTo>
                <a:lnTo>
                  <a:pt x="93" y="155"/>
                </a:lnTo>
                <a:lnTo>
                  <a:pt x="93" y="151"/>
                </a:lnTo>
                <a:lnTo>
                  <a:pt x="93" y="146"/>
                </a:lnTo>
                <a:lnTo>
                  <a:pt x="88" y="146"/>
                </a:lnTo>
                <a:lnTo>
                  <a:pt x="80" y="142"/>
                </a:lnTo>
                <a:lnTo>
                  <a:pt x="80" y="142"/>
                </a:lnTo>
                <a:lnTo>
                  <a:pt x="75" y="142"/>
                </a:lnTo>
                <a:lnTo>
                  <a:pt x="71" y="142"/>
                </a:lnTo>
                <a:lnTo>
                  <a:pt x="66" y="142"/>
                </a:lnTo>
                <a:lnTo>
                  <a:pt x="62" y="142"/>
                </a:lnTo>
                <a:lnTo>
                  <a:pt x="57" y="142"/>
                </a:lnTo>
                <a:lnTo>
                  <a:pt x="57" y="142"/>
                </a:lnTo>
                <a:lnTo>
                  <a:pt x="53" y="137"/>
                </a:lnTo>
                <a:lnTo>
                  <a:pt x="48" y="137"/>
                </a:lnTo>
                <a:lnTo>
                  <a:pt x="44" y="137"/>
                </a:lnTo>
                <a:lnTo>
                  <a:pt x="44" y="137"/>
                </a:lnTo>
                <a:lnTo>
                  <a:pt x="40" y="133"/>
                </a:lnTo>
                <a:lnTo>
                  <a:pt x="44" y="129"/>
                </a:lnTo>
                <a:lnTo>
                  <a:pt x="44" y="129"/>
                </a:lnTo>
                <a:lnTo>
                  <a:pt x="44" y="124"/>
                </a:lnTo>
                <a:lnTo>
                  <a:pt x="44" y="124"/>
                </a:lnTo>
                <a:lnTo>
                  <a:pt x="44" y="120"/>
                </a:lnTo>
                <a:lnTo>
                  <a:pt x="40" y="120"/>
                </a:lnTo>
                <a:lnTo>
                  <a:pt x="35" y="115"/>
                </a:lnTo>
                <a:lnTo>
                  <a:pt x="31" y="111"/>
                </a:lnTo>
                <a:lnTo>
                  <a:pt x="31" y="106"/>
                </a:lnTo>
                <a:lnTo>
                  <a:pt x="26" y="102"/>
                </a:lnTo>
                <a:lnTo>
                  <a:pt x="26" y="97"/>
                </a:lnTo>
                <a:lnTo>
                  <a:pt x="26" y="93"/>
                </a:lnTo>
                <a:lnTo>
                  <a:pt x="26" y="93"/>
                </a:lnTo>
                <a:lnTo>
                  <a:pt x="31" y="93"/>
                </a:lnTo>
                <a:lnTo>
                  <a:pt x="31" y="97"/>
                </a:lnTo>
                <a:lnTo>
                  <a:pt x="31" y="97"/>
                </a:lnTo>
                <a:lnTo>
                  <a:pt x="35" y="102"/>
                </a:lnTo>
                <a:lnTo>
                  <a:pt x="35" y="102"/>
                </a:lnTo>
                <a:lnTo>
                  <a:pt x="40" y="106"/>
                </a:lnTo>
                <a:lnTo>
                  <a:pt x="44" y="111"/>
                </a:lnTo>
                <a:lnTo>
                  <a:pt x="48" y="115"/>
                </a:lnTo>
                <a:lnTo>
                  <a:pt x="53" y="115"/>
                </a:lnTo>
                <a:lnTo>
                  <a:pt x="57" y="120"/>
                </a:lnTo>
                <a:lnTo>
                  <a:pt x="62" y="124"/>
                </a:lnTo>
                <a:lnTo>
                  <a:pt x="66" y="124"/>
                </a:lnTo>
                <a:lnTo>
                  <a:pt x="75" y="133"/>
                </a:lnTo>
                <a:lnTo>
                  <a:pt x="80" y="133"/>
                </a:lnTo>
                <a:lnTo>
                  <a:pt x="84" y="137"/>
                </a:lnTo>
                <a:lnTo>
                  <a:pt x="93" y="137"/>
                </a:lnTo>
                <a:lnTo>
                  <a:pt x="93" y="133"/>
                </a:lnTo>
                <a:lnTo>
                  <a:pt x="88" y="129"/>
                </a:lnTo>
                <a:lnTo>
                  <a:pt x="88" y="129"/>
                </a:lnTo>
                <a:lnTo>
                  <a:pt x="84" y="124"/>
                </a:lnTo>
                <a:lnTo>
                  <a:pt x="84" y="124"/>
                </a:lnTo>
                <a:lnTo>
                  <a:pt x="80" y="120"/>
                </a:lnTo>
                <a:lnTo>
                  <a:pt x="80" y="115"/>
                </a:lnTo>
                <a:lnTo>
                  <a:pt x="75" y="115"/>
                </a:lnTo>
                <a:lnTo>
                  <a:pt x="71" y="115"/>
                </a:lnTo>
                <a:lnTo>
                  <a:pt x="66" y="115"/>
                </a:lnTo>
                <a:lnTo>
                  <a:pt x="66" y="115"/>
                </a:lnTo>
                <a:lnTo>
                  <a:pt x="62" y="111"/>
                </a:lnTo>
                <a:lnTo>
                  <a:pt x="62" y="106"/>
                </a:lnTo>
                <a:lnTo>
                  <a:pt x="66" y="106"/>
                </a:lnTo>
                <a:lnTo>
                  <a:pt x="66" y="106"/>
                </a:lnTo>
                <a:lnTo>
                  <a:pt x="71" y="106"/>
                </a:lnTo>
                <a:lnTo>
                  <a:pt x="75" y="111"/>
                </a:lnTo>
                <a:lnTo>
                  <a:pt x="75" y="106"/>
                </a:lnTo>
                <a:lnTo>
                  <a:pt x="75" y="106"/>
                </a:lnTo>
                <a:lnTo>
                  <a:pt x="71" y="106"/>
                </a:lnTo>
                <a:lnTo>
                  <a:pt x="71" y="102"/>
                </a:lnTo>
                <a:lnTo>
                  <a:pt x="71" y="102"/>
                </a:lnTo>
                <a:lnTo>
                  <a:pt x="71" y="102"/>
                </a:lnTo>
                <a:lnTo>
                  <a:pt x="66" y="102"/>
                </a:lnTo>
                <a:lnTo>
                  <a:pt x="66" y="97"/>
                </a:lnTo>
                <a:lnTo>
                  <a:pt x="62" y="97"/>
                </a:lnTo>
                <a:lnTo>
                  <a:pt x="62" y="102"/>
                </a:lnTo>
                <a:lnTo>
                  <a:pt x="57" y="102"/>
                </a:lnTo>
                <a:lnTo>
                  <a:pt x="53" y="97"/>
                </a:lnTo>
                <a:lnTo>
                  <a:pt x="48" y="97"/>
                </a:lnTo>
                <a:lnTo>
                  <a:pt x="48" y="97"/>
                </a:lnTo>
                <a:lnTo>
                  <a:pt x="44" y="93"/>
                </a:lnTo>
                <a:lnTo>
                  <a:pt x="40" y="89"/>
                </a:lnTo>
                <a:lnTo>
                  <a:pt x="40" y="89"/>
                </a:lnTo>
                <a:lnTo>
                  <a:pt x="35" y="84"/>
                </a:lnTo>
                <a:lnTo>
                  <a:pt x="35" y="75"/>
                </a:lnTo>
                <a:lnTo>
                  <a:pt x="31" y="75"/>
                </a:lnTo>
                <a:lnTo>
                  <a:pt x="31" y="71"/>
                </a:lnTo>
                <a:lnTo>
                  <a:pt x="26" y="71"/>
                </a:lnTo>
                <a:lnTo>
                  <a:pt x="22" y="71"/>
                </a:lnTo>
                <a:lnTo>
                  <a:pt x="17" y="66"/>
                </a:lnTo>
                <a:lnTo>
                  <a:pt x="13" y="66"/>
                </a:lnTo>
                <a:lnTo>
                  <a:pt x="13" y="62"/>
                </a:lnTo>
                <a:lnTo>
                  <a:pt x="9" y="58"/>
                </a:lnTo>
                <a:lnTo>
                  <a:pt x="4" y="58"/>
                </a:lnTo>
                <a:lnTo>
                  <a:pt x="0" y="53"/>
                </a:lnTo>
                <a:lnTo>
                  <a:pt x="0" y="4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1" name="Freeform 1024">
            <a:extLst>
              <a:ext uri="{FF2B5EF4-FFF2-40B4-BE49-F238E27FC236}">
                <a16:creationId xmlns:a16="http://schemas.microsoft.com/office/drawing/2014/main" id="{4052080D-269E-4124-9C0A-0130A565662F}"/>
              </a:ext>
            </a:extLst>
          </p:cNvPr>
          <p:cNvSpPr>
            <a:spLocks/>
          </p:cNvSpPr>
          <p:nvPr/>
        </p:nvSpPr>
        <p:spPr bwMode="auto">
          <a:xfrm>
            <a:off x="6012961" y="4152866"/>
            <a:ext cx="229493" cy="213420"/>
          </a:xfrm>
          <a:custGeom>
            <a:avLst/>
            <a:gdLst>
              <a:gd name="T0" fmla="*/ 13 w 257"/>
              <a:gd name="T1" fmla="*/ 44 h 239"/>
              <a:gd name="T2" fmla="*/ 35 w 257"/>
              <a:gd name="T3" fmla="*/ 58 h 239"/>
              <a:gd name="T4" fmla="*/ 48 w 257"/>
              <a:gd name="T5" fmla="*/ 44 h 239"/>
              <a:gd name="T6" fmla="*/ 57 w 257"/>
              <a:gd name="T7" fmla="*/ 31 h 239"/>
              <a:gd name="T8" fmla="*/ 57 w 257"/>
              <a:gd name="T9" fmla="*/ 13 h 239"/>
              <a:gd name="T10" fmla="*/ 75 w 257"/>
              <a:gd name="T11" fmla="*/ 9 h 239"/>
              <a:gd name="T12" fmla="*/ 93 w 257"/>
              <a:gd name="T13" fmla="*/ 0 h 239"/>
              <a:gd name="T14" fmla="*/ 111 w 257"/>
              <a:gd name="T15" fmla="*/ 13 h 239"/>
              <a:gd name="T16" fmla="*/ 111 w 257"/>
              <a:gd name="T17" fmla="*/ 35 h 239"/>
              <a:gd name="T18" fmla="*/ 119 w 257"/>
              <a:gd name="T19" fmla="*/ 44 h 239"/>
              <a:gd name="T20" fmla="*/ 159 w 257"/>
              <a:gd name="T21" fmla="*/ 49 h 239"/>
              <a:gd name="T22" fmla="*/ 190 w 257"/>
              <a:gd name="T23" fmla="*/ 31 h 239"/>
              <a:gd name="T24" fmla="*/ 217 w 257"/>
              <a:gd name="T25" fmla="*/ 62 h 239"/>
              <a:gd name="T26" fmla="*/ 217 w 257"/>
              <a:gd name="T27" fmla="*/ 75 h 239"/>
              <a:gd name="T28" fmla="*/ 239 w 257"/>
              <a:gd name="T29" fmla="*/ 111 h 239"/>
              <a:gd name="T30" fmla="*/ 253 w 257"/>
              <a:gd name="T31" fmla="*/ 133 h 239"/>
              <a:gd name="T32" fmla="*/ 230 w 257"/>
              <a:gd name="T33" fmla="*/ 137 h 239"/>
              <a:gd name="T34" fmla="*/ 217 w 257"/>
              <a:gd name="T35" fmla="*/ 146 h 239"/>
              <a:gd name="T36" fmla="*/ 204 w 257"/>
              <a:gd name="T37" fmla="*/ 142 h 239"/>
              <a:gd name="T38" fmla="*/ 195 w 257"/>
              <a:gd name="T39" fmla="*/ 146 h 239"/>
              <a:gd name="T40" fmla="*/ 199 w 257"/>
              <a:gd name="T41" fmla="*/ 164 h 239"/>
              <a:gd name="T42" fmla="*/ 195 w 257"/>
              <a:gd name="T43" fmla="*/ 191 h 239"/>
              <a:gd name="T44" fmla="*/ 164 w 257"/>
              <a:gd name="T45" fmla="*/ 191 h 239"/>
              <a:gd name="T46" fmla="*/ 155 w 257"/>
              <a:gd name="T47" fmla="*/ 222 h 239"/>
              <a:gd name="T48" fmla="*/ 137 w 257"/>
              <a:gd name="T49" fmla="*/ 239 h 239"/>
              <a:gd name="T50" fmla="*/ 128 w 257"/>
              <a:gd name="T51" fmla="*/ 230 h 239"/>
              <a:gd name="T52" fmla="*/ 124 w 257"/>
              <a:gd name="T53" fmla="*/ 226 h 239"/>
              <a:gd name="T54" fmla="*/ 124 w 257"/>
              <a:gd name="T55" fmla="*/ 230 h 239"/>
              <a:gd name="T56" fmla="*/ 106 w 257"/>
              <a:gd name="T57" fmla="*/ 230 h 239"/>
              <a:gd name="T58" fmla="*/ 80 w 257"/>
              <a:gd name="T59" fmla="*/ 217 h 239"/>
              <a:gd name="T60" fmla="*/ 71 w 257"/>
              <a:gd name="T61" fmla="*/ 204 h 239"/>
              <a:gd name="T62" fmla="*/ 106 w 257"/>
              <a:gd name="T63" fmla="*/ 191 h 239"/>
              <a:gd name="T64" fmla="*/ 97 w 257"/>
              <a:gd name="T65" fmla="*/ 177 h 239"/>
              <a:gd name="T66" fmla="*/ 88 w 257"/>
              <a:gd name="T67" fmla="*/ 168 h 239"/>
              <a:gd name="T68" fmla="*/ 75 w 257"/>
              <a:gd name="T69" fmla="*/ 164 h 239"/>
              <a:gd name="T70" fmla="*/ 88 w 257"/>
              <a:gd name="T71" fmla="*/ 160 h 239"/>
              <a:gd name="T72" fmla="*/ 93 w 257"/>
              <a:gd name="T73" fmla="*/ 151 h 239"/>
              <a:gd name="T74" fmla="*/ 80 w 257"/>
              <a:gd name="T75" fmla="*/ 142 h 239"/>
              <a:gd name="T76" fmla="*/ 62 w 257"/>
              <a:gd name="T77" fmla="*/ 142 h 239"/>
              <a:gd name="T78" fmla="*/ 48 w 257"/>
              <a:gd name="T79" fmla="*/ 137 h 239"/>
              <a:gd name="T80" fmla="*/ 44 w 257"/>
              <a:gd name="T81" fmla="*/ 129 h 239"/>
              <a:gd name="T82" fmla="*/ 44 w 257"/>
              <a:gd name="T83" fmla="*/ 120 h 239"/>
              <a:gd name="T84" fmla="*/ 31 w 257"/>
              <a:gd name="T85" fmla="*/ 106 h 239"/>
              <a:gd name="T86" fmla="*/ 26 w 257"/>
              <a:gd name="T87" fmla="*/ 93 h 239"/>
              <a:gd name="T88" fmla="*/ 35 w 257"/>
              <a:gd name="T89" fmla="*/ 102 h 239"/>
              <a:gd name="T90" fmla="*/ 48 w 257"/>
              <a:gd name="T91" fmla="*/ 115 h 239"/>
              <a:gd name="T92" fmla="*/ 66 w 257"/>
              <a:gd name="T93" fmla="*/ 124 h 239"/>
              <a:gd name="T94" fmla="*/ 93 w 257"/>
              <a:gd name="T95" fmla="*/ 137 h 239"/>
              <a:gd name="T96" fmla="*/ 84 w 257"/>
              <a:gd name="T97" fmla="*/ 124 h 239"/>
              <a:gd name="T98" fmla="*/ 75 w 257"/>
              <a:gd name="T99" fmla="*/ 115 h 239"/>
              <a:gd name="T100" fmla="*/ 62 w 257"/>
              <a:gd name="T101" fmla="*/ 111 h 239"/>
              <a:gd name="T102" fmla="*/ 71 w 257"/>
              <a:gd name="T103" fmla="*/ 106 h 239"/>
              <a:gd name="T104" fmla="*/ 71 w 257"/>
              <a:gd name="T105" fmla="*/ 106 h 239"/>
              <a:gd name="T106" fmla="*/ 66 w 257"/>
              <a:gd name="T107" fmla="*/ 102 h 239"/>
              <a:gd name="T108" fmla="*/ 57 w 257"/>
              <a:gd name="T109" fmla="*/ 102 h 239"/>
              <a:gd name="T110" fmla="*/ 44 w 257"/>
              <a:gd name="T111" fmla="*/ 93 h 239"/>
              <a:gd name="T112" fmla="*/ 35 w 257"/>
              <a:gd name="T113" fmla="*/ 75 h 239"/>
              <a:gd name="T114" fmla="*/ 22 w 257"/>
              <a:gd name="T115" fmla="*/ 71 h 239"/>
              <a:gd name="T116" fmla="*/ 9 w 257"/>
              <a:gd name="T117" fmla="*/ 5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39">
                <a:moveTo>
                  <a:pt x="0" y="49"/>
                </a:moveTo>
                <a:lnTo>
                  <a:pt x="4" y="44"/>
                </a:lnTo>
                <a:lnTo>
                  <a:pt x="9" y="44"/>
                </a:lnTo>
                <a:lnTo>
                  <a:pt x="13" y="44"/>
                </a:lnTo>
                <a:lnTo>
                  <a:pt x="17" y="49"/>
                </a:lnTo>
                <a:lnTo>
                  <a:pt x="26" y="53"/>
                </a:lnTo>
                <a:lnTo>
                  <a:pt x="31" y="53"/>
                </a:lnTo>
                <a:lnTo>
                  <a:pt x="35" y="58"/>
                </a:lnTo>
                <a:lnTo>
                  <a:pt x="40" y="53"/>
                </a:lnTo>
                <a:lnTo>
                  <a:pt x="48" y="49"/>
                </a:lnTo>
                <a:lnTo>
                  <a:pt x="48" y="49"/>
                </a:lnTo>
                <a:lnTo>
                  <a:pt x="48" y="44"/>
                </a:lnTo>
                <a:lnTo>
                  <a:pt x="53" y="40"/>
                </a:lnTo>
                <a:lnTo>
                  <a:pt x="53" y="40"/>
                </a:lnTo>
                <a:lnTo>
                  <a:pt x="57" y="35"/>
                </a:lnTo>
                <a:lnTo>
                  <a:pt x="57" y="31"/>
                </a:lnTo>
                <a:lnTo>
                  <a:pt x="53" y="22"/>
                </a:lnTo>
                <a:lnTo>
                  <a:pt x="48" y="13"/>
                </a:lnTo>
                <a:lnTo>
                  <a:pt x="53" y="13"/>
                </a:lnTo>
                <a:lnTo>
                  <a:pt x="57" y="13"/>
                </a:lnTo>
                <a:lnTo>
                  <a:pt x="62" y="13"/>
                </a:lnTo>
                <a:lnTo>
                  <a:pt x="66" y="13"/>
                </a:lnTo>
                <a:lnTo>
                  <a:pt x="71" y="13"/>
                </a:lnTo>
                <a:lnTo>
                  <a:pt x="75" y="9"/>
                </a:lnTo>
                <a:lnTo>
                  <a:pt x="75" y="4"/>
                </a:lnTo>
                <a:lnTo>
                  <a:pt x="80" y="0"/>
                </a:lnTo>
                <a:lnTo>
                  <a:pt x="88" y="0"/>
                </a:lnTo>
                <a:lnTo>
                  <a:pt x="93" y="0"/>
                </a:lnTo>
                <a:lnTo>
                  <a:pt x="106" y="0"/>
                </a:lnTo>
                <a:lnTo>
                  <a:pt x="106" y="4"/>
                </a:lnTo>
                <a:lnTo>
                  <a:pt x="111" y="9"/>
                </a:lnTo>
                <a:lnTo>
                  <a:pt x="111" y="13"/>
                </a:lnTo>
                <a:lnTo>
                  <a:pt x="111" y="18"/>
                </a:lnTo>
                <a:lnTo>
                  <a:pt x="106" y="22"/>
                </a:lnTo>
                <a:lnTo>
                  <a:pt x="111" y="31"/>
                </a:lnTo>
                <a:lnTo>
                  <a:pt x="111" y="35"/>
                </a:lnTo>
                <a:lnTo>
                  <a:pt x="111" y="40"/>
                </a:lnTo>
                <a:lnTo>
                  <a:pt x="115" y="44"/>
                </a:lnTo>
                <a:lnTo>
                  <a:pt x="115" y="44"/>
                </a:lnTo>
                <a:lnTo>
                  <a:pt x="119" y="44"/>
                </a:lnTo>
                <a:lnTo>
                  <a:pt x="124" y="49"/>
                </a:lnTo>
                <a:lnTo>
                  <a:pt x="133" y="49"/>
                </a:lnTo>
                <a:lnTo>
                  <a:pt x="146" y="53"/>
                </a:lnTo>
                <a:lnTo>
                  <a:pt x="159" y="49"/>
                </a:lnTo>
                <a:lnTo>
                  <a:pt x="168" y="49"/>
                </a:lnTo>
                <a:lnTo>
                  <a:pt x="168" y="49"/>
                </a:lnTo>
                <a:lnTo>
                  <a:pt x="182" y="35"/>
                </a:lnTo>
                <a:lnTo>
                  <a:pt x="190" y="31"/>
                </a:lnTo>
                <a:lnTo>
                  <a:pt x="190" y="40"/>
                </a:lnTo>
                <a:lnTo>
                  <a:pt x="195" y="44"/>
                </a:lnTo>
                <a:lnTo>
                  <a:pt x="217" y="58"/>
                </a:lnTo>
                <a:lnTo>
                  <a:pt x="217" y="62"/>
                </a:lnTo>
                <a:lnTo>
                  <a:pt x="222" y="66"/>
                </a:lnTo>
                <a:lnTo>
                  <a:pt x="222" y="71"/>
                </a:lnTo>
                <a:lnTo>
                  <a:pt x="222" y="71"/>
                </a:lnTo>
                <a:lnTo>
                  <a:pt x="217" y="75"/>
                </a:lnTo>
                <a:lnTo>
                  <a:pt x="222" y="80"/>
                </a:lnTo>
                <a:lnTo>
                  <a:pt x="226" y="80"/>
                </a:lnTo>
                <a:lnTo>
                  <a:pt x="235" y="97"/>
                </a:lnTo>
                <a:lnTo>
                  <a:pt x="239" y="111"/>
                </a:lnTo>
                <a:lnTo>
                  <a:pt x="244" y="120"/>
                </a:lnTo>
                <a:lnTo>
                  <a:pt x="248" y="120"/>
                </a:lnTo>
                <a:lnTo>
                  <a:pt x="253" y="129"/>
                </a:lnTo>
                <a:lnTo>
                  <a:pt x="253" y="133"/>
                </a:lnTo>
                <a:lnTo>
                  <a:pt x="257" y="137"/>
                </a:lnTo>
                <a:lnTo>
                  <a:pt x="248" y="137"/>
                </a:lnTo>
                <a:lnTo>
                  <a:pt x="244" y="133"/>
                </a:lnTo>
                <a:lnTo>
                  <a:pt x="230" y="137"/>
                </a:lnTo>
                <a:lnTo>
                  <a:pt x="230" y="142"/>
                </a:lnTo>
                <a:lnTo>
                  <a:pt x="226" y="142"/>
                </a:lnTo>
                <a:lnTo>
                  <a:pt x="222" y="146"/>
                </a:lnTo>
                <a:lnTo>
                  <a:pt x="217" y="146"/>
                </a:lnTo>
                <a:lnTo>
                  <a:pt x="213" y="146"/>
                </a:lnTo>
                <a:lnTo>
                  <a:pt x="213" y="142"/>
                </a:lnTo>
                <a:lnTo>
                  <a:pt x="204" y="142"/>
                </a:lnTo>
                <a:lnTo>
                  <a:pt x="204" y="142"/>
                </a:lnTo>
                <a:lnTo>
                  <a:pt x="199" y="142"/>
                </a:lnTo>
                <a:lnTo>
                  <a:pt x="195" y="137"/>
                </a:lnTo>
                <a:lnTo>
                  <a:pt x="190" y="137"/>
                </a:lnTo>
                <a:lnTo>
                  <a:pt x="195" y="146"/>
                </a:lnTo>
                <a:lnTo>
                  <a:pt x="195" y="146"/>
                </a:lnTo>
                <a:lnTo>
                  <a:pt x="195" y="160"/>
                </a:lnTo>
                <a:lnTo>
                  <a:pt x="195" y="164"/>
                </a:lnTo>
                <a:lnTo>
                  <a:pt x="199" y="164"/>
                </a:lnTo>
                <a:lnTo>
                  <a:pt x="199" y="168"/>
                </a:lnTo>
                <a:lnTo>
                  <a:pt x="199" y="177"/>
                </a:lnTo>
                <a:lnTo>
                  <a:pt x="204" y="186"/>
                </a:lnTo>
                <a:lnTo>
                  <a:pt x="195" y="191"/>
                </a:lnTo>
                <a:lnTo>
                  <a:pt x="186" y="191"/>
                </a:lnTo>
                <a:lnTo>
                  <a:pt x="186" y="191"/>
                </a:lnTo>
                <a:lnTo>
                  <a:pt x="186" y="195"/>
                </a:lnTo>
                <a:lnTo>
                  <a:pt x="164" y="191"/>
                </a:lnTo>
                <a:lnTo>
                  <a:pt x="159" y="195"/>
                </a:lnTo>
                <a:lnTo>
                  <a:pt x="159" y="199"/>
                </a:lnTo>
                <a:lnTo>
                  <a:pt x="155" y="213"/>
                </a:lnTo>
                <a:lnTo>
                  <a:pt x="155" y="222"/>
                </a:lnTo>
                <a:lnTo>
                  <a:pt x="155" y="222"/>
                </a:lnTo>
                <a:lnTo>
                  <a:pt x="146" y="226"/>
                </a:lnTo>
                <a:lnTo>
                  <a:pt x="142" y="239"/>
                </a:lnTo>
                <a:lnTo>
                  <a:pt x="137" y="239"/>
                </a:lnTo>
                <a:lnTo>
                  <a:pt x="137" y="239"/>
                </a:lnTo>
                <a:lnTo>
                  <a:pt x="133" y="239"/>
                </a:lnTo>
                <a:lnTo>
                  <a:pt x="133" y="235"/>
                </a:lnTo>
                <a:lnTo>
                  <a:pt x="128" y="230"/>
                </a:lnTo>
                <a:lnTo>
                  <a:pt x="128" y="226"/>
                </a:lnTo>
                <a:lnTo>
                  <a:pt x="128" y="226"/>
                </a:lnTo>
                <a:lnTo>
                  <a:pt x="128" y="222"/>
                </a:lnTo>
                <a:lnTo>
                  <a:pt x="124" y="226"/>
                </a:lnTo>
                <a:lnTo>
                  <a:pt x="124" y="226"/>
                </a:lnTo>
                <a:lnTo>
                  <a:pt x="124" y="226"/>
                </a:lnTo>
                <a:lnTo>
                  <a:pt x="124" y="230"/>
                </a:lnTo>
                <a:lnTo>
                  <a:pt x="124" y="230"/>
                </a:lnTo>
                <a:lnTo>
                  <a:pt x="119" y="230"/>
                </a:lnTo>
                <a:lnTo>
                  <a:pt x="115" y="230"/>
                </a:lnTo>
                <a:lnTo>
                  <a:pt x="111" y="230"/>
                </a:lnTo>
                <a:lnTo>
                  <a:pt x="106" y="230"/>
                </a:lnTo>
                <a:lnTo>
                  <a:pt x="102" y="230"/>
                </a:lnTo>
                <a:lnTo>
                  <a:pt x="93" y="226"/>
                </a:lnTo>
                <a:lnTo>
                  <a:pt x="84" y="222"/>
                </a:lnTo>
                <a:lnTo>
                  <a:pt x="80" y="217"/>
                </a:lnTo>
                <a:lnTo>
                  <a:pt x="71" y="217"/>
                </a:lnTo>
                <a:lnTo>
                  <a:pt x="71" y="217"/>
                </a:lnTo>
                <a:lnTo>
                  <a:pt x="71" y="213"/>
                </a:lnTo>
                <a:lnTo>
                  <a:pt x="71" y="204"/>
                </a:lnTo>
                <a:lnTo>
                  <a:pt x="75" y="199"/>
                </a:lnTo>
                <a:lnTo>
                  <a:pt x="80" y="199"/>
                </a:lnTo>
                <a:lnTo>
                  <a:pt x="102" y="195"/>
                </a:lnTo>
                <a:lnTo>
                  <a:pt x="106" y="191"/>
                </a:lnTo>
                <a:lnTo>
                  <a:pt x="106" y="186"/>
                </a:lnTo>
                <a:lnTo>
                  <a:pt x="106" y="186"/>
                </a:lnTo>
                <a:lnTo>
                  <a:pt x="102" y="182"/>
                </a:lnTo>
                <a:lnTo>
                  <a:pt x="97" y="177"/>
                </a:lnTo>
                <a:lnTo>
                  <a:pt x="97" y="173"/>
                </a:lnTo>
                <a:lnTo>
                  <a:pt x="93" y="173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4" y="164"/>
                </a:lnTo>
                <a:lnTo>
                  <a:pt x="84" y="164"/>
                </a:lnTo>
                <a:lnTo>
                  <a:pt x="75" y="164"/>
                </a:lnTo>
                <a:lnTo>
                  <a:pt x="71" y="160"/>
                </a:lnTo>
                <a:lnTo>
                  <a:pt x="75" y="155"/>
                </a:lnTo>
                <a:lnTo>
                  <a:pt x="80" y="155"/>
                </a:lnTo>
                <a:lnTo>
                  <a:pt x="88" y="160"/>
                </a:lnTo>
                <a:lnTo>
                  <a:pt x="88" y="160"/>
                </a:lnTo>
                <a:lnTo>
                  <a:pt x="93" y="155"/>
                </a:lnTo>
                <a:lnTo>
                  <a:pt x="93" y="155"/>
                </a:lnTo>
                <a:lnTo>
                  <a:pt x="93" y="151"/>
                </a:lnTo>
                <a:lnTo>
                  <a:pt x="93" y="146"/>
                </a:lnTo>
                <a:lnTo>
                  <a:pt x="88" y="146"/>
                </a:lnTo>
                <a:lnTo>
                  <a:pt x="80" y="142"/>
                </a:lnTo>
                <a:lnTo>
                  <a:pt x="80" y="142"/>
                </a:lnTo>
                <a:lnTo>
                  <a:pt x="75" y="142"/>
                </a:lnTo>
                <a:lnTo>
                  <a:pt x="71" y="142"/>
                </a:lnTo>
                <a:lnTo>
                  <a:pt x="66" y="142"/>
                </a:lnTo>
                <a:lnTo>
                  <a:pt x="62" y="142"/>
                </a:lnTo>
                <a:lnTo>
                  <a:pt x="57" y="142"/>
                </a:lnTo>
                <a:lnTo>
                  <a:pt x="57" y="142"/>
                </a:lnTo>
                <a:lnTo>
                  <a:pt x="53" y="137"/>
                </a:lnTo>
                <a:lnTo>
                  <a:pt x="48" y="137"/>
                </a:lnTo>
                <a:lnTo>
                  <a:pt x="44" y="137"/>
                </a:lnTo>
                <a:lnTo>
                  <a:pt x="44" y="137"/>
                </a:lnTo>
                <a:lnTo>
                  <a:pt x="40" y="133"/>
                </a:lnTo>
                <a:lnTo>
                  <a:pt x="44" y="129"/>
                </a:lnTo>
                <a:lnTo>
                  <a:pt x="44" y="129"/>
                </a:lnTo>
                <a:lnTo>
                  <a:pt x="44" y="124"/>
                </a:lnTo>
                <a:lnTo>
                  <a:pt x="44" y="124"/>
                </a:lnTo>
                <a:lnTo>
                  <a:pt x="44" y="120"/>
                </a:lnTo>
                <a:lnTo>
                  <a:pt x="40" y="120"/>
                </a:lnTo>
                <a:lnTo>
                  <a:pt x="35" y="115"/>
                </a:lnTo>
                <a:lnTo>
                  <a:pt x="31" y="111"/>
                </a:lnTo>
                <a:lnTo>
                  <a:pt x="31" y="106"/>
                </a:lnTo>
                <a:lnTo>
                  <a:pt x="26" y="102"/>
                </a:lnTo>
                <a:lnTo>
                  <a:pt x="26" y="97"/>
                </a:lnTo>
                <a:lnTo>
                  <a:pt x="26" y="93"/>
                </a:lnTo>
                <a:lnTo>
                  <a:pt x="26" y="93"/>
                </a:lnTo>
                <a:lnTo>
                  <a:pt x="31" y="93"/>
                </a:lnTo>
                <a:lnTo>
                  <a:pt x="31" y="97"/>
                </a:lnTo>
                <a:lnTo>
                  <a:pt x="31" y="97"/>
                </a:lnTo>
                <a:lnTo>
                  <a:pt x="35" y="102"/>
                </a:lnTo>
                <a:lnTo>
                  <a:pt x="35" y="102"/>
                </a:lnTo>
                <a:lnTo>
                  <a:pt x="40" y="106"/>
                </a:lnTo>
                <a:lnTo>
                  <a:pt x="44" y="111"/>
                </a:lnTo>
                <a:lnTo>
                  <a:pt x="48" y="115"/>
                </a:lnTo>
                <a:lnTo>
                  <a:pt x="53" y="115"/>
                </a:lnTo>
                <a:lnTo>
                  <a:pt x="57" y="120"/>
                </a:lnTo>
                <a:lnTo>
                  <a:pt x="62" y="124"/>
                </a:lnTo>
                <a:lnTo>
                  <a:pt x="66" y="124"/>
                </a:lnTo>
                <a:lnTo>
                  <a:pt x="75" y="133"/>
                </a:lnTo>
                <a:lnTo>
                  <a:pt x="80" y="133"/>
                </a:lnTo>
                <a:lnTo>
                  <a:pt x="84" y="137"/>
                </a:lnTo>
                <a:lnTo>
                  <a:pt x="93" y="137"/>
                </a:lnTo>
                <a:lnTo>
                  <a:pt x="93" y="133"/>
                </a:lnTo>
                <a:lnTo>
                  <a:pt x="88" y="129"/>
                </a:lnTo>
                <a:lnTo>
                  <a:pt x="88" y="129"/>
                </a:lnTo>
                <a:lnTo>
                  <a:pt x="84" y="124"/>
                </a:lnTo>
                <a:lnTo>
                  <a:pt x="84" y="124"/>
                </a:lnTo>
                <a:lnTo>
                  <a:pt x="80" y="120"/>
                </a:lnTo>
                <a:lnTo>
                  <a:pt x="80" y="115"/>
                </a:lnTo>
                <a:lnTo>
                  <a:pt x="75" y="115"/>
                </a:lnTo>
                <a:lnTo>
                  <a:pt x="71" y="115"/>
                </a:lnTo>
                <a:lnTo>
                  <a:pt x="66" y="115"/>
                </a:lnTo>
                <a:lnTo>
                  <a:pt x="66" y="115"/>
                </a:lnTo>
                <a:lnTo>
                  <a:pt x="62" y="111"/>
                </a:lnTo>
                <a:lnTo>
                  <a:pt x="62" y="106"/>
                </a:lnTo>
                <a:lnTo>
                  <a:pt x="66" y="106"/>
                </a:lnTo>
                <a:lnTo>
                  <a:pt x="66" y="106"/>
                </a:lnTo>
                <a:lnTo>
                  <a:pt x="71" y="106"/>
                </a:lnTo>
                <a:lnTo>
                  <a:pt x="75" y="111"/>
                </a:lnTo>
                <a:lnTo>
                  <a:pt x="75" y="106"/>
                </a:lnTo>
                <a:lnTo>
                  <a:pt x="75" y="106"/>
                </a:lnTo>
                <a:lnTo>
                  <a:pt x="71" y="106"/>
                </a:lnTo>
                <a:lnTo>
                  <a:pt x="71" y="102"/>
                </a:lnTo>
                <a:lnTo>
                  <a:pt x="71" y="102"/>
                </a:lnTo>
                <a:lnTo>
                  <a:pt x="71" y="102"/>
                </a:lnTo>
                <a:lnTo>
                  <a:pt x="66" y="102"/>
                </a:lnTo>
                <a:lnTo>
                  <a:pt x="66" y="97"/>
                </a:lnTo>
                <a:lnTo>
                  <a:pt x="62" y="97"/>
                </a:lnTo>
                <a:lnTo>
                  <a:pt x="62" y="102"/>
                </a:lnTo>
                <a:lnTo>
                  <a:pt x="57" y="102"/>
                </a:lnTo>
                <a:lnTo>
                  <a:pt x="53" y="97"/>
                </a:lnTo>
                <a:lnTo>
                  <a:pt x="48" y="97"/>
                </a:lnTo>
                <a:lnTo>
                  <a:pt x="48" y="97"/>
                </a:lnTo>
                <a:lnTo>
                  <a:pt x="44" y="93"/>
                </a:lnTo>
                <a:lnTo>
                  <a:pt x="40" y="89"/>
                </a:lnTo>
                <a:lnTo>
                  <a:pt x="40" y="89"/>
                </a:lnTo>
                <a:lnTo>
                  <a:pt x="35" y="84"/>
                </a:lnTo>
                <a:lnTo>
                  <a:pt x="35" y="75"/>
                </a:lnTo>
                <a:lnTo>
                  <a:pt x="31" y="75"/>
                </a:lnTo>
                <a:lnTo>
                  <a:pt x="31" y="71"/>
                </a:lnTo>
                <a:lnTo>
                  <a:pt x="26" y="71"/>
                </a:lnTo>
                <a:lnTo>
                  <a:pt x="22" y="71"/>
                </a:lnTo>
                <a:lnTo>
                  <a:pt x="17" y="66"/>
                </a:lnTo>
                <a:lnTo>
                  <a:pt x="13" y="66"/>
                </a:lnTo>
                <a:lnTo>
                  <a:pt x="13" y="62"/>
                </a:lnTo>
                <a:lnTo>
                  <a:pt x="9" y="58"/>
                </a:lnTo>
                <a:lnTo>
                  <a:pt x="4" y="58"/>
                </a:lnTo>
                <a:lnTo>
                  <a:pt x="0" y="53"/>
                </a:lnTo>
                <a:lnTo>
                  <a:pt x="0" y="49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2" name="Freeform 1025">
            <a:extLst>
              <a:ext uri="{FF2B5EF4-FFF2-40B4-BE49-F238E27FC236}">
                <a16:creationId xmlns:a16="http://schemas.microsoft.com/office/drawing/2014/main" id="{58D6E6CC-0DA8-4F5E-A505-DB9673800A4B}"/>
              </a:ext>
            </a:extLst>
          </p:cNvPr>
          <p:cNvSpPr>
            <a:spLocks/>
          </p:cNvSpPr>
          <p:nvPr/>
        </p:nvSpPr>
        <p:spPr bwMode="auto">
          <a:xfrm>
            <a:off x="6012961" y="4152866"/>
            <a:ext cx="229493" cy="213420"/>
          </a:xfrm>
          <a:custGeom>
            <a:avLst/>
            <a:gdLst>
              <a:gd name="T0" fmla="*/ 13 w 257"/>
              <a:gd name="T1" fmla="*/ 44 h 239"/>
              <a:gd name="T2" fmla="*/ 35 w 257"/>
              <a:gd name="T3" fmla="*/ 58 h 239"/>
              <a:gd name="T4" fmla="*/ 48 w 257"/>
              <a:gd name="T5" fmla="*/ 44 h 239"/>
              <a:gd name="T6" fmla="*/ 57 w 257"/>
              <a:gd name="T7" fmla="*/ 31 h 239"/>
              <a:gd name="T8" fmla="*/ 57 w 257"/>
              <a:gd name="T9" fmla="*/ 13 h 239"/>
              <a:gd name="T10" fmla="*/ 75 w 257"/>
              <a:gd name="T11" fmla="*/ 9 h 239"/>
              <a:gd name="T12" fmla="*/ 93 w 257"/>
              <a:gd name="T13" fmla="*/ 0 h 239"/>
              <a:gd name="T14" fmla="*/ 111 w 257"/>
              <a:gd name="T15" fmla="*/ 13 h 239"/>
              <a:gd name="T16" fmla="*/ 111 w 257"/>
              <a:gd name="T17" fmla="*/ 35 h 239"/>
              <a:gd name="T18" fmla="*/ 119 w 257"/>
              <a:gd name="T19" fmla="*/ 44 h 239"/>
              <a:gd name="T20" fmla="*/ 159 w 257"/>
              <a:gd name="T21" fmla="*/ 49 h 239"/>
              <a:gd name="T22" fmla="*/ 190 w 257"/>
              <a:gd name="T23" fmla="*/ 31 h 239"/>
              <a:gd name="T24" fmla="*/ 217 w 257"/>
              <a:gd name="T25" fmla="*/ 62 h 239"/>
              <a:gd name="T26" fmla="*/ 217 w 257"/>
              <a:gd name="T27" fmla="*/ 75 h 239"/>
              <a:gd name="T28" fmla="*/ 239 w 257"/>
              <a:gd name="T29" fmla="*/ 111 h 239"/>
              <a:gd name="T30" fmla="*/ 253 w 257"/>
              <a:gd name="T31" fmla="*/ 133 h 239"/>
              <a:gd name="T32" fmla="*/ 230 w 257"/>
              <a:gd name="T33" fmla="*/ 137 h 239"/>
              <a:gd name="T34" fmla="*/ 217 w 257"/>
              <a:gd name="T35" fmla="*/ 146 h 239"/>
              <a:gd name="T36" fmla="*/ 204 w 257"/>
              <a:gd name="T37" fmla="*/ 142 h 239"/>
              <a:gd name="T38" fmla="*/ 195 w 257"/>
              <a:gd name="T39" fmla="*/ 146 h 239"/>
              <a:gd name="T40" fmla="*/ 199 w 257"/>
              <a:gd name="T41" fmla="*/ 164 h 239"/>
              <a:gd name="T42" fmla="*/ 195 w 257"/>
              <a:gd name="T43" fmla="*/ 191 h 239"/>
              <a:gd name="T44" fmla="*/ 164 w 257"/>
              <a:gd name="T45" fmla="*/ 191 h 239"/>
              <a:gd name="T46" fmla="*/ 155 w 257"/>
              <a:gd name="T47" fmla="*/ 222 h 239"/>
              <a:gd name="T48" fmla="*/ 137 w 257"/>
              <a:gd name="T49" fmla="*/ 239 h 239"/>
              <a:gd name="T50" fmla="*/ 128 w 257"/>
              <a:gd name="T51" fmla="*/ 230 h 239"/>
              <a:gd name="T52" fmla="*/ 124 w 257"/>
              <a:gd name="T53" fmla="*/ 226 h 239"/>
              <a:gd name="T54" fmla="*/ 124 w 257"/>
              <a:gd name="T55" fmla="*/ 230 h 239"/>
              <a:gd name="T56" fmla="*/ 106 w 257"/>
              <a:gd name="T57" fmla="*/ 230 h 239"/>
              <a:gd name="T58" fmla="*/ 80 w 257"/>
              <a:gd name="T59" fmla="*/ 217 h 239"/>
              <a:gd name="T60" fmla="*/ 71 w 257"/>
              <a:gd name="T61" fmla="*/ 204 h 239"/>
              <a:gd name="T62" fmla="*/ 106 w 257"/>
              <a:gd name="T63" fmla="*/ 191 h 239"/>
              <a:gd name="T64" fmla="*/ 97 w 257"/>
              <a:gd name="T65" fmla="*/ 177 h 239"/>
              <a:gd name="T66" fmla="*/ 88 w 257"/>
              <a:gd name="T67" fmla="*/ 168 h 239"/>
              <a:gd name="T68" fmla="*/ 75 w 257"/>
              <a:gd name="T69" fmla="*/ 164 h 239"/>
              <a:gd name="T70" fmla="*/ 88 w 257"/>
              <a:gd name="T71" fmla="*/ 160 h 239"/>
              <a:gd name="T72" fmla="*/ 93 w 257"/>
              <a:gd name="T73" fmla="*/ 151 h 239"/>
              <a:gd name="T74" fmla="*/ 80 w 257"/>
              <a:gd name="T75" fmla="*/ 142 h 239"/>
              <a:gd name="T76" fmla="*/ 62 w 257"/>
              <a:gd name="T77" fmla="*/ 142 h 239"/>
              <a:gd name="T78" fmla="*/ 48 w 257"/>
              <a:gd name="T79" fmla="*/ 137 h 239"/>
              <a:gd name="T80" fmla="*/ 44 w 257"/>
              <a:gd name="T81" fmla="*/ 129 h 239"/>
              <a:gd name="T82" fmla="*/ 44 w 257"/>
              <a:gd name="T83" fmla="*/ 120 h 239"/>
              <a:gd name="T84" fmla="*/ 31 w 257"/>
              <a:gd name="T85" fmla="*/ 106 h 239"/>
              <a:gd name="T86" fmla="*/ 26 w 257"/>
              <a:gd name="T87" fmla="*/ 93 h 239"/>
              <a:gd name="T88" fmla="*/ 35 w 257"/>
              <a:gd name="T89" fmla="*/ 102 h 239"/>
              <a:gd name="T90" fmla="*/ 48 w 257"/>
              <a:gd name="T91" fmla="*/ 115 h 239"/>
              <a:gd name="T92" fmla="*/ 66 w 257"/>
              <a:gd name="T93" fmla="*/ 124 h 239"/>
              <a:gd name="T94" fmla="*/ 93 w 257"/>
              <a:gd name="T95" fmla="*/ 137 h 239"/>
              <a:gd name="T96" fmla="*/ 84 w 257"/>
              <a:gd name="T97" fmla="*/ 124 h 239"/>
              <a:gd name="T98" fmla="*/ 75 w 257"/>
              <a:gd name="T99" fmla="*/ 115 h 239"/>
              <a:gd name="T100" fmla="*/ 62 w 257"/>
              <a:gd name="T101" fmla="*/ 111 h 239"/>
              <a:gd name="T102" fmla="*/ 71 w 257"/>
              <a:gd name="T103" fmla="*/ 106 h 239"/>
              <a:gd name="T104" fmla="*/ 71 w 257"/>
              <a:gd name="T105" fmla="*/ 106 h 239"/>
              <a:gd name="T106" fmla="*/ 66 w 257"/>
              <a:gd name="T107" fmla="*/ 102 h 239"/>
              <a:gd name="T108" fmla="*/ 57 w 257"/>
              <a:gd name="T109" fmla="*/ 102 h 239"/>
              <a:gd name="T110" fmla="*/ 44 w 257"/>
              <a:gd name="T111" fmla="*/ 93 h 239"/>
              <a:gd name="T112" fmla="*/ 35 w 257"/>
              <a:gd name="T113" fmla="*/ 75 h 239"/>
              <a:gd name="T114" fmla="*/ 22 w 257"/>
              <a:gd name="T115" fmla="*/ 71 h 239"/>
              <a:gd name="T116" fmla="*/ 9 w 257"/>
              <a:gd name="T117" fmla="*/ 5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39">
                <a:moveTo>
                  <a:pt x="0" y="49"/>
                </a:moveTo>
                <a:lnTo>
                  <a:pt x="4" y="44"/>
                </a:lnTo>
                <a:lnTo>
                  <a:pt x="9" y="44"/>
                </a:lnTo>
                <a:lnTo>
                  <a:pt x="13" y="44"/>
                </a:lnTo>
                <a:lnTo>
                  <a:pt x="17" y="49"/>
                </a:lnTo>
                <a:lnTo>
                  <a:pt x="26" y="53"/>
                </a:lnTo>
                <a:lnTo>
                  <a:pt x="31" y="53"/>
                </a:lnTo>
                <a:lnTo>
                  <a:pt x="35" y="58"/>
                </a:lnTo>
                <a:lnTo>
                  <a:pt x="40" y="53"/>
                </a:lnTo>
                <a:lnTo>
                  <a:pt x="48" y="49"/>
                </a:lnTo>
                <a:lnTo>
                  <a:pt x="48" y="49"/>
                </a:lnTo>
                <a:lnTo>
                  <a:pt x="48" y="44"/>
                </a:lnTo>
                <a:lnTo>
                  <a:pt x="53" y="40"/>
                </a:lnTo>
                <a:lnTo>
                  <a:pt x="53" y="40"/>
                </a:lnTo>
                <a:lnTo>
                  <a:pt x="57" y="35"/>
                </a:lnTo>
                <a:lnTo>
                  <a:pt x="57" y="31"/>
                </a:lnTo>
                <a:lnTo>
                  <a:pt x="53" y="22"/>
                </a:lnTo>
                <a:lnTo>
                  <a:pt x="48" y="13"/>
                </a:lnTo>
                <a:lnTo>
                  <a:pt x="53" y="13"/>
                </a:lnTo>
                <a:lnTo>
                  <a:pt x="57" y="13"/>
                </a:lnTo>
                <a:lnTo>
                  <a:pt x="62" y="13"/>
                </a:lnTo>
                <a:lnTo>
                  <a:pt x="66" y="13"/>
                </a:lnTo>
                <a:lnTo>
                  <a:pt x="71" y="13"/>
                </a:lnTo>
                <a:lnTo>
                  <a:pt x="75" y="9"/>
                </a:lnTo>
                <a:lnTo>
                  <a:pt x="75" y="4"/>
                </a:lnTo>
                <a:lnTo>
                  <a:pt x="80" y="0"/>
                </a:lnTo>
                <a:lnTo>
                  <a:pt x="88" y="0"/>
                </a:lnTo>
                <a:lnTo>
                  <a:pt x="93" y="0"/>
                </a:lnTo>
                <a:lnTo>
                  <a:pt x="106" y="0"/>
                </a:lnTo>
                <a:lnTo>
                  <a:pt x="106" y="4"/>
                </a:lnTo>
                <a:lnTo>
                  <a:pt x="111" y="9"/>
                </a:lnTo>
                <a:lnTo>
                  <a:pt x="111" y="13"/>
                </a:lnTo>
                <a:lnTo>
                  <a:pt x="111" y="18"/>
                </a:lnTo>
                <a:lnTo>
                  <a:pt x="106" y="22"/>
                </a:lnTo>
                <a:lnTo>
                  <a:pt x="111" y="31"/>
                </a:lnTo>
                <a:lnTo>
                  <a:pt x="111" y="35"/>
                </a:lnTo>
                <a:lnTo>
                  <a:pt x="111" y="40"/>
                </a:lnTo>
                <a:lnTo>
                  <a:pt x="115" y="44"/>
                </a:lnTo>
                <a:lnTo>
                  <a:pt x="115" y="44"/>
                </a:lnTo>
                <a:lnTo>
                  <a:pt x="119" y="44"/>
                </a:lnTo>
                <a:lnTo>
                  <a:pt x="124" y="49"/>
                </a:lnTo>
                <a:lnTo>
                  <a:pt x="133" y="49"/>
                </a:lnTo>
                <a:lnTo>
                  <a:pt x="146" y="53"/>
                </a:lnTo>
                <a:lnTo>
                  <a:pt x="159" y="49"/>
                </a:lnTo>
                <a:lnTo>
                  <a:pt x="168" y="49"/>
                </a:lnTo>
                <a:lnTo>
                  <a:pt x="168" y="49"/>
                </a:lnTo>
                <a:lnTo>
                  <a:pt x="182" y="35"/>
                </a:lnTo>
                <a:lnTo>
                  <a:pt x="190" y="31"/>
                </a:lnTo>
                <a:lnTo>
                  <a:pt x="190" y="40"/>
                </a:lnTo>
                <a:lnTo>
                  <a:pt x="195" y="44"/>
                </a:lnTo>
                <a:lnTo>
                  <a:pt x="217" y="58"/>
                </a:lnTo>
                <a:lnTo>
                  <a:pt x="217" y="62"/>
                </a:lnTo>
                <a:lnTo>
                  <a:pt x="222" y="66"/>
                </a:lnTo>
                <a:lnTo>
                  <a:pt x="222" y="71"/>
                </a:lnTo>
                <a:lnTo>
                  <a:pt x="222" y="71"/>
                </a:lnTo>
                <a:lnTo>
                  <a:pt x="217" y="75"/>
                </a:lnTo>
                <a:lnTo>
                  <a:pt x="222" y="80"/>
                </a:lnTo>
                <a:lnTo>
                  <a:pt x="226" y="80"/>
                </a:lnTo>
                <a:lnTo>
                  <a:pt x="235" y="97"/>
                </a:lnTo>
                <a:lnTo>
                  <a:pt x="239" y="111"/>
                </a:lnTo>
                <a:lnTo>
                  <a:pt x="244" y="120"/>
                </a:lnTo>
                <a:lnTo>
                  <a:pt x="248" y="120"/>
                </a:lnTo>
                <a:lnTo>
                  <a:pt x="253" y="129"/>
                </a:lnTo>
                <a:lnTo>
                  <a:pt x="253" y="133"/>
                </a:lnTo>
                <a:lnTo>
                  <a:pt x="257" y="137"/>
                </a:lnTo>
                <a:lnTo>
                  <a:pt x="248" y="137"/>
                </a:lnTo>
                <a:lnTo>
                  <a:pt x="244" y="133"/>
                </a:lnTo>
                <a:lnTo>
                  <a:pt x="230" y="137"/>
                </a:lnTo>
                <a:lnTo>
                  <a:pt x="230" y="142"/>
                </a:lnTo>
                <a:lnTo>
                  <a:pt x="226" y="142"/>
                </a:lnTo>
                <a:lnTo>
                  <a:pt x="222" y="146"/>
                </a:lnTo>
                <a:lnTo>
                  <a:pt x="217" y="146"/>
                </a:lnTo>
                <a:lnTo>
                  <a:pt x="213" y="146"/>
                </a:lnTo>
                <a:lnTo>
                  <a:pt x="213" y="142"/>
                </a:lnTo>
                <a:lnTo>
                  <a:pt x="204" y="142"/>
                </a:lnTo>
                <a:lnTo>
                  <a:pt x="204" y="142"/>
                </a:lnTo>
                <a:lnTo>
                  <a:pt x="199" y="142"/>
                </a:lnTo>
                <a:lnTo>
                  <a:pt x="195" y="137"/>
                </a:lnTo>
                <a:lnTo>
                  <a:pt x="190" y="137"/>
                </a:lnTo>
                <a:lnTo>
                  <a:pt x="195" y="146"/>
                </a:lnTo>
                <a:lnTo>
                  <a:pt x="195" y="146"/>
                </a:lnTo>
                <a:lnTo>
                  <a:pt x="195" y="160"/>
                </a:lnTo>
                <a:lnTo>
                  <a:pt x="195" y="164"/>
                </a:lnTo>
                <a:lnTo>
                  <a:pt x="199" y="164"/>
                </a:lnTo>
                <a:lnTo>
                  <a:pt x="199" y="168"/>
                </a:lnTo>
                <a:lnTo>
                  <a:pt x="199" y="177"/>
                </a:lnTo>
                <a:lnTo>
                  <a:pt x="204" y="186"/>
                </a:lnTo>
                <a:lnTo>
                  <a:pt x="195" y="191"/>
                </a:lnTo>
                <a:lnTo>
                  <a:pt x="186" y="191"/>
                </a:lnTo>
                <a:lnTo>
                  <a:pt x="186" y="191"/>
                </a:lnTo>
                <a:lnTo>
                  <a:pt x="186" y="195"/>
                </a:lnTo>
                <a:lnTo>
                  <a:pt x="164" y="191"/>
                </a:lnTo>
                <a:lnTo>
                  <a:pt x="159" y="195"/>
                </a:lnTo>
                <a:lnTo>
                  <a:pt x="159" y="199"/>
                </a:lnTo>
                <a:lnTo>
                  <a:pt x="155" y="213"/>
                </a:lnTo>
                <a:lnTo>
                  <a:pt x="155" y="222"/>
                </a:lnTo>
                <a:lnTo>
                  <a:pt x="155" y="222"/>
                </a:lnTo>
                <a:lnTo>
                  <a:pt x="146" y="226"/>
                </a:lnTo>
                <a:lnTo>
                  <a:pt x="142" y="239"/>
                </a:lnTo>
                <a:lnTo>
                  <a:pt x="137" y="239"/>
                </a:lnTo>
                <a:lnTo>
                  <a:pt x="137" y="239"/>
                </a:lnTo>
                <a:lnTo>
                  <a:pt x="133" y="239"/>
                </a:lnTo>
                <a:lnTo>
                  <a:pt x="133" y="235"/>
                </a:lnTo>
                <a:lnTo>
                  <a:pt x="128" y="230"/>
                </a:lnTo>
                <a:lnTo>
                  <a:pt x="128" y="226"/>
                </a:lnTo>
                <a:lnTo>
                  <a:pt x="128" y="226"/>
                </a:lnTo>
                <a:lnTo>
                  <a:pt x="128" y="222"/>
                </a:lnTo>
                <a:lnTo>
                  <a:pt x="124" y="226"/>
                </a:lnTo>
                <a:lnTo>
                  <a:pt x="124" y="226"/>
                </a:lnTo>
                <a:lnTo>
                  <a:pt x="124" y="226"/>
                </a:lnTo>
                <a:lnTo>
                  <a:pt x="124" y="230"/>
                </a:lnTo>
                <a:lnTo>
                  <a:pt x="124" y="230"/>
                </a:lnTo>
                <a:lnTo>
                  <a:pt x="119" y="230"/>
                </a:lnTo>
                <a:lnTo>
                  <a:pt x="115" y="230"/>
                </a:lnTo>
                <a:lnTo>
                  <a:pt x="111" y="230"/>
                </a:lnTo>
                <a:lnTo>
                  <a:pt x="106" y="230"/>
                </a:lnTo>
                <a:lnTo>
                  <a:pt x="102" y="230"/>
                </a:lnTo>
                <a:lnTo>
                  <a:pt x="93" y="226"/>
                </a:lnTo>
                <a:lnTo>
                  <a:pt x="84" y="222"/>
                </a:lnTo>
                <a:lnTo>
                  <a:pt x="80" y="217"/>
                </a:lnTo>
                <a:lnTo>
                  <a:pt x="71" y="217"/>
                </a:lnTo>
                <a:lnTo>
                  <a:pt x="71" y="217"/>
                </a:lnTo>
                <a:lnTo>
                  <a:pt x="71" y="213"/>
                </a:lnTo>
                <a:lnTo>
                  <a:pt x="71" y="204"/>
                </a:lnTo>
                <a:lnTo>
                  <a:pt x="75" y="199"/>
                </a:lnTo>
                <a:lnTo>
                  <a:pt x="80" y="199"/>
                </a:lnTo>
                <a:lnTo>
                  <a:pt x="102" y="195"/>
                </a:lnTo>
                <a:lnTo>
                  <a:pt x="106" y="191"/>
                </a:lnTo>
                <a:lnTo>
                  <a:pt x="106" y="186"/>
                </a:lnTo>
                <a:lnTo>
                  <a:pt x="106" y="186"/>
                </a:lnTo>
                <a:lnTo>
                  <a:pt x="102" y="182"/>
                </a:lnTo>
                <a:lnTo>
                  <a:pt x="97" y="177"/>
                </a:lnTo>
                <a:lnTo>
                  <a:pt x="97" y="173"/>
                </a:lnTo>
                <a:lnTo>
                  <a:pt x="93" y="173"/>
                </a:lnTo>
                <a:lnTo>
                  <a:pt x="88" y="168"/>
                </a:lnTo>
                <a:lnTo>
                  <a:pt x="88" y="168"/>
                </a:lnTo>
                <a:lnTo>
                  <a:pt x="88" y="168"/>
                </a:lnTo>
                <a:lnTo>
                  <a:pt x="84" y="164"/>
                </a:lnTo>
                <a:lnTo>
                  <a:pt x="84" y="164"/>
                </a:lnTo>
                <a:lnTo>
                  <a:pt x="75" y="164"/>
                </a:lnTo>
                <a:lnTo>
                  <a:pt x="71" y="160"/>
                </a:lnTo>
                <a:lnTo>
                  <a:pt x="75" y="155"/>
                </a:lnTo>
                <a:lnTo>
                  <a:pt x="80" y="155"/>
                </a:lnTo>
                <a:lnTo>
                  <a:pt x="88" y="160"/>
                </a:lnTo>
                <a:lnTo>
                  <a:pt x="88" y="160"/>
                </a:lnTo>
                <a:lnTo>
                  <a:pt x="93" y="155"/>
                </a:lnTo>
                <a:lnTo>
                  <a:pt x="93" y="155"/>
                </a:lnTo>
                <a:lnTo>
                  <a:pt x="93" y="151"/>
                </a:lnTo>
                <a:lnTo>
                  <a:pt x="93" y="146"/>
                </a:lnTo>
                <a:lnTo>
                  <a:pt x="88" y="146"/>
                </a:lnTo>
                <a:lnTo>
                  <a:pt x="80" y="142"/>
                </a:lnTo>
                <a:lnTo>
                  <a:pt x="80" y="142"/>
                </a:lnTo>
                <a:lnTo>
                  <a:pt x="75" y="142"/>
                </a:lnTo>
                <a:lnTo>
                  <a:pt x="71" y="142"/>
                </a:lnTo>
                <a:lnTo>
                  <a:pt x="66" y="142"/>
                </a:lnTo>
                <a:lnTo>
                  <a:pt x="62" y="142"/>
                </a:lnTo>
                <a:lnTo>
                  <a:pt x="57" y="142"/>
                </a:lnTo>
                <a:lnTo>
                  <a:pt x="57" y="142"/>
                </a:lnTo>
                <a:lnTo>
                  <a:pt x="53" y="137"/>
                </a:lnTo>
                <a:lnTo>
                  <a:pt x="48" y="137"/>
                </a:lnTo>
                <a:lnTo>
                  <a:pt x="44" y="137"/>
                </a:lnTo>
                <a:lnTo>
                  <a:pt x="44" y="137"/>
                </a:lnTo>
                <a:lnTo>
                  <a:pt x="40" y="133"/>
                </a:lnTo>
                <a:lnTo>
                  <a:pt x="44" y="129"/>
                </a:lnTo>
                <a:lnTo>
                  <a:pt x="44" y="129"/>
                </a:lnTo>
                <a:lnTo>
                  <a:pt x="44" y="124"/>
                </a:lnTo>
                <a:lnTo>
                  <a:pt x="44" y="124"/>
                </a:lnTo>
                <a:lnTo>
                  <a:pt x="44" y="120"/>
                </a:lnTo>
                <a:lnTo>
                  <a:pt x="40" y="120"/>
                </a:lnTo>
                <a:lnTo>
                  <a:pt x="35" y="115"/>
                </a:lnTo>
                <a:lnTo>
                  <a:pt x="31" y="111"/>
                </a:lnTo>
                <a:lnTo>
                  <a:pt x="31" y="106"/>
                </a:lnTo>
                <a:lnTo>
                  <a:pt x="26" y="102"/>
                </a:lnTo>
                <a:lnTo>
                  <a:pt x="26" y="97"/>
                </a:lnTo>
                <a:lnTo>
                  <a:pt x="26" y="93"/>
                </a:lnTo>
                <a:lnTo>
                  <a:pt x="26" y="93"/>
                </a:lnTo>
                <a:lnTo>
                  <a:pt x="31" y="93"/>
                </a:lnTo>
                <a:lnTo>
                  <a:pt x="31" y="97"/>
                </a:lnTo>
                <a:lnTo>
                  <a:pt x="31" y="97"/>
                </a:lnTo>
                <a:lnTo>
                  <a:pt x="35" y="102"/>
                </a:lnTo>
                <a:lnTo>
                  <a:pt x="35" y="102"/>
                </a:lnTo>
                <a:lnTo>
                  <a:pt x="40" y="106"/>
                </a:lnTo>
                <a:lnTo>
                  <a:pt x="44" y="111"/>
                </a:lnTo>
                <a:lnTo>
                  <a:pt x="48" y="115"/>
                </a:lnTo>
                <a:lnTo>
                  <a:pt x="53" y="115"/>
                </a:lnTo>
                <a:lnTo>
                  <a:pt x="57" y="120"/>
                </a:lnTo>
                <a:lnTo>
                  <a:pt x="62" y="124"/>
                </a:lnTo>
                <a:lnTo>
                  <a:pt x="66" y="124"/>
                </a:lnTo>
                <a:lnTo>
                  <a:pt x="75" y="133"/>
                </a:lnTo>
                <a:lnTo>
                  <a:pt x="80" y="133"/>
                </a:lnTo>
                <a:lnTo>
                  <a:pt x="84" y="137"/>
                </a:lnTo>
                <a:lnTo>
                  <a:pt x="93" y="137"/>
                </a:lnTo>
                <a:lnTo>
                  <a:pt x="93" y="133"/>
                </a:lnTo>
                <a:lnTo>
                  <a:pt x="88" y="129"/>
                </a:lnTo>
                <a:lnTo>
                  <a:pt x="88" y="129"/>
                </a:lnTo>
                <a:lnTo>
                  <a:pt x="84" y="124"/>
                </a:lnTo>
                <a:lnTo>
                  <a:pt x="84" y="124"/>
                </a:lnTo>
                <a:lnTo>
                  <a:pt x="80" y="120"/>
                </a:lnTo>
                <a:lnTo>
                  <a:pt x="80" y="115"/>
                </a:lnTo>
                <a:lnTo>
                  <a:pt x="75" y="115"/>
                </a:lnTo>
                <a:lnTo>
                  <a:pt x="71" y="115"/>
                </a:lnTo>
                <a:lnTo>
                  <a:pt x="66" y="115"/>
                </a:lnTo>
                <a:lnTo>
                  <a:pt x="66" y="115"/>
                </a:lnTo>
                <a:lnTo>
                  <a:pt x="62" y="111"/>
                </a:lnTo>
                <a:lnTo>
                  <a:pt x="62" y="106"/>
                </a:lnTo>
                <a:lnTo>
                  <a:pt x="66" y="106"/>
                </a:lnTo>
                <a:lnTo>
                  <a:pt x="66" y="106"/>
                </a:lnTo>
                <a:lnTo>
                  <a:pt x="71" y="106"/>
                </a:lnTo>
                <a:lnTo>
                  <a:pt x="75" y="111"/>
                </a:lnTo>
                <a:lnTo>
                  <a:pt x="75" y="106"/>
                </a:lnTo>
                <a:lnTo>
                  <a:pt x="75" y="106"/>
                </a:lnTo>
                <a:lnTo>
                  <a:pt x="71" y="106"/>
                </a:lnTo>
                <a:lnTo>
                  <a:pt x="71" y="102"/>
                </a:lnTo>
                <a:lnTo>
                  <a:pt x="71" y="102"/>
                </a:lnTo>
                <a:lnTo>
                  <a:pt x="71" y="102"/>
                </a:lnTo>
                <a:lnTo>
                  <a:pt x="66" y="102"/>
                </a:lnTo>
                <a:lnTo>
                  <a:pt x="66" y="97"/>
                </a:lnTo>
                <a:lnTo>
                  <a:pt x="62" y="97"/>
                </a:lnTo>
                <a:lnTo>
                  <a:pt x="62" y="102"/>
                </a:lnTo>
                <a:lnTo>
                  <a:pt x="57" y="102"/>
                </a:lnTo>
                <a:lnTo>
                  <a:pt x="53" y="97"/>
                </a:lnTo>
                <a:lnTo>
                  <a:pt x="48" y="97"/>
                </a:lnTo>
                <a:lnTo>
                  <a:pt x="48" y="97"/>
                </a:lnTo>
                <a:lnTo>
                  <a:pt x="44" y="93"/>
                </a:lnTo>
                <a:lnTo>
                  <a:pt x="40" y="89"/>
                </a:lnTo>
                <a:lnTo>
                  <a:pt x="40" y="89"/>
                </a:lnTo>
                <a:lnTo>
                  <a:pt x="35" y="84"/>
                </a:lnTo>
                <a:lnTo>
                  <a:pt x="35" y="75"/>
                </a:lnTo>
                <a:lnTo>
                  <a:pt x="31" y="75"/>
                </a:lnTo>
                <a:lnTo>
                  <a:pt x="31" y="71"/>
                </a:lnTo>
                <a:lnTo>
                  <a:pt x="26" y="71"/>
                </a:lnTo>
                <a:lnTo>
                  <a:pt x="22" y="71"/>
                </a:lnTo>
                <a:lnTo>
                  <a:pt x="17" y="66"/>
                </a:lnTo>
                <a:lnTo>
                  <a:pt x="13" y="66"/>
                </a:lnTo>
                <a:lnTo>
                  <a:pt x="13" y="62"/>
                </a:lnTo>
                <a:lnTo>
                  <a:pt x="9" y="58"/>
                </a:lnTo>
                <a:lnTo>
                  <a:pt x="4" y="58"/>
                </a:lnTo>
                <a:lnTo>
                  <a:pt x="0" y="53"/>
                </a:lnTo>
                <a:lnTo>
                  <a:pt x="0" y="4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3" name="Freeform 1026">
            <a:extLst>
              <a:ext uri="{FF2B5EF4-FFF2-40B4-BE49-F238E27FC236}">
                <a16:creationId xmlns:a16="http://schemas.microsoft.com/office/drawing/2014/main" id="{9CACD37F-DDA3-44DC-B87A-3E8C269CF5A1}"/>
              </a:ext>
            </a:extLst>
          </p:cNvPr>
          <p:cNvSpPr>
            <a:spLocks/>
          </p:cNvSpPr>
          <p:nvPr/>
        </p:nvSpPr>
        <p:spPr bwMode="auto">
          <a:xfrm>
            <a:off x="6012960" y="4211804"/>
            <a:ext cx="23217" cy="24110"/>
          </a:xfrm>
          <a:custGeom>
            <a:avLst/>
            <a:gdLst>
              <a:gd name="T0" fmla="*/ 0 w 26"/>
              <a:gd name="T1" fmla="*/ 9 h 27"/>
              <a:gd name="T2" fmla="*/ 4 w 26"/>
              <a:gd name="T3" fmla="*/ 5 h 27"/>
              <a:gd name="T4" fmla="*/ 4 w 26"/>
              <a:gd name="T5" fmla="*/ 0 h 27"/>
              <a:gd name="T6" fmla="*/ 9 w 26"/>
              <a:gd name="T7" fmla="*/ 5 h 27"/>
              <a:gd name="T8" fmla="*/ 13 w 26"/>
              <a:gd name="T9" fmla="*/ 5 h 27"/>
              <a:gd name="T10" fmla="*/ 17 w 26"/>
              <a:gd name="T11" fmla="*/ 9 h 27"/>
              <a:gd name="T12" fmla="*/ 22 w 26"/>
              <a:gd name="T13" fmla="*/ 9 h 27"/>
              <a:gd name="T14" fmla="*/ 22 w 26"/>
              <a:gd name="T15" fmla="*/ 14 h 27"/>
              <a:gd name="T16" fmla="*/ 22 w 26"/>
              <a:gd name="T17" fmla="*/ 14 h 27"/>
              <a:gd name="T18" fmla="*/ 26 w 26"/>
              <a:gd name="T19" fmla="*/ 14 h 27"/>
              <a:gd name="T20" fmla="*/ 26 w 26"/>
              <a:gd name="T21" fmla="*/ 18 h 27"/>
              <a:gd name="T22" fmla="*/ 22 w 26"/>
              <a:gd name="T23" fmla="*/ 23 h 27"/>
              <a:gd name="T24" fmla="*/ 17 w 26"/>
              <a:gd name="T25" fmla="*/ 23 h 27"/>
              <a:gd name="T26" fmla="*/ 17 w 26"/>
              <a:gd name="T27" fmla="*/ 27 h 27"/>
              <a:gd name="T28" fmla="*/ 17 w 26"/>
              <a:gd name="T29" fmla="*/ 27 h 27"/>
              <a:gd name="T30" fmla="*/ 9 w 26"/>
              <a:gd name="T31" fmla="*/ 23 h 27"/>
              <a:gd name="T32" fmla="*/ 9 w 26"/>
              <a:gd name="T33" fmla="*/ 18 h 27"/>
              <a:gd name="T34" fmla="*/ 9 w 26"/>
              <a:gd name="T35" fmla="*/ 14 h 27"/>
              <a:gd name="T36" fmla="*/ 9 w 26"/>
              <a:gd name="T37" fmla="*/ 14 h 27"/>
              <a:gd name="T38" fmla="*/ 9 w 26"/>
              <a:gd name="T39" fmla="*/ 14 h 27"/>
              <a:gd name="T40" fmla="*/ 4 w 26"/>
              <a:gd name="T41" fmla="*/ 14 h 27"/>
              <a:gd name="T42" fmla="*/ 4 w 26"/>
              <a:gd name="T43" fmla="*/ 9 h 27"/>
              <a:gd name="T44" fmla="*/ 0 w 26"/>
              <a:gd name="T45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27">
                <a:moveTo>
                  <a:pt x="0" y="9"/>
                </a:moveTo>
                <a:lnTo>
                  <a:pt x="4" y="5"/>
                </a:lnTo>
                <a:lnTo>
                  <a:pt x="4" y="0"/>
                </a:lnTo>
                <a:lnTo>
                  <a:pt x="9" y="5"/>
                </a:lnTo>
                <a:lnTo>
                  <a:pt x="13" y="5"/>
                </a:lnTo>
                <a:lnTo>
                  <a:pt x="17" y="9"/>
                </a:lnTo>
                <a:lnTo>
                  <a:pt x="22" y="9"/>
                </a:lnTo>
                <a:lnTo>
                  <a:pt x="22" y="14"/>
                </a:lnTo>
                <a:lnTo>
                  <a:pt x="22" y="14"/>
                </a:lnTo>
                <a:lnTo>
                  <a:pt x="26" y="14"/>
                </a:lnTo>
                <a:lnTo>
                  <a:pt x="26" y="18"/>
                </a:lnTo>
                <a:lnTo>
                  <a:pt x="22" y="23"/>
                </a:lnTo>
                <a:lnTo>
                  <a:pt x="17" y="23"/>
                </a:lnTo>
                <a:lnTo>
                  <a:pt x="17" y="27"/>
                </a:lnTo>
                <a:lnTo>
                  <a:pt x="17" y="27"/>
                </a:lnTo>
                <a:lnTo>
                  <a:pt x="9" y="23"/>
                </a:lnTo>
                <a:lnTo>
                  <a:pt x="9" y="18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4" y="14"/>
                </a:lnTo>
                <a:lnTo>
                  <a:pt x="4" y="9"/>
                </a:lnTo>
                <a:lnTo>
                  <a:pt x="0" y="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4" name="Freeform 1027">
            <a:extLst>
              <a:ext uri="{FF2B5EF4-FFF2-40B4-BE49-F238E27FC236}">
                <a16:creationId xmlns:a16="http://schemas.microsoft.com/office/drawing/2014/main" id="{9F16038F-2BA9-4486-8D91-78C6C821F1B8}"/>
              </a:ext>
            </a:extLst>
          </p:cNvPr>
          <p:cNvSpPr>
            <a:spLocks/>
          </p:cNvSpPr>
          <p:nvPr/>
        </p:nvSpPr>
        <p:spPr bwMode="auto">
          <a:xfrm>
            <a:off x="6012960" y="4211804"/>
            <a:ext cx="23217" cy="24110"/>
          </a:xfrm>
          <a:custGeom>
            <a:avLst/>
            <a:gdLst>
              <a:gd name="T0" fmla="*/ 0 w 26"/>
              <a:gd name="T1" fmla="*/ 9 h 27"/>
              <a:gd name="T2" fmla="*/ 4 w 26"/>
              <a:gd name="T3" fmla="*/ 5 h 27"/>
              <a:gd name="T4" fmla="*/ 4 w 26"/>
              <a:gd name="T5" fmla="*/ 0 h 27"/>
              <a:gd name="T6" fmla="*/ 9 w 26"/>
              <a:gd name="T7" fmla="*/ 5 h 27"/>
              <a:gd name="T8" fmla="*/ 13 w 26"/>
              <a:gd name="T9" fmla="*/ 5 h 27"/>
              <a:gd name="T10" fmla="*/ 17 w 26"/>
              <a:gd name="T11" fmla="*/ 9 h 27"/>
              <a:gd name="T12" fmla="*/ 22 w 26"/>
              <a:gd name="T13" fmla="*/ 9 h 27"/>
              <a:gd name="T14" fmla="*/ 22 w 26"/>
              <a:gd name="T15" fmla="*/ 14 h 27"/>
              <a:gd name="T16" fmla="*/ 22 w 26"/>
              <a:gd name="T17" fmla="*/ 14 h 27"/>
              <a:gd name="T18" fmla="*/ 26 w 26"/>
              <a:gd name="T19" fmla="*/ 14 h 27"/>
              <a:gd name="T20" fmla="*/ 26 w 26"/>
              <a:gd name="T21" fmla="*/ 18 h 27"/>
              <a:gd name="T22" fmla="*/ 22 w 26"/>
              <a:gd name="T23" fmla="*/ 23 h 27"/>
              <a:gd name="T24" fmla="*/ 17 w 26"/>
              <a:gd name="T25" fmla="*/ 23 h 27"/>
              <a:gd name="T26" fmla="*/ 17 w 26"/>
              <a:gd name="T27" fmla="*/ 27 h 27"/>
              <a:gd name="T28" fmla="*/ 17 w 26"/>
              <a:gd name="T29" fmla="*/ 27 h 27"/>
              <a:gd name="T30" fmla="*/ 9 w 26"/>
              <a:gd name="T31" fmla="*/ 23 h 27"/>
              <a:gd name="T32" fmla="*/ 9 w 26"/>
              <a:gd name="T33" fmla="*/ 18 h 27"/>
              <a:gd name="T34" fmla="*/ 9 w 26"/>
              <a:gd name="T35" fmla="*/ 14 h 27"/>
              <a:gd name="T36" fmla="*/ 9 w 26"/>
              <a:gd name="T37" fmla="*/ 14 h 27"/>
              <a:gd name="T38" fmla="*/ 9 w 26"/>
              <a:gd name="T39" fmla="*/ 14 h 27"/>
              <a:gd name="T40" fmla="*/ 4 w 26"/>
              <a:gd name="T41" fmla="*/ 14 h 27"/>
              <a:gd name="T42" fmla="*/ 4 w 26"/>
              <a:gd name="T43" fmla="*/ 9 h 27"/>
              <a:gd name="T44" fmla="*/ 0 w 26"/>
              <a:gd name="T45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27">
                <a:moveTo>
                  <a:pt x="0" y="9"/>
                </a:moveTo>
                <a:lnTo>
                  <a:pt x="4" y="5"/>
                </a:lnTo>
                <a:lnTo>
                  <a:pt x="4" y="0"/>
                </a:lnTo>
                <a:lnTo>
                  <a:pt x="9" y="5"/>
                </a:lnTo>
                <a:lnTo>
                  <a:pt x="13" y="5"/>
                </a:lnTo>
                <a:lnTo>
                  <a:pt x="17" y="9"/>
                </a:lnTo>
                <a:lnTo>
                  <a:pt x="22" y="9"/>
                </a:lnTo>
                <a:lnTo>
                  <a:pt x="22" y="14"/>
                </a:lnTo>
                <a:lnTo>
                  <a:pt x="22" y="14"/>
                </a:lnTo>
                <a:lnTo>
                  <a:pt x="26" y="14"/>
                </a:lnTo>
                <a:lnTo>
                  <a:pt x="26" y="18"/>
                </a:lnTo>
                <a:lnTo>
                  <a:pt x="22" y="23"/>
                </a:lnTo>
                <a:lnTo>
                  <a:pt x="17" y="23"/>
                </a:lnTo>
                <a:lnTo>
                  <a:pt x="17" y="27"/>
                </a:lnTo>
                <a:lnTo>
                  <a:pt x="17" y="27"/>
                </a:lnTo>
                <a:lnTo>
                  <a:pt x="9" y="23"/>
                </a:lnTo>
                <a:lnTo>
                  <a:pt x="9" y="18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4" y="14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5" name="Freeform 1028">
            <a:extLst>
              <a:ext uri="{FF2B5EF4-FFF2-40B4-BE49-F238E27FC236}">
                <a16:creationId xmlns:a16="http://schemas.microsoft.com/office/drawing/2014/main" id="{AAEACE7C-EA22-49F1-8A37-6C2A0AEA82AF}"/>
              </a:ext>
            </a:extLst>
          </p:cNvPr>
          <p:cNvSpPr>
            <a:spLocks/>
          </p:cNvSpPr>
          <p:nvPr/>
        </p:nvSpPr>
        <p:spPr bwMode="auto">
          <a:xfrm>
            <a:off x="6012960" y="4211804"/>
            <a:ext cx="23217" cy="24110"/>
          </a:xfrm>
          <a:custGeom>
            <a:avLst/>
            <a:gdLst>
              <a:gd name="T0" fmla="*/ 0 w 26"/>
              <a:gd name="T1" fmla="*/ 9 h 27"/>
              <a:gd name="T2" fmla="*/ 4 w 26"/>
              <a:gd name="T3" fmla="*/ 5 h 27"/>
              <a:gd name="T4" fmla="*/ 4 w 26"/>
              <a:gd name="T5" fmla="*/ 0 h 27"/>
              <a:gd name="T6" fmla="*/ 9 w 26"/>
              <a:gd name="T7" fmla="*/ 5 h 27"/>
              <a:gd name="T8" fmla="*/ 13 w 26"/>
              <a:gd name="T9" fmla="*/ 5 h 27"/>
              <a:gd name="T10" fmla="*/ 17 w 26"/>
              <a:gd name="T11" fmla="*/ 9 h 27"/>
              <a:gd name="T12" fmla="*/ 22 w 26"/>
              <a:gd name="T13" fmla="*/ 9 h 27"/>
              <a:gd name="T14" fmla="*/ 22 w 26"/>
              <a:gd name="T15" fmla="*/ 14 h 27"/>
              <a:gd name="T16" fmla="*/ 22 w 26"/>
              <a:gd name="T17" fmla="*/ 14 h 27"/>
              <a:gd name="T18" fmla="*/ 26 w 26"/>
              <a:gd name="T19" fmla="*/ 14 h 27"/>
              <a:gd name="T20" fmla="*/ 26 w 26"/>
              <a:gd name="T21" fmla="*/ 18 h 27"/>
              <a:gd name="T22" fmla="*/ 22 w 26"/>
              <a:gd name="T23" fmla="*/ 23 h 27"/>
              <a:gd name="T24" fmla="*/ 17 w 26"/>
              <a:gd name="T25" fmla="*/ 23 h 27"/>
              <a:gd name="T26" fmla="*/ 17 w 26"/>
              <a:gd name="T27" fmla="*/ 27 h 27"/>
              <a:gd name="T28" fmla="*/ 17 w 26"/>
              <a:gd name="T29" fmla="*/ 27 h 27"/>
              <a:gd name="T30" fmla="*/ 9 w 26"/>
              <a:gd name="T31" fmla="*/ 23 h 27"/>
              <a:gd name="T32" fmla="*/ 9 w 26"/>
              <a:gd name="T33" fmla="*/ 18 h 27"/>
              <a:gd name="T34" fmla="*/ 9 w 26"/>
              <a:gd name="T35" fmla="*/ 14 h 27"/>
              <a:gd name="T36" fmla="*/ 9 w 26"/>
              <a:gd name="T37" fmla="*/ 14 h 27"/>
              <a:gd name="T38" fmla="*/ 9 w 26"/>
              <a:gd name="T39" fmla="*/ 14 h 27"/>
              <a:gd name="T40" fmla="*/ 4 w 26"/>
              <a:gd name="T41" fmla="*/ 14 h 27"/>
              <a:gd name="T42" fmla="*/ 4 w 26"/>
              <a:gd name="T43" fmla="*/ 9 h 27"/>
              <a:gd name="T44" fmla="*/ 0 w 26"/>
              <a:gd name="T45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27">
                <a:moveTo>
                  <a:pt x="0" y="9"/>
                </a:moveTo>
                <a:lnTo>
                  <a:pt x="4" y="5"/>
                </a:lnTo>
                <a:lnTo>
                  <a:pt x="4" y="0"/>
                </a:lnTo>
                <a:lnTo>
                  <a:pt x="9" y="5"/>
                </a:lnTo>
                <a:lnTo>
                  <a:pt x="13" y="5"/>
                </a:lnTo>
                <a:lnTo>
                  <a:pt x="17" y="9"/>
                </a:lnTo>
                <a:lnTo>
                  <a:pt x="22" y="9"/>
                </a:lnTo>
                <a:lnTo>
                  <a:pt x="22" y="14"/>
                </a:lnTo>
                <a:lnTo>
                  <a:pt x="22" y="14"/>
                </a:lnTo>
                <a:lnTo>
                  <a:pt x="26" y="14"/>
                </a:lnTo>
                <a:lnTo>
                  <a:pt x="26" y="18"/>
                </a:lnTo>
                <a:lnTo>
                  <a:pt x="22" y="23"/>
                </a:lnTo>
                <a:lnTo>
                  <a:pt x="17" y="23"/>
                </a:lnTo>
                <a:lnTo>
                  <a:pt x="17" y="27"/>
                </a:lnTo>
                <a:lnTo>
                  <a:pt x="17" y="27"/>
                </a:lnTo>
                <a:lnTo>
                  <a:pt x="9" y="23"/>
                </a:lnTo>
                <a:lnTo>
                  <a:pt x="9" y="18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4" y="14"/>
                </a:lnTo>
                <a:lnTo>
                  <a:pt x="4" y="9"/>
                </a:lnTo>
                <a:lnTo>
                  <a:pt x="0" y="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6" name="Freeform 1029">
            <a:extLst>
              <a:ext uri="{FF2B5EF4-FFF2-40B4-BE49-F238E27FC236}">
                <a16:creationId xmlns:a16="http://schemas.microsoft.com/office/drawing/2014/main" id="{583D18C3-302D-4270-BA87-7D05E6159A3C}"/>
              </a:ext>
            </a:extLst>
          </p:cNvPr>
          <p:cNvSpPr>
            <a:spLocks/>
          </p:cNvSpPr>
          <p:nvPr/>
        </p:nvSpPr>
        <p:spPr bwMode="auto">
          <a:xfrm>
            <a:off x="6012960" y="4211804"/>
            <a:ext cx="23217" cy="24110"/>
          </a:xfrm>
          <a:custGeom>
            <a:avLst/>
            <a:gdLst>
              <a:gd name="T0" fmla="*/ 0 w 26"/>
              <a:gd name="T1" fmla="*/ 9 h 27"/>
              <a:gd name="T2" fmla="*/ 4 w 26"/>
              <a:gd name="T3" fmla="*/ 5 h 27"/>
              <a:gd name="T4" fmla="*/ 4 w 26"/>
              <a:gd name="T5" fmla="*/ 0 h 27"/>
              <a:gd name="T6" fmla="*/ 9 w 26"/>
              <a:gd name="T7" fmla="*/ 5 h 27"/>
              <a:gd name="T8" fmla="*/ 13 w 26"/>
              <a:gd name="T9" fmla="*/ 5 h 27"/>
              <a:gd name="T10" fmla="*/ 17 w 26"/>
              <a:gd name="T11" fmla="*/ 9 h 27"/>
              <a:gd name="T12" fmla="*/ 22 w 26"/>
              <a:gd name="T13" fmla="*/ 9 h 27"/>
              <a:gd name="T14" fmla="*/ 22 w 26"/>
              <a:gd name="T15" fmla="*/ 14 h 27"/>
              <a:gd name="T16" fmla="*/ 22 w 26"/>
              <a:gd name="T17" fmla="*/ 14 h 27"/>
              <a:gd name="T18" fmla="*/ 26 w 26"/>
              <a:gd name="T19" fmla="*/ 14 h 27"/>
              <a:gd name="T20" fmla="*/ 26 w 26"/>
              <a:gd name="T21" fmla="*/ 18 h 27"/>
              <a:gd name="T22" fmla="*/ 22 w 26"/>
              <a:gd name="T23" fmla="*/ 23 h 27"/>
              <a:gd name="T24" fmla="*/ 17 w 26"/>
              <a:gd name="T25" fmla="*/ 23 h 27"/>
              <a:gd name="T26" fmla="*/ 17 w 26"/>
              <a:gd name="T27" fmla="*/ 27 h 27"/>
              <a:gd name="T28" fmla="*/ 17 w 26"/>
              <a:gd name="T29" fmla="*/ 27 h 27"/>
              <a:gd name="T30" fmla="*/ 9 w 26"/>
              <a:gd name="T31" fmla="*/ 23 h 27"/>
              <a:gd name="T32" fmla="*/ 9 w 26"/>
              <a:gd name="T33" fmla="*/ 18 h 27"/>
              <a:gd name="T34" fmla="*/ 9 w 26"/>
              <a:gd name="T35" fmla="*/ 14 h 27"/>
              <a:gd name="T36" fmla="*/ 9 w 26"/>
              <a:gd name="T37" fmla="*/ 14 h 27"/>
              <a:gd name="T38" fmla="*/ 9 w 26"/>
              <a:gd name="T39" fmla="*/ 14 h 27"/>
              <a:gd name="T40" fmla="*/ 4 w 26"/>
              <a:gd name="T41" fmla="*/ 14 h 27"/>
              <a:gd name="T42" fmla="*/ 4 w 26"/>
              <a:gd name="T43" fmla="*/ 9 h 27"/>
              <a:gd name="T44" fmla="*/ 0 w 26"/>
              <a:gd name="T45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27">
                <a:moveTo>
                  <a:pt x="0" y="9"/>
                </a:moveTo>
                <a:lnTo>
                  <a:pt x="4" y="5"/>
                </a:lnTo>
                <a:lnTo>
                  <a:pt x="4" y="0"/>
                </a:lnTo>
                <a:lnTo>
                  <a:pt x="9" y="5"/>
                </a:lnTo>
                <a:lnTo>
                  <a:pt x="13" y="5"/>
                </a:lnTo>
                <a:lnTo>
                  <a:pt x="17" y="9"/>
                </a:lnTo>
                <a:lnTo>
                  <a:pt x="22" y="9"/>
                </a:lnTo>
                <a:lnTo>
                  <a:pt x="22" y="14"/>
                </a:lnTo>
                <a:lnTo>
                  <a:pt x="22" y="14"/>
                </a:lnTo>
                <a:lnTo>
                  <a:pt x="26" y="14"/>
                </a:lnTo>
                <a:lnTo>
                  <a:pt x="26" y="18"/>
                </a:lnTo>
                <a:lnTo>
                  <a:pt x="22" y="23"/>
                </a:lnTo>
                <a:lnTo>
                  <a:pt x="17" y="23"/>
                </a:lnTo>
                <a:lnTo>
                  <a:pt x="17" y="27"/>
                </a:lnTo>
                <a:lnTo>
                  <a:pt x="17" y="27"/>
                </a:lnTo>
                <a:lnTo>
                  <a:pt x="9" y="23"/>
                </a:lnTo>
                <a:lnTo>
                  <a:pt x="9" y="18"/>
                </a:lnTo>
                <a:lnTo>
                  <a:pt x="9" y="14"/>
                </a:lnTo>
                <a:lnTo>
                  <a:pt x="9" y="14"/>
                </a:lnTo>
                <a:lnTo>
                  <a:pt x="9" y="14"/>
                </a:lnTo>
                <a:lnTo>
                  <a:pt x="4" y="14"/>
                </a:lnTo>
                <a:lnTo>
                  <a:pt x="4" y="9"/>
                </a:lnTo>
                <a:lnTo>
                  <a:pt x="0" y="9"/>
                </a:lnTo>
              </a:path>
            </a:pathLst>
          </a:custGeom>
          <a:solidFill>
            <a:srgbClr val="4CA6E3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7" name="Freeform 1030">
            <a:extLst>
              <a:ext uri="{FF2B5EF4-FFF2-40B4-BE49-F238E27FC236}">
                <a16:creationId xmlns:a16="http://schemas.microsoft.com/office/drawing/2014/main" id="{02F8C9F0-7139-4692-9C53-C96E3D48E09D}"/>
              </a:ext>
            </a:extLst>
          </p:cNvPr>
          <p:cNvSpPr>
            <a:spLocks/>
          </p:cNvSpPr>
          <p:nvPr/>
        </p:nvSpPr>
        <p:spPr bwMode="auto">
          <a:xfrm>
            <a:off x="6020997" y="4343070"/>
            <a:ext cx="19646" cy="11609"/>
          </a:xfrm>
          <a:custGeom>
            <a:avLst/>
            <a:gdLst>
              <a:gd name="T0" fmla="*/ 0 w 22"/>
              <a:gd name="T1" fmla="*/ 9 h 13"/>
              <a:gd name="T2" fmla="*/ 0 w 22"/>
              <a:gd name="T3" fmla="*/ 9 h 13"/>
              <a:gd name="T4" fmla="*/ 4 w 22"/>
              <a:gd name="T5" fmla="*/ 4 h 13"/>
              <a:gd name="T6" fmla="*/ 13 w 22"/>
              <a:gd name="T7" fmla="*/ 0 h 13"/>
              <a:gd name="T8" fmla="*/ 17 w 22"/>
              <a:gd name="T9" fmla="*/ 4 h 13"/>
              <a:gd name="T10" fmla="*/ 22 w 22"/>
              <a:gd name="T11" fmla="*/ 9 h 13"/>
              <a:gd name="T12" fmla="*/ 17 w 22"/>
              <a:gd name="T13" fmla="*/ 13 h 13"/>
              <a:gd name="T14" fmla="*/ 13 w 22"/>
              <a:gd name="T15" fmla="*/ 13 h 13"/>
              <a:gd name="T16" fmla="*/ 8 w 22"/>
              <a:gd name="T17" fmla="*/ 13 h 13"/>
              <a:gd name="T18" fmla="*/ 0 w 22"/>
              <a:gd name="T19" fmla="*/ 13 h 13"/>
              <a:gd name="T20" fmla="*/ 0 w 22"/>
              <a:gd name="T2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3">
                <a:moveTo>
                  <a:pt x="0" y="9"/>
                </a:moveTo>
                <a:lnTo>
                  <a:pt x="0" y="9"/>
                </a:lnTo>
                <a:lnTo>
                  <a:pt x="4" y="4"/>
                </a:lnTo>
                <a:lnTo>
                  <a:pt x="13" y="0"/>
                </a:lnTo>
                <a:lnTo>
                  <a:pt x="17" y="4"/>
                </a:lnTo>
                <a:lnTo>
                  <a:pt x="22" y="9"/>
                </a:lnTo>
                <a:lnTo>
                  <a:pt x="17" y="13"/>
                </a:lnTo>
                <a:lnTo>
                  <a:pt x="13" y="13"/>
                </a:lnTo>
                <a:lnTo>
                  <a:pt x="8" y="13"/>
                </a:lnTo>
                <a:lnTo>
                  <a:pt x="0" y="13"/>
                </a:lnTo>
                <a:lnTo>
                  <a:pt x="0" y="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8" name="Freeform 1031">
            <a:extLst>
              <a:ext uri="{FF2B5EF4-FFF2-40B4-BE49-F238E27FC236}">
                <a16:creationId xmlns:a16="http://schemas.microsoft.com/office/drawing/2014/main" id="{510CA83C-54F2-46A6-A7AA-130B6B314C3D}"/>
              </a:ext>
            </a:extLst>
          </p:cNvPr>
          <p:cNvSpPr>
            <a:spLocks/>
          </p:cNvSpPr>
          <p:nvPr/>
        </p:nvSpPr>
        <p:spPr bwMode="auto">
          <a:xfrm>
            <a:off x="6020997" y="4343070"/>
            <a:ext cx="19646" cy="11609"/>
          </a:xfrm>
          <a:custGeom>
            <a:avLst/>
            <a:gdLst>
              <a:gd name="T0" fmla="*/ 0 w 22"/>
              <a:gd name="T1" fmla="*/ 9 h 13"/>
              <a:gd name="T2" fmla="*/ 0 w 22"/>
              <a:gd name="T3" fmla="*/ 9 h 13"/>
              <a:gd name="T4" fmla="*/ 4 w 22"/>
              <a:gd name="T5" fmla="*/ 4 h 13"/>
              <a:gd name="T6" fmla="*/ 13 w 22"/>
              <a:gd name="T7" fmla="*/ 0 h 13"/>
              <a:gd name="T8" fmla="*/ 17 w 22"/>
              <a:gd name="T9" fmla="*/ 4 h 13"/>
              <a:gd name="T10" fmla="*/ 22 w 22"/>
              <a:gd name="T11" fmla="*/ 9 h 13"/>
              <a:gd name="T12" fmla="*/ 17 w 22"/>
              <a:gd name="T13" fmla="*/ 13 h 13"/>
              <a:gd name="T14" fmla="*/ 13 w 22"/>
              <a:gd name="T15" fmla="*/ 13 h 13"/>
              <a:gd name="T16" fmla="*/ 8 w 22"/>
              <a:gd name="T17" fmla="*/ 13 h 13"/>
              <a:gd name="T18" fmla="*/ 0 w 22"/>
              <a:gd name="T19" fmla="*/ 13 h 13"/>
              <a:gd name="T20" fmla="*/ 0 w 22"/>
              <a:gd name="T2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3">
                <a:moveTo>
                  <a:pt x="0" y="9"/>
                </a:moveTo>
                <a:lnTo>
                  <a:pt x="0" y="9"/>
                </a:lnTo>
                <a:lnTo>
                  <a:pt x="4" y="4"/>
                </a:lnTo>
                <a:lnTo>
                  <a:pt x="13" y="0"/>
                </a:lnTo>
                <a:lnTo>
                  <a:pt x="17" y="4"/>
                </a:lnTo>
                <a:lnTo>
                  <a:pt x="22" y="9"/>
                </a:lnTo>
                <a:lnTo>
                  <a:pt x="17" y="13"/>
                </a:lnTo>
                <a:lnTo>
                  <a:pt x="13" y="13"/>
                </a:lnTo>
                <a:lnTo>
                  <a:pt x="8" y="13"/>
                </a:lnTo>
                <a:lnTo>
                  <a:pt x="0" y="13"/>
                </a:lnTo>
                <a:lnTo>
                  <a:pt x="0" y="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89" name="Freeform 1032">
            <a:extLst>
              <a:ext uri="{FF2B5EF4-FFF2-40B4-BE49-F238E27FC236}">
                <a16:creationId xmlns:a16="http://schemas.microsoft.com/office/drawing/2014/main" id="{D3BC7CD0-5921-4142-8D45-94D98AF6CB65}"/>
              </a:ext>
            </a:extLst>
          </p:cNvPr>
          <p:cNvSpPr>
            <a:spLocks/>
          </p:cNvSpPr>
          <p:nvPr/>
        </p:nvSpPr>
        <p:spPr bwMode="auto">
          <a:xfrm>
            <a:off x="6020997" y="4343070"/>
            <a:ext cx="19646" cy="11609"/>
          </a:xfrm>
          <a:custGeom>
            <a:avLst/>
            <a:gdLst>
              <a:gd name="T0" fmla="*/ 0 w 22"/>
              <a:gd name="T1" fmla="*/ 9 h 13"/>
              <a:gd name="T2" fmla="*/ 0 w 22"/>
              <a:gd name="T3" fmla="*/ 9 h 13"/>
              <a:gd name="T4" fmla="*/ 4 w 22"/>
              <a:gd name="T5" fmla="*/ 4 h 13"/>
              <a:gd name="T6" fmla="*/ 13 w 22"/>
              <a:gd name="T7" fmla="*/ 0 h 13"/>
              <a:gd name="T8" fmla="*/ 17 w 22"/>
              <a:gd name="T9" fmla="*/ 4 h 13"/>
              <a:gd name="T10" fmla="*/ 22 w 22"/>
              <a:gd name="T11" fmla="*/ 9 h 13"/>
              <a:gd name="T12" fmla="*/ 17 w 22"/>
              <a:gd name="T13" fmla="*/ 13 h 13"/>
              <a:gd name="T14" fmla="*/ 13 w 22"/>
              <a:gd name="T15" fmla="*/ 13 h 13"/>
              <a:gd name="T16" fmla="*/ 8 w 22"/>
              <a:gd name="T17" fmla="*/ 13 h 13"/>
              <a:gd name="T18" fmla="*/ 0 w 22"/>
              <a:gd name="T19" fmla="*/ 13 h 13"/>
              <a:gd name="T20" fmla="*/ 0 w 22"/>
              <a:gd name="T2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3">
                <a:moveTo>
                  <a:pt x="0" y="9"/>
                </a:moveTo>
                <a:lnTo>
                  <a:pt x="0" y="9"/>
                </a:lnTo>
                <a:lnTo>
                  <a:pt x="4" y="4"/>
                </a:lnTo>
                <a:lnTo>
                  <a:pt x="13" y="0"/>
                </a:lnTo>
                <a:lnTo>
                  <a:pt x="17" y="4"/>
                </a:lnTo>
                <a:lnTo>
                  <a:pt x="22" y="9"/>
                </a:lnTo>
                <a:lnTo>
                  <a:pt x="17" y="13"/>
                </a:lnTo>
                <a:lnTo>
                  <a:pt x="13" y="13"/>
                </a:lnTo>
                <a:lnTo>
                  <a:pt x="8" y="13"/>
                </a:lnTo>
                <a:lnTo>
                  <a:pt x="0" y="13"/>
                </a:lnTo>
                <a:lnTo>
                  <a:pt x="0" y="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0" name="Freeform 1033">
            <a:extLst>
              <a:ext uri="{FF2B5EF4-FFF2-40B4-BE49-F238E27FC236}">
                <a16:creationId xmlns:a16="http://schemas.microsoft.com/office/drawing/2014/main" id="{0B567EEC-391D-400E-AC15-14DBFF1B3055}"/>
              </a:ext>
            </a:extLst>
          </p:cNvPr>
          <p:cNvSpPr>
            <a:spLocks/>
          </p:cNvSpPr>
          <p:nvPr/>
        </p:nvSpPr>
        <p:spPr bwMode="auto">
          <a:xfrm>
            <a:off x="6020997" y="4343070"/>
            <a:ext cx="19646" cy="11609"/>
          </a:xfrm>
          <a:custGeom>
            <a:avLst/>
            <a:gdLst>
              <a:gd name="T0" fmla="*/ 0 w 22"/>
              <a:gd name="T1" fmla="*/ 9 h 13"/>
              <a:gd name="T2" fmla="*/ 0 w 22"/>
              <a:gd name="T3" fmla="*/ 9 h 13"/>
              <a:gd name="T4" fmla="*/ 4 w 22"/>
              <a:gd name="T5" fmla="*/ 4 h 13"/>
              <a:gd name="T6" fmla="*/ 13 w 22"/>
              <a:gd name="T7" fmla="*/ 0 h 13"/>
              <a:gd name="T8" fmla="*/ 17 w 22"/>
              <a:gd name="T9" fmla="*/ 4 h 13"/>
              <a:gd name="T10" fmla="*/ 22 w 22"/>
              <a:gd name="T11" fmla="*/ 9 h 13"/>
              <a:gd name="T12" fmla="*/ 17 w 22"/>
              <a:gd name="T13" fmla="*/ 13 h 13"/>
              <a:gd name="T14" fmla="*/ 13 w 22"/>
              <a:gd name="T15" fmla="*/ 13 h 13"/>
              <a:gd name="T16" fmla="*/ 8 w 22"/>
              <a:gd name="T17" fmla="*/ 13 h 13"/>
              <a:gd name="T18" fmla="*/ 0 w 22"/>
              <a:gd name="T19" fmla="*/ 13 h 13"/>
              <a:gd name="T20" fmla="*/ 0 w 22"/>
              <a:gd name="T2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3">
                <a:moveTo>
                  <a:pt x="0" y="9"/>
                </a:moveTo>
                <a:lnTo>
                  <a:pt x="0" y="9"/>
                </a:lnTo>
                <a:lnTo>
                  <a:pt x="4" y="4"/>
                </a:lnTo>
                <a:lnTo>
                  <a:pt x="13" y="0"/>
                </a:lnTo>
                <a:lnTo>
                  <a:pt x="17" y="4"/>
                </a:lnTo>
                <a:lnTo>
                  <a:pt x="22" y="9"/>
                </a:lnTo>
                <a:lnTo>
                  <a:pt x="17" y="13"/>
                </a:lnTo>
                <a:lnTo>
                  <a:pt x="13" y="13"/>
                </a:lnTo>
                <a:lnTo>
                  <a:pt x="8" y="13"/>
                </a:lnTo>
                <a:lnTo>
                  <a:pt x="0" y="13"/>
                </a:lnTo>
                <a:lnTo>
                  <a:pt x="0" y="9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1" name="Freeform 1034">
            <a:extLst>
              <a:ext uri="{FF2B5EF4-FFF2-40B4-BE49-F238E27FC236}">
                <a16:creationId xmlns:a16="http://schemas.microsoft.com/office/drawing/2014/main" id="{3D9560BE-EC93-4040-AB5A-F12D7B5EEA3A}"/>
              </a:ext>
            </a:extLst>
          </p:cNvPr>
          <p:cNvSpPr>
            <a:spLocks/>
          </p:cNvSpPr>
          <p:nvPr/>
        </p:nvSpPr>
        <p:spPr bwMode="auto">
          <a:xfrm>
            <a:off x="6289782" y="4053748"/>
            <a:ext cx="16073" cy="43756"/>
          </a:xfrm>
          <a:custGeom>
            <a:avLst/>
            <a:gdLst>
              <a:gd name="T0" fmla="*/ 0 w 18"/>
              <a:gd name="T1" fmla="*/ 9 h 49"/>
              <a:gd name="T2" fmla="*/ 0 w 18"/>
              <a:gd name="T3" fmla="*/ 5 h 49"/>
              <a:gd name="T4" fmla="*/ 0 w 18"/>
              <a:gd name="T5" fmla="*/ 0 h 49"/>
              <a:gd name="T6" fmla="*/ 5 w 18"/>
              <a:gd name="T7" fmla="*/ 0 h 49"/>
              <a:gd name="T8" fmla="*/ 9 w 18"/>
              <a:gd name="T9" fmla="*/ 5 h 49"/>
              <a:gd name="T10" fmla="*/ 18 w 18"/>
              <a:gd name="T11" fmla="*/ 5 h 49"/>
              <a:gd name="T12" fmla="*/ 18 w 18"/>
              <a:gd name="T13" fmla="*/ 9 h 49"/>
              <a:gd name="T14" fmla="*/ 18 w 18"/>
              <a:gd name="T15" fmla="*/ 13 h 49"/>
              <a:gd name="T16" fmla="*/ 14 w 18"/>
              <a:gd name="T17" fmla="*/ 18 h 49"/>
              <a:gd name="T18" fmla="*/ 14 w 18"/>
              <a:gd name="T19" fmla="*/ 22 h 49"/>
              <a:gd name="T20" fmla="*/ 14 w 18"/>
              <a:gd name="T21" fmla="*/ 27 h 49"/>
              <a:gd name="T22" fmla="*/ 14 w 18"/>
              <a:gd name="T23" fmla="*/ 40 h 49"/>
              <a:gd name="T24" fmla="*/ 14 w 18"/>
              <a:gd name="T25" fmla="*/ 44 h 49"/>
              <a:gd name="T26" fmla="*/ 18 w 18"/>
              <a:gd name="T27" fmla="*/ 44 h 49"/>
              <a:gd name="T28" fmla="*/ 18 w 18"/>
              <a:gd name="T29" fmla="*/ 49 h 49"/>
              <a:gd name="T30" fmla="*/ 14 w 18"/>
              <a:gd name="T31" fmla="*/ 49 h 49"/>
              <a:gd name="T32" fmla="*/ 14 w 18"/>
              <a:gd name="T33" fmla="*/ 49 h 49"/>
              <a:gd name="T34" fmla="*/ 9 w 18"/>
              <a:gd name="T35" fmla="*/ 44 h 49"/>
              <a:gd name="T36" fmla="*/ 9 w 18"/>
              <a:gd name="T37" fmla="*/ 44 h 49"/>
              <a:gd name="T38" fmla="*/ 9 w 18"/>
              <a:gd name="T39" fmla="*/ 22 h 49"/>
              <a:gd name="T40" fmla="*/ 5 w 18"/>
              <a:gd name="T41" fmla="*/ 22 h 49"/>
              <a:gd name="T42" fmla="*/ 5 w 18"/>
              <a:gd name="T43" fmla="*/ 13 h 49"/>
              <a:gd name="T44" fmla="*/ 0 w 18"/>
              <a:gd name="T45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49">
                <a:moveTo>
                  <a:pt x="0" y="9"/>
                </a:move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9" y="5"/>
                </a:lnTo>
                <a:lnTo>
                  <a:pt x="18" y="5"/>
                </a:lnTo>
                <a:lnTo>
                  <a:pt x="18" y="9"/>
                </a:lnTo>
                <a:lnTo>
                  <a:pt x="18" y="13"/>
                </a:lnTo>
                <a:lnTo>
                  <a:pt x="14" y="18"/>
                </a:lnTo>
                <a:lnTo>
                  <a:pt x="14" y="22"/>
                </a:lnTo>
                <a:lnTo>
                  <a:pt x="14" y="27"/>
                </a:lnTo>
                <a:lnTo>
                  <a:pt x="14" y="40"/>
                </a:lnTo>
                <a:lnTo>
                  <a:pt x="14" y="44"/>
                </a:lnTo>
                <a:lnTo>
                  <a:pt x="18" y="44"/>
                </a:lnTo>
                <a:lnTo>
                  <a:pt x="18" y="49"/>
                </a:lnTo>
                <a:lnTo>
                  <a:pt x="14" y="49"/>
                </a:lnTo>
                <a:lnTo>
                  <a:pt x="14" y="49"/>
                </a:lnTo>
                <a:lnTo>
                  <a:pt x="9" y="44"/>
                </a:lnTo>
                <a:lnTo>
                  <a:pt x="9" y="44"/>
                </a:lnTo>
                <a:lnTo>
                  <a:pt x="9" y="22"/>
                </a:lnTo>
                <a:lnTo>
                  <a:pt x="5" y="22"/>
                </a:lnTo>
                <a:lnTo>
                  <a:pt x="5" y="13"/>
                </a:lnTo>
                <a:lnTo>
                  <a:pt x="0" y="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2" name="Freeform 1035">
            <a:extLst>
              <a:ext uri="{FF2B5EF4-FFF2-40B4-BE49-F238E27FC236}">
                <a16:creationId xmlns:a16="http://schemas.microsoft.com/office/drawing/2014/main" id="{7B2407A0-92CC-4E0B-96BA-14FCB926E133}"/>
              </a:ext>
            </a:extLst>
          </p:cNvPr>
          <p:cNvSpPr>
            <a:spLocks/>
          </p:cNvSpPr>
          <p:nvPr/>
        </p:nvSpPr>
        <p:spPr bwMode="auto">
          <a:xfrm>
            <a:off x="6289782" y="4053748"/>
            <a:ext cx="16073" cy="43756"/>
          </a:xfrm>
          <a:custGeom>
            <a:avLst/>
            <a:gdLst>
              <a:gd name="T0" fmla="*/ 0 w 18"/>
              <a:gd name="T1" fmla="*/ 9 h 49"/>
              <a:gd name="T2" fmla="*/ 0 w 18"/>
              <a:gd name="T3" fmla="*/ 5 h 49"/>
              <a:gd name="T4" fmla="*/ 0 w 18"/>
              <a:gd name="T5" fmla="*/ 0 h 49"/>
              <a:gd name="T6" fmla="*/ 5 w 18"/>
              <a:gd name="T7" fmla="*/ 0 h 49"/>
              <a:gd name="T8" fmla="*/ 9 w 18"/>
              <a:gd name="T9" fmla="*/ 5 h 49"/>
              <a:gd name="T10" fmla="*/ 18 w 18"/>
              <a:gd name="T11" fmla="*/ 5 h 49"/>
              <a:gd name="T12" fmla="*/ 18 w 18"/>
              <a:gd name="T13" fmla="*/ 9 h 49"/>
              <a:gd name="T14" fmla="*/ 18 w 18"/>
              <a:gd name="T15" fmla="*/ 13 h 49"/>
              <a:gd name="T16" fmla="*/ 14 w 18"/>
              <a:gd name="T17" fmla="*/ 18 h 49"/>
              <a:gd name="T18" fmla="*/ 14 w 18"/>
              <a:gd name="T19" fmla="*/ 22 h 49"/>
              <a:gd name="T20" fmla="*/ 14 w 18"/>
              <a:gd name="T21" fmla="*/ 27 h 49"/>
              <a:gd name="T22" fmla="*/ 14 w 18"/>
              <a:gd name="T23" fmla="*/ 40 h 49"/>
              <a:gd name="T24" fmla="*/ 14 w 18"/>
              <a:gd name="T25" fmla="*/ 44 h 49"/>
              <a:gd name="T26" fmla="*/ 18 w 18"/>
              <a:gd name="T27" fmla="*/ 44 h 49"/>
              <a:gd name="T28" fmla="*/ 18 w 18"/>
              <a:gd name="T29" fmla="*/ 49 h 49"/>
              <a:gd name="T30" fmla="*/ 14 w 18"/>
              <a:gd name="T31" fmla="*/ 49 h 49"/>
              <a:gd name="T32" fmla="*/ 14 w 18"/>
              <a:gd name="T33" fmla="*/ 49 h 49"/>
              <a:gd name="T34" fmla="*/ 9 w 18"/>
              <a:gd name="T35" fmla="*/ 44 h 49"/>
              <a:gd name="T36" fmla="*/ 9 w 18"/>
              <a:gd name="T37" fmla="*/ 44 h 49"/>
              <a:gd name="T38" fmla="*/ 9 w 18"/>
              <a:gd name="T39" fmla="*/ 22 h 49"/>
              <a:gd name="T40" fmla="*/ 5 w 18"/>
              <a:gd name="T41" fmla="*/ 22 h 49"/>
              <a:gd name="T42" fmla="*/ 5 w 18"/>
              <a:gd name="T43" fmla="*/ 13 h 49"/>
              <a:gd name="T44" fmla="*/ 0 w 18"/>
              <a:gd name="T45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49">
                <a:moveTo>
                  <a:pt x="0" y="9"/>
                </a:move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9" y="5"/>
                </a:lnTo>
                <a:lnTo>
                  <a:pt x="18" y="5"/>
                </a:lnTo>
                <a:lnTo>
                  <a:pt x="18" y="9"/>
                </a:lnTo>
                <a:lnTo>
                  <a:pt x="18" y="13"/>
                </a:lnTo>
                <a:lnTo>
                  <a:pt x="14" y="18"/>
                </a:lnTo>
                <a:lnTo>
                  <a:pt x="14" y="22"/>
                </a:lnTo>
                <a:lnTo>
                  <a:pt x="14" y="27"/>
                </a:lnTo>
                <a:lnTo>
                  <a:pt x="14" y="40"/>
                </a:lnTo>
                <a:lnTo>
                  <a:pt x="14" y="44"/>
                </a:lnTo>
                <a:lnTo>
                  <a:pt x="18" y="44"/>
                </a:lnTo>
                <a:lnTo>
                  <a:pt x="18" y="49"/>
                </a:lnTo>
                <a:lnTo>
                  <a:pt x="14" y="49"/>
                </a:lnTo>
                <a:lnTo>
                  <a:pt x="14" y="49"/>
                </a:lnTo>
                <a:lnTo>
                  <a:pt x="9" y="44"/>
                </a:lnTo>
                <a:lnTo>
                  <a:pt x="9" y="44"/>
                </a:lnTo>
                <a:lnTo>
                  <a:pt x="9" y="22"/>
                </a:lnTo>
                <a:lnTo>
                  <a:pt x="5" y="22"/>
                </a:lnTo>
                <a:lnTo>
                  <a:pt x="5" y="13"/>
                </a:lnTo>
                <a:lnTo>
                  <a:pt x="0" y="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3" name="Freeform 1036">
            <a:extLst>
              <a:ext uri="{FF2B5EF4-FFF2-40B4-BE49-F238E27FC236}">
                <a16:creationId xmlns:a16="http://schemas.microsoft.com/office/drawing/2014/main" id="{94080029-3F41-4C03-9EB1-E2FCF9BB3B32}"/>
              </a:ext>
            </a:extLst>
          </p:cNvPr>
          <p:cNvSpPr>
            <a:spLocks/>
          </p:cNvSpPr>
          <p:nvPr/>
        </p:nvSpPr>
        <p:spPr bwMode="auto">
          <a:xfrm>
            <a:off x="6289782" y="4053748"/>
            <a:ext cx="16073" cy="43756"/>
          </a:xfrm>
          <a:custGeom>
            <a:avLst/>
            <a:gdLst>
              <a:gd name="T0" fmla="*/ 0 w 18"/>
              <a:gd name="T1" fmla="*/ 9 h 49"/>
              <a:gd name="T2" fmla="*/ 0 w 18"/>
              <a:gd name="T3" fmla="*/ 5 h 49"/>
              <a:gd name="T4" fmla="*/ 0 w 18"/>
              <a:gd name="T5" fmla="*/ 0 h 49"/>
              <a:gd name="T6" fmla="*/ 5 w 18"/>
              <a:gd name="T7" fmla="*/ 0 h 49"/>
              <a:gd name="T8" fmla="*/ 9 w 18"/>
              <a:gd name="T9" fmla="*/ 5 h 49"/>
              <a:gd name="T10" fmla="*/ 18 w 18"/>
              <a:gd name="T11" fmla="*/ 5 h 49"/>
              <a:gd name="T12" fmla="*/ 18 w 18"/>
              <a:gd name="T13" fmla="*/ 9 h 49"/>
              <a:gd name="T14" fmla="*/ 18 w 18"/>
              <a:gd name="T15" fmla="*/ 13 h 49"/>
              <a:gd name="T16" fmla="*/ 14 w 18"/>
              <a:gd name="T17" fmla="*/ 18 h 49"/>
              <a:gd name="T18" fmla="*/ 14 w 18"/>
              <a:gd name="T19" fmla="*/ 22 h 49"/>
              <a:gd name="T20" fmla="*/ 14 w 18"/>
              <a:gd name="T21" fmla="*/ 27 h 49"/>
              <a:gd name="T22" fmla="*/ 14 w 18"/>
              <a:gd name="T23" fmla="*/ 40 h 49"/>
              <a:gd name="T24" fmla="*/ 14 w 18"/>
              <a:gd name="T25" fmla="*/ 44 h 49"/>
              <a:gd name="T26" fmla="*/ 18 w 18"/>
              <a:gd name="T27" fmla="*/ 44 h 49"/>
              <a:gd name="T28" fmla="*/ 18 w 18"/>
              <a:gd name="T29" fmla="*/ 49 h 49"/>
              <a:gd name="T30" fmla="*/ 14 w 18"/>
              <a:gd name="T31" fmla="*/ 49 h 49"/>
              <a:gd name="T32" fmla="*/ 14 w 18"/>
              <a:gd name="T33" fmla="*/ 49 h 49"/>
              <a:gd name="T34" fmla="*/ 9 w 18"/>
              <a:gd name="T35" fmla="*/ 44 h 49"/>
              <a:gd name="T36" fmla="*/ 9 w 18"/>
              <a:gd name="T37" fmla="*/ 44 h 49"/>
              <a:gd name="T38" fmla="*/ 9 w 18"/>
              <a:gd name="T39" fmla="*/ 22 h 49"/>
              <a:gd name="T40" fmla="*/ 5 w 18"/>
              <a:gd name="T41" fmla="*/ 22 h 49"/>
              <a:gd name="T42" fmla="*/ 5 w 18"/>
              <a:gd name="T43" fmla="*/ 13 h 49"/>
              <a:gd name="T44" fmla="*/ 0 w 18"/>
              <a:gd name="T45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49">
                <a:moveTo>
                  <a:pt x="0" y="9"/>
                </a:move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9" y="5"/>
                </a:lnTo>
                <a:lnTo>
                  <a:pt x="18" y="5"/>
                </a:lnTo>
                <a:lnTo>
                  <a:pt x="18" y="9"/>
                </a:lnTo>
                <a:lnTo>
                  <a:pt x="18" y="13"/>
                </a:lnTo>
                <a:lnTo>
                  <a:pt x="14" y="18"/>
                </a:lnTo>
                <a:lnTo>
                  <a:pt x="14" y="22"/>
                </a:lnTo>
                <a:lnTo>
                  <a:pt x="14" y="27"/>
                </a:lnTo>
                <a:lnTo>
                  <a:pt x="14" y="40"/>
                </a:lnTo>
                <a:lnTo>
                  <a:pt x="14" y="44"/>
                </a:lnTo>
                <a:lnTo>
                  <a:pt x="18" y="44"/>
                </a:lnTo>
                <a:lnTo>
                  <a:pt x="18" y="49"/>
                </a:lnTo>
                <a:lnTo>
                  <a:pt x="14" y="49"/>
                </a:lnTo>
                <a:lnTo>
                  <a:pt x="14" y="49"/>
                </a:lnTo>
                <a:lnTo>
                  <a:pt x="9" y="44"/>
                </a:lnTo>
                <a:lnTo>
                  <a:pt x="9" y="44"/>
                </a:lnTo>
                <a:lnTo>
                  <a:pt x="9" y="22"/>
                </a:lnTo>
                <a:lnTo>
                  <a:pt x="5" y="22"/>
                </a:lnTo>
                <a:lnTo>
                  <a:pt x="5" y="13"/>
                </a:lnTo>
                <a:lnTo>
                  <a:pt x="0" y="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4" name="Freeform 1037">
            <a:extLst>
              <a:ext uri="{FF2B5EF4-FFF2-40B4-BE49-F238E27FC236}">
                <a16:creationId xmlns:a16="http://schemas.microsoft.com/office/drawing/2014/main" id="{37DA7157-2E80-4393-AA4D-6A87FF2B9648}"/>
              </a:ext>
            </a:extLst>
          </p:cNvPr>
          <p:cNvSpPr>
            <a:spLocks/>
          </p:cNvSpPr>
          <p:nvPr/>
        </p:nvSpPr>
        <p:spPr bwMode="auto">
          <a:xfrm>
            <a:off x="6289782" y="4053748"/>
            <a:ext cx="16073" cy="43756"/>
          </a:xfrm>
          <a:custGeom>
            <a:avLst/>
            <a:gdLst>
              <a:gd name="T0" fmla="*/ 0 w 18"/>
              <a:gd name="T1" fmla="*/ 9 h 49"/>
              <a:gd name="T2" fmla="*/ 0 w 18"/>
              <a:gd name="T3" fmla="*/ 5 h 49"/>
              <a:gd name="T4" fmla="*/ 0 w 18"/>
              <a:gd name="T5" fmla="*/ 0 h 49"/>
              <a:gd name="T6" fmla="*/ 5 w 18"/>
              <a:gd name="T7" fmla="*/ 0 h 49"/>
              <a:gd name="T8" fmla="*/ 9 w 18"/>
              <a:gd name="T9" fmla="*/ 5 h 49"/>
              <a:gd name="T10" fmla="*/ 18 w 18"/>
              <a:gd name="T11" fmla="*/ 5 h 49"/>
              <a:gd name="T12" fmla="*/ 18 w 18"/>
              <a:gd name="T13" fmla="*/ 9 h 49"/>
              <a:gd name="T14" fmla="*/ 18 w 18"/>
              <a:gd name="T15" fmla="*/ 13 h 49"/>
              <a:gd name="T16" fmla="*/ 14 w 18"/>
              <a:gd name="T17" fmla="*/ 18 h 49"/>
              <a:gd name="T18" fmla="*/ 14 w 18"/>
              <a:gd name="T19" fmla="*/ 22 h 49"/>
              <a:gd name="T20" fmla="*/ 14 w 18"/>
              <a:gd name="T21" fmla="*/ 27 h 49"/>
              <a:gd name="T22" fmla="*/ 14 w 18"/>
              <a:gd name="T23" fmla="*/ 40 h 49"/>
              <a:gd name="T24" fmla="*/ 14 w 18"/>
              <a:gd name="T25" fmla="*/ 44 h 49"/>
              <a:gd name="T26" fmla="*/ 18 w 18"/>
              <a:gd name="T27" fmla="*/ 44 h 49"/>
              <a:gd name="T28" fmla="*/ 18 w 18"/>
              <a:gd name="T29" fmla="*/ 49 h 49"/>
              <a:gd name="T30" fmla="*/ 14 w 18"/>
              <a:gd name="T31" fmla="*/ 49 h 49"/>
              <a:gd name="T32" fmla="*/ 14 w 18"/>
              <a:gd name="T33" fmla="*/ 49 h 49"/>
              <a:gd name="T34" fmla="*/ 9 w 18"/>
              <a:gd name="T35" fmla="*/ 44 h 49"/>
              <a:gd name="T36" fmla="*/ 9 w 18"/>
              <a:gd name="T37" fmla="*/ 44 h 49"/>
              <a:gd name="T38" fmla="*/ 9 w 18"/>
              <a:gd name="T39" fmla="*/ 22 h 49"/>
              <a:gd name="T40" fmla="*/ 5 w 18"/>
              <a:gd name="T41" fmla="*/ 22 h 49"/>
              <a:gd name="T42" fmla="*/ 5 w 18"/>
              <a:gd name="T43" fmla="*/ 13 h 49"/>
              <a:gd name="T44" fmla="*/ 0 w 18"/>
              <a:gd name="T45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49">
                <a:moveTo>
                  <a:pt x="0" y="9"/>
                </a:moveTo>
                <a:lnTo>
                  <a:pt x="0" y="5"/>
                </a:lnTo>
                <a:lnTo>
                  <a:pt x="0" y="0"/>
                </a:lnTo>
                <a:lnTo>
                  <a:pt x="5" y="0"/>
                </a:lnTo>
                <a:lnTo>
                  <a:pt x="9" y="5"/>
                </a:lnTo>
                <a:lnTo>
                  <a:pt x="18" y="5"/>
                </a:lnTo>
                <a:lnTo>
                  <a:pt x="18" y="9"/>
                </a:lnTo>
                <a:lnTo>
                  <a:pt x="18" y="13"/>
                </a:lnTo>
                <a:lnTo>
                  <a:pt x="14" y="18"/>
                </a:lnTo>
                <a:lnTo>
                  <a:pt x="14" y="22"/>
                </a:lnTo>
                <a:lnTo>
                  <a:pt x="14" y="27"/>
                </a:lnTo>
                <a:lnTo>
                  <a:pt x="14" y="40"/>
                </a:lnTo>
                <a:lnTo>
                  <a:pt x="14" y="44"/>
                </a:lnTo>
                <a:lnTo>
                  <a:pt x="18" y="44"/>
                </a:lnTo>
                <a:lnTo>
                  <a:pt x="18" y="49"/>
                </a:lnTo>
                <a:lnTo>
                  <a:pt x="14" y="49"/>
                </a:lnTo>
                <a:lnTo>
                  <a:pt x="14" y="49"/>
                </a:lnTo>
                <a:lnTo>
                  <a:pt x="9" y="44"/>
                </a:lnTo>
                <a:lnTo>
                  <a:pt x="9" y="44"/>
                </a:lnTo>
                <a:lnTo>
                  <a:pt x="9" y="22"/>
                </a:lnTo>
                <a:lnTo>
                  <a:pt x="5" y="22"/>
                </a:lnTo>
                <a:lnTo>
                  <a:pt x="5" y="13"/>
                </a:lnTo>
                <a:lnTo>
                  <a:pt x="0" y="9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5" name="Freeform 1038">
            <a:extLst>
              <a:ext uri="{FF2B5EF4-FFF2-40B4-BE49-F238E27FC236}">
                <a16:creationId xmlns:a16="http://schemas.microsoft.com/office/drawing/2014/main" id="{768E2BB5-F7FA-46E9-90F7-989907C90EBA}"/>
              </a:ext>
            </a:extLst>
          </p:cNvPr>
          <p:cNvSpPr>
            <a:spLocks/>
          </p:cNvSpPr>
          <p:nvPr/>
        </p:nvSpPr>
        <p:spPr bwMode="auto">
          <a:xfrm>
            <a:off x="6182624" y="4081430"/>
            <a:ext cx="337542" cy="217885"/>
          </a:xfrm>
          <a:custGeom>
            <a:avLst/>
            <a:gdLst>
              <a:gd name="T0" fmla="*/ 32 w 378"/>
              <a:gd name="T1" fmla="*/ 89 h 244"/>
              <a:gd name="T2" fmla="*/ 58 w 378"/>
              <a:gd name="T3" fmla="*/ 71 h 244"/>
              <a:gd name="T4" fmla="*/ 63 w 378"/>
              <a:gd name="T5" fmla="*/ 67 h 244"/>
              <a:gd name="T6" fmla="*/ 72 w 378"/>
              <a:gd name="T7" fmla="*/ 62 h 244"/>
              <a:gd name="T8" fmla="*/ 85 w 378"/>
              <a:gd name="T9" fmla="*/ 58 h 244"/>
              <a:gd name="T10" fmla="*/ 94 w 378"/>
              <a:gd name="T11" fmla="*/ 53 h 244"/>
              <a:gd name="T12" fmla="*/ 111 w 378"/>
              <a:gd name="T13" fmla="*/ 45 h 244"/>
              <a:gd name="T14" fmla="*/ 129 w 378"/>
              <a:gd name="T15" fmla="*/ 45 h 244"/>
              <a:gd name="T16" fmla="*/ 129 w 378"/>
              <a:gd name="T17" fmla="*/ 40 h 244"/>
              <a:gd name="T18" fmla="*/ 138 w 378"/>
              <a:gd name="T19" fmla="*/ 36 h 244"/>
              <a:gd name="T20" fmla="*/ 143 w 378"/>
              <a:gd name="T21" fmla="*/ 31 h 244"/>
              <a:gd name="T22" fmla="*/ 151 w 378"/>
              <a:gd name="T23" fmla="*/ 27 h 244"/>
              <a:gd name="T24" fmla="*/ 174 w 378"/>
              <a:gd name="T25" fmla="*/ 18 h 244"/>
              <a:gd name="T26" fmla="*/ 200 w 378"/>
              <a:gd name="T27" fmla="*/ 13 h 244"/>
              <a:gd name="T28" fmla="*/ 196 w 378"/>
              <a:gd name="T29" fmla="*/ 18 h 244"/>
              <a:gd name="T30" fmla="*/ 196 w 378"/>
              <a:gd name="T31" fmla="*/ 27 h 244"/>
              <a:gd name="T32" fmla="*/ 196 w 378"/>
              <a:gd name="T33" fmla="*/ 40 h 244"/>
              <a:gd name="T34" fmla="*/ 200 w 378"/>
              <a:gd name="T35" fmla="*/ 45 h 244"/>
              <a:gd name="T36" fmla="*/ 214 w 378"/>
              <a:gd name="T37" fmla="*/ 40 h 244"/>
              <a:gd name="T38" fmla="*/ 214 w 378"/>
              <a:gd name="T39" fmla="*/ 31 h 244"/>
              <a:gd name="T40" fmla="*/ 209 w 378"/>
              <a:gd name="T41" fmla="*/ 13 h 244"/>
              <a:gd name="T42" fmla="*/ 200 w 378"/>
              <a:gd name="T43" fmla="*/ 5 h 244"/>
              <a:gd name="T44" fmla="*/ 214 w 378"/>
              <a:gd name="T45" fmla="*/ 0 h 244"/>
              <a:gd name="T46" fmla="*/ 231 w 378"/>
              <a:gd name="T47" fmla="*/ 9 h 244"/>
              <a:gd name="T48" fmla="*/ 276 w 378"/>
              <a:gd name="T49" fmla="*/ 31 h 244"/>
              <a:gd name="T50" fmla="*/ 298 w 378"/>
              <a:gd name="T51" fmla="*/ 53 h 244"/>
              <a:gd name="T52" fmla="*/ 333 w 378"/>
              <a:gd name="T53" fmla="*/ 76 h 244"/>
              <a:gd name="T54" fmla="*/ 373 w 378"/>
              <a:gd name="T55" fmla="*/ 107 h 244"/>
              <a:gd name="T56" fmla="*/ 369 w 378"/>
              <a:gd name="T57" fmla="*/ 120 h 244"/>
              <a:gd name="T58" fmla="*/ 360 w 378"/>
              <a:gd name="T59" fmla="*/ 107 h 244"/>
              <a:gd name="T60" fmla="*/ 342 w 378"/>
              <a:gd name="T61" fmla="*/ 89 h 244"/>
              <a:gd name="T62" fmla="*/ 333 w 378"/>
              <a:gd name="T63" fmla="*/ 89 h 244"/>
              <a:gd name="T64" fmla="*/ 329 w 378"/>
              <a:gd name="T65" fmla="*/ 93 h 244"/>
              <a:gd name="T66" fmla="*/ 329 w 378"/>
              <a:gd name="T67" fmla="*/ 98 h 244"/>
              <a:gd name="T68" fmla="*/ 320 w 378"/>
              <a:gd name="T69" fmla="*/ 102 h 244"/>
              <a:gd name="T70" fmla="*/ 320 w 378"/>
              <a:gd name="T71" fmla="*/ 107 h 244"/>
              <a:gd name="T72" fmla="*/ 329 w 378"/>
              <a:gd name="T73" fmla="*/ 124 h 244"/>
              <a:gd name="T74" fmla="*/ 338 w 378"/>
              <a:gd name="T75" fmla="*/ 133 h 244"/>
              <a:gd name="T76" fmla="*/ 324 w 378"/>
              <a:gd name="T77" fmla="*/ 142 h 244"/>
              <a:gd name="T78" fmla="*/ 329 w 378"/>
              <a:gd name="T79" fmla="*/ 151 h 244"/>
              <a:gd name="T80" fmla="*/ 316 w 378"/>
              <a:gd name="T81" fmla="*/ 146 h 244"/>
              <a:gd name="T82" fmla="*/ 316 w 378"/>
              <a:gd name="T83" fmla="*/ 151 h 244"/>
              <a:gd name="T84" fmla="*/ 307 w 378"/>
              <a:gd name="T85" fmla="*/ 160 h 244"/>
              <a:gd name="T86" fmla="*/ 298 w 378"/>
              <a:gd name="T87" fmla="*/ 169 h 244"/>
              <a:gd name="T88" fmla="*/ 280 w 378"/>
              <a:gd name="T89" fmla="*/ 169 h 244"/>
              <a:gd name="T90" fmla="*/ 253 w 378"/>
              <a:gd name="T91" fmla="*/ 164 h 244"/>
              <a:gd name="T92" fmla="*/ 249 w 378"/>
              <a:gd name="T93" fmla="*/ 160 h 244"/>
              <a:gd name="T94" fmla="*/ 236 w 378"/>
              <a:gd name="T95" fmla="*/ 169 h 244"/>
              <a:gd name="T96" fmla="*/ 209 w 378"/>
              <a:gd name="T97" fmla="*/ 173 h 244"/>
              <a:gd name="T98" fmla="*/ 209 w 378"/>
              <a:gd name="T99" fmla="*/ 164 h 244"/>
              <a:gd name="T100" fmla="*/ 200 w 378"/>
              <a:gd name="T101" fmla="*/ 169 h 244"/>
              <a:gd name="T102" fmla="*/ 191 w 378"/>
              <a:gd name="T103" fmla="*/ 191 h 244"/>
              <a:gd name="T104" fmla="*/ 174 w 378"/>
              <a:gd name="T105" fmla="*/ 204 h 244"/>
              <a:gd name="T106" fmla="*/ 169 w 378"/>
              <a:gd name="T107" fmla="*/ 209 h 244"/>
              <a:gd name="T108" fmla="*/ 151 w 378"/>
              <a:gd name="T109" fmla="*/ 231 h 244"/>
              <a:gd name="T110" fmla="*/ 143 w 378"/>
              <a:gd name="T111" fmla="*/ 240 h 244"/>
              <a:gd name="T112" fmla="*/ 129 w 378"/>
              <a:gd name="T113" fmla="*/ 240 h 244"/>
              <a:gd name="T114" fmla="*/ 103 w 378"/>
              <a:gd name="T115" fmla="*/ 226 h 244"/>
              <a:gd name="T116" fmla="*/ 67 w 378"/>
              <a:gd name="T117" fmla="*/ 217 h 244"/>
              <a:gd name="T118" fmla="*/ 54 w 378"/>
              <a:gd name="T119" fmla="*/ 200 h 244"/>
              <a:gd name="T120" fmla="*/ 32 w 378"/>
              <a:gd name="T121" fmla="*/ 160 h 244"/>
              <a:gd name="T122" fmla="*/ 32 w 378"/>
              <a:gd name="T123" fmla="*/ 146 h 244"/>
              <a:gd name="T124" fmla="*/ 0 w 378"/>
              <a:gd name="T125" fmla="*/ 12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8" h="244">
                <a:moveTo>
                  <a:pt x="0" y="111"/>
                </a:moveTo>
                <a:lnTo>
                  <a:pt x="0" y="111"/>
                </a:lnTo>
                <a:lnTo>
                  <a:pt x="23" y="93"/>
                </a:lnTo>
                <a:lnTo>
                  <a:pt x="32" y="89"/>
                </a:lnTo>
                <a:lnTo>
                  <a:pt x="36" y="80"/>
                </a:lnTo>
                <a:lnTo>
                  <a:pt x="36" y="76"/>
                </a:lnTo>
                <a:lnTo>
                  <a:pt x="40" y="71"/>
                </a:lnTo>
                <a:lnTo>
                  <a:pt x="58" y="71"/>
                </a:lnTo>
                <a:lnTo>
                  <a:pt x="63" y="71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72" y="62"/>
                </a:lnTo>
                <a:lnTo>
                  <a:pt x="80" y="58"/>
                </a:lnTo>
                <a:lnTo>
                  <a:pt x="80" y="58"/>
                </a:lnTo>
                <a:lnTo>
                  <a:pt x="85" y="58"/>
                </a:lnTo>
                <a:lnTo>
                  <a:pt x="85" y="58"/>
                </a:lnTo>
                <a:lnTo>
                  <a:pt x="89" y="53"/>
                </a:lnTo>
                <a:lnTo>
                  <a:pt x="89" y="49"/>
                </a:lnTo>
                <a:lnTo>
                  <a:pt x="94" y="49"/>
                </a:lnTo>
                <a:lnTo>
                  <a:pt x="94" y="53"/>
                </a:lnTo>
                <a:lnTo>
                  <a:pt x="98" y="53"/>
                </a:lnTo>
                <a:lnTo>
                  <a:pt x="103" y="49"/>
                </a:lnTo>
                <a:lnTo>
                  <a:pt x="107" y="49"/>
                </a:lnTo>
                <a:lnTo>
                  <a:pt x="111" y="45"/>
                </a:lnTo>
                <a:lnTo>
                  <a:pt x="116" y="45"/>
                </a:lnTo>
                <a:lnTo>
                  <a:pt x="120" y="45"/>
                </a:lnTo>
                <a:lnTo>
                  <a:pt x="129" y="40"/>
                </a:lnTo>
                <a:lnTo>
                  <a:pt x="129" y="45"/>
                </a:lnTo>
                <a:lnTo>
                  <a:pt x="129" y="45"/>
                </a:lnTo>
                <a:lnTo>
                  <a:pt x="134" y="45"/>
                </a:lnTo>
                <a:lnTo>
                  <a:pt x="134" y="40"/>
                </a:lnTo>
                <a:lnTo>
                  <a:pt x="129" y="40"/>
                </a:lnTo>
                <a:lnTo>
                  <a:pt x="129" y="40"/>
                </a:lnTo>
                <a:lnTo>
                  <a:pt x="134" y="36"/>
                </a:lnTo>
                <a:lnTo>
                  <a:pt x="134" y="36"/>
                </a:lnTo>
                <a:lnTo>
                  <a:pt x="138" y="36"/>
                </a:lnTo>
                <a:lnTo>
                  <a:pt x="138" y="36"/>
                </a:lnTo>
                <a:lnTo>
                  <a:pt x="134" y="31"/>
                </a:lnTo>
                <a:lnTo>
                  <a:pt x="138" y="31"/>
                </a:lnTo>
                <a:lnTo>
                  <a:pt x="143" y="31"/>
                </a:lnTo>
                <a:lnTo>
                  <a:pt x="143" y="31"/>
                </a:lnTo>
                <a:lnTo>
                  <a:pt x="147" y="31"/>
                </a:lnTo>
                <a:lnTo>
                  <a:pt x="147" y="27"/>
                </a:lnTo>
                <a:lnTo>
                  <a:pt x="151" y="27"/>
                </a:lnTo>
                <a:lnTo>
                  <a:pt x="151" y="22"/>
                </a:lnTo>
                <a:lnTo>
                  <a:pt x="156" y="22"/>
                </a:lnTo>
                <a:lnTo>
                  <a:pt x="169" y="22"/>
                </a:lnTo>
                <a:lnTo>
                  <a:pt x="174" y="18"/>
                </a:lnTo>
                <a:lnTo>
                  <a:pt x="182" y="18"/>
                </a:lnTo>
                <a:lnTo>
                  <a:pt x="191" y="13"/>
                </a:lnTo>
                <a:lnTo>
                  <a:pt x="196" y="13"/>
                </a:lnTo>
                <a:lnTo>
                  <a:pt x="200" y="13"/>
                </a:lnTo>
                <a:lnTo>
                  <a:pt x="200" y="18"/>
                </a:lnTo>
                <a:lnTo>
                  <a:pt x="200" y="18"/>
                </a:lnTo>
                <a:lnTo>
                  <a:pt x="200" y="18"/>
                </a:lnTo>
                <a:lnTo>
                  <a:pt x="196" y="18"/>
                </a:lnTo>
                <a:lnTo>
                  <a:pt x="196" y="18"/>
                </a:lnTo>
                <a:lnTo>
                  <a:pt x="196" y="18"/>
                </a:lnTo>
                <a:lnTo>
                  <a:pt x="196" y="22"/>
                </a:lnTo>
                <a:lnTo>
                  <a:pt x="196" y="27"/>
                </a:lnTo>
                <a:lnTo>
                  <a:pt x="196" y="31"/>
                </a:lnTo>
                <a:lnTo>
                  <a:pt x="196" y="31"/>
                </a:lnTo>
                <a:lnTo>
                  <a:pt x="196" y="36"/>
                </a:lnTo>
                <a:lnTo>
                  <a:pt x="196" y="40"/>
                </a:lnTo>
                <a:lnTo>
                  <a:pt x="196" y="40"/>
                </a:lnTo>
                <a:lnTo>
                  <a:pt x="196" y="45"/>
                </a:lnTo>
                <a:lnTo>
                  <a:pt x="196" y="45"/>
                </a:lnTo>
                <a:lnTo>
                  <a:pt x="200" y="45"/>
                </a:lnTo>
                <a:lnTo>
                  <a:pt x="200" y="45"/>
                </a:lnTo>
                <a:lnTo>
                  <a:pt x="205" y="40"/>
                </a:lnTo>
                <a:lnTo>
                  <a:pt x="209" y="40"/>
                </a:lnTo>
                <a:lnTo>
                  <a:pt x="214" y="40"/>
                </a:lnTo>
                <a:lnTo>
                  <a:pt x="214" y="40"/>
                </a:lnTo>
                <a:lnTo>
                  <a:pt x="218" y="36"/>
                </a:lnTo>
                <a:lnTo>
                  <a:pt x="214" y="36"/>
                </a:lnTo>
                <a:lnTo>
                  <a:pt x="214" y="31"/>
                </a:lnTo>
                <a:lnTo>
                  <a:pt x="209" y="27"/>
                </a:lnTo>
                <a:lnTo>
                  <a:pt x="209" y="27"/>
                </a:lnTo>
                <a:lnTo>
                  <a:pt x="209" y="22"/>
                </a:lnTo>
                <a:lnTo>
                  <a:pt x="209" y="13"/>
                </a:lnTo>
                <a:lnTo>
                  <a:pt x="209" y="13"/>
                </a:lnTo>
                <a:lnTo>
                  <a:pt x="205" y="9"/>
                </a:lnTo>
                <a:lnTo>
                  <a:pt x="200" y="5"/>
                </a:lnTo>
                <a:lnTo>
                  <a:pt x="200" y="5"/>
                </a:lnTo>
                <a:lnTo>
                  <a:pt x="200" y="0"/>
                </a:lnTo>
                <a:lnTo>
                  <a:pt x="205" y="0"/>
                </a:lnTo>
                <a:lnTo>
                  <a:pt x="209" y="0"/>
                </a:lnTo>
                <a:lnTo>
                  <a:pt x="214" y="0"/>
                </a:lnTo>
                <a:lnTo>
                  <a:pt x="218" y="0"/>
                </a:lnTo>
                <a:lnTo>
                  <a:pt x="222" y="0"/>
                </a:lnTo>
                <a:lnTo>
                  <a:pt x="227" y="5"/>
                </a:lnTo>
                <a:lnTo>
                  <a:pt x="231" y="9"/>
                </a:lnTo>
                <a:lnTo>
                  <a:pt x="236" y="13"/>
                </a:lnTo>
                <a:lnTo>
                  <a:pt x="249" y="18"/>
                </a:lnTo>
                <a:lnTo>
                  <a:pt x="258" y="22"/>
                </a:lnTo>
                <a:lnTo>
                  <a:pt x="276" y="31"/>
                </a:lnTo>
                <a:lnTo>
                  <a:pt x="280" y="36"/>
                </a:lnTo>
                <a:lnTo>
                  <a:pt x="289" y="36"/>
                </a:lnTo>
                <a:lnTo>
                  <a:pt x="293" y="45"/>
                </a:lnTo>
                <a:lnTo>
                  <a:pt x="298" y="53"/>
                </a:lnTo>
                <a:lnTo>
                  <a:pt x="307" y="58"/>
                </a:lnTo>
                <a:lnTo>
                  <a:pt x="316" y="67"/>
                </a:lnTo>
                <a:lnTo>
                  <a:pt x="320" y="71"/>
                </a:lnTo>
                <a:lnTo>
                  <a:pt x="333" y="76"/>
                </a:lnTo>
                <a:lnTo>
                  <a:pt x="342" y="84"/>
                </a:lnTo>
                <a:lnTo>
                  <a:pt x="351" y="89"/>
                </a:lnTo>
                <a:lnTo>
                  <a:pt x="364" y="102"/>
                </a:lnTo>
                <a:lnTo>
                  <a:pt x="373" y="107"/>
                </a:lnTo>
                <a:lnTo>
                  <a:pt x="378" y="115"/>
                </a:lnTo>
                <a:lnTo>
                  <a:pt x="373" y="115"/>
                </a:lnTo>
                <a:lnTo>
                  <a:pt x="373" y="120"/>
                </a:lnTo>
                <a:lnTo>
                  <a:pt x="369" y="120"/>
                </a:lnTo>
                <a:lnTo>
                  <a:pt x="369" y="115"/>
                </a:lnTo>
                <a:lnTo>
                  <a:pt x="364" y="111"/>
                </a:lnTo>
                <a:lnTo>
                  <a:pt x="360" y="111"/>
                </a:lnTo>
                <a:lnTo>
                  <a:pt x="360" y="107"/>
                </a:lnTo>
                <a:lnTo>
                  <a:pt x="356" y="102"/>
                </a:lnTo>
                <a:lnTo>
                  <a:pt x="356" y="98"/>
                </a:lnTo>
                <a:lnTo>
                  <a:pt x="347" y="89"/>
                </a:lnTo>
                <a:lnTo>
                  <a:pt x="342" y="89"/>
                </a:lnTo>
                <a:lnTo>
                  <a:pt x="338" y="84"/>
                </a:lnTo>
                <a:lnTo>
                  <a:pt x="333" y="80"/>
                </a:lnTo>
                <a:lnTo>
                  <a:pt x="333" y="84"/>
                </a:lnTo>
                <a:lnTo>
                  <a:pt x="333" y="89"/>
                </a:lnTo>
                <a:lnTo>
                  <a:pt x="333" y="89"/>
                </a:lnTo>
                <a:lnTo>
                  <a:pt x="333" y="93"/>
                </a:lnTo>
                <a:lnTo>
                  <a:pt x="329" y="93"/>
                </a:lnTo>
                <a:lnTo>
                  <a:pt x="329" y="93"/>
                </a:lnTo>
                <a:lnTo>
                  <a:pt x="333" y="93"/>
                </a:lnTo>
                <a:lnTo>
                  <a:pt x="333" y="98"/>
                </a:lnTo>
                <a:lnTo>
                  <a:pt x="329" y="98"/>
                </a:lnTo>
                <a:lnTo>
                  <a:pt x="329" y="98"/>
                </a:lnTo>
                <a:lnTo>
                  <a:pt x="324" y="98"/>
                </a:lnTo>
                <a:lnTo>
                  <a:pt x="324" y="98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lnTo>
                  <a:pt x="320" y="107"/>
                </a:lnTo>
                <a:lnTo>
                  <a:pt x="320" y="107"/>
                </a:lnTo>
                <a:lnTo>
                  <a:pt x="324" y="111"/>
                </a:lnTo>
                <a:lnTo>
                  <a:pt x="324" y="120"/>
                </a:lnTo>
                <a:lnTo>
                  <a:pt x="324" y="120"/>
                </a:lnTo>
                <a:lnTo>
                  <a:pt x="329" y="124"/>
                </a:lnTo>
                <a:lnTo>
                  <a:pt x="329" y="124"/>
                </a:lnTo>
                <a:lnTo>
                  <a:pt x="333" y="129"/>
                </a:lnTo>
                <a:lnTo>
                  <a:pt x="338" y="133"/>
                </a:lnTo>
                <a:lnTo>
                  <a:pt x="338" y="133"/>
                </a:lnTo>
                <a:lnTo>
                  <a:pt x="338" y="138"/>
                </a:lnTo>
                <a:lnTo>
                  <a:pt x="333" y="138"/>
                </a:lnTo>
                <a:lnTo>
                  <a:pt x="329" y="138"/>
                </a:lnTo>
                <a:lnTo>
                  <a:pt x="324" y="142"/>
                </a:lnTo>
                <a:lnTo>
                  <a:pt x="324" y="142"/>
                </a:lnTo>
                <a:lnTo>
                  <a:pt x="324" y="146"/>
                </a:lnTo>
                <a:lnTo>
                  <a:pt x="329" y="146"/>
                </a:lnTo>
                <a:lnTo>
                  <a:pt x="329" y="151"/>
                </a:lnTo>
                <a:lnTo>
                  <a:pt x="329" y="151"/>
                </a:lnTo>
                <a:lnTo>
                  <a:pt x="324" y="151"/>
                </a:lnTo>
                <a:lnTo>
                  <a:pt x="320" y="151"/>
                </a:lnTo>
                <a:lnTo>
                  <a:pt x="316" y="146"/>
                </a:lnTo>
                <a:lnTo>
                  <a:pt x="311" y="146"/>
                </a:lnTo>
                <a:lnTo>
                  <a:pt x="311" y="151"/>
                </a:lnTo>
                <a:lnTo>
                  <a:pt x="311" y="151"/>
                </a:lnTo>
                <a:lnTo>
                  <a:pt x="316" y="151"/>
                </a:lnTo>
                <a:lnTo>
                  <a:pt x="311" y="155"/>
                </a:lnTo>
                <a:lnTo>
                  <a:pt x="311" y="155"/>
                </a:lnTo>
                <a:lnTo>
                  <a:pt x="307" y="155"/>
                </a:lnTo>
                <a:lnTo>
                  <a:pt x="307" y="160"/>
                </a:lnTo>
                <a:lnTo>
                  <a:pt x="302" y="160"/>
                </a:lnTo>
                <a:lnTo>
                  <a:pt x="302" y="164"/>
                </a:lnTo>
                <a:lnTo>
                  <a:pt x="302" y="169"/>
                </a:lnTo>
                <a:lnTo>
                  <a:pt x="298" y="169"/>
                </a:lnTo>
                <a:lnTo>
                  <a:pt x="298" y="169"/>
                </a:lnTo>
                <a:lnTo>
                  <a:pt x="293" y="169"/>
                </a:lnTo>
                <a:lnTo>
                  <a:pt x="285" y="169"/>
                </a:lnTo>
                <a:lnTo>
                  <a:pt x="280" y="169"/>
                </a:lnTo>
                <a:lnTo>
                  <a:pt x="276" y="164"/>
                </a:lnTo>
                <a:lnTo>
                  <a:pt x="267" y="169"/>
                </a:lnTo>
                <a:lnTo>
                  <a:pt x="258" y="169"/>
                </a:lnTo>
                <a:lnTo>
                  <a:pt x="253" y="164"/>
                </a:lnTo>
                <a:lnTo>
                  <a:pt x="245" y="169"/>
                </a:lnTo>
                <a:lnTo>
                  <a:pt x="245" y="169"/>
                </a:lnTo>
                <a:lnTo>
                  <a:pt x="245" y="164"/>
                </a:lnTo>
                <a:lnTo>
                  <a:pt x="249" y="160"/>
                </a:lnTo>
                <a:lnTo>
                  <a:pt x="249" y="160"/>
                </a:lnTo>
                <a:lnTo>
                  <a:pt x="245" y="160"/>
                </a:lnTo>
                <a:lnTo>
                  <a:pt x="236" y="160"/>
                </a:lnTo>
                <a:lnTo>
                  <a:pt x="236" y="169"/>
                </a:lnTo>
                <a:lnTo>
                  <a:pt x="227" y="169"/>
                </a:lnTo>
                <a:lnTo>
                  <a:pt x="222" y="177"/>
                </a:lnTo>
                <a:lnTo>
                  <a:pt x="214" y="177"/>
                </a:lnTo>
                <a:lnTo>
                  <a:pt x="209" y="173"/>
                </a:lnTo>
                <a:lnTo>
                  <a:pt x="205" y="173"/>
                </a:lnTo>
                <a:lnTo>
                  <a:pt x="209" y="169"/>
                </a:lnTo>
                <a:lnTo>
                  <a:pt x="209" y="169"/>
                </a:lnTo>
                <a:lnTo>
                  <a:pt x="209" y="164"/>
                </a:lnTo>
                <a:lnTo>
                  <a:pt x="205" y="155"/>
                </a:lnTo>
                <a:lnTo>
                  <a:pt x="205" y="164"/>
                </a:lnTo>
                <a:lnTo>
                  <a:pt x="205" y="164"/>
                </a:lnTo>
                <a:lnTo>
                  <a:pt x="200" y="169"/>
                </a:lnTo>
                <a:lnTo>
                  <a:pt x="191" y="182"/>
                </a:lnTo>
                <a:lnTo>
                  <a:pt x="191" y="186"/>
                </a:lnTo>
                <a:lnTo>
                  <a:pt x="191" y="191"/>
                </a:lnTo>
                <a:lnTo>
                  <a:pt x="191" y="191"/>
                </a:lnTo>
                <a:lnTo>
                  <a:pt x="182" y="186"/>
                </a:lnTo>
                <a:lnTo>
                  <a:pt x="178" y="186"/>
                </a:lnTo>
                <a:lnTo>
                  <a:pt x="178" y="191"/>
                </a:lnTo>
                <a:lnTo>
                  <a:pt x="174" y="204"/>
                </a:lnTo>
                <a:lnTo>
                  <a:pt x="169" y="200"/>
                </a:lnTo>
                <a:lnTo>
                  <a:pt x="169" y="200"/>
                </a:lnTo>
                <a:lnTo>
                  <a:pt x="165" y="204"/>
                </a:lnTo>
                <a:lnTo>
                  <a:pt x="169" y="209"/>
                </a:lnTo>
                <a:lnTo>
                  <a:pt x="169" y="213"/>
                </a:lnTo>
                <a:lnTo>
                  <a:pt x="165" y="217"/>
                </a:lnTo>
                <a:lnTo>
                  <a:pt x="151" y="226"/>
                </a:lnTo>
                <a:lnTo>
                  <a:pt x="151" y="231"/>
                </a:lnTo>
                <a:lnTo>
                  <a:pt x="151" y="235"/>
                </a:lnTo>
                <a:lnTo>
                  <a:pt x="147" y="235"/>
                </a:lnTo>
                <a:lnTo>
                  <a:pt x="143" y="240"/>
                </a:lnTo>
                <a:lnTo>
                  <a:pt x="143" y="240"/>
                </a:lnTo>
                <a:lnTo>
                  <a:pt x="138" y="240"/>
                </a:lnTo>
                <a:lnTo>
                  <a:pt x="134" y="244"/>
                </a:lnTo>
                <a:lnTo>
                  <a:pt x="134" y="244"/>
                </a:lnTo>
                <a:lnTo>
                  <a:pt x="129" y="240"/>
                </a:lnTo>
                <a:lnTo>
                  <a:pt x="129" y="240"/>
                </a:lnTo>
                <a:lnTo>
                  <a:pt x="120" y="235"/>
                </a:lnTo>
                <a:lnTo>
                  <a:pt x="111" y="226"/>
                </a:lnTo>
                <a:lnTo>
                  <a:pt x="103" y="226"/>
                </a:lnTo>
                <a:lnTo>
                  <a:pt x="98" y="222"/>
                </a:lnTo>
                <a:lnTo>
                  <a:pt x="80" y="222"/>
                </a:lnTo>
                <a:lnTo>
                  <a:pt x="76" y="217"/>
                </a:lnTo>
                <a:lnTo>
                  <a:pt x="67" y="217"/>
                </a:lnTo>
                <a:lnTo>
                  <a:pt x="63" y="213"/>
                </a:lnTo>
                <a:lnTo>
                  <a:pt x="63" y="209"/>
                </a:lnTo>
                <a:lnTo>
                  <a:pt x="58" y="200"/>
                </a:lnTo>
                <a:lnTo>
                  <a:pt x="54" y="200"/>
                </a:lnTo>
                <a:lnTo>
                  <a:pt x="49" y="191"/>
                </a:lnTo>
                <a:lnTo>
                  <a:pt x="45" y="177"/>
                </a:lnTo>
                <a:lnTo>
                  <a:pt x="36" y="160"/>
                </a:lnTo>
                <a:lnTo>
                  <a:pt x="32" y="160"/>
                </a:lnTo>
                <a:lnTo>
                  <a:pt x="27" y="155"/>
                </a:lnTo>
                <a:lnTo>
                  <a:pt x="32" y="151"/>
                </a:lnTo>
                <a:lnTo>
                  <a:pt x="32" y="151"/>
                </a:lnTo>
                <a:lnTo>
                  <a:pt x="32" y="146"/>
                </a:lnTo>
                <a:lnTo>
                  <a:pt x="27" y="142"/>
                </a:lnTo>
                <a:lnTo>
                  <a:pt x="27" y="138"/>
                </a:lnTo>
                <a:lnTo>
                  <a:pt x="5" y="124"/>
                </a:lnTo>
                <a:lnTo>
                  <a:pt x="0" y="120"/>
                </a:lnTo>
                <a:lnTo>
                  <a:pt x="0" y="111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6" name="Freeform 1039">
            <a:extLst>
              <a:ext uri="{FF2B5EF4-FFF2-40B4-BE49-F238E27FC236}">
                <a16:creationId xmlns:a16="http://schemas.microsoft.com/office/drawing/2014/main" id="{54666DDE-2E9E-4B2B-AB34-0DB8B53AECA6}"/>
              </a:ext>
            </a:extLst>
          </p:cNvPr>
          <p:cNvSpPr>
            <a:spLocks/>
          </p:cNvSpPr>
          <p:nvPr/>
        </p:nvSpPr>
        <p:spPr bwMode="auto">
          <a:xfrm>
            <a:off x="6182624" y="4081430"/>
            <a:ext cx="337542" cy="217885"/>
          </a:xfrm>
          <a:custGeom>
            <a:avLst/>
            <a:gdLst>
              <a:gd name="T0" fmla="*/ 32 w 378"/>
              <a:gd name="T1" fmla="*/ 89 h 244"/>
              <a:gd name="T2" fmla="*/ 58 w 378"/>
              <a:gd name="T3" fmla="*/ 71 h 244"/>
              <a:gd name="T4" fmla="*/ 63 w 378"/>
              <a:gd name="T5" fmla="*/ 67 h 244"/>
              <a:gd name="T6" fmla="*/ 72 w 378"/>
              <a:gd name="T7" fmla="*/ 62 h 244"/>
              <a:gd name="T8" fmla="*/ 85 w 378"/>
              <a:gd name="T9" fmla="*/ 58 h 244"/>
              <a:gd name="T10" fmla="*/ 94 w 378"/>
              <a:gd name="T11" fmla="*/ 53 h 244"/>
              <a:gd name="T12" fmla="*/ 111 w 378"/>
              <a:gd name="T13" fmla="*/ 45 h 244"/>
              <a:gd name="T14" fmla="*/ 129 w 378"/>
              <a:gd name="T15" fmla="*/ 45 h 244"/>
              <a:gd name="T16" fmla="*/ 129 w 378"/>
              <a:gd name="T17" fmla="*/ 40 h 244"/>
              <a:gd name="T18" fmla="*/ 138 w 378"/>
              <a:gd name="T19" fmla="*/ 36 h 244"/>
              <a:gd name="T20" fmla="*/ 143 w 378"/>
              <a:gd name="T21" fmla="*/ 31 h 244"/>
              <a:gd name="T22" fmla="*/ 151 w 378"/>
              <a:gd name="T23" fmla="*/ 27 h 244"/>
              <a:gd name="T24" fmla="*/ 174 w 378"/>
              <a:gd name="T25" fmla="*/ 18 h 244"/>
              <a:gd name="T26" fmla="*/ 200 w 378"/>
              <a:gd name="T27" fmla="*/ 13 h 244"/>
              <a:gd name="T28" fmla="*/ 196 w 378"/>
              <a:gd name="T29" fmla="*/ 18 h 244"/>
              <a:gd name="T30" fmla="*/ 196 w 378"/>
              <a:gd name="T31" fmla="*/ 27 h 244"/>
              <a:gd name="T32" fmla="*/ 196 w 378"/>
              <a:gd name="T33" fmla="*/ 40 h 244"/>
              <a:gd name="T34" fmla="*/ 200 w 378"/>
              <a:gd name="T35" fmla="*/ 45 h 244"/>
              <a:gd name="T36" fmla="*/ 214 w 378"/>
              <a:gd name="T37" fmla="*/ 40 h 244"/>
              <a:gd name="T38" fmla="*/ 214 w 378"/>
              <a:gd name="T39" fmla="*/ 31 h 244"/>
              <a:gd name="T40" fmla="*/ 209 w 378"/>
              <a:gd name="T41" fmla="*/ 13 h 244"/>
              <a:gd name="T42" fmla="*/ 200 w 378"/>
              <a:gd name="T43" fmla="*/ 5 h 244"/>
              <a:gd name="T44" fmla="*/ 214 w 378"/>
              <a:gd name="T45" fmla="*/ 0 h 244"/>
              <a:gd name="T46" fmla="*/ 231 w 378"/>
              <a:gd name="T47" fmla="*/ 9 h 244"/>
              <a:gd name="T48" fmla="*/ 276 w 378"/>
              <a:gd name="T49" fmla="*/ 31 h 244"/>
              <a:gd name="T50" fmla="*/ 298 w 378"/>
              <a:gd name="T51" fmla="*/ 53 h 244"/>
              <a:gd name="T52" fmla="*/ 333 w 378"/>
              <a:gd name="T53" fmla="*/ 76 h 244"/>
              <a:gd name="T54" fmla="*/ 373 w 378"/>
              <a:gd name="T55" fmla="*/ 107 h 244"/>
              <a:gd name="T56" fmla="*/ 369 w 378"/>
              <a:gd name="T57" fmla="*/ 120 h 244"/>
              <a:gd name="T58" fmla="*/ 360 w 378"/>
              <a:gd name="T59" fmla="*/ 107 h 244"/>
              <a:gd name="T60" fmla="*/ 342 w 378"/>
              <a:gd name="T61" fmla="*/ 89 h 244"/>
              <a:gd name="T62" fmla="*/ 333 w 378"/>
              <a:gd name="T63" fmla="*/ 89 h 244"/>
              <a:gd name="T64" fmla="*/ 329 w 378"/>
              <a:gd name="T65" fmla="*/ 93 h 244"/>
              <a:gd name="T66" fmla="*/ 329 w 378"/>
              <a:gd name="T67" fmla="*/ 98 h 244"/>
              <a:gd name="T68" fmla="*/ 320 w 378"/>
              <a:gd name="T69" fmla="*/ 102 h 244"/>
              <a:gd name="T70" fmla="*/ 320 w 378"/>
              <a:gd name="T71" fmla="*/ 107 h 244"/>
              <a:gd name="T72" fmla="*/ 329 w 378"/>
              <a:gd name="T73" fmla="*/ 124 h 244"/>
              <a:gd name="T74" fmla="*/ 338 w 378"/>
              <a:gd name="T75" fmla="*/ 133 h 244"/>
              <a:gd name="T76" fmla="*/ 324 w 378"/>
              <a:gd name="T77" fmla="*/ 142 h 244"/>
              <a:gd name="T78" fmla="*/ 329 w 378"/>
              <a:gd name="T79" fmla="*/ 151 h 244"/>
              <a:gd name="T80" fmla="*/ 316 w 378"/>
              <a:gd name="T81" fmla="*/ 146 h 244"/>
              <a:gd name="T82" fmla="*/ 316 w 378"/>
              <a:gd name="T83" fmla="*/ 151 h 244"/>
              <a:gd name="T84" fmla="*/ 307 w 378"/>
              <a:gd name="T85" fmla="*/ 160 h 244"/>
              <a:gd name="T86" fmla="*/ 298 w 378"/>
              <a:gd name="T87" fmla="*/ 169 h 244"/>
              <a:gd name="T88" fmla="*/ 280 w 378"/>
              <a:gd name="T89" fmla="*/ 169 h 244"/>
              <a:gd name="T90" fmla="*/ 253 w 378"/>
              <a:gd name="T91" fmla="*/ 164 h 244"/>
              <a:gd name="T92" fmla="*/ 249 w 378"/>
              <a:gd name="T93" fmla="*/ 160 h 244"/>
              <a:gd name="T94" fmla="*/ 236 w 378"/>
              <a:gd name="T95" fmla="*/ 169 h 244"/>
              <a:gd name="T96" fmla="*/ 209 w 378"/>
              <a:gd name="T97" fmla="*/ 173 h 244"/>
              <a:gd name="T98" fmla="*/ 209 w 378"/>
              <a:gd name="T99" fmla="*/ 164 h 244"/>
              <a:gd name="T100" fmla="*/ 200 w 378"/>
              <a:gd name="T101" fmla="*/ 169 h 244"/>
              <a:gd name="T102" fmla="*/ 191 w 378"/>
              <a:gd name="T103" fmla="*/ 191 h 244"/>
              <a:gd name="T104" fmla="*/ 174 w 378"/>
              <a:gd name="T105" fmla="*/ 204 h 244"/>
              <a:gd name="T106" fmla="*/ 169 w 378"/>
              <a:gd name="T107" fmla="*/ 209 h 244"/>
              <a:gd name="T108" fmla="*/ 151 w 378"/>
              <a:gd name="T109" fmla="*/ 231 h 244"/>
              <a:gd name="T110" fmla="*/ 143 w 378"/>
              <a:gd name="T111" fmla="*/ 240 h 244"/>
              <a:gd name="T112" fmla="*/ 129 w 378"/>
              <a:gd name="T113" fmla="*/ 240 h 244"/>
              <a:gd name="T114" fmla="*/ 103 w 378"/>
              <a:gd name="T115" fmla="*/ 226 h 244"/>
              <a:gd name="T116" fmla="*/ 67 w 378"/>
              <a:gd name="T117" fmla="*/ 217 h 244"/>
              <a:gd name="T118" fmla="*/ 54 w 378"/>
              <a:gd name="T119" fmla="*/ 200 h 244"/>
              <a:gd name="T120" fmla="*/ 32 w 378"/>
              <a:gd name="T121" fmla="*/ 160 h 244"/>
              <a:gd name="T122" fmla="*/ 32 w 378"/>
              <a:gd name="T123" fmla="*/ 146 h 244"/>
              <a:gd name="T124" fmla="*/ 0 w 378"/>
              <a:gd name="T125" fmla="*/ 12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8" h="244">
                <a:moveTo>
                  <a:pt x="0" y="111"/>
                </a:moveTo>
                <a:lnTo>
                  <a:pt x="0" y="111"/>
                </a:lnTo>
                <a:lnTo>
                  <a:pt x="23" y="93"/>
                </a:lnTo>
                <a:lnTo>
                  <a:pt x="32" y="89"/>
                </a:lnTo>
                <a:lnTo>
                  <a:pt x="36" y="80"/>
                </a:lnTo>
                <a:lnTo>
                  <a:pt x="36" y="76"/>
                </a:lnTo>
                <a:lnTo>
                  <a:pt x="40" y="71"/>
                </a:lnTo>
                <a:lnTo>
                  <a:pt x="58" y="71"/>
                </a:lnTo>
                <a:lnTo>
                  <a:pt x="63" y="71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72" y="62"/>
                </a:lnTo>
                <a:lnTo>
                  <a:pt x="80" y="58"/>
                </a:lnTo>
                <a:lnTo>
                  <a:pt x="80" y="58"/>
                </a:lnTo>
                <a:lnTo>
                  <a:pt x="85" y="58"/>
                </a:lnTo>
                <a:lnTo>
                  <a:pt x="85" y="58"/>
                </a:lnTo>
                <a:lnTo>
                  <a:pt x="89" y="53"/>
                </a:lnTo>
                <a:lnTo>
                  <a:pt x="89" y="49"/>
                </a:lnTo>
                <a:lnTo>
                  <a:pt x="94" y="49"/>
                </a:lnTo>
                <a:lnTo>
                  <a:pt x="94" y="53"/>
                </a:lnTo>
                <a:lnTo>
                  <a:pt x="98" y="53"/>
                </a:lnTo>
                <a:lnTo>
                  <a:pt x="103" y="49"/>
                </a:lnTo>
                <a:lnTo>
                  <a:pt x="107" y="49"/>
                </a:lnTo>
                <a:lnTo>
                  <a:pt x="111" y="45"/>
                </a:lnTo>
                <a:lnTo>
                  <a:pt x="116" y="45"/>
                </a:lnTo>
                <a:lnTo>
                  <a:pt x="120" y="45"/>
                </a:lnTo>
                <a:lnTo>
                  <a:pt x="129" y="40"/>
                </a:lnTo>
                <a:lnTo>
                  <a:pt x="129" y="45"/>
                </a:lnTo>
                <a:lnTo>
                  <a:pt x="129" y="45"/>
                </a:lnTo>
                <a:lnTo>
                  <a:pt x="134" y="45"/>
                </a:lnTo>
                <a:lnTo>
                  <a:pt x="134" y="40"/>
                </a:lnTo>
                <a:lnTo>
                  <a:pt x="129" y="40"/>
                </a:lnTo>
                <a:lnTo>
                  <a:pt x="129" y="40"/>
                </a:lnTo>
                <a:lnTo>
                  <a:pt x="134" y="36"/>
                </a:lnTo>
                <a:lnTo>
                  <a:pt x="134" y="36"/>
                </a:lnTo>
                <a:lnTo>
                  <a:pt x="138" y="36"/>
                </a:lnTo>
                <a:lnTo>
                  <a:pt x="138" y="36"/>
                </a:lnTo>
                <a:lnTo>
                  <a:pt x="134" y="31"/>
                </a:lnTo>
                <a:lnTo>
                  <a:pt x="138" y="31"/>
                </a:lnTo>
                <a:lnTo>
                  <a:pt x="143" y="31"/>
                </a:lnTo>
                <a:lnTo>
                  <a:pt x="143" y="31"/>
                </a:lnTo>
                <a:lnTo>
                  <a:pt x="147" y="31"/>
                </a:lnTo>
                <a:lnTo>
                  <a:pt x="147" y="27"/>
                </a:lnTo>
                <a:lnTo>
                  <a:pt x="151" y="27"/>
                </a:lnTo>
                <a:lnTo>
                  <a:pt x="151" y="22"/>
                </a:lnTo>
                <a:lnTo>
                  <a:pt x="156" y="22"/>
                </a:lnTo>
                <a:lnTo>
                  <a:pt x="169" y="22"/>
                </a:lnTo>
                <a:lnTo>
                  <a:pt x="174" y="18"/>
                </a:lnTo>
                <a:lnTo>
                  <a:pt x="182" y="18"/>
                </a:lnTo>
                <a:lnTo>
                  <a:pt x="191" y="13"/>
                </a:lnTo>
                <a:lnTo>
                  <a:pt x="196" y="13"/>
                </a:lnTo>
                <a:lnTo>
                  <a:pt x="200" y="13"/>
                </a:lnTo>
                <a:lnTo>
                  <a:pt x="200" y="18"/>
                </a:lnTo>
                <a:lnTo>
                  <a:pt x="200" y="18"/>
                </a:lnTo>
                <a:lnTo>
                  <a:pt x="200" y="18"/>
                </a:lnTo>
                <a:lnTo>
                  <a:pt x="196" y="18"/>
                </a:lnTo>
                <a:lnTo>
                  <a:pt x="196" y="18"/>
                </a:lnTo>
                <a:lnTo>
                  <a:pt x="196" y="18"/>
                </a:lnTo>
                <a:lnTo>
                  <a:pt x="196" y="22"/>
                </a:lnTo>
                <a:lnTo>
                  <a:pt x="196" y="27"/>
                </a:lnTo>
                <a:lnTo>
                  <a:pt x="196" y="31"/>
                </a:lnTo>
                <a:lnTo>
                  <a:pt x="196" y="31"/>
                </a:lnTo>
                <a:lnTo>
                  <a:pt x="196" y="36"/>
                </a:lnTo>
                <a:lnTo>
                  <a:pt x="196" y="40"/>
                </a:lnTo>
                <a:lnTo>
                  <a:pt x="196" y="40"/>
                </a:lnTo>
                <a:lnTo>
                  <a:pt x="196" y="45"/>
                </a:lnTo>
                <a:lnTo>
                  <a:pt x="196" y="45"/>
                </a:lnTo>
                <a:lnTo>
                  <a:pt x="200" y="45"/>
                </a:lnTo>
                <a:lnTo>
                  <a:pt x="200" y="45"/>
                </a:lnTo>
                <a:lnTo>
                  <a:pt x="205" y="40"/>
                </a:lnTo>
                <a:lnTo>
                  <a:pt x="209" y="40"/>
                </a:lnTo>
                <a:lnTo>
                  <a:pt x="214" y="40"/>
                </a:lnTo>
                <a:lnTo>
                  <a:pt x="214" y="40"/>
                </a:lnTo>
                <a:lnTo>
                  <a:pt x="218" y="36"/>
                </a:lnTo>
                <a:lnTo>
                  <a:pt x="214" y="36"/>
                </a:lnTo>
                <a:lnTo>
                  <a:pt x="214" y="31"/>
                </a:lnTo>
                <a:lnTo>
                  <a:pt x="209" y="27"/>
                </a:lnTo>
                <a:lnTo>
                  <a:pt x="209" y="27"/>
                </a:lnTo>
                <a:lnTo>
                  <a:pt x="209" y="22"/>
                </a:lnTo>
                <a:lnTo>
                  <a:pt x="209" y="13"/>
                </a:lnTo>
                <a:lnTo>
                  <a:pt x="209" y="13"/>
                </a:lnTo>
                <a:lnTo>
                  <a:pt x="205" y="9"/>
                </a:lnTo>
                <a:lnTo>
                  <a:pt x="200" y="5"/>
                </a:lnTo>
                <a:lnTo>
                  <a:pt x="200" y="5"/>
                </a:lnTo>
                <a:lnTo>
                  <a:pt x="200" y="0"/>
                </a:lnTo>
                <a:lnTo>
                  <a:pt x="205" y="0"/>
                </a:lnTo>
                <a:lnTo>
                  <a:pt x="209" y="0"/>
                </a:lnTo>
                <a:lnTo>
                  <a:pt x="214" y="0"/>
                </a:lnTo>
                <a:lnTo>
                  <a:pt x="218" y="0"/>
                </a:lnTo>
                <a:lnTo>
                  <a:pt x="222" y="0"/>
                </a:lnTo>
                <a:lnTo>
                  <a:pt x="227" y="5"/>
                </a:lnTo>
                <a:lnTo>
                  <a:pt x="231" y="9"/>
                </a:lnTo>
                <a:lnTo>
                  <a:pt x="236" y="13"/>
                </a:lnTo>
                <a:lnTo>
                  <a:pt x="249" y="18"/>
                </a:lnTo>
                <a:lnTo>
                  <a:pt x="258" y="22"/>
                </a:lnTo>
                <a:lnTo>
                  <a:pt x="276" y="31"/>
                </a:lnTo>
                <a:lnTo>
                  <a:pt x="280" y="36"/>
                </a:lnTo>
                <a:lnTo>
                  <a:pt x="289" y="36"/>
                </a:lnTo>
                <a:lnTo>
                  <a:pt x="293" y="45"/>
                </a:lnTo>
                <a:lnTo>
                  <a:pt x="298" y="53"/>
                </a:lnTo>
                <a:lnTo>
                  <a:pt x="307" y="58"/>
                </a:lnTo>
                <a:lnTo>
                  <a:pt x="316" y="67"/>
                </a:lnTo>
                <a:lnTo>
                  <a:pt x="320" y="71"/>
                </a:lnTo>
                <a:lnTo>
                  <a:pt x="333" y="76"/>
                </a:lnTo>
                <a:lnTo>
                  <a:pt x="342" y="84"/>
                </a:lnTo>
                <a:lnTo>
                  <a:pt x="351" y="89"/>
                </a:lnTo>
                <a:lnTo>
                  <a:pt x="364" y="102"/>
                </a:lnTo>
                <a:lnTo>
                  <a:pt x="373" y="107"/>
                </a:lnTo>
                <a:lnTo>
                  <a:pt x="378" y="115"/>
                </a:lnTo>
                <a:lnTo>
                  <a:pt x="373" y="115"/>
                </a:lnTo>
                <a:lnTo>
                  <a:pt x="373" y="120"/>
                </a:lnTo>
                <a:lnTo>
                  <a:pt x="369" y="120"/>
                </a:lnTo>
                <a:lnTo>
                  <a:pt x="369" y="115"/>
                </a:lnTo>
                <a:lnTo>
                  <a:pt x="364" y="111"/>
                </a:lnTo>
                <a:lnTo>
                  <a:pt x="360" y="111"/>
                </a:lnTo>
                <a:lnTo>
                  <a:pt x="360" y="107"/>
                </a:lnTo>
                <a:lnTo>
                  <a:pt x="356" y="102"/>
                </a:lnTo>
                <a:lnTo>
                  <a:pt x="356" y="98"/>
                </a:lnTo>
                <a:lnTo>
                  <a:pt x="347" y="89"/>
                </a:lnTo>
                <a:lnTo>
                  <a:pt x="342" y="89"/>
                </a:lnTo>
                <a:lnTo>
                  <a:pt x="338" y="84"/>
                </a:lnTo>
                <a:lnTo>
                  <a:pt x="333" y="80"/>
                </a:lnTo>
                <a:lnTo>
                  <a:pt x="333" y="84"/>
                </a:lnTo>
                <a:lnTo>
                  <a:pt x="333" y="89"/>
                </a:lnTo>
                <a:lnTo>
                  <a:pt x="333" y="89"/>
                </a:lnTo>
                <a:lnTo>
                  <a:pt x="333" y="93"/>
                </a:lnTo>
                <a:lnTo>
                  <a:pt x="329" y="93"/>
                </a:lnTo>
                <a:lnTo>
                  <a:pt x="329" y="93"/>
                </a:lnTo>
                <a:lnTo>
                  <a:pt x="333" y="93"/>
                </a:lnTo>
                <a:lnTo>
                  <a:pt x="333" y="98"/>
                </a:lnTo>
                <a:lnTo>
                  <a:pt x="329" y="98"/>
                </a:lnTo>
                <a:lnTo>
                  <a:pt x="329" y="98"/>
                </a:lnTo>
                <a:lnTo>
                  <a:pt x="324" y="98"/>
                </a:lnTo>
                <a:lnTo>
                  <a:pt x="324" y="98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lnTo>
                  <a:pt x="320" y="107"/>
                </a:lnTo>
                <a:lnTo>
                  <a:pt x="320" y="107"/>
                </a:lnTo>
                <a:lnTo>
                  <a:pt x="324" y="111"/>
                </a:lnTo>
                <a:lnTo>
                  <a:pt x="324" y="120"/>
                </a:lnTo>
                <a:lnTo>
                  <a:pt x="324" y="120"/>
                </a:lnTo>
                <a:lnTo>
                  <a:pt x="329" y="124"/>
                </a:lnTo>
                <a:lnTo>
                  <a:pt x="329" y="124"/>
                </a:lnTo>
                <a:lnTo>
                  <a:pt x="333" y="129"/>
                </a:lnTo>
                <a:lnTo>
                  <a:pt x="338" y="133"/>
                </a:lnTo>
                <a:lnTo>
                  <a:pt x="338" y="133"/>
                </a:lnTo>
                <a:lnTo>
                  <a:pt x="338" y="138"/>
                </a:lnTo>
                <a:lnTo>
                  <a:pt x="333" y="138"/>
                </a:lnTo>
                <a:lnTo>
                  <a:pt x="329" y="138"/>
                </a:lnTo>
                <a:lnTo>
                  <a:pt x="324" y="142"/>
                </a:lnTo>
                <a:lnTo>
                  <a:pt x="324" y="142"/>
                </a:lnTo>
                <a:lnTo>
                  <a:pt x="324" y="146"/>
                </a:lnTo>
                <a:lnTo>
                  <a:pt x="329" y="146"/>
                </a:lnTo>
                <a:lnTo>
                  <a:pt x="329" y="151"/>
                </a:lnTo>
                <a:lnTo>
                  <a:pt x="329" y="151"/>
                </a:lnTo>
                <a:lnTo>
                  <a:pt x="324" y="151"/>
                </a:lnTo>
                <a:lnTo>
                  <a:pt x="320" y="151"/>
                </a:lnTo>
                <a:lnTo>
                  <a:pt x="316" y="146"/>
                </a:lnTo>
                <a:lnTo>
                  <a:pt x="311" y="146"/>
                </a:lnTo>
                <a:lnTo>
                  <a:pt x="311" y="151"/>
                </a:lnTo>
                <a:lnTo>
                  <a:pt x="311" y="151"/>
                </a:lnTo>
                <a:lnTo>
                  <a:pt x="316" y="151"/>
                </a:lnTo>
                <a:lnTo>
                  <a:pt x="311" y="155"/>
                </a:lnTo>
                <a:lnTo>
                  <a:pt x="311" y="155"/>
                </a:lnTo>
                <a:lnTo>
                  <a:pt x="307" y="155"/>
                </a:lnTo>
                <a:lnTo>
                  <a:pt x="307" y="160"/>
                </a:lnTo>
                <a:lnTo>
                  <a:pt x="302" y="160"/>
                </a:lnTo>
                <a:lnTo>
                  <a:pt x="302" y="164"/>
                </a:lnTo>
                <a:lnTo>
                  <a:pt x="302" y="169"/>
                </a:lnTo>
                <a:lnTo>
                  <a:pt x="298" y="169"/>
                </a:lnTo>
                <a:lnTo>
                  <a:pt x="298" y="169"/>
                </a:lnTo>
                <a:lnTo>
                  <a:pt x="293" y="169"/>
                </a:lnTo>
                <a:lnTo>
                  <a:pt x="285" y="169"/>
                </a:lnTo>
                <a:lnTo>
                  <a:pt x="280" y="169"/>
                </a:lnTo>
                <a:lnTo>
                  <a:pt x="276" y="164"/>
                </a:lnTo>
                <a:lnTo>
                  <a:pt x="267" y="169"/>
                </a:lnTo>
                <a:lnTo>
                  <a:pt x="258" y="169"/>
                </a:lnTo>
                <a:lnTo>
                  <a:pt x="253" y="164"/>
                </a:lnTo>
                <a:lnTo>
                  <a:pt x="245" y="169"/>
                </a:lnTo>
                <a:lnTo>
                  <a:pt x="245" y="169"/>
                </a:lnTo>
                <a:lnTo>
                  <a:pt x="245" y="164"/>
                </a:lnTo>
                <a:lnTo>
                  <a:pt x="249" y="160"/>
                </a:lnTo>
                <a:lnTo>
                  <a:pt x="249" y="160"/>
                </a:lnTo>
                <a:lnTo>
                  <a:pt x="245" y="160"/>
                </a:lnTo>
                <a:lnTo>
                  <a:pt x="236" y="160"/>
                </a:lnTo>
                <a:lnTo>
                  <a:pt x="236" y="169"/>
                </a:lnTo>
                <a:lnTo>
                  <a:pt x="227" y="169"/>
                </a:lnTo>
                <a:lnTo>
                  <a:pt x="222" y="177"/>
                </a:lnTo>
                <a:lnTo>
                  <a:pt x="214" y="177"/>
                </a:lnTo>
                <a:lnTo>
                  <a:pt x="209" y="173"/>
                </a:lnTo>
                <a:lnTo>
                  <a:pt x="205" y="173"/>
                </a:lnTo>
                <a:lnTo>
                  <a:pt x="209" y="169"/>
                </a:lnTo>
                <a:lnTo>
                  <a:pt x="209" y="169"/>
                </a:lnTo>
                <a:lnTo>
                  <a:pt x="209" y="164"/>
                </a:lnTo>
                <a:lnTo>
                  <a:pt x="205" y="155"/>
                </a:lnTo>
                <a:lnTo>
                  <a:pt x="205" y="164"/>
                </a:lnTo>
                <a:lnTo>
                  <a:pt x="205" y="164"/>
                </a:lnTo>
                <a:lnTo>
                  <a:pt x="200" y="169"/>
                </a:lnTo>
                <a:lnTo>
                  <a:pt x="191" y="182"/>
                </a:lnTo>
                <a:lnTo>
                  <a:pt x="191" y="186"/>
                </a:lnTo>
                <a:lnTo>
                  <a:pt x="191" y="191"/>
                </a:lnTo>
                <a:lnTo>
                  <a:pt x="191" y="191"/>
                </a:lnTo>
                <a:lnTo>
                  <a:pt x="182" y="186"/>
                </a:lnTo>
                <a:lnTo>
                  <a:pt x="178" y="186"/>
                </a:lnTo>
                <a:lnTo>
                  <a:pt x="178" y="191"/>
                </a:lnTo>
                <a:lnTo>
                  <a:pt x="174" y="204"/>
                </a:lnTo>
                <a:lnTo>
                  <a:pt x="169" y="200"/>
                </a:lnTo>
                <a:lnTo>
                  <a:pt x="169" y="200"/>
                </a:lnTo>
                <a:lnTo>
                  <a:pt x="165" y="204"/>
                </a:lnTo>
                <a:lnTo>
                  <a:pt x="169" y="209"/>
                </a:lnTo>
                <a:lnTo>
                  <a:pt x="169" y="213"/>
                </a:lnTo>
                <a:lnTo>
                  <a:pt x="165" y="217"/>
                </a:lnTo>
                <a:lnTo>
                  <a:pt x="151" y="226"/>
                </a:lnTo>
                <a:lnTo>
                  <a:pt x="151" y="231"/>
                </a:lnTo>
                <a:lnTo>
                  <a:pt x="151" y="235"/>
                </a:lnTo>
                <a:lnTo>
                  <a:pt x="147" y="235"/>
                </a:lnTo>
                <a:lnTo>
                  <a:pt x="143" y="240"/>
                </a:lnTo>
                <a:lnTo>
                  <a:pt x="143" y="240"/>
                </a:lnTo>
                <a:lnTo>
                  <a:pt x="138" y="240"/>
                </a:lnTo>
                <a:lnTo>
                  <a:pt x="134" y="244"/>
                </a:lnTo>
                <a:lnTo>
                  <a:pt x="134" y="244"/>
                </a:lnTo>
                <a:lnTo>
                  <a:pt x="129" y="240"/>
                </a:lnTo>
                <a:lnTo>
                  <a:pt x="129" y="240"/>
                </a:lnTo>
                <a:lnTo>
                  <a:pt x="120" y="235"/>
                </a:lnTo>
                <a:lnTo>
                  <a:pt x="111" y="226"/>
                </a:lnTo>
                <a:lnTo>
                  <a:pt x="103" y="226"/>
                </a:lnTo>
                <a:lnTo>
                  <a:pt x="98" y="222"/>
                </a:lnTo>
                <a:lnTo>
                  <a:pt x="80" y="222"/>
                </a:lnTo>
                <a:lnTo>
                  <a:pt x="76" y="217"/>
                </a:lnTo>
                <a:lnTo>
                  <a:pt x="67" y="217"/>
                </a:lnTo>
                <a:lnTo>
                  <a:pt x="63" y="213"/>
                </a:lnTo>
                <a:lnTo>
                  <a:pt x="63" y="209"/>
                </a:lnTo>
                <a:lnTo>
                  <a:pt x="58" y="200"/>
                </a:lnTo>
                <a:lnTo>
                  <a:pt x="54" y="200"/>
                </a:lnTo>
                <a:lnTo>
                  <a:pt x="49" y="191"/>
                </a:lnTo>
                <a:lnTo>
                  <a:pt x="45" y="177"/>
                </a:lnTo>
                <a:lnTo>
                  <a:pt x="36" y="160"/>
                </a:lnTo>
                <a:lnTo>
                  <a:pt x="32" y="160"/>
                </a:lnTo>
                <a:lnTo>
                  <a:pt x="27" y="155"/>
                </a:lnTo>
                <a:lnTo>
                  <a:pt x="32" y="151"/>
                </a:lnTo>
                <a:lnTo>
                  <a:pt x="32" y="151"/>
                </a:lnTo>
                <a:lnTo>
                  <a:pt x="32" y="146"/>
                </a:lnTo>
                <a:lnTo>
                  <a:pt x="27" y="142"/>
                </a:lnTo>
                <a:lnTo>
                  <a:pt x="27" y="138"/>
                </a:lnTo>
                <a:lnTo>
                  <a:pt x="5" y="124"/>
                </a:lnTo>
                <a:lnTo>
                  <a:pt x="0" y="120"/>
                </a:lnTo>
                <a:lnTo>
                  <a:pt x="0" y="11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7" name="Freeform 1040">
            <a:extLst>
              <a:ext uri="{FF2B5EF4-FFF2-40B4-BE49-F238E27FC236}">
                <a16:creationId xmlns:a16="http://schemas.microsoft.com/office/drawing/2014/main" id="{5FE5072C-3A75-43AD-9355-DD8F0A48EF54}"/>
              </a:ext>
            </a:extLst>
          </p:cNvPr>
          <p:cNvSpPr>
            <a:spLocks/>
          </p:cNvSpPr>
          <p:nvPr/>
        </p:nvSpPr>
        <p:spPr bwMode="auto">
          <a:xfrm>
            <a:off x="6182624" y="4081430"/>
            <a:ext cx="337542" cy="217885"/>
          </a:xfrm>
          <a:custGeom>
            <a:avLst/>
            <a:gdLst>
              <a:gd name="T0" fmla="*/ 32 w 378"/>
              <a:gd name="T1" fmla="*/ 89 h 244"/>
              <a:gd name="T2" fmla="*/ 58 w 378"/>
              <a:gd name="T3" fmla="*/ 71 h 244"/>
              <a:gd name="T4" fmla="*/ 63 w 378"/>
              <a:gd name="T5" fmla="*/ 67 h 244"/>
              <a:gd name="T6" fmla="*/ 72 w 378"/>
              <a:gd name="T7" fmla="*/ 62 h 244"/>
              <a:gd name="T8" fmla="*/ 85 w 378"/>
              <a:gd name="T9" fmla="*/ 58 h 244"/>
              <a:gd name="T10" fmla="*/ 94 w 378"/>
              <a:gd name="T11" fmla="*/ 53 h 244"/>
              <a:gd name="T12" fmla="*/ 111 w 378"/>
              <a:gd name="T13" fmla="*/ 45 h 244"/>
              <a:gd name="T14" fmla="*/ 129 w 378"/>
              <a:gd name="T15" fmla="*/ 45 h 244"/>
              <a:gd name="T16" fmla="*/ 129 w 378"/>
              <a:gd name="T17" fmla="*/ 40 h 244"/>
              <a:gd name="T18" fmla="*/ 138 w 378"/>
              <a:gd name="T19" fmla="*/ 36 h 244"/>
              <a:gd name="T20" fmla="*/ 143 w 378"/>
              <a:gd name="T21" fmla="*/ 31 h 244"/>
              <a:gd name="T22" fmla="*/ 151 w 378"/>
              <a:gd name="T23" fmla="*/ 27 h 244"/>
              <a:gd name="T24" fmla="*/ 174 w 378"/>
              <a:gd name="T25" fmla="*/ 18 h 244"/>
              <a:gd name="T26" fmla="*/ 200 w 378"/>
              <a:gd name="T27" fmla="*/ 13 h 244"/>
              <a:gd name="T28" fmla="*/ 196 w 378"/>
              <a:gd name="T29" fmla="*/ 18 h 244"/>
              <a:gd name="T30" fmla="*/ 196 w 378"/>
              <a:gd name="T31" fmla="*/ 27 h 244"/>
              <a:gd name="T32" fmla="*/ 196 w 378"/>
              <a:gd name="T33" fmla="*/ 40 h 244"/>
              <a:gd name="T34" fmla="*/ 200 w 378"/>
              <a:gd name="T35" fmla="*/ 45 h 244"/>
              <a:gd name="T36" fmla="*/ 214 w 378"/>
              <a:gd name="T37" fmla="*/ 40 h 244"/>
              <a:gd name="T38" fmla="*/ 214 w 378"/>
              <a:gd name="T39" fmla="*/ 31 h 244"/>
              <a:gd name="T40" fmla="*/ 209 w 378"/>
              <a:gd name="T41" fmla="*/ 13 h 244"/>
              <a:gd name="T42" fmla="*/ 200 w 378"/>
              <a:gd name="T43" fmla="*/ 5 h 244"/>
              <a:gd name="T44" fmla="*/ 214 w 378"/>
              <a:gd name="T45" fmla="*/ 0 h 244"/>
              <a:gd name="T46" fmla="*/ 231 w 378"/>
              <a:gd name="T47" fmla="*/ 9 h 244"/>
              <a:gd name="T48" fmla="*/ 276 w 378"/>
              <a:gd name="T49" fmla="*/ 31 h 244"/>
              <a:gd name="T50" fmla="*/ 298 w 378"/>
              <a:gd name="T51" fmla="*/ 53 h 244"/>
              <a:gd name="T52" fmla="*/ 333 w 378"/>
              <a:gd name="T53" fmla="*/ 76 h 244"/>
              <a:gd name="T54" fmla="*/ 373 w 378"/>
              <a:gd name="T55" fmla="*/ 107 h 244"/>
              <a:gd name="T56" fmla="*/ 369 w 378"/>
              <a:gd name="T57" fmla="*/ 120 h 244"/>
              <a:gd name="T58" fmla="*/ 360 w 378"/>
              <a:gd name="T59" fmla="*/ 107 h 244"/>
              <a:gd name="T60" fmla="*/ 342 w 378"/>
              <a:gd name="T61" fmla="*/ 89 h 244"/>
              <a:gd name="T62" fmla="*/ 333 w 378"/>
              <a:gd name="T63" fmla="*/ 89 h 244"/>
              <a:gd name="T64" fmla="*/ 329 w 378"/>
              <a:gd name="T65" fmla="*/ 93 h 244"/>
              <a:gd name="T66" fmla="*/ 329 w 378"/>
              <a:gd name="T67" fmla="*/ 98 h 244"/>
              <a:gd name="T68" fmla="*/ 320 w 378"/>
              <a:gd name="T69" fmla="*/ 102 h 244"/>
              <a:gd name="T70" fmla="*/ 320 w 378"/>
              <a:gd name="T71" fmla="*/ 107 h 244"/>
              <a:gd name="T72" fmla="*/ 329 w 378"/>
              <a:gd name="T73" fmla="*/ 124 h 244"/>
              <a:gd name="T74" fmla="*/ 338 w 378"/>
              <a:gd name="T75" fmla="*/ 133 h 244"/>
              <a:gd name="T76" fmla="*/ 324 w 378"/>
              <a:gd name="T77" fmla="*/ 142 h 244"/>
              <a:gd name="T78" fmla="*/ 329 w 378"/>
              <a:gd name="T79" fmla="*/ 151 h 244"/>
              <a:gd name="T80" fmla="*/ 316 w 378"/>
              <a:gd name="T81" fmla="*/ 146 h 244"/>
              <a:gd name="T82" fmla="*/ 316 w 378"/>
              <a:gd name="T83" fmla="*/ 151 h 244"/>
              <a:gd name="T84" fmla="*/ 307 w 378"/>
              <a:gd name="T85" fmla="*/ 160 h 244"/>
              <a:gd name="T86" fmla="*/ 298 w 378"/>
              <a:gd name="T87" fmla="*/ 169 h 244"/>
              <a:gd name="T88" fmla="*/ 280 w 378"/>
              <a:gd name="T89" fmla="*/ 169 h 244"/>
              <a:gd name="T90" fmla="*/ 253 w 378"/>
              <a:gd name="T91" fmla="*/ 164 h 244"/>
              <a:gd name="T92" fmla="*/ 249 w 378"/>
              <a:gd name="T93" fmla="*/ 160 h 244"/>
              <a:gd name="T94" fmla="*/ 236 w 378"/>
              <a:gd name="T95" fmla="*/ 169 h 244"/>
              <a:gd name="T96" fmla="*/ 209 w 378"/>
              <a:gd name="T97" fmla="*/ 173 h 244"/>
              <a:gd name="T98" fmla="*/ 209 w 378"/>
              <a:gd name="T99" fmla="*/ 164 h 244"/>
              <a:gd name="T100" fmla="*/ 200 w 378"/>
              <a:gd name="T101" fmla="*/ 169 h 244"/>
              <a:gd name="T102" fmla="*/ 191 w 378"/>
              <a:gd name="T103" fmla="*/ 191 h 244"/>
              <a:gd name="T104" fmla="*/ 174 w 378"/>
              <a:gd name="T105" fmla="*/ 204 h 244"/>
              <a:gd name="T106" fmla="*/ 169 w 378"/>
              <a:gd name="T107" fmla="*/ 209 h 244"/>
              <a:gd name="T108" fmla="*/ 151 w 378"/>
              <a:gd name="T109" fmla="*/ 231 h 244"/>
              <a:gd name="T110" fmla="*/ 143 w 378"/>
              <a:gd name="T111" fmla="*/ 240 h 244"/>
              <a:gd name="T112" fmla="*/ 129 w 378"/>
              <a:gd name="T113" fmla="*/ 240 h 244"/>
              <a:gd name="T114" fmla="*/ 103 w 378"/>
              <a:gd name="T115" fmla="*/ 226 h 244"/>
              <a:gd name="T116" fmla="*/ 67 w 378"/>
              <a:gd name="T117" fmla="*/ 217 h 244"/>
              <a:gd name="T118" fmla="*/ 54 w 378"/>
              <a:gd name="T119" fmla="*/ 200 h 244"/>
              <a:gd name="T120" fmla="*/ 32 w 378"/>
              <a:gd name="T121" fmla="*/ 160 h 244"/>
              <a:gd name="T122" fmla="*/ 32 w 378"/>
              <a:gd name="T123" fmla="*/ 146 h 244"/>
              <a:gd name="T124" fmla="*/ 0 w 378"/>
              <a:gd name="T125" fmla="*/ 12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8" h="244">
                <a:moveTo>
                  <a:pt x="0" y="111"/>
                </a:moveTo>
                <a:lnTo>
                  <a:pt x="0" y="111"/>
                </a:lnTo>
                <a:lnTo>
                  <a:pt x="23" y="93"/>
                </a:lnTo>
                <a:lnTo>
                  <a:pt x="32" y="89"/>
                </a:lnTo>
                <a:lnTo>
                  <a:pt x="36" y="80"/>
                </a:lnTo>
                <a:lnTo>
                  <a:pt x="36" y="76"/>
                </a:lnTo>
                <a:lnTo>
                  <a:pt x="40" y="71"/>
                </a:lnTo>
                <a:lnTo>
                  <a:pt x="58" y="71"/>
                </a:lnTo>
                <a:lnTo>
                  <a:pt x="63" y="71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72" y="62"/>
                </a:lnTo>
                <a:lnTo>
                  <a:pt x="80" y="58"/>
                </a:lnTo>
                <a:lnTo>
                  <a:pt x="80" y="58"/>
                </a:lnTo>
                <a:lnTo>
                  <a:pt x="85" y="58"/>
                </a:lnTo>
                <a:lnTo>
                  <a:pt x="85" y="58"/>
                </a:lnTo>
                <a:lnTo>
                  <a:pt x="89" y="53"/>
                </a:lnTo>
                <a:lnTo>
                  <a:pt x="89" y="49"/>
                </a:lnTo>
                <a:lnTo>
                  <a:pt x="94" y="49"/>
                </a:lnTo>
                <a:lnTo>
                  <a:pt x="94" y="53"/>
                </a:lnTo>
                <a:lnTo>
                  <a:pt x="98" y="53"/>
                </a:lnTo>
                <a:lnTo>
                  <a:pt x="103" y="49"/>
                </a:lnTo>
                <a:lnTo>
                  <a:pt x="107" y="49"/>
                </a:lnTo>
                <a:lnTo>
                  <a:pt x="111" y="45"/>
                </a:lnTo>
                <a:lnTo>
                  <a:pt x="116" y="45"/>
                </a:lnTo>
                <a:lnTo>
                  <a:pt x="120" y="45"/>
                </a:lnTo>
                <a:lnTo>
                  <a:pt x="129" y="40"/>
                </a:lnTo>
                <a:lnTo>
                  <a:pt x="129" y="45"/>
                </a:lnTo>
                <a:lnTo>
                  <a:pt x="129" y="45"/>
                </a:lnTo>
                <a:lnTo>
                  <a:pt x="134" y="45"/>
                </a:lnTo>
                <a:lnTo>
                  <a:pt x="134" y="40"/>
                </a:lnTo>
                <a:lnTo>
                  <a:pt x="129" y="40"/>
                </a:lnTo>
                <a:lnTo>
                  <a:pt x="129" y="40"/>
                </a:lnTo>
                <a:lnTo>
                  <a:pt x="134" y="36"/>
                </a:lnTo>
                <a:lnTo>
                  <a:pt x="134" y="36"/>
                </a:lnTo>
                <a:lnTo>
                  <a:pt x="138" y="36"/>
                </a:lnTo>
                <a:lnTo>
                  <a:pt x="138" y="36"/>
                </a:lnTo>
                <a:lnTo>
                  <a:pt x="134" y="31"/>
                </a:lnTo>
                <a:lnTo>
                  <a:pt x="138" y="31"/>
                </a:lnTo>
                <a:lnTo>
                  <a:pt x="143" y="31"/>
                </a:lnTo>
                <a:lnTo>
                  <a:pt x="143" y="31"/>
                </a:lnTo>
                <a:lnTo>
                  <a:pt x="147" y="31"/>
                </a:lnTo>
                <a:lnTo>
                  <a:pt x="147" y="27"/>
                </a:lnTo>
                <a:lnTo>
                  <a:pt x="151" y="27"/>
                </a:lnTo>
                <a:lnTo>
                  <a:pt x="151" y="22"/>
                </a:lnTo>
                <a:lnTo>
                  <a:pt x="156" y="22"/>
                </a:lnTo>
                <a:lnTo>
                  <a:pt x="169" y="22"/>
                </a:lnTo>
                <a:lnTo>
                  <a:pt x="174" y="18"/>
                </a:lnTo>
                <a:lnTo>
                  <a:pt x="182" y="18"/>
                </a:lnTo>
                <a:lnTo>
                  <a:pt x="191" y="13"/>
                </a:lnTo>
                <a:lnTo>
                  <a:pt x="196" y="13"/>
                </a:lnTo>
                <a:lnTo>
                  <a:pt x="200" y="13"/>
                </a:lnTo>
                <a:lnTo>
                  <a:pt x="200" y="18"/>
                </a:lnTo>
                <a:lnTo>
                  <a:pt x="200" y="18"/>
                </a:lnTo>
                <a:lnTo>
                  <a:pt x="200" y="18"/>
                </a:lnTo>
                <a:lnTo>
                  <a:pt x="196" y="18"/>
                </a:lnTo>
                <a:lnTo>
                  <a:pt x="196" y="18"/>
                </a:lnTo>
                <a:lnTo>
                  <a:pt x="196" y="18"/>
                </a:lnTo>
                <a:lnTo>
                  <a:pt x="196" y="22"/>
                </a:lnTo>
                <a:lnTo>
                  <a:pt x="196" y="27"/>
                </a:lnTo>
                <a:lnTo>
                  <a:pt x="196" y="31"/>
                </a:lnTo>
                <a:lnTo>
                  <a:pt x="196" y="31"/>
                </a:lnTo>
                <a:lnTo>
                  <a:pt x="196" y="36"/>
                </a:lnTo>
                <a:lnTo>
                  <a:pt x="196" y="40"/>
                </a:lnTo>
                <a:lnTo>
                  <a:pt x="196" y="40"/>
                </a:lnTo>
                <a:lnTo>
                  <a:pt x="196" y="45"/>
                </a:lnTo>
                <a:lnTo>
                  <a:pt x="196" y="45"/>
                </a:lnTo>
                <a:lnTo>
                  <a:pt x="200" y="45"/>
                </a:lnTo>
                <a:lnTo>
                  <a:pt x="200" y="45"/>
                </a:lnTo>
                <a:lnTo>
                  <a:pt x="205" y="40"/>
                </a:lnTo>
                <a:lnTo>
                  <a:pt x="209" y="40"/>
                </a:lnTo>
                <a:lnTo>
                  <a:pt x="214" y="40"/>
                </a:lnTo>
                <a:lnTo>
                  <a:pt x="214" y="40"/>
                </a:lnTo>
                <a:lnTo>
                  <a:pt x="218" y="36"/>
                </a:lnTo>
                <a:lnTo>
                  <a:pt x="214" y="36"/>
                </a:lnTo>
                <a:lnTo>
                  <a:pt x="214" y="31"/>
                </a:lnTo>
                <a:lnTo>
                  <a:pt x="209" y="27"/>
                </a:lnTo>
                <a:lnTo>
                  <a:pt x="209" y="27"/>
                </a:lnTo>
                <a:lnTo>
                  <a:pt x="209" y="22"/>
                </a:lnTo>
                <a:lnTo>
                  <a:pt x="209" y="13"/>
                </a:lnTo>
                <a:lnTo>
                  <a:pt x="209" y="13"/>
                </a:lnTo>
                <a:lnTo>
                  <a:pt x="205" y="9"/>
                </a:lnTo>
                <a:lnTo>
                  <a:pt x="200" y="5"/>
                </a:lnTo>
                <a:lnTo>
                  <a:pt x="200" y="5"/>
                </a:lnTo>
                <a:lnTo>
                  <a:pt x="200" y="0"/>
                </a:lnTo>
                <a:lnTo>
                  <a:pt x="205" y="0"/>
                </a:lnTo>
                <a:lnTo>
                  <a:pt x="209" y="0"/>
                </a:lnTo>
                <a:lnTo>
                  <a:pt x="214" y="0"/>
                </a:lnTo>
                <a:lnTo>
                  <a:pt x="218" y="0"/>
                </a:lnTo>
                <a:lnTo>
                  <a:pt x="222" y="0"/>
                </a:lnTo>
                <a:lnTo>
                  <a:pt x="227" y="5"/>
                </a:lnTo>
                <a:lnTo>
                  <a:pt x="231" y="9"/>
                </a:lnTo>
                <a:lnTo>
                  <a:pt x="236" y="13"/>
                </a:lnTo>
                <a:lnTo>
                  <a:pt x="249" y="18"/>
                </a:lnTo>
                <a:lnTo>
                  <a:pt x="258" y="22"/>
                </a:lnTo>
                <a:lnTo>
                  <a:pt x="276" y="31"/>
                </a:lnTo>
                <a:lnTo>
                  <a:pt x="280" y="36"/>
                </a:lnTo>
                <a:lnTo>
                  <a:pt x="289" y="36"/>
                </a:lnTo>
                <a:lnTo>
                  <a:pt x="293" y="45"/>
                </a:lnTo>
                <a:lnTo>
                  <a:pt x="298" y="53"/>
                </a:lnTo>
                <a:lnTo>
                  <a:pt x="307" y="58"/>
                </a:lnTo>
                <a:lnTo>
                  <a:pt x="316" y="67"/>
                </a:lnTo>
                <a:lnTo>
                  <a:pt x="320" y="71"/>
                </a:lnTo>
                <a:lnTo>
                  <a:pt x="333" y="76"/>
                </a:lnTo>
                <a:lnTo>
                  <a:pt x="342" y="84"/>
                </a:lnTo>
                <a:lnTo>
                  <a:pt x="351" y="89"/>
                </a:lnTo>
                <a:lnTo>
                  <a:pt x="364" y="102"/>
                </a:lnTo>
                <a:lnTo>
                  <a:pt x="373" y="107"/>
                </a:lnTo>
                <a:lnTo>
                  <a:pt x="378" y="115"/>
                </a:lnTo>
                <a:lnTo>
                  <a:pt x="373" y="115"/>
                </a:lnTo>
                <a:lnTo>
                  <a:pt x="373" y="120"/>
                </a:lnTo>
                <a:lnTo>
                  <a:pt x="369" y="120"/>
                </a:lnTo>
                <a:lnTo>
                  <a:pt x="369" y="115"/>
                </a:lnTo>
                <a:lnTo>
                  <a:pt x="364" y="111"/>
                </a:lnTo>
                <a:lnTo>
                  <a:pt x="360" y="111"/>
                </a:lnTo>
                <a:lnTo>
                  <a:pt x="360" y="107"/>
                </a:lnTo>
                <a:lnTo>
                  <a:pt x="356" y="102"/>
                </a:lnTo>
                <a:lnTo>
                  <a:pt x="356" y="98"/>
                </a:lnTo>
                <a:lnTo>
                  <a:pt x="347" y="89"/>
                </a:lnTo>
                <a:lnTo>
                  <a:pt x="342" y="89"/>
                </a:lnTo>
                <a:lnTo>
                  <a:pt x="338" y="84"/>
                </a:lnTo>
                <a:lnTo>
                  <a:pt x="333" y="80"/>
                </a:lnTo>
                <a:lnTo>
                  <a:pt x="333" y="84"/>
                </a:lnTo>
                <a:lnTo>
                  <a:pt x="333" y="89"/>
                </a:lnTo>
                <a:lnTo>
                  <a:pt x="333" y="89"/>
                </a:lnTo>
                <a:lnTo>
                  <a:pt x="333" y="93"/>
                </a:lnTo>
                <a:lnTo>
                  <a:pt x="329" y="93"/>
                </a:lnTo>
                <a:lnTo>
                  <a:pt x="329" y="93"/>
                </a:lnTo>
                <a:lnTo>
                  <a:pt x="333" y="93"/>
                </a:lnTo>
                <a:lnTo>
                  <a:pt x="333" y="98"/>
                </a:lnTo>
                <a:lnTo>
                  <a:pt x="329" y="98"/>
                </a:lnTo>
                <a:lnTo>
                  <a:pt x="329" y="98"/>
                </a:lnTo>
                <a:lnTo>
                  <a:pt x="324" y="98"/>
                </a:lnTo>
                <a:lnTo>
                  <a:pt x="324" y="98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lnTo>
                  <a:pt x="320" y="107"/>
                </a:lnTo>
                <a:lnTo>
                  <a:pt x="320" y="107"/>
                </a:lnTo>
                <a:lnTo>
                  <a:pt x="324" y="111"/>
                </a:lnTo>
                <a:lnTo>
                  <a:pt x="324" y="120"/>
                </a:lnTo>
                <a:lnTo>
                  <a:pt x="324" y="120"/>
                </a:lnTo>
                <a:lnTo>
                  <a:pt x="329" y="124"/>
                </a:lnTo>
                <a:lnTo>
                  <a:pt x="329" y="124"/>
                </a:lnTo>
                <a:lnTo>
                  <a:pt x="333" y="129"/>
                </a:lnTo>
                <a:lnTo>
                  <a:pt x="338" y="133"/>
                </a:lnTo>
                <a:lnTo>
                  <a:pt x="338" y="133"/>
                </a:lnTo>
                <a:lnTo>
                  <a:pt x="338" y="138"/>
                </a:lnTo>
                <a:lnTo>
                  <a:pt x="333" y="138"/>
                </a:lnTo>
                <a:lnTo>
                  <a:pt x="329" y="138"/>
                </a:lnTo>
                <a:lnTo>
                  <a:pt x="324" y="142"/>
                </a:lnTo>
                <a:lnTo>
                  <a:pt x="324" y="142"/>
                </a:lnTo>
                <a:lnTo>
                  <a:pt x="324" y="146"/>
                </a:lnTo>
                <a:lnTo>
                  <a:pt x="329" y="146"/>
                </a:lnTo>
                <a:lnTo>
                  <a:pt x="329" y="151"/>
                </a:lnTo>
                <a:lnTo>
                  <a:pt x="329" y="151"/>
                </a:lnTo>
                <a:lnTo>
                  <a:pt x="324" y="151"/>
                </a:lnTo>
                <a:lnTo>
                  <a:pt x="320" y="151"/>
                </a:lnTo>
                <a:lnTo>
                  <a:pt x="316" y="146"/>
                </a:lnTo>
                <a:lnTo>
                  <a:pt x="311" y="146"/>
                </a:lnTo>
                <a:lnTo>
                  <a:pt x="311" y="151"/>
                </a:lnTo>
                <a:lnTo>
                  <a:pt x="311" y="151"/>
                </a:lnTo>
                <a:lnTo>
                  <a:pt x="316" y="151"/>
                </a:lnTo>
                <a:lnTo>
                  <a:pt x="311" y="155"/>
                </a:lnTo>
                <a:lnTo>
                  <a:pt x="311" y="155"/>
                </a:lnTo>
                <a:lnTo>
                  <a:pt x="307" y="155"/>
                </a:lnTo>
                <a:lnTo>
                  <a:pt x="307" y="160"/>
                </a:lnTo>
                <a:lnTo>
                  <a:pt x="302" y="160"/>
                </a:lnTo>
                <a:lnTo>
                  <a:pt x="302" y="164"/>
                </a:lnTo>
                <a:lnTo>
                  <a:pt x="302" y="169"/>
                </a:lnTo>
                <a:lnTo>
                  <a:pt x="298" y="169"/>
                </a:lnTo>
                <a:lnTo>
                  <a:pt x="298" y="169"/>
                </a:lnTo>
                <a:lnTo>
                  <a:pt x="293" y="169"/>
                </a:lnTo>
                <a:lnTo>
                  <a:pt x="285" y="169"/>
                </a:lnTo>
                <a:lnTo>
                  <a:pt x="280" y="169"/>
                </a:lnTo>
                <a:lnTo>
                  <a:pt x="276" y="164"/>
                </a:lnTo>
                <a:lnTo>
                  <a:pt x="267" y="169"/>
                </a:lnTo>
                <a:lnTo>
                  <a:pt x="258" y="169"/>
                </a:lnTo>
                <a:lnTo>
                  <a:pt x="253" y="164"/>
                </a:lnTo>
                <a:lnTo>
                  <a:pt x="245" y="169"/>
                </a:lnTo>
                <a:lnTo>
                  <a:pt x="245" y="169"/>
                </a:lnTo>
                <a:lnTo>
                  <a:pt x="245" y="164"/>
                </a:lnTo>
                <a:lnTo>
                  <a:pt x="249" y="160"/>
                </a:lnTo>
                <a:lnTo>
                  <a:pt x="249" y="160"/>
                </a:lnTo>
                <a:lnTo>
                  <a:pt x="245" y="160"/>
                </a:lnTo>
                <a:lnTo>
                  <a:pt x="236" y="160"/>
                </a:lnTo>
                <a:lnTo>
                  <a:pt x="236" y="169"/>
                </a:lnTo>
                <a:lnTo>
                  <a:pt x="227" y="169"/>
                </a:lnTo>
                <a:lnTo>
                  <a:pt x="222" y="177"/>
                </a:lnTo>
                <a:lnTo>
                  <a:pt x="214" y="177"/>
                </a:lnTo>
                <a:lnTo>
                  <a:pt x="209" y="173"/>
                </a:lnTo>
                <a:lnTo>
                  <a:pt x="205" y="173"/>
                </a:lnTo>
                <a:lnTo>
                  <a:pt x="209" y="169"/>
                </a:lnTo>
                <a:lnTo>
                  <a:pt x="209" y="169"/>
                </a:lnTo>
                <a:lnTo>
                  <a:pt x="209" y="164"/>
                </a:lnTo>
                <a:lnTo>
                  <a:pt x="205" y="155"/>
                </a:lnTo>
                <a:lnTo>
                  <a:pt x="205" y="164"/>
                </a:lnTo>
                <a:lnTo>
                  <a:pt x="205" y="164"/>
                </a:lnTo>
                <a:lnTo>
                  <a:pt x="200" y="169"/>
                </a:lnTo>
                <a:lnTo>
                  <a:pt x="191" y="182"/>
                </a:lnTo>
                <a:lnTo>
                  <a:pt x="191" y="186"/>
                </a:lnTo>
                <a:lnTo>
                  <a:pt x="191" y="191"/>
                </a:lnTo>
                <a:lnTo>
                  <a:pt x="191" y="191"/>
                </a:lnTo>
                <a:lnTo>
                  <a:pt x="182" y="186"/>
                </a:lnTo>
                <a:lnTo>
                  <a:pt x="178" y="186"/>
                </a:lnTo>
                <a:lnTo>
                  <a:pt x="178" y="191"/>
                </a:lnTo>
                <a:lnTo>
                  <a:pt x="174" y="204"/>
                </a:lnTo>
                <a:lnTo>
                  <a:pt x="169" y="200"/>
                </a:lnTo>
                <a:lnTo>
                  <a:pt x="169" y="200"/>
                </a:lnTo>
                <a:lnTo>
                  <a:pt x="165" y="204"/>
                </a:lnTo>
                <a:lnTo>
                  <a:pt x="169" y="209"/>
                </a:lnTo>
                <a:lnTo>
                  <a:pt x="169" y="213"/>
                </a:lnTo>
                <a:lnTo>
                  <a:pt x="165" y="217"/>
                </a:lnTo>
                <a:lnTo>
                  <a:pt x="151" y="226"/>
                </a:lnTo>
                <a:lnTo>
                  <a:pt x="151" y="231"/>
                </a:lnTo>
                <a:lnTo>
                  <a:pt x="151" y="235"/>
                </a:lnTo>
                <a:lnTo>
                  <a:pt x="147" y="235"/>
                </a:lnTo>
                <a:lnTo>
                  <a:pt x="143" y="240"/>
                </a:lnTo>
                <a:lnTo>
                  <a:pt x="143" y="240"/>
                </a:lnTo>
                <a:lnTo>
                  <a:pt x="138" y="240"/>
                </a:lnTo>
                <a:lnTo>
                  <a:pt x="134" y="244"/>
                </a:lnTo>
                <a:lnTo>
                  <a:pt x="134" y="244"/>
                </a:lnTo>
                <a:lnTo>
                  <a:pt x="129" y="240"/>
                </a:lnTo>
                <a:lnTo>
                  <a:pt x="129" y="240"/>
                </a:lnTo>
                <a:lnTo>
                  <a:pt x="120" y="235"/>
                </a:lnTo>
                <a:lnTo>
                  <a:pt x="111" y="226"/>
                </a:lnTo>
                <a:lnTo>
                  <a:pt x="103" y="226"/>
                </a:lnTo>
                <a:lnTo>
                  <a:pt x="98" y="222"/>
                </a:lnTo>
                <a:lnTo>
                  <a:pt x="80" y="222"/>
                </a:lnTo>
                <a:lnTo>
                  <a:pt x="76" y="217"/>
                </a:lnTo>
                <a:lnTo>
                  <a:pt x="67" y="217"/>
                </a:lnTo>
                <a:lnTo>
                  <a:pt x="63" y="213"/>
                </a:lnTo>
                <a:lnTo>
                  <a:pt x="63" y="209"/>
                </a:lnTo>
                <a:lnTo>
                  <a:pt x="58" y="200"/>
                </a:lnTo>
                <a:lnTo>
                  <a:pt x="54" y="200"/>
                </a:lnTo>
                <a:lnTo>
                  <a:pt x="49" y="191"/>
                </a:lnTo>
                <a:lnTo>
                  <a:pt x="45" y="177"/>
                </a:lnTo>
                <a:lnTo>
                  <a:pt x="36" y="160"/>
                </a:lnTo>
                <a:lnTo>
                  <a:pt x="32" y="160"/>
                </a:lnTo>
                <a:lnTo>
                  <a:pt x="27" y="155"/>
                </a:lnTo>
                <a:lnTo>
                  <a:pt x="32" y="151"/>
                </a:lnTo>
                <a:lnTo>
                  <a:pt x="32" y="151"/>
                </a:lnTo>
                <a:lnTo>
                  <a:pt x="32" y="146"/>
                </a:lnTo>
                <a:lnTo>
                  <a:pt x="27" y="142"/>
                </a:lnTo>
                <a:lnTo>
                  <a:pt x="27" y="138"/>
                </a:lnTo>
                <a:lnTo>
                  <a:pt x="5" y="124"/>
                </a:lnTo>
                <a:lnTo>
                  <a:pt x="0" y="120"/>
                </a:lnTo>
                <a:lnTo>
                  <a:pt x="0" y="111"/>
                </a:lnTo>
                <a:close/>
              </a:path>
            </a:pathLst>
          </a:custGeom>
          <a:solidFill>
            <a:srgbClr val="C5C5C5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8" name="Freeform 1041">
            <a:extLst>
              <a:ext uri="{FF2B5EF4-FFF2-40B4-BE49-F238E27FC236}">
                <a16:creationId xmlns:a16="http://schemas.microsoft.com/office/drawing/2014/main" id="{8665008B-A135-44F5-B649-A71C2DF52EB4}"/>
              </a:ext>
            </a:extLst>
          </p:cNvPr>
          <p:cNvSpPr>
            <a:spLocks/>
          </p:cNvSpPr>
          <p:nvPr/>
        </p:nvSpPr>
        <p:spPr bwMode="auto">
          <a:xfrm>
            <a:off x="6182624" y="4081430"/>
            <a:ext cx="337542" cy="217885"/>
          </a:xfrm>
          <a:custGeom>
            <a:avLst/>
            <a:gdLst>
              <a:gd name="T0" fmla="*/ 32 w 378"/>
              <a:gd name="T1" fmla="*/ 89 h 244"/>
              <a:gd name="T2" fmla="*/ 58 w 378"/>
              <a:gd name="T3" fmla="*/ 71 h 244"/>
              <a:gd name="T4" fmla="*/ 63 w 378"/>
              <a:gd name="T5" fmla="*/ 67 h 244"/>
              <a:gd name="T6" fmla="*/ 72 w 378"/>
              <a:gd name="T7" fmla="*/ 62 h 244"/>
              <a:gd name="T8" fmla="*/ 85 w 378"/>
              <a:gd name="T9" fmla="*/ 58 h 244"/>
              <a:gd name="T10" fmla="*/ 94 w 378"/>
              <a:gd name="T11" fmla="*/ 53 h 244"/>
              <a:gd name="T12" fmla="*/ 111 w 378"/>
              <a:gd name="T13" fmla="*/ 45 h 244"/>
              <a:gd name="T14" fmla="*/ 129 w 378"/>
              <a:gd name="T15" fmla="*/ 45 h 244"/>
              <a:gd name="T16" fmla="*/ 129 w 378"/>
              <a:gd name="T17" fmla="*/ 40 h 244"/>
              <a:gd name="T18" fmla="*/ 138 w 378"/>
              <a:gd name="T19" fmla="*/ 36 h 244"/>
              <a:gd name="T20" fmla="*/ 143 w 378"/>
              <a:gd name="T21" fmla="*/ 31 h 244"/>
              <a:gd name="T22" fmla="*/ 151 w 378"/>
              <a:gd name="T23" fmla="*/ 27 h 244"/>
              <a:gd name="T24" fmla="*/ 174 w 378"/>
              <a:gd name="T25" fmla="*/ 18 h 244"/>
              <a:gd name="T26" fmla="*/ 200 w 378"/>
              <a:gd name="T27" fmla="*/ 13 h 244"/>
              <a:gd name="T28" fmla="*/ 196 w 378"/>
              <a:gd name="T29" fmla="*/ 18 h 244"/>
              <a:gd name="T30" fmla="*/ 196 w 378"/>
              <a:gd name="T31" fmla="*/ 27 h 244"/>
              <a:gd name="T32" fmla="*/ 196 w 378"/>
              <a:gd name="T33" fmla="*/ 40 h 244"/>
              <a:gd name="T34" fmla="*/ 200 w 378"/>
              <a:gd name="T35" fmla="*/ 45 h 244"/>
              <a:gd name="T36" fmla="*/ 214 w 378"/>
              <a:gd name="T37" fmla="*/ 40 h 244"/>
              <a:gd name="T38" fmla="*/ 214 w 378"/>
              <a:gd name="T39" fmla="*/ 31 h 244"/>
              <a:gd name="T40" fmla="*/ 209 w 378"/>
              <a:gd name="T41" fmla="*/ 13 h 244"/>
              <a:gd name="T42" fmla="*/ 200 w 378"/>
              <a:gd name="T43" fmla="*/ 5 h 244"/>
              <a:gd name="T44" fmla="*/ 214 w 378"/>
              <a:gd name="T45" fmla="*/ 0 h 244"/>
              <a:gd name="T46" fmla="*/ 231 w 378"/>
              <a:gd name="T47" fmla="*/ 9 h 244"/>
              <a:gd name="T48" fmla="*/ 276 w 378"/>
              <a:gd name="T49" fmla="*/ 31 h 244"/>
              <a:gd name="T50" fmla="*/ 298 w 378"/>
              <a:gd name="T51" fmla="*/ 53 h 244"/>
              <a:gd name="T52" fmla="*/ 333 w 378"/>
              <a:gd name="T53" fmla="*/ 76 h 244"/>
              <a:gd name="T54" fmla="*/ 373 w 378"/>
              <a:gd name="T55" fmla="*/ 107 h 244"/>
              <a:gd name="T56" fmla="*/ 369 w 378"/>
              <a:gd name="T57" fmla="*/ 120 h 244"/>
              <a:gd name="T58" fmla="*/ 360 w 378"/>
              <a:gd name="T59" fmla="*/ 107 h 244"/>
              <a:gd name="T60" fmla="*/ 342 w 378"/>
              <a:gd name="T61" fmla="*/ 89 h 244"/>
              <a:gd name="T62" fmla="*/ 333 w 378"/>
              <a:gd name="T63" fmla="*/ 89 h 244"/>
              <a:gd name="T64" fmla="*/ 329 w 378"/>
              <a:gd name="T65" fmla="*/ 93 h 244"/>
              <a:gd name="T66" fmla="*/ 329 w 378"/>
              <a:gd name="T67" fmla="*/ 98 h 244"/>
              <a:gd name="T68" fmla="*/ 320 w 378"/>
              <a:gd name="T69" fmla="*/ 102 h 244"/>
              <a:gd name="T70" fmla="*/ 320 w 378"/>
              <a:gd name="T71" fmla="*/ 107 h 244"/>
              <a:gd name="T72" fmla="*/ 329 w 378"/>
              <a:gd name="T73" fmla="*/ 124 h 244"/>
              <a:gd name="T74" fmla="*/ 338 w 378"/>
              <a:gd name="T75" fmla="*/ 133 h 244"/>
              <a:gd name="T76" fmla="*/ 324 w 378"/>
              <a:gd name="T77" fmla="*/ 142 h 244"/>
              <a:gd name="T78" fmla="*/ 329 w 378"/>
              <a:gd name="T79" fmla="*/ 151 h 244"/>
              <a:gd name="T80" fmla="*/ 316 w 378"/>
              <a:gd name="T81" fmla="*/ 146 h 244"/>
              <a:gd name="T82" fmla="*/ 316 w 378"/>
              <a:gd name="T83" fmla="*/ 151 h 244"/>
              <a:gd name="T84" fmla="*/ 307 w 378"/>
              <a:gd name="T85" fmla="*/ 160 h 244"/>
              <a:gd name="T86" fmla="*/ 298 w 378"/>
              <a:gd name="T87" fmla="*/ 169 h 244"/>
              <a:gd name="T88" fmla="*/ 280 w 378"/>
              <a:gd name="T89" fmla="*/ 169 h 244"/>
              <a:gd name="T90" fmla="*/ 253 w 378"/>
              <a:gd name="T91" fmla="*/ 164 h 244"/>
              <a:gd name="T92" fmla="*/ 249 w 378"/>
              <a:gd name="T93" fmla="*/ 160 h 244"/>
              <a:gd name="T94" fmla="*/ 236 w 378"/>
              <a:gd name="T95" fmla="*/ 169 h 244"/>
              <a:gd name="T96" fmla="*/ 209 w 378"/>
              <a:gd name="T97" fmla="*/ 173 h 244"/>
              <a:gd name="T98" fmla="*/ 209 w 378"/>
              <a:gd name="T99" fmla="*/ 164 h 244"/>
              <a:gd name="T100" fmla="*/ 200 w 378"/>
              <a:gd name="T101" fmla="*/ 169 h 244"/>
              <a:gd name="T102" fmla="*/ 191 w 378"/>
              <a:gd name="T103" fmla="*/ 191 h 244"/>
              <a:gd name="T104" fmla="*/ 174 w 378"/>
              <a:gd name="T105" fmla="*/ 204 h 244"/>
              <a:gd name="T106" fmla="*/ 169 w 378"/>
              <a:gd name="T107" fmla="*/ 209 h 244"/>
              <a:gd name="T108" fmla="*/ 151 w 378"/>
              <a:gd name="T109" fmla="*/ 231 h 244"/>
              <a:gd name="T110" fmla="*/ 143 w 378"/>
              <a:gd name="T111" fmla="*/ 240 h 244"/>
              <a:gd name="T112" fmla="*/ 129 w 378"/>
              <a:gd name="T113" fmla="*/ 240 h 244"/>
              <a:gd name="T114" fmla="*/ 103 w 378"/>
              <a:gd name="T115" fmla="*/ 226 h 244"/>
              <a:gd name="T116" fmla="*/ 67 w 378"/>
              <a:gd name="T117" fmla="*/ 217 h 244"/>
              <a:gd name="T118" fmla="*/ 54 w 378"/>
              <a:gd name="T119" fmla="*/ 200 h 244"/>
              <a:gd name="T120" fmla="*/ 32 w 378"/>
              <a:gd name="T121" fmla="*/ 160 h 244"/>
              <a:gd name="T122" fmla="*/ 32 w 378"/>
              <a:gd name="T123" fmla="*/ 146 h 244"/>
              <a:gd name="T124" fmla="*/ 0 w 378"/>
              <a:gd name="T125" fmla="*/ 12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8" h="244">
                <a:moveTo>
                  <a:pt x="0" y="111"/>
                </a:moveTo>
                <a:lnTo>
                  <a:pt x="0" y="111"/>
                </a:lnTo>
                <a:lnTo>
                  <a:pt x="23" y="93"/>
                </a:lnTo>
                <a:lnTo>
                  <a:pt x="32" y="89"/>
                </a:lnTo>
                <a:lnTo>
                  <a:pt x="36" y="80"/>
                </a:lnTo>
                <a:lnTo>
                  <a:pt x="36" y="76"/>
                </a:lnTo>
                <a:lnTo>
                  <a:pt x="40" y="71"/>
                </a:lnTo>
                <a:lnTo>
                  <a:pt x="58" y="71"/>
                </a:lnTo>
                <a:lnTo>
                  <a:pt x="63" y="71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72" y="62"/>
                </a:lnTo>
                <a:lnTo>
                  <a:pt x="80" y="58"/>
                </a:lnTo>
                <a:lnTo>
                  <a:pt x="80" y="58"/>
                </a:lnTo>
                <a:lnTo>
                  <a:pt x="85" y="58"/>
                </a:lnTo>
                <a:lnTo>
                  <a:pt x="85" y="58"/>
                </a:lnTo>
                <a:lnTo>
                  <a:pt x="89" y="53"/>
                </a:lnTo>
                <a:lnTo>
                  <a:pt x="89" y="49"/>
                </a:lnTo>
                <a:lnTo>
                  <a:pt x="94" y="49"/>
                </a:lnTo>
                <a:lnTo>
                  <a:pt x="94" y="53"/>
                </a:lnTo>
                <a:lnTo>
                  <a:pt x="98" y="53"/>
                </a:lnTo>
                <a:lnTo>
                  <a:pt x="103" y="49"/>
                </a:lnTo>
                <a:lnTo>
                  <a:pt x="107" y="49"/>
                </a:lnTo>
                <a:lnTo>
                  <a:pt x="111" y="45"/>
                </a:lnTo>
                <a:lnTo>
                  <a:pt x="116" y="45"/>
                </a:lnTo>
                <a:lnTo>
                  <a:pt x="120" y="45"/>
                </a:lnTo>
                <a:lnTo>
                  <a:pt x="129" y="40"/>
                </a:lnTo>
                <a:lnTo>
                  <a:pt x="129" y="45"/>
                </a:lnTo>
                <a:lnTo>
                  <a:pt x="129" y="45"/>
                </a:lnTo>
                <a:lnTo>
                  <a:pt x="134" y="45"/>
                </a:lnTo>
                <a:lnTo>
                  <a:pt x="134" y="40"/>
                </a:lnTo>
                <a:lnTo>
                  <a:pt x="129" y="40"/>
                </a:lnTo>
                <a:lnTo>
                  <a:pt x="129" y="40"/>
                </a:lnTo>
                <a:lnTo>
                  <a:pt x="134" y="36"/>
                </a:lnTo>
                <a:lnTo>
                  <a:pt x="134" y="36"/>
                </a:lnTo>
                <a:lnTo>
                  <a:pt x="138" y="36"/>
                </a:lnTo>
                <a:lnTo>
                  <a:pt x="138" y="36"/>
                </a:lnTo>
                <a:lnTo>
                  <a:pt x="134" y="31"/>
                </a:lnTo>
                <a:lnTo>
                  <a:pt x="138" y="31"/>
                </a:lnTo>
                <a:lnTo>
                  <a:pt x="143" y="31"/>
                </a:lnTo>
                <a:lnTo>
                  <a:pt x="143" y="31"/>
                </a:lnTo>
                <a:lnTo>
                  <a:pt x="147" y="31"/>
                </a:lnTo>
                <a:lnTo>
                  <a:pt x="147" y="27"/>
                </a:lnTo>
                <a:lnTo>
                  <a:pt x="151" y="27"/>
                </a:lnTo>
                <a:lnTo>
                  <a:pt x="151" y="22"/>
                </a:lnTo>
                <a:lnTo>
                  <a:pt x="156" y="22"/>
                </a:lnTo>
                <a:lnTo>
                  <a:pt x="169" y="22"/>
                </a:lnTo>
                <a:lnTo>
                  <a:pt x="174" y="18"/>
                </a:lnTo>
                <a:lnTo>
                  <a:pt x="182" y="18"/>
                </a:lnTo>
                <a:lnTo>
                  <a:pt x="191" y="13"/>
                </a:lnTo>
                <a:lnTo>
                  <a:pt x="196" y="13"/>
                </a:lnTo>
                <a:lnTo>
                  <a:pt x="200" y="13"/>
                </a:lnTo>
                <a:lnTo>
                  <a:pt x="200" y="18"/>
                </a:lnTo>
                <a:lnTo>
                  <a:pt x="200" y="18"/>
                </a:lnTo>
                <a:lnTo>
                  <a:pt x="200" y="18"/>
                </a:lnTo>
                <a:lnTo>
                  <a:pt x="196" y="18"/>
                </a:lnTo>
                <a:lnTo>
                  <a:pt x="196" y="18"/>
                </a:lnTo>
                <a:lnTo>
                  <a:pt x="196" y="18"/>
                </a:lnTo>
                <a:lnTo>
                  <a:pt x="196" y="22"/>
                </a:lnTo>
                <a:lnTo>
                  <a:pt x="196" y="27"/>
                </a:lnTo>
                <a:lnTo>
                  <a:pt x="196" y="31"/>
                </a:lnTo>
                <a:lnTo>
                  <a:pt x="196" y="31"/>
                </a:lnTo>
                <a:lnTo>
                  <a:pt x="196" y="36"/>
                </a:lnTo>
                <a:lnTo>
                  <a:pt x="196" y="40"/>
                </a:lnTo>
                <a:lnTo>
                  <a:pt x="196" y="40"/>
                </a:lnTo>
                <a:lnTo>
                  <a:pt x="196" y="45"/>
                </a:lnTo>
                <a:lnTo>
                  <a:pt x="196" y="45"/>
                </a:lnTo>
                <a:lnTo>
                  <a:pt x="200" y="45"/>
                </a:lnTo>
                <a:lnTo>
                  <a:pt x="200" y="45"/>
                </a:lnTo>
                <a:lnTo>
                  <a:pt x="205" y="40"/>
                </a:lnTo>
                <a:lnTo>
                  <a:pt x="209" y="40"/>
                </a:lnTo>
                <a:lnTo>
                  <a:pt x="214" y="40"/>
                </a:lnTo>
                <a:lnTo>
                  <a:pt x="214" y="40"/>
                </a:lnTo>
                <a:lnTo>
                  <a:pt x="218" y="36"/>
                </a:lnTo>
                <a:lnTo>
                  <a:pt x="214" y="36"/>
                </a:lnTo>
                <a:lnTo>
                  <a:pt x="214" y="31"/>
                </a:lnTo>
                <a:lnTo>
                  <a:pt x="209" y="27"/>
                </a:lnTo>
                <a:lnTo>
                  <a:pt x="209" y="27"/>
                </a:lnTo>
                <a:lnTo>
                  <a:pt x="209" y="22"/>
                </a:lnTo>
                <a:lnTo>
                  <a:pt x="209" y="13"/>
                </a:lnTo>
                <a:lnTo>
                  <a:pt x="209" y="13"/>
                </a:lnTo>
                <a:lnTo>
                  <a:pt x="205" y="9"/>
                </a:lnTo>
                <a:lnTo>
                  <a:pt x="200" y="5"/>
                </a:lnTo>
                <a:lnTo>
                  <a:pt x="200" y="5"/>
                </a:lnTo>
                <a:lnTo>
                  <a:pt x="200" y="0"/>
                </a:lnTo>
                <a:lnTo>
                  <a:pt x="205" y="0"/>
                </a:lnTo>
                <a:lnTo>
                  <a:pt x="209" y="0"/>
                </a:lnTo>
                <a:lnTo>
                  <a:pt x="214" y="0"/>
                </a:lnTo>
                <a:lnTo>
                  <a:pt x="218" y="0"/>
                </a:lnTo>
                <a:lnTo>
                  <a:pt x="222" y="0"/>
                </a:lnTo>
                <a:lnTo>
                  <a:pt x="227" y="5"/>
                </a:lnTo>
                <a:lnTo>
                  <a:pt x="231" y="9"/>
                </a:lnTo>
                <a:lnTo>
                  <a:pt x="236" y="13"/>
                </a:lnTo>
                <a:lnTo>
                  <a:pt x="249" y="18"/>
                </a:lnTo>
                <a:lnTo>
                  <a:pt x="258" y="22"/>
                </a:lnTo>
                <a:lnTo>
                  <a:pt x="276" y="31"/>
                </a:lnTo>
                <a:lnTo>
                  <a:pt x="280" y="36"/>
                </a:lnTo>
                <a:lnTo>
                  <a:pt x="289" y="36"/>
                </a:lnTo>
                <a:lnTo>
                  <a:pt x="293" y="45"/>
                </a:lnTo>
                <a:lnTo>
                  <a:pt x="298" y="53"/>
                </a:lnTo>
                <a:lnTo>
                  <a:pt x="307" y="58"/>
                </a:lnTo>
                <a:lnTo>
                  <a:pt x="316" y="67"/>
                </a:lnTo>
                <a:lnTo>
                  <a:pt x="320" y="71"/>
                </a:lnTo>
                <a:lnTo>
                  <a:pt x="333" y="76"/>
                </a:lnTo>
                <a:lnTo>
                  <a:pt x="342" y="84"/>
                </a:lnTo>
                <a:lnTo>
                  <a:pt x="351" y="89"/>
                </a:lnTo>
                <a:lnTo>
                  <a:pt x="364" y="102"/>
                </a:lnTo>
                <a:lnTo>
                  <a:pt x="373" y="107"/>
                </a:lnTo>
                <a:lnTo>
                  <a:pt x="378" y="115"/>
                </a:lnTo>
                <a:lnTo>
                  <a:pt x="373" y="115"/>
                </a:lnTo>
                <a:lnTo>
                  <a:pt x="373" y="120"/>
                </a:lnTo>
                <a:lnTo>
                  <a:pt x="369" y="120"/>
                </a:lnTo>
                <a:lnTo>
                  <a:pt x="369" y="115"/>
                </a:lnTo>
                <a:lnTo>
                  <a:pt x="364" y="111"/>
                </a:lnTo>
                <a:lnTo>
                  <a:pt x="360" y="111"/>
                </a:lnTo>
                <a:lnTo>
                  <a:pt x="360" y="107"/>
                </a:lnTo>
                <a:lnTo>
                  <a:pt x="356" y="102"/>
                </a:lnTo>
                <a:lnTo>
                  <a:pt x="356" y="98"/>
                </a:lnTo>
                <a:lnTo>
                  <a:pt x="347" y="89"/>
                </a:lnTo>
                <a:lnTo>
                  <a:pt x="342" y="89"/>
                </a:lnTo>
                <a:lnTo>
                  <a:pt x="338" y="84"/>
                </a:lnTo>
                <a:lnTo>
                  <a:pt x="333" y="80"/>
                </a:lnTo>
                <a:lnTo>
                  <a:pt x="333" y="84"/>
                </a:lnTo>
                <a:lnTo>
                  <a:pt x="333" y="89"/>
                </a:lnTo>
                <a:lnTo>
                  <a:pt x="333" y="89"/>
                </a:lnTo>
                <a:lnTo>
                  <a:pt x="333" y="93"/>
                </a:lnTo>
                <a:lnTo>
                  <a:pt x="329" y="93"/>
                </a:lnTo>
                <a:lnTo>
                  <a:pt x="329" y="93"/>
                </a:lnTo>
                <a:lnTo>
                  <a:pt x="333" y="93"/>
                </a:lnTo>
                <a:lnTo>
                  <a:pt x="333" y="98"/>
                </a:lnTo>
                <a:lnTo>
                  <a:pt x="329" y="98"/>
                </a:lnTo>
                <a:lnTo>
                  <a:pt x="329" y="98"/>
                </a:lnTo>
                <a:lnTo>
                  <a:pt x="324" y="98"/>
                </a:lnTo>
                <a:lnTo>
                  <a:pt x="324" y="98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lnTo>
                  <a:pt x="320" y="102"/>
                </a:lnTo>
                <a:lnTo>
                  <a:pt x="320" y="107"/>
                </a:lnTo>
                <a:lnTo>
                  <a:pt x="320" y="107"/>
                </a:lnTo>
                <a:lnTo>
                  <a:pt x="324" y="111"/>
                </a:lnTo>
                <a:lnTo>
                  <a:pt x="324" y="120"/>
                </a:lnTo>
                <a:lnTo>
                  <a:pt x="324" y="120"/>
                </a:lnTo>
                <a:lnTo>
                  <a:pt x="329" y="124"/>
                </a:lnTo>
                <a:lnTo>
                  <a:pt x="329" y="124"/>
                </a:lnTo>
                <a:lnTo>
                  <a:pt x="333" y="129"/>
                </a:lnTo>
                <a:lnTo>
                  <a:pt x="338" y="133"/>
                </a:lnTo>
                <a:lnTo>
                  <a:pt x="338" y="133"/>
                </a:lnTo>
                <a:lnTo>
                  <a:pt x="338" y="138"/>
                </a:lnTo>
                <a:lnTo>
                  <a:pt x="333" y="138"/>
                </a:lnTo>
                <a:lnTo>
                  <a:pt x="329" y="138"/>
                </a:lnTo>
                <a:lnTo>
                  <a:pt x="324" y="142"/>
                </a:lnTo>
                <a:lnTo>
                  <a:pt x="324" y="142"/>
                </a:lnTo>
                <a:lnTo>
                  <a:pt x="324" y="146"/>
                </a:lnTo>
                <a:lnTo>
                  <a:pt x="329" y="146"/>
                </a:lnTo>
                <a:lnTo>
                  <a:pt x="329" y="151"/>
                </a:lnTo>
                <a:lnTo>
                  <a:pt x="329" y="151"/>
                </a:lnTo>
                <a:lnTo>
                  <a:pt x="324" y="151"/>
                </a:lnTo>
                <a:lnTo>
                  <a:pt x="320" y="151"/>
                </a:lnTo>
                <a:lnTo>
                  <a:pt x="316" y="146"/>
                </a:lnTo>
                <a:lnTo>
                  <a:pt x="311" y="146"/>
                </a:lnTo>
                <a:lnTo>
                  <a:pt x="311" y="151"/>
                </a:lnTo>
                <a:lnTo>
                  <a:pt x="311" y="151"/>
                </a:lnTo>
                <a:lnTo>
                  <a:pt x="316" y="151"/>
                </a:lnTo>
                <a:lnTo>
                  <a:pt x="311" y="155"/>
                </a:lnTo>
                <a:lnTo>
                  <a:pt x="311" y="155"/>
                </a:lnTo>
                <a:lnTo>
                  <a:pt x="307" y="155"/>
                </a:lnTo>
                <a:lnTo>
                  <a:pt x="307" y="160"/>
                </a:lnTo>
                <a:lnTo>
                  <a:pt x="302" y="160"/>
                </a:lnTo>
                <a:lnTo>
                  <a:pt x="302" y="164"/>
                </a:lnTo>
                <a:lnTo>
                  <a:pt x="302" y="169"/>
                </a:lnTo>
                <a:lnTo>
                  <a:pt x="298" y="169"/>
                </a:lnTo>
                <a:lnTo>
                  <a:pt x="298" y="169"/>
                </a:lnTo>
                <a:lnTo>
                  <a:pt x="293" y="169"/>
                </a:lnTo>
                <a:lnTo>
                  <a:pt x="285" y="169"/>
                </a:lnTo>
                <a:lnTo>
                  <a:pt x="280" y="169"/>
                </a:lnTo>
                <a:lnTo>
                  <a:pt x="276" y="164"/>
                </a:lnTo>
                <a:lnTo>
                  <a:pt x="267" y="169"/>
                </a:lnTo>
                <a:lnTo>
                  <a:pt x="258" y="169"/>
                </a:lnTo>
                <a:lnTo>
                  <a:pt x="253" y="164"/>
                </a:lnTo>
                <a:lnTo>
                  <a:pt x="245" y="169"/>
                </a:lnTo>
                <a:lnTo>
                  <a:pt x="245" y="169"/>
                </a:lnTo>
                <a:lnTo>
                  <a:pt x="245" y="164"/>
                </a:lnTo>
                <a:lnTo>
                  <a:pt x="249" y="160"/>
                </a:lnTo>
                <a:lnTo>
                  <a:pt x="249" y="160"/>
                </a:lnTo>
                <a:lnTo>
                  <a:pt x="245" y="160"/>
                </a:lnTo>
                <a:lnTo>
                  <a:pt x="236" y="160"/>
                </a:lnTo>
                <a:lnTo>
                  <a:pt x="236" y="169"/>
                </a:lnTo>
                <a:lnTo>
                  <a:pt x="227" y="169"/>
                </a:lnTo>
                <a:lnTo>
                  <a:pt x="222" y="177"/>
                </a:lnTo>
                <a:lnTo>
                  <a:pt x="214" y="177"/>
                </a:lnTo>
                <a:lnTo>
                  <a:pt x="209" y="173"/>
                </a:lnTo>
                <a:lnTo>
                  <a:pt x="205" y="173"/>
                </a:lnTo>
                <a:lnTo>
                  <a:pt x="209" y="169"/>
                </a:lnTo>
                <a:lnTo>
                  <a:pt x="209" y="169"/>
                </a:lnTo>
                <a:lnTo>
                  <a:pt x="209" y="164"/>
                </a:lnTo>
                <a:lnTo>
                  <a:pt x="205" y="155"/>
                </a:lnTo>
                <a:lnTo>
                  <a:pt x="205" y="164"/>
                </a:lnTo>
                <a:lnTo>
                  <a:pt x="205" y="164"/>
                </a:lnTo>
                <a:lnTo>
                  <a:pt x="200" y="169"/>
                </a:lnTo>
                <a:lnTo>
                  <a:pt x="191" y="182"/>
                </a:lnTo>
                <a:lnTo>
                  <a:pt x="191" y="186"/>
                </a:lnTo>
                <a:lnTo>
                  <a:pt x="191" y="191"/>
                </a:lnTo>
                <a:lnTo>
                  <a:pt x="191" y="191"/>
                </a:lnTo>
                <a:lnTo>
                  <a:pt x="182" y="186"/>
                </a:lnTo>
                <a:lnTo>
                  <a:pt x="178" y="186"/>
                </a:lnTo>
                <a:lnTo>
                  <a:pt x="178" y="191"/>
                </a:lnTo>
                <a:lnTo>
                  <a:pt x="174" y="204"/>
                </a:lnTo>
                <a:lnTo>
                  <a:pt x="169" y="200"/>
                </a:lnTo>
                <a:lnTo>
                  <a:pt x="169" y="200"/>
                </a:lnTo>
                <a:lnTo>
                  <a:pt x="165" y="204"/>
                </a:lnTo>
                <a:lnTo>
                  <a:pt x="169" y="209"/>
                </a:lnTo>
                <a:lnTo>
                  <a:pt x="169" y="213"/>
                </a:lnTo>
                <a:lnTo>
                  <a:pt x="165" y="217"/>
                </a:lnTo>
                <a:lnTo>
                  <a:pt x="151" y="226"/>
                </a:lnTo>
                <a:lnTo>
                  <a:pt x="151" y="231"/>
                </a:lnTo>
                <a:lnTo>
                  <a:pt x="151" y="235"/>
                </a:lnTo>
                <a:lnTo>
                  <a:pt x="147" y="235"/>
                </a:lnTo>
                <a:lnTo>
                  <a:pt x="143" y="240"/>
                </a:lnTo>
                <a:lnTo>
                  <a:pt x="143" y="240"/>
                </a:lnTo>
                <a:lnTo>
                  <a:pt x="138" y="240"/>
                </a:lnTo>
                <a:lnTo>
                  <a:pt x="134" y="244"/>
                </a:lnTo>
                <a:lnTo>
                  <a:pt x="134" y="244"/>
                </a:lnTo>
                <a:lnTo>
                  <a:pt x="129" y="240"/>
                </a:lnTo>
                <a:lnTo>
                  <a:pt x="129" y="240"/>
                </a:lnTo>
                <a:lnTo>
                  <a:pt x="120" y="235"/>
                </a:lnTo>
                <a:lnTo>
                  <a:pt x="111" y="226"/>
                </a:lnTo>
                <a:lnTo>
                  <a:pt x="103" y="226"/>
                </a:lnTo>
                <a:lnTo>
                  <a:pt x="98" y="222"/>
                </a:lnTo>
                <a:lnTo>
                  <a:pt x="80" y="222"/>
                </a:lnTo>
                <a:lnTo>
                  <a:pt x="76" y="217"/>
                </a:lnTo>
                <a:lnTo>
                  <a:pt x="67" y="217"/>
                </a:lnTo>
                <a:lnTo>
                  <a:pt x="63" y="213"/>
                </a:lnTo>
                <a:lnTo>
                  <a:pt x="63" y="209"/>
                </a:lnTo>
                <a:lnTo>
                  <a:pt x="58" y="200"/>
                </a:lnTo>
                <a:lnTo>
                  <a:pt x="54" y="200"/>
                </a:lnTo>
                <a:lnTo>
                  <a:pt x="49" y="191"/>
                </a:lnTo>
                <a:lnTo>
                  <a:pt x="45" y="177"/>
                </a:lnTo>
                <a:lnTo>
                  <a:pt x="36" y="160"/>
                </a:lnTo>
                <a:lnTo>
                  <a:pt x="32" y="160"/>
                </a:lnTo>
                <a:lnTo>
                  <a:pt x="27" y="155"/>
                </a:lnTo>
                <a:lnTo>
                  <a:pt x="32" y="151"/>
                </a:lnTo>
                <a:lnTo>
                  <a:pt x="32" y="151"/>
                </a:lnTo>
                <a:lnTo>
                  <a:pt x="32" y="146"/>
                </a:lnTo>
                <a:lnTo>
                  <a:pt x="27" y="142"/>
                </a:lnTo>
                <a:lnTo>
                  <a:pt x="27" y="138"/>
                </a:lnTo>
                <a:lnTo>
                  <a:pt x="5" y="124"/>
                </a:lnTo>
                <a:lnTo>
                  <a:pt x="0" y="120"/>
                </a:lnTo>
                <a:lnTo>
                  <a:pt x="0" y="11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099" name="Freeform 1042">
            <a:extLst>
              <a:ext uri="{FF2B5EF4-FFF2-40B4-BE49-F238E27FC236}">
                <a16:creationId xmlns:a16="http://schemas.microsoft.com/office/drawing/2014/main" id="{44D774B9-5F9D-4E7E-B445-285CD0A02E08}"/>
              </a:ext>
            </a:extLst>
          </p:cNvPr>
          <p:cNvSpPr>
            <a:spLocks/>
          </p:cNvSpPr>
          <p:nvPr/>
        </p:nvSpPr>
        <p:spPr bwMode="auto">
          <a:xfrm>
            <a:off x="6123688" y="4271632"/>
            <a:ext cx="237530" cy="317004"/>
          </a:xfrm>
          <a:custGeom>
            <a:avLst/>
            <a:gdLst>
              <a:gd name="T0" fmla="*/ 13 w 266"/>
              <a:gd name="T1" fmla="*/ 213 h 355"/>
              <a:gd name="T2" fmla="*/ 18 w 266"/>
              <a:gd name="T3" fmla="*/ 208 h 355"/>
              <a:gd name="T4" fmla="*/ 13 w 266"/>
              <a:gd name="T5" fmla="*/ 199 h 355"/>
              <a:gd name="T6" fmla="*/ 13 w 266"/>
              <a:gd name="T7" fmla="*/ 182 h 355"/>
              <a:gd name="T8" fmla="*/ 13 w 266"/>
              <a:gd name="T9" fmla="*/ 168 h 355"/>
              <a:gd name="T10" fmla="*/ 13 w 266"/>
              <a:gd name="T11" fmla="*/ 137 h 355"/>
              <a:gd name="T12" fmla="*/ 13 w 266"/>
              <a:gd name="T13" fmla="*/ 133 h 355"/>
              <a:gd name="T14" fmla="*/ 4 w 266"/>
              <a:gd name="T15" fmla="*/ 115 h 355"/>
              <a:gd name="T16" fmla="*/ 4 w 266"/>
              <a:gd name="T17" fmla="*/ 106 h 355"/>
              <a:gd name="T18" fmla="*/ 18 w 266"/>
              <a:gd name="T19" fmla="*/ 111 h 355"/>
              <a:gd name="T20" fmla="*/ 31 w 266"/>
              <a:gd name="T21" fmla="*/ 89 h 355"/>
              <a:gd name="T22" fmla="*/ 40 w 266"/>
              <a:gd name="T23" fmla="*/ 58 h 355"/>
              <a:gd name="T24" fmla="*/ 80 w 266"/>
              <a:gd name="T25" fmla="*/ 53 h 355"/>
              <a:gd name="T26" fmla="*/ 71 w 266"/>
              <a:gd name="T27" fmla="*/ 27 h 355"/>
              <a:gd name="T28" fmla="*/ 75 w 266"/>
              <a:gd name="T29" fmla="*/ 9 h 355"/>
              <a:gd name="T30" fmla="*/ 93 w 266"/>
              <a:gd name="T31" fmla="*/ 13 h 355"/>
              <a:gd name="T32" fmla="*/ 120 w 266"/>
              <a:gd name="T33" fmla="*/ 0 h 355"/>
              <a:gd name="T34" fmla="*/ 164 w 266"/>
              <a:gd name="T35" fmla="*/ 9 h 355"/>
              <a:gd name="T36" fmla="*/ 195 w 266"/>
              <a:gd name="T37" fmla="*/ 27 h 355"/>
              <a:gd name="T38" fmla="*/ 209 w 266"/>
              <a:gd name="T39" fmla="*/ 35 h 355"/>
              <a:gd name="T40" fmla="*/ 195 w 266"/>
              <a:gd name="T41" fmla="*/ 75 h 355"/>
              <a:gd name="T42" fmla="*/ 217 w 266"/>
              <a:gd name="T43" fmla="*/ 75 h 355"/>
              <a:gd name="T44" fmla="*/ 222 w 266"/>
              <a:gd name="T45" fmla="*/ 89 h 355"/>
              <a:gd name="T46" fmla="*/ 226 w 266"/>
              <a:gd name="T47" fmla="*/ 84 h 355"/>
              <a:gd name="T48" fmla="*/ 244 w 266"/>
              <a:gd name="T49" fmla="*/ 97 h 355"/>
              <a:gd name="T50" fmla="*/ 244 w 266"/>
              <a:gd name="T51" fmla="*/ 120 h 355"/>
              <a:gd name="T52" fmla="*/ 262 w 266"/>
              <a:gd name="T53" fmla="*/ 133 h 355"/>
              <a:gd name="T54" fmla="*/ 257 w 266"/>
              <a:gd name="T55" fmla="*/ 155 h 355"/>
              <a:gd name="T56" fmla="*/ 244 w 266"/>
              <a:gd name="T57" fmla="*/ 160 h 355"/>
              <a:gd name="T58" fmla="*/ 217 w 266"/>
              <a:gd name="T59" fmla="*/ 182 h 355"/>
              <a:gd name="T60" fmla="*/ 186 w 266"/>
              <a:gd name="T61" fmla="*/ 204 h 355"/>
              <a:gd name="T62" fmla="*/ 191 w 266"/>
              <a:gd name="T63" fmla="*/ 222 h 355"/>
              <a:gd name="T64" fmla="*/ 204 w 266"/>
              <a:gd name="T65" fmla="*/ 239 h 355"/>
              <a:gd name="T66" fmla="*/ 222 w 266"/>
              <a:gd name="T67" fmla="*/ 244 h 355"/>
              <a:gd name="T68" fmla="*/ 209 w 266"/>
              <a:gd name="T69" fmla="*/ 270 h 355"/>
              <a:gd name="T70" fmla="*/ 186 w 266"/>
              <a:gd name="T71" fmla="*/ 284 h 355"/>
              <a:gd name="T72" fmla="*/ 177 w 266"/>
              <a:gd name="T73" fmla="*/ 297 h 355"/>
              <a:gd name="T74" fmla="*/ 173 w 266"/>
              <a:gd name="T75" fmla="*/ 301 h 355"/>
              <a:gd name="T76" fmla="*/ 164 w 266"/>
              <a:gd name="T77" fmla="*/ 288 h 355"/>
              <a:gd name="T78" fmla="*/ 160 w 266"/>
              <a:gd name="T79" fmla="*/ 279 h 355"/>
              <a:gd name="T80" fmla="*/ 151 w 266"/>
              <a:gd name="T81" fmla="*/ 284 h 355"/>
              <a:gd name="T82" fmla="*/ 146 w 266"/>
              <a:gd name="T83" fmla="*/ 284 h 355"/>
              <a:gd name="T84" fmla="*/ 133 w 266"/>
              <a:gd name="T85" fmla="*/ 293 h 355"/>
              <a:gd name="T86" fmla="*/ 102 w 266"/>
              <a:gd name="T87" fmla="*/ 288 h 355"/>
              <a:gd name="T88" fmla="*/ 102 w 266"/>
              <a:gd name="T89" fmla="*/ 279 h 355"/>
              <a:gd name="T90" fmla="*/ 89 w 266"/>
              <a:gd name="T91" fmla="*/ 266 h 355"/>
              <a:gd name="T92" fmla="*/ 89 w 266"/>
              <a:gd name="T93" fmla="*/ 275 h 355"/>
              <a:gd name="T94" fmla="*/ 84 w 266"/>
              <a:gd name="T95" fmla="*/ 284 h 355"/>
              <a:gd name="T96" fmla="*/ 80 w 266"/>
              <a:gd name="T97" fmla="*/ 284 h 355"/>
              <a:gd name="T98" fmla="*/ 84 w 266"/>
              <a:gd name="T99" fmla="*/ 293 h 355"/>
              <a:gd name="T100" fmla="*/ 93 w 266"/>
              <a:gd name="T101" fmla="*/ 310 h 355"/>
              <a:gd name="T102" fmla="*/ 111 w 266"/>
              <a:gd name="T103" fmla="*/ 350 h 355"/>
              <a:gd name="T104" fmla="*/ 93 w 266"/>
              <a:gd name="T105" fmla="*/ 350 h 355"/>
              <a:gd name="T106" fmla="*/ 75 w 266"/>
              <a:gd name="T107" fmla="*/ 337 h 355"/>
              <a:gd name="T108" fmla="*/ 80 w 266"/>
              <a:gd name="T109" fmla="*/ 319 h 355"/>
              <a:gd name="T110" fmla="*/ 75 w 266"/>
              <a:gd name="T111" fmla="*/ 301 h 355"/>
              <a:gd name="T112" fmla="*/ 80 w 266"/>
              <a:gd name="T113" fmla="*/ 279 h 355"/>
              <a:gd name="T114" fmla="*/ 75 w 266"/>
              <a:gd name="T115" fmla="*/ 253 h 355"/>
              <a:gd name="T116" fmla="*/ 58 w 266"/>
              <a:gd name="T117" fmla="*/ 248 h 355"/>
              <a:gd name="T118" fmla="*/ 40 w 266"/>
              <a:gd name="T119" fmla="*/ 244 h 355"/>
              <a:gd name="T120" fmla="*/ 27 w 266"/>
              <a:gd name="T121" fmla="*/ 226 h 355"/>
              <a:gd name="T122" fmla="*/ 13 w 266"/>
              <a:gd name="T123" fmla="*/ 213 h 355"/>
              <a:gd name="T124" fmla="*/ 4 w 266"/>
              <a:gd name="T125" fmla="*/ 21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355">
                <a:moveTo>
                  <a:pt x="0" y="208"/>
                </a:moveTo>
                <a:lnTo>
                  <a:pt x="4" y="204"/>
                </a:lnTo>
                <a:lnTo>
                  <a:pt x="9" y="208"/>
                </a:lnTo>
                <a:lnTo>
                  <a:pt x="9" y="208"/>
                </a:lnTo>
                <a:lnTo>
                  <a:pt x="13" y="213"/>
                </a:lnTo>
                <a:lnTo>
                  <a:pt x="13" y="213"/>
                </a:lnTo>
                <a:lnTo>
                  <a:pt x="18" y="213"/>
                </a:lnTo>
                <a:lnTo>
                  <a:pt x="18" y="213"/>
                </a:lnTo>
                <a:lnTo>
                  <a:pt x="18" y="213"/>
                </a:lnTo>
                <a:lnTo>
                  <a:pt x="18" y="208"/>
                </a:lnTo>
                <a:lnTo>
                  <a:pt x="18" y="208"/>
                </a:lnTo>
                <a:lnTo>
                  <a:pt x="18" y="204"/>
                </a:lnTo>
                <a:lnTo>
                  <a:pt x="18" y="204"/>
                </a:lnTo>
                <a:lnTo>
                  <a:pt x="13" y="204"/>
                </a:lnTo>
                <a:lnTo>
                  <a:pt x="13" y="199"/>
                </a:lnTo>
                <a:lnTo>
                  <a:pt x="9" y="195"/>
                </a:lnTo>
                <a:lnTo>
                  <a:pt x="9" y="195"/>
                </a:lnTo>
                <a:lnTo>
                  <a:pt x="9" y="191"/>
                </a:lnTo>
                <a:lnTo>
                  <a:pt x="9" y="186"/>
                </a:lnTo>
                <a:lnTo>
                  <a:pt x="13" y="182"/>
                </a:lnTo>
                <a:lnTo>
                  <a:pt x="13" y="182"/>
                </a:lnTo>
                <a:lnTo>
                  <a:pt x="13" y="177"/>
                </a:lnTo>
                <a:lnTo>
                  <a:pt x="13" y="177"/>
                </a:lnTo>
                <a:lnTo>
                  <a:pt x="13" y="173"/>
                </a:lnTo>
                <a:lnTo>
                  <a:pt x="13" y="168"/>
                </a:lnTo>
                <a:lnTo>
                  <a:pt x="13" y="160"/>
                </a:lnTo>
                <a:lnTo>
                  <a:pt x="13" y="151"/>
                </a:lnTo>
                <a:lnTo>
                  <a:pt x="13" y="142"/>
                </a:lnTo>
                <a:lnTo>
                  <a:pt x="13" y="137"/>
                </a:lnTo>
                <a:lnTo>
                  <a:pt x="13" y="137"/>
                </a:lnTo>
                <a:lnTo>
                  <a:pt x="18" y="137"/>
                </a:lnTo>
                <a:lnTo>
                  <a:pt x="22" y="133"/>
                </a:lnTo>
                <a:lnTo>
                  <a:pt x="22" y="133"/>
                </a:lnTo>
                <a:lnTo>
                  <a:pt x="18" y="133"/>
                </a:lnTo>
                <a:lnTo>
                  <a:pt x="13" y="133"/>
                </a:lnTo>
                <a:lnTo>
                  <a:pt x="13" y="129"/>
                </a:lnTo>
                <a:lnTo>
                  <a:pt x="9" y="129"/>
                </a:lnTo>
                <a:lnTo>
                  <a:pt x="9" y="124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06"/>
                </a:lnTo>
                <a:lnTo>
                  <a:pt x="4" y="102"/>
                </a:lnTo>
                <a:lnTo>
                  <a:pt x="4" y="106"/>
                </a:lnTo>
                <a:lnTo>
                  <a:pt x="9" y="106"/>
                </a:lnTo>
                <a:lnTo>
                  <a:pt x="9" y="106"/>
                </a:lnTo>
                <a:lnTo>
                  <a:pt x="9" y="111"/>
                </a:lnTo>
                <a:lnTo>
                  <a:pt x="13" y="111"/>
                </a:lnTo>
                <a:lnTo>
                  <a:pt x="18" y="111"/>
                </a:lnTo>
                <a:lnTo>
                  <a:pt x="18" y="111"/>
                </a:lnTo>
                <a:lnTo>
                  <a:pt x="13" y="106"/>
                </a:lnTo>
                <a:lnTo>
                  <a:pt x="18" y="106"/>
                </a:lnTo>
                <a:lnTo>
                  <a:pt x="22" y="93"/>
                </a:lnTo>
                <a:lnTo>
                  <a:pt x="31" y="89"/>
                </a:lnTo>
                <a:lnTo>
                  <a:pt x="31" y="89"/>
                </a:lnTo>
                <a:lnTo>
                  <a:pt x="31" y="80"/>
                </a:lnTo>
                <a:lnTo>
                  <a:pt x="35" y="66"/>
                </a:lnTo>
                <a:lnTo>
                  <a:pt x="35" y="62"/>
                </a:lnTo>
                <a:lnTo>
                  <a:pt x="40" y="58"/>
                </a:lnTo>
                <a:lnTo>
                  <a:pt x="62" y="62"/>
                </a:lnTo>
                <a:lnTo>
                  <a:pt x="62" y="58"/>
                </a:lnTo>
                <a:lnTo>
                  <a:pt x="62" y="58"/>
                </a:lnTo>
                <a:lnTo>
                  <a:pt x="71" y="58"/>
                </a:lnTo>
                <a:lnTo>
                  <a:pt x="80" y="53"/>
                </a:lnTo>
                <a:lnTo>
                  <a:pt x="75" y="44"/>
                </a:lnTo>
                <a:lnTo>
                  <a:pt x="75" y="35"/>
                </a:lnTo>
                <a:lnTo>
                  <a:pt x="75" y="31"/>
                </a:lnTo>
                <a:lnTo>
                  <a:pt x="71" y="31"/>
                </a:lnTo>
                <a:lnTo>
                  <a:pt x="71" y="27"/>
                </a:lnTo>
                <a:lnTo>
                  <a:pt x="71" y="13"/>
                </a:lnTo>
                <a:lnTo>
                  <a:pt x="71" y="13"/>
                </a:lnTo>
                <a:lnTo>
                  <a:pt x="66" y="4"/>
                </a:lnTo>
                <a:lnTo>
                  <a:pt x="71" y="4"/>
                </a:lnTo>
                <a:lnTo>
                  <a:pt x="75" y="9"/>
                </a:lnTo>
                <a:lnTo>
                  <a:pt x="80" y="9"/>
                </a:lnTo>
                <a:lnTo>
                  <a:pt x="80" y="9"/>
                </a:lnTo>
                <a:lnTo>
                  <a:pt x="89" y="9"/>
                </a:lnTo>
                <a:lnTo>
                  <a:pt x="89" y="13"/>
                </a:lnTo>
                <a:lnTo>
                  <a:pt x="93" y="13"/>
                </a:lnTo>
                <a:lnTo>
                  <a:pt x="98" y="13"/>
                </a:lnTo>
                <a:lnTo>
                  <a:pt x="102" y="9"/>
                </a:lnTo>
                <a:lnTo>
                  <a:pt x="106" y="9"/>
                </a:lnTo>
                <a:lnTo>
                  <a:pt x="106" y="4"/>
                </a:lnTo>
                <a:lnTo>
                  <a:pt x="120" y="0"/>
                </a:lnTo>
                <a:lnTo>
                  <a:pt x="124" y="4"/>
                </a:lnTo>
                <a:lnTo>
                  <a:pt x="133" y="4"/>
                </a:lnTo>
                <a:lnTo>
                  <a:pt x="142" y="4"/>
                </a:lnTo>
                <a:lnTo>
                  <a:pt x="146" y="9"/>
                </a:lnTo>
                <a:lnTo>
                  <a:pt x="164" y="9"/>
                </a:lnTo>
                <a:lnTo>
                  <a:pt x="169" y="13"/>
                </a:lnTo>
                <a:lnTo>
                  <a:pt x="177" y="13"/>
                </a:lnTo>
                <a:lnTo>
                  <a:pt x="186" y="22"/>
                </a:lnTo>
                <a:lnTo>
                  <a:pt x="195" y="27"/>
                </a:lnTo>
                <a:lnTo>
                  <a:pt x="195" y="27"/>
                </a:lnTo>
                <a:lnTo>
                  <a:pt x="200" y="31"/>
                </a:lnTo>
                <a:lnTo>
                  <a:pt x="200" y="31"/>
                </a:lnTo>
                <a:lnTo>
                  <a:pt x="204" y="27"/>
                </a:lnTo>
                <a:lnTo>
                  <a:pt x="209" y="35"/>
                </a:lnTo>
                <a:lnTo>
                  <a:pt x="209" y="35"/>
                </a:lnTo>
                <a:lnTo>
                  <a:pt x="204" y="44"/>
                </a:lnTo>
                <a:lnTo>
                  <a:pt x="200" y="58"/>
                </a:lnTo>
                <a:lnTo>
                  <a:pt x="200" y="66"/>
                </a:lnTo>
                <a:lnTo>
                  <a:pt x="195" y="71"/>
                </a:lnTo>
                <a:lnTo>
                  <a:pt x="195" y="75"/>
                </a:lnTo>
                <a:lnTo>
                  <a:pt x="195" y="80"/>
                </a:lnTo>
                <a:lnTo>
                  <a:pt x="200" y="75"/>
                </a:lnTo>
                <a:lnTo>
                  <a:pt x="209" y="80"/>
                </a:lnTo>
                <a:lnTo>
                  <a:pt x="213" y="71"/>
                </a:lnTo>
                <a:lnTo>
                  <a:pt x="217" y="75"/>
                </a:lnTo>
                <a:lnTo>
                  <a:pt x="217" y="80"/>
                </a:lnTo>
                <a:lnTo>
                  <a:pt x="222" y="80"/>
                </a:lnTo>
                <a:lnTo>
                  <a:pt x="222" y="84"/>
                </a:lnTo>
                <a:lnTo>
                  <a:pt x="222" y="89"/>
                </a:lnTo>
                <a:lnTo>
                  <a:pt x="222" y="89"/>
                </a:lnTo>
                <a:lnTo>
                  <a:pt x="226" y="89"/>
                </a:lnTo>
                <a:lnTo>
                  <a:pt x="226" y="89"/>
                </a:lnTo>
                <a:lnTo>
                  <a:pt x="226" y="89"/>
                </a:lnTo>
                <a:lnTo>
                  <a:pt x="226" y="84"/>
                </a:lnTo>
                <a:lnTo>
                  <a:pt x="226" y="84"/>
                </a:lnTo>
                <a:lnTo>
                  <a:pt x="231" y="84"/>
                </a:lnTo>
                <a:lnTo>
                  <a:pt x="235" y="84"/>
                </a:lnTo>
                <a:lnTo>
                  <a:pt x="235" y="89"/>
                </a:lnTo>
                <a:lnTo>
                  <a:pt x="240" y="93"/>
                </a:lnTo>
                <a:lnTo>
                  <a:pt x="244" y="97"/>
                </a:lnTo>
                <a:lnTo>
                  <a:pt x="244" y="106"/>
                </a:lnTo>
                <a:lnTo>
                  <a:pt x="248" y="106"/>
                </a:lnTo>
                <a:lnTo>
                  <a:pt x="244" y="115"/>
                </a:lnTo>
                <a:lnTo>
                  <a:pt x="244" y="115"/>
                </a:lnTo>
                <a:lnTo>
                  <a:pt x="244" y="120"/>
                </a:lnTo>
                <a:lnTo>
                  <a:pt x="248" y="124"/>
                </a:lnTo>
                <a:lnTo>
                  <a:pt x="244" y="129"/>
                </a:lnTo>
                <a:lnTo>
                  <a:pt x="244" y="133"/>
                </a:lnTo>
                <a:lnTo>
                  <a:pt x="248" y="133"/>
                </a:lnTo>
                <a:lnTo>
                  <a:pt x="262" y="133"/>
                </a:lnTo>
                <a:lnTo>
                  <a:pt x="262" y="133"/>
                </a:lnTo>
                <a:lnTo>
                  <a:pt x="266" y="133"/>
                </a:lnTo>
                <a:lnTo>
                  <a:pt x="266" y="146"/>
                </a:lnTo>
                <a:lnTo>
                  <a:pt x="257" y="151"/>
                </a:lnTo>
                <a:lnTo>
                  <a:pt x="257" y="155"/>
                </a:lnTo>
                <a:lnTo>
                  <a:pt x="253" y="151"/>
                </a:lnTo>
                <a:lnTo>
                  <a:pt x="253" y="155"/>
                </a:lnTo>
                <a:lnTo>
                  <a:pt x="248" y="155"/>
                </a:lnTo>
                <a:lnTo>
                  <a:pt x="248" y="160"/>
                </a:lnTo>
                <a:lnTo>
                  <a:pt x="244" y="160"/>
                </a:lnTo>
                <a:lnTo>
                  <a:pt x="240" y="164"/>
                </a:lnTo>
                <a:lnTo>
                  <a:pt x="240" y="168"/>
                </a:lnTo>
                <a:lnTo>
                  <a:pt x="235" y="168"/>
                </a:lnTo>
                <a:lnTo>
                  <a:pt x="235" y="177"/>
                </a:lnTo>
                <a:lnTo>
                  <a:pt x="217" y="182"/>
                </a:lnTo>
                <a:lnTo>
                  <a:pt x="217" y="182"/>
                </a:lnTo>
                <a:lnTo>
                  <a:pt x="209" y="182"/>
                </a:lnTo>
                <a:lnTo>
                  <a:pt x="200" y="191"/>
                </a:lnTo>
                <a:lnTo>
                  <a:pt x="191" y="191"/>
                </a:lnTo>
                <a:lnTo>
                  <a:pt x="186" y="204"/>
                </a:lnTo>
                <a:lnTo>
                  <a:pt x="191" y="208"/>
                </a:lnTo>
                <a:lnTo>
                  <a:pt x="191" y="213"/>
                </a:lnTo>
                <a:lnTo>
                  <a:pt x="186" y="217"/>
                </a:lnTo>
                <a:lnTo>
                  <a:pt x="186" y="222"/>
                </a:lnTo>
                <a:lnTo>
                  <a:pt x="191" y="222"/>
                </a:lnTo>
                <a:lnTo>
                  <a:pt x="195" y="226"/>
                </a:lnTo>
                <a:lnTo>
                  <a:pt x="200" y="226"/>
                </a:lnTo>
                <a:lnTo>
                  <a:pt x="200" y="226"/>
                </a:lnTo>
                <a:lnTo>
                  <a:pt x="200" y="235"/>
                </a:lnTo>
                <a:lnTo>
                  <a:pt x="204" y="239"/>
                </a:lnTo>
                <a:lnTo>
                  <a:pt x="209" y="239"/>
                </a:lnTo>
                <a:lnTo>
                  <a:pt x="213" y="239"/>
                </a:lnTo>
                <a:lnTo>
                  <a:pt x="217" y="239"/>
                </a:lnTo>
                <a:lnTo>
                  <a:pt x="222" y="239"/>
                </a:lnTo>
                <a:lnTo>
                  <a:pt x="222" y="244"/>
                </a:lnTo>
                <a:lnTo>
                  <a:pt x="217" y="248"/>
                </a:lnTo>
                <a:lnTo>
                  <a:pt x="213" y="248"/>
                </a:lnTo>
                <a:lnTo>
                  <a:pt x="213" y="257"/>
                </a:lnTo>
                <a:lnTo>
                  <a:pt x="213" y="257"/>
                </a:lnTo>
                <a:lnTo>
                  <a:pt x="209" y="270"/>
                </a:lnTo>
                <a:lnTo>
                  <a:pt x="209" y="270"/>
                </a:lnTo>
                <a:lnTo>
                  <a:pt x="204" y="270"/>
                </a:lnTo>
                <a:lnTo>
                  <a:pt x="200" y="270"/>
                </a:lnTo>
                <a:lnTo>
                  <a:pt x="195" y="284"/>
                </a:lnTo>
                <a:lnTo>
                  <a:pt x="186" y="284"/>
                </a:lnTo>
                <a:lnTo>
                  <a:pt x="186" y="293"/>
                </a:lnTo>
                <a:lnTo>
                  <a:pt x="182" y="293"/>
                </a:lnTo>
                <a:lnTo>
                  <a:pt x="182" y="293"/>
                </a:lnTo>
                <a:lnTo>
                  <a:pt x="177" y="293"/>
                </a:lnTo>
                <a:lnTo>
                  <a:pt x="177" y="297"/>
                </a:lnTo>
                <a:lnTo>
                  <a:pt x="182" y="306"/>
                </a:lnTo>
                <a:lnTo>
                  <a:pt x="177" y="306"/>
                </a:lnTo>
                <a:lnTo>
                  <a:pt x="173" y="306"/>
                </a:lnTo>
                <a:lnTo>
                  <a:pt x="173" y="306"/>
                </a:lnTo>
                <a:lnTo>
                  <a:pt x="173" y="301"/>
                </a:lnTo>
                <a:lnTo>
                  <a:pt x="169" y="301"/>
                </a:lnTo>
                <a:lnTo>
                  <a:pt x="169" y="297"/>
                </a:lnTo>
                <a:lnTo>
                  <a:pt x="169" y="293"/>
                </a:lnTo>
                <a:lnTo>
                  <a:pt x="164" y="293"/>
                </a:lnTo>
                <a:lnTo>
                  <a:pt x="164" y="288"/>
                </a:lnTo>
                <a:lnTo>
                  <a:pt x="164" y="288"/>
                </a:lnTo>
                <a:lnTo>
                  <a:pt x="164" y="284"/>
                </a:lnTo>
                <a:lnTo>
                  <a:pt x="164" y="279"/>
                </a:lnTo>
                <a:lnTo>
                  <a:pt x="160" y="279"/>
                </a:lnTo>
                <a:lnTo>
                  <a:pt x="160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84"/>
                </a:lnTo>
                <a:lnTo>
                  <a:pt x="151" y="284"/>
                </a:lnTo>
                <a:lnTo>
                  <a:pt x="151" y="284"/>
                </a:lnTo>
                <a:lnTo>
                  <a:pt x="151" y="284"/>
                </a:lnTo>
                <a:lnTo>
                  <a:pt x="151" y="284"/>
                </a:lnTo>
                <a:lnTo>
                  <a:pt x="146" y="284"/>
                </a:lnTo>
                <a:lnTo>
                  <a:pt x="146" y="284"/>
                </a:lnTo>
                <a:lnTo>
                  <a:pt x="146" y="288"/>
                </a:lnTo>
                <a:lnTo>
                  <a:pt x="142" y="293"/>
                </a:lnTo>
                <a:lnTo>
                  <a:pt x="142" y="293"/>
                </a:lnTo>
                <a:lnTo>
                  <a:pt x="138" y="293"/>
                </a:lnTo>
                <a:lnTo>
                  <a:pt x="133" y="293"/>
                </a:lnTo>
                <a:lnTo>
                  <a:pt x="120" y="293"/>
                </a:lnTo>
                <a:lnTo>
                  <a:pt x="111" y="288"/>
                </a:lnTo>
                <a:lnTo>
                  <a:pt x="106" y="288"/>
                </a:lnTo>
                <a:lnTo>
                  <a:pt x="106" y="288"/>
                </a:lnTo>
                <a:lnTo>
                  <a:pt x="102" y="288"/>
                </a:lnTo>
                <a:lnTo>
                  <a:pt x="102" y="284"/>
                </a:lnTo>
                <a:lnTo>
                  <a:pt x="102" y="284"/>
                </a:lnTo>
                <a:lnTo>
                  <a:pt x="102" y="279"/>
                </a:lnTo>
                <a:lnTo>
                  <a:pt x="102" y="279"/>
                </a:lnTo>
                <a:lnTo>
                  <a:pt x="102" y="279"/>
                </a:lnTo>
                <a:lnTo>
                  <a:pt x="102" y="275"/>
                </a:lnTo>
                <a:lnTo>
                  <a:pt x="98" y="270"/>
                </a:lnTo>
                <a:lnTo>
                  <a:pt x="93" y="270"/>
                </a:lnTo>
                <a:lnTo>
                  <a:pt x="93" y="270"/>
                </a:lnTo>
                <a:lnTo>
                  <a:pt x="89" y="266"/>
                </a:lnTo>
                <a:lnTo>
                  <a:pt x="84" y="266"/>
                </a:lnTo>
                <a:lnTo>
                  <a:pt x="84" y="266"/>
                </a:lnTo>
                <a:lnTo>
                  <a:pt x="84" y="270"/>
                </a:lnTo>
                <a:lnTo>
                  <a:pt x="89" y="275"/>
                </a:lnTo>
                <a:lnTo>
                  <a:pt x="89" y="275"/>
                </a:lnTo>
                <a:lnTo>
                  <a:pt x="93" y="275"/>
                </a:lnTo>
                <a:lnTo>
                  <a:pt x="93" y="279"/>
                </a:lnTo>
                <a:lnTo>
                  <a:pt x="89" y="284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8"/>
                </a:lnTo>
                <a:lnTo>
                  <a:pt x="80" y="288"/>
                </a:lnTo>
                <a:lnTo>
                  <a:pt x="84" y="288"/>
                </a:lnTo>
                <a:lnTo>
                  <a:pt x="84" y="293"/>
                </a:lnTo>
                <a:lnTo>
                  <a:pt x="84" y="293"/>
                </a:lnTo>
                <a:lnTo>
                  <a:pt x="84" y="297"/>
                </a:lnTo>
                <a:lnTo>
                  <a:pt x="84" y="297"/>
                </a:lnTo>
                <a:lnTo>
                  <a:pt x="84" y="301"/>
                </a:lnTo>
                <a:lnTo>
                  <a:pt x="89" y="306"/>
                </a:lnTo>
                <a:lnTo>
                  <a:pt x="93" y="310"/>
                </a:lnTo>
                <a:lnTo>
                  <a:pt x="98" y="315"/>
                </a:lnTo>
                <a:lnTo>
                  <a:pt x="106" y="328"/>
                </a:lnTo>
                <a:lnTo>
                  <a:pt x="115" y="341"/>
                </a:lnTo>
                <a:lnTo>
                  <a:pt x="115" y="346"/>
                </a:lnTo>
                <a:lnTo>
                  <a:pt x="111" y="350"/>
                </a:lnTo>
                <a:lnTo>
                  <a:pt x="106" y="355"/>
                </a:lnTo>
                <a:lnTo>
                  <a:pt x="102" y="355"/>
                </a:lnTo>
                <a:lnTo>
                  <a:pt x="102" y="355"/>
                </a:lnTo>
                <a:lnTo>
                  <a:pt x="98" y="355"/>
                </a:lnTo>
                <a:lnTo>
                  <a:pt x="93" y="350"/>
                </a:lnTo>
                <a:lnTo>
                  <a:pt x="89" y="350"/>
                </a:lnTo>
                <a:lnTo>
                  <a:pt x="84" y="350"/>
                </a:lnTo>
                <a:lnTo>
                  <a:pt x="80" y="346"/>
                </a:lnTo>
                <a:lnTo>
                  <a:pt x="71" y="341"/>
                </a:lnTo>
                <a:lnTo>
                  <a:pt x="75" y="337"/>
                </a:lnTo>
                <a:lnTo>
                  <a:pt x="75" y="337"/>
                </a:lnTo>
                <a:lnTo>
                  <a:pt x="80" y="332"/>
                </a:lnTo>
                <a:lnTo>
                  <a:pt x="80" y="328"/>
                </a:lnTo>
                <a:lnTo>
                  <a:pt x="80" y="324"/>
                </a:lnTo>
                <a:lnTo>
                  <a:pt x="80" y="319"/>
                </a:lnTo>
                <a:lnTo>
                  <a:pt x="80" y="319"/>
                </a:lnTo>
                <a:lnTo>
                  <a:pt x="80" y="315"/>
                </a:lnTo>
                <a:lnTo>
                  <a:pt x="80" y="310"/>
                </a:lnTo>
                <a:lnTo>
                  <a:pt x="75" y="306"/>
                </a:lnTo>
                <a:lnTo>
                  <a:pt x="75" y="301"/>
                </a:lnTo>
                <a:lnTo>
                  <a:pt x="75" y="293"/>
                </a:lnTo>
                <a:lnTo>
                  <a:pt x="75" y="288"/>
                </a:lnTo>
                <a:lnTo>
                  <a:pt x="75" y="284"/>
                </a:lnTo>
                <a:lnTo>
                  <a:pt x="75" y="284"/>
                </a:lnTo>
                <a:lnTo>
                  <a:pt x="80" y="279"/>
                </a:lnTo>
                <a:lnTo>
                  <a:pt x="80" y="270"/>
                </a:lnTo>
                <a:lnTo>
                  <a:pt x="80" y="262"/>
                </a:lnTo>
                <a:lnTo>
                  <a:pt x="75" y="257"/>
                </a:lnTo>
                <a:lnTo>
                  <a:pt x="75" y="257"/>
                </a:lnTo>
                <a:lnTo>
                  <a:pt x="75" y="253"/>
                </a:lnTo>
                <a:lnTo>
                  <a:pt x="71" y="248"/>
                </a:lnTo>
                <a:lnTo>
                  <a:pt x="66" y="248"/>
                </a:lnTo>
                <a:lnTo>
                  <a:pt x="62" y="248"/>
                </a:lnTo>
                <a:lnTo>
                  <a:pt x="62" y="248"/>
                </a:lnTo>
                <a:lnTo>
                  <a:pt x="58" y="248"/>
                </a:lnTo>
                <a:lnTo>
                  <a:pt x="53" y="248"/>
                </a:lnTo>
                <a:lnTo>
                  <a:pt x="49" y="248"/>
                </a:lnTo>
                <a:lnTo>
                  <a:pt x="44" y="248"/>
                </a:lnTo>
                <a:lnTo>
                  <a:pt x="44" y="248"/>
                </a:lnTo>
                <a:lnTo>
                  <a:pt x="40" y="244"/>
                </a:lnTo>
                <a:lnTo>
                  <a:pt x="40" y="239"/>
                </a:lnTo>
                <a:lnTo>
                  <a:pt x="35" y="235"/>
                </a:lnTo>
                <a:lnTo>
                  <a:pt x="31" y="230"/>
                </a:lnTo>
                <a:lnTo>
                  <a:pt x="31" y="226"/>
                </a:lnTo>
                <a:lnTo>
                  <a:pt x="27" y="226"/>
                </a:lnTo>
                <a:lnTo>
                  <a:pt x="22" y="226"/>
                </a:lnTo>
                <a:lnTo>
                  <a:pt x="18" y="222"/>
                </a:lnTo>
                <a:lnTo>
                  <a:pt x="18" y="217"/>
                </a:lnTo>
                <a:lnTo>
                  <a:pt x="13" y="217"/>
                </a:lnTo>
                <a:lnTo>
                  <a:pt x="13" y="213"/>
                </a:lnTo>
                <a:lnTo>
                  <a:pt x="9" y="213"/>
                </a:lnTo>
                <a:lnTo>
                  <a:pt x="9" y="217"/>
                </a:lnTo>
                <a:lnTo>
                  <a:pt x="4" y="217"/>
                </a:lnTo>
                <a:lnTo>
                  <a:pt x="4" y="217"/>
                </a:lnTo>
                <a:lnTo>
                  <a:pt x="4" y="213"/>
                </a:lnTo>
                <a:lnTo>
                  <a:pt x="4" y="213"/>
                </a:lnTo>
                <a:lnTo>
                  <a:pt x="0" y="208"/>
                </a:lnTo>
                <a:lnTo>
                  <a:pt x="0" y="208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0" name="Freeform 1043">
            <a:extLst>
              <a:ext uri="{FF2B5EF4-FFF2-40B4-BE49-F238E27FC236}">
                <a16:creationId xmlns:a16="http://schemas.microsoft.com/office/drawing/2014/main" id="{AD9AAD7C-3133-4276-A98D-B0DC99C4F2E4}"/>
              </a:ext>
            </a:extLst>
          </p:cNvPr>
          <p:cNvSpPr>
            <a:spLocks/>
          </p:cNvSpPr>
          <p:nvPr/>
        </p:nvSpPr>
        <p:spPr bwMode="auto">
          <a:xfrm>
            <a:off x="6123688" y="4271632"/>
            <a:ext cx="237530" cy="317004"/>
          </a:xfrm>
          <a:custGeom>
            <a:avLst/>
            <a:gdLst>
              <a:gd name="T0" fmla="*/ 13 w 266"/>
              <a:gd name="T1" fmla="*/ 213 h 355"/>
              <a:gd name="T2" fmla="*/ 18 w 266"/>
              <a:gd name="T3" fmla="*/ 208 h 355"/>
              <a:gd name="T4" fmla="*/ 13 w 266"/>
              <a:gd name="T5" fmla="*/ 199 h 355"/>
              <a:gd name="T6" fmla="*/ 13 w 266"/>
              <a:gd name="T7" fmla="*/ 182 h 355"/>
              <a:gd name="T8" fmla="*/ 13 w 266"/>
              <a:gd name="T9" fmla="*/ 168 h 355"/>
              <a:gd name="T10" fmla="*/ 13 w 266"/>
              <a:gd name="T11" fmla="*/ 137 h 355"/>
              <a:gd name="T12" fmla="*/ 13 w 266"/>
              <a:gd name="T13" fmla="*/ 133 h 355"/>
              <a:gd name="T14" fmla="*/ 4 w 266"/>
              <a:gd name="T15" fmla="*/ 115 h 355"/>
              <a:gd name="T16" fmla="*/ 4 w 266"/>
              <a:gd name="T17" fmla="*/ 106 h 355"/>
              <a:gd name="T18" fmla="*/ 18 w 266"/>
              <a:gd name="T19" fmla="*/ 111 h 355"/>
              <a:gd name="T20" fmla="*/ 31 w 266"/>
              <a:gd name="T21" fmla="*/ 89 h 355"/>
              <a:gd name="T22" fmla="*/ 40 w 266"/>
              <a:gd name="T23" fmla="*/ 58 h 355"/>
              <a:gd name="T24" fmla="*/ 80 w 266"/>
              <a:gd name="T25" fmla="*/ 53 h 355"/>
              <a:gd name="T26" fmla="*/ 71 w 266"/>
              <a:gd name="T27" fmla="*/ 27 h 355"/>
              <a:gd name="T28" fmla="*/ 75 w 266"/>
              <a:gd name="T29" fmla="*/ 9 h 355"/>
              <a:gd name="T30" fmla="*/ 93 w 266"/>
              <a:gd name="T31" fmla="*/ 13 h 355"/>
              <a:gd name="T32" fmla="*/ 120 w 266"/>
              <a:gd name="T33" fmla="*/ 0 h 355"/>
              <a:gd name="T34" fmla="*/ 164 w 266"/>
              <a:gd name="T35" fmla="*/ 9 h 355"/>
              <a:gd name="T36" fmla="*/ 195 w 266"/>
              <a:gd name="T37" fmla="*/ 27 h 355"/>
              <a:gd name="T38" fmla="*/ 209 w 266"/>
              <a:gd name="T39" fmla="*/ 35 h 355"/>
              <a:gd name="T40" fmla="*/ 195 w 266"/>
              <a:gd name="T41" fmla="*/ 75 h 355"/>
              <a:gd name="T42" fmla="*/ 217 w 266"/>
              <a:gd name="T43" fmla="*/ 75 h 355"/>
              <a:gd name="T44" fmla="*/ 222 w 266"/>
              <a:gd name="T45" fmla="*/ 89 h 355"/>
              <a:gd name="T46" fmla="*/ 226 w 266"/>
              <a:gd name="T47" fmla="*/ 84 h 355"/>
              <a:gd name="T48" fmla="*/ 244 w 266"/>
              <a:gd name="T49" fmla="*/ 97 h 355"/>
              <a:gd name="T50" fmla="*/ 244 w 266"/>
              <a:gd name="T51" fmla="*/ 120 h 355"/>
              <a:gd name="T52" fmla="*/ 262 w 266"/>
              <a:gd name="T53" fmla="*/ 133 h 355"/>
              <a:gd name="T54" fmla="*/ 257 w 266"/>
              <a:gd name="T55" fmla="*/ 155 h 355"/>
              <a:gd name="T56" fmla="*/ 244 w 266"/>
              <a:gd name="T57" fmla="*/ 160 h 355"/>
              <a:gd name="T58" fmla="*/ 217 w 266"/>
              <a:gd name="T59" fmla="*/ 182 h 355"/>
              <a:gd name="T60" fmla="*/ 186 w 266"/>
              <a:gd name="T61" fmla="*/ 204 h 355"/>
              <a:gd name="T62" fmla="*/ 191 w 266"/>
              <a:gd name="T63" fmla="*/ 222 h 355"/>
              <a:gd name="T64" fmla="*/ 204 w 266"/>
              <a:gd name="T65" fmla="*/ 239 h 355"/>
              <a:gd name="T66" fmla="*/ 222 w 266"/>
              <a:gd name="T67" fmla="*/ 244 h 355"/>
              <a:gd name="T68" fmla="*/ 209 w 266"/>
              <a:gd name="T69" fmla="*/ 270 h 355"/>
              <a:gd name="T70" fmla="*/ 186 w 266"/>
              <a:gd name="T71" fmla="*/ 284 h 355"/>
              <a:gd name="T72" fmla="*/ 177 w 266"/>
              <a:gd name="T73" fmla="*/ 297 h 355"/>
              <a:gd name="T74" fmla="*/ 173 w 266"/>
              <a:gd name="T75" fmla="*/ 301 h 355"/>
              <a:gd name="T76" fmla="*/ 164 w 266"/>
              <a:gd name="T77" fmla="*/ 288 h 355"/>
              <a:gd name="T78" fmla="*/ 160 w 266"/>
              <a:gd name="T79" fmla="*/ 279 h 355"/>
              <a:gd name="T80" fmla="*/ 151 w 266"/>
              <a:gd name="T81" fmla="*/ 284 h 355"/>
              <a:gd name="T82" fmla="*/ 146 w 266"/>
              <a:gd name="T83" fmla="*/ 284 h 355"/>
              <a:gd name="T84" fmla="*/ 133 w 266"/>
              <a:gd name="T85" fmla="*/ 293 h 355"/>
              <a:gd name="T86" fmla="*/ 102 w 266"/>
              <a:gd name="T87" fmla="*/ 288 h 355"/>
              <a:gd name="T88" fmla="*/ 102 w 266"/>
              <a:gd name="T89" fmla="*/ 279 h 355"/>
              <a:gd name="T90" fmla="*/ 89 w 266"/>
              <a:gd name="T91" fmla="*/ 266 h 355"/>
              <a:gd name="T92" fmla="*/ 89 w 266"/>
              <a:gd name="T93" fmla="*/ 275 h 355"/>
              <a:gd name="T94" fmla="*/ 84 w 266"/>
              <a:gd name="T95" fmla="*/ 284 h 355"/>
              <a:gd name="T96" fmla="*/ 80 w 266"/>
              <a:gd name="T97" fmla="*/ 284 h 355"/>
              <a:gd name="T98" fmla="*/ 84 w 266"/>
              <a:gd name="T99" fmla="*/ 293 h 355"/>
              <a:gd name="T100" fmla="*/ 93 w 266"/>
              <a:gd name="T101" fmla="*/ 310 h 355"/>
              <a:gd name="T102" fmla="*/ 111 w 266"/>
              <a:gd name="T103" fmla="*/ 350 h 355"/>
              <a:gd name="T104" fmla="*/ 93 w 266"/>
              <a:gd name="T105" fmla="*/ 350 h 355"/>
              <a:gd name="T106" fmla="*/ 75 w 266"/>
              <a:gd name="T107" fmla="*/ 337 h 355"/>
              <a:gd name="T108" fmla="*/ 80 w 266"/>
              <a:gd name="T109" fmla="*/ 319 h 355"/>
              <a:gd name="T110" fmla="*/ 75 w 266"/>
              <a:gd name="T111" fmla="*/ 301 h 355"/>
              <a:gd name="T112" fmla="*/ 80 w 266"/>
              <a:gd name="T113" fmla="*/ 279 h 355"/>
              <a:gd name="T114" fmla="*/ 75 w 266"/>
              <a:gd name="T115" fmla="*/ 253 h 355"/>
              <a:gd name="T116" fmla="*/ 58 w 266"/>
              <a:gd name="T117" fmla="*/ 248 h 355"/>
              <a:gd name="T118" fmla="*/ 40 w 266"/>
              <a:gd name="T119" fmla="*/ 244 h 355"/>
              <a:gd name="T120" fmla="*/ 27 w 266"/>
              <a:gd name="T121" fmla="*/ 226 h 355"/>
              <a:gd name="T122" fmla="*/ 13 w 266"/>
              <a:gd name="T123" fmla="*/ 213 h 355"/>
              <a:gd name="T124" fmla="*/ 4 w 266"/>
              <a:gd name="T125" fmla="*/ 21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355">
                <a:moveTo>
                  <a:pt x="0" y="208"/>
                </a:moveTo>
                <a:lnTo>
                  <a:pt x="4" y="204"/>
                </a:lnTo>
                <a:lnTo>
                  <a:pt x="9" y="208"/>
                </a:lnTo>
                <a:lnTo>
                  <a:pt x="9" y="208"/>
                </a:lnTo>
                <a:lnTo>
                  <a:pt x="13" y="213"/>
                </a:lnTo>
                <a:lnTo>
                  <a:pt x="13" y="213"/>
                </a:lnTo>
                <a:lnTo>
                  <a:pt x="18" y="213"/>
                </a:lnTo>
                <a:lnTo>
                  <a:pt x="18" y="213"/>
                </a:lnTo>
                <a:lnTo>
                  <a:pt x="18" y="213"/>
                </a:lnTo>
                <a:lnTo>
                  <a:pt x="18" y="208"/>
                </a:lnTo>
                <a:lnTo>
                  <a:pt x="18" y="208"/>
                </a:lnTo>
                <a:lnTo>
                  <a:pt x="18" y="204"/>
                </a:lnTo>
                <a:lnTo>
                  <a:pt x="18" y="204"/>
                </a:lnTo>
                <a:lnTo>
                  <a:pt x="13" y="204"/>
                </a:lnTo>
                <a:lnTo>
                  <a:pt x="13" y="199"/>
                </a:lnTo>
                <a:lnTo>
                  <a:pt x="9" y="195"/>
                </a:lnTo>
                <a:lnTo>
                  <a:pt x="9" y="195"/>
                </a:lnTo>
                <a:lnTo>
                  <a:pt x="9" y="191"/>
                </a:lnTo>
                <a:lnTo>
                  <a:pt x="9" y="186"/>
                </a:lnTo>
                <a:lnTo>
                  <a:pt x="13" y="182"/>
                </a:lnTo>
                <a:lnTo>
                  <a:pt x="13" y="182"/>
                </a:lnTo>
                <a:lnTo>
                  <a:pt x="13" y="177"/>
                </a:lnTo>
                <a:lnTo>
                  <a:pt x="13" y="177"/>
                </a:lnTo>
                <a:lnTo>
                  <a:pt x="13" y="173"/>
                </a:lnTo>
                <a:lnTo>
                  <a:pt x="13" y="168"/>
                </a:lnTo>
                <a:lnTo>
                  <a:pt x="13" y="160"/>
                </a:lnTo>
                <a:lnTo>
                  <a:pt x="13" y="151"/>
                </a:lnTo>
                <a:lnTo>
                  <a:pt x="13" y="142"/>
                </a:lnTo>
                <a:lnTo>
                  <a:pt x="13" y="137"/>
                </a:lnTo>
                <a:lnTo>
                  <a:pt x="13" y="137"/>
                </a:lnTo>
                <a:lnTo>
                  <a:pt x="18" y="137"/>
                </a:lnTo>
                <a:lnTo>
                  <a:pt x="22" y="133"/>
                </a:lnTo>
                <a:lnTo>
                  <a:pt x="22" y="133"/>
                </a:lnTo>
                <a:lnTo>
                  <a:pt x="18" y="133"/>
                </a:lnTo>
                <a:lnTo>
                  <a:pt x="13" y="133"/>
                </a:lnTo>
                <a:lnTo>
                  <a:pt x="13" y="129"/>
                </a:lnTo>
                <a:lnTo>
                  <a:pt x="9" y="129"/>
                </a:lnTo>
                <a:lnTo>
                  <a:pt x="9" y="124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06"/>
                </a:lnTo>
                <a:lnTo>
                  <a:pt x="4" y="102"/>
                </a:lnTo>
                <a:lnTo>
                  <a:pt x="4" y="106"/>
                </a:lnTo>
                <a:lnTo>
                  <a:pt x="9" y="106"/>
                </a:lnTo>
                <a:lnTo>
                  <a:pt x="9" y="106"/>
                </a:lnTo>
                <a:lnTo>
                  <a:pt x="9" y="111"/>
                </a:lnTo>
                <a:lnTo>
                  <a:pt x="13" y="111"/>
                </a:lnTo>
                <a:lnTo>
                  <a:pt x="18" y="111"/>
                </a:lnTo>
                <a:lnTo>
                  <a:pt x="18" y="111"/>
                </a:lnTo>
                <a:lnTo>
                  <a:pt x="13" y="106"/>
                </a:lnTo>
                <a:lnTo>
                  <a:pt x="18" y="106"/>
                </a:lnTo>
                <a:lnTo>
                  <a:pt x="22" y="93"/>
                </a:lnTo>
                <a:lnTo>
                  <a:pt x="31" y="89"/>
                </a:lnTo>
                <a:lnTo>
                  <a:pt x="31" y="89"/>
                </a:lnTo>
                <a:lnTo>
                  <a:pt x="31" y="80"/>
                </a:lnTo>
                <a:lnTo>
                  <a:pt x="35" y="66"/>
                </a:lnTo>
                <a:lnTo>
                  <a:pt x="35" y="62"/>
                </a:lnTo>
                <a:lnTo>
                  <a:pt x="40" y="58"/>
                </a:lnTo>
                <a:lnTo>
                  <a:pt x="62" y="62"/>
                </a:lnTo>
                <a:lnTo>
                  <a:pt x="62" y="58"/>
                </a:lnTo>
                <a:lnTo>
                  <a:pt x="62" y="58"/>
                </a:lnTo>
                <a:lnTo>
                  <a:pt x="71" y="58"/>
                </a:lnTo>
                <a:lnTo>
                  <a:pt x="80" y="53"/>
                </a:lnTo>
                <a:lnTo>
                  <a:pt x="75" y="44"/>
                </a:lnTo>
                <a:lnTo>
                  <a:pt x="75" y="35"/>
                </a:lnTo>
                <a:lnTo>
                  <a:pt x="75" y="31"/>
                </a:lnTo>
                <a:lnTo>
                  <a:pt x="71" y="31"/>
                </a:lnTo>
                <a:lnTo>
                  <a:pt x="71" y="27"/>
                </a:lnTo>
                <a:lnTo>
                  <a:pt x="71" y="13"/>
                </a:lnTo>
                <a:lnTo>
                  <a:pt x="71" y="13"/>
                </a:lnTo>
                <a:lnTo>
                  <a:pt x="66" y="4"/>
                </a:lnTo>
                <a:lnTo>
                  <a:pt x="71" y="4"/>
                </a:lnTo>
                <a:lnTo>
                  <a:pt x="75" y="9"/>
                </a:lnTo>
                <a:lnTo>
                  <a:pt x="80" y="9"/>
                </a:lnTo>
                <a:lnTo>
                  <a:pt x="80" y="9"/>
                </a:lnTo>
                <a:lnTo>
                  <a:pt x="89" y="9"/>
                </a:lnTo>
                <a:lnTo>
                  <a:pt x="89" y="13"/>
                </a:lnTo>
                <a:lnTo>
                  <a:pt x="93" y="13"/>
                </a:lnTo>
                <a:lnTo>
                  <a:pt x="98" y="13"/>
                </a:lnTo>
                <a:lnTo>
                  <a:pt x="102" y="9"/>
                </a:lnTo>
                <a:lnTo>
                  <a:pt x="106" y="9"/>
                </a:lnTo>
                <a:lnTo>
                  <a:pt x="106" y="4"/>
                </a:lnTo>
                <a:lnTo>
                  <a:pt x="120" y="0"/>
                </a:lnTo>
                <a:lnTo>
                  <a:pt x="124" y="4"/>
                </a:lnTo>
                <a:lnTo>
                  <a:pt x="133" y="4"/>
                </a:lnTo>
                <a:lnTo>
                  <a:pt x="142" y="4"/>
                </a:lnTo>
                <a:lnTo>
                  <a:pt x="146" y="9"/>
                </a:lnTo>
                <a:lnTo>
                  <a:pt x="164" y="9"/>
                </a:lnTo>
                <a:lnTo>
                  <a:pt x="169" y="13"/>
                </a:lnTo>
                <a:lnTo>
                  <a:pt x="177" y="13"/>
                </a:lnTo>
                <a:lnTo>
                  <a:pt x="186" y="22"/>
                </a:lnTo>
                <a:lnTo>
                  <a:pt x="195" y="27"/>
                </a:lnTo>
                <a:lnTo>
                  <a:pt x="195" y="27"/>
                </a:lnTo>
                <a:lnTo>
                  <a:pt x="200" y="31"/>
                </a:lnTo>
                <a:lnTo>
                  <a:pt x="200" y="31"/>
                </a:lnTo>
                <a:lnTo>
                  <a:pt x="204" y="27"/>
                </a:lnTo>
                <a:lnTo>
                  <a:pt x="209" y="35"/>
                </a:lnTo>
                <a:lnTo>
                  <a:pt x="209" y="35"/>
                </a:lnTo>
                <a:lnTo>
                  <a:pt x="204" y="44"/>
                </a:lnTo>
                <a:lnTo>
                  <a:pt x="200" y="58"/>
                </a:lnTo>
                <a:lnTo>
                  <a:pt x="200" y="66"/>
                </a:lnTo>
                <a:lnTo>
                  <a:pt x="195" y="71"/>
                </a:lnTo>
                <a:lnTo>
                  <a:pt x="195" y="75"/>
                </a:lnTo>
                <a:lnTo>
                  <a:pt x="195" y="80"/>
                </a:lnTo>
                <a:lnTo>
                  <a:pt x="200" y="75"/>
                </a:lnTo>
                <a:lnTo>
                  <a:pt x="209" y="80"/>
                </a:lnTo>
                <a:lnTo>
                  <a:pt x="213" y="71"/>
                </a:lnTo>
                <a:lnTo>
                  <a:pt x="217" y="75"/>
                </a:lnTo>
                <a:lnTo>
                  <a:pt x="217" y="80"/>
                </a:lnTo>
                <a:lnTo>
                  <a:pt x="222" y="80"/>
                </a:lnTo>
                <a:lnTo>
                  <a:pt x="222" y="84"/>
                </a:lnTo>
                <a:lnTo>
                  <a:pt x="222" y="89"/>
                </a:lnTo>
                <a:lnTo>
                  <a:pt x="222" y="89"/>
                </a:lnTo>
                <a:lnTo>
                  <a:pt x="226" y="89"/>
                </a:lnTo>
                <a:lnTo>
                  <a:pt x="226" y="89"/>
                </a:lnTo>
                <a:lnTo>
                  <a:pt x="226" y="89"/>
                </a:lnTo>
                <a:lnTo>
                  <a:pt x="226" y="84"/>
                </a:lnTo>
                <a:lnTo>
                  <a:pt x="226" y="84"/>
                </a:lnTo>
                <a:lnTo>
                  <a:pt x="231" y="84"/>
                </a:lnTo>
                <a:lnTo>
                  <a:pt x="235" y="84"/>
                </a:lnTo>
                <a:lnTo>
                  <a:pt x="235" y="89"/>
                </a:lnTo>
                <a:lnTo>
                  <a:pt x="240" y="93"/>
                </a:lnTo>
                <a:lnTo>
                  <a:pt x="244" y="97"/>
                </a:lnTo>
                <a:lnTo>
                  <a:pt x="244" y="106"/>
                </a:lnTo>
                <a:lnTo>
                  <a:pt x="248" y="106"/>
                </a:lnTo>
                <a:lnTo>
                  <a:pt x="244" y="115"/>
                </a:lnTo>
                <a:lnTo>
                  <a:pt x="244" y="115"/>
                </a:lnTo>
                <a:lnTo>
                  <a:pt x="244" y="120"/>
                </a:lnTo>
                <a:lnTo>
                  <a:pt x="248" y="124"/>
                </a:lnTo>
                <a:lnTo>
                  <a:pt x="244" y="129"/>
                </a:lnTo>
                <a:lnTo>
                  <a:pt x="244" y="133"/>
                </a:lnTo>
                <a:lnTo>
                  <a:pt x="248" y="133"/>
                </a:lnTo>
                <a:lnTo>
                  <a:pt x="262" y="133"/>
                </a:lnTo>
                <a:lnTo>
                  <a:pt x="262" y="133"/>
                </a:lnTo>
                <a:lnTo>
                  <a:pt x="266" y="133"/>
                </a:lnTo>
                <a:lnTo>
                  <a:pt x="266" y="146"/>
                </a:lnTo>
                <a:lnTo>
                  <a:pt x="257" y="151"/>
                </a:lnTo>
                <a:lnTo>
                  <a:pt x="257" y="155"/>
                </a:lnTo>
                <a:lnTo>
                  <a:pt x="253" y="151"/>
                </a:lnTo>
                <a:lnTo>
                  <a:pt x="253" y="155"/>
                </a:lnTo>
                <a:lnTo>
                  <a:pt x="248" y="155"/>
                </a:lnTo>
                <a:lnTo>
                  <a:pt x="248" y="160"/>
                </a:lnTo>
                <a:lnTo>
                  <a:pt x="244" y="160"/>
                </a:lnTo>
                <a:lnTo>
                  <a:pt x="240" y="164"/>
                </a:lnTo>
                <a:lnTo>
                  <a:pt x="240" y="168"/>
                </a:lnTo>
                <a:lnTo>
                  <a:pt x="235" y="168"/>
                </a:lnTo>
                <a:lnTo>
                  <a:pt x="235" y="177"/>
                </a:lnTo>
                <a:lnTo>
                  <a:pt x="217" y="182"/>
                </a:lnTo>
                <a:lnTo>
                  <a:pt x="217" y="182"/>
                </a:lnTo>
                <a:lnTo>
                  <a:pt x="209" y="182"/>
                </a:lnTo>
                <a:lnTo>
                  <a:pt x="200" y="191"/>
                </a:lnTo>
                <a:lnTo>
                  <a:pt x="191" y="191"/>
                </a:lnTo>
                <a:lnTo>
                  <a:pt x="186" y="204"/>
                </a:lnTo>
                <a:lnTo>
                  <a:pt x="191" y="208"/>
                </a:lnTo>
                <a:lnTo>
                  <a:pt x="191" y="213"/>
                </a:lnTo>
                <a:lnTo>
                  <a:pt x="186" y="217"/>
                </a:lnTo>
                <a:lnTo>
                  <a:pt x="186" y="222"/>
                </a:lnTo>
                <a:lnTo>
                  <a:pt x="191" y="222"/>
                </a:lnTo>
                <a:lnTo>
                  <a:pt x="195" y="226"/>
                </a:lnTo>
                <a:lnTo>
                  <a:pt x="200" y="226"/>
                </a:lnTo>
                <a:lnTo>
                  <a:pt x="200" y="226"/>
                </a:lnTo>
                <a:lnTo>
                  <a:pt x="200" y="235"/>
                </a:lnTo>
                <a:lnTo>
                  <a:pt x="204" y="239"/>
                </a:lnTo>
                <a:lnTo>
                  <a:pt x="209" y="239"/>
                </a:lnTo>
                <a:lnTo>
                  <a:pt x="213" y="239"/>
                </a:lnTo>
                <a:lnTo>
                  <a:pt x="217" y="239"/>
                </a:lnTo>
                <a:lnTo>
                  <a:pt x="222" y="239"/>
                </a:lnTo>
                <a:lnTo>
                  <a:pt x="222" y="244"/>
                </a:lnTo>
                <a:lnTo>
                  <a:pt x="217" y="248"/>
                </a:lnTo>
                <a:lnTo>
                  <a:pt x="213" y="248"/>
                </a:lnTo>
                <a:lnTo>
                  <a:pt x="213" y="257"/>
                </a:lnTo>
                <a:lnTo>
                  <a:pt x="213" y="257"/>
                </a:lnTo>
                <a:lnTo>
                  <a:pt x="209" y="270"/>
                </a:lnTo>
                <a:lnTo>
                  <a:pt x="209" y="270"/>
                </a:lnTo>
                <a:lnTo>
                  <a:pt x="204" y="270"/>
                </a:lnTo>
                <a:lnTo>
                  <a:pt x="200" y="270"/>
                </a:lnTo>
                <a:lnTo>
                  <a:pt x="195" y="284"/>
                </a:lnTo>
                <a:lnTo>
                  <a:pt x="186" y="284"/>
                </a:lnTo>
                <a:lnTo>
                  <a:pt x="186" y="293"/>
                </a:lnTo>
                <a:lnTo>
                  <a:pt x="182" y="293"/>
                </a:lnTo>
                <a:lnTo>
                  <a:pt x="182" y="293"/>
                </a:lnTo>
                <a:lnTo>
                  <a:pt x="177" y="293"/>
                </a:lnTo>
                <a:lnTo>
                  <a:pt x="177" y="297"/>
                </a:lnTo>
                <a:lnTo>
                  <a:pt x="182" y="306"/>
                </a:lnTo>
                <a:lnTo>
                  <a:pt x="177" y="306"/>
                </a:lnTo>
                <a:lnTo>
                  <a:pt x="173" y="306"/>
                </a:lnTo>
                <a:lnTo>
                  <a:pt x="173" y="306"/>
                </a:lnTo>
                <a:lnTo>
                  <a:pt x="173" y="301"/>
                </a:lnTo>
                <a:lnTo>
                  <a:pt x="169" y="301"/>
                </a:lnTo>
                <a:lnTo>
                  <a:pt x="169" y="297"/>
                </a:lnTo>
                <a:lnTo>
                  <a:pt x="169" y="293"/>
                </a:lnTo>
                <a:lnTo>
                  <a:pt x="164" y="293"/>
                </a:lnTo>
                <a:lnTo>
                  <a:pt x="164" y="288"/>
                </a:lnTo>
                <a:lnTo>
                  <a:pt x="164" y="288"/>
                </a:lnTo>
                <a:lnTo>
                  <a:pt x="164" y="284"/>
                </a:lnTo>
                <a:lnTo>
                  <a:pt x="164" y="279"/>
                </a:lnTo>
                <a:lnTo>
                  <a:pt x="160" y="279"/>
                </a:lnTo>
                <a:lnTo>
                  <a:pt x="160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84"/>
                </a:lnTo>
                <a:lnTo>
                  <a:pt x="151" y="284"/>
                </a:lnTo>
                <a:lnTo>
                  <a:pt x="151" y="284"/>
                </a:lnTo>
                <a:lnTo>
                  <a:pt x="151" y="284"/>
                </a:lnTo>
                <a:lnTo>
                  <a:pt x="151" y="284"/>
                </a:lnTo>
                <a:lnTo>
                  <a:pt x="146" y="284"/>
                </a:lnTo>
                <a:lnTo>
                  <a:pt x="146" y="284"/>
                </a:lnTo>
                <a:lnTo>
                  <a:pt x="146" y="288"/>
                </a:lnTo>
                <a:lnTo>
                  <a:pt x="142" y="293"/>
                </a:lnTo>
                <a:lnTo>
                  <a:pt x="142" y="293"/>
                </a:lnTo>
                <a:lnTo>
                  <a:pt x="138" y="293"/>
                </a:lnTo>
                <a:lnTo>
                  <a:pt x="133" y="293"/>
                </a:lnTo>
                <a:lnTo>
                  <a:pt x="120" y="293"/>
                </a:lnTo>
                <a:lnTo>
                  <a:pt x="111" y="288"/>
                </a:lnTo>
                <a:lnTo>
                  <a:pt x="106" y="288"/>
                </a:lnTo>
                <a:lnTo>
                  <a:pt x="106" y="288"/>
                </a:lnTo>
                <a:lnTo>
                  <a:pt x="102" y="288"/>
                </a:lnTo>
                <a:lnTo>
                  <a:pt x="102" y="284"/>
                </a:lnTo>
                <a:lnTo>
                  <a:pt x="102" y="284"/>
                </a:lnTo>
                <a:lnTo>
                  <a:pt x="102" y="279"/>
                </a:lnTo>
                <a:lnTo>
                  <a:pt x="102" y="279"/>
                </a:lnTo>
                <a:lnTo>
                  <a:pt x="102" y="279"/>
                </a:lnTo>
                <a:lnTo>
                  <a:pt x="102" y="275"/>
                </a:lnTo>
                <a:lnTo>
                  <a:pt x="98" y="270"/>
                </a:lnTo>
                <a:lnTo>
                  <a:pt x="93" y="270"/>
                </a:lnTo>
                <a:lnTo>
                  <a:pt x="93" y="270"/>
                </a:lnTo>
                <a:lnTo>
                  <a:pt x="89" y="266"/>
                </a:lnTo>
                <a:lnTo>
                  <a:pt x="84" y="266"/>
                </a:lnTo>
                <a:lnTo>
                  <a:pt x="84" y="266"/>
                </a:lnTo>
                <a:lnTo>
                  <a:pt x="84" y="270"/>
                </a:lnTo>
                <a:lnTo>
                  <a:pt x="89" y="275"/>
                </a:lnTo>
                <a:lnTo>
                  <a:pt x="89" y="275"/>
                </a:lnTo>
                <a:lnTo>
                  <a:pt x="93" y="275"/>
                </a:lnTo>
                <a:lnTo>
                  <a:pt x="93" y="279"/>
                </a:lnTo>
                <a:lnTo>
                  <a:pt x="89" y="284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8"/>
                </a:lnTo>
                <a:lnTo>
                  <a:pt x="80" y="288"/>
                </a:lnTo>
                <a:lnTo>
                  <a:pt x="84" y="288"/>
                </a:lnTo>
                <a:lnTo>
                  <a:pt x="84" y="293"/>
                </a:lnTo>
                <a:lnTo>
                  <a:pt x="84" y="293"/>
                </a:lnTo>
                <a:lnTo>
                  <a:pt x="84" y="297"/>
                </a:lnTo>
                <a:lnTo>
                  <a:pt x="84" y="297"/>
                </a:lnTo>
                <a:lnTo>
                  <a:pt x="84" y="301"/>
                </a:lnTo>
                <a:lnTo>
                  <a:pt x="89" y="306"/>
                </a:lnTo>
                <a:lnTo>
                  <a:pt x="93" y="310"/>
                </a:lnTo>
                <a:lnTo>
                  <a:pt x="98" y="315"/>
                </a:lnTo>
                <a:lnTo>
                  <a:pt x="106" y="328"/>
                </a:lnTo>
                <a:lnTo>
                  <a:pt x="115" y="341"/>
                </a:lnTo>
                <a:lnTo>
                  <a:pt x="115" y="346"/>
                </a:lnTo>
                <a:lnTo>
                  <a:pt x="111" y="350"/>
                </a:lnTo>
                <a:lnTo>
                  <a:pt x="106" y="355"/>
                </a:lnTo>
                <a:lnTo>
                  <a:pt x="102" y="355"/>
                </a:lnTo>
                <a:lnTo>
                  <a:pt x="102" y="355"/>
                </a:lnTo>
                <a:lnTo>
                  <a:pt x="98" y="355"/>
                </a:lnTo>
                <a:lnTo>
                  <a:pt x="93" y="350"/>
                </a:lnTo>
                <a:lnTo>
                  <a:pt x="89" y="350"/>
                </a:lnTo>
                <a:lnTo>
                  <a:pt x="84" y="350"/>
                </a:lnTo>
                <a:lnTo>
                  <a:pt x="80" y="346"/>
                </a:lnTo>
                <a:lnTo>
                  <a:pt x="71" y="341"/>
                </a:lnTo>
                <a:lnTo>
                  <a:pt x="75" y="337"/>
                </a:lnTo>
                <a:lnTo>
                  <a:pt x="75" y="337"/>
                </a:lnTo>
                <a:lnTo>
                  <a:pt x="80" y="332"/>
                </a:lnTo>
                <a:lnTo>
                  <a:pt x="80" y="328"/>
                </a:lnTo>
                <a:lnTo>
                  <a:pt x="80" y="324"/>
                </a:lnTo>
                <a:lnTo>
                  <a:pt x="80" y="319"/>
                </a:lnTo>
                <a:lnTo>
                  <a:pt x="80" y="319"/>
                </a:lnTo>
                <a:lnTo>
                  <a:pt x="80" y="315"/>
                </a:lnTo>
                <a:lnTo>
                  <a:pt x="80" y="310"/>
                </a:lnTo>
                <a:lnTo>
                  <a:pt x="75" y="306"/>
                </a:lnTo>
                <a:lnTo>
                  <a:pt x="75" y="301"/>
                </a:lnTo>
                <a:lnTo>
                  <a:pt x="75" y="293"/>
                </a:lnTo>
                <a:lnTo>
                  <a:pt x="75" y="288"/>
                </a:lnTo>
                <a:lnTo>
                  <a:pt x="75" y="284"/>
                </a:lnTo>
                <a:lnTo>
                  <a:pt x="75" y="284"/>
                </a:lnTo>
                <a:lnTo>
                  <a:pt x="80" y="279"/>
                </a:lnTo>
                <a:lnTo>
                  <a:pt x="80" y="270"/>
                </a:lnTo>
                <a:lnTo>
                  <a:pt x="80" y="262"/>
                </a:lnTo>
                <a:lnTo>
                  <a:pt x="75" y="257"/>
                </a:lnTo>
                <a:lnTo>
                  <a:pt x="75" y="257"/>
                </a:lnTo>
                <a:lnTo>
                  <a:pt x="75" y="253"/>
                </a:lnTo>
                <a:lnTo>
                  <a:pt x="71" y="248"/>
                </a:lnTo>
                <a:lnTo>
                  <a:pt x="66" y="248"/>
                </a:lnTo>
                <a:lnTo>
                  <a:pt x="62" y="248"/>
                </a:lnTo>
                <a:lnTo>
                  <a:pt x="62" y="248"/>
                </a:lnTo>
                <a:lnTo>
                  <a:pt x="58" y="248"/>
                </a:lnTo>
                <a:lnTo>
                  <a:pt x="53" y="248"/>
                </a:lnTo>
                <a:lnTo>
                  <a:pt x="49" y="248"/>
                </a:lnTo>
                <a:lnTo>
                  <a:pt x="44" y="248"/>
                </a:lnTo>
                <a:lnTo>
                  <a:pt x="44" y="248"/>
                </a:lnTo>
                <a:lnTo>
                  <a:pt x="40" y="244"/>
                </a:lnTo>
                <a:lnTo>
                  <a:pt x="40" y="239"/>
                </a:lnTo>
                <a:lnTo>
                  <a:pt x="35" y="235"/>
                </a:lnTo>
                <a:lnTo>
                  <a:pt x="31" y="230"/>
                </a:lnTo>
                <a:lnTo>
                  <a:pt x="31" y="226"/>
                </a:lnTo>
                <a:lnTo>
                  <a:pt x="27" y="226"/>
                </a:lnTo>
                <a:lnTo>
                  <a:pt x="22" y="226"/>
                </a:lnTo>
                <a:lnTo>
                  <a:pt x="18" y="222"/>
                </a:lnTo>
                <a:lnTo>
                  <a:pt x="18" y="217"/>
                </a:lnTo>
                <a:lnTo>
                  <a:pt x="13" y="217"/>
                </a:lnTo>
                <a:lnTo>
                  <a:pt x="13" y="213"/>
                </a:lnTo>
                <a:lnTo>
                  <a:pt x="9" y="213"/>
                </a:lnTo>
                <a:lnTo>
                  <a:pt x="9" y="217"/>
                </a:lnTo>
                <a:lnTo>
                  <a:pt x="4" y="217"/>
                </a:lnTo>
                <a:lnTo>
                  <a:pt x="4" y="217"/>
                </a:lnTo>
                <a:lnTo>
                  <a:pt x="4" y="213"/>
                </a:lnTo>
                <a:lnTo>
                  <a:pt x="4" y="213"/>
                </a:lnTo>
                <a:lnTo>
                  <a:pt x="0" y="208"/>
                </a:lnTo>
                <a:lnTo>
                  <a:pt x="0" y="20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1" name="Freeform 1044">
            <a:extLst>
              <a:ext uri="{FF2B5EF4-FFF2-40B4-BE49-F238E27FC236}">
                <a16:creationId xmlns:a16="http://schemas.microsoft.com/office/drawing/2014/main" id="{F8881A9E-6E5A-4CA8-B5F9-C8FABEB11BE8}"/>
              </a:ext>
            </a:extLst>
          </p:cNvPr>
          <p:cNvSpPr>
            <a:spLocks/>
          </p:cNvSpPr>
          <p:nvPr/>
        </p:nvSpPr>
        <p:spPr bwMode="auto">
          <a:xfrm>
            <a:off x="6123688" y="4271632"/>
            <a:ext cx="237530" cy="317004"/>
          </a:xfrm>
          <a:custGeom>
            <a:avLst/>
            <a:gdLst>
              <a:gd name="T0" fmla="*/ 13 w 266"/>
              <a:gd name="T1" fmla="*/ 213 h 355"/>
              <a:gd name="T2" fmla="*/ 18 w 266"/>
              <a:gd name="T3" fmla="*/ 208 h 355"/>
              <a:gd name="T4" fmla="*/ 13 w 266"/>
              <a:gd name="T5" fmla="*/ 199 h 355"/>
              <a:gd name="T6" fmla="*/ 13 w 266"/>
              <a:gd name="T7" fmla="*/ 182 h 355"/>
              <a:gd name="T8" fmla="*/ 13 w 266"/>
              <a:gd name="T9" fmla="*/ 168 h 355"/>
              <a:gd name="T10" fmla="*/ 13 w 266"/>
              <a:gd name="T11" fmla="*/ 137 h 355"/>
              <a:gd name="T12" fmla="*/ 13 w 266"/>
              <a:gd name="T13" fmla="*/ 133 h 355"/>
              <a:gd name="T14" fmla="*/ 4 w 266"/>
              <a:gd name="T15" fmla="*/ 115 h 355"/>
              <a:gd name="T16" fmla="*/ 4 w 266"/>
              <a:gd name="T17" fmla="*/ 106 h 355"/>
              <a:gd name="T18" fmla="*/ 18 w 266"/>
              <a:gd name="T19" fmla="*/ 111 h 355"/>
              <a:gd name="T20" fmla="*/ 31 w 266"/>
              <a:gd name="T21" fmla="*/ 89 h 355"/>
              <a:gd name="T22" fmla="*/ 40 w 266"/>
              <a:gd name="T23" fmla="*/ 58 h 355"/>
              <a:gd name="T24" fmla="*/ 80 w 266"/>
              <a:gd name="T25" fmla="*/ 53 h 355"/>
              <a:gd name="T26" fmla="*/ 71 w 266"/>
              <a:gd name="T27" fmla="*/ 27 h 355"/>
              <a:gd name="T28" fmla="*/ 75 w 266"/>
              <a:gd name="T29" fmla="*/ 9 h 355"/>
              <a:gd name="T30" fmla="*/ 93 w 266"/>
              <a:gd name="T31" fmla="*/ 13 h 355"/>
              <a:gd name="T32" fmla="*/ 120 w 266"/>
              <a:gd name="T33" fmla="*/ 0 h 355"/>
              <a:gd name="T34" fmla="*/ 164 w 266"/>
              <a:gd name="T35" fmla="*/ 9 h 355"/>
              <a:gd name="T36" fmla="*/ 195 w 266"/>
              <a:gd name="T37" fmla="*/ 27 h 355"/>
              <a:gd name="T38" fmla="*/ 209 w 266"/>
              <a:gd name="T39" fmla="*/ 35 h 355"/>
              <a:gd name="T40" fmla="*/ 195 w 266"/>
              <a:gd name="T41" fmla="*/ 75 h 355"/>
              <a:gd name="T42" fmla="*/ 217 w 266"/>
              <a:gd name="T43" fmla="*/ 75 h 355"/>
              <a:gd name="T44" fmla="*/ 222 w 266"/>
              <a:gd name="T45" fmla="*/ 89 h 355"/>
              <a:gd name="T46" fmla="*/ 226 w 266"/>
              <a:gd name="T47" fmla="*/ 84 h 355"/>
              <a:gd name="T48" fmla="*/ 244 w 266"/>
              <a:gd name="T49" fmla="*/ 97 h 355"/>
              <a:gd name="T50" fmla="*/ 244 w 266"/>
              <a:gd name="T51" fmla="*/ 120 h 355"/>
              <a:gd name="T52" fmla="*/ 262 w 266"/>
              <a:gd name="T53" fmla="*/ 133 h 355"/>
              <a:gd name="T54" fmla="*/ 257 w 266"/>
              <a:gd name="T55" fmla="*/ 155 h 355"/>
              <a:gd name="T56" fmla="*/ 244 w 266"/>
              <a:gd name="T57" fmla="*/ 160 h 355"/>
              <a:gd name="T58" fmla="*/ 217 w 266"/>
              <a:gd name="T59" fmla="*/ 182 h 355"/>
              <a:gd name="T60" fmla="*/ 186 w 266"/>
              <a:gd name="T61" fmla="*/ 204 h 355"/>
              <a:gd name="T62" fmla="*/ 191 w 266"/>
              <a:gd name="T63" fmla="*/ 222 h 355"/>
              <a:gd name="T64" fmla="*/ 204 w 266"/>
              <a:gd name="T65" fmla="*/ 239 h 355"/>
              <a:gd name="T66" fmla="*/ 222 w 266"/>
              <a:gd name="T67" fmla="*/ 244 h 355"/>
              <a:gd name="T68" fmla="*/ 209 w 266"/>
              <a:gd name="T69" fmla="*/ 270 h 355"/>
              <a:gd name="T70" fmla="*/ 186 w 266"/>
              <a:gd name="T71" fmla="*/ 284 h 355"/>
              <a:gd name="T72" fmla="*/ 177 w 266"/>
              <a:gd name="T73" fmla="*/ 297 h 355"/>
              <a:gd name="T74" fmla="*/ 173 w 266"/>
              <a:gd name="T75" fmla="*/ 301 h 355"/>
              <a:gd name="T76" fmla="*/ 164 w 266"/>
              <a:gd name="T77" fmla="*/ 288 h 355"/>
              <a:gd name="T78" fmla="*/ 160 w 266"/>
              <a:gd name="T79" fmla="*/ 279 h 355"/>
              <a:gd name="T80" fmla="*/ 151 w 266"/>
              <a:gd name="T81" fmla="*/ 284 h 355"/>
              <a:gd name="T82" fmla="*/ 146 w 266"/>
              <a:gd name="T83" fmla="*/ 284 h 355"/>
              <a:gd name="T84" fmla="*/ 133 w 266"/>
              <a:gd name="T85" fmla="*/ 293 h 355"/>
              <a:gd name="T86" fmla="*/ 102 w 266"/>
              <a:gd name="T87" fmla="*/ 288 h 355"/>
              <a:gd name="T88" fmla="*/ 102 w 266"/>
              <a:gd name="T89" fmla="*/ 279 h 355"/>
              <a:gd name="T90" fmla="*/ 89 w 266"/>
              <a:gd name="T91" fmla="*/ 266 h 355"/>
              <a:gd name="T92" fmla="*/ 89 w 266"/>
              <a:gd name="T93" fmla="*/ 275 h 355"/>
              <a:gd name="T94" fmla="*/ 84 w 266"/>
              <a:gd name="T95" fmla="*/ 284 h 355"/>
              <a:gd name="T96" fmla="*/ 80 w 266"/>
              <a:gd name="T97" fmla="*/ 284 h 355"/>
              <a:gd name="T98" fmla="*/ 84 w 266"/>
              <a:gd name="T99" fmla="*/ 293 h 355"/>
              <a:gd name="T100" fmla="*/ 93 w 266"/>
              <a:gd name="T101" fmla="*/ 310 h 355"/>
              <a:gd name="T102" fmla="*/ 111 w 266"/>
              <a:gd name="T103" fmla="*/ 350 h 355"/>
              <a:gd name="T104" fmla="*/ 93 w 266"/>
              <a:gd name="T105" fmla="*/ 350 h 355"/>
              <a:gd name="T106" fmla="*/ 75 w 266"/>
              <a:gd name="T107" fmla="*/ 337 h 355"/>
              <a:gd name="T108" fmla="*/ 80 w 266"/>
              <a:gd name="T109" fmla="*/ 319 h 355"/>
              <a:gd name="T110" fmla="*/ 75 w 266"/>
              <a:gd name="T111" fmla="*/ 301 h 355"/>
              <a:gd name="T112" fmla="*/ 80 w 266"/>
              <a:gd name="T113" fmla="*/ 279 h 355"/>
              <a:gd name="T114" fmla="*/ 75 w 266"/>
              <a:gd name="T115" fmla="*/ 253 h 355"/>
              <a:gd name="T116" fmla="*/ 58 w 266"/>
              <a:gd name="T117" fmla="*/ 248 h 355"/>
              <a:gd name="T118" fmla="*/ 40 w 266"/>
              <a:gd name="T119" fmla="*/ 244 h 355"/>
              <a:gd name="T120" fmla="*/ 27 w 266"/>
              <a:gd name="T121" fmla="*/ 226 h 355"/>
              <a:gd name="T122" fmla="*/ 13 w 266"/>
              <a:gd name="T123" fmla="*/ 213 h 355"/>
              <a:gd name="T124" fmla="*/ 4 w 266"/>
              <a:gd name="T125" fmla="*/ 21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355">
                <a:moveTo>
                  <a:pt x="0" y="208"/>
                </a:moveTo>
                <a:lnTo>
                  <a:pt x="4" y="204"/>
                </a:lnTo>
                <a:lnTo>
                  <a:pt x="9" y="208"/>
                </a:lnTo>
                <a:lnTo>
                  <a:pt x="9" y="208"/>
                </a:lnTo>
                <a:lnTo>
                  <a:pt x="13" y="213"/>
                </a:lnTo>
                <a:lnTo>
                  <a:pt x="13" y="213"/>
                </a:lnTo>
                <a:lnTo>
                  <a:pt x="18" y="213"/>
                </a:lnTo>
                <a:lnTo>
                  <a:pt x="18" y="213"/>
                </a:lnTo>
                <a:lnTo>
                  <a:pt x="18" y="213"/>
                </a:lnTo>
                <a:lnTo>
                  <a:pt x="18" y="208"/>
                </a:lnTo>
                <a:lnTo>
                  <a:pt x="18" y="208"/>
                </a:lnTo>
                <a:lnTo>
                  <a:pt x="18" y="204"/>
                </a:lnTo>
                <a:lnTo>
                  <a:pt x="18" y="204"/>
                </a:lnTo>
                <a:lnTo>
                  <a:pt x="13" y="204"/>
                </a:lnTo>
                <a:lnTo>
                  <a:pt x="13" y="199"/>
                </a:lnTo>
                <a:lnTo>
                  <a:pt x="9" y="195"/>
                </a:lnTo>
                <a:lnTo>
                  <a:pt x="9" y="195"/>
                </a:lnTo>
                <a:lnTo>
                  <a:pt x="9" y="191"/>
                </a:lnTo>
                <a:lnTo>
                  <a:pt x="9" y="186"/>
                </a:lnTo>
                <a:lnTo>
                  <a:pt x="13" y="182"/>
                </a:lnTo>
                <a:lnTo>
                  <a:pt x="13" y="182"/>
                </a:lnTo>
                <a:lnTo>
                  <a:pt x="13" y="177"/>
                </a:lnTo>
                <a:lnTo>
                  <a:pt x="13" y="177"/>
                </a:lnTo>
                <a:lnTo>
                  <a:pt x="13" y="173"/>
                </a:lnTo>
                <a:lnTo>
                  <a:pt x="13" y="168"/>
                </a:lnTo>
                <a:lnTo>
                  <a:pt x="13" y="160"/>
                </a:lnTo>
                <a:lnTo>
                  <a:pt x="13" y="151"/>
                </a:lnTo>
                <a:lnTo>
                  <a:pt x="13" y="142"/>
                </a:lnTo>
                <a:lnTo>
                  <a:pt x="13" y="137"/>
                </a:lnTo>
                <a:lnTo>
                  <a:pt x="13" y="137"/>
                </a:lnTo>
                <a:lnTo>
                  <a:pt x="18" y="137"/>
                </a:lnTo>
                <a:lnTo>
                  <a:pt x="22" y="133"/>
                </a:lnTo>
                <a:lnTo>
                  <a:pt x="22" y="133"/>
                </a:lnTo>
                <a:lnTo>
                  <a:pt x="18" y="133"/>
                </a:lnTo>
                <a:lnTo>
                  <a:pt x="13" y="133"/>
                </a:lnTo>
                <a:lnTo>
                  <a:pt x="13" y="129"/>
                </a:lnTo>
                <a:lnTo>
                  <a:pt x="9" y="129"/>
                </a:lnTo>
                <a:lnTo>
                  <a:pt x="9" y="124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06"/>
                </a:lnTo>
                <a:lnTo>
                  <a:pt x="4" y="102"/>
                </a:lnTo>
                <a:lnTo>
                  <a:pt x="4" y="106"/>
                </a:lnTo>
                <a:lnTo>
                  <a:pt x="9" y="106"/>
                </a:lnTo>
                <a:lnTo>
                  <a:pt x="9" y="106"/>
                </a:lnTo>
                <a:lnTo>
                  <a:pt x="9" y="111"/>
                </a:lnTo>
                <a:lnTo>
                  <a:pt x="13" y="111"/>
                </a:lnTo>
                <a:lnTo>
                  <a:pt x="18" y="111"/>
                </a:lnTo>
                <a:lnTo>
                  <a:pt x="18" y="111"/>
                </a:lnTo>
                <a:lnTo>
                  <a:pt x="13" y="106"/>
                </a:lnTo>
                <a:lnTo>
                  <a:pt x="18" y="106"/>
                </a:lnTo>
                <a:lnTo>
                  <a:pt x="22" y="93"/>
                </a:lnTo>
                <a:lnTo>
                  <a:pt x="31" y="89"/>
                </a:lnTo>
                <a:lnTo>
                  <a:pt x="31" y="89"/>
                </a:lnTo>
                <a:lnTo>
                  <a:pt x="31" y="80"/>
                </a:lnTo>
                <a:lnTo>
                  <a:pt x="35" y="66"/>
                </a:lnTo>
                <a:lnTo>
                  <a:pt x="35" y="62"/>
                </a:lnTo>
                <a:lnTo>
                  <a:pt x="40" y="58"/>
                </a:lnTo>
                <a:lnTo>
                  <a:pt x="62" y="62"/>
                </a:lnTo>
                <a:lnTo>
                  <a:pt x="62" y="58"/>
                </a:lnTo>
                <a:lnTo>
                  <a:pt x="62" y="58"/>
                </a:lnTo>
                <a:lnTo>
                  <a:pt x="71" y="58"/>
                </a:lnTo>
                <a:lnTo>
                  <a:pt x="80" y="53"/>
                </a:lnTo>
                <a:lnTo>
                  <a:pt x="75" y="44"/>
                </a:lnTo>
                <a:lnTo>
                  <a:pt x="75" y="35"/>
                </a:lnTo>
                <a:lnTo>
                  <a:pt x="75" y="31"/>
                </a:lnTo>
                <a:lnTo>
                  <a:pt x="71" y="31"/>
                </a:lnTo>
                <a:lnTo>
                  <a:pt x="71" y="27"/>
                </a:lnTo>
                <a:lnTo>
                  <a:pt x="71" y="13"/>
                </a:lnTo>
                <a:lnTo>
                  <a:pt x="71" y="13"/>
                </a:lnTo>
                <a:lnTo>
                  <a:pt x="66" y="4"/>
                </a:lnTo>
                <a:lnTo>
                  <a:pt x="71" y="4"/>
                </a:lnTo>
                <a:lnTo>
                  <a:pt x="75" y="9"/>
                </a:lnTo>
                <a:lnTo>
                  <a:pt x="80" y="9"/>
                </a:lnTo>
                <a:lnTo>
                  <a:pt x="80" y="9"/>
                </a:lnTo>
                <a:lnTo>
                  <a:pt x="89" y="9"/>
                </a:lnTo>
                <a:lnTo>
                  <a:pt x="89" y="13"/>
                </a:lnTo>
                <a:lnTo>
                  <a:pt x="93" y="13"/>
                </a:lnTo>
                <a:lnTo>
                  <a:pt x="98" y="13"/>
                </a:lnTo>
                <a:lnTo>
                  <a:pt x="102" y="9"/>
                </a:lnTo>
                <a:lnTo>
                  <a:pt x="106" y="9"/>
                </a:lnTo>
                <a:lnTo>
                  <a:pt x="106" y="4"/>
                </a:lnTo>
                <a:lnTo>
                  <a:pt x="120" y="0"/>
                </a:lnTo>
                <a:lnTo>
                  <a:pt x="124" y="4"/>
                </a:lnTo>
                <a:lnTo>
                  <a:pt x="133" y="4"/>
                </a:lnTo>
                <a:lnTo>
                  <a:pt x="142" y="4"/>
                </a:lnTo>
                <a:lnTo>
                  <a:pt x="146" y="9"/>
                </a:lnTo>
                <a:lnTo>
                  <a:pt x="164" y="9"/>
                </a:lnTo>
                <a:lnTo>
                  <a:pt x="169" y="13"/>
                </a:lnTo>
                <a:lnTo>
                  <a:pt x="177" y="13"/>
                </a:lnTo>
                <a:lnTo>
                  <a:pt x="186" y="22"/>
                </a:lnTo>
                <a:lnTo>
                  <a:pt x="195" y="27"/>
                </a:lnTo>
                <a:lnTo>
                  <a:pt x="195" y="27"/>
                </a:lnTo>
                <a:lnTo>
                  <a:pt x="200" y="31"/>
                </a:lnTo>
                <a:lnTo>
                  <a:pt x="200" y="31"/>
                </a:lnTo>
                <a:lnTo>
                  <a:pt x="204" y="27"/>
                </a:lnTo>
                <a:lnTo>
                  <a:pt x="209" y="35"/>
                </a:lnTo>
                <a:lnTo>
                  <a:pt x="209" y="35"/>
                </a:lnTo>
                <a:lnTo>
                  <a:pt x="204" y="44"/>
                </a:lnTo>
                <a:lnTo>
                  <a:pt x="200" y="58"/>
                </a:lnTo>
                <a:lnTo>
                  <a:pt x="200" y="66"/>
                </a:lnTo>
                <a:lnTo>
                  <a:pt x="195" y="71"/>
                </a:lnTo>
                <a:lnTo>
                  <a:pt x="195" y="75"/>
                </a:lnTo>
                <a:lnTo>
                  <a:pt x="195" y="80"/>
                </a:lnTo>
                <a:lnTo>
                  <a:pt x="200" y="75"/>
                </a:lnTo>
                <a:lnTo>
                  <a:pt x="209" y="80"/>
                </a:lnTo>
                <a:lnTo>
                  <a:pt x="213" y="71"/>
                </a:lnTo>
                <a:lnTo>
                  <a:pt x="217" y="75"/>
                </a:lnTo>
                <a:lnTo>
                  <a:pt x="217" y="80"/>
                </a:lnTo>
                <a:lnTo>
                  <a:pt x="222" y="80"/>
                </a:lnTo>
                <a:lnTo>
                  <a:pt x="222" y="84"/>
                </a:lnTo>
                <a:lnTo>
                  <a:pt x="222" y="89"/>
                </a:lnTo>
                <a:lnTo>
                  <a:pt x="222" y="89"/>
                </a:lnTo>
                <a:lnTo>
                  <a:pt x="226" y="89"/>
                </a:lnTo>
                <a:lnTo>
                  <a:pt x="226" y="89"/>
                </a:lnTo>
                <a:lnTo>
                  <a:pt x="226" y="89"/>
                </a:lnTo>
                <a:lnTo>
                  <a:pt x="226" y="84"/>
                </a:lnTo>
                <a:lnTo>
                  <a:pt x="226" y="84"/>
                </a:lnTo>
                <a:lnTo>
                  <a:pt x="231" y="84"/>
                </a:lnTo>
                <a:lnTo>
                  <a:pt x="235" y="84"/>
                </a:lnTo>
                <a:lnTo>
                  <a:pt x="235" y="89"/>
                </a:lnTo>
                <a:lnTo>
                  <a:pt x="240" y="93"/>
                </a:lnTo>
                <a:lnTo>
                  <a:pt x="244" y="97"/>
                </a:lnTo>
                <a:lnTo>
                  <a:pt x="244" y="106"/>
                </a:lnTo>
                <a:lnTo>
                  <a:pt x="248" y="106"/>
                </a:lnTo>
                <a:lnTo>
                  <a:pt x="244" y="115"/>
                </a:lnTo>
                <a:lnTo>
                  <a:pt x="244" y="115"/>
                </a:lnTo>
                <a:lnTo>
                  <a:pt x="244" y="120"/>
                </a:lnTo>
                <a:lnTo>
                  <a:pt x="248" y="124"/>
                </a:lnTo>
                <a:lnTo>
                  <a:pt x="244" y="129"/>
                </a:lnTo>
                <a:lnTo>
                  <a:pt x="244" y="133"/>
                </a:lnTo>
                <a:lnTo>
                  <a:pt x="248" y="133"/>
                </a:lnTo>
                <a:lnTo>
                  <a:pt x="262" y="133"/>
                </a:lnTo>
                <a:lnTo>
                  <a:pt x="262" y="133"/>
                </a:lnTo>
                <a:lnTo>
                  <a:pt x="266" y="133"/>
                </a:lnTo>
                <a:lnTo>
                  <a:pt x="266" y="146"/>
                </a:lnTo>
                <a:lnTo>
                  <a:pt x="257" y="151"/>
                </a:lnTo>
                <a:lnTo>
                  <a:pt x="257" y="155"/>
                </a:lnTo>
                <a:lnTo>
                  <a:pt x="253" y="151"/>
                </a:lnTo>
                <a:lnTo>
                  <a:pt x="253" y="155"/>
                </a:lnTo>
                <a:lnTo>
                  <a:pt x="248" y="155"/>
                </a:lnTo>
                <a:lnTo>
                  <a:pt x="248" y="160"/>
                </a:lnTo>
                <a:lnTo>
                  <a:pt x="244" y="160"/>
                </a:lnTo>
                <a:lnTo>
                  <a:pt x="240" y="164"/>
                </a:lnTo>
                <a:lnTo>
                  <a:pt x="240" y="168"/>
                </a:lnTo>
                <a:lnTo>
                  <a:pt x="235" y="168"/>
                </a:lnTo>
                <a:lnTo>
                  <a:pt x="235" y="177"/>
                </a:lnTo>
                <a:lnTo>
                  <a:pt x="217" y="182"/>
                </a:lnTo>
                <a:lnTo>
                  <a:pt x="217" y="182"/>
                </a:lnTo>
                <a:lnTo>
                  <a:pt x="209" y="182"/>
                </a:lnTo>
                <a:lnTo>
                  <a:pt x="200" y="191"/>
                </a:lnTo>
                <a:lnTo>
                  <a:pt x="191" y="191"/>
                </a:lnTo>
                <a:lnTo>
                  <a:pt x="186" y="204"/>
                </a:lnTo>
                <a:lnTo>
                  <a:pt x="191" y="208"/>
                </a:lnTo>
                <a:lnTo>
                  <a:pt x="191" y="213"/>
                </a:lnTo>
                <a:lnTo>
                  <a:pt x="186" y="217"/>
                </a:lnTo>
                <a:lnTo>
                  <a:pt x="186" y="222"/>
                </a:lnTo>
                <a:lnTo>
                  <a:pt x="191" y="222"/>
                </a:lnTo>
                <a:lnTo>
                  <a:pt x="195" y="226"/>
                </a:lnTo>
                <a:lnTo>
                  <a:pt x="200" y="226"/>
                </a:lnTo>
                <a:lnTo>
                  <a:pt x="200" y="226"/>
                </a:lnTo>
                <a:lnTo>
                  <a:pt x="200" y="235"/>
                </a:lnTo>
                <a:lnTo>
                  <a:pt x="204" y="239"/>
                </a:lnTo>
                <a:lnTo>
                  <a:pt x="209" y="239"/>
                </a:lnTo>
                <a:lnTo>
                  <a:pt x="213" y="239"/>
                </a:lnTo>
                <a:lnTo>
                  <a:pt x="217" y="239"/>
                </a:lnTo>
                <a:lnTo>
                  <a:pt x="222" y="239"/>
                </a:lnTo>
                <a:lnTo>
                  <a:pt x="222" y="244"/>
                </a:lnTo>
                <a:lnTo>
                  <a:pt x="217" y="248"/>
                </a:lnTo>
                <a:lnTo>
                  <a:pt x="213" y="248"/>
                </a:lnTo>
                <a:lnTo>
                  <a:pt x="213" y="257"/>
                </a:lnTo>
                <a:lnTo>
                  <a:pt x="213" y="257"/>
                </a:lnTo>
                <a:lnTo>
                  <a:pt x="209" y="270"/>
                </a:lnTo>
                <a:lnTo>
                  <a:pt x="209" y="270"/>
                </a:lnTo>
                <a:lnTo>
                  <a:pt x="204" y="270"/>
                </a:lnTo>
                <a:lnTo>
                  <a:pt x="200" y="270"/>
                </a:lnTo>
                <a:lnTo>
                  <a:pt x="195" y="284"/>
                </a:lnTo>
                <a:lnTo>
                  <a:pt x="186" y="284"/>
                </a:lnTo>
                <a:lnTo>
                  <a:pt x="186" y="293"/>
                </a:lnTo>
                <a:lnTo>
                  <a:pt x="182" y="293"/>
                </a:lnTo>
                <a:lnTo>
                  <a:pt x="182" y="293"/>
                </a:lnTo>
                <a:lnTo>
                  <a:pt x="177" y="293"/>
                </a:lnTo>
                <a:lnTo>
                  <a:pt x="177" y="297"/>
                </a:lnTo>
                <a:lnTo>
                  <a:pt x="182" y="306"/>
                </a:lnTo>
                <a:lnTo>
                  <a:pt x="177" y="306"/>
                </a:lnTo>
                <a:lnTo>
                  <a:pt x="173" y="306"/>
                </a:lnTo>
                <a:lnTo>
                  <a:pt x="173" y="306"/>
                </a:lnTo>
                <a:lnTo>
                  <a:pt x="173" y="301"/>
                </a:lnTo>
                <a:lnTo>
                  <a:pt x="169" y="301"/>
                </a:lnTo>
                <a:lnTo>
                  <a:pt x="169" y="297"/>
                </a:lnTo>
                <a:lnTo>
                  <a:pt x="169" y="293"/>
                </a:lnTo>
                <a:lnTo>
                  <a:pt x="164" y="293"/>
                </a:lnTo>
                <a:lnTo>
                  <a:pt x="164" y="288"/>
                </a:lnTo>
                <a:lnTo>
                  <a:pt x="164" y="288"/>
                </a:lnTo>
                <a:lnTo>
                  <a:pt x="164" y="284"/>
                </a:lnTo>
                <a:lnTo>
                  <a:pt x="164" y="279"/>
                </a:lnTo>
                <a:lnTo>
                  <a:pt x="160" y="279"/>
                </a:lnTo>
                <a:lnTo>
                  <a:pt x="160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84"/>
                </a:lnTo>
                <a:lnTo>
                  <a:pt x="151" y="284"/>
                </a:lnTo>
                <a:lnTo>
                  <a:pt x="151" y="284"/>
                </a:lnTo>
                <a:lnTo>
                  <a:pt x="151" y="284"/>
                </a:lnTo>
                <a:lnTo>
                  <a:pt x="151" y="284"/>
                </a:lnTo>
                <a:lnTo>
                  <a:pt x="146" y="284"/>
                </a:lnTo>
                <a:lnTo>
                  <a:pt x="146" y="284"/>
                </a:lnTo>
                <a:lnTo>
                  <a:pt x="146" y="288"/>
                </a:lnTo>
                <a:lnTo>
                  <a:pt x="142" y="293"/>
                </a:lnTo>
                <a:lnTo>
                  <a:pt x="142" y="293"/>
                </a:lnTo>
                <a:lnTo>
                  <a:pt x="138" y="293"/>
                </a:lnTo>
                <a:lnTo>
                  <a:pt x="133" y="293"/>
                </a:lnTo>
                <a:lnTo>
                  <a:pt x="120" y="293"/>
                </a:lnTo>
                <a:lnTo>
                  <a:pt x="111" y="288"/>
                </a:lnTo>
                <a:lnTo>
                  <a:pt x="106" y="288"/>
                </a:lnTo>
                <a:lnTo>
                  <a:pt x="106" y="288"/>
                </a:lnTo>
                <a:lnTo>
                  <a:pt x="102" y="288"/>
                </a:lnTo>
                <a:lnTo>
                  <a:pt x="102" y="284"/>
                </a:lnTo>
                <a:lnTo>
                  <a:pt x="102" y="284"/>
                </a:lnTo>
                <a:lnTo>
                  <a:pt x="102" y="279"/>
                </a:lnTo>
                <a:lnTo>
                  <a:pt x="102" y="279"/>
                </a:lnTo>
                <a:lnTo>
                  <a:pt x="102" y="279"/>
                </a:lnTo>
                <a:lnTo>
                  <a:pt x="102" y="275"/>
                </a:lnTo>
                <a:lnTo>
                  <a:pt x="98" y="270"/>
                </a:lnTo>
                <a:lnTo>
                  <a:pt x="93" y="270"/>
                </a:lnTo>
                <a:lnTo>
                  <a:pt x="93" y="270"/>
                </a:lnTo>
                <a:lnTo>
                  <a:pt x="89" y="266"/>
                </a:lnTo>
                <a:lnTo>
                  <a:pt x="84" y="266"/>
                </a:lnTo>
                <a:lnTo>
                  <a:pt x="84" y="266"/>
                </a:lnTo>
                <a:lnTo>
                  <a:pt x="84" y="270"/>
                </a:lnTo>
                <a:lnTo>
                  <a:pt x="89" y="275"/>
                </a:lnTo>
                <a:lnTo>
                  <a:pt x="89" y="275"/>
                </a:lnTo>
                <a:lnTo>
                  <a:pt x="93" y="275"/>
                </a:lnTo>
                <a:lnTo>
                  <a:pt x="93" y="279"/>
                </a:lnTo>
                <a:lnTo>
                  <a:pt x="89" y="284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8"/>
                </a:lnTo>
                <a:lnTo>
                  <a:pt x="80" y="288"/>
                </a:lnTo>
                <a:lnTo>
                  <a:pt x="84" y="288"/>
                </a:lnTo>
                <a:lnTo>
                  <a:pt x="84" y="293"/>
                </a:lnTo>
                <a:lnTo>
                  <a:pt x="84" y="293"/>
                </a:lnTo>
                <a:lnTo>
                  <a:pt x="84" y="297"/>
                </a:lnTo>
                <a:lnTo>
                  <a:pt x="84" y="297"/>
                </a:lnTo>
                <a:lnTo>
                  <a:pt x="84" y="301"/>
                </a:lnTo>
                <a:lnTo>
                  <a:pt x="89" y="306"/>
                </a:lnTo>
                <a:lnTo>
                  <a:pt x="93" y="310"/>
                </a:lnTo>
                <a:lnTo>
                  <a:pt x="98" y="315"/>
                </a:lnTo>
                <a:lnTo>
                  <a:pt x="106" y="328"/>
                </a:lnTo>
                <a:lnTo>
                  <a:pt x="115" y="341"/>
                </a:lnTo>
                <a:lnTo>
                  <a:pt x="115" y="346"/>
                </a:lnTo>
                <a:lnTo>
                  <a:pt x="111" y="350"/>
                </a:lnTo>
                <a:lnTo>
                  <a:pt x="106" y="355"/>
                </a:lnTo>
                <a:lnTo>
                  <a:pt x="102" y="355"/>
                </a:lnTo>
                <a:lnTo>
                  <a:pt x="102" y="355"/>
                </a:lnTo>
                <a:lnTo>
                  <a:pt x="98" y="355"/>
                </a:lnTo>
                <a:lnTo>
                  <a:pt x="93" y="350"/>
                </a:lnTo>
                <a:lnTo>
                  <a:pt x="89" y="350"/>
                </a:lnTo>
                <a:lnTo>
                  <a:pt x="84" y="350"/>
                </a:lnTo>
                <a:lnTo>
                  <a:pt x="80" y="346"/>
                </a:lnTo>
                <a:lnTo>
                  <a:pt x="71" y="341"/>
                </a:lnTo>
                <a:lnTo>
                  <a:pt x="75" y="337"/>
                </a:lnTo>
                <a:lnTo>
                  <a:pt x="75" y="337"/>
                </a:lnTo>
                <a:lnTo>
                  <a:pt x="80" y="332"/>
                </a:lnTo>
                <a:lnTo>
                  <a:pt x="80" y="328"/>
                </a:lnTo>
                <a:lnTo>
                  <a:pt x="80" y="324"/>
                </a:lnTo>
                <a:lnTo>
                  <a:pt x="80" y="319"/>
                </a:lnTo>
                <a:lnTo>
                  <a:pt x="80" y="319"/>
                </a:lnTo>
                <a:lnTo>
                  <a:pt x="80" y="315"/>
                </a:lnTo>
                <a:lnTo>
                  <a:pt x="80" y="310"/>
                </a:lnTo>
                <a:lnTo>
                  <a:pt x="75" y="306"/>
                </a:lnTo>
                <a:lnTo>
                  <a:pt x="75" y="301"/>
                </a:lnTo>
                <a:lnTo>
                  <a:pt x="75" y="293"/>
                </a:lnTo>
                <a:lnTo>
                  <a:pt x="75" y="288"/>
                </a:lnTo>
                <a:lnTo>
                  <a:pt x="75" y="284"/>
                </a:lnTo>
                <a:lnTo>
                  <a:pt x="75" y="284"/>
                </a:lnTo>
                <a:lnTo>
                  <a:pt x="80" y="279"/>
                </a:lnTo>
                <a:lnTo>
                  <a:pt x="80" y="270"/>
                </a:lnTo>
                <a:lnTo>
                  <a:pt x="80" y="262"/>
                </a:lnTo>
                <a:lnTo>
                  <a:pt x="75" y="257"/>
                </a:lnTo>
                <a:lnTo>
                  <a:pt x="75" y="257"/>
                </a:lnTo>
                <a:lnTo>
                  <a:pt x="75" y="253"/>
                </a:lnTo>
                <a:lnTo>
                  <a:pt x="71" y="248"/>
                </a:lnTo>
                <a:lnTo>
                  <a:pt x="66" y="248"/>
                </a:lnTo>
                <a:lnTo>
                  <a:pt x="62" y="248"/>
                </a:lnTo>
                <a:lnTo>
                  <a:pt x="62" y="248"/>
                </a:lnTo>
                <a:lnTo>
                  <a:pt x="58" y="248"/>
                </a:lnTo>
                <a:lnTo>
                  <a:pt x="53" y="248"/>
                </a:lnTo>
                <a:lnTo>
                  <a:pt x="49" y="248"/>
                </a:lnTo>
                <a:lnTo>
                  <a:pt x="44" y="248"/>
                </a:lnTo>
                <a:lnTo>
                  <a:pt x="44" y="248"/>
                </a:lnTo>
                <a:lnTo>
                  <a:pt x="40" y="244"/>
                </a:lnTo>
                <a:lnTo>
                  <a:pt x="40" y="239"/>
                </a:lnTo>
                <a:lnTo>
                  <a:pt x="35" y="235"/>
                </a:lnTo>
                <a:lnTo>
                  <a:pt x="31" y="230"/>
                </a:lnTo>
                <a:lnTo>
                  <a:pt x="31" y="226"/>
                </a:lnTo>
                <a:lnTo>
                  <a:pt x="27" y="226"/>
                </a:lnTo>
                <a:lnTo>
                  <a:pt x="22" y="226"/>
                </a:lnTo>
                <a:lnTo>
                  <a:pt x="18" y="222"/>
                </a:lnTo>
                <a:lnTo>
                  <a:pt x="18" y="217"/>
                </a:lnTo>
                <a:lnTo>
                  <a:pt x="13" y="217"/>
                </a:lnTo>
                <a:lnTo>
                  <a:pt x="13" y="213"/>
                </a:lnTo>
                <a:lnTo>
                  <a:pt x="9" y="213"/>
                </a:lnTo>
                <a:lnTo>
                  <a:pt x="9" y="217"/>
                </a:lnTo>
                <a:lnTo>
                  <a:pt x="4" y="217"/>
                </a:lnTo>
                <a:lnTo>
                  <a:pt x="4" y="217"/>
                </a:lnTo>
                <a:lnTo>
                  <a:pt x="4" y="213"/>
                </a:lnTo>
                <a:lnTo>
                  <a:pt x="4" y="213"/>
                </a:lnTo>
                <a:lnTo>
                  <a:pt x="0" y="208"/>
                </a:lnTo>
                <a:lnTo>
                  <a:pt x="0" y="208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2" name="Freeform 1045">
            <a:extLst>
              <a:ext uri="{FF2B5EF4-FFF2-40B4-BE49-F238E27FC236}">
                <a16:creationId xmlns:a16="http://schemas.microsoft.com/office/drawing/2014/main" id="{35EC14A2-A963-45A0-A6C9-134DD2A9A87C}"/>
              </a:ext>
            </a:extLst>
          </p:cNvPr>
          <p:cNvSpPr>
            <a:spLocks/>
          </p:cNvSpPr>
          <p:nvPr/>
        </p:nvSpPr>
        <p:spPr bwMode="auto">
          <a:xfrm>
            <a:off x="6123688" y="4271632"/>
            <a:ext cx="237530" cy="317004"/>
          </a:xfrm>
          <a:custGeom>
            <a:avLst/>
            <a:gdLst>
              <a:gd name="T0" fmla="*/ 13 w 266"/>
              <a:gd name="T1" fmla="*/ 213 h 355"/>
              <a:gd name="T2" fmla="*/ 18 w 266"/>
              <a:gd name="T3" fmla="*/ 208 h 355"/>
              <a:gd name="T4" fmla="*/ 13 w 266"/>
              <a:gd name="T5" fmla="*/ 199 h 355"/>
              <a:gd name="T6" fmla="*/ 13 w 266"/>
              <a:gd name="T7" fmla="*/ 182 h 355"/>
              <a:gd name="T8" fmla="*/ 13 w 266"/>
              <a:gd name="T9" fmla="*/ 168 h 355"/>
              <a:gd name="T10" fmla="*/ 13 w 266"/>
              <a:gd name="T11" fmla="*/ 137 h 355"/>
              <a:gd name="T12" fmla="*/ 13 w 266"/>
              <a:gd name="T13" fmla="*/ 133 h 355"/>
              <a:gd name="T14" fmla="*/ 4 w 266"/>
              <a:gd name="T15" fmla="*/ 115 h 355"/>
              <a:gd name="T16" fmla="*/ 4 w 266"/>
              <a:gd name="T17" fmla="*/ 106 h 355"/>
              <a:gd name="T18" fmla="*/ 18 w 266"/>
              <a:gd name="T19" fmla="*/ 111 h 355"/>
              <a:gd name="T20" fmla="*/ 31 w 266"/>
              <a:gd name="T21" fmla="*/ 89 h 355"/>
              <a:gd name="T22" fmla="*/ 40 w 266"/>
              <a:gd name="T23" fmla="*/ 58 h 355"/>
              <a:gd name="T24" fmla="*/ 80 w 266"/>
              <a:gd name="T25" fmla="*/ 53 h 355"/>
              <a:gd name="T26" fmla="*/ 71 w 266"/>
              <a:gd name="T27" fmla="*/ 27 h 355"/>
              <a:gd name="T28" fmla="*/ 75 w 266"/>
              <a:gd name="T29" fmla="*/ 9 h 355"/>
              <a:gd name="T30" fmla="*/ 93 w 266"/>
              <a:gd name="T31" fmla="*/ 13 h 355"/>
              <a:gd name="T32" fmla="*/ 120 w 266"/>
              <a:gd name="T33" fmla="*/ 0 h 355"/>
              <a:gd name="T34" fmla="*/ 164 w 266"/>
              <a:gd name="T35" fmla="*/ 9 h 355"/>
              <a:gd name="T36" fmla="*/ 195 w 266"/>
              <a:gd name="T37" fmla="*/ 27 h 355"/>
              <a:gd name="T38" fmla="*/ 209 w 266"/>
              <a:gd name="T39" fmla="*/ 35 h 355"/>
              <a:gd name="T40" fmla="*/ 195 w 266"/>
              <a:gd name="T41" fmla="*/ 75 h 355"/>
              <a:gd name="T42" fmla="*/ 217 w 266"/>
              <a:gd name="T43" fmla="*/ 75 h 355"/>
              <a:gd name="T44" fmla="*/ 222 w 266"/>
              <a:gd name="T45" fmla="*/ 89 h 355"/>
              <a:gd name="T46" fmla="*/ 226 w 266"/>
              <a:gd name="T47" fmla="*/ 84 h 355"/>
              <a:gd name="T48" fmla="*/ 244 w 266"/>
              <a:gd name="T49" fmla="*/ 97 h 355"/>
              <a:gd name="T50" fmla="*/ 244 w 266"/>
              <a:gd name="T51" fmla="*/ 120 h 355"/>
              <a:gd name="T52" fmla="*/ 262 w 266"/>
              <a:gd name="T53" fmla="*/ 133 h 355"/>
              <a:gd name="T54" fmla="*/ 257 w 266"/>
              <a:gd name="T55" fmla="*/ 155 h 355"/>
              <a:gd name="T56" fmla="*/ 244 w 266"/>
              <a:gd name="T57" fmla="*/ 160 h 355"/>
              <a:gd name="T58" fmla="*/ 217 w 266"/>
              <a:gd name="T59" fmla="*/ 182 h 355"/>
              <a:gd name="T60" fmla="*/ 186 w 266"/>
              <a:gd name="T61" fmla="*/ 204 h 355"/>
              <a:gd name="T62" fmla="*/ 191 w 266"/>
              <a:gd name="T63" fmla="*/ 222 h 355"/>
              <a:gd name="T64" fmla="*/ 204 w 266"/>
              <a:gd name="T65" fmla="*/ 239 h 355"/>
              <a:gd name="T66" fmla="*/ 222 w 266"/>
              <a:gd name="T67" fmla="*/ 244 h 355"/>
              <a:gd name="T68" fmla="*/ 209 w 266"/>
              <a:gd name="T69" fmla="*/ 270 h 355"/>
              <a:gd name="T70" fmla="*/ 186 w 266"/>
              <a:gd name="T71" fmla="*/ 284 h 355"/>
              <a:gd name="T72" fmla="*/ 177 w 266"/>
              <a:gd name="T73" fmla="*/ 297 h 355"/>
              <a:gd name="T74" fmla="*/ 173 w 266"/>
              <a:gd name="T75" fmla="*/ 301 h 355"/>
              <a:gd name="T76" fmla="*/ 164 w 266"/>
              <a:gd name="T77" fmla="*/ 288 h 355"/>
              <a:gd name="T78" fmla="*/ 160 w 266"/>
              <a:gd name="T79" fmla="*/ 279 h 355"/>
              <a:gd name="T80" fmla="*/ 151 w 266"/>
              <a:gd name="T81" fmla="*/ 284 h 355"/>
              <a:gd name="T82" fmla="*/ 146 w 266"/>
              <a:gd name="T83" fmla="*/ 284 h 355"/>
              <a:gd name="T84" fmla="*/ 133 w 266"/>
              <a:gd name="T85" fmla="*/ 293 h 355"/>
              <a:gd name="T86" fmla="*/ 102 w 266"/>
              <a:gd name="T87" fmla="*/ 288 h 355"/>
              <a:gd name="T88" fmla="*/ 102 w 266"/>
              <a:gd name="T89" fmla="*/ 279 h 355"/>
              <a:gd name="T90" fmla="*/ 89 w 266"/>
              <a:gd name="T91" fmla="*/ 266 h 355"/>
              <a:gd name="T92" fmla="*/ 89 w 266"/>
              <a:gd name="T93" fmla="*/ 275 h 355"/>
              <a:gd name="T94" fmla="*/ 84 w 266"/>
              <a:gd name="T95" fmla="*/ 284 h 355"/>
              <a:gd name="T96" fmla="*/ 80 w 266"/>
              <a:gd name="T97" fmla="*/ 284 h 355"/>
              <a:gd name="T98" fmla="*/ 84 w 266"/>
              <a:gd name="T99" fmla="*/ 293 h 355"/>
              <a:gd name="T100" fmla="*/ 93 w 266"/>
              <a:gd name="T101" fmla="*/ 310 h 355"/>
              <a:gd name="T102" fmla="*/ 111 w 266"/>
              <a:gd name="T103" fmla="*/ 350 h 355"/>
              <a:gd name="T104" fmla="*/ 93 w 266"/>
              <a:gd name="T105" fmla="*/ 350 h 355"/>
              <a:gd name="T106" fmla="*/ 75 w 266"/>
              <a:gd name="T107" fmla="*/ 337 h 355"/>
              <a:gd name="T108" fmla="*/ 80 w 266"/>
              <a:gd name="T109" fmla="*/ 319 h 355"/>
              <a:gd name="T110" fmla="*/ 75 w 266"/>
              <a:gd name="T111" fmla="*/ 301 h 355"/>
              <a:gd name="T112" fmla="*/ 80 w 266"/>
              <a:gd name="T113" fmla="*/ 279 h 355"/>
              <a:gd name="T114" fmla="*/ 75 w 266"/>
              <a:gd name="T115" fmla="*/ 253 h 355"/>
              <a:gd name="T116" fmla="*/ 58 w 266"/>
              <a:gd name="T117" fmla="*/ 248 h 355"/>
              <a:gd name="T118" fmla="*/ 40 w 266"/>
              <a:gd name="T119" fmla="*/ 244 h 355"/>
              <a:gd name="T120" fmla="*/ 27 w 266"/>
              <a:gd name="T121" fmla="*/ 226 h 355"/>
              <a:gd name="T122" fmla="*/ 13 w 266"/>
              <a:gd name="T123" fmla="*/ 213 h 355"/>
              <a:gd name="T124" fmla="*/ 4 w 266"/>
              <a:gd name="T125" fmla="*/ 21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" h="355">
                <a:moveTo>
                  <a:pt x="0" y="208"/>
                </a:moveTo>
                <a:lnTo>
                  <a:pt x="4" y="204"/>
                </a:lnTo>
                <a:lnTo>
                  <a:pt x="9" y="208"/>
                </a:lnTo>
                <a:lnTo>
                  <a:pt x="9" y="208"/>
                </a:lnTo>
                <a:lnTo>
                  <a:pt x="13" y="213"/>
                </a:lnTo>
                <a:lnTo>
                  <a:pt x="13" y="213"/>
                </a:lnTo>
                <a:lnTo>
                  <a:pt x="18" y="213"/>
                </a:lnTo>
                <a:lnTo>
                  <a:pt x="18" y="213"/>
                </a:lnTo>
                <a:lnTo>
                  <a:pt x="18" y="213"/>
                </a:lnTo>
                <a:lnTo>
                  <a:pt x="18" y="208"/>
                </a:lnTo>
                <a:lnTo>
                  <a:pt x="18" y="208"/>
                </a:lnTo>
                <a:lnTo>
                  <a:pt x="18" y="204"/>
                </a:lnTo>
                <a:lnTo>
                  <a:pt x="18" y="204"/>
                </a:lnTo>
                <a:lnTo>
                  <a:pt x="13" y="204"/>
                </a:lnTo>
                <a:lnTo>
                  <a:pt x="13" y="199"/>
                </a:lnTo>
                <a:lnTo>
                  <a:pt x="9" y="195"/>
                </a:lnTo>
                <a:lnTo>
                  <a:pt x="9" y="195"/>
                </a:lnTo>
                <a:lnTo>
                  <a:pt x="9" y="191"/>
                </a:lnTo>
                <a:lnTo>
                  <a:pt x="9" y="186"/>
                </a:lnTo>
                <a:lnTo>
                  <a:pt x="13" y="182"/>
                </a:lnTo>
                <a:lnTo>
                  <a:pt x="13" y="182"/>
                </a:lnTo>
                <a:lnTo>
                  <a:pt x="13" y="177"/>
                </a:lnTo>
                <a:lnTo>
                  <a:pt x="13" y="177"/>
                </a:lnTo>
                <a:lnTo>
                  <a:pt x="13" y="173"/>
                </a:lnTo>
                <a:lnTo>
                  <a:pt x="13" y="168"/>
                </a:lnTo>
                <a:lnTo>
                  <a:pt x="13" y="160"/>
                </a:lnTo>
                <a:lnTo>
                  <a:pt x="13" y="151"/>
                </a:lnTo>
                <a:lnTo>
                  <a:pt x="13" y="142"/>
                </a:lnTo>
                <a:lnTo>
                  <a:pt x="13" y="137"/>
                </a:lnTo>
                <a:lnTo>
                  <a:pt x="13" y="137"/>
                </a:lnTo>
                <a:lnTo>
                  <a:pt x="18" y="137"/>
                </a:lnTo>
                <a:lnTo>
                  <a:pt x="22" y="133"/>
                </a:lnTo>
                <a:lnTo>
                  <a:pt x="22" y="133"/>
                </a:lnTo>
                <a:lnTo>
                  <a:pt x="18" y="133"/>
                </a:lnTo>
                <a:lnTo>
                  <a:pt x="13" y="133"/>
                </a:lnTo>
                <a:lnTo>
                  <a:pt x="13" y="129"/>
                </a:lnTo>
                <a:lnTo>
                  <a:pt x="9" y="129"/>
                </a:lnTo>
                <a:lnTo>
                  <a:pt x="9" y="124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06"/>
                </a:lnTo>
                <a:lnTo>
                  <a:pt x="4" y="102"/>
                </a:lnTo>
                <a:lnTo>
                  <a:pt x="4" y="106"/>
                </a:lnTo>
                <a:lnTo>
                  <a:pt x="9" y="106"/>
                </a:lnTo>
                <a:lnTo>
                  <a:pt x="9" y="106"/>
                </a:lnTo>
                <a:lnTo>
                  <a:pt x="9" y="111"/>
                </a:lnTo>
                <a:lnTo>
                  <a:pt x="13" y="111"/>
                </a:lnTo>
                <a:lnTo>
                  <a:pt x="18" y="111"/>
                </a:lnTo>
                <a:lnTo>
                  <a:pt x="18" y="111"/>
                </a:lnTo>
                <a:lnTo>
                  <a:pt x="13" y="106"/>
                </a:lnTo>
                <a:lnTo>
                  <a:pt x="18" y="106"/>
                </a:lnTo>
                <a:lnTo>
                  <a:pt x="22" y="93"/>
                </a:lnTo>
                <a:lnTo>
                  <a:pt x="31" y="89"/>
                </a:lnTo>
                <a:lnTo>
                  <a:pt x="31" y="89"/>
                </a:lnTo>
                <a:lnTo>
                  <a:pt x="31" y="80"/>
                </a:lnTo>
                <a:lnTo>
                  <a:pt x="35" y="66"/>
                </a:lnTo>
                <a:lnTo>
                  <a:pt x="35" y="62"/>
                </a:lnTo>
                <a:lnTo>
                  <a:pt x="40" y="58"/>
                </a:lnTo>
                <a:lnTo>
                  <a:pt x="62" y="62"/>
                </a:lnTo>
                <a:lnTo>
                  <a:pt x="62" y="58"/>
                </a:lnTo>
                <a:lnTo>
                  <a:pt x="62" y="58"/>
                </a:lnTo>
                <a:lnTo>
                  <a:pt x="71" y="58"/>
                </a:lnTo>
                <a:lnTo>
                  <a:pt x="80" y="53"/>
                </a:lnTo>
                <a:lnTo>
                  <a:pt x="75" y="44"/>
                </a:lnTo>
                <a:lnTo>
                  <a:pt x="75" y="35"/>
                </a:lnTo>
                <a:lnTo>
                  <a:pt x="75" y="31"/>
                </a:lnTo>
                <a:lnTo>
                  <a:pt x="71" y="31"/>
                </a:lnTo>
                <a:lnTo>
                  <a:pt x="71" y="27"/>
                </a:lnTo>
                <a:lnTo>
                  <a:pt x="71" y="13"/>
                </a:lnTo>
                <a:lnTo>
                  <a:pt x="71" y="13"/>
                </a:lnTo>
                <a:lnTo>
                  <a:pt x="66" y="4"/>
                </a:lnTo>
                <a:lnTo>
                  <a:pt x="71" y="4"/>
                </a:lnTo>
                <a:lnTo>
                  <a:pt x="75" y="9"/>
                </a:lnTo>
                <a:lnTo>
                  <a:pt x="80" y="9"/>
                </a:lnTo>
                <a:lnTo>
                  <a:pt x="80" y="9"/>
                </a:lnTo>
                <a:lnTo>
                  <a:pt x="89" y="9"/>
                </a:lnTo>
                <a:lnTo>
                  <a:pt x="89" y="13"/>
                </a:lnTo>
                <a:lnTo>
                  <a:pt x="93" y="13"/>
                </a:lnTo>
                <a:lnTo>
                  <a:pt x="98" y="13"/>
                </a:lnTo>
                <a:lnTo>
                  <a:pt x="102" y="9"/>
                </a:lnTo>
                <a:lnTo>
                  <a:pt x="106" y="9"/>
                </a:lnTo>
                <a:lnTo>
                  <a:pt x="106" y="4"/>
                </a:lnTo>
                <a:lnTo>
                  <a:pt x="120" y="0"/>
                </a:lnTo>
                <a:lnTo>
                  <a:pt x="124" y="4"/>
                </a:lnTo>
                <a:lnTo>
                  <a:pt x="133" y="4"/>
                </a:lnTo>
                <a:lnTo>
                  <a:pt x="142" y="4"/>
                </a:lnTo>
                <a:lnTo>
                  <a:pt x="146" y="9"/>
                </a:lnTo>
                <a:lnTo>
                  <a:pt x="164" y="9"/>
                </a:lnTo>
                <a:lnTo>
                  <a:pt x="169" y="13"/>
                </a:lnTo>
                <a:lnTo>
                  <a:pt x="177" y="13"/>
                </a:lnTo>
                <a:lnTo>
                  <a:pt x="186" y="22"/>
                </a:lnTo>
                <a:lnTo>
                  <a:pt x="195" y="27"/>
                </a:lnTo>
                <a:lnTo>
                  <a:pt x="195" y="27"/>
                </a:lnTo>
                <a:lnTo>
                  <a:pt x="200" y="31"/>
                </a:lnTo>
                <a:lnTo>
                  <a:pt x="200" y="31"/>
                </a:lnTo>
                <a:lnTo>
                  <a:pt x="204" y="27"/>
                </a:lnTo>
                <a:lnTo>
                  <a:pt x="209" y="35"/>
                </a:lnTo>
                <a:lnTo>
                  <a:pt x="209" y="35"/>
                </a:lnTo>
                <a:lnTo>
                  <a:pt x="204" y="44"/>
                </a:lnTo>
                <a:lnTo>
                  <a:pt x="200" y="58"/>
                </a:lnTo>
                <a:lnTo>
                  <a:pt x="200" y="66"/>
                </a:lnTo>
                <a:lnTo>
                  <a:pt x="195" y="71"/>
                </a:lnTo>
                <a:lnTo>
                  <a:pt x="195" y="75"/>
                </a:lnTo>
                <a:lnTo>
                  <a:pt x="195" y="80"/>
                </a:lnTo>
                <a:lnTo>
                  <a:pt x="200" y="75"/>
                </a:lnTo>
                <a:lnTo>
                  <a:pt x="209" y="80"/>
                </a:lnTo>
                <a:lnTo>
                  <a:pt x="213" y="71"/>
                </a:lnTo>
                <a:lnTo>
                  <a:pt x="217" y="75"/>
                </a:lnTo>
                <a:lnTo>
                  <a:pt x="217" y="80"/>
                </a:lnTo>
                <a:lnTo>
                  <a:pt x="222" y="80"/>
                </a:lnTo>
                <a:lnTo>
                  <a:pt x="222" y="84"/>
                </a:lnTo>
                <a:lnTo>
                  <a:pt x="222" y="89"/>
                </a:lnTo>
                <a:lnTo>
                  <a:pt x="222" y="89"/>
                </a:lnTo>
                <a:lnTo>
                  <a:pt x="226" y="89"/>
                </a:lnTo>
                <a:lnTo>
                  <a:pt x="226" y="89"/>
                </a:lnTo>
                <a:lnTo>
                  <a:pt x="226" y="89"/>
                </a:lnTo>
                <a:lnTo>
                  <a:pt x="226" y="84"/>
                </a:lnTo>
                <a:lnTo>
                  <a:pt x="226" y="84"/>
                </a:lnTo>
                <a:lnTo>
                  <a:pt x="231" y="84"/>
                </a:lnTo>
                <a:lnTo>
                  <a:pt x="235" y="84"/>
                </a:lnTo>
                <a:lnTo>
                  <a:pt x="235" y="89"/>
                </a:lnTo>
                <a:lnTo>
                  <a:pt x="240" y="93"/>
                </a:lnTo>
                <a:lnTo>
                  <a:pt x="244" y="97"/>
                </a:lnTo>
                <a:lnTo>
                  <a:pt x="244" y="106"/>
                </a:lnTo>
                <a:lnTo>
                  <a:pt x="248" y="106"/>
                </a:lnTo>
                <a:lnTo>
                  <a:pt x="244" y="115"/>
                </a:lnTo>
                <a:lnTo>
                  <a:pt x="244" y="115"/>
                </a:lnTo>
                <a:lnTo>
                  <a:pt x="244" y="120"/>
                </a:lnTo>
                <a:lnTo>
                  <a:pt x="248" y="124"/>
                </a:lnTo>
                <a:lnTo>
                  <a:pt x="244" y="129"/>
                </a:lnTo>
                <a:lnTo>
                  <a:pt x="244" y="133"/>
                </a:lnTo>
                <a:lnTo>
                  <a:pt x="248" y="133"/>
                </a:lnTo>
                <a:lnTo>
                  <a:pt x="262" y="133"/>
                </a:lnTo>
                <a:lnTo>
                  <a:pt x="262" y="133"/>
                </a:lnTo>
                <a:lnTo>
                  <a:pt x="266" y="133"/>
                </a:lnTo>
                <a:lnTo>
                  <a:pt x="266" y="146"/>
                </a:lnTo>
                <a:lnTo>
                  <a:pt x="257" y="151"/>
                </a:lnTo>
                <a:lnTo>
                  <a:pt x="257" y="155"/>
                </a:lnTo>
                <a:lnTo>
                  <a:pt x="253" y="151"/>
                </a:lnTo>
                <a:lnTo>
                  <a:pt x="253" y="155"/>
                </a:lnTo>
                <a:lnTo>
                  <a:pt x="248" y="155"/>
                </a:lnTo>
                <a:lnTo>
                  <a:pt x="248" y="160"/>
                </a:lnTo>
                <a:lnTo>
                  <a:pt x="244" y="160"/>
                </a:lnTo>
                <a:lnTo>
                  <a:pt x="240" y="164"/>
                </a:lnTo>
                <a:lnTo>
                  <a:pt x="240" y="168"/>
                </a:lnTo>
                <a:lnTo>
                  <a:pt x="235" y="168"/>
                </a:lnTo>
                <a:lnTo>
                  <a:pt x="235" y="177"/>
                </a:lnTo>
                <a:lnTo>
                  <a:pt x="217" y="182"/>
                </a:lnTo>
                <a:lnTo>
                  <a:pt x="217" y="182"/>
                </a:lnTo>
                <a:lnTo>
                  <a:pt x="209" y="182"/>
                </a:lnTo>
                <a:lnTo>
                  <a:pt x="200" y="191"/>
                </a:lnTo>
                <a:lnTo>
                  <a:pt x="191" y="191"/>
                </a:lnTo>
                <a:lnTo>
                  <a:pt x="186" y="204"/>
                </a:lnTo>
                <a:lnTo>
                  <a:pt x="191" y="208"/>
                </a:lnTo>
                <a:lnTo>
                  <a:pt x="191" y="213"/>
                </a:lnTo>
                <a:lnTo>
                  <a:pt x="186" y="217"/>
                </a:lnTo>
                <a:lnTo>
                  <a:pt x="186" y="222"/>
                </a:lnTo>
                <a:lnTo>
                  <a:pt x="191" y="222"/>
                </a:lnTo>
                <a:lnTo>
                  <a:pt x="195" y="226"/>
                </a:lnTo>
                <a:lnTo>
                  <a:pt x="200" y="226"/>
                </a:lnTo>
                <a:lnTo>
                  <a:pt x="200" y="226"/>
                </a:lnTo>
                <a:lnTo>
                  <a:pt x="200" y="235"/>
                </a:lnTo>
                <a:lnTo>
                  <a:pt x="204" y="239"/>
                </a:lnTo>
                <a:lnTo>
                  <a:pt x="209" y="239"/>
                </a:lnTo>
                <a:lnTo>
                  <a:pt x="213" y="239"/>
                </a:lnTo>
                <a:lnTo>
                  <a:pt x="217" y="239"/>
                </a:lnTo>
                <a:lnTo>
                  <a:pt x="222" y="239"/>
                </a:lnTo>
                <a:lnTo>
                  <a:pt x="222" y="244"/>
                </a:lnTo>
                <a:lnTo>
                  <a:pt x="217" y="248"/>
                </a:lnTo>
                <a:lnTo>
                  <a:pt x="213" y="248"/>
                </a:lnTo>
                <a:lnTo>
                  <a:pt x="213" y="257"/>
                </a:lnTo>
                <a:lnTo>
                  <a:pt x="213" y="257"/>
                </a:lnTo>
                <a:lnTo>
                  <a:pt x="209" y="270"/>
                </a:lnTo>
                <a:lnTo>
                  <a:pt x="209" y="270"/>
                </a:lnTo>
                <a:lnTo>
                  <a:pt x="204" y="270"/>
                </a:lnTo>
                <a:lnTo>
                  <a:pt x="200" y="270"/>
                </a:lnTo>
                <a:lnTo>
                  <a:pt x="195" y="284"/>
                </a:lnTo>
                <a:lnTo>
                  <a:pt x="186" y="284"/>
                </a:lnTo>
                <a:lnTo>
                  <a:pt x="186" y="293"/>
                </a:lnTo>
                <a:lnTo>
                  <a:pt x="182" y="293"/>
                </a:lnTo>
                <a:lnTo>
                  <a:pt x="182" y="293"/>
                </a:lnTo>
                <a:lnTo>
                  <a:pt x="177" y="293"/>
                </a:lnTo>
                <a:lnTo>
                  <a:pt x="177" y="297"/>
                </a:lnTo>
                <a:lnTo>
                  <a:pt x="182" y="306"/>
                </a:lnTo>
                <a:lnTo>
                  <a:pt x="177" y="306"/>
                </a:lnTo>
                <a:lnTo>
                  <a:pt x="173" y="306"/>
                </a:lnTo>
                <a:lnTo>
                  <a:pt x="173" y="306"/>
                </a:lnTo>
                <a:lnTo>
                  <a:pt x="173" y="301"/>
                </a:lnTo>
                <a:lnTo>
                  <a:pt x="169" y="301"/>
                </a:lnTo>
                <a:lnTo>
                  <a:pt x="169" y="297"/>
                </a:lnTo>
                <a:lnTo>
                  <a:pt x="169" y="293"/>
                </a:lnTo>
                <a:lnTo>
                  <a:pt x="164" y="293"/>
                </a:lnTo>
                <a:lnTo>
                  <a:pt x="164" y="288"/>
                </a:lnTo>
                <a:lnTo>
                  <a:pt x="164" y="288"/>
                </a:lnTo>
                <a:lnTo>
                  <a:pt x="164" y="284"/>
                </a:lnTo>
                <a:lnTo>
                  <a:pt x="164" y="279"/>
                </a:lnTo>
                <a:lnTo>
                  <a:pt x="160" y="279"/>
                </a:lnTo>
                <a:lnTo>
                  <a:pt x="160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79"/>
                </a:lnTo>
                <a:lnTo>
                  <a:pt x="155" y="284"/>
                </a:lnTo>
                <a:lnTo>
                  <a:pt x="151" y="284"/>
                </a:lnTo>
                <a:lnTo>
                  <a:pt x="151" y="284"/>
                </a:lnTo>
                <a:lnTo>
                  <a:pt x="151" y="284"/>
                </a:lnTo>
                <a:lnTo>
                  <a:pt x="151" y="284"/>
                </a:lnTo>
                <a:lnTo>
                  <a:pt x="146" y="284"/>
                </a:lnTo>
                <a:lnTo>
                  <a:pt x="146" y="284"/>
                </a:lnTo>
                <a:lnTo>
                  <a:pt x="146" y="288"/>
                </a:lnTo>
                <a:lnTo>
                  <a:pt x="142" y="293"/>
                </a:lnTo>
                <a:lnTo>
                  <a:pt x="142" y="293"/>
                </a:lnTo>
                <a:lnTo>
                  <a:pt x="138" y="293"/>
                </a:lnTo>
                <a:lnTo>
                  <a:pt x="133" y="293"/>
                </a:lnTo>
                <a:lnTo>
                  <a:pt x="120" y="293"/>
                </a:lnTo>
                <a:lnTo>
                  <a:pt x="111" y="288"/>
                </a:lnTo>
                <a:lnTo>
                  <a:pt x="106" y="288"/>
                </a:lnTo>
                <a:lnTo>
                  <a:pt x="106" y="288"/>
                </a:lnTo>
                <a:lnTo>
                  <a:pt x="102" y="288"/>
                </a:lnTo>
                <a:lnTo>
                  <a:pt x="102" y="284"/>
                </a:lnTo>
                <a:lnTo>
                  <a:pt x="102" y="284"/>
                </a:lnTo>
                <a:lnTo>
                  <a:pt x="102" y="279"/>
                </a:lnTo>
                <a:lnTo>
                  <a:pt x="102" y="279"/>
                </a:lnTo>
                <a:lnTo>
                  <a:pt x="102" y="279"/>
                </a:lnTo>
                <a:lnTo>
                  <a:pt x="102" y="275"/>
                </a:lnTo>
                <a:lnTo>
                  <a:pt x="98" y="270"/>
                </a:lnTo>
                <a:lnTo>
                  <a:pt x="93" y="270"/>
                </a:lnTo>
                <a:lnTo>
                  <a:pt x="93" y="270"/>
                </a:lnTo>
                <a:lnTo>
                  <a:pt x="89" y="266"/>
                </a:lnTo>
                <a:lnTo>
                  <a:pt x="84" y="266"/>
                </a:lnTo>
                <a:lnTo>
                  <a:pt x="84" y="266"/>
                </a:lnTo>
                <a:lnTo>
                  <a:pt x="84" y="270"/>
                </a:lnTo>
                <a:lnTo>
                  <a:pt x="89" y="275"/>
                </a:lnTo>
                <a:lnTo>
                  <a:pt x="89" y="275"/>
                </a:lnTo>
                <a:lnTo>
                  <a:pt x="93" y="275"/>
                </a:lnTo>
                <a:lnTo>
                  <a:pt x="93" y="279"/>
                </a:lnTo>
                <a:lnTo>
                  <a:pt x="89" y="284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4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4"/>
                </a:lnTo>
                <a:lnTo>
                  <a:pt x="80" y="288"/>
                </a:lnTo>
                <a:lnTo>
                  <a:pt x="80" y="288"/>
                </a:lnTo>
                <a:lnTo>
                  <a:pt x="84" y="288"/>
                </a:lnTo>
                <a:lnTo>
                  <a:pt x="84" y="293"/>
                </a:lnTo>
                <a:lnTo>
                  <a:pt x="84" y="293"/>
                </a:lnTo>
                <a:lnTo>
                  <a:pt x="84" y="297"/>
                </a:lnTo>
                <a:lnTo>
                  <a:pt x="84" y="297"/>
                </a:lnTo>
                <a:lnTo>
                  <a:pt x="84" y="301"/>
                </a:lnTo>
                <a:lnTo>
                  <a:pt x="89" y="306"/>
                </a:lnTo>
                <a:lnTo>
                  <a:pt x="93" y="310"/>
                </a:lnTo>
                <a:lnTo>
                  <a:pt x="98" y="315"/>
                </a:lnTo>
                <a:lnTo>
                  <a:pt x="106" y="328"/>
                </a:lnTo>
                <a:lnTo>
                  <a:pt x="115" y="341"/>
                </a:lnTo>
                <a:lnTo>
                  <a:pt x="115" y="346"/>
                </a:lnTo>
                <a:lnTo>
                  <a:pt x="111" y="350"/>
                </a:lnTo>
                <a:lnTo>
                  <a:pt x="106" y="355"/>
                </a:lnTo>
                <a:lnTo>
                  <a:pt x="102" y="355"/>
                </a:lnTo>
                <a:lnTo>
                  <a:pt x="102" y="355"/>
                </a:lnTo>
                <a:lnTo>
                  <a:pt x="98" y="355"/>
                </a:lnTo>
                <a:lnTo>
                  <a:pt x="93" y="350"/>
                </a:lnTo>
                <a:lnTo>
                  <a:pt x="89" y="350"/>
                </a:lnTo>
                <a:lnTo>
                  <a:pt x="84" y="350"/>
                </a:lnTo>
                <a:lnTo>
                  <a:pt x="80" y="346"/>
                </a:lnTo>
                <a:lnTo>
                  <a:pt x="71" y="341"/>
                </a:lnTo>
                <a:lnTo>
                  <a:pt x="75" y="337"/>
                </a:lnTo>
                <a:lnTo>
                  <a:pt x="75" y="337"/>
                </a:lnTo>
                <a:lnTo>
                  <a:pt x="80" y="332"/>
                </a:lnTo>
                <a:lnTo>
                  <a:pt x="80" y="328"/>
                </a:lnTo>
                <a:lnTo>
                  <a:pt x="80" y="324"/>
                </a:lnTo>
                <a:lnTo>
                  <a:pt x="80" y="319"/>
                </a:lnTo>
                <a:lnTo>
                  <a:pt x="80" y="319"/>
                </a:lnTo>
                <a:lnTo>
                  <a:pt x="80" y="315"/>
                </a:lnTo>
                <a:lnTo>
                  <a:pt x="80" y="310"/>
                </a:lnTo>
                <a:lnTo>
                  <a:pt x="75" y="306"/>
                </a:lnTo>
                <a:lnTo>
                  <a:pt x="75" y="301"/>
                </a:lnTo>
                <a:lnTo>
                  <a:pt x="75" y="293"/>
                </a:lnTo>
                <a:lnTo>
                  <a:pt x="75" y="288"/>
                </a:lnTo>
                <a:lnTo>
                  <a:pt x="75" y="284"/>
                </a:lnTo>
                <a:lnTo>
                  <a:pt x="75" y="284"/>
                </a:lnTo>
                <a:lnTo>
                  <a:pt x="80" y="279"/>
                </a:lnTo>
                <a:lnTo>
                  <a:pt x="80" y="270"/>
                </a:lnTo>
                <a:lnTo>
                  <a:pt x="80" y="262"/>
                </a:lnTo>
                <a:lnTo>
                  <a:pt x="75" y="257"/>
                </a:lnTo>
                <a:lnTo>
                  <a:pt x="75" y="257"/>
                </a:lnTo>
                <a:lnTo>
                  <a:pt x="75" y="253"/>
                </a:lnTo>
                <a:lnTo>
                  <a:pt x="71" y="248"/>
                </a:lnTo>
                <a:lnTo>
                  <a:pt x="66" y="248"/>
                </a:lnTo>
                <a:lnTo>
                  <a:pt x="62" y="248"/>
                </a:lnTo>
                <a:lnTo>
                  <a:pt x="62" y="248"/>
                </a:lnTo>
                <a:lnTo>
                  <a:pt x="58" y="248"/>
                </a:lnTo>
                <a:lnTo>
                  <a:pt x="53" y="248"/>
                </a:lnTo>
                <a:lnTo>
                  <a:pt x="49" y="248"/>
                </a:lnTo>
                <a:lnTo>
                  <a:pt x="44" y="248"/>
                </a:lnTo>
                <a:lnTo>
                  <a:pt x="44" y="248"/>
                </a:lnTo>
                <a:lnTo>
                  <a:pt x="40" y="244"/>
                </a:lnTo>
                <a:lnTo>
                  <a:pt x="40" y="239"/>
                </a:lnTo>
                <a:lnTo>
                  <a:pt x="35" y="235"/>
                </a:lnTo>
                <a:lnTo>
                  <a:pt x="31" y="230"/>
                </a:lnTo>
                <a:lnTo>
                  <a:pt x="31" y="226"/>
                </a:lnTo>
                <a:lnTo>
                  <a:pt x="27" y="226"/>
                </a:lnTo>
                <a:lnTo>
                  <a:pt x="22" y="226"/>
                </a:lnTo>
                <a:lnTo>
                  <a:pt x="18" y="222"/>
                </a:lnTo>
                <a:lnTo>
                  <a:pt x="18" y="217"/>
                </a:lnTo>
                <a:lnTo>
                  <a:pt x="13" y="217"/>
                </a:lnTo>
                <a:lnTo>
                  <a:pt x="13" y="213"/>
                </a:lnTo>
                <a:lnTo>
                  <a:pt x="9" y="213"/>
                </a:lnTo>
                <a:lnTo>
                  <a:pt x="9" y="217"/>
                </a:lnTo>
                <a:lnTo>
                  <a:pt x="4" y="217"/>
                </a:lnTo>
                <a:lnTo>
                  <a:pt x="4" y="217"/>
                </a:lnTo>
                <a:lnTo>
                  <a:pt x="4" y="213"/>
                </a:lnTo>
                <a:lnTo>
                  <a:pt x="4" y="213"/>
                </a:lnTo>
                <a:lnTo>
                  <a:pt x="0" y="208"/>
                </a:lnTo>
                <a:lnTo>
                  <a:pt x="0" y="20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3" name="Freeform 1046">
            <a:extLst>
              <a:ext uri="{FF2B5EF4-FFF2-40B4-BE49-F238E27FC236}">
                <a16:creationId xmlns:a16="http://schemas.microsoft.com/office/drawing/2014/main" id="{05BB3FCE-9736-4548-BFAD-8004CA8B6F80}"/>
              </a:ext>
            </a:extLst>
          </p:cNvPr>
          <p:cNvSpPr>
            <a:spLocks/>
          </p:cNvSpPr>
          <p:nvPr/>
        </p:nvSpPr>
        <p:spPr bwMode="auto">
          <a:xfrm>
            <a:off x="6076361" y="4382361"/>
            <a:ext cx="27683" cy="32147"/>
          </a:xfrm>
          <a:custGeom>
            <a:avLst/>
            <a:gdLst>
              <a:gd name="T0" fmla="*/ 0 w 31"/>
              <a:gd name="T1" fmla="*/ 9 h 36"/>
              <a:gd name="T2" fmla="*/ 4 w 31"/>
              <a:gd name="T3" fmla="*/ 5 h 36"/>
              <a:gd name="T4" fmla="*/ 9 w 31"/>
              <a:gd name="T5" fmla="*/ 0 h 36"/>
              <a:gd name="T6" fmla="*/ 9 w 31"/>
              <a:gd name="T7" fmla="*/ 0 h 36"/>
              <a:gd name="T8" fmla="*/ 9 w 31"/>
              <a:gd name="T9" fmla="*/ 9 h 36"/>
              <a:gd name="T10" fmla="*/ 13 w 31"/>
              <a:gd name="T11" fmla="*/ 9 h 36"/>
              <a:gd name="T12" fmla="*/ 13 w 31"/>
              <a:gd name="T13" fmla="*/ 5 h 36"/>
              <a:gd name="T14" fmla="*/ 22 w 31"/>
              <a:gd name="T15" fmla="*/ 0 h 36"/>
              <a:gd name="T16" fmla="*/ 26 w 31"/>
              <a:gd name="T17" fmla="*/ 5 h 36"/>
              <a:gd name="T18" fmla="*/ 26 w 31"/>
              <a:gd name="T19" fmla="*/ 13 h 36"/>
              <a:gd name="T20" fmla="*/ 31 w 31"/>
              <a:gd name="T21" fmla="*/ 27 h 36"/>
              <a:gd name="T22" fmla="*/ 26 w 31"/>
              <a:gd name="T23" fmla="*/ 31 h 36"/>
              <a:gd name="T24" fmla="*/ 26 w 31"/>
              <a:gd name="T25" fmla="*/ 31 h 36"/>
              <a:gd name="T26" fmla="*/ 13 w 31"/>
              <a:gd name="T27" fmla="*/ 31 h 36"/>
              <a:gd name="T28" fmla="*/ 9 w 31"/>
              <a:gd name="T29" fmla="*/ 36 h 36"/>
              <a:gd name="T30" fmla="*/ 9 w 31"/>
              <a:gd name="T31" fmla="*/ 36 h 36"/>
              <a:gd name="T32" fmla="*/ 9 w 31"/>
              <a:gd name="T33" fmla="*/ 31 h 36"/>
              <a:gd name="T34" fmla="*/ 4 w 31"/>
              <a:gd name="T35" fmla="*/ 18 h 36"/>
              <a:gd name="T36" fmla="*/ 0 w 31"/>
              <a:gd name="T37" fmla="*/ 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" h="36">
                <a:moveTo>
                  <a:pt x="0" y="9"/>
                </a:moveTo>
                <a:lnTo>
                  <a:pt x="4" y="5"/>
                </a:lnTo>
                <a:lnTo>
                  <a:pt x="9" y="0"/>
                </a:lnTo>
                <a:lnTo>
                  <a:pt x="9" y="0"/>
                </a:lnTo>
                <a:lnTo>
                  <a:pt x="9" y="9"/>
                </a:lnTo>
                <a:lnTo>
                  <a:pt x="13" y="9"/>
                </a:lnTo>
                <a:lnTo>
                  <a:pt x="13" y="5"/>
                </a:lnTo>
                <a:lnTo>
                  <a:pt x="22" y="0"/>
                </a:lnTo>
                <a:lnTo>
                  <a:pt x="26" y="5"/>
                </a:lnTo>
                <a:lnTo>
                  <a:pt x="26" y="13"/>
                </a:lnTo>
                <a:lnTo>
                  <a:pt x="31" y="27"/>
                </a:lnTo>
                <a:lnTo>
                  <a:pt x="26" y="31"/>
                </a:lnTo>
                <a:lnTo>
                  <a:pt x="26" y="31"/>
                </a:lnTo>
                <a:lnTo>
                  <a:pt x="13" y="31"/>
                </a:lnTo>
                <a:lnTo>
                  <a:pt x="9" y="36"/>
                </a:lnTo>
                <a:lnTo>
                  <a:pt x="9" y="36"/>
                </a:lnTo>
                <a:lnTo>
                  <a:pt x="9" y="31"/>
                </a:lnTo>
                <a:lnTo>
                  <a:pt x="4" y="18"/>
                </a:lnTo>
                <a:lnTo>
                  <a:pt x="0" y="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4" name="Freeform 1047">
            <a:extLst>
              <a:ext uri="{FF2B5EF4-FFF2-40B4-BE49-F238E27FC236}">
                <a16:creationId xmlns:a16="http://schemas.microsoft.com/office/drawing/2014/main" id="{C4E1DBC4-3232-4405-901F-DDBAFC2125F5}"/>
              </a:ext>
            </a:extLst>
          </p:cNvPr>
          <p:cNvSpPr>
            <a:spLocks/>
          </p:cNvSpPr>
          <p:nvPr/>
        </p:nvSpPr>
        <p:spPr bwMode="auto">
          <a:xfrm>
            <a:off x="6076361" y="4382361"/>
            <a:ext cx="27683" cy="32147"/>
          </a:xfrm>
          <a:custGeom>
            <a:avLst/>
            <a:gdLst>
              <a:gd name="T0" fmla="*/ 0 w 31"/>
              <a:gd name="T1" fmla="*/ 9 h 36"/>
              <a:gd name="T2" fmla="*/ 4 w 31"/>
              <a:gd name="T3" fmla="*/ 5 h 36"/>
              <a:gd name="T4" fmla="*/ 9 w 31"/>
              <a:gd name="T5" fmla="*/ 0 h 36"/>
              <a:gd name="T6" fmla="*/ 9 w 31"/>
              <a:gd name="T7" fmla="*/ 0 h 36"/>
              <a:gd name="T8" fmla="*/ 9 w 31"/>
              <a:gd name="T9" fmla="*/ 9 h 36"/>
              <a:gd name="T10" fmla="*/ 13 w 31"/>
              <a:gd name="T11" fmla="*/ 9 h 36"/>
              <a:gd name="T12" fmla="*/ 13 w 31"/>
              <a:gd name="T13" fmla="*/ 5 h 36"/>
              <a:gd name="T14" fmla="*/ 22 w 31"/>
              <a:gd name="T15" fmla="*/ 0 h 36"/>
              <a:gd name="T16" fmla="*/ 26 w 31"/>
              <a:gd name="T17" fmla="*/ 5 h 36"/>
              <a:gd name="T18" fmla="*/ 26 w 31"/>
              <a:gd name="T19" fmla="*/ 13 h 36"/>
              <a:gd name="T20" fmla="*/ 31 w 31"/>
              <a:gd name="T21" fmla="*/ 27 h 36"/>
              <a:gd name="T22" fmla="*/ 26 w 31"/>
              <a:gd name="T23" fmla="*/ 31 h 36"/>
              <a:gd name="T24" fmla="*/ 26 w 31"/>
              <a:gd name="T25" fmla="*/ 31 h 36"/>
              <a:gd name="T26" fmla="*/ 13 w 31"/>
              <a:gd name="T27" fmla="*/ 31 h 36"/>
              <a:gd name="T28" fmla="*/ 9 w 31"/>
              <a:gd name="T29" fmla="*/ 36 h 36"/>
              <a:gd name="T30" fmla="*/ 9 w 31"/>
              <a:gd name="T31" fmla="*/ 36 h 36"/>
              <a:gd name="T32" fmla="*/ 9 w 31"/>
              <a:gd name="T33" fmla="*/ 31 h 36"/>
              <a:gd name="T34" fmla="*/ 4 w 31"/>
              <a:gd name="T35" fmla="*/ 18 h 36"/>
              <a:gd name="T36" fmla="*/ 0 w 31"/>
              <a:gd name="T37" fmla="*/ 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" h="36">
                <a:moveTo>
                  <a:pt x="0" y="9"/>
                </a:moveTo>
                <a:lnTo>
                  <a:pt x="4" y="5"/>
                </a:lnTo>
                <a:lnTo>
                  <a:pt x="9" y="0"/>
                </a:lnTo>
                <a:lnTo>
                  <a:pt x="9" y="0"/>
                </a:lnTo>
                <a:lnTo>
                  <a:pt x="9" y="9"/>
                </a:lnTo>
                <a:lnTo>
                  <a:pt x="13" y="9"/>
                </a:lnTo>
                <a:lnTo>
                  <a:pt x="13" y="5"/>
                </a:lnTo>
                <a:lnTo>
                  <a:pt x="22" y="0"/>
                </a:lnTo>
                <a:lnTo>
                  <a:pt x="26" y="5"/>
                </a:lnTo>
                <a:lnTo>
                  <a:pt x="26" y="13"/>
                </a:lnTo>
                <a:lnTo>
                  <a:pt x="31" y="27"/>
                </a:lnTo>
                <a:lnTo>
                  <a:pt x="26" y="31"/>
                </a:lnTo>
                <a:lnTo>
                  <a:pt x="26" y="31"/>
                </a:lnTo>
                <a:lnTo>
                  <a:pt x="13" y="31"/>
                </a:lnTo>
                <a:lnTo>
                  <a:pt x="9" y="36"/>
                </a:lnTo>
                <a:lnTo>
                  <a:pt x="9" y="36"/>
                </a:lnTo>
                <a:lnTo>
                  <a:pt x="9" y="31"/>
                </a:lnTo>
                <a:lnTo>
                  <a:pt x="4" y="18"/>
                </a:lnTo>
                <a:lnTo>
                  <a:pt x="0" y="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5" name="Freeform 1048">
            <a:extLst>
              <a:ext uri="{FF2B5EF4-FFF2-40B4-BE49-F238E27FC236}">
                <a16:creationId xmlns:a16="http://schemas.microsoft.com/office/drawing/2014/main" id="{4A634A1F-13EA-463E-AA9D-2F1DBCAE8E71}"/>
              </a:ext>
            </a:extLst>
          </p:cNvPr>
          <p:cNvSpPr>
            <a:spLocks/>
          </p:cNvSpPr>
          <p:nvPr/>
        </p:nvSpPr>
        <p:spPr bwMode="auto">
          <a:xfrm>
            <a:off x="6076361" y="4382361"/>
            <a:ext cx="27683" cy="32147"/>
          </a:xfrm>
          <a:custGeom>
            <a:avLst/>
            <a:gdLst>
              <a:gd name="T0" fmla="*/ 0 w 31"/>
              <a:gd name="T1" fmla="*/ 9 h 36"/>
              <a:gd name="T2" fmla="*/ 4 w 31"/>
              <a:gd name="T3" fmla="*/ 5 h 36"/>
              <a:gd name="T4" fmla="*/ 9 w 31"/>
              <a:gd name="T5" fmla="*/ 0 h 36"/>
              <a:gd name="T6" fmla="*/ 9 w 31"/>
              <a:gd name="T7" fmla="*/ 0 h 36"/>
              <a:gd name="T8" fmla="*/ 9 w 31"/>
              <a:gd name="T9" fmla="*/ 9 h 36"/>
              <a:gd name="T10" fmla="*/ 13 w 31"/>
              <a:gd name="T11" fmla="*/ 9 h 36"/>
              <a:gd name="T12" fmla="*/ 13 w 31"/>
              <a:gd name="T13" fmla="*/ 5 h 36"/>
              <a:gd name="T14" fmla="*/ 22 w 31"/>
              <a:gd name="T15" fmla="*/ 0 h 36"/>
              <a:gd name="T16" fmla="*/ 26 w 31"/>
              <a:gd name="T17" fmla="*/ 5 h 36"/>
              <a:gd name="T18" fmla="*/ 26 w 31"/>
              <a:gd name="T19" fmla="*/ 13 h 36"/>
              <a:gd name="T20" fmla="*/ 31 w 31"/>
              <a:gd name="T21" fmla="*/ 27 h 36"/>
              <a:gd name="T22" fmla="*/ 26 w 31"/>
              <a:gd name="T23" fmla="*/ 31 h 36"/>
              <a:gd name="T24" fmla="*/ 26 w 31"/>
              <a:gd name="T25" fmla="*/ 31 h 36"/>
              <a:gd name="T26" fmla="*/ 13 w 31"/>
              <a:gd name="T27" fmla="*/ 31 h 36"/>
              <a:gd name="T28" fmla="*/ 9 w 31"/>
              <a:gd name="T29" fmla="*/ 36 h 36"/>
              <a:gd name="T30" fmla="*/ 9 w 31"/>
              <a:gd name="T31" fmla="*/ 36 h 36"/>
              <a:gd name="T32" fmla="*/ 9 w 31"/>
              <a:gd name="T33" fmla="*/ 31 h 36"/>
              <a:gd name="T34" fmla="*/ 4 w 31"/>
              <a:gd name="T35" fmla="*/ 18 h 36"/>
              <a:gd name="T36" fmla="*/ 0 w 31"/>
              <a:gd name="T37" fmla="*/ 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" h="36">
                <a:moveTo>
                  <a:pt x="0" y="9"/>
                </a:moveTo>
                <a:lnTo>
                  <a:pt x="4" y="5"/>
                </a:lnTo>
                <a:lnTo>
                  <a:pt x="9" y="0"/>
                </a:lnTo>
                <a:lnTo>
                  <a:pt x="9" y="0"/>
                </a:lnTo>
                <a:lnTo>
                  <a:pt x="9" y="9"/>
                </a:lnTo>
                <a:lnTo>
                  <a:pt x="13" y="9"/>
                </a:lnTo>
                <a:lnTo>
                  <a:pt x="13" y="5"/>
                </a:lnTo>
                <a:lnTo>
                  <a:pt x="22" y="0"/>
                </a:lnTo>
                <a:lnTo>
                  <a:pt x="26" y="5"/>
                </a:lnTo>
                <a:lnTo>
                  <a:pt x="26" y="13"/>
                </a:lnTo>
                <a:lnTo>
                  <a:pt x="31" y="27"/>
                </a:lnTo>
                <a:lnTo>
                  <a:pt x="26" y="31"/>
                </a:lnTo>
                <a:lnTo>
                  <a:pt x="26" y="31"/>
                </a:lnTo>
                <a:lnTo>
                  <a:pt x="13" y="31"/>
                </a:lnTo>
                <a:lnTo>
                  <a:pt x="9" y="36"/>
                </a:lnTo>
                <a:lnTo>
                  <a:pt x="9" y="36"/>
                </a:lnTo>
                <a:lnTo>
                  <a:pt x="9" y="31"/>
                </a:lnTo>
                <a:lnTo>
                  <a:pt x="4" y="18"/>
                </a:lnTo>
                <a:lnTo>
                  <a:pt x="0" y="9"/>
                </a:lnTo>
                <a:close/>
              </a:path>
            </a:pathLst>
          </a:custGeom>
          <a:solidFill>
            <a:srgbClr val="D3B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6" name="Freeform 1049">
            <a:extLst>
              <a:ext uri="{FF2B5EF4-FFF2-40B4-BE49-F238E27FC236}">
                <a16:creationId xmlns:a16="http://schemas.microsoft.com/office/drawing/2014/main" id="{E3D123C7-9446-4A8F-936D-9252AD9018F4}"/>
              </a:ext>
            </a:extLst>
          </p:cNvPr>
          <p:cNvSpPr>
            <a:spLocks/>
          </p:cNvSpPr>
          <p:nvPr/>
        </p:nvSpPr>
        <p:spPr bwMode="auto">
          <a:xfrm>
            <a:off x="6076361" y="4382361"/>
            <a:ext cx="27683" cy="32147"/>
          </a:xfrm>
          <a:custGeom>
            <a:avLst/>
            <a:gdLst>
              <a:gd name="T0" fmla="*/ 0 w 31"/>
              <a:gd name="T1" fmla="*/ 9 h 36"/>
              <a:gd name="T2" fmla="*/ 4 w 31"/>
              <a:gd name="T3" fmla="*/ 5 h 36"/>
              <a:gd name="T4" fmla="*/ 9 w 31"/>
              <a:gd name="T5" fmla="*/ 0 h 36"/>
              <a:gd name="T6" fmla="*/ 9 w 31"/>
              <a:gd name="T7" fmla="*/ 0 h 36"/>
              <a:gd name="T8" fmla="*/ 9 w 31"/>
              <a:gd name="T9" fmla="*/ 9 h 36"/>
              <a:gd name="T10" fmla="*/ 13 w 31"/>
              <a:gd name="T11" fmla="*/ 9 h 36"/>
              <a:gd name="T12" fmla="*/ 13 w 31"/>
              <a:gd name="T13" fmla="*/ 5 h 36"/>
              <a:gd name="T14" fmla="*/ 22 w 31"/>
              <a:gd name="T15" fmla="*/ 0 h 36"/>
              <a:gd name="T16" fmla="*/ 26 w 31"/>
              <a:gd name="T17" fmla="*/ 5 h 36"/>
              <a:gd name="T18" fmla="*/ 26 w 31"/>
              <a:gd name="T19" fmla="*/ 13 h 36"/>
              <a:gd name="T20" fmla="*/ 31 w 31"/>
              <a:gd name="T21" fmla="*/ 27 h 36"/>
              <a:gd name="T22" fmla="*/ 26 w 31"/>
              <a:gd name="T23" fmla="*/ 31 h 36"/>
              <a:gd name="T24" fmla="*/ 26 w 31"/>
              <a:gd name="T25" fmla="*/ 31 h 36"/>
              <a:gd name="T26" fmla="*/ 13 w 31"/>
              <a:gd name="T27" fmla="*/ 31 h 36"/>
              <a:gd name="T28" fmla="*/ 9 w 31"/>
              <a:gd name="T29" fmla="*/ 36 h 36"/>
              <a:gd name="T30" fmla="*/ 9 w 31"/>
              <a:gd name="T31" fmla="*/ 36 h 36"/>
              <a:gd name="T32" fmla="*/ 9 w 31"/>
              <a:gd name="T33" fmla="*/ 31 h 36"/>
              <a:gd name="T34" fmla="*/ 4 w 31"/>
              <a:gd name="T35" fmla="*/ 18 h 36"/>
              <a:gd name="T36" fmla="*/ 0 w 31"/>
              <a:gd name="T37" fmla="*/ 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" h="36">
                <a:moveTo>
                  <a:pt x="0" y="9"/>
                </a:moveTo>
                <a:lnTo>
                  <a:pt x="4" y="5"/>
                </a:lnTo>
                <a:lnTo>
                  <a:pt x="9" y="0"/>
                </a:lnTo>
                <a:lnTo>
                  <a:pt x="9" y="0"/>
                </a:lnTo>
                <a:lnTo>
                  <a:pt x="9" y="9"/>
                </a:lnTo>
                <a:lnTo>
                  <a:pt x="13" y="9"/>
                </a:lnTo>
                <a:lnTo>
                  <a:pt x="13" y="5"/>
                </a:lnTo>
                <a:lnTo>
                  <a:pt x="22" y="0"/>
                </a:lnTo>
                <a:lnTo>
                  <a:pt x="26" y="5"/>
                </a:lnTo>
                <a:lnTo>
                  <a:pt x="26" y="13"/>
                </a:lnTo>
                <a:lnTo>
                  <a:pt x="31" y="27"/>
                </a:lnTo>
                <a:lnTo>
                  <a:pt x="26" y="31"/>
                </a:lnTo>
                <a:lnTo>
                  <a:pt x="26" y="31"/>
                </a:lnTo>
                <a:lnTo>
                  <a:pt x="13" y="31"/>
                </a:lnTo>
                <a:lnTo>
                  <a:pt x="9" y="36"/>
                </a:lnTo>
                <a:lnTo>
                  <a:pt x="9" y="36"/>
                </a:lnTo>
                <a:lnTo>
                  <a:pt x="9" y="31"/>
                </a:lnTo>
                <a:lnTo>
                  <a:pt x="4" y="18"/>
                </a:lnTo>
                <a:lnTo>
                  <a:pt x="0" y="9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7" name="Freeform 1050">
            <a:extLst>
              <a:ext uri="{FF2B5EF4-FFF2-40B4-BE49-F238E27FC236}">
                <a16:creationId xmlns:a16="http://schemas.microsoft.com/office/drawing/2014/main" id="{654FFF1A-31F7-4997-B05B-6458C6E89971}"/>
              </a:ext>
            </a:extLst>
          </p:cNvPr>
          <p:cNvSpPr>
            <a:spLocks/>
          </p:cNvSpPr>
          <p:nvPr/>
        </p:nvSpPr>
        <p:spPr bwMode="auto">
          <a:xfrm>
            <a:off x="5743284" y="4073392"/>
            <a:ext cx="277714" cy="325041"/>
          </a:xfrm>
          <a:custGeom>
            <a:avLst/>
            <a:gdLst>
              <a:gd name="T0" fmla="*/ 195 w 311"/>
              <a:gd name="T1" fmla="*/ 14 h 364"/>
              <a:gd name="T2" fmla="*/ 204 w 311"/>
              <a:gd name="T3" fmla="*/ 58 h 364"/>
              <a:gd name="T4" fmla="*/ 226 w 311"/>
              <a:gd name="T5" fmla="*/ 67 h 364"/>
              <a:gd name="T6" fmla="*/ 240 w 311"/>
              <a:gd name="T7" fmla="*/ 93 h 364"/>
              <a:gd name="T8" fmla="*/ 240 w 311"/>
              <a:gd name="T9" fmla="*/ 111 h 364"/>
              <a:gd name="T10" fmla="*/ 231 w 311"/>
              <a:gd name="T11" fmla="*/ 124 h 364"/>
              <a:gd name="T12" fmla="*/ 240 w 311"/>
              <a:gd name="T13" fmla="*/ 129 h 364"/>
              <a:gd name="T14" fmla="*/ 244 w 311"/>
              <a:gd name="T15" fmla="*/ 133 h 364"/>
              <a:gd name="T16" fmla="*/ 244 w 311"/>
              <a:gd name="T17" fmla="*/ 147 h 364"/>
              <a:gd name="T18" fmla="*/ 235 w 311"/>
              <a:gd name="T19" fmla="*/ 155 h 364"/>
              <a:gd name="T20" fmla="*/ 213 w 311"/>
              <a:gd name="T21" fmla="*/ 155 h 364"/>
              <a:gd name="T22" fmla="*/ 191 w 311"/>
              <a:gd name="T23" fmla="*/ 155 h 364"/>
              <a:gd name="T24" fmla="*/ 191 w 311"/>
              <a:gd name="T25" fmla="*/ 169 h 364"/>
              <a:gd name="T26" fmla="*/ 208 w 311"/>
              <a:gd name="T27" fmla="*/ 169 h 364"/>
              <a:gd name="T28" fmla="*/ 222 w 311"/>
              <a:gd name="T29" fmla="*/ 164 h 364"/>
              <a:gd name="T30" fmla="*/ 240 w 311"/>
              <a:gd name="T31" fmla="*/ 164 h 364"/>
              <a:gd name="T32" fmla="*/ 253 w 311"/>
              <a:gd name="T33" fmla="*/ 155 h 364"/>
              <a:gd name="T34" fmla="*/ 266 w 311"/>
              <a:gd name="T35" fmla="*/ 155 h 364"/>
              <a:gd name="T36" fmla="*/ 284 w 311"/>
              <a:gd name="T37" fmla="*/ 169 h 364"/>
              <a:gd name="T38" fmla="*/ 297 w 311"/>
              <a:gd name="T39" fmla="*/ 178 h 364"/>
              <a:gd name="T40" fmla="*/ 311 w 311"/>
              <a:gd name="T41" fmla="*/ 191 h 364"/>
              <a:gd name="T42" fmla="*/ 311 w 311"/>
              <a:gd name="T43" fmla="*/ 204 h 364"/>
              <a:gd name="T44" fmla="*/ 297 w 311"/>
              <a:gd name="T45" fmla="*/ 213 h 364"/>
              <a:gd name="T46" fmla="*/ 284 w 311"/>
              <a:gd name="T47" fmla="*/ 226 h 364"/>
              <a:gd name="T48" fmla="*/ 266 w 311"/>
              <a:gd name="T49" fmla="*/ 231 h 364"/>
              <a:gd name="T50" fmla="*/ 248 w 311"/>
              <a:gd name="T51" fmla="*/ 240 h 364"/>
              <a:gd name="T52" fmla="*/ 266 w 311"/>
              <a:gd name="T53" fmla="*/ 284 h 364"/>
              <a:gd name="T54" fmla="*/ 257 w 311"/>
              <a:gd name="T55" fmla="*/ 315 h 364"/>
              <a:gd name="T56" fmla="*/ 164 w 311"/>
              <a:gd name="T57" fmla="*/ 364 h 364"/>
              <a:gd name="T58" fmla="*/ 155 w 311"/>
              <a:gd name="T59" fmla="*/ 346 h 364"/>
              <a:gd name="T60" fmla="*/ 115 w 311"/>
              <a:gd name="T61" fmla="*/ 342 h 364"/>
              <a:gd name="T62" fmla="*/ 84 w 311"/>
              <a:gd name="T63" fmla="*/ 342 h 364"/>
              <a:gd name="T64" fmla="*/ 53 w 311"/>
              <a:gd name="T65" fmla="*/ 311 h 364"/>
              <a:gd name="T66" fmla="*/ 49 w 311"/>
              <a:gd name="T67" fmla="*/ 293 h 364"/>
              <a:gd name="T68" fmla="*/ 44 w 311"/>
              <a:gd name="T69" fmla="*/ 275 h 364"/>
              <a:gd name="T70" fmla="*/ 13 w 311"/>
              <a:gd name="T71" fmla="*/ 262 h 364"/>
              <a:gd name="T72" fmla="*/ 4 w 311"/>
              <a:gd name="T73" fmla="*/ 222 h 364"/>
              <a:gd name="T74" fmla="*/ 4 w 311"/>
              <a:gd name="T75" fmla="*/ 209 h 364"/>
              <a:gd name="T76" fmla="*/ 9 w 311"/>
              <a:gd name="T77" fmla="*/ 195 h 364"/>
              <a:gd name="T78" fmla="*/ 31 w 311"/>
              <a:gd name="T79" fmla="*/ 186 h 364"/>
              <a:gd name="T80" fmla="*/ 40 w 311"/>
              <a:gd name="T81" fmla="*/ 164 h 364"/>
              <a:gd name="T82" fmla="*/ 58 w 311"/>
              <a:gd name="T83" fmla="*/ 155 h 364"/>
              <a:gd name="T84" fmla="*/ 49 w 311"/>
              <a:gd name="T85" fmla="*/ 129 h 364"/>
              <a:gd name="T86" fmla="*/ 35 w 311"/>
              <a:gd name="T87" fmla="*/ 107 h 364"/>
              <a:gd name="T88" fmla="*/ 44 w 311"/>
              <a:gd name="T89" fmla="*/ 80 h 364"/>
              <a:gd name="T90" fmla="*/ 49 w 311"/>
              <a:gd name="T91" fmla="*/ 54 h 364"/>
              <a:gd name="T92" fmla="*/ 75 w 311"/>
              <a:gd name="T93" fmla="*/ 62 h 364"/>
              <a:gd name="T94" fmla="*/ 89 w 311"/>
              <a:gd name="T95" fmla="*/ 62 h 364"/>
              <a:gd name="T96" fmla="*/ 129 w 311"/>
              <a:gd name="T97" fmla="*/ 62 h 364"/>
              <a:gd name="T98" fmla="*/ 146 w 311"/>
              <a:gd name="T99" fmla="*/ 67 h 364"/>
              <a:gd name="T100" fmla="*/ 160 w 311"/>
              <a:gd name="T101" fmla="*/ 58 h 364"/>
              <a:gd name="T102" fmla="*/ 177 w 311"/>
              <a:gd name="T103" fmla="*/ 36 h 364"/>
              <a:gd name="T104" fmla="*/ 182 w 311"/>
              <a:gd name="T105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1" h="364">
                <a:moveTo>
                  <a:pt x="182" y="0"/>
                </a:moveTo>
                <a:lnTo>
                  <a:pt x="191" y="9"/>
                </a:lnTo>
                <a:lnTo>
                  <a:pt x="191" y="14"/>
                </a:lnTo>
                <a:lnTo>
                  <a:pt x="195" y="14"/>
                </a:lnTo>
                <a:lnTo>
                  <a:pt x="195" y="22"/>
                </a:lnTo>
                <a:lnTo>
                  <a:pt x="200" y="22"/>
                </a:lnTo>
                <a:lnTo>
                  <a:pt x="204" y="45"/>
                </a:lnTo>
                <a:lnTo>
                  <a:pt x="204" y="58"/>
                </a:lnTo>
                <a:lnTo>
                  <a:pt x="208" y="58"/>
                </a:lnTo>
                <a:lnTo>
                  <a:pt x="213" y="62"/>
                </a:lnTo>
                <a:lnTo>
                  <a:pt x="226" y="62"/>
                </a:lnTo>
                <a:lnTo>
                  <a:pt x="226" y="67"/>
                </a:lnTo>
                <a:lnTo>
                  <a:pt x="235" y="76"/>
                </a:lnTo>
                <a:lnTo>
                  <a:pt x="235" y="85"/>
                </a:lnTo>
                <a:lnTo>
                  <a:pt x="235" y="85"/>
                </a:lnTo>
                <a:lnTo>
                  <a:pt x="240" y="93"/>
                </a:lnTo>
                <a:lnTo>
                  <a:pt x="248" y="98"/>
                </a:lnTo>
                <a:lnTo>
                  <a:pt x="244" y="102"/>
                </a:lnTo>
                <a:lnTo>
                  <a:pt x="240" y="107"/>
                </a:lnTo>
                <a:lnTo>
                  <a:pt x="240" y="111"/>
                </a:lnTo>
                <a:lnTo>
                  <a:pt x="240" y="120"/>
                </a:lnTo>
                <a:lnTo>
                  <a:pt x="240" y="124"/>
                </a:lnTo>
                <a:lnTo>
                  <a:pt x="235" y="124"/>
                </a:lnTo>
                <a:lnTo>
                  <a:pt x="231" y="124"/>
                </a:lnTo>
                <a:lnTo>
                  <a:pt x="231" y="124"/>
                </a:lnTo>
                <a:lnTo>
                  <a:pt x="231" y="129"/>
                </a:lnTo>
                <a:lnTo>
                  <a:pt x="231" y="129"/>
                </a:lnTo>
                <a:lnTo>
                  <a:pt x="240" y="129"/>
                </a:lnTo>
                <a:lnTo>
                  <a:pt x="240" y="129"/>
                </a:lnTo>
                <a:lnTo>
                  <a:pt x="244" y="129"/>
                </a:lnTo>
                <a:lnTo>
                  <a:pt x="244" y="133"/>
                </a:lnTo>
                <a:lnTo>
                  <a:pt x="244" y="133"/>
                </a:lnTo>
                <a:lnTo>
                  <a:pt x="240" y="138"/>
                </a:lnTo>
                <a:lnTo>
                  <a:pt x="240" y="142"/>
                </a:lnTo>
                <a:lnTo>
                  <a:pt x="244" y="147"/>
                </a:lnTo>
                <a:lnTo>
                  <a:pt x="244" y="147"/>
                </a:lnTo>
                <a:lnTo>
                  <a:pt x="244" y="151"/>
                </a:lnTo>
                <a:lnTo>
                  <a:pt x="244" y="155"/>
                </a:lnTo>
                <a:lnTo>
                  <a:pt x="240" y="155"/>
                </a:lnTo>
                <a:lnTo>
                  <a:pt x="235" y="155"/>
                </a:lnTo>
                <a:lnTo>
                  <a:pt x="231" y="155"/>
                </a:lnTo>
                <a:lnTo>
                  <a:pt x="222" y="155"/>
                </a:lnTo>
                <a:lnTo>
                  <a:pt x="217" y="155"/>
                </a:lnTo>
                <a:lnTo>
                  <a:pt x="213" y="155"/>
                </a:lnTo>
                <a:lnTo>
                  <a:pt x="204" y="155"/>
                </a:lnTo>
                <a:lnTo>
                  <a:pt x="200" y="155"/>
                </a:lnTo>
                <a:lnTo>
                  <a:pt x="195" y="155"/>
                </a:lnTo>
                <a:lnTo>
                  <a:pt x="191" y="155"/>
                </a:lnTo>
                <a:lnTo>
                  <a:pt x="186" y="160"/>
                </a:lnTo>
                <a:lnTo>
                  <a:pt x="186" y="160"/>
                </a:lnTo>
                <a:lnTo>
                  <a:pt x="186" y="164"/>
                </a:lnTo>
                <a:lnTo>
                  <a:pt x="191" y="169"/>
                </a:lnTo>
                <a:lnTo>
                  <a:pt x="195" y="169"/>
                </a:lnTo>
                <a:lnTo>
                  <a:pt x="195" y="169"/>
                </a:lnTo>
                <a:lnTo>
                  <a:pt x="204" y="169"/>
                </a:lnTo>
                <a:lnTo>
                  <a:pt x="208" y="169"/>
                </a:lnTo>
                <a:lnTo>
                  <a:pt x="213" y="169"/>
                </a:lnTo>
                <a:lnTo>
                  <a:pt x="217" y="164"/>
                </a:lnTo>
                <a:lnTo>
                  <a:pt x="222" y="164"/>
                </a:lnTo>
                <a:lnTo>
                  <a:pt x="222" y="164"/>
                </a:lnTo>
                <a:lnTo>
                  <a:pt x="226" y="164"/>
                </a:lnTo>
                <a:lnTo>
                  <a:pt x="231" y="160"/>
                </a:lnTo>
                <a:lnTo>
                  <a:pt x="235" y="164"/>
                </a:lnTo>
                <a:lnTo>
                  <a:pt x="240" y="164"/>
                </a:lnTo>
                <a:lnTo>
                  <a:pt x="244" y="164"/>
                </a:lnTo>
                <a:lnTo>
                  <a:pt x="248" y="164"/>
                </a:lnTo>
                <a:lnTo>
                  <a:pt x="248" y="164"/>
                </a:lnTo>
                <a:lnTo>
                  <a:pt x="253" y="155"/>
                </a:lnTo>
                <a:lnTo>
                  <a:pt x="257" y="151"/>
                </a:lnTo>
                <a:lnTo>
                  <a:pt x="257" y="155"/>
                </a:lnTo>
                <a:lnTo>
                  <a:pt x="262" y="155"/>
                </a:lnTo>
                <a:lnTo>
                  <a:pt x="266" y="155"/>
                </a:lnTo>
                <a:lnTo>
                  <a:pt x="271" y="155"/>
                </a:lnTo>
                <a:lnTo>
                  <a:pt x="279" y="160"/>
                </a:lnTo>
                <a:lnTo>
                  <a:pt x="279" y="164"/>
                </a:lnTo>
                <a:lnTo>
                  <a:pt x="284" y="169"/>
                </a:lnTo>
                <a:lnTo>
                  <a:pt x="284" y="169"/>
                </a:lnTo>
                <a:lnTo>
                  <a:pt x="288" y="173"/>
                </a:lnTo>
                <a:lnTo>
                  <a:pt x="293" y="173"/>
                </a:lnTo>
                <a:lnTo>
                  <a:pt x="297" y="178"/>
                </a:lnTo>
                <a:lnTo>
                  <a:pt x="302" y="182"/>
                </a:lnTo>
                <a:lnTo>
                  <a:pt x="302" y="186"/>
                </a:lnTo>
                <a:lnTo>
                  <a:pt x="306" y="186"/>
                </a:lnTo>
                <a:lnTo>
                  <a:pt x="311" y="191"/>
                </a:lnTo>
                <a:lnTo>
                  <a:pt x="311" y="195"/>
                </a:lnTo>
                <a:lnTo>
                  <a:pt x="311" y="200"/>
                </a:lnTo>
                <a:lnTo>
                  <a:pt x="311" y="200"/>
                </a:lnTo>
                <a:lnTo>
                  <a:pt x="311" y="204"/>
                </a:lnTo>
                <a:lnTo>
                  <a:pt x="306" y="204"/>
                </a:lnTo>
                <a:lnTo>
                  <a:pt x="302" y="209"/>
                </a:lnTo>
                <a:lnTo>
                  <a:pt x="302" y="209"/>
                </a:lnTo>
                <a:lnTo>
                  <a:pt x="297" y="213"/>
                </a:lnTo>
                <a:lnTo>
                  <a:pt x="297" y="218"/>
                </a:lnTo>
                <a:lnTo>
                  <a:pt x="293" y="222"/>
                </a:lnTo>
                <a:lnTo>
                  <a:pt x="288" y="222"/>
                </a:lnTo>
                <a:lnTo>
                  <a:pt x="284" y="226"/>
                </a:lnTo>
                <a:lnTo>
                  <a:pt x="279" y="231"/>
                </a:lnTo>
                <a:lnTo>
                  <a:pt x="275" y="231"/>
                </a:lnTo>
                <a:lnTo>
                  <a:pt x="271" y="231"/>
                </a:lnTo>
                <a:lnTo>
                  <a:pt x="266" y="231"/>
                </a:lnTo>
                <a:lnTo>
                  <a:pt x="262" y="231"/>
                </a:lnTo>
                <a:lnTo>
                  <a:pt x="257" y="231"/>
                </a:lnTo>
                <a:lnTo>
                  <a:pt x="253" y="235"/>
                </a:lnTo>
                <a:lnTo>
                  <a:pt x="248" y="240"/>
                </a:lnTo>
                <a:lnTo>
                  <a:pt x="248" y="240"/>
                </a:lnTo>
                <a:lnTo>
                  <a:pt x="248" y="240"/>
                </a:lnTo>
                <a:lnTo>
                  <a:pt x="266" y="275"/>
                </a:lnTo>
                <a:lnTo>
                  <a:pt x="266" y="284"/>
                </a:lnTo>
                <a:lnTo>
                  <a:pt x="266" y="293"/>
                </a:lnTo>
                <a:lnTo>
                  <a:pt x="262" y="293"/>
                </a:lnTo>
                <a:lnTo>
                  <a:pt x="253" y="311"/>
                </a:lnTo>
                <a:lnTo>
                  <a:pt x="257" y="315"/>
                </a:lnTo>
                <a:lnTo>
                  <a:pt x="217" y="337"/>
                </a:lnTo>
                <a:lnTo>
                  <a:pt x="208" y="351"/>
                </a:lnTo>
                <a:lnTo>
                  <a:pt x="191" y="355"/>
                </a:lnTo>
                <a:lnTo>
                  <a:pt x="164" y="364"/>
                </a:lnTo>
                <a:lnTo>
                  <a:pt x="160" y="364"/>
                </a:lnTo>
                <a:lnTo>
                  <a:pt x="155" y="359"/>
                </a:lnTo>
                <a:lnTo>
                  <a:pt x="151" y="355"/>
                </a:lnTo>
                <a:lnTo>
                  <a:pt x="155" y="346"/>
                </a:lnTo>
                <a:lnTo>
                  <a:pt x="146" y="333"/>
                </a:lnTo>
                <a:lnTo>
                  <a:pt x="137" y="324"/>
                </a:lnTo>
                <a:lnTo>
                  <a:pt x="124" y="324"/>
                </a:lnTo>
                <a:lnTo>
                  <a:pt x="115" y="342"/>
                </a:lnTo>
                <a:lnTo>
                  <a:pt x="106" y="364"/>
                </a:lnTo>
                <a:lnTo>
                  <a:pt x="93" y="364"/>
                </a:lnTo>
                <a:lnTo>
                  <a:pt x="84" y="346"/>
                </a:lnTo>
                <a:lnTo>
                  <a:pt x="84" y="342"/>
                </a:lnTo>
                <a:lnTo>
                  <a:pt x="80" y="333"/>
                </a:lnTo>
                <a:lnTo>
                  <a:pt x="66" y="324"/>
                </a:lnTo>
                <a:lnTo>
                  <a:pt x="66" y="324"/>
                </a:lnTo>
                <a:lnTo>
                  <a:pt x="53" y="311"/>
                </a:lnTo>
                <a:lnTo>
                  <a:pt x="53" y="306"/>
                </a:lnTo>
                <a:lnTo>
                  <a:pt x="58" y="302"/>
                </a:lnTo>
                <a:lnTo>
                  <a:pt x="58" y="302"/>
                </a:lnTo>
                <a:lnTo>
                  <a:pt x="49" y="293"/>
                </a:lnTo>
                <a:lnTo>
                  <a:pt x="44" y="288"/>
                </a:lnTo>
                <a:lnTo>
                  <a:pt x="49" y="288"/>
                </a:lnTo>
                <a:lnTo>
                  <a:pt x="44" y="284"/>
                </a:lnTo>
                <a:lnTo>
                  <a:pt x="44" y="275"/>
                </a:lnTo>
                <a:lnTo>
                  <a:pt x="44" y="275"/>
                </a:lnTo>
                <a:lnTo>
                  <a:pt x="22" y="266"/>
                </a:lnTo>
                <a:lnTo>
                  <a:pt x="13" y="262"/>
                </a:lnTo>
                <a:lnTo>
                  <a:pt x="13" y="262"/>
                </a:lnTo>
                <a:lnTo>
                  <a:pt x="4" y="240"/>
                </a:lnTo>
                <a:lnTo>
                  <a:pt x="0" y="231"/>
                </a:lnTo>
                <a:lnTo>
                  <a:pt x="4" y="226"/>
                </a:lnTo>
                <a:lnTo>
                  <a:pt x="4" y="222"/>
                </a:lnTo>
                <a:lnTo>
                  <a:pt x="4" y="222"/>
                </a:lnTo>
                <a:lnTo>
                  <a:pt x="4" y="218"/>
                </a:lnTo>
                <a:lnTo>
                  <a:pt x="4" y="213"/>
                </a:lnTo>
                <a:lnTo>
                  <a:pt x="4" y="209"/>
                </a:lnTo>
                <a:lnTo>
                  <a:pt x="0" y="200"/>
                </a:lnTo>
                <a:lnTo>
                  <a:pt x="4" y="195"/>
                </a:lnTo>
                <a:lnTo>
                  <a:pt x="4" y="195"/>
                </a:lnTo>
                <a:lnTo>
                  <a:pt x="9" y="195"/>
                </a:lnTo>
                <a:lnTo>
                  <a:pt x="13" y="195"/>
                </a:lnTo>
                <a:lnTo>
                  <a:pt x="22" y="195"/>
                </a:lnTo>
                <a:lnTo>
                  <a:pt x="26" y="191"/>
                </a:lnTo>
                <a:lnTo>
                  <a:pt x="31" y="186"/>
                </a:lnTo>
                <a:lnTo>
                  <a:pt x="35" y="178"/>
                </a:lnTo>
                <a:lnTo>
                  <a:pt x="35" y="173"/>
                </a:lnTo>
                <a:lnTo>
                  <a:pt x="35" y="169"/>
                </a:lnTo>
                <a:lnTo>
                  <a:pt x="40" y="164"/>
                </a:lnTo>
                <a:lnTo>
                  <a:pt x="40" y="160"/>
                </a:lnTo>
                <a:lnTo>
                  <a:pt x="49" y="160"/>
                </a:lnTo>
                <a:lnTo>
                  <a:pt x="53" y="160"/>
                </a:lnTo>
                <a:lnTo>
                  <a:pt x="58" y="155"/>
                </a:lnTo>
                <a:lnTo>
                  <a:pt x="62" y="151"/>
                </a:lnTo>
                <a:lnTo>
                  <a:pt x="58" y="147"/>
                </a:lnTo>
                <a:lnTo>
                  <a:pt x="53" y="133"/>
                </a:lnTo>
                <a:lnTo>
                  <a:pt x="49" y="129"/>
                </a:lnTo>
                <a:lnTo>
                  <a:pt x="49" y="120"/>
                </a:lnTo>
                <a:lnTo>
                  <a:pt x="40" y="111"/>
                </a:lnTo>
                <a:lnTo>
                  <a:pt x="40" y="107"/>
                </a:lnTo>
                <a:lnTo>
                  <a:pt x="35" y="107"/>
                </a:lnTo>
                <a:lnTo>
                  <a:pt x="35" y="98"/>
                </a:lnTo>
                <a:lnTo>
                  <a:pt x="35" y="93"/>
                </a:lnTo>
                <a:lnTo>
                  <a:pt x="44" y="89"/>
                </a:lnTo>
                <a:lnTo>
                  <a:pt x="44" y="80"/>
                </a:lnTo>
                <a:lnTo>
                  <a:pt x="44" y="76"/>
                </a:lnTo>
                <a:lnTo>
                  <a:pt x="44" y="58"/>
                </a:lnTo>
                <a:lnTo>
                  <a:pt x="40" y="49"/>
                </a:lnTo>
                <a:lnTo>
                  <a:pt x="49" y="54"/>
                </a:lnTo>
                <a:lnTo>
                  <a:pt x="58" y="54"/>
                </a:lnTo>
                <a:lnTo>
                  <a:pt x="71" y="58"/>
                </a:lnTo>
                <a:lnTo>
                  <a:pt x="75" y="58"/>
                </a:lnTo>
                <a:lnTo>
                  <a:pt x="75" y="62"/>
                </a:lnTo>
                <a:lnTo>
                  <a:pt x="89" y="67"/>
                </a:lnTo>
                <a:lnTo>
                  <a:pt x="89" y="62"/>
                </a:lnTo>
                <a:lnTo>
                  <a:pt x="89" y="67"/>
                </a:lnTo>
                <a:lnTo>
                  <a:pt x="89" y="62"/>
                </a:lnTo>
                <a:lnTo>
                  <a:pt x="93" y="58"/>
                </a:lnTo>
                <a:lnTo>
                  <a:pt x="106" y="49"/>
                </a:lnTo>
                <a:lnTo>
                  <a:pt x="115" y="54"/>
                </a:lnTo>
                <a:lnTo>
                  <a:pt x="129" y="62"/>
                </a:lnTo>
                <a:lnTo>
                  <a:pt x="133" y="67"/>
                </a:lnTo>
                <a:lnTo>
                  <a:pt x="137" y="67"/>
                </a:lnTo>
                <a:lnTo>
                  <a:pt x="142" y="67"/>
                </a:lnTo>
                <a:lnTo>
                  <a:pt x="146" y="67"/>
                </a:lnTo>
                <a:lnTo>
                  <a:pt x="155" y="62"/>
                </a:lnTo>
                <a:lnTo>
                  <a:pt x="160" y="58"/>
                </a:lnTo>
                <a:lnTo>
                  <a:pt x="160" y="54"/>
                </a:lnTo>
                <a:lnTo>
                  <a:pt x="160" y="58"/>
                </a:lnTo>
                <a:lnTo>
                  <a:pt x="160" y="54"/>
                </a:lnTo>
                <a:lnTo>
                  <a:pt x="164" y="49"/>
                </a:lnTo>
                <a:lnTo>
                  <a:pt x="173" y="45"/>
                </a:lnTo>
                <a:lnTo>
                  <a:pt x="177" y="36"/>
                </a:lnTo>
                <a:lnTo>
                  <a:pt x="182" y="22"/>
                </a:lnTo>
                <a:lnTo>
                  <a:pt x="182" y="18"/>
                </a:lnTo>
                <a:lnTo>
                  <a:pt x="182" y="14"/>
                </a:lnTo>
                <a:lnTo>
                  <a:pt x="182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8" name="Freeform 1051">
            <a:extLst>
              <a:ext uri="{FF2B5EF4-FFF2-40B4-BE49-F238E27FC236}">
                <a16:creationId xmlns:a16="http://schemas.microsoft.com/office/drawing/2014/main" id="{B76498D6-3134-490A-AC3B-C567574A834C}"/>
              </a:ext>
            </a:extLst>
          </p:cNvPr>
          <p:cNvSpPr>
            <a:spLocks/>
          </p:cNvSpPr>
          <p:nvPr/>
        </p:nvSpPr>
        <p:spPr bwMode="auto">
          <a:xfrm>
            <a:off x="5715747" y="4065354"/>
            <a:ext cx="277714" cy="325041"/>
          </a:xfrm>
          <a:custGeom>
            <a:avLst/>
            <a:gdLst>
              <a:gd name="T0" fmla="*/ 195 w 311"/>
              <a:gd name="T1" fmla="*/ 14 h 364"/>
              <a:gd name="T2" fmla="*/ 204 w 311"/>
              <a:gd name="T3" fmla="*/ 58 h 364"/>
              <a:gd name="T4" fmla="*/ 226 w 311"/>
              <a:gd name="T5" fmla="*/ 67 h 364"/>
              <a:gd name="T6" fmla="*/ 240 w 311"/>
              <a:gd name="T7" fmla="*/ 93 h 364"/>
              <a:gd name="T8" fmla="*/ 240 w 311"/>
              <a:gd name="T9" fmla="*/ 111 h 364"/>
              <a:gd name="T10" fmla="*/ 231 w 311"/>
              <a:gd name="T11" fmla="*/ 124 h 364"/>
              <a:gd name="T12" fmla="*/ 240 w 311"/>
              <a:gd name="T13" fmla="*/ 129 h 364"/>
              <a:gd name="T14" fmla="*/ 244 w 311"/>
              <a:gd name="T15" fmla="*/ 133 h 364"/>
              <a:gd name="T16" fmla="*/ 244 w 311"/>
              <a:gd name="T17" fmla="*/ 147 h 364"/>
              <a:gd name="T18" fmla="*/ 235 w 311"/>
              <a:gd name="T19" fmla="*/ 155 h 364"/>
              <a:gd name="T20" fmla="*/ 213 w 311"/>
              <a:gd name="T21" fmla="*/ 155 h 364"/>
              <a:gd name="T22" fmla="*/ 191 w 311"/>
              <a:gd name="T23" fmla="*/ 155 h 364"/>
              <a:gd name="T24" fmla="*/ 191 w 311"/>
              <a:gd name="T25" fmla="*/ 169 h 364"/>
              <a:gd name="T26" fmla="*/ 208 w 311"/>
              <a:gd name="T27" fmla="*/ 169 h 364"/>
              <a:gd name="T28" fmla="*/ 222 w 311"/>
              <a:gd name="T29" fmla="*/ 164 h 364"/>
              <a:gd name="T30" fmla="*/ 240 w 311"/>
              <a:gd name="T31" fmla="*/ 164 h 364"/>
              <a:gd name="T32" fmla="*/ 253 w 311"/>
              <a:gd name="T33" fmla="*/ 155 h 364"/>
              <a:gd name="T34" fmla="*/ 266 w 311"/>
              <a:gd name="T35" fmla="*/ 155 h 364"/>
              <a:gd name="T36" fmla="*/ 284 w 311"/>
              <a:gd name="T37" fmla="*/ 169 h 364"/>
              <a:gd name="T38" fmla="*/ 297 w 311"/>
              <a:gd name="T39" fmla="*/ 178 h 364"/>
              <a:gd name="T40" fmla="*/ 311 w 311"/>
              <a:gd name="T41" fmla="*/ 191 h 364"/>
              <a:gd name="T42" fmla="*/ 311 w 311"/>
              <a:gd name="T43" fmla="*/ 204 h 364"/>
              <a:gd name="T44" fmla="*/ 297 w 311"/>
              <a:gd name="T45" fmla="*/ 213 h 364"/>
              <a:gd name="T46" fmla="*/ 284 w 311"/>
              <a:gd name="T47" fmla="*/ 226 h 364"/>
              <a:gd name="T48" fmla="*/ 266 w 311"/>
              <a:gd name="T49" fmla="*/ 231 h 364"/>
              <a:gd name="T50" fmla="*/ 248 w 311"/>
              <a:gd name="T51" fmla="*/ 240 h 364"/>
              <a:gd name="T52" fmla="*/ 266 w 311"/>
              <a:gd name="T53" fmla="*/ 284 h 364"/>
              <a:gd name="T54" fmla="*/ 257 w 311"/>
              <a:gd name="T55" fmla="*/ 315 h 364"/>
              <a:gd name="T56" fmla="*/ 164 w 311"/>
              <a:gd name="T57" fmla="*/ 364 h 364"/>
              <a:gd name="T58" fmla="*/ 155 w 311"/>
              <a:gd name="T59" fmla="*/ 346 h 364"/>
              <a:gd name="T60" fmla="*/ 115 w 311"/>
              <a:gd name="T61" fmla="*/ 342 h 364"/>
              <a:gd name="T62" fmla="*/ 84 w 311"/>
              <a:gd name="T63" fmla="*/ 342 h 364"/>
              <a:gd name="T64" fmla="*/ 53 w 311"/>
              <a:gd name="T65" fmla="*/ 311 h 364"/>
              <a:gd name="T66" fmla="*/ 49 w 311"/>
              <a:gd name="T67" fmla="*/ 293 h 364"/>
              <a:gd name="T68" fmla="*/ 44 w 311"/>
              <a:gd name="T69" fmla="*/ 275 h 364"/>
              <a:gd name="T70" fmla="*/ 13 w 311"/>
              <a:gd name="T71" fmla="*/ 262 h 364"/>
              <a:gd name="T72" fmla="*/ 4 w 311"/>
              <a:gd name="T73" fmla="*/ 222 h 364"/>
              <a:gd name="T74" fmla="*/ 4 w 311"/>
              <a:gd name="T75" fmla="*/ 209 h 364"/>
              <a:gd name="T76" fmla="*/ 9 w 311"/>
              <a:gd name="T77" fmla="*/ 195 h 364"/>
              <a:gd name="T78" fmla="*/ 31 w 311"/>
              <a:gd name="T79" fmla="*/ 186 h 364"/>
              <a:gd name="T80" fmla="*/ 40 w 311"/>
              <a:gd name="T81" fmla="*/ 164 h 364"/>
              <a:gd name="T82" fmla="*/ 58 w 311"/>
              <a:gd name="T83" fmla="*/ 155 h 364"/>
              <a:gd name="T84" fmla="*/ 49 w 311"/>
              <a:gd name="T85" fmla="*/ 129 h 364"/>
              <a:gd name="T86" fmla="*/ 35 w 311"/>
              <a:gd name="T87" fmla="*/ 107 h 364"/>
              <a:gd name="T88" fmla="*/ 44 w 311"/>
              <a:gd name="T89" fmla="*/ 80 h 364"/>
              <a:gd name="T90" fmla="*/ 49 w 311"/>
              <a:gd name="T91" fmla="*/ 54 h 364"/>
              <a:gd name="T92" fmla="*/ 75 w 311"/>
              <a:gd name="T93" fmla="*/ 62 h 364"/>
              <a:gd name="T94" fmla="*/ 89 w 311"/>
              <a:gd name="T95" fmla="*/ 62 h 364"/>
              <a:gd name="T96" fmla="*/ 129 w 311"/>
              <a:gd name="T97" fmla="*/ 62 h 364"/>
              <a:gd name="T98" fmla="*/ 146 w 311"/>
              <a:gd name="T99" fmla="*/ 67 h 364"/>
              <a:gd name="T100" fmla="*/ 160 w 311"/>
              <a:gd name="T101" fmla="*/ 58 h 364"/>
              <a:gd name="T102" fmla="*/ 177 w 311"/>
              <a:gd name="T103" fmla="*/ 36 h 364"/>
              <a:gd name="T104" fmla="*/ 182 w 311"/>
              <a:gd name="T105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1" h="364">
                <a:moveTo>
                  <a:pt x="182" y="0"/>
                </a:moveTo>
                <a:lnTo>
                  <a:pt x="191" y="9"/>
                </a:lnTo>
                <a:lnTo>
                  <a:pt x="191" y="14"/>
                </a:lnTo>
                <a:lnTo>
                  <a:pt x="195" y="14"/>
                </a:lnTo>
                <a:lnTo>
                  <a:pt x="195" y="22"/>
                </a:lnTo>
                <a:lnTo>
                  <a:pt x="200" y="22"/>
                </a:lnTo>
                <a:lnTo>
                  <a:pt x="204" y="45"/>
                </a:lnTo>
                <a:lnTo>
                  <a:pt x="204" y="58"/>
                </a:lnTo>
                <a:lnTo>
                  <a:pt x="208" y="58"/>
                </a:lnTo>
                <a:lnTo>
                  <a:pt x="213" y="62"/>
                </a:lnTo>
                <a:lnTo>
                  <a:pt x="226" y="62"/>
                </a:lnTo>
                <a:lnTo>
                  <a:pt x="226" y="67"/>
                </a:lnTo>
                <a:lnTo>
                  <a:pt x="235" y="76"/>
                </a:lnTo>
                <a:lnTo>
                  <a:pt x="235" y="85"/>
                </a:lnTo>
                <a:lnTo>
                  <a:pt x="235" y="85"/>
                </a:lnTo>
                <a:lnTo>
                  <a:pt x="240" y="93"/>
                </a:lnTo>
                <a:lnTo>
                  <a:pt x="248" y="98"/>
                </a:lnTo>
                <a:lnTo>
                  <a:pt x="244" y="102"/>
                </a:lnTo>
                <a:lnTo>
                  <a:pt x="240" y="107"/>
                </a:lnTo>
                <a:lnTo>
                  <a:pt x="240" y="111"/>
                </a:lnTo>
                <a:lnTo>
                  <a:pt x="240" y="120"/>
                </a:lnTo>
                <a:lnTo>
                  <a:pt x="240" y="124"/>
                </a:lnTo>
                <a:lnTo>
                  <a:pt x="235" y="124"/>
                </a:lnTo>
                <a:lnTo>
                  <a:pt x="231" y="124"/>
                </a:lnTo>
                <a:lnTo>
                  <a:pt x="231" y="124"/>
                </a:lnTo>
                <a:lnTo>
                  <a:pt x="231" y="129"/>
                </a:lnTo>
                <a:lnTo>
                  <a:pt x="231" y="129"/>
                </a:lnTo>
                <a:lnTo>
                  <a:pt x="240" y="129"/>
                </a:lnTo>
                <a:lnTo>
                  <a:pt x="240" y="129"/>
                </a:lnTo>
                <a:lnTo>
                  <a:pt x="244" y="129"/>
                </a:lnTo>
                <a:lnTo>
                  <a:pt x="244" y="133"/>
                </a:lnTo>
                <a:lnTo>
                  <a:pt x="244" y="133"/>
                </a:lnTo>
                <a:lnTo>
                  <a:pt x="240" y="138"/>
                </a:lnTo>
                <a:lnTo>
                  <a:pt x="240" y="142"/>
                </a:lnTo>
                <a:lnTo>
                  <a:pt x="244" y="147"/>
                </a:lnTo>
                <a:lnTo>
                  <a:pt x="244" y="147"/>
                </a:lnTo>
                <a:lnTo>
                  <a:pt x="244" y="151"/>
                </a:lnTo>
                <a:lnTo>
                  <a:pt x="244" y="155"/>
                </a:lnTo>
                <a:lnTo>
                  <a:pt x="240" y="155"/>
                </a:lnTo>
                <a:lnTo>
                  <a:pt x="235" y="155"/>
                </a:lnTo>
                <a:lnTo>
                  <a:pt x="231" y="155"/>
                </a:lnTo>
                <a:lnTo>
                  <a:pt x="222" y="155"/>
                </a:lnTo>
                <a:lnTo>
                  <a:pt x="217" y="155"/>
                </a:lnTo>
                <a:lnTo>
                  <a:pt x="213" y="155"/>
                </a:lnTo>
                <a:lnTo>
                  <a:pt x="204" y="155"/>
                </a:lnTo>
                <a:lnTo>
                  <a:pt x="200" y="155"/>
                </a:lnTo>
                <a:lnTo>
                  <a:pt x="195" y="155"/>
                </a:lnTo>
                <a:lnTo>
                  <a:pt x="191" y="155"/>
                </a:lnTo>
                <a:lnTo>
                  <a:pt x="186" y="160"/>
                </a:lnTo>
                <a:lnTo>
                  <a:pt x="186" y="160"/>
                </a:lnTo>
                <a:lnTo>
                  <a:pt x="186" y="164"/>
                </a:lnTo>
                <a:lnTo>
                  <a:pt x="191" y="169"/>
                </a:lnTo>
                <a:lnTo>
                  <a:pt x="195" y="169"/>
                </a:lnTo>
                <a:lnTo>
                  <a:pt x="195" y="169"/>
                </a:lnTo>
                <a:lnTo>
                  <a:pt x="204" y="169"/>
                </a:lnTo>
                <a:lnTo>
                  <a:pt x="208" y="169"/>
                </a:lnTo>
                <a:lnTo>
                  <a:pt x="213" y="169"/>
                </a:lnTo>
                <a:lnTo>
                  <a:pt x="217" y="164"/>
                </a:lnTo>
                <a:lnTo>
                  <a:pt x="222" y="164"/>
                </a:lnTo>
                <a:lnTo>
                  <a:pt x="222" y="164"/>
                </a:lnTo>
                <a:lnTo>
                  <a:pt x="226" y="164"/>
                </a:lnTo>
                <a:lnTo>
                  <a:pt x="231" y="160"/>
                </a:lnTo>
                <a:lnTo>
                  <a:pt x="235" y="164"/>
                </a:lnTo>
                <a:lnTo>
                  <a:pt x="240" y="164"/>
                </a:lnTo>
                <a:lnTo>
                  <a:pt x="244" y="164"/>
                </a:lnTo>
                <a:lnTo>
                  <a:pt x="248" y="164"/>
                </a:lnTo>
                <a:lnTo>
                  <a:pt x="248" y="164"/>
                </a:lnTo>
                <a:lnTo>
                  <a:pt x="253" y="155"/>
                </a:lnTo>
                <a:lnTo>
                  <a:pt x="257" y="151"/>
                </a:lnTo>
                <a:lnTo>
                  <a:pt x="257" y="155"/>
                </a:lnTo>
                <a:lnTo>
                  <a:pt x="262" y="155"/>
                </a:lnTo>
                <a:lnTo>
                  <a:pt x="266" y="155"/>
                </a:lnTo>
                <a:lnTo>
                  <a:pt x="271" y="155"/>
                </a:lnTo>
                <a:lnTo>
                  <a:pt x="279" y="160"/>
                </a:lnTo>
                <a:lnTo>
                  <a:pt x="279" y="164"/>
                </a:lnTo>
                <a:lnTo>
                  <a:pt x="284" y="169"/>
                </a:lnTo>
                <a:lnTo>
                  <a:pt x="284" y="169"/>
                </a:lnTo>
                <a:lnTo>
                  <a:pt x="288" y="173"/>
                </a:lnTo>
                <a:lnTo>
                  <a:pt x="293" y="173"/>
                </a:lnTo>
                <a:lnTo>
                  <a:pt x="297" y="178"/>
                </a:lnTo>
                <a:lnTo>
                  <a:pt x="302" y="182"/>
                </a:lnTo>
                <a:lnTo>
                  <a:pt x="302" y="186"/>
                </a:lnTo>
                <a:lnTo>
                  <a:pt x="306" y="186"/>
                </a:lnTo>
                <a:lnTo>
                  <a:pt x="311" y="191"/>
                </a:lnTo>
                <a:lnTo>
                  <a:pt x="311" y="195"/>
                </a:lnTo>
                <a:lnTo>
                  <a:pt x="311" y="200"/>
                </a:lnTo>
                <a:lnTo>
                  <a:pt x="311" y="200"/>
                </a:lnTo>
                <a:lnTo>
                  <a:pt x="311" y="204"/>
                </a:lnTo>
                <a:lnTo>
                  <a:pt x="306" y="204"/>
                </a:lnTo>
                <a:lnTo>
                  <a:pt x="302" y="209"/>
                </a:lnTo>
                <a:lnTo>
                  <a:pt x="302" y="209"/>
                </a:lnTo>
                <a:lnTo>
                  <a:pt x="297" y="213"/>
                </a:lnTo>
                <a:lnTo>
                  <a:pt x="297" y="218"/>
                </a:lnTo>
                <a:lnTo>
                  <a:pt x="293" y="222"/>
                </a:lnTo>
                <a:lnTo>
                  <a:pt x="288" y="222"/>
                </a:lnTo>
                <a:lnTo>
                  <a:pt x="284" y="226"/>
                </a:lnTo>
                <a:lnTo>
                  <a:pt x="279" y="231"/>
                </a:lnTo>
                <a:lnTo>
                  <a:pt x="275" y="231"/>
                </a:lnTo>
                <a:lnTo>
                  <a:pt x="271" y="231"/>
                </a:lnTo>
                <a:lnTo>
                  <a:pt x="266" y="231"/>
                </a:lnTo>
                <a:lnTo>
                  <a:pt x="262" y="231"/>
                </a:lnTo>
                <a:lnTo>
                  <a:pt x="257" y="231"/>
                </a:lnTo>
                <a:lnTo>
                  <a:pt x="253" y="235"/>
                </a:lnTo>
                <a:lnTo>
                  <a:pt x="248" y="240"/>
                </a:lnTo>
                <a:lnTo>
                  <a:pt x="248" y="240"/>
                </a:lnTo>
                <a:lnTo>
                  <a:pt x="248" y="240"/>
                </a:lnTo>
                <a:lnTo>
                  <a:pt x="266" y="275"/>
                </a:lnTo>
                <a:lnTo>
                  <a:pt x="266" y="284"/>
                </a:lnTo>
                <a:lnTo>
                  <a:pt x="266" y="293"/>
                </a:lnTo>
                <a:lnTo>
                  <a:pt x="262" y="293"/>
                </a:lnTo>
                <a:lnTo>
                  <a:pt x="253" y="311"/>
                </a:lnTo>
                <a:lnTo>
                  <a:pt x="257" y="315"/>
                </a:lnTo>
                <a:lnTo>
                  <a:pt x="217" y="337"/>
                </a:lnTo>
                <a:lnTo>
                  <a:pt x="208" y="351"/>
                </a:lnTo>
                <a:lnTo>
                  <a:pt x="191" y="355"/>
                </a:lnTo>
                <a:lnTo>
                  <a:pt x="164" y="364"/>
                </a:lnTo>
                <a:lnTo>
                  <a:pt x="160" y="364"/>
                </a:lnTo>
                <a:lnTo>
                  <a:pt x="155" y="359"/>
                </a:lnTo>
                <a:lnTo>
                  <a:pt x="151" y="355"/>
                </a:lnTo>
                <a:lnTo>
                  <a:pt x="155" y="346"/>
                </a:lnTo>
                <a:lnTo>
                  <a:pt x="146" y="333"/>
                </a:lnTo>
                <a:lnTo>
                  <a:pt x="137" y="324"/>
                </a:lnTo>
                <a:lnTo>
                  <a:pt x="124" y="324"/>
                </a:lnTo>
                <a:lnTo>
                  <a:pt x="115" y="342"/>
                </a:lnTo>
                <a:lnTo>
                  <a:pt x="106" y="364"/>
                </a:lnTo>
                <a:lnTo>
                  <a:pt x="93" y="364"/>
                </a:lnTo>
                <a:lnTo>
                  <a:pt x="84" y="346"/>
                </a:lnTo>
                <a:lnTo>
                  <a:pt x="84" y="342"/>
                </a:lnTo>
                <a:lnTo>
                  <a:pt x="80" y="333"/>
                </a:lnTo>
                <a:lnTo>
                  <a:pt x="66" y="324"/>
                </a:lnTo>
                <a:lnTo>
                  <a:pt x="66" y="324"/>
                </a:lnTo>
                <a:lnTo>
                  <a:pt x="53" y="311"/>
                </a:lnTo>
                <a:lnTo>
                  <a:pt x="53" y="306"/>
                </a:lnTo>
                <a:lnTo>
                  <a:pt x="58" y="302"/>
                </a:lnTo>
                <a:lnTo>
                  <a:pt x="58" y="302"/>
                </a:lnTo>
                <a:lnTo>
                  <a:pt x="49" y="293"/>
                </a:lnTo>
                <a:lnTo>
                  <a:pt x="44" y="288"/>
                </a:lnTo>
                <a:lnTo>
                  <a:pt x="49" y="288"/>
                </a:lnTo>
                <a:lnTo>
                  <a:pt x="44" y="284"/>
                </a:lnTo>
                <a:lnTo>
                  <a:pt x="44" y="275"/>
                </a:lnTo>
                <a:lnTo>
                  <a:pt x="44" y="275"/>
                </a:lnTo>
                <a:lnTo>
                  <a:pt x="22" y="266"/>
                </a:lnTo>
                <a:lnTo>
                  <a:pt x="13" y="262"/>
                </a:lnTo>
                <a:lnTo>
                  <a:pt x="13" y="262"/>
                </a:lnTo>
                <a:lnTo>
                  <a:pt x="4" y="240"/>
                </a:lnTo>
                <a:lnTo>
                  <a:pt x="0" y="231"/>
                </a:lnTo>
                <a:lnTo>
                  <a:pt x="4" y="226"/>
                </a:lnTo>
                <a:lnTo>
                  <a:pt x="4" y="222"/>
                </a:lnTo>
                <a:lnTo>
                  <a:pt x="4" y="222"/>
                </a:lnTo>
                <a:lnTo>
                  <a:pt x="4" y="218"/>
                </a:lnTo>
                <a:lnTo>
                  <a:pt x="4" y="213"/>
                </a:lnTo>
                <a:lnTo>
                  <a:pt x="4" y="209"/>
                </a:lnTo>
                <a:lnTo>
                  <a:pt x="0" y="200"/>
                </a:lnTo>
                <a:lnTo>
                  <a:pt x="4" y="195"/>
                </a:lnTo>
                <a:lnTo>
                  <a:pt x="4" y="195"/>
                </a:lnTo>
                <a:lnTo>
                  <a:pt x="9" y="195"/>
                </a:lnTo>
                <a:lnTo>
                  <a:pt x="13" y="195"/>
                </a:lnTo>
                <a:lnTo>
                  <a:pt x="22" y="195"/>
                </a:lnTo>
                <a:lnTo>
                  <a:pt x="26" y="191"/>
                </a:lnTo>
                <a:lnTo>
                  <a:pt x="31" y="186"/>
                </a:lnTo>
                <a:lnTo>
                  <a:pt x="35" y="178"/>
                </a:lnTo>
                <a:lnTo>
                  <a:pt x="35" y="173"/>
                </a:lnTo>
                <a:lnTo>
                  <a:pt x="35" y="169"/>
                </a:lnTo>
                <a:lnTo>
                  <a:pt x="40" y="164"/>
                </a:lnTo>
                <a:lnTo>
                  <a:pt x="40" y="160"/>
                </a:lnTo>
                <a:lnTo>
                  <a:pt x="49" y="160"/>
                </a:lnTo>
                <a:lnTo>
                  <a:pt x="53" y="160"/>
                </a:lnTo>
                <a:lnTo>
                  <a:pt x="58" y="155"/>
                </a:lnTo>
                <a:lnTo>
                  <a:pt x="62" y="151"/>
                </a:lnTo>
                <a:lnTo>
                  <a:pt x="58" y="147"/>
                </a:lnTo>
                <a:lnTo>
                  <a:pt x="53" y="133"/>
                </a:lnTo>
                <a:lnTo>
                  <a:pt x="49" y="129"/>
                </a:lnTo>
                <a:lnTo>
                  <a:pt x="49" y="120"/>
                </a:lnTo>
                <a:lnTo>
                  <a:pt x="40" y="111"/>
                </a:lnTo>
                <a:lnTo>
                  <a:pt x="40" y="107"/>
                </a:lnTo>
                <a:lnTo>
                  <a:pt x="35" y="107"/>
                </a:lnTo>
                <a:lnTo>
                  <a:pt x="35" y="98"/>
                </a:lnTo>
                <a:lnTo>
                  <a:pt x="35" y="93"/>
                </a:lnTo>
                <a:lnTo>
                  <a:pt x="44" y="89"/>
                </a:lnTo>
                <a:lnTo>
                  <a:pt x="44" y="80"/>
                </a:lnTo>
                <a:lnTo>
                  <a:pt x="44" y="76"/>
                </a:lnTo>
                <a:lnTo>
                  <a:pt x="44" y="58"/>
                </a:lnTo>
                <a:lnTo>
                  <a:pt x="40" y="49"/>
                </a:lnTo>
                <a:lnTo>
                  <a:pt x="49" y="54"/>
                </a:lnTo>
                <a:lnTo>
                  <a:pt x="58" y="54"/>
                </a:lnTo>
                <a:lnTo>
                  <a:pt x="71" y="58"/>
                </a:lnTo>
                <a:lnTo>
                  <a:pt x="75" y="58"/>
                </a:lnTo>
                <a:lnTo>
                  <a:pt x="75" y="62"/>
                </a:lnTo>
                <a:lnTo>
                  <a:pt x="89" y="67"/>
                </a:lnTo>
                <a:lnTo>
                  <a:pt x="89" y="62"/>
                </a:lnTo>
                <a:lnTo>
                  <a:pt x="89" y="67"/>
                </a:lnTo>
                <a:lnTo>
                  <a:pt x="89" y="62"/>
                </a:lnTo>
                <a:lnTo>
                  <a:pt x="93" y="58"/>
                </a:lnTo>
                <a:lnTo>
                  <a:pt x="106" y="49"/>
                </a:lnTo>
                <a:lnTo>
                  <a:pt x="115" y="54"/>
                </a:lnTo>
                <a:lnTo>
                  <a:pt x="129" y="62"/>
                </a:lnTo>
                <a:lnTo>
                  <a:pt x="133" y="67"/>
                </a:lnTo>
                <a:lnTo>
                  <a:pt x="137" y="67"/>
                </a:lnTo>
                <a:lnTo>
                  <a:pt x="142" y="67"/>
                </a:lnTo>
                <a:lnTo>
                  <a:pt x="146" y="67"/>
                </a:lnTo>
                <a:lnTo>
                  <a:pt x="155" y="62"/>
                </a:lnTo>
                <a:lnTo>
                  <a:pt x="160" y="58"/>
                </a:lnTo>
                <a:lnTo>
                  <a:pt x="160" y="54"/>
                </a:lnTo>
                <a:lnTo>
                  <a:pt x="160" y="58"/>
                </a:lnTo>
                <a:lnTo>
                  <a:pt x="160" y="54"/>
                </a:lnTo>
                <a:lnTo>
                  <a:pt x="164" y="49"/>
                </a:lnTo>
                <a:lnTo>
                  <a:pt x="173" y="45"/>
                </a:lnTo>
                <a:lnTo>
                  <a:pt x="177" y="36"/>
                </a:lnTo>
                <a:lnTo>
                  <a:pt x="182" y="22"/>
                </a:lnTo>
                <a:lnTo>
                  <a:pt x="182" y="18"/>
                </a:lnTo>
                <a:lnTo>
                  <a:pt x="182" y="14"/>
                </a:lnTo>
                <a:lnTo>
                  <a:pt x="182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09" name="Freeform 1052">
            <a:extLst>
              <a:ext uri="{FF2B5EF4-FFF2-40B4-BE49-F238E27FC236}">
                <a16:creationId xmlns:a16="http://schemas.microsoft.com/office/drawing/2014/main" id="{9FC75B5B-FE97-444A-ACE8-7A31472AB079}"/>
              </a:ext>
            </a:extLst>
          </p:cNvPr>
          <p:cNvSpPr>
            <a:spLocks/>
          </p:cNvSpPr>
          <p:nvPr/>
        </p:nvSpPr>
        <p:spPr bwMode="auto">
          <a:xfrm>
            <a:off x="5314660" y="4461835"/>
            <a:ext cx="444698" cy="364331"/>
          </a:xfrm>
          <a:custGeom>
            <a:avLst/>
            <a:gdLst>
              <a:gd name="T0" fmla="*/ 422 w 498"/>
              <a:gd name="T1" fmla="*/ 97 h 408"/>
              <a:gd name="T2" fmla="*/ 404 w 498"/>
              <a:gd name="T3" fmla="*/ 44 h 408"/>
              <a:gd name="T4" fmla="*/ 333 w 498"/>
              <a:gd name="T5" fmla="*/ 35 h 408"/>
              <a:gd name="T6" fmla="*/ 293 w 498"/>
              <a:gd name="T7" fmla="*/ 57 h 408"/>
              <a:gd name="T8" fmla="*/ 262 w 498"/>
              <a:gd name="T9" fmla="*/ 22 h 408"/>
              <a:gd name="T10" fmla="*/ 178 w 498"/>
              <a:gd name="T11" fmla="*/ 0 h 408"/>
              <a:gd name="T12" fmla="*/ 129 w 498"/>
              <a:gd name="T13" fmla="*/ 4 h 408"/>
              <a:gd name="T14" fmla="*/ 125 w 498"/>
              <a:gd name="T15" fmla="*/ 22 h 408"/>
              <a:gd name="T16" fmla="*/ 125 w 498"/>
              <a:gd name="T17" fmla="*/ 31 h 408"/>
              <a:gd name="T18" fmla="*/ 138 w 498"/>
              <a:gd name="T19" fmla="*/ 75 h 408"/>
              <a:gd name="T20" fmla="*/ 120 w 498"/>
              <a:gd name="T21" fmla="*/ 111 h 408"/>
              <a:gd name="T22" fmla="*/ 76 w 498"/>
              <a:gd name="T23" fmla="*/ 111 h 408"/>
              <a:gd name="T24" fmla="*/ 72 w 498"/>
              <a:gd name="T25" fmla="*/ 88 h 408"/>
              <a:gd name="T26" fmla="*/ 85 w 498"/>
              <a:gd name="T27" fmla="*/ 66 h 408"/>
              <a:gd name="T28" fmla="*/ 67 w 498"/>
              <a:gd name="T29" fmla="*/ 57 h 408"/>
              <a:gd name="T30" fmla="*/ 54 w 498"/>
              <a:gd name="T31" fmla="*/ 53 h 408"/>
              <a:gd name="T32" fmla="*/ 49 w 498"/>
              <a:gd name="T33" fmla="*/ 44 h 408"/>
              <a:gd name="T34" fmla="*/ 32 w 498"/>
              <a:gd name="T35" fmla="*/ 44 h 408"/>
              <a:gd name="T36" fmla="*/ 23 w 498"/>
              <a:gd name="T37" fmla="*/ 57 h 408"/>
              <a:gd name="T38" fmla="*/ 14 w 498"/>
              <a:gd name="T39" fmla="*/ 62 h 408"/>
              <a:gd name="T40" fmla="*/ 9 w 498"/>
              <a:gd name="T41" fmla="*/ 106 h 408"/>
              <a:gd name="T42" fmla="*/ 0 w 498"/>
              <a:gd name="T43" fmla="*/ 164 h 408"/>
              <a:gd name="T44" fmla="*/ 9 w 498"/>
              <a:gd name="T45" fmla="*/ 195 h 408"/>
              <a:gd name="T46" fmla="*/ 27 w 498"/>
              <a:gd name="T47" fmla="*/ 213 h 408"/>
              <a:gd name="T48" fmla="*/ 40 w 498"/>
              <a:gd name="T49" fmla="*/ 208 h 408"/>
              <a:gd name="T50" fmla="*/ 49 w 498"/>
              <a:gd name="T51" fmla="*/ 204 h 408"/>
              <a:gd name="T52" fmla="*/ 63 w 498"/>
              <a:gd name="T53" fmla="*/ 190 h 408"/>
              <a:gd name="T54" fmla="*/ 58 w 498"/>
              <a:gd name="T55" fmla="*/ 159 h 408"/>
              <a:gd name="T56" fmla="*/ 58 w 498"/>
              <a:gd name="T57" fmla="*/ 119 h 408"/>
              <a:gd name="T58" fmla="*/ 98 w 498"/>
              <a:gd name="T59" fmla="*/ 119 h 408"/>
              <a:gd name="T60" fmla="*/ 138 w 498"/>
              <a:gd name="T61" fmla="*/ 115 h 408"/>
              <a:gd name="T62" fmla="*/ 138 w 498"/>
              <a:gd name="T63" fmla="*/ 128 h 408"/>
              <a:gd name="T64" fmla="*/ 120 w 498"/>
              <a:gd name="T65" fmla="*/ 173 h 408"/>
              <a:gd name="T66" fmla="*/ 111 w 498"/>
              <a:gd name="T67" fmla="*/ 208 h 408"/>
              <a:gd name="T68" fmla="*/ 107 w 498"/>
              <a:gd name="T69" fmla="*/ 230 h 408"/>
              <a:gd name="T70" fmla="*/ 125 w 498"/>
              <a:gd name="T71" fmla="*/ 306 h 408"/>
              <a:gd name="T72" fmla="*/ 125 w 498"/>
              <a:gd name="T73" fmla="*/ 341 h 408"/>
              <a:gd name="T74" fmla="*/ 116 w 498"/>
              <a:gd name="T75" fmla="*/ 381 h 408"/>
              <a:gd name="T76" fmla="*/ 125 w 498"/>
              <a:gd name="T77" fmla="*/ 385 h 408"/>
              <a:gd name="T78" fmla="*/ 160 w 498"/>
              <a:gd name="T79" fmla="*/ 403 h 408"/>
              <a:gd name="T80" fmla="*/ 196 w 498"/>
              <a:gd name="T81" fmla="*/ 403 h 408"/>
              <a:gd name="T82" fmla="*/ 227 w 498"/>
              <a:gd name="T83" fmla="*/ 390 h 408"/>
              <a:gd name="T84" fmla="*/ 258 w 498"/>
              <a:gd name="T85" fmla="*/ 399 h 408"/>
              <a:gd name="T86" fmla="*/ 285 w 498"/>
              <a:gd name="T87" fmla="*/ 394 h 408"/>
              <a:gd name="T88" fmla="*/ 342 w 498"/>
              <a:gd name="T89" fmla="*/ 408 h 408"/>
              <a:gd name="T90" fmla="*/ 351 w 498"/>
              <a:gd name="T91" fmla="*/ 394 h 408"/>
              <a:gd name="T92" fmla="*/ 342 w 498"/>
              <a:gd name="T93" fmla="*/ 368 h 408"/>
              <a:gd name="T94" fmla="*/ 351 w 498"/>
              <a:gd name="T95" fmla="*/ 350 h 408"/>
              <a:gd name="T96" fmla="*/ 364 w 498"/>
              <a:gd name="T97" fmla="*/ 319 h 408"/>
              <a:gd name="T98" fmla="*/ 391 w 498"/>
              <a:gd name="T99" fmla="*/ 301 h 408"/>
              <a:gd name="T100" fmla="*/ 387 w 498"/>
              <a:gd name="T101" fmla="*/ 252 h 408"/>
              <a:gd name="T102" fmla="*/ 409 w 498"/>
              <a:gd name="T103" fmla="*/ 230 h 408"/>
              <a:gd name="T104" fmla="*/ 427 w 498"/>
              <a:gd name="T105" fmla="*/ 204 h 408"/>
              <a:gd name="T106" fmla="*/ 396 w 498"/>
              <a:gd name="T107" fmla="*/ 181 h 408"/>
              <a:gd name="T108" fmla="*/ 431 w 498"/>
              <a:gd name="T109" fmla="*/ 168 h 408"/>
              <a:gd name="T110" fmla="*/ 467 w 498"/>
              <a:gd name="T111" fmla="*/ 168 h 408"/>
              <a:gd name="T112" fmla="*/ 467 w 498"/>
              <a:gd name="T113" fmla="*/ 106 h 408"/>
              <a:gd name="T114" fmla="*/ 471 w 498"/>
              <a:gd name="T115" fmla="*/ 11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98" h="408">
                <a:moveTo>
                  <a:pt x="471" y="119"/>
                </a:moveTo>
                <a:lnTo>
                  <a:pt x="467" y="106"/>
                </a:lnTo>
                <a:lnTo>
                  <a:pt x="475" y="88"/>
                </a:lnTo>
                <a:lnTo>
                  <a:pt x="440" y="75"/>
                </a:lnTo>
                <a:lnTo>
                  <a:pt x="422" y="97"/>
                </a:lnTo>
                <a:lnTo>
                  <a:pt x="400" y="102"/>
                </a:lnTo>
                <a:lnTo>
                  <a:pt x="396" y="88"/>
                </a:lnTo>
                <a:lnTo>
                  <a:pt x="382" y="93"/>
                </a:lnTo>
                <a:lnTo>
                  <a:pt x="413" y="53"/>
                </a:lnTo>
                <a:lnTo>
                  <a:pt x="404" y="44"/>
                </a:lnTo>
                <a:lnTo>
                  <a:pt x="391" y="49"/>
                </a:lnTo>
                <a:lnTo>
                  <a:pt x="360" y="17"/>
                </a:lnTo>
                <a:lnTo>
                  <a:pt x="360" y="17"/>
                </a:lnTo>
                <a:lnTo>
                  <a:pt x="351" y="17"/>
                </a:lnTo>
                <a:lnTo>
                  <a:pt x="333" y="35"/>
                </a:lnTo>
                <a:lnTo>
                  <a:pt x="324" y="40"/>
                </a:lnTo>
                <a:lnTo>
                  <a:pt x="316" y="40"/>
                </a:lnTo>
                <a:lnTo>
                  <a:pt x="316" y="57"/>
                </a:lnTo>
                <a:lnTo>
                  <a:pt x="307" y="57"/>
                </a:lnTo>
                <a:lnTo>
                  <a:pt x="293" y="57"/>
                </a:lnTo>
                <a:lnTo>
                  <a:pt x="298" y="49"/>
                </a:lnTo>
                <a:lnTo>
                  <a:pt x="293" y="26"/>
                </a:lnTo>
                <a:lnTo>
                  <a:pt x="280" y="22"/>
                </a:lnTo>
                <a:lnTo>
                  <a:pt x="276" y="22"/>
                </a:lnTo>
                <a:lnTo>
                  <a:pt x="262" y="22"/>
                </a:lnTo>
                <a:lnTo>
                  <a:pt x="240" y="22"/>
                </a:lnTo>
                <a:lnTo>
                  <a:pt x="231" y="22"/>
                </a:lnTo>
                <a:lnTo>
                  <a:pt x="205" y="13"/>
                </a:lnTo>
                <a:lnTo>
                  <a:pt x="196" y="9"/>
                </a:lnTo>
                <a:lnTo>
                  <a:pt x="178" y="0"/>
                </a:lnTo>
                <a:lnTo>
                  <a:pt x="165" y="0"/>
                </a:lnTo>
                <a:lnTo>
                  <a:pt x="138" y="0"/>
                </a:lnTo>
                <a:lnTo>
                  <a:pt x="125" y="0"/>
                </a:lnTo>
                <a:lnTo>
                  <a:pt x="125" y="4"/>
                </a:lnTo>
                <a:lnTo>
                  <a:pt x="129" y="4"/>
                </a:lnTo>
                <a:lnTo>
                  <a:pt x="129" y="9"/>
                </a:lnTo>
                <a:lnTo>
                  <a:pt x="129" y="13"/>
                </a:lnTo>
                <a:lnTo>
                  <a:pt x="125" y="17"/>
                </a:lnTo>
                <a:lnTo>
                  <a:pt x="125" y="17"/>
                </a:lnTo>
                <a:lnTo>
                  <a:pt x="125" y="22"/>
                </a:lnTo>
                <a:lnTo>
                  <a:pt x="125" y="22"/>
                </a:lnTo>
                <a:lnTo>
                  <a:pt x="125" y="26"/>
                </a:lnTo>
                <a:lnTo>
                  <a:pt x="125" y="26"/>
                </a:lnTo>
                <a:lnTo>
                  <a:pt x="125" y="31"/>
                </a:lnTo>
                <a:lnTo>
                  <a:pt x="125" y="31"/>
                </a:lnTo>
                <a:lnTo>
                  <a:pt x="125" y="35"/>
                </a:lnTo>
                <a:lnTo>
                  <a:pt x="129" y="31"/>
                </a:lnTo>
                <a:lnTo>
                  <a:pt x="138" y="71"/>
                </a:lnTo>
                <a:lnTo>
                  <a:pt x="138" y="71"/>
                </a:lnTo>
                <a:lnTo>
                  <a:pt x="138" y="75"/>
                </a:lnTo>
                <a:lnTo>
                  <a:pt x="138" y="80"/>
                </a:lnTo>
                <a:lnTo>
                  <a:pt x="143" y="102"/>
                </a:lnTo>
                <a:lnTo>
                  <a:pt x="125" y="106"/>
                </a:lnTo>
                <a:lnTo>
                  <a:pt x="125" y="111"/>
                </a:lnTo>
                <a:lnTo>
                  <a:pt x="120" y="111"/>
                </a:lnTo>
                <a:lnTo>
                  <a:pt x="111" y="111"/>
                </a:lnTo>
                <a:lnTo>
                  <a:pt x="98" y="115"/>
                </a:lnTo>
                <a:lnTo>
                  <a:pt x="89" y="115"/>
                </a:lnTo>
                <a:lnTo>
                  <a:pt x="80" y="111"/>
                </a:lnTo>
                <a:lnTo>
                  <a:pt x="76" y="111"/>
                </a:lnTo>
                <a:lnTo>
                  <a:pt x="67" y="106"/>
                </a:lnTo>
                <a:lnTo>
                  <a:pt x="67" y="102"/>
                </a:lnTo>
                <a:lnTo>
                  <a:pt x="67" y="102"/>
                </a:lnTo>
                <a:lnTo>
                  <a:pt x="67" y="93"/>
                </a:lnTo>
                <a:lnTo>
                  <a:pt x="72" y="88"/>
                </a:lnTo>
                <a:lnTo>
                  <a:pt x="76" y="84"/>
                </a:lnTo>
                <a:lnTo>
                  <a:pt x="80" y="80"/>
                </a:lnTo>
                <a:lnTo>
                  <a:pt x="80" y="75"/>
                </a:lnTo>
                <a:lnTo>
                  <a:pt x="85" y="71"/>
                </a:lnTo>
                <a:lnTo>
                  <a:pt x="85" y="66"/>
                </a:lnTo>
                <a:lnTo>
                  <a:pt x="80" y="66"/>
                </a:lnTo>
                <a:lnTo>
                  <a:pt x="80" y="62"/>
                </a:lnTo>
                <a:lnTo>
                  <a:pt x="76" y="62"/>
                </a:lnTo>
                <a:lnTo>
                  <a:pt x="72" y="62"/>
                </a:lnTo>
                <a:lnTo>
                  <a:pt x="67" y="57"/>
                </a:lnTo>
                <a:lnTo>
                  <a:pt x="67" y="57"/>
                </a:lnTo>
                <a:lnTo>
                  <a:pt x="67" y="53"/>
                </a:lnTo>
                <a:lnTo>
                  <a:pt x="63" y="53"/>
                </a:lnTo>
                <a:lnTo>
                  <a:pt x="58" y="53"/>
                </a:lnTo>
                <a:lnTo>
                  <a:pt x="54" y="53"/>
                </a:lnTo>
                <a:lnTo>
                  <a:pt x="49" y="53"/>
                </a:lnTo>
                <a:lnTo>
                  <a:pt x="45" y="53"/>
                </a:lnTo>
                <a:lnTo>
                  <a:pt x="45" y="53"/>
                </a:lnTo>
                <a:lnTo>
                  <a:pt x="45" y="49"/>
                </a:lnTo>
                <a:lnTo>
                  <a:pt x="49" y="44"/>
                </a:lnTo>
                <a:lnTo>
                  <a:pt x="45" y="44"/>
                </a:lnTo>
                <a:lnTo>
                  <a:pt x="40" y="44"/>
                </a:lnTo>
                <a:lnTo>
                  <a:pt x="32" y="40"/>
                </a:lnTo>
                <a:lnTo>
                  <a:pt x="32" y="40"/>
                </a:lnTo>
                <a:lnTo>
                  <a:pt x="32" y="44"/>
                </a:lnTo>
                <a:lnTo>
                  <a:pt x="27" y="49"/>
                </a:lnTo>
                <a:lnTo>
                  <a:pt x="23" y="49"/>
                </a:lnTo>
                <a:lnTo>
                  <a:pt x="27" y="53"/>
                </a:lnTo>
                <a:lnTo>
                  <a:pt x="27" y="53"/>
                </a:lnTo>
                <a:lnTo>
                  <a:pt x="23" y="57"/>
                </a:lnTo>
                <a:lnTo>
                  <a:pt x="23" y="53"/>
                </a:lnTo>
                <a:lnTo>
                  <a:pt x="18" y="57"/>
                </a:lnTo>
                <a:lnTo>
                  <a:pt x="18" y="57"/>
                </a:lnTo>
                <a:lnTo>
                  <a:pt x="14" y="62"/>
                </a:lnTo>
                <a:lnTo>
                  <a:pt x="14" y="62"/>
                </a:lnTo>
                <a:lnTo>
                  <a:pt x="9" y="71"/>
                </a:lnTo>
                <a:lnTo>
                  <a:pt x="9" y="75"/>
                </a:lnTo>
                <a:lnTo>
                  <a:pt x="9" y="84"/>
                </a:lnTo>
                <a:lnTo>
                  <a:pt x="9" y="97"/>
                </a:lnTo>
                <a:lnTo>
                  <a:pt x="9" y="106"/>
                </a:lnTo>
                <a:lnTo>
                  <a:pt x="9" y="115"/>
                </a:lnTo>
                <a:lnTo>
                  <a:pt x="5" y="128"/>
                </a:lnTo>
                <a:lnTo>
                  <a:pt x="5" y="142"/>
                </a:lnTo>
                <a:lnTo>
                  <a:pt x="0" y="155"/>
                </a:lnTo>
                <a:lnTo>
                  <a:pt x="0" y="164"/>
                </a:lnTo>
                <a:lnTo>
                  <a:pt x="0" y="164"/>
                </a:lnTo>
                <a:lnTo>
                  <a:pt x="0" y="173"/>
                </a:lnTo>
                <a:lnTo>
                  <a:pt x="5" y="186"/>
                </a:lnTo>
                <a:lnTo>
                  <a:pt x="9" y="190"/>
                </a:lnTo>
                <a:lnTo>
                  <a:pt x="9" y="195"/>
                </a:lnTo>
                <a:lnTo>
                  <a:pt x="14" y="199"/>
                </a:lnTo>
                <a:lnTo>
                  <a:pt x="14" y="199"/>
                </a:lnTo>
                <a:lnTo>
                  <a:pt x="18" y="208"/>
                </a:lnTo>
                <a:lnTo>
                  <a:pt x="27" y="213"/>
                </a:lnTo>
                <a:lnTo>
                  <a:pt x="27" y="213"/>
                </a:lnTo>
                <a:lnTo>
                  <a:pt x="27" y="208"/>
                </a:lnTo>
                <a:lnTo>
                  <a:pt x="32" y="213"/>
                </a:lnTo>
                <a:lnTo>
                  <a:pt x="36" y="213"/>
                </a:lnTo>
                <a:lnTo>
                  <a:pt x="36" y="213"/>
                </a:lnTo>
                <a:lnTo>
                  <a:pt x="40" y="208"/>
                </a:lnTo>
                <a:lnTo>
                  <a:pt x="45" y="208"/>
                </a:lnTo>
                <a:lnTo>
                  <a:pt x="45" y="204"/>
                </a:lnTo>
                <a:lnTo>
                  <a:pt x="49" y="204"/>
                </a:lnTo>
                <a:lnTo>
                  <a:pt x="49" y="204"/>
                </a:lnTo>
                <a:lnTo>
                  <a:pt x="49" y="204"/>
                </a:lnTo>
                <a:lnTo>
                  <a:pt x="45" y="199"/>
                </a:lnTo>
                <a:lnTo>
                  <a:pt x="40" y="199"/>
                </a:lnTo>
                <a:lnTo>
                  <a:pt x="49" y="195"/>
                </a:lnTo>
                <a:lnTo>
                  <a:pt x="58" y="195"/>
                </a:lnTo>
                <a:lnTo>
                  <a:pt x="63" y="190"/>
                </a:lnTo>
                <a:lnTo>
                  <a:pt x="67" y="181"/>
                </a:lnTo>
                <a:lnTo>
                  <a:pt x="63" y="177"/>
                </a:lnTo>
                <a:lnTo>
                  <a:pt x="63" y="173"/>
                </a:lnTo>
                <a:lnTo>
                  <a:pt x="58" y="168"/>
                </a:lnTo>
                <a:lnTo>
                  <a:pt x="58" y="159"/>
                </a:lnTo>
                <a:lnTo>
                  <a:pt x="58" y="150"/>
                </a:lnTo>
                <a:lnTo>
                  <a:pt x="58" y="142"/>
                </a:lnTo>
                <a:lnTo>
                  <a:pt x="58" y="133"/>
                </a:lnTo>
                <a:lnTo>
                  <a:pt x="54" y="128"/>
                </a:lnTo>
                <a:lnTo>
                  <a:pt x="58" y="119"/>
                </a:lnTo>
                <a:lnTo>
                  <a:pt x="58" y="115"/>
                </a:lnTo>
                <a:lnTo>
                  <a:pt x="63" y="115"/>
                </a:lnTo>
                <a:lnTo>
                  <a:pt x="72" y="115"/>
                </a:lnTo>
                <a:lnTo>
                  <a:pt x="85" y="119"/>
                </a:lnTo>
                <a:lnTo>
                  <a:pt x="98" y="119"/>
                </a:lnTo>
                <a:lnTo>
                  <a:pt x="111" y="119"/>
                </a:lnTo>
                <a:lnTo>
                  <a:pt x="129" y="115"/>
                </a:lnTo>
                <a:lnTo>
                  <a:pt x="134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5"/>
                </a:lnTo>
                <a:lnTo>
                  <a:pt x="143" y="115"/>
                </a:lnTo>
                <a:lnTo>
                  <a:pt x="143" y="119"/>
                </a:lnTo>
                <a:lnTo>
                  <a:pt x="138" y="124"/>
                </a:lnTo>
                <a:lnTo>
                  <a:pt x="138" y="128"/>
                </a:lnTo>
                <a:lnTo>
                  <a:pt x="138" y="128"/>
                </a:lnTo>
                <a:lnTo>
                  <a:pt x="138" y="133"/>
                </a:lnTo>
                <a:lnTo>
                  <a:pt x="134" y="146"/>
                </a:lnTo>
                <a:lnTo>
                  <a:pt x="125" y="168"/>
                </a:lnTo>
                <a:lnTo>
                  <a:pt x="120" y="173"/>
                </a:lnTo>
                <a:lnTo>
                  <a:pt x="120" y="177"/>
                </a:lnTo>
                <a:lnTo>
                  <a:pt x="120" y="186"/>
                </a:lnTo>
                <a:lnTo>
                  <a:pt x="120" y="190"/>
                </a:lnTo>
                <a:lnTo>
                  <a:pt x="116" y="204"/>
                </a:lnTo>
                <a:lnTo>
                  <a:pt x="111" y="208"/>
                </a:lnTo>
                <a:lnTo>
                  <a:pt x="111" y="213"/>
                </a:lnTo>
                <a:lnTo>
                  <a:pt x="111" y="226"/>
                </a:lnTo>
                <a:lnTo>
                  <a:pt x="111" y="226"/>
                </a:lnTo>
                <a:lnTo>
                  <a:pt x="111" y="226"/>
                </a:lnTo>
                <a:lnTo>
                  <a:pt x="107" y="230"/>
                </a:lnTo>
                <a:lnTo>
                  <a:pt x="107" y="235"/>
                </a:lnTo>
                <a:lnTo>
                  <a:pt x="107" y="252"/>
                </a:lnTo>
                <a:lnTo>
                  <a:pt x="116" y="279"/>
                </a:lnTo>
                <a:lnTo>
                  <a:pt x="125" y="297"/>
                </a:lnTo>
                <a:lnTo>
                  <a:pt x="125" y="306"/>
                </a:lnTo>
                <a:lnTo>
                  <a:pt x="129" y="314"/>
                </a:lnTo>
                <a:lnTo>
                  <a:pt x="125" y="323"/>
                </a:lnTo>
                <a:lnTo>
                  <a:pt x="125" y="332"/>
                </a:lnTo>
                <a:lnTo>
                  <a:pt x="120" y="341"/>
                </a:lnTo>
                <a:lnTo>
                  <a:pt x="125" y="341"/>
                </a:lnTo>
                <a:lnTo>
                  <a:pt x="120" y="359"/>
                </a:lnTo>
                <a:lnTo>
                  <a:pt x="120" y="377"/>
                </a:lnTo>
                <a:lnTo>
                  <a:pt x="120" y="377"/>
                </a:lnTo>
                <a:lnTo>
                  <a:pt x="120" y="381"/>
                </a:lnTo>
                <a:lnTo>
                  <a:pt x="116" y="381"/>
                </a:lnTo>
                <a:lnTo>
                  <a:pt x="107" y="381"/>
                </a:lnTo>
                <a:lnTo>
                  <a:pt x="107" y="385"/>
                </a:lnTo>
                <a:lnTo>
                  <a:pt x="116" y="385"/>
                </a:lnTo>
                <a:lnTo>
                  <a:pt x="120" y="385"/>
                </a:lnTo>
                <a:lnTo>
                  <a:pt x="125" y="385"/>
                </a:lnTo>
                <a:lnTo>
                  <a:pt x="134" y="385"/>
                </a:lnTo>
                <a:lnTo>
                  <a:pt x="138" y="385"/>
                </a:lnTo>
                <a:lnTo>
                  <a:pt x="147" y="390"/>
                </a:lnTo>
                <a:lnTo>
                  <a:pt x="156" y="394"/>
                </a:lnTo>
                <a:lnTo>
                  <a:pt x="160" y="403"/>
                </a:lnTo>
                <a:lnTo>
                  <a:pt x="174" y="403"/>
                </a:lnTo>
                <a:lnTo>
                  <a:pt x="178" y="403"/>
                </a:lnTo>
                <a:lnTo>
                  <a:pt x="182" y="403"/>
                </a:lnTo>
                <a:lnTo>
                  <a:pt x="191" y="408"/>
                </a:lnTo>
                <a:lnTo>
                  <a:pt x="196" y="403"/>
                </a:lnTo>
                <a:lnTo>
                  <a:pt x="205" y="399"/>
                </a:lnTo>
                <a:lnTo>
                  <a:pt x="205" y="399"/>
                </a:lnTo>
                <a:lnTo>
                  <a:pt x="214" y="394"/>
                </a:lnTo>
                <a:lnTo>
                  <a:pt x="222" y="390"/>
                </a:lnTo>
                <a:lnTo>
                  <a:pt x="227" y="390"/>
                </a:lnTo>
                <a:lnTo>
                  <a:pt x="236" y="390"/>
                </a:lnTo>
                <a:lnTo>
                  <a:pt x="240" y="390"/>
                </a:lnTo>
                <a:lnTo>
                  <a:pt x="253" y="399"/>
                </a:lnTo>
                <a:lnTo>
                  <a:pt x="253" y="399"/>
                </a:lnTo>
                <a:lnTo>
                  <a:pt x="258" y="399"/>
                </a:lnTo>
                <a:lnTo>
                  <a:pt x="262" y="399"/>
                </a:lnTo>
                <a:lnTo>
                  <a:pt x="267" y="394"/>
                </a:lnTo>
                <a:lnTo>
                  <a:pt x="271" y="394"/>
                </a:lnTo>
                <a:lnTo>
                  <a:pt x="276" y="390"/>
                </a:lnTo>
                <a:lnTo>
                  <a:pt x="285" y="394"/>
                </a:lnTo>
                <a:lnTo>
                  <a:pt x="302" y="394"/>
                </a:lnTo>
                <a:lnTo>
                  <a:pt x="311" y="394"/>
                </a:lnTo>
                <a:lnTo>
                  <a:pt x="324" y="399"/>
                </a:lnTo>
                <a:lnTo>
                  <a:pt x="342" y="408"/>
                </a:lnTo>
                <a:lnTo>
                  <a:pt x="342" y="408"/>
                </a:lnTo>
                <a:lnTo>
                  <a:pt x="347" y="408"/>
                </a:lnTo>
                <a:lnTo>
                  <a:pt x="351" y="403"/>
                </a:lnTo>
                <a:lnTo>
                  <a:pt x="351" y="403"/>
                </a:lnTo>
                <a:lnTo>
                  <a:pt x="351" y="403"/>
                </a:lnTo>
                <a:lnTo>
                  <a:pt x="351" y="394"/>
                </a:lnTo>
                <a:lnTo>
                  <a:pt x="351" y="390"/>
                </a:lnTo>
                <a:lnTo>
                  <a:pt x="351" y="385"/>
                </a:lnTo>
                <a:lnTo>
                  <a:pt x="360" y="381"/>
                </a:lnTo>
                <a:lnTo>
                  <a:pt x="360" y="377"/>
                </a:lnTo>
                <a:lnTo>
                  <a:pt x="342" y="368"/>
                </a:lnTo>
                <a:lnTo>
                  <a:pt x="347" y="363"/>
                </a:lnTo>
                <a:lnTo>
                  <a:pt x="342" y="359"/>
                </a:lnTo>
                <a:lnTo>
                  <a:pt x="338" y="354"/>
                </a:lnTo>
                <a:lnTo>
                  <a:pt x="338" y="354"/>
                </a:lnTo>
                <a:lnTo>
                  <a:pt x="351" y="350"/>
                </a:lnTo>
                <a:lnTo>
                  <a:pt x="351" y="346"/>
                </a:lnTo>
                <a:lnTo>
                  <a:pt x="356" y="341"/>
                </a:lnTo>
                <a:lnTo>
                  <a:pt x="351" y="332"/>
                </a:lnTo>
                <a:lnTo>
                  <a:pt x="356" y="323"/>
                </a:lnTo>
                <a:lnTo>
                  <a:pt x="364" y="319"/>
                </a:lnTo>
                <a:lnTo>
                  <a:pt x="373" y="319"/>
                </a:lnTo>
                <a:lnTo>
                  <a:pt x="382" y="319"/>
                </a:lnTo>
                <a:lnTo>
                  <a:pt x="387" y="319"/>
                </a:lnTo>
                <a:lnTo>
                  <a:pt x="387" y="310"/>
                </a:lnTo>
                <a:lnTo>
                  <a:pt x="391" y="301"/>
                </a:lnTo>
                <a:lnTo>
                  <a:pt x="396" y="301"/>
                </a:lnTo>
                <a:lnTo>
                  <a:pt x="391" y="292"/>
                </a:lnTo>
                <a:lnTo>
                  <a:pt x="382" y="266"/>
                </a:lnTo>
                <a:lnTo>
                  <a:pt x="387" y="252"/>
                </a:lnTo>
                <a:lnTo>
                  <a:pt x="387" y="252"/>
                </a:lnTo>
                <a:lnTo>
                  <a:pt x="391" y="248"/>
                </a:lnTo>
                <a:lnTo>
                  <a:pt x="396" y="248"/>
                </a:lnTo>
                <a:lnTo>
                  <a:pt x="391" y="235"/>
                </a:lnTo>
                <a:lnTo>
                  <a:pt x="404" y="230"/>
                </a:lnTo>
                <a:lnTo>
                  <a:pt x="409" y="230"/>
                </a:lnTo>
                <a:lnTo>
                  <a:pt x="409" y="226"/>
                </a:lnTo>
                <a:lnTo>
                  <a:pt x="409" y="226"/>
                </a:lnTo>
                <a:lnTo>
                  <a:pt x="409" y="221"/>
                </a:lnTo>
                <a:lnTo>
                  <a:pt x="427" y="213"/>
                </a:lnTo>
                <a:lnTo>
                  <a:pt x="427" y="204"/>
                </a:lnTo>
                <a:lnTo>
                  <a:pt x="422" y="190"/>
                </a:lnTo>
                <a:lnTo>
                  <a:pt x="422" y="190"/>
                </a:lnTo>
                <a:lnTo>
                  <a:pt x="418" y="181"/>
                </a:lnTo>
                <a:lnTo>
                  <a:pt x="409" y="181"/>
                </a:lnTo>
                <a:lnTo>
                  <a:pt x="396" y="181"/>
                </a:lnTo>
                <a:lnTo>
                  <a:pt x="418" y="177"/>
                </a:lnTo>
                <a:lnTo>
                  <a:pt x="422" y="177"/>
                </a:lnTo>
                <a:lnTo>
                  <a:pt x="422" y="173"/>
                </a:lnTo>
                <a:lnTo>
                  <a:pt x="427" y="168"/>
                </a:lnTo>
                <a:lnTo>
                  <a:pt x="431" y="168"/>
                </a:lnTo>
                <a:lnTo>
                  <a:pt x="435" y="168"/>
                </a:lnTo>
                <a:lnTo>
                  <a:pt x="444" y="177"/>
                </a:lnTo>
                <a:lnTo>
                  <a:pt x="458" y="177"/>
                </a:lnTo>
                <a:lnTo>
                  <a:pt x="462" y="173"/>
                </a:lnTo>
                <a:lnTo>
                  <a:pt x="467" y="168"/>
                </a:lnTo>
                <a:lnTo>
                  <a:pt x="471" y="159"/>
                </a:lnTo>
                <a:lnTo>
                  <a:pt x="489" y="155"/>
                </a:lnTo>
                <a:lnTo>
                  <a:pt x="498" y="128"/>
                </a:lnTo>
                <a:lnTo>
                  <a:pt x="471" y="119"/>
                </a:lnTo>
                <a:lnTo>
                  <a:pt x="467" y="106"/>
                </a:lnTo>
                <a:lnTo>
                  <a:pt x="475" y="88"/>
                </a:lnTo>
                <a:lnTo>
                  <a:pt x="440" y="75"/>
                </a:lnTo>
                <a:lnTo>
                  <a:pt x="422" y="97"/>
                </a:lnTo>
                <a:lnTo>
                  <a:pt x="400" y="102"/>
                </a:lnTo>
                <a:lnTo>
                  <a:pt x="471" y="119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0" name="Freeform 1053">
            <a:extLst>
              <a:ext uri="{FF2B5EF4-FFF2-40B4-BE49-F238E27FC236}">
                <a16:creationId xmlns:a16="http://schemas.microsoft.com/office/drawing/2014/main" id="{B2039572-33E1-42F8-B5CE-C6135EF5B25E}"/>
              </a:ext>
            </a:extLst>
          </p:cNvPr>
          <p:cNvSpPr>
            <a:spLocks/>
          </p:cNvSpPr>
          <p:nvPr/>
        </p:nvSpPr>
        <p:spPr bwMode="auto">
          <a:xfrm>
            <a:off x="5314660" y="4461835"/>
            <a:ext cx="444698" cy="364331"/>
          </a:xfrm>
          <a:custGeom>
            <a:avLst/>
            <a:gdLst>
              <a:gd name="T0" fmla="*/ 422 w 498"/>
              <a:gd name="T1" fmla="*/ 97 h 408"/>
              <a:gd name="T2" fmla="*/ 404 w 498"/>
              <a:gd name="T3" fmla="*/ 44 h 408"/>
              <a:gd name="T4" fmla="*/ 333 w 498"/>
              <a:gd name="T5" fmla="*/ 35 h 408"/>
              <a:gd name="T6" fmla="*/ 293 w 498"/>
              <a:gd name="T7" fmla="*/ 57 h 408"/>
              <a:gd name="T8" fmla="*/ 262 w 498"/>
              <a:gd name="T9" fmla="*/ 22 h 408"/>
              <a:gd name="T10" fmla="*/ 178 w 498"/>
              <a:gd name="T11" fmla="*/ 0 h 408"/>
              <a:gd name="T12" fmla="*/ 129 w 498"/>
              <a:gd name="T13" fmla="*/ 4 h 408"/>
              <a:gd name="T14" fmla="*/ 125 w 498"/>
              <a:gd name="T15" fmla="*/ 22 h 408"/>
              <a:gd name="T16" fmla="*/ 125 w 498"/>
              <a:gd name="T17" fmla="*/ 31 h 408"/>
              <a:gd name="T18" fmla="*/ 138 w 498"/>
              <a:gd name="T19" fmla="*/ 75 h 408"/>
              <a:gd name="T20" fmla="*/ 120 w 498"/>
              <a:gd name="T21" fmla="*/ 111 h 408"/>
              <a:gd name="T22" fmla="*/ 76 w 498"/>
              <a:gd name="T23" fmla="*/ 111 h 408"/>
              <a:gd name="T24" fmla="*/ 72 w 498"/>
              <a:gd name="T25" fmla="*/ 88 h 408"/>
              <a:gd name="T26" fmla="*/ 85 w 498"/>
              <a:gd name="T27" fmla="*/ 66 h 408"/>
              <a:gd name="T28" fmla="*/ 67 w 498"/>
              <a:gd name="T29" fmla="*/ 57 h 408"/>
              <a:gd name="T30" fmla="*/ 54 w 498"/>
              <a:gd name="T31" fmla="*/ 53 h 408"/>
              <a:gd name="T32" fmla="*/ 49 w 498"/>
              <a:gd name="T33" fmla="*/ 44 h 408"/>
              <a:gd name="T34" fmla="*/ 32 w 498"/>
              <a:gd name="T35" fmla="*/ 44 h 408"/>
              <a:gd name="T36" fmla="*/ 23 w 498"/>
              <a:gd name="T37" fmla="*/ 57 h 408"/>
              <a:gd name="T38" fmla="*/ 14 w 498"/>
              <a:gd name="T39" fmla="*/ 62 h 408"/>
              <a:gd name="T40" fmla="*/ 9 w 498"/>
              <a:gd name="T41" fmla="*/ 106 h 408"/>
              <a:gd name="T42" fmla="*/ 0 w 498"/>
              <a:gd name="T43" fmla="*/ 164 h 408"/>
              <a:gd name="T44" fmla="*/ 9 w 498"/>
              <a:gd name="T45" fmla="*/ 195 h 408"/>
              <a:gd name="T46" fmla="*/ 27 w 498"/>
              <a:gd name="T47" fmla="*/ 213 h 408"/>
              <a:gd name="T48" fmla="*/ 40 w 498"/>
              <a:gd name="T49" fmla="*/ 208 h 408"/>
              <a:gd name="T50" fmla="*/ 49 w 498"/>
              <a:gd name="T51" fmla="*/ 204 h 408"/>
              <a:gd name="T52" fmla="*/ 63 w 498"/>
              <a:gd name="T53" fmla="*/ 190 h 408"/>
              <a:gd name="T54" fmla="*/ 58 w 498"/>
              <a:gd name="T55" fmla="*/ 159 h 408"/>
              <a:gd name="T56" fmla="*/ 58 w 498"/>
              <a:gd name="T57" fmla="*/ 119 h 408"/>
              <a:gd name="T58" fmla="*/ 98 w 498"/>
              <a:gd name="T59" fmla="*/ 119 h 408"/>
              <a:gd name="T60" fmla="*/ 138 w 498"/>
              <a:gd name="T61" fmla="*/ 115 h 408"/>
              <a:gd name="T62" fmla="*/ 138 w 498"/>
              <a:gd name="T63" fmla="*/ 128 h 408"/>
              <a:gd name="T64" fmla="*/ 120 w 498"/>
              <a:gd name="T65" fmla="*/ 173 h 408"/>
              <a:gd name="T66" fmla="*/ 111 w 498"/>
              <a:gd name="T67" fmla="*/ 208 h 408"/>
              <a:gd name="T68" fmla="*/ 107 w 498"/>
              <a:gd name="T69" fmla="*/ 230 h 408"/>
              <a:gd name="T70" fmla="*/ 125 w 498"/>
              <a:gd name="T71" fmla="*/ 306 h 408"/>
              <a:gd name="T72" fmla="*/ 125 w 498"/>
              <a:gd name="T73" fmla="*/ 341 h 408"/>
              <a:gd name="T74" fmla="*/ 116 w 498"/>
              <a:gd name="T75" fmla="*/ 381 h 408"/>
              <a:gd name="T76" fmla="*/ 125 w 498"/>
              <a:gd name="T77" fmla="*/ 385 h 408"/>
              <a:gd name="T78" fmla="*/ 160 w 498"/>
              <a:gd name="T79" fmla="*/ 403 h 408"/>
              <a:gd name="T80" fmla="*/ 196 w 498"/>
              <a:gd name="T81" fmla="*/ 403 h 408"/>
              <a:gd name="T82" fmla="*/ 227 w 498"/>
              <a:gd name="T83" fmla="*/ 390 h 408"/>
              <a:gd name="T84" fmla="*/ 258 w 498"/>
              <a:gd name="T85" fmla="*/ 399 h 408"/>
              <a:gd name="T86" fmla="*/ 285 w 498"/>
              <a:gd name="T87" fmla="*/ 394 h 408"/>
              <a:gd name="T88" fmla="*/ 342 w 498"/>
              <a:gd name="T89" fmla="*/ 408 h 408"/>
              <a:gd name="T90" fmla="*/ 351 w 498"/>
              <a:gd name="T91" fmla="*/ 394 h 408"/>
              <a:gd name="T92" fmla="*/ 342 w 498"/>
              <a:gd name="T93" fmla="*/ 368 h 408"/>
              <a:gd name="T94" fmla="*/ 351 w 498"/>
              <a:gd name="T95" fmla="*/ 350 h 408"/>
              <a:gd name="T96" fmla="*/ 364 w 498"/>
              <a:gd name="T97" fmla="*/ 319 h 408"/>
              <a:gd name="T98" fmla="*/ 391 w 498"/>
              <a:gd name="T99" fmla="*/ 301 h 408"/>
              <a:gd name="T100" fmla="*/ 387 w 498"/>
              <a:gd name="T101" fmla="*/ 252 h 408"/>
              <a:gd name="T102" fmla="*/ 409 w 498"/>
              <a:gd name="T103" fmla="*/ 230 h 408"/>
              <a:gd name="T104" fmla="*/ 427 w 498"/>
              <a:gd name="T105" fmla="*/ 204 h 408"/>
              <a:gd name="T106" fmla="*/ 396 w 498"/>
              <a:gd name="T107" fmla="*/ 181 h 408"/>
              <a:gd name="T108" fmla="*/ 431 w 498"/>
              <a:gd name="T109" fmla="*/ 168 h 408"/>
              <a:gd name="T110" fmla="*/ 467 w 498"/>
              <a:gd name="T111" fmla="*/ 168 h 408"/>
              <a:gd name="T112" fmla="*/ 467 w 498"/>
              <a:gd name="T113" fmla="*/ 106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98" h="408">
                <a:moveTo>
                  <a:pt x="471" y="119"/>
                </a:moveTo>
                <a:lnTo>
                  <a:pt x="467" y="106"/>
                </a:lnTo>
                <a:lnTo>
                  <a:pt x="475" y="88"/>
                </a:lnTo>
                <a:lnTo>
                  <a:pt x="440" y="75"/>
                </a:lnTo>
                <a:lnTo>
                  <a:pt x="422" y="97"/>
                </a:lnTo>
                <a:lnTo>
                  <a:pt x="400" y="102"/>
                </a:lnTo>
                <a:lnTo>
                  <a:pt x="396" y="88"/>
                </a:lnTo>
                <a:lnTo>
                  <a:pt x="382" y="93"/>
                </a:lnTo>
                <a:lnTo>
                  <a:pt x="413" y="53"/>
                </a:lnTo>
                <a:lnTo>
                  <a:pt x="404" y="44"/>
                </a:lnTo>
                <a:lnTo>
                  <a:pt x="391" y="49"/>
                </a:lnTo>
                <a:lnTo>
                  <a:pt x="360" y="17"/>
                </a:lnTo>
                <a:lnTo>
                  <a:pt x="360" y="17"/>
                </a:lnTo>
                <a:lnTo>
                  <a:pt x="351" y="17"/>
                </a:lnTo>
                <a:lnTo>
                  <a:pt x="333" y="35"/>
                </a:lnTo>
                <a:lnTo>
                  <a:pt x="324" y="40"/>
                </a:lnTo>
                <a:lnTo>
                  <a:pt x="316" y="40"/>
                </a:lnTo>
                <a:lnTo>
                  <a:pt x="316" y="57"/>
                </a:lnTo>
                <a:lnTo>
                  <a:pt x="307" y="57"/>
                </a:lnTo>
                <a:lnTo>
                  <a:pt x="293" y="57"/>
                </a:lnTo>
                <a:lnTo>
                  <a:pt x="298" y="49"/>
                </a:lnTo>
                <a:lnTo>
                  <a:pt x="293" y="26"/>
                </a:lnTo>
                <a:lnTo>
                  <a:pt x="280" y="22"/>
                </a:lnTo>
                <a:lnTo>
                  <a:pt x="276" y="22"/>
                </a:lnTo>
                <a:lnTo>
                  <a:pt x="262" y="22"/>
                </a:lnTo>
                <a:lnTo>
                  <a:pt x="240" y="22"/>
                </a:lnTo>
                <a:lnTo>
                  <a:pt x="231" y="22"/>
                </a:lnTo>
                <a:lnTo>
                  <a:pt x="205" y="13"/>
                </a:lnTo>
                <a:lnTo>
                  <a:pt x="196" y="9"/>
                </a:lnTo>
                <a:lnTo>
                  <a:pt x="178" y="0"/>
                </a:lnTo>
                <a:lnTo>
                  <a:pt x="165" y="0"/>
                </a:lnTo>
                <a:lnTo>
                  <a:pt x="138" y="0"/>
                </a:lnTo>
                <a:lnTo>
                  <a:pt x="125" y="0"/>
                </a:lnTo>
                <a:lnTo>
                  <a:pt x="125" y="4"/>
                </a:lnTo>
                <a:lnTo>
                  <a:pt x="129" y="4"/>
                </a:lnTo>
                <a:lnTo>
                  <a:pt x="129" y="9"/>
                </a:lnTo>
                <a:lnTo>
                  <a:pt x="129" y="13"/>
                </a:lnTo>
                <a:lnTo>
                  <a:pt x="125" y="17"/>
                </a:lnTo>
                <a:lnTo>
                  <a:pt x="125" y="17"/>
                </a:lnTo>
                <a:lnTo>
                  <a:pt x="125" y="22"/>
                </a:lnTo>
                <a:lnTo>
                  <a:pt x="125" y="22"/>
                </a:lnTo>
                <a:lnTo>
                  <a:pt x="125" y="26"/>
                </a:lnTo>
                <a:lnTo>
                  <a:pt x="125" y="26"/>
                </a:lnTo>
                <a:lnTo>
                  <a:pt x="125" y="31"/>
                </a:lnTo>
                <a:lnTo>
                  <a:pt x="125" y="31"/>
                </a:lnTo>
                <a:lnTo>
                  <a:pt x="125" y="35"/>
                </a:lnTo>
                <a:lnTo>
                  <a:pt x="129" y="31"/>
                </a:lnTo>
                <a:lnTo>
                  <a:pt x="138" y="71"/>
                </a:lnTo>
                <a:lnTo>
                  <a:pt x="138" y="71"/>
                </a:lnTo>
                <a:lnTo>
                  <a:pt x="138" y="75"/>
                </a:lnTo>
                <a:lnTo>
                  <a:pt x="138" y="80"/>
                </a:lnTo>
                <a:lnTo>
                  <a:pt x="143" y="102"/>
                </a:lnTo>
                <a:lnTo>
                  <a:pt x="125" y="106"/>
                </a:lnTo>
                <a:lnTo>
                  <a:pt x="125" y="111"/>
                </a:lnTo>
                <a:lnTo>
                  <a:pt x="120" y="111"/>
                </a:lnTo>
                <a:lnTo>
                  <a:pt x="111" y="111"/>
                </a:lnTo>
                <a:lnTo>
                  <a:pt x="98" y="115"/>
                </a:lnTo>
                <a:lnTo>
                  <a:pt x="89" y="115"/>
                </a:lnTo>
                <a:lnTo>
                  <a:pt x="80" y="111"/>
                </a:lnTo>
                <a:lnTo>
                  <a:pt x="76" y="111"/>
                </a:lnTo>
                <a:lnTo>
                  <a:pt x="67" y="106"/>
                </a:lnTo>
                <a:lnTo>
                  <a:pt x="67" y="102"/>
                </a:lnTo>
                <a:lnTo>
                  <a:pt x="67" y="102"/>
                </a:lnTo>
                <a:lnTo>
                  <a:pt x="67" y="93"/>
                </a:lnTo>
                <a:lnTo>
                  <a:pt x="72" y="88"/>
                </a:lnTo>
                <a:lnTo>
                  <a:pt x="76" y="84"/>
                </a:lnTo>
                <a:lnTo>
                  <a:pt x="80" y="80"/>
                </a:lnTo>
                <a:lnTo>
                  <a:pt x="80" y="75"/>
                </a:lnTo>
                <a:lnTo>
                  <a:pt x="85" y="71"/>
                </a:lnTo>
                <a:lnTo>
                  <a:pt x="85" y="66"/>
                </a:lnTo>
                <a:lnTo>
                  <a:pt x="80" y="66"/>
                </a:lnTo>
                <a:lnTo>
                  <a:pt x="80" y="62"/>
                </a:lnTo>
                <a:lnTo>
                  <a:pt x="76" y="62"/>
                </a:lnTo>
                <a:lnTo>
                  <a:pt x="72" y="62"/>
                </a:lnTo>
                <a:lnTo>
                  <a:pt x="67" y="57"/>
                </a:lnTo>
                <a:lnTo>
                  <a:pt x="67" y="57"/>
                </a:lnTo>
                <a:lnTo>
                  <a:pt x="67" y="53"/>
                </a:lnTo>
                <a:lnTo>
                  <a:pt x="63" y="53"/>
                </a:lnTo>
                <a:lnTo>
                  <a:pt x="58" y="53"/>
                </a:lnTo>
                <a:lnTo>
                  <a:pt x="54" y="53"/>
                </a:lnTo>
                <a:lnTo>
                  <a:pt x="49" y="53"/>
                </a:lnTo>
                <a:lnTo>
                  <a:pt x="45" y="53"/>
                </a:lnTo>
                <a:lnTo>
                  <a:pt x="45" y="53"/>
                </a:lnTo>
                <a:lnTo>
                  <a:pt x="45" y="49"/>
                </a:lnTo>
                <a:lnTo>
                  <a:pt x="49" y="44"/>
                </a:lnTo>
                <a:lnTo>
                  <a:pt x="45" y="44"/>
                </a:lnTo>
                <a:lnTo>
                  <a:pt x="40" y="44"/>
                </a:lnTo>
                <a:lnTo>
                  <a:pt x="32" y="40"/>
                </a:lnTo>
                <a:lnTo>
                  <a:pt x="32" y="40"/>
                </a:lnTo>
                <a:lnTo>
                  <a:pt x="32" y="44"/>
                </a:lnTo>
                <a:lnTo>
                  <a:pt x="27" y="49"/>
                </a:lnTo>
                <a:lnTo>
                  <a:pt x="23" y="49"/>
                </a:lnTo>
                <a:lnTo>
                  <a:pt x="27" y="53"/>
                </a:lnTo>
                <a:lnTo>
                  <a:pt x="27" y="53"/>
                </a:lnTo>
                <a:lnTo>
                  <a:pt x="23" y="57"/>
                </a:lnTo>
                <a:lnTo>
                  <a:pt x="23" y="53"/>
                </a:lnTo>
                <a:lnTo>
                  <a:pt x="18" y="57"/>
                </a:lnTo>
                <a:lnTo>
                  <a:pt x="18" y="57"/>
                </a:lnTo>
                <a:lnTo>
                  <a:pt x="14" y="62"/>
                </a:lnTo>
                <a:lnTo>
                  <a:pt x="14" y="62"/>
                </a:lnTo>
                <a:lnTo>
                  <a:pt x="9" y="71"/>
                </a:lnTo>
                <a:lnTo>
                  <a:pt x="9" y="75"/>
                </a:lnTo>
                <a:lnTo>
                  <a:pt x="9" y="84"/>
                </a:lnTo>
                <a:lnTo>
                  <a:pt x="9" y="97"/>
                </a:lnTo>
                <a:lnTo>
                  <a:pt x="9" y="106"/>
                </a:lnTo>
                <a:lnTo>
                  <a:pt x="9" y="115"/>
                </a:lnTo>
                <a:lnTo>
                  <a:pt x="5" y="128"/>
                </a:lnTo>
                <a:lnTo>
                  <a:pt x="5" y="142"/>
                </a:lnTo>
                <a:lnTo>
                  <a:pt x="0" y="155"/>
                </a:lnTo>
                <a:lnTo>
                  <a:pt x="0" y="164"/>
                </a:lnTo>
                <a:lnTo>
                  <a:pt x="0" y="164"/>
                </a:lnTo>
                <a:lnTo>
                  <a:pt x="0" y="173"/>
                </a:lnTo>
                <a:lnTo>
                  <a:pt x="5" y="186"/>
                </a:lnTo>
                <a:lnTo>
                  <a:pt x="9" y="190"/>
                </a:lnTo>
                <a:lnTo>
                  <a:pt x="9" y="195"/>
                </a:lnTo>
                <a:lnTo>
                  <a:pt x="14" y="199"/>
                </a:lnTo>
                <a:lnTo>
                  <a:pt x="14" y="199"/>
                </a:lnTo>
                <a:lnTo>
                  <a:pt x="18" y="208"/>
                </a:lnTo>
                <a:lnTo>
                  <a:pt x="27" y="213"/>
                </a:lnTo>
                <a:lnTo>
                  <a:pt x="27" y="213"/>
                </a:lnTo>
                <a:lnTo>
                  <a:pt x="27" y="208"/>
                </a:lnTo>
                <a:lnTo>
                  <a:pt x="32" y="213"/>
                </a:lnTo>
                <a:lnTo>
                  <a:pt x="36" y="213"/>
                </a:lnTo>
                <a:lnTo>
                  <a:pt x="36" y="213"/>
                </a:lnTo>
                <a:lnTo>
                  <a:pt x="40" y="208"/>
                </a:lnTo>
                <a:lnTo>
                  <a:pt x="45" y="208"/>
                </a:lnTo>
                <a:lnTo>
                  <a:pt x="45" y="204"/>
                </a:lnTo>
                <a:lnTo>
                  <a:pt x="49" y="204"/>
                </a:lnTo>
                <a:lnTo>
                  <a:pt x="49" y="204"/>
                </a:lnTo>
                <a:lnTo>
                  <a:pt x="49" y="204"/>
                </a:lnTo>
                <a:lnTo>
                  <a:pt x="45" y="199"/>
                </a:lnTo>
                <a:lnTo>
                  <a:pt x="40" y="199"/>
                </a:lnTo>
                <a:lnTo>
                  <a:pt x="49" y="195"/>
                </a:lnTo>
                <a:lnTo>
                  <a:pt x="58" y="195"/>
                </a:lnTo>
                <a:lnTo>
                  <a:pt x="63" y="190"/>
                </a:lnTo>
                <a:lnTo>
                  <a:pt x="67" y="181"/>
                </a:lnTo>
                <a:lnTo>
                  <a:pt x="63" y="177"/>
                </a:lnTo>
                <a:lnTo>
                  <a:pt x="63" y="173"/>
                </a:lnTo>
                <a:lnTo>
                  <a:pt x="58" y="168"/>
                </a:lnTo>
                <a:lnTo>
                  <a:pt x="58" y="159"/>
                </a:lnTo>
                <a:lnTo>
                  <a:pt x="58" y="150"/>
                </a:lnTo>
                <a:lnTo>
                  <a:pt x="58" y="142"/>
                </a:lnTo>
                <a:lnTo>
                  <a:pt x="58" y="133"/>
                </a:lnTo>
                <a:lnTo>
                  <a:pt x="54" y="128"/>
                </a:lnTo>
                <a:lnTo>
                  <a:pt x="58" y="119"/>
                </a:lnTo>
                <a:lnTo>
                  <a:pt x="58" y="115"/>
                </a:lnTo>
                <a:lnTo>
                  <a:pt x="63" y="115"/>
                </a:lnTo>
                <a:lnTo>
                  <a:pt x="72" y="115"/>
                </a:lnTo>
                <a:lnTo>
                  <a:pt x="85" y="119"/>
                </a:lnTo>
                <a:lnTo>
                  <a:pt x="98" y="119"/>
                </a:lnTo>
                <a:lnTo>
                  <a:pt x="111" y="119"/>
                </a:lnTo>
                <a:lnTo>
                  <a:pt x="129" y="115"/>
                </a:lnTo>
                <a:lnTo>
                  <a:pt x="134" y="115"/>
                </a:lnTo>
                <a:lnTo>
                  <a:pt x="138" y="115"/>
                </a:lnTo>
                <a:lnTo>
                  <a:pt x="138" y="115"/>
                </a:lnTo>
                <a:lnTo>
                  <a:pt x="138" y="115"/>
                </a:lnTo>
                <a:lnTo>
                  <a:pt x="143" y="115"/>
                </a:lnTo>
                <a:lnTo>
                  <a:pt x="143" y="119"/>
                </a:lnTo>
                <a:lnTo>
                  <a:pt x="138" y="124"/>
                </a:lnTo>
                <a:lnTo>
                  <a:pt x="138" y="128"/>
                </a:lnTo>
                <a:lnTo>
                  <a:pt x="138" y="128"/>
                </a:lnTo>
                <a:lnTo>
                  <a:pt x="138" y="133"/>
                </a:lnTo>
                <a:lnTo>
                  <a:pt x="134" y="146"/>
                </a:lnTo>
                <a:lnTo>
                  <a:pt x="125" y="168"/>
                </a:lnTo>
                <a:lnTo>
                  <a:pt x="120" y="173"/>
                </a:lnTo>
                <a:lnTo>
                  <a:pt x="120" y="177"/>
                </a:lnTo>
                <a:lnTo>
                  <a:pt x="120" y="186"/>
                </a:lnTo>
                <a:lnTo>
                  <a:pt x="120" y="190"/>
                </a:lnTo>
                <a:lnTo>
                  <a:pt x="116" y="204"/>
                </a:lnTo>
                <a:lnTo>
                  <a:pt x="111" y="208"/>
                </a:lnTo>
                <a:lnTo>
                  <a:pt x="111" y="213"/>
                </a:lnTo>
                <a:lnTo>
                  <a:pt x="111" y="226"/>
                </a:lnTo>
                <a:lnTo>
                  <a:pt x="111" y="226"/>
                </a:lnTo>
                <a:lnTo>
                  <a:pt x="111" y="226"/>
                </a:lnTo>
                <a:lnTo>
                  <a:pt x="107" y="230"/>
                </a:lnTo>
                <a:lnTo>
                  <a:pt x="107" y="235"/>
                </a:lnTo>
                <a:lnTo>
                  <a:pt x="107" y="252"/>
                </a:lnTo>
                <a:lnTo>
                  <a:pt x="116" y="279"/>
                </a:lnTo>
                <a:lnTo>
                  <a:pt x="125" y="297"/>
                </a:lnTo>
                <a:lnTo>
                  <a:pt x="125" y="306"/>
                </a:lnTo>
                <a:lnTo>
                  <a:pt x="129" y="314"/>
                </a:lnTo>
                <a:lnTo>
                  <a:pt x="125" y="323"/>
                </a:lnTo>
                <a:lnTo>
                  <a:pt x="125" y="332"/>
                </a:lnTo>
                <a:lnTo>
                  <a:pt x="120" y="341"/>
                </a:lnTo>
                <a:lnTo>
                  <a:pt x="125" y="341"/>
                </a:lnTo>
                <a:lnTo>
                  <a:pt x="120" y="359"/>
                </a:lnTo>
                <a:lnTo>
                  <a:pt x="120" y="377"/>
                </a:lnTo>
                <a:lnTo>
                  <a:pt x="120" y="377"/>
                </a:lnTo>
                <a:lnTo>
                  <a:pt x="120" y="381"/>
                </a:lnTo>
                <a:lnTo>
                  <a:pt x="116" y="381"/>
                </a:lnTo>
                <a:lnTo>
                  <a:pt x="107" y="381"/>
                </a:lnTo>
                <a:lnTo>
                  <a:pt x="107" y="385"/>
                </a:lnTo>
                <a:lnTo>
                  <a:pt x="116" y="385"/>
                </a:lnTo>
                <a:lnTo>
                  <a:pt x="120" y="385"/>
                </a:lnTo>
                <a:lnTo>
                  <a:pt x="125" y="385"/>
                </a:lnTo>
                <a:lnTo>
                  <a:pt x="134" y="385"/>
                </a:lnTo>
                <a:lnTo>
                  <a:pt x="138" y="385"/>
                </a:lnTo>
                <a:lnTo>
                  <a:pt x="147" y="390"/>
                </a:lnTo>
                <a:lnTo>
                  <a:pt x="156" y="394"/>
                </a:lnTo>
                <a:lnTo>
                  <a:pt x="160" y="403"/>
                </a:lnTo>
                <a:lnTo>
                  <a:pt x="174" y="403"/>
                </a:lnTo>
                <a:lnTo>
                  <a:pt x="178" y="403"/>
                </a:lnTo>
                <a:lnTo>
                  <a:pt x="182" y="403"/>
                </a:lnTo>
                <a:lnTo>
                  <a:pt x="191" y="408"/>
                </a:lnTo>
                <a:lnTo>
                  <a:pt x="196" y="403"/>
                </a:lnTo>
                <a:lnTo>
                  <a:pt x="205" y="399"/>
                </a:lnTo>
                <a:lnTo>
                  <a:pt x="205" y="399"/>
                </a:lnTo>
                <a:lnTo>
                  <a:pt x="214" y="394"/>
                </a:lnTo>
                <a:lnTo>
                  <a:pt x="222" y="390"/>
                </a:lnTo>
                <a:lnTo>
                  <a:pt x="227" y="390"/>
                </a:lnTo>
                <a:lnTo>
                  <a:pt x="236" y="390"/>
                </a:lnTo>
                <a:lnTo>
                  <a:pt x="240" y="390"/>
                </a:lnTo>
                <a:lnTo>
                  <a:pt x="253" y="399"/>
                </a:lnTo>
                <a:lnTo>
                  <a:pt x="253" y="399"/>
                </a:lnTo>
                <a:lnTo>
                  <a:pt x="258" y="399"/>
                </a:lnTo>
                <a:lnTo>
                  <a:pt x="262" y="399"/>
                </a:lnTo>
                <a:lnTo>
                  <a:pt x="267" y="394"/>
                </a:lnTo>
                <a:lnTo>
                  <a:pt x="271" y="394"/>
                </a:lnTo>
                <a:lnTo>
                  <a:pt x="276" y="390"/>
                </a:lnTo>
                <a:lnTo>
                  <a:pt x="285" y="394"/>
                </a:lnTo>
                <a:lnTo>
                  <a:pt x="302" y="394"/>
                </a:lnTo>
                <a:lnTo>
                  <a:pt x="311" y="394"/>
                </a:lnTo>
                <a:lnTo>
                  <a:pt x="324" y="399"/>
                </a:lnTo>
                <a:lnTo>
                  <a:pt x="342" y="408"/>
                </a:lnTo>
                <a:lnTo>
                  <a:pt x="342" y="408"/>
                </a:lnTo>
                <a:lnTo>
                  <a:pt x="347" y="408"/>
                </a:lnTo>
                <a:lnTo>
                  <a:pt x="351" y="403"/>
                </a:lnTo>
                <a:lnTo>
                  <a:pt x="351" y="403"/>
                </a:lnTo>
                <a:lnTo>
                  <a:pt x="351" y="403"/>
                </a:lnTo>
                <a:lnTo>
                  <a:pt x="351" y="394"/>
                </a:lnTo>
                <a:lnTo>
                  <a:pt x="351" y="390"/>
                </a:lnTo>
                <a:lnTo>
                  <a:pt x="351" y="385"/>
                </a:lnTo>
                <a:lnTo>
                  <a:pt x="360" y="381"/>
                </a:lnTo>
                <a:lnTo>
                  <a:pt x="360" y="377"/>
                </a:lnTo>
                <a:lnTo>
                  <a:pt x="342" y="368"/>
                </a:lnTo>
                <a:lnTo>
                  <a:pt x="347" y="363"/>
                </a:lnTo>
                <a:lnTo>
                  <a:pt x="342" y="359"/>
                </a:lnTo>
                <a:lnTo>
                  <a:pt x="338" y="354"/>
                </a:lnTo>
                <a:lnTo>
                  <a:pt x="338" y="354"/>
                </a:lnTo>
                <a:lnTo>
                  <a:pt x="351" y="350"/>
                </a:lnTo>
                <a:lnTo>
                  <a:pt x="351" y="346"/>
                </a:lnTo>
                <a:lnTo>
                  <a:pt x="356" y="341"/>
                </a:lnTo>
                <a:lnTo>
                  <a:pt x="351" y="332"/>
                </a:lnTo>
                <a:lnTo>
                  <a:pt x="356" y="323"/>
                </a:lnTo>
                <a:lnTo>
                  <a:pt x="364" y="319"/>
                </a:lnTo>
                <a:lnTo>
                  <a:pt x="373" y="319"/>
                </a:lnTo>
                <a:lnTo>
                  <a:pt x="382" y="319"/>
                </a:lnTo>
                <a:lnTo>
                  <a:pt x="387" y="319"/>
                </a:lnTo>
                <a:lnTo>
                  <a:pt x="387" y="310"/>
                </a:lnTo>
                <a:lnTo>
                  <a:pt x="391" y="301"/>
                </a:lnTo>
                <a:lnTo>
                  <a:pt x="396" y="301"/>
                </a:lnTo>
                <a:lnTo>
                  <a:pt x="391" y="292"/>
                </a:lnTo>
                <a:lnTo>
                  <a:pt x="382" y="266"/>
                </a:lnTo>
                <a:lnTo>
                  <a:pt x="387" y="252"/>
                </a:lnTo>
                <a:lnTo>
                  <a:pt x="387" y="252"/>
                </a:lnTo>
                <a:lnTo>
                  <a:pt x="391" y="248"/>
                </a:lnTo>
                <a:lnTo>
                  <a:pt x="396" y="248"/>
                </a:lnTo>
                <a:lnTo>
                  <a:pt x="391" y="235"/>
                </a:lnTo>
                <a:lnTo>
                  <a:pt x="404" y="230"/>
                </a:lnTo>
                <a:lnTo>
                  <a:pt x="409" y="230"/>
                </a:lnTo>
                <a:lnTo>
                  <a:pt x="409" y="226"/>
                </a:lnTo>
                <a:lnTo>
                  <a:pt x="409" y="226"/>
                </a:lnTo>
                <a:lnTo>
                  <a:pt x="409" y="221"/>
                </a:lnTo>
                <a:lnTo>
                  <a:pt x="427" y="213"/>
                </a:lnTo>
                <a:lnTo>
                  <a:pt x="427" y="204"/>
                </a:lnTo>
                <a:lnTo>
                  <a:pt x="422" y="190"/>
                </a:lnTo>
                <a:lnTo>
                  <a:pt x="422" y="190"/>
                </a:lnTo>
                <a:lnTo>
                  <a:pt x="418" y="181"/>
                </a:lnTo>
                <a:lnTo>
                  <a:pt x="409" y="181"/>
                </a:lnTo>
                <a:lnTo>
                  <a:pt x="396" y="181"/>
                </a:lnTo>
                <a:lnTo>
                  <a:pt x="418" y="177"/>
                </a:lnTo>
                <a:lnTo>
                  <a:pt x="422" y="177"/>
                </a:lnTo>
                <a:lnTo>
                  <a:pt x="422" y="173"/>
                </a:lnTo>
                <a:lnTo>
                  <a:pt x="427" y="168"/>
                </a:lnTo>
                <a:lnTo>
                  <a:pt x="431" y="168"/>
                </a:lnTo>
                <a:lnTo>
                  <a:pt x="435" y="168"/>
                </a:lnTo>
                <a:lnTo>
                  <a:pt x="444" y="177"/>
                </a:lnTo>
                <a:lnTo>
                  <a:pt x="458" y="177"/>
                </a:lnTo>
                <a:lnTo>
                  <a:pt x="462" y="173"/>
                </a:lnTo>
                <a:lnTo>
                  <a:pt x="467" y="168"/>
                </a:lnTo>
                <a:lnTo>
                  <a:pt x="471" y="159"/>
                </a:lnTo>
                <a:lnTo>
                  <a:pt x="489" y="155"/>
                </a:lnTo>
                <a:lnTo>
                  <a:pt x="498" y="128"/>
                </a:lnTo>
                <a:lnTo>
                  <a:pt x="471" y="119"/>
                </a:lnTo>
                <a:lnTo>
                  <a:pt x="467" y="106"/>
                </a:lnTo>
                <a:lnTo>
                  <a:pt x="475" y="88"/>
                </a:lnTo>
                <a:lnTo>
                  <a:pt x="440" y="75"/>
                </a:lnTo>
                <a:lnTo>
                  <a:pt x="422" y="97"/>
                </a:lnTo>
                <a:lnTo>
                  <a:pt x="400" y="102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1" name="Freeform 1054">
            <a:extLst>
              <a:ext uri="{FF2B5EF4-FFF2-40B4-BE49-F238E27FC236}">
                <a16:creationId xmlns:a16="http://schemas.microsoft.com/office/drawing/2014/main" id="{4A7F60C3-CF30-414A-972F-E418F282C081}"/>
              </a:ext>
            </a:extLst>
          </p:cNvPr>
          <p:cNvSpPr>
            <a:spLocks/>
          </p:cNvSpPr>
          <p:nvPr/>
        </p:nvSpPr>
        <p:spPr bwMode="auto">
          <a:xfrm>
            <a:off x="5556655" y="4326995"/>
            <a:ext cx="483989" cy="261641"/>
          </a:xfrm>
          <a:custGeom>
            <a:avLst/>
            <a:gdLst>
              <a:gd name="T0" fmla="*/ 36 w 542"/>
              <a:gd name="T1" fmla="*/ 208 h 293"/>
              <a:gd name="T2" fmla="*/ 27 w 542"/>
              <a:gd name="T3" fmla="*/ 120 h 293"/>
              <a:gd name="T4" fmla="*/ 9 w 542"/>
              <a:gd name="T5" fmla="*/ 80 h 293"/>
              <a:gd name="T6" fmla="*/ 31 w 542"/>
              <a:gd name="T7" fmla="*/ 75 h 293"/>
              <a:gd name="T8" fmla="*/ 53 w 542"/>
              <a:gd name="T9" fmla="*/ 49 h 293"/>
              <a:gd name="T10" fmla="*/ 102 w 542"/>
              <a:gd name="T11" fmla="*/ 71 h 293"/>
              <a:gd name="T12" fmla="*/ 129 w 542"/>
              <a:gd name="T13" fmla="*/ 58 h 293"/>
              <a:gd name="T14" fmla="*/ 142 w 542"/>
              <a:gd name="T15" fmla="*/ 84 h 293"/>
              <a:gd name="T16" fmla="*/ 169 w 542"/>
              <a:gd name="T17" fmla="*/ 106 h 293"/>
              <a:gd name="T18" fmla="*/ 187 w 542"/>
              <a:gd name="T19" fmla="*/ 75 h 293"/>
              <a:gd name="T20" fmla="*/ 200 w 542"/>
              <a:gd name="T21" fmla="*/ 49 h 293"/>
              <a:gd name="T22" fmla="*/ 213 w 542"/>
              <a:gd name="T23" fmla="*/ 27 h 293"/>
              <a:gd name="T24" fmla="*/ 235 w 542"/>
              <a:gd name="T25" fmla="*/ 4 h 293"/>
              <a:gd name="T26" fmla="*/ 267 w 542"/>
              <a:gd name="T27" fmla="*/ 18 h 293"/>
              <a:gd name="T28" fmla="*/ 289 w 542"/>
              <a:gd name="T29" fmla="*/ 49 h 293"/>
              <a:gd name="T30" fmla="*/ 320 w 542"/>
              <a:gd name="T31" fmla="*/ 67 h 293"/>
              <a:gd name="T32" fmla="*/ 360 w 542"/>
              <a:gd name="T33" fmla="*/ 71 h 293"/>
              <a:gd name="T34" fmla="*/ 400 w 542"/>
              <a:gd name="T35" fmla="*/ 71 h 293"/>
              <a:gd name="T36" fmla="*/ 444 w 542"/>
              <a:gd name="T37" fmla="*/ 44 h 293"/>
              <a:gd name="T38" fmla="*/ 488 w 542"/>
              <a:gd name="T39" fmla="*/ 71 h 293"/>
              <a:gd name="T40" fmla="*/ 488 w 542"/>
              <a:gd name="T41" fmla="*/ 80 h 293"/>
              <a:gd name="T42" fmla="*/ 506 w 542"/>
              <a:gd name="T43" fmla="*/ 111 h 293"/>
              <a:gd name="T44" fmla="*/ 493 w 542"/>
              <a:gd name="T45" fmla="*/ 102 h 293"/>
              <a:gd name="T46" fmla="*/ 475 w 542"/>
              <a:gd name="T47" fmla="*/ 111 h 293"/>
              <a:gd name="T48" fmla="*/ 453 w 542"/>
              <a:gd name="T49" fmla="*/ 129 h 293"/>
              <a:gd name="T50" fmla="*/ 440 w 542"/>
              <a:gd name="T51" fmla="*/ 151 h 293"/>
              <a:gd name="T52" fmla="*/ 400 w 542"/>
              <a:gd name="T53" fmla="*/ 155 h 293"/>
              <a:gd name="T54" fmla="*/ 444 w 542"/>
              <a:gd name="T55" fmla="*/ 151 h 293"/>
              <a:gd name="T56" fmla="*/ 457 w 542"/>
              <a:gd name="T57" fmla="*/ 129 h 293"/>
              <a:gd name="T58" fmla="*/ 480 w 542"/>
              <a:gd name="T59" fmla="*/ 115 h 293"/>
              <a:gd name="T60" fmla="*/ 497 w 542"/>
              <a:gd name="T61" fmla="*/ 115 h 293"/>
              <a:gd name="T62" fmla="*/ 524 w 542"/>
              <a:gd name="T63" fmla="*/ 129 h 293"/>
              <a:gd name="T64" fmla="*/ 537 w 542"/>
              <a:gd name="T65" fmla="*/ 155 h 293"/>
              <a:gd name="T66" fmla="*/ 528 w 542"/>
              <a:gd name="T67" fmla="*/ 173 h 293"/>
              <a:gd name="T68" fmla="*/ 515 w 542"/>
              <a:gd name="T69" fmla="*/ 182 h 293"/>
              <a:gd name="T70" fmla="*/ 502 w 542"/>
              <a:gd name="T71" fmla="*/ 191 h 293"/>
              <a:gd name="T72" fmla="*/ 515 w 542"/>
              <a:gd name="T73" fmla="*/ 191 h 293"/>
              <a:gd name="T74" fmla="*/ 524 w 542"/>
              <a:gd name="T75" fmla="*/ 186 h 293"/>
              <a:gd name="T76" fmla="*/ 506 w 542"/>
              <a:gd name="T77" fmla="*/ 222 h 293"/>
              <a:gd name="T78" fmla="*/ 480 w 542"/>
              <a:gd name="T79" fmla="*/ 235 h 293"/>
              <a:gd name="T80" fmla="*/ 484 w 542"/>
              <a:gd name="T81" fmla="*/ 231 h 293"/>
              <a:gd name="T82" fmla="*/ 484 w 542"/>
              <a:gd name="T83" fmla="*/ 222 h 293"/>
              <a:gd name="T84" fmla="*/ 457 w 542"/>
              <a:gd name="T85" fmla="*/ 217 h 293"/>
              <a:gd name="T86" fmla="*/ 435 w 542"/>
              <a:gd name="T87" fmla="*/ 235 h 293"/>
              <a:gd name="T88" fmla="*/ 404 w 542"/>
              <a:gd name="T89" fmla="*/ 257 h 293"/>
              <a:gd name="T90" fmla="*/ 404 w 542"/>
              <a:gd name="T91" fmla="*/ 275 h 293"/>
              <a:gd name="T92" fmla="*/ 409 w 542"/>
              <a:gd name="T93" fmla="*/ 293 h 293"/>
              <a:gd name="T94" fmla="*/ 391 w 542"/>
              <a:gd name="T95" fmla="*/ 288 h 293"/>
              <a:gd name="T96" fmla="*/ 369 w 542"/>
              <a:gd name="T97" fmla="*/ 270 h 293"/>
              <a:gd name="T98" fmla="*/ 320 w 542"/>
              <a:gd name="T99" fmla="*/ 262 h 293"/>
              <a:gd name="T100" fmla="*/ 258 w 542"/>
              <a:gd name="T101" fmla="*/ 244 h 293"/>
              <a:gd name="T102" fmla="*/ 196 w 542"/>
              <a:gd name="T103" fmla="*/ 257 h 293"/>
              <a:gd name="T104" fmla="*/ 142 w 542"/>
              <a:gd name="T105" fmla="*/ 204 h 293"/>
              <a:gd name="T106" fmla="*/ 53 w 542"/>
              <a:gd name="T107" fmla="*/ 191 h 293"/>
              <a:gd name="T108" fmla="*/ 80 w 542"/>
              <a:gd name="T10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2" h="293">
                <a:moveTo>
                  <a:pt x="80" y="168"/>
                </a:moveTo>
                <a:lnTo>
                  <a:pt x="67" y="182"/>
                </a:lnTo>
                <a:lnTo>
                  <a:pt x="62" y="186"/>
                </a:lnTo>
                <a:lnTo>
                  <a:pt x="53" y="191"/>
                </a:lnTo>
                <a:lnTo>
                  <a:pt x="45" y="191"/>
                </a:lnTo>
                <a:lnTo>
                  <a:pt x="45" y="208"/>
                </a:lnTo>
                <a:lnTo>
                  <a:pt x="36" y="208"/>
                </a:lnTo>
                <a:lnTo>
                  <a:pt x="22" y="208"/>
                </a:lnTo>
                <a:lnTo>
                  <a:pt x="27" y="200"/>
                </a:lnTo>
                <a:lnTo>
                  <a:pt x="22" y="177"/>
                </a:lnTo>
                <a:lnTo>
                  <a:pt x="27" y="164"/>
                </a:lnTo>
                <a:lnTo>
                  <a:pt x="27" y="129"/>
                </a:lnTo>
                <a:lnTo>
                  <a:pt x="27" y="120"/>
                </a:lnTo>
                <a:lnTo>
                  <a:pt x="27" y="120"/>
                </a:lnTo>
                <a:lnTo>
                  <a:pt x="18" y="115"/>
                </a:lnTo>
                <a:lnTo>
                  <a:pt x="9" y="111"/>
                </a:lnTo>
                <a:lnTo>
                  <a:pt x="14" y="102"/>
                </a:lnTo>
                <a:lnTo>
                  <a:pt x="18" y="98"/>
                </a:lnTo>
                <a:lnTo>
                  <a:pt x="18" y="89"/>
                </a:lnTo>
                <a:lnTo>
                  <a:pt x="14" y="84"/>
                </a:lnTo>
                <a:lnTo>
                  <a:pt x="9" y="80"/>
                </a:lnTo>
                <a:lnTo>
                  <a:pt x="5" y="80"/>
                </a:lnTo>
                <a:lnTo>
                  <a:pt x="5" y="75"/>
                </a:lnTo>
                <a:lnTo>
                  <a:pt x="0" y="71"/>
                </a:lnTo>
                <a:lnTo>
                  <a:pt x="0" y="67"/>
                </a:lnTo>
                <a:lnTo>
                  <a:pt x="0" y="62"/>
                </a:lnTo>
                <a:lnTo>
                  <a:pt x="14" y="67"/>
                </a:lnTo>
                <a:lnTo>
                  <a:pt x="31" y="75"/>
                </a:lnTo>
                <a:lnTo>
                  <a:pt x="36" y="71"/>
                </a:lnTo>
                <a:lnTo>
                  <a:pt x="40" y="71"/>
                </a:lnTo>
                <a:lnTo>
                  <a:pt x="40" y="71"/>
                </a:lnTo>
                <a:lnTo>
                  <a:pt x="45" y="58"/>
                </a:lnTo>
                <a:lnTo>
                  <a:pt x="45" y="58"/>
                </a:lnTo>
                <a:lnTo>
                  <a:pt x="49" y="49"/>
                </a:lnTo>
                <a:lnTo>
                  <a:pt x="53" y="49"/>
                </a:lnTo>
                <a:lnTo>
                  <a:pt x="53" y="49"/>
                </a:lnTo>
                <a:lnTo>
                  <a:pt x="85" y="53"/>
                </a:lnTo>
                <a:lnTo>
                  <a:pt x="85" y="67"/>
                </a:lnTo>
                <a:lnTo>
                  <a:pt x="89" y="62"/>
                </a:lnTo>
                <a:lnTo>
                  <a:pt x="93" y="62"/>
                </a:lnTo>
                <a:lnTo>
                  <a:pt x="98" y="62"/>
                </a:lnTo>
                <a:lnTo>
                  <a:pt x="102" y="71"/>
                </a:lnTo>
                <a:lnTo>
                  <a:pt x="107" y="71"/>
                </a:lnTo>
                <a:lnTo>
                  <a:pt x="111" y="75"/>
                </a:lnTo>
                <a:lnTo>
                  <a:pt x="116" y="75"/>
                </a:lnTo>
                <a:lnTo>
                  <a:pt x="116" y="67"/>
                </a:lnTo>
                <a:lnTo>
                  <a:pt x="125" y="62"/>
                </a:lnTo>
                <a:lnTo>
                  <a:pt x="125" y="62"/>
                </a:lnTo>
                <a:lnTo>
                  <a:pt x="129" y="58"/>
                </a:lnTo>
                <a:lnTo>
                  <a:pt x="125" y="53"/>
                </a:lnTo>
                <a:lnTo>
                  <a:pt x="133" y="53"/>
                </a:lnTo>
                <a:lnTo>
                  <a:pt x="138" y="49"/>
                </a:lnTo>
                <a:lnTo>
                  <a:pt x="138" y="58"/>
                </a:lnTo>
                <a:lnTo>
                  <a:pt x="142" y="62"/>
                </a:lnTo>
                <a:lnTo>
                  <a:pt x="142" y="75"/>
                </a:lnTo>
                <a:lnTo>
                  <a:pt x="142" y="84"/>
                </a:lnTo>
                <a:lnTo>
                  <a:pt x="142" y="98"/>
                </a:lnTo>
                <a:lnTo>
                  <a:pt x="147" y="98"/>
                </a:lnTo>
                <a:lnTo>
                  <a:pt x="151" y="102"/>
                </a:lnTo>
                <a:lnTo>
                  <a:pt x="156" y="98"/>
                </a:lnTo>
                <a:lnTo>
                  <a:pt x="160" y="102"/>
                </a:lnTo>
                <a:lnTo>
                  <a:pt x="164" y="106"/>
                </a:lnTo>
                <a:lnTo>
                  <a:pt x="169" y="106"/>
                </a:lnTo>
                <a:lnTo>
                  <a:pt x="187" y="98"/>
                </a:lnTo>
                <a:lnTo>
                  <a:pt x="187" y="98"/>
                </a:lnTo>
                <a:lnTo>
                  <a:pt x="191" y="93"/>
                </a:lnTo>
                <a:lnTo>
                  <a:pt x="187" y="89"/>
                </a:lnTo>
                <a:lnTo>
                  <a:pt x="187" y="84"/>
                </a:lnTo>
                <a:lnTo>
                  <a:pt x="187" y="80"/>
                </a:lnTo>
                <a:lnTo>
                  <a:pt x="187" y="75"/>
                </a:lnTo>
                <a:lnTo>
                  <a:pt x="187" y="67"/>
                </a:lnTo>
                <a:lnTo>
                  <a:pt x="187" y="62"/>
                </a:lnTo>
                <a:lnTo>
                  <a:pt x="191" y="58"/>
                </a:lnTo>
                <a:lnTo>
                  <a:pt x="191" y="49"/>
                </a:lnTo>
                <a:lnTo>
                  <a:pt x="196" y="44"/>
                </a:lnTo>
                <a:lnTo>
                  <a:pt x="200" y="44"/>
                </a:lnTo>
                <a:lnTo>
                  <a:pt x="200" y="49"/>
                </a:lnTo>
                <a:lnTo>
                  <a:pt x="204" y="53"/>
                </a:lnTo>
                <a:lnTo>
                  <a:pt x="209" y="53"/>
                </a:lnTo>
                <a:lnTo>
                  <a:pt x="209" y="49"/>
                </a:lnTo>
                <a:lnTo>
                  <a:pt x="209" y="44"/>
                </a:lnTo>
                <a:lnTo>
                  <a:pt x="213" y="35"/>
                </a:lnTo>
                <a:lnTo>
                  <a:pt x="209" y="31"/>
                </a:lnTo>
                <a:lnTo>
                  <a:pt x="213" y="27"/>
                </a:lnTo>
                <a:lnTo>
                  <a:pt x="218" y="22"/>
                </a:lnTo>
                <a:lnTo>
                  <a:pt x="218" y="13"/>
                </a:lnTo>
                <a:lnTo>
                  <a:pt x="222" y="9"/>
                </a:lnTo>
                <a:lnTo>
                  <a:pt x="227" y="4"/>
                </a:lnTo>
                <a:lnTo>
                  <a:pt x="235" y="4"/>
                </a:lnTo>
                <a:lnTo>
                  <a:pt x="235" y="4"/>
                </a:lnTo>
                <a:lnTo>
                  <a:pt x="235" y="4"/>
                </a:lnTo>
                <a:lnTo>
                  <a:pt x="240" y="0"/>
                </a:lnTo>
                <a:lnTo>
                  <a:pt x="249" y="0"/>
                </a:lnTo>
                <a:lnTo>
                  <a:pt x="253" y="0"/>
                </a:lnTo>
                <a:lnTo>
                  <a:pt x="258" y="4"/>
                </a:lnTo>
                <a:lnTo>
                  <a:pt x="253" y="4"/>
                </a:lnTo>
                <a:lnTo>
                  <a:pt x="258" y="9"/>
                </a:lnTo>
                <a:lnTo>
                  <a:pt x="267" y="18"/>
                </a:lnTo>
                <a:lnTo>
                  <a:pt x="262" y="22"/>
                </a:lnTo>
                <a:lnTo>
                  <a:pt x="262" y="27"/>
                </a:lnTo>
                <a:lnTo>
                  <a:pt x="262" y="27"/>
                </a:lnTo>
                <a:lnTo>
                  <a:pt x="267" y="31"/>
                </a:lnTo>
                <a:lnTo>
                  <a:pt x="275" y="40"/>
                </a:lnTo>
                <a:lnTo>
                  <a:pt x="275" y="40"/>
                </a:lnTo>
                <a:lnTo>
                  <a:pt x="289" y="49"/>
                </a:lnTo>
                <a:lnTo>
                  <a:pt x="293" y="58"/>
                </a:lnTo>
                <a:lnTo>
                  <a:pt x="298" y="62"/>
                </a:lnTo>
                <a:lnTo>
                  <a:pt x="302" y="71"/>
                </a:lnTo>
                <a:lnTo>
                  <a:pt x="302" y="80"/>
                </a:lnTo>
                <a:lnTo>
                  <a:pt x="311" y="80"/>
                </a:lnTo>
                <a:lnTo>
                  <a:pt x="315" y="75"/>
                </a:lnTo>
                <a:lnTo>
                  <a:pt x="320" y="67"/>
                </a:lnTo>
                <a:lnTo>
                  <a:pt x="324" y="58"/>
                </a:lnTo>
                <a:lnTo>
                  <a:pt x="338" y="40"/>
                </a:lnTo>
                <a:lnTo>
                  <a:pt x="346" y="40"/>
                </a:lnTo>
                <a:lnTo>
                  <a:pt x="351" y="40"/>
                </a:lnTo>
                <a:lnTo>
                  <a:pt x="355" y="49"/>
                </a:lnTo>
                <a:lnTo>
                  <a:pt x="364" y="62"/>
                </a:lnTo>
                <a:lnTo>
                  <a:pt x="360" y="71"/>
                </a:lnTo>
                <a:lnTo>
                  <a:pt x="364" y="75"/>
                </a:lnTo>
                <a:lnTo>
                  <a:pt x="369" y="80"/>
                </a:lnTo>
                <a:lnTo>
                  <a:pt x="373" y="80"/>
                </a:lnTo>
                <a:lnTo>
                  <a:pt x="377" y="84"/>
                </a:lnTo>
                <a:lnTo>
                  <a:pt x="377" y="80"/>
                </a:lnTo>
                <a:lnTo>
                  <a:pt x="386" y="80"/>
                </a:lnTo>
                <a:lnTo>
                  <a:pt x="400" y="71"/>
                </a:lnTo>
                <a:lnTo>
                  <a:pt x="413" y="62"/>
                </a:lnTo>
                <a:lnTo>
                  <a:pt x="422" y="58"/>
                </a:lnTo>
                <a:lnTo>
                  <a:pt x="422" y="58"/>
                </a:lnTo>
                <a:lnTo>
                  <a:pt x="426" y="53"/>
                </a:lnTo>
                <a:lnTo>
                  <a:pt x="435" y="49"/>
                </a:lnTo>
                <a:lnTo>
                  <a:pt x="435" y="49"/>
                </a:lnTo>
                <a:lnTo>
                  <a:pt x="444" y="44"/>
                </a:lnTo>
                <a:lnTo>
                  <a:pt x="466" y="31"/>
                </a:lnTo>
                <a:lnTo>
                  <a:pt x="480" y="31"/>
                </a:lnTo>
                <a:lnTo>
                  <a:pt x="493" y="49"/>
                </a:lnTo>
                <a:lnTo>
                  <a:pt x="493" y="53"/>
                </a:lnTo>
                <a:lnTo>
                  <a:pt x="497" y="58"/>
                </a:lnTo>
                <a:lnTo>
                  <a:pt x="493" y="67"/>
                </a:lnTo>
                <a:lnTo>
                  <a:pt x="488" y="71"/>
                </a:lnTo>
                <a:lnTo>
                  <a:pt x="488" y="75"/>
                </a:lnTo>
                <a:lnTo>
                  <a:pt x="484" y="75"/>
                </a:lnTo>
                <a:lnTo>
                  <a:pt x="475" y="80"/>
                </a:lnTo>
                <a:lnTo>
                  <a:pt x="480" y="84"/>
                </a:lnTo>
                <a:lnTo>
                  <a:pt x="484" y="84"/>
                </a:lnTo>
                <a:lnTo>
                  <a:pt x="488" y="80"/>
                </a:lnTo>
                <a:lnTo>
                  <a:pt x="488" y="80"/>
                </a:lnTo>
                <a:lnTo>
                  <a:pt x="493" y="84"/>
                </a:lnTo>
                <a:lnTo>
                  <a:pt x="497" y="89"/>
                </a:lnTo>
                <a:lnTo>
                  <a:pt x="497" y="93"/>
                </a:lnTo>
                <a:lnTo>
                  <a:pt x="506" y="102"/>
                </a:lnTo>
                <a:lnTo>
                  <a:pt x="511" y="111"/>
                </a:lnTo>
                <a:lnTo>
                  <a:pt x="511" y="111"/>
                </a:lnTo>
                <a:lnTo>
                  <a:pt x="506" y="111"/>
                </a:lnTo>
                <a:lnTo>
                  <a:pt x="506" y="106"/>
                </a:lnTo>
                <a:lnTo>
                  <a:pt x="502" y="111"/>
                </a:lnTo>
                <a:lnTo>
                  <a:pt x="502" y="111"/>
                </a:lnTo>
                <a:lnTo>
                  <a:pt x="497" y="111"/>
                </a:lnTo>
                <a:lnTo>
                  <a:pt x="497" y="106"/>
                </a:lnTo>
                <a:lnTo>
                  <a:pt x="493" y="106"/>
                </a:lnTo>
                <a:lnTo>
                  <a:pt x="493" y="102"/>
                </a:lnTo>
                <a:lnTo>
                  <a:pt x="493" y="98"/>
                </a:lnTo>
                <a:lnTo>
                  <a:pt x="488" y="102"/>
                </a:lnTo>
                <a:lnTo>
                  <a:pt x="488" y="102"/>
                </a:lnTo>
                <a:lnTo>
                  <a:pt x="484" y="106"/>
                </a:lnTo>
                <a:lnTo>
                  <a:pt x="484" y="106"/>
                </a:lnTo>
                <a:lnTo>
                  <a:pt x="480" y="106"/>
                </a:lnTo>
                <a:lnTo>
                  <a:pt x="475" y="111"/>
                </a:lnTo>
                <a:lnTo>
                  <a:pt x="475" y="115"/>
                </a:lnTo>
                <a:lnTo>
                  <a:pt x="471" y="120"/>
                </a:lnTo>
                <a:lnTo>
                  <a:pt x="471" y="124"/>
                </a:lnTo>
                <a:lnTo>
                  <a:pt x="466" y="124"/>
                </a:lnTo>
                <a:lnTo>
                  <a:pt x="457" y="124"/>
                </a:lnTo>
                <a:lnTo>
                  <a:pt x="457" y="129"/>
                </a:lnTo>
                <a:lnTo>
                  <a:pt x="453" y="129"/>
                </a:lnTo>
                <a:lnTo>
                  <a:pt x="453" y="133"/>
                </a:lnTo>
                <a:lnTo>
                  <a:pt x="453" y="133"/>
                </a:lnTo>
                <a:lnTo>
                  <a:pt x="453" y="137"/>
                </a:lnTo>
                <a:lnTo>
                  <a:pt x="449" y="142"/>
                </a:lnTo>
                <a:lnTo>
                  <a:pt x="444" y="142"/>
                </a:lnTo>
                <a:lnTo>
                  <a:pt x="444" y="146"/>
                </a:lnTo>
                <a:lnTo>
                  <a:pt x="440" y="151"/>
                </a:lnTo>
                <a:lnTo>
                  <a:pt x="431" y="151"/>
                </a:lnTo>
                <a:lnTo>
                  <a:pt x="426" y="151"/>
                </a:lnTo>
                <a:lnTo>
                  <a:pt x="417" y="151"/>
                </a:lnTo>
                <a:lnTo>
                  <a:pt x="409" y="151"/>
                </a:lnTo>
                <a:lnTo>
                  <a:pt x="404" y="151"/>
                </a:lnTo>
                <a:lnTo>
                  <a:pt x="400" y="151"/>
                </a:lnTo>
                <a:lnTo>
                  <a:pt x="400" y="155"/>
                </a:lnTo>
                <a:lnTo>
                  <a:pt x="404" y="151"/>
                </a:lnTo>
                <a:lnTo>
                  <a:pt x="409" y="151"/>
                </a:lnTo>
                <a:lnTo>
                  <a:pt x="413" y="151"/>
                </a:lnTo>
                <a:lnTo>
                  <a:pt x="417" y="155"/>
                </a:lnTo>
                <a:lnTo>
                  <a:pt x="426" y="155"/>
                </a:lnTo>
                <a:lnTo>
                  <a:pt x="440" y="155"/>
                </a:lnTo>
                <a:lnTo>
                  <a:pt x="444" y="151"/>
                </a:lnTo>
                <a:lnTo>
                  <a:pt x="449" y="151"/>
                </a:lnTo>
                <a:lnTo>
                  <a:pt x="449" y="146"/>
                </a:lnTo>
                <a:lnTo>
                  <a:pt x="453" y="146"/>
                </a:lnTo>
                <a:lnTo>
                  <a:pt x="453" y="142"/>
                </a:lnTo>
                <a:lnTo>
                  <a:pt x="453" y="142"/>
                </a:lnTo>
                <a:lnTo>
                  <a:pt x="453" y="133"/>
                </a:lnTo>
                <a:lnTo>
                  <a:pt x="457" y="129"/>
                </a:lnTo>
                <a:lnTo>
                  <a:pt x="462" y="129"/>
                </a:lnTo>
                <a:lnTo>
                  <a:pt x="466" y="129"/>
                </a:lnTo>
                <a:lnTo>
                  <a:pt x="466" y="129"/>
                </a:lnTo>
                <a:lnTo>
                  <a:pt x="471" y="129"/>
                </a:lnTo>
                <a:lnTo>
                  <a:pt x="475" y="124"/>
                </a:lnTo>
                <a:lnTo>
                  <a:pt x="475" y="120"/>
                </a:lnTo>
                <a:lnTo>
                  <a:pt x="480" y="115"/>
                </a:lnTo>
                <a:lnTo>
                  <a:pt x="480" y="115"/>
                </a:lnTo>
                <a:lnTo>
                  <a:pt x="488" y="111"/>
                </a:lnTo>
                <a:lnTo>
                  <a:pt x="488" y="111"/>
                </a:lnTo>
                <a:lnTo>
                  <a:pt x="493" y="115"/>
                </a:lnTo>
                <a:lnTo>
                  <a:pt x="493" y="115"/>
                </a:lnTo>
                <a:lnTo>
                  <a:pt x="497" y="115"/>
                </a:lnTo>
                <a:lnTo>
                  <a:pt x="497" y="115"/>
                </a:lnTo>
                <a:lnTo>
                  <a:pt x="502" y="115"/>
                </a:lnTo>
                <a:lnTo>
                  <a:pt x="506" y="115"/>
                </a:lnTo>
                <a:lnTo>
                  <a:pt x="506" y="115"/>
                </a:lnTo>
                <a:lnTo>
                  <a:pt x="506" y="120"/>
                </a:lnTo>
                <a:lnTo>
                  <a:pt x="511" y="124"/>
                </a:lnTo>
                <a:lnTo>
                  <a:pt x="515" y="124"/>
                </a:lnTo>
                <a:lnTo>
                  <a:pt x="524" y="129"/>
                </a:lnTo>
                <a:lnTo>
                  <a:pt x="537" y="137"/>
                </a:lnTo>
                <a:lnTo>
                  <a:pt x="537" y="137"/>
                </a:lnTo>
                <a:lnTo>
                  <a:pt x="542" y="142"/>
                </a:lnTo>
                <a:lnTo>
                  <a:pt x="542" y="146"/>
                </a:lnTo>
                <a:lnTo>
                  <a:pt x="542" y="151"/>
                </a:lnTo>
                <a:lnTo>
                  <a:pt x="537" y="151"/>
                </a:lnTo>
                <a:lnTo>
                  <a:pt x="537" y="155"/>
                </a:lnTo>
                <a:lnTo>
                  <a:pt x="537" y="155"/>
                </a:lnTo>
                <a:lnTo>
                  <a:pt x="537" y="160"/>
                </a:lnTo>
                <a:lnTo>
                  <a:pt x="537" y="164"/>
                </a:lnTo>
                <a:lnTo>
                  <a:pt x="537" y="168"/>
                </a:lnTo>
                <a:lnTo>
                  <a:pt x="537" y="168"/>
                </a:lnTo>
                <a:lnTo>
                  <a:pt x="528" y="173"/>
                </a:lnTo>
                <a:lnTo>
                  <a:pt x="528" y="173"/>
                </a:lnTo>
                <a:lnTo>
                  <a:pt x="524" y="177"/>
                </a:lnTo>
                <a:lnTo>
                  <a:pt x="524" y="177"/>
                </a:lnTo>
                <a:lnTo>
                  <a:pt x="520" y="182"/>
                </a:lnTo>
                <a:lnTo>
                  <a:pt x="520" y="182"/>
                </a:lnTo>
                <a:lnTo>
                  <a:pt x="515" y="182"/>
                </a:lnTo>
                <a:lnTo>
                  <a:pt x="515" y="182"/>
                </a:lnTo>
                <a:lnTo>
                  <a:pt x="515" y="182"/>
                </a:lnTo>
                <a:lnTo>
                  <a:pt x="511" y="182"/>
                </a:lnTo>
                <a:lnTo>
                  <a:pt x="511" y="177"/>
                </a:lnTo>
                <a:lnTo>
                  <a:pt x="506" y="177"/>
                </a:lnTo>
                <a:lnTo>
                  <a:pt x="502" y="182"/>
                </a:lnTo>
                <a:lnTo>
                  <a:pt x="502" y="182"/>
                </a:lnTo>
                <a:lnTo>
                  <a:pt x="502" y="186"/>
                </a:lnTo>
                <a:lnTo>
                  <a:pt x="502" y="191"/>
                </a:lnTo>
                <a:lnTo>
                  <a:pt x="502" y="191"/>
                </a:lnTo>
                <a:lnTo>
                  <a:pt x="502" y="195"/>
                </a:lnTo>
                <a:lnTo>
                  <a:pt x="502" y="195"/>
                </a:lnTo>
                <a:lnTo>
                  <a:pt x="506" y="195"/>
                </a:lnTo>
                <a:lnTo>
                  <a:pt x="511" y="195"/>
                </a:lnTo>
                <a:lnTo>
                  <a:pt x="511" y="195"/>
                </a:lnTo>
                <a:lnTo>
                  <a:pt x="515" y="191"/>
                </a:lnTo>
                <a:lnTo>
                  <a:pt x="520" y="191"/>
                </a:lnTo>
                <a:lnTo>
                  <a:pt x="515" y="191"/>
                </a:lnTo>
                <a:lnTo>
                  <a:pt x="520" y="186"/>
                </a:lnTo>
                <a:lnTo>
                  <a:pt x="520" y="186"/>
                </a:lnTo>
                <a:lnTo>
                  <a:pt x="524" y="182"/>
                </a:lnTo>
                <a:lnTo>
                  <a:pt x="524" y="182"/>
                </a:lnTo>
                <a:lnTo>
                  <a:pt x="524" y="186"/>
                </a:lnTo>
                <a:lnTo>
                  <a:pt x="524" y="191"/>
                </a:lnTo>
                <a:lnTo>
                  <a:pt x="528" y="200"/>
                </a:lnTo>
                <a:lnTo>
                  <a:pt x="528" y="204"/>
                </a:lnTo>
                <a:lnTo>
                  <a:pt x="524" y="208"/>
                </a:lnTo>
                <a:lnTo>
                  <a:pt x="524" y="213"/>
                </a:lnTo>
                <a:lnTo>
                  <a:pt x="515" y="217"/>
                </a:lnTo>
                <a:lnTo>
                  <a:pt x="506" y="222"/>
                </a:lnTo>
                <a:lnTo>
                  <a:pt x="506" y="226"/>
                </a:lnTo>
                <a:lnTo>
                  <a:pt x="497" y="226"/>
                </a:lnTo>
                <a:lnTo>
                  <a:pt x="497" y="231"/>
                </a:lnTo>
                <a:lnTo>
                  <a:pt x="488" y="235"/>
                </a:lnTo>
                <a:lnTo>
                  <a:pt x="488" y="235"/>
                </a:lnTo>
                <a:lnTo>
                  <a:pt x="484" y="235"/>
                </a:lnTo>
                <a:lnTo>
                  <a:pt x="480" y="235"/>
                </a:lnTo>
                <a:lnTo>
                  <a:pt x="480" y="231"/>
                </a:lnTo>
                <a:lnTo>
                  <a:pt x="480" y="231"/>
                </a:lnTo>
                <a:lnTo>
                  <a:pt x="480" y="226"/>
                </a:lnTo>
                <a:lnTo>
                  <a:pt x="480" y="222"/>
                </a:lnTo>
                <a:lnTo>
                  <a:pt x="484" y="222"/>
                </a:lnTo>
                <a:lnTo>
                  <a:pt x="484" y="226"/>
                </a:lnTo>
                <a:lnTo>
                  <a:pt x="484" y="231"/>
                </a:lnTo>
                <a:lnTo>
                  <a:pt x="484" y="231"/>
                </a:lnTo>
                <a:lnTo>
                  <a:pt x="488" y="231"/>
                </a:lnTo>
                <a:lnTo>
                  <a:pt x="488" y="231"/>
                </a:lnTo>
                <a:lnTo>
                  <a:pt x="488" y="231"/>
                </a:lnTo>
                <a:lnTo>
                  <a:pt x="488" y="226"/>
                </a:lnTo>
                <a:lnTo>
                  <a:pt x="488" y="222"/>
                </a:lnTo>
                <a:lnTo>
                  <a:pt x="484" y="222"/>
                </a:lnTo>
                <a:lnTo>
                  <a:pt x="484" y="217"/>
                </a:lnTo>
                <a:lnTo>
                  <a:pt x="480" y="217"/>
                </a:lnTo>
                <a:lnTo>
                  <a:pt x="475" y="217"/>
                </a:lnTo>
                <a:lnTo>
                  <a:pt x="475" y="217"/>
                </a:lnTo>
                <a:lnTo>
                  <a:pt x="471" y="217"/>
                </a:lnTo>
                <a:lnTo>
                  <a:pt x="462" y="217"/>
                </a:lnTo>
                <a:lnTo>
                  <a:pt x="457" y="217"/>
                </a:lnTo>
                <a:lnTo>
                  <a:pt x="453" y="217"/>
                </a:lnTo>
                <a:lnTo>
                  <a:pt x="453" y="222"/>
                </a:lnTo>
                <a:lnTo>
                  <a:pt x="449" y="222"/>
                </a:lnTo>
                <a:lnTo>
                  <a:pt x="449" y="226"/>
                </a:lnTo>
                <a:lnTo>
                  <a:pt x="449" y="231"/>
                </a:lnTo>
                <a:lnTo>
                  <a:pt x="444" y="231"/>
                </a:lnTo>
                <a:lnTo>
                  <a:pt x="435" y="235"/>
                </a:lnTo>
                <a:lnTo>
                  <a:pt x="431" y="235"/>
                </a:lnTo>
                <a:lnTo>
                  <a:pt x="426" y="239"/>
                </a:lnTo>
                <a:lnTo>
                  <a:pt x="426" y="239"/>
                </a:lnTo>
                <a:lnTo>
                  <a:pt x="422" y="244"/>
                </a:lnTo>
                <a:lnTo>
                  <a:pt x="417" y="248"/>
                </a:lnTo>
                <a:lnTo>
                  <a:pt x="413" y="253"/>
                </a:lnTo>
                <a:lnTo>
                  <a:pt x="404" y="257"/>
                </a:lnTo>
                <a:lnTo>
                  <a:pt x="400" y="257"/>
                </a:lnTo>
                <a:lnTo>
                  <a:pt x="395" y="262"/>
                </a:lnTo>
                <a:lnTo>
                  <a:pt x="395" y="262"/>
                </a:lnTo>
                <a:lnTo>
                  <a:pt x="400" y="262"/>
                </a:lnTo>
                <a:lnTo>
                  <a:pt x="404" y="266"/>
                </a:lnTo>
                <a:lnTo>
                  <a:pt x="404" y="266"/>
                </a:lnTo>
                <a:lnTo>
                  <a:pt x="404" y="275"/>
                </a:lnTo>
                <a:lnTo>
                  <a:pt x="404" y="279"/>
                </a:lnTo>
                <a:lnTo>
                  <a:pt x="409" y="279"/>
                </a:lnTo>
                <a:lnTo>
                  <a:pt x="409" y="284"/>
                </a:lnTo>
                <a:lnTo>
                  <a:pt x="413" y="284"/>
                </a:lnTo>
                <a:lnTo>
                  <a:pt x="413" y="288"/>
                </a:lnTo>
                <a:lnTo>
                  <a:pt x="413" y="293"/>
                </a:lnTo>
                <a:lnTo>
                  <a:pt x="409" y="293"/>
                </a:lnTo>
                <a:lnTo>
                  <a:pt x="409" y="293"/>
                </a:lnTo>
                <a:lnTo>
                  <a:pt x="404" y="288"/>
                </a:lnTo>
                <a:lnTo>
                  <a:pt x="400" y="288"/>
                </a:lnTo>
                <a:lnTo>
                  <a:pt x="395" y="288"/>
                </a:lnTo>
                <a:lnTo>
                  <a:pt x="395" y="288"/>
                </a:lnTo>
                <a:lnTo>
                  <a:pt x="391" y="288"/>
                </a:lnTo>
                <a:lnTo>
                  <a:pt x="391" y="288"/>
                </a:lnTo>
                <a:lnTo>
                  <a:pt x="391" y="288"/>
                </a:lnTo>
                <a:lnTo>
                  <a:pt x="386" y="288"/>
                </a:lnTo>
                <a:lnTo>
                  <a:pt x="386" y="288"/>
                </a:lnTo>
                <a:lnTo>
                  <a:pt x="386" y="288"/>
                </a:lnTo>
                <a:lnTo>
                  <a:pt x="386" y="288"/>
                </a:lnTo>
                <a:lnTo>
                  <a:pt x="377" y="279"/>
                </a:lnTo>
                <a:lnTo>
                  <a:pt x="369" y="270"/>
                </a:lnTo>
                <a:lnTo>
                  <a:pt x="364" y="270"/>
                </a:lnTo>
                <a:lnTo>
                  <a:pt x="355" y="266"/>
                </a:lnTo>
                <a:lnTo>
                  <a:pt x="346" y="262"/>
                </a:lnTo>
                <a:lnTo>
                  <a:pt x="338" y="262"/>
                </a:lnTo>
                <a:lnTo>
                  <a:pt x="333" y="257"/>
                </a:lnTo>
                <a:lnTo>
                  <a:pt x="324" y="257"/>
                </a:lnTo>
                <a:lnTo>
                  <a:pt x="320" y="262"/>
                </a:lnTo>
                <a:lnTo>
                  <a:pt x="315" y="262"/>
                </a:lnTo>
                <a:lnTo>
                  <a:pt x="302" y="262"/>
                </a:lnTo>
                <a:lnTo>
                  <a:pt x="298" y="262"/>
                </a:lnTo>
                <a:lnTo>
                  <a:pt x="289" y="253"/>
                </a:lnTo>
                <a:lnTo>
                  <a:pt x="267" y="244"/>
                </a:lnTo>
                <a:lnTo>
                  <a:pt x="262" y="239"/>
                </a:lnTo>
                <a:lnTo>
                  <a:pt x="258" y="244"/>
                </a:lnTo>
                <a:lnTo>
                  <a:pt x="258" y="275"/>
                </a:lnTo>
                <a:lnTo>
                  <a:pt x="249" y="279"/>
                </a:lnTo>
                <a:lnTo>
                  <a:pt x="240" y="279"/>
                </a:lnTo>
                <a:lnTo>
                  <a:pt x="235" y="279"/>
                </a:lnTo>
                <a:lnTo>
                  <a:pt x="227" y="279"/>
                </a:lnTo>
                <a:lnTo>
                  <a:pt x="200" y="270"/>
                </a:lnTo>
                <a:lnTo>
                  <a:pt x="196" y="257"/>
                </a:lnTo>
                <a:lnTo>
                  <a:pt x="204" y="239"/>
                </a:lnTo>
                <a:lnTo>
                  <a:pt x="169" y="226"/>
                </a:lnTo>
                <a:lnTo>
                  <a:pt x="151" y="248"/>
                </a:lnTo>
                <a:lnTo>
                  <a:pt x="129" y="253"/>
                </a:lnTo>
                <a:lnTo>
                  <a:pt x="125" y="239"/>
                </a:lnTo>
                <a:lnTo>
                  <a:pt x="111" y="244"/>
                </a:lnTo>
                <a:lnTo>
                  <a:pt x="142" y="204"/>
                </a:lnTo>
                <a:lnTo>
                  <a:pt x="133" y="195"/>
                </a:lnTo>
                <a:lnTo>
                  <a:pt x="120" y="200"/>
                </a:lnTo>
                <a:lnTo>
                  <a:pt x="89" y="168"/>
                </a:lnTo>
                <a:lnTo>
                  <a:pt x="89" y="168"/>
                </a:lnTo>
                <a:lnTo>
                  <a:pt x="80" y="168"/>
                </a:lnTo>
                <a:lnTo>
                  <a:pt x="62" y="186"/>
                </a:lnTo>
                <a:lnTo>
                  <a:pt x="53" y="191"/>
                </a:lnTo>
                <a:lnTo>
                  <a:pt x="45" y="191"/>
                </a:lnTo>
                <a:lnTo>
                  <a:pt x="45" y="208"/>
                </a:lnTo>
                <a:lnTo>
                  <a:pt x="36" y="208"/>
                </a:lnTo>
                <a:lnTo>
                  <a:pt x="22" y="208"/>
                </a:lnTo>
                <a:lnTo>
                  <a:pt x="27" y="200"/>
                </a:lnTo>
                <a:lnTo>
                  <a:pt x="22" y="177"/>
                </a:lnTo>
                <a:lnTo>
                  <a:pt x="80" y="168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2" name="Freeform 1055">
            <a:extLst>
              <a:ext uri="{FF2B5EF4-FFF2-40B4-BE49-F238E27FC236}">
                <a16:creationId xmlns:a16="http://schemas.microsoft.com/office/drawing/2014/main" id="{9A19BB03-C266-48D1-9D8A-F8B020DC9BF8}"/>
              </a:ext>
            </a:extLst>
          </p:cNvPr>
          <p:cNvSpPr>
            <a:spLocks/>
          </p:cNvSpPr>
          <p:nvPr/>
        </p:nvSpPr>
        <p:spPr bwMode="auto">
          <a:xfrm>
            <a:off x="5556655" y="4326995"/>
            <a:ext cx="483989" cy="261641"/>
          </a:xfrm>
          <a:custGeom>
            <a:avLst/>
            <a:gdLst>
              <a:gd name="T0" fmla="*/ 36 w 542"/>
              <a:gd name="T1" fmla="*/ 208 h 293"/>
              <a:gd name="T2" fmla="*/ 27 w 542"/>
              <a:gd name="T3" fmla="*/ 120 h 293"/>
              <a:gd name="T4" fmla="*/ 9 w 542"/>
              <a:gd name="T5" fmla="*/ 80 h 293"/>
              <a:gd name="T6" fmla="*/ 31 w 542"/>
              <a:gd name="T7" fmla="*/ 75 h 293"/>
              <a:gd name="T8" fmla="*/ 53 w 542"/>
              <a:gd name="T9" fmla="*/ 49 h 293"/>
              <a:gd name="T10" fmla="*/ 102 w 542"/>
              <a:gd name="T11" fmla="*/ 71 h 293"/>
              <a:gd name="T12" fmla="*/ 129 w 542"/>
              <a:gd name="T13" fmla="*/ 58 h 293"/>
              <a:gd name="T14" fmla="*/ 142 w 542"/>
              <a:gd name="T15" fmla="*/ 84 h 293"/>
              <a:gd name="T16" fmla="*/ 169 w 542"/>
              <a:gd name="T17" fmla="*/ 106 h 293"/>
              <a:gd name="T18" fmla="*/ 187 w 542"/>
              <a:gd name="T19" fmla="*/ 75 h 293"/>
              <a:gd name="T20" fmla="*/ 200 w 542"/>
              <a:gd name="T21" fmla="*/ 49 h 293"/>
              <a:gd name="T22" fmla="*/ 213 w 542"/>
              <a:gd name="T23" fmla="*/ 27 h 293"/>
              <a:gd name="T24" fmla="*/ 235 w 542"/>
              <a:gd name="T25" fmla="*/ 4 h 293"/>
              <a:gd name="T26" fmla="*/ 267 w 542"/>
              <a:gd name="T27" fmla="*/ 18 h 293"/>
              <a:gd name="T28" fmla="*/ 289 w 542"/>
              <a:gd name="T29" fmla="*/ 49 h 293"/>
              <a:gd name="T30" fmla="*/ 320 w 542"/>
              <a:gd name="T31" fmla="*/ 67 h 293"/>
              <a:gd name="T32" fmla="*/ 360 w 542"/>
              <a:gd name="T33" fmla="*/ 71 h 293"/>
              <a:gd name="T34" fmla="*/ 400 w 542"/>
              <a:gd name="T35" fmla="*/ 71 h 293"/>
              <a:gd name="T36" fmla="*/ 444 w 542"/>
              <a:gd name="T37" fmla="*/ 44 h 293"/>
              <a:gd name="T38" fmla="*/ 488 w 542"/>
              <a:gd name="T39" fmla="*/ 71 h 293"/>
              <a:gd name="T40" fmla="*/ 488 w 542"/>
              <a:gd name="T41" fmla="*/ 80 h 293"/>
              <a:gd name="T42" fmla="*/ 506 w 542"/>
              <a:gd name="T43" fmla="*/ 111 h 293"/>
              <a:gd name="T44" fmla="*/ 493 w 542"/>
              <a:gd name="T45" fmla="*/ 102 h 293"/>
              <a:gd name="T46" fmla="*/ 475 w 542"/>
              <a:gd name="T47" fmla="*/ 111 h 293"/>
              <a:gd name="T48" fmla="*/ 453 w 542"/>
              <a:gd name="T49" fmla="*/ 129 h 293"/>
              <a:gd name="T50" fmla="*/ 440 w 542"/>
              <a:gd name="T51" fmla="*/ 151 h 293"/>
              <a:gd name="T52" fmla="*/ 400 w 542"/>
              <a:gd name="T53" fmla="*/ 155 h 293"/>
              <a:gd name="T54" fmla="*/ 444 w 542"/>
              <a:gd name="T55" fmla="*/ 151 h 293"/>
              <a:gd name="T56" fmla="*/ 457 w 542"/>
              <a:gd name="T57" fmla="*/ 129 h 293"/>
              <a:gd name="T58" fmla="*/ 480 w 542"/>
              <a:gd name="T59" fmla="*/ 115 h 293"/>
              <a:gd name="T60" fmla="*/ 497 w 542"/>
              <a:gd name="T61" fmla="*/ 115 h 293"/>
              <a:gd name="T62" fmla="*/ 524 w 542"/>
              <a:gd name="T63" fmla="*/ 129 h 293"/>
              <a:gd name="T64" fmla="*/ 537 w 542"/>
              <a:gd name="T65" fmla="*/ 155 h 293"/>
              <a:gd name="T66" fmla="*/ 528 w 542"/>
              <a:gd name="T67" fmla="*/ 173 h 293"/>
              <a:gd name="T68" fmla="*/ 515 w 542"/>
              <a:gd name="T69" fmla="*/ 182 h 293"/>
              <a:gd name="T70" fmla="*/ 502 w 542"/>
              <a:gd name="T71" fmla="*/ 191 h 293"/>
              <a:gd name="T72" fmla="*/ 515 w 542"/>
              <a:gd name="T73" fmla="*/ 191 h 293"/>
              <a:gd name="T74" fmla="*/ 524 w 542"/>
              <a:gd name="T75" fmla="*/ 186 h 293"/>
              <a:gd name="T76" fmla="*/ 506 w 542"/>
              <a:gd name="T77" fmla="*/ 222 h 293"/>
              <a:gd name="T78" fmla="*/ 480 w 542"/>
              <a:gd name="T79" fmla="*/ 235 h 293"/>
              <a:gd name="T80" fmla="*/ 484 w 542"/>
              <a:gd name="T81" fmla="*/ 231 h 293"/>
              <a:gd name="T82" fmla="*/ 484 w 542"/>
              <a:gd name="T83" fmla="*/ 222 h 293"/>
              <a:gd name="T84" fmla="*/ 457 w 542"/>
              <a:gd name="T85" fmla="*/ 217 h 293"/>
              <a:gd name="T86" fmla="*/ 435 w 542"/>
              <a:gd name="T87" fmla="*/ 235 h 293"/>
              <a:gd name="T88" fmla="*/ 404 w 542"/>
              <a:gd name="T89" fmla="*/ 257 h 293"/>
              <a:gd name="T90" fmla="*/ 404 w 542"/>
              <a:gd name="T91" fmla="*/ 275 h 293"/>
              <a:gd name="T92" fmla="*/ 409 w 542"/>
              <a:gd name="T93" fmla="*/ 293 h 293"/>
              <a:gd name="T94" fmla="*/ 391 w 542"/>
              <a:gd name="T95" fmla="*/ 288 h 293"/>
              <a:gd name="T96" fmla="*/ 369 w 542"/>
              <a:gd name="T97" fmla="*/ 270 h 293"/>
              <a:gd name="T98" fmla="*/ 320 w 542"/>
              <a:gd name="T99" fmla="*/ 262 h 293"/>
              <a:gd name="T100" fmla="*/ 258 w 542"/>
              <a:gd name="T101" fmla="*/ 244 h 293"/>
              <a:gd name="T102" fmla="*/ 196 w 542"/>
              <a:gd name="T103" fmla="*/ 257 h 293"/>
              <a:gd name="T104" fmla="*/ 142 w 542"/>
              <a:gd name="T105" fmla="*/ 204 h 293"/>
              <a:gd name="T106" fmla="*/ 53 w 542"/>
              <a:gd name="T107" fmla="*/ 19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2" h="293">
                <a:moveTo>
                  <a:pt x="80" y="168"/>
                </a:moveTo>
                <a:lnTo>
                  <a:pt x="67" y="182"/>
                </a:lnTo>
                <a:lnTo>
                  <a:pt x="62" y="186"/>
                </a:lnTo>
                <a:lnTo>
                  <a:pt x="53" y="191"/>
                </a:lnTo>
                <a:lnTo>
                  <a:pt x="45" y="191"/>
                </a:lnTo>
                <a:lnTo>
                  <a:pt x="45" y="208"/>
                </a:lnTo>
                <a:lnTo>
                  <a:pt x="36" y="208"/>
                </a:lnTo>
                <a:lnTo>
                  <a:pt x="22" y="208"/>
                </a:lnTo>
                <a:lnTo>
                  <a:pt x="27" y="200"/>
                </a:lnTo>
                <a:lnTo>
                  <a:pt x="22" y="177"/>
                </a:lnTo>
                <a:lnTo>
                  <a:pt x="27" y="164"/>
                </a:lnTo>
                <a:lnTo>
                  <a:pt x="27" y="129"/>
                </a:lnTo>
                <a:lnTo>
                  <a:pt x="27" y="120"/>
                </a:lnTo>
                <a:lnTo>
                  <a:pt x="27" y="120"/>
                </a:lnTo>
                <a:lnTo>
                  <a:pt x="18" y="115"/>
                </a:lnTo>
                <a:lnTo>
                  <a:pt x="9" y="111"/>
                </a:lnTo>
                <a:lnTo>
                  <a:pt x="14" y="102"/>
                </a:lnTo>
                <a:lnTo>
                  <a:pt x="18" y="98"/>
                </a:lnTo>
                <a:lnTo>
                  <a:pt x="18" y="89"/>
                </a:lnTo>
                <a:lnTo>
                  <a:pt x="14" y="84"/>
                </a:lnTo>
                <a:lnTo>
                  <a:pt x="9" y="80"/>
                </a:lnTo>
                <a:lnTo>
                  <a:pt x="5" y="80"/>
                </a:lnTo>
                <a:lnTo>
                  <a:pt x="5" y="75"/>
                </a:lnTo>
                <a:lnTo>
                  <a:pt x="0" y="71"/>
                </a:lnTo>
                <a:lnTo>
                  <a:pt x="0" y="67"/>
                </a:lnTo>
                <a:lnTo>
                  <a:pt x="0" y="62"/>
                </a:lnTo>
                <a:lnTo>
                  <a:pt x="14" y="67"/>
                </a:lnTo>
                <a:lnTo>
                  <a:pt x="31" y="75"/>
                </a:lnTo>
                <a:lnTo>
                  <a:pt x="36" y="71"/>
                </a:lnTo>
                <a:lnTo>
                  <a:pt x="40" y="71"/>
                </a:lnTo>
                <a:lnTo>
                  <a:pt x="40" y="71"/>
                </a:lnTo>
                <a:lnTo>
                  <a:pt x="45" y="58"/>
                </a:lnTo>
                <a:lnTo>
                  <a:pt x="45" y="58"/>
                </a:lnTo>
                <a:lnTo>
                  <a:pt x="49" y="49"/>
                </a:lnTo>
                <a:lnTo>
                  <a:pt x="53" y="49"/>
                </a:lnTo>
                <a:lnTo>
                  <a:pt x="53" y="49"/>
                </a:lnTo>
                <a:lnTo>
                  <a:pt x="85" y="53"/>
                </a:lnTo>
                <a:lnTo>
                  <a:pt x="85" y="67"/>
                </a:lnTo>
                <a:lnTo>
                  <a:pt x="89" y="62"/>
                </a:lnTo>
                <a:lnTo>
                  <a:pt x="93" y="62"/>
                </a:lnTo>
                <a:lnTo>
                  <a:pt x="98" y="62"/>
                </a:lnTo>
                <a:lnTo>
                  <a:pt x="102" y="71"/>
                </a:lnTo>
                <a:lnTo>
                  <a:pt x="107" y="71"/>
                </a:lnTo>
                <a:lnTo>
                  <a:pt x="111" y="75"/>
                </a:lnTo>
                <a:lnTo>
                  <a:pt x="116" y="75"/>
                </a:lnTo>
                <a:lnTo>
                  <a:pt x="116" y="67"/>
                </a:lnTo>
                <a:lnTo>
                  <a:pt x="125" y="62"/>
                </a:lnTo>
                <a:lnTo>
                  <a:pt x="125" y="62"/>
                </a:lnTo>
                <a:lnTo>
                  <a:pt x="129" y="58"/>
                </a:lnTo>
                <a:lnTo>
                  <a:pt x="125" y="53"/>
                </a:lnTo>
                <a:lnTo>
                  <a:pt x="133" y="53"/>
                </a:lnTo>
                <a:lnTo>
                  <a:pt x="138" y="49"/>
                </a:lnTo>
                <a:lnTo>
                  <a:pt x="138" y="58"/>
                </a:lnTo>
                <a:lnTo>
                  <a:pt x="142" y="62"/>
                </a:lnTo>
                <a:lnTo>
                  <a:pt x="142" y="75"/>
                </a:lnTo>
                <a:lnTo>
                  <a:pt x="142" y="84"/>
                </a:lnTo>
                <a:lnTo>
                  <a:pt x="142" y="98"/>
                </a:lnTo>
                <a:lnTo>
                  <a:pt x="147" y="98"/>
                </a:lnTo>
                <a:lnTo>
                  <a:pt x="151" y="102"/>
                </a:lnTo>
                <a:lnTo>
                  <a:pt x="156" y="98"/>
                </a:lnTo>
                <a:lnTo>
                  <a:pt x="160" y="102"/>
                </a:lnTo>
                <a:lnTo>
                  <a:pt x="164" y="106"/>
                </a:lnTo>
                <a:lnTo>
                  <a:pt x="169" y="106"/>
                </a:lnTo>
                <a:lnTo>
                  <a:pt x="187" y="98"/>
                </a:lnTo>
                <a:lnTo>
                  <a:pt x="187" y="98"/>
                </a:lnTo>
                <a:lnTo>
                  <a:pt x="191" y="93"/>
                </a:lnTo>
                <a:lnTo>
                  <a:pt x="187" y="89"/>
                </a:lnTo>
                <a:lnTo>
                  <a:pt x="187" y="84"/>
                </a:lnTo>
                <a:lnTo>
                  <a:pt x="187" y="80"/>
                </a:lnTo>
                <a:lnTo>
                  <a:pt x="187" y="75"/>
                </a:lnTo>
                <a:lnTo>
                  <a:pt x="187" y="67"/>
                </a:lnTo>
                <a:lnTo>
                  <a:pt x="187" y="62"/>
                </a:lnTo>
                <a:lnTo>
                  <a:pt x="191" y="58"/>
                </a:lnTo>
                <a:lnTo>
                  <a:pt x="191" y="49"/>
                </a:lnTo>
                <a:lnTo>
                  <a:pt x="196" y="44"/>
                </a:lnTo>
                <a:lnTo>
                  <a:pt x="200" y="44"/>
                </a:lnTo>
                <a:lnTo>
                  <a:pt x="200" y="49"/>
                </a:lnTo>
                <a:lnTo>
                  <a:pt x="204" y="53"/>
                </a:lnTo>
                <a:lnTo>
                  <a:pt x="209" y="53"/>
                </a:lnTo>
                <a:lnTo>
                  <a:pt x="209" y="49"/>
                </a:lnTo>
                <a:lnTo>
                  <a:pt x="209" y="44"/>
                </a:lnTo>
                <a:lnTo>
                  <a:pt x="213" y="35"/>
                </a:lnTo>
                <a:lnTo>
                  <a:pt x="209" y="31"/>
                </a:lnTo>
                <a:lnTo>
                  <a:pt x="213" y="27"/>
                </a:lnTo>
                <a:lnTo>
                  <a:pt x="218" y="22"/>
                </a:lnTo>
                <a:lnTo>
                  <a:pt x="218" y="13"/>
                </a:lnTo>
                <a:lnTo>
                  <a:pt x="222" y="9"/>
                </a:lnTo>
                <a:lnTo>
                  <a:pt x="227" y="4"/>
                </a:lnTo>
                <a:lnTo>
                  <a:pt x="235" y="4"/>
                </a:lnTo>
                <a:lnTo>
                  <a:pt x="235" y="4"/>
                </a:lnTo>
                <a:lnTo>
                  <a:pt x="235" y="4"/>
                </a:lnTo>
                <a:lnTo>
                  <a:pt x="240" y="0"/>
                </a:lnTo>
                <a:lnTo>
                  <a:pt x="249" y="0"/>
                </a:lnTo>
                <a:lnTo>
                  <a:pt x="253" y="0"/>
                </a:lnTo>
                <a:lnTo>
                  <a:pt x="258" y="4"/>
                </a:lnTo>
                <a:lnTo>
                  <a:pt x="253" y="4"/>
                </a:lnTo>
                <a:lnTo>
                  <a:pt x="258" y="9"/>
                </a:lnTo>
                <a:lnTo>
                  <a:pt x="267" y="18"/>
                </a:lnTo>
                <a:lnTo>
                  <a:pt x="262" y="22"/>
                </a:lnTo>
                <a:lnTo>
                  <a:pt x="262" y="27"/>
                </a:lnTo>
                <a:lnTo>
                  <a:pt x="262" y="27"/>
                </a:lnTo>
                <a:lnTo>
                  <a:pt x="267" y="31"/>
                </a:lnTo>
                <a:lnTo>
                  <a:pt x="275" y="40"/>
                </a:lnTo>
                <a:lnTo>
                  <a:pt x="275" y="40"/>
                </a:lnTo>
                <a:lnTo>
                  <a:pt x="289" y="49"/>
                </a:lnTo>
                <a:lnTo>
                  <a:pt x="293" y="58"/>
                </a:lnTo>
                <a:lnTo>
                  <a:pt x="298" y="62"/>
                </a:lnTo>
                <a:lnTo>
                  <a:pt x="302" y="71"/>
                </a:lnTo>
                <a:lnTo>
                  <a:pt x="302" y="80"/>
                </a:lnTo>
                <a:lnTo>
                  <a:pt x="311" y="80"/>
                </a:lnTo>
                <a:lnTo>
                  <a:pt x="315" y="75"/>
                </a:lnTo>
                <a:lnTo>
                  <a:pt x="320" y="67"/>
                </a:lnTo>
                <a:lnTo>
                  <a:pt x="324" y="58"/>
                </a:lnTo>
                <a:lnTo>
                  <a:pt x="338" y="40"/>
                </a:lnTo>
                <a:lnTo>
                  <a:pt x="346" y="40"/>
                </a:lnTo>
                <a:lnTo>
                  <a:pt x="351" y="40"/>
                </a:lnTo>
                <a:lnTo>
                  <a:pt x="355" y="49"/>
                </a:lnTo>
                <a:lnTo>
                  <a:pt x="364" y="62"/>
                </a:lnTo>
                <a:lnTo>
                  <a:pt x="360" y="71"/>
                </a:lnTo>
                <a:lnTo>
                  <a:pt x="364" y="75"/>
                </a:lnTo>
                <a:lnTo>
                  <a:pt x="369" y="80"/>
                </a:lnTo>
                <a:lnTo>
                  <a:pt x="373" y="80"/>
                </a:lnTo>
                <a:lnTo>
                  <a:pt x="377" y="84"/>
                </a:lnTo>
                <a:lnTo>
                  <a:pt x="377" y="80"/>
                </a:lnTo>
                <a:lnTo>
                  <a:pt x="386" y="80"/>
                </a:lnTo>
                <a:lnTo>
                  <a:pt x="400" y="71"/>
                </a:lnTo>
                <a:lnTo>
                  <a:pt x="413" y="62"/>
                </a:lnTo>
                <a:lnTo>
                  <a:pt x="422" y="58"/>
                </a:lnTo>
                <a:lnTo>
                  <a:pt x="422" y="58"/>
                </a:lnTo>
                <a:lnTo>
                  <a:pt x="426" y="53"/>
                </a:lnTo>
                <a:lnTo>
                  <a:pt x="435" y="49"/>
                </a:lnTo>
                <a:lnTo>
                  <a:pt x="435" y="49"/>
                </a:lnTo>
                <a:lnTo>
                  <a:pt x="444" y="44"/>
                </a:lnTo>
                <a:lnTo>
                  <a:pt x="466" y="31"/>
                </a:lnTo>
                <a:lnTo>
                  <a:pt x="480" y="31"/>
                </a:lnTo>
                <a:lnTo>
                  <a:pt x="493" y="49"/>
                </a:lnTo>
                <a:lnTo>
                  <a:pt x="493" y="53"/>
                </a:lnTo>
                <a:lnTo>
                  <a:pt x="497" y="58"/>
                </a:lnTo>
                <a:lnTo>
                  <a:pt x="493" y="67"/>
                </a:lnTo>
                <a:lnTo>
                  <a:pt x="488" y="71"/>
                </a:lnTo>
                <a:lnTo>
                  <a:pt x="488" y="75"/>
                </a:lnTo>
                <a:lnTo>
                  <a:pt x="484" y="75"/>
                </a:lnTo>
                <a:lnTo>
                  <a:pt x="475" y="80"/>
                </a:lnTo>
                <a:lnTo>
                  <a:pt x="480" y="84"/>
                </a:lnTo>
                <a:lnTo>
                  <a:pt x="484" y="84"/>
                </a:lnTo>
                <a:lnTo>
                  <a:pt x="488" y="80"/>
                </a:lnTo>
                <a:lnTo>
                  <a:pt x="488" y="80"/>
                </a:lnTo>
                <a:lnTo>
                  <a:pt x="493" y="84"/>
                </a:lnTo>
                <a:lnTo>
                  <a:pt x="497" y="89"/>
                </a:lnTo>
                <a:lnTo>
                  <a:pt x="497" y="93"/>
                </a:lnTo>
                <a:lnTo>
                  <a:pt x="506" y="102"/>
                </a:lnTo>
                <a:lnTo>
                  <a:pt x="511" y="111"/>
                </a:lnTo>
                <a:lnTo>
                  <a:pt x="511" y="111"/>
                </a:lnTo>
                <a:lnTo>
                  <a:pt x="506" y="111"/>
                </a:lnTo>
                <a:lnTo>
                  <a:pt x="506" y="106"/>
                </a:lnTo>
                <a:lnTo>
                  <a:pt x="502" y="111"/>
                </a:lnTo>
                <a:lnTo>
                  <a:pt x="502" y="111"/>
                </a:lnTo>
                <a:lnTo>
                  <a:pt x="497" y="111"/>
                </a:lnTo>
                <a:lnTo>
                  <a:pt x="497" y="106"/>
                </a:lnTo>
                <a:lnTo>
                  <a:pt x="493" y="106"/>
                </a:lnTo>
                <a:lnTo>
                  <a:pt x="493" y="102"/>
                </a:lnTo>
                <a:lnTo>
                  <a:pt x="493" y="98"/>
                </a:lnTo>
                <a:lnTo>
                  <a:pt x="488" y="102"/>
                </a:lnTo>
                <a:lnTo>
                  <a:pt x="488" y="102"/>
                </a:lnTo>
                <a:lnTo>
                  <a:pt x="484" y="106"/>
                </a:lnTo>
                <a:lnTo>
                  <a:pt x="484" y="106"/>
                </a:lnTo>
                <a:lnTo>
                  <a:pt x="480" y="106"/>
                </a:lnTo>
                <a:lnTo>
                  <a:pt x="475" y="111"/>
                </a:lnTo>
                <a:lnTo>
                  <a:pt x="475" y="115"/>
                </a:lnTo>
                <a:lnTo>
                  <a:pt x="471" y="120"/>
                </a:lnTo>
                <a:lnTo>
                  <a:pt x="471" y="124"/>
                </a:lnTo>
                <a:lnTo>
                  <a:pt x="466" y="124"/>
                </a:lnTo>
                <a:lnTo>
                  <a:pt x="457" y="124"/>
                </a:lnTo>
                <a:lnTo>
                  <a:pt x="457" y="129"/>
                </a:lnTo>
                <a:lnTo>
                  <a:pt x="453" y="129"/>
                </a:lnTo>
                <a:lnTo>
                  <a:pt x="453" y="133"/>
                </a:lnTo>
                <a:lnTo>
                  <a:pt x="453" y="133"/>
                </a:lnTo>
                <a:lnTo>
                  <a:pt x="453" y="137"/>
                </a:lnTo>
                <a:lnTo>
                  <a:pt x="449" y="142"/>
                </a:lnTo>
                <a:lnTo>
                  <a:pt x="444" y="142"/>
                </a:lnTo>
                <a:lnTo>
                  <a:pt x="444" y="146"/>
                </a:lnTo>
                <a:lnTo>
                  <a:pt x="440" y="151"/>
                </a:lnTo>
                <a:lnTo>
                  <a:pt x="431" y="151"/>
                </a:lnTo>
                <a:lnTo>
                  <a:pt x="426" y="151"/>
                </a:lnTo>
                <a:lnTo>
                  <a:pt x="417" y="151"/>
                </a:lnTo>
                <a:lnTo>
                  <a:pt x="409" y="151"/>
                </a:lnTo>
                <a:lnTo>
                  <a:pt x="404" y="151"/>
                </a:lnTo>
                <a:lnTo>
                  <a:pt x="400" y="151"/>
                </a:lnTo>
                <a:lnTo>
                  <a:pt x="400" y="155"/>
                </a:lnTo>
                <a:lnTo>
                  <a:pt x="404" y="151"/>
                </a:lnTo>
                <a:lnTo>
                  <a:pt x="409" y="151"/>
                </a:lnTo>
                <a:lnTo>
                  <a:pt x="413" y="151"/>
                </a:lnTo>
                <a:lnTo>
                  <a:pt x="417" y="155"/>
                </a:lnTo>
                <a:lnTo>
                  <a:pt x="426" y="155"/>
                </a:lnTo>
                <a:lnTo>
                  <a:pt x="440" y="155"/>
                </a:lnTo>
                <a:lnTo>
                  <a:pt x="444" y="151"/>
                </a:lnTo>
                <a:lnTo>
                  <a:pt x="449" y="151"/>
                </a:lnTo>
                <a:lnTo>
                  <a:pt x="449" y="146"/>
                </a:lnTo>
                <a:lnTo>
                  <a:pt x="453" y="146"/>
                </a:lnTo>
                <a:lnTo>
                  <a:pt x="453" y="142"/>
                </a:lnTo>
                <a:lnTo>
                  <a:pt x="453" y="142"/>
                </a:lnTo>
                <a:lnTo>
                  <a:pt x="453" y="133"/>
                </a:lnTo>
                <a:lnTo>
                  <a:pt x="457" y="129"/>
                </a:lnTo>
                <a:lnTo>
                  <a:pt x="462" y="129"/>
                </a:lnTo>
                <a:lnTo>
                  <a:pt x="466" y="129"/>
                </a:lnTo>
                <a:lnTo>
                  <a:pt x="466" y="129"/>
                </a:lnTo>
                <a:lnTo>
                  <a:pt x="471" y="129"/>
                </a:lnTo>
                <a:lnTo>
                  <a:pt x="475" y="124"/>
                </a:lnTo>
                <a:lnTo>
                  <a:pt x="475" y="120"/>
                </a:lnTo>
                <a:lnTo>
                  <a:pt x="480" y="115"/>
                </a:lnTo>
                <a:lnTo>
                  <a:pt x="480" y="115"/>
                </a:lnTo>
                <a:lnTo>
                  <a:pt x="488" y="111"/>
                </a:lnTo>
                <a:lnTo>
                  <a:pt x="488" y="111"/>
                </a:lnTo>
                <a:lnTo>
                  <a:pt x="493" y="115"/>
                </a:lnTo>
                <a:lnTo>
                  <a:pt x="493" y="115"/>
                </a:lnTo>
                <a:lnTo>
                  <a:pt x="497" y="115"/>
                </a:lnTo>
                <a:lnTo>
                  <a:pt x="497" y="115"/>
                </a:lnTo>
                <a:lnTo>
                  <a:pt x="502" y="115"/>
                </a:lnTo>
                <a:lnTo>
                  <a:pt x="506" y="115"/>
                </a:lnTo>
                <a:lnTo>
                  <a:pt x="506" y="115"/>
                </a:lnTo>
                <a:lnTo>
                  <a:pt x="506" y="120"/>
                </a:lnTo>
                <a:lnTo>
                  <a:pt x="511" y="124"/>
                </a:lnTo>
                <a:lnTo>
                  <a:pt x="515" y="124"/>
                </a:lnTo>
                <a:lnTo>
                  <a:pt x="524" y="129"/>
                </a:lnTo>
                <a:lnTo>
                  <a:pt x="537" y="137"/>
                </a:lnTo>
                <a:lnTo>
                  <a:pt x="537" y="137"/>
                </a:lnTo>
                <a:lnTo>
                  <a:pt x="542" y="142"/>
                </a:lnTo>
                <a:lnTo>
                  <a:pt x="542" y="146"/>
                </a:lnTo>
                <a:lnTo>
                  <a:pt x="542" y="151"/>
                </a:lnTo>
                <a:lnTo>
                  <a:pt x="537" y="151"/>
                </a:lnTo>
                <a:lnTo>
                  <a:pt x="537" y="155"/>
                </a:lnTo>
                <a:lnTo>
                  <a:pt x="537" y="155"/>
                </a:lnTo>
                <a:lnTo>
                  <a:pt x="537" y="160"/>
                </a:lnTo>
                <a:lnTo>
                  <a:pt x="537" y="164"/>
                </a:lnTo>
                <a:lnTo>
                  <a:pt x="537" y="168"/>
                </a:lnTo>
                <a:lnTo>
                  <a:pt x="537" y="168"/>
                </a:lnTo>
                <a:lnTo>
                  <a:pt x="528" y="173"/>
                </a:lnTo>
                <a:lnTo>
                  <a:pt x="528" y="173"/>
                </a:lnTo>
                <a:lnTo>
                  <a:pt x="524" y="177"/>
                </a:lnTo>
                <a:lnTo>
                  <a:pt x="524" y="177"/>
                </a:lnTo>
                <a:lnTo>
                  <a:pt x="520" y="182"/>
                </a:lnTo>
                <a:lnTo>
                  <a:pt x="520" y="182"/>
                </a:lnTo>
                <a:lnTo>
                  <a:pt x="515" y="182"/>
                </a:lnTo>
                <a:lnTo>
                  <a:pt x="515" y="182"/>
                </a:lnTo>
                <a:lnTo>
                  <a:pt x="515" y="182"/>
                </a:lnTo>
                <a:lnTo>
                  <a:pt x="511" y="182"/>
                </a:lnTo>
                <a:lnTo>
                  <a:pt x="511" y="177"/>
                </a:lnTo>
                <a:lnTo>
                  <a:pt x="506" y="177"/>
                </a:lnTo>
                <a:lnTo>
                  <a:pt x="502" y="182"/>
                </a:lnTo>
                <a:lnTo>
                  <a:pt x="502" y="182"/>
                </a:lnTo>
                <a:lnTo>
                  <a:pt x="502" y="186"/>
                </a:lnTo>
                <a:lnTo>
                  <a:pt x="502" y="191"/>
                </a:lnTo>
                <a:lnTo>
                  <a:pt x="502" y="191"/>
                </a:lnTo>
                <a:lnTo>
                  <a:pt x="502" y="195"/>
                </a:lnTo>
                <a:lnTo>
                  <a:pt x="502" y="195"/>
                </a:lnTo>
                <a:lnTo>
                  <a:pt x="506" y="195"/>
                </a:lnTo>
                <a:lnTo>
                  <a:pt x="511" y="195"/>
                </a:lnTo>
                <a:lnTo>
                  <a:pt x="511" y="195"/>
                </a:lnTo>
                <a:lnTo>
                  <a:pt x="515" y="191"/>
                </a:lnTo>
                <a:lnTo>
                  <a:pt x="520" y="191"/>
                </a:lnTo>
                <a:lnTo>
                  <a:pt x="515" y="191"/>
                </a:lnTo>
                <a:lnTo>
                  <a:pt x="520" y="186"/>
                </a:lnTo>
                <a:lnTo>
                  <a:pt x="520" y="186"/>
                </a:lnTo>
                <a:lnTo>
                  <a:pt x="524" y="182"/>
                </a:lnTo>
                <a:lnTo>
                  <a:pt x="524" y="182"/>
                </a:lnTo>
                <a:lnTo>
                  <a:pt x="524" y="186"/>
                </a:lnTo>
                <a:lnTo>
                  <a:pt x="524" y="191"/>
                </a:lnTo>
                <a:lnTo>
                  <a:pt x="528" y="200"/>
                </a:lnTo>
                <a:lnTo>
                  <a:pt x="528" y="204"/>
                </a:lnTo>
                <a:lnTo>
                  <a:pt x="524" y="208"/>
                </a:lnTo>
                <a:lnTo>
                  <a:pt x="524" y="213"/>
                </a:lnTo>
                <a:lnTo>
                  <a:pt x="515" y="217"/>
                </a:lnTo>
                <a:lnTo>
                  <a:pt x="506" y="222"/>
                </a:lnTo>
                <a:lnTo>
                  <a:pt x="506" y="226"/>
                </a:lnTo>
                <a:lnTo>
                  <a:pt x="497" y="226"/>
                </a:lnTo>
                <a:lnTo>
                  <a:pt x="497" y="231"/>
                </a:lnTo>
                <a:lnTo>
                  <a:pt x="488" y="235"/>
                </a:lnTo>
                <a:lnTo>
                  <a:pt x="488" y="235"/>
                </a:lnTo>
                <a:lnTo>
                  <a:pt x="484" y="235"/>
                </a:lnTo>
                <a:lnTo>
                  <a:pt x="480" y="235"/>
                </a:lnTo>
                <a:lnTo>
                  <a:pt x="480" y="231"/>
                </a:lnTo>
                <a:lnTo>
                  <a:pt x="480" y="231"/>
                </a:lnTo>
                <a:lnTo>
                  <a:pt x="480" y="226"/>
                </a:lnTo>
                <a:lnTo>
                  <a:pt x="480" y="222"/>
                </a:lnTo>
                <a:lnTo>
                  <a:pt x="484" y="222"/>
                </a:lnTo>
                <a:lnTo>
                  <a:pt x="484" y="226"/>
                </a:lnTo>
                <a:lnTo>
                  <a:pt x="484" y="231"/>
                </a:lnTo>
                <a:lnTo>
                  <a:pt x="484" y="231"/>
                </a:lnTo>
                <a:lnTo>
                  <a:pt x="488" y="231"/>
                </a:lnTo>
                <a:lnTo>
                  <a:pt x="488" y="231"/>
                </a:lnTo>
                <a:lnTo>
                  <a:pt x="488" y="231"/>
                </a:lnTo>
                <a:lnTo>
                  <a:pt x="488" y="226"/>
                </a:lnTo>
                <a:lnTo>
                  <a:pt x="488" y="222"/>
                </a:lnTo>
                <a:lnTo>
                  <a:pt x="484" y="222"/>
                </a:lnTo>
                <a:lnTo>
                  <a:pt x="484" y="217"/>
                </a:lnTo>
                <a:lnTo>
                  <a:pt x="480" y="217"/>
                </a:lnTo>
                <a:lnTo>
                  <a:pt x="475" y="217"/>
                </a:lnTo>
                <a:lnTo>
                  <a:pt x="475" y="217"/>
                </a:lnTo>
                <a:lnTo>
                  <a:pt x="471" y="217"/>
                </a:lnTo>
                <a:lnTo>
                  <a:pt x="462" y="217"/>
                </a:lnTo>
                <a:lnTo>
                  <a:pt x="457" y="217"/>
                </a:lnTo>
                <a:lnTo>
                  <a:pt x="453" y="217"/>
                </a:lnTo>
                <a:lnTo>
                  <a:pt x="453" y="222"/>
                </a:lnTo>
                <a:lnTo>
                  <a:pt x="449" y="222"/>
                </a:lnTo>
                <a:lnTo>
                  <a:pt x="449" y="226"/>
                </a:lnTo>
                <a:lnTo>
                  <a:pt x="449" y="231"/>
                </a:lnTo>
                <a:lnTo>
                  <a:pt x="444" y="231"/>
                </a:lnTo>
                <a:lnTo>
                  <a:pt x="435" y="235"/>
                </a:lnTo>
                <a:lnTo>
                  <a:pt x="431" y="235"/>
                </a:lnTo>
                <a:lnTo>
                  <a:pt x="426" y="239"/>
                </a:lnTo>
                <a:lnTo>
                  <a:pt x="426" y="239"/>
                </a:lnTo>
                <a:lnTo>
                  <a:pt x="422" y="244"/>
                </a:lnTo>
                <a:lnTo>
                  <a:pt x="417" y="248"/>
                </a:lnTo>
                <a:lnTo>
                  <a:pt x="413" y="253"/>
                </a:lnTo>
                <a:lnTo>
                  <a:pt x="404" y="257"/>
                </a:lnTo>
                <a:lnTo>
                  <a:pt x="400" y="257"/>
                </a:lnTo>
                <a:lnTo>
                  <a:pt x="395" y="262"/>
                </a:lnTo>
                <a:lnTo>
                  <a:pt x="395" y="262"/>
                </a:lnTo>
                <a:lnTo>
                  <a:pt x="400" y="262"/>
                </a:lnTo>
                <a:lnTo>
                  <a:pt x="404" y="266"/>
                </a:lnTo>
                <a:lnTo>
                  <a:pt x="404" y="266"/>
                </a:lnTo>
                <a:lnTo>
                  <a:pt x="404" y="275"/>
                </a:lnTo>
                <a:lnTo>
                  <a:pt x="404" y="279"/>
                </a:lnTo>
                <a:lnTo>
                  <a:pt x="409" y="279"/>
                </a:lnTo>
                <a:lnTo>
                  <a:pt x="409" y="284"/>
                </a:lnTo>
                <a:lnTo>
                  <a:pt x="413" y="284"/>
                </a:lnTo>
                <a:lnTo>
                  <a:pt x="413" y="288"/>
                </a:lnTo>
                <a:lnTo>
                  <a:pt x="413" y="293"/>
                </a:lnTo>
                <a:lnTo>
                  <a:pt x="409" y="293"/>
                </a:lnTo>
                <a:lnTo>
                  <a:pt x="409" y="293"/>
                </a:lnTo>
                <a:lnTo>
                  <a:pt x="404" y="288"/>
                </a:lnTo>
                <a:lnTo>
                  <a:pt x="400" y="288"/>
                </a:lnTo>
                <a:lnTo>
                  <a:pt x="395" y="288"/>
                </a:lnTo>
                <a:lnTo>
                  <a:pt x="395" y="288"/>
                </a:lnTo>
                <a:lnTo>
                  <a:pt x="391" y="288"/>
                </a:lnTo>
                <a:lnTo>
                  <a:pt x="391" y="288"/>
                </a:lnTo>
                <a:lnTo>
                  <a:pt x="391" y="288"/>
                </a:lnTo>
                <a:lnTo>
                  <a:pt x="386" y="288"/>
                </a:lnTo>
                <a:lnTo>
                  <a:pt x="386" y="288"/>
                </a:lnTo>
                <a:lnTo>
                  <a:pt x="386" y="288"/>
                </a:lnTo>
                <a:lnTo>
                  <a:pt x="386" y="288"/>
                </a:lnTo>
                <a:lnTo>
                  <a:pt x="377" y="279"/>
                </a:lnTo>
                <a:lnTo>
                  <a:pt x="369" y="270"/>
                </a:lnTo>
                <a:lnTo>
                  <a:pt x="364" y="270"/>
                </a:lnTo>
                <a:lnTo>
                  <a:pt x="355" y="266"/>
                </a:lnTo>
                <a:lnTo>
                  <a:pt x="346" y="262"/>
                </a:lnTo>
                <a:lnTo>
                  <a:pt x="338" y="262"/>
                </a:lnTo>
                <a:lnTo>
                  <a:pt x="333" y="257"/>
                </a:lnTo>
                <a:lnTo>
                  <a:pt x="324" y="257"/>
                </a:lnTo>
                <a:lnTo>
                  <a:pt x="320" y="262"/>
                </a:lnTo>
                <a:lnTo>
                  <a:pt x="315" y="262"/>
                </a:lnTo>
                <a:lnTo>
                  <a:pt x="302" y="262"/>
                </a:lnTo>
                <a:lnTo>
                  <a:pt x="298" y="262"/>
                </a:lnTo>
                <a:lnTo>
                  <a:pt x="289" y="253"/>
                </a:lnTo>
                <a:lnTo>
                  <a:pt x="267" y="244"/>
                </a:lnTo>
                <a:lnTo>
                  <a:pt x="262" y="239"/>
                </a:lnTo>
                <a:lnTo>
                  <a:pt x="258" y="244"/>
                </a:lnTo>
                <a:lnTo>
                  <a:pt x="258" y="275"/>
                </a:lnTo>
                <a:lnTo>
                  <a:pt x="249" y="279"/>
                </a:lnTo>
                <a:lnTo>
                  <a:pt x="240" y="279"/>
                </a:lnTo>
                <a:lnTo>
                  <a:pt x="235" y="279"/>
                </a:lnTo>
                <a:lnTo>
                  <a:pt x="227" y="279"/>
                </a:lnTo>
                <a:lnTo>
                  <a:pt x="200" y="270"/>
                </a:lnTo>
                <a:lnTo>
                  <a:pt x="196" y="257"/>
                </a:lnTo>
                <a:lnTo>
                  <a:pt x="204" y="239"/>
                </a:lnTo>
                <a:lnTo>
                  <a:pt x="169" y="226"/>
                </a:lnTo>
                <a:lnTo>
                  <a:pt x="151" y="248"/>
                </a:lnTo>
                <a:lnTo>
                  <a:pt x="129" y="253"/>
                </a:lnTo>
                <a:lnTo>
                  <a:pt x="125" y="239"/>
                </a:lnTo>
                <a:lnTo>
                  <a:pt x="111" y="244"/>
                </a:lnTo>
                <a:lnTo>
                  <a:pt x="142" y="204"/>
                </a:lnTo>
                <a:lnTo>
                  <a:pt x="133" y="195"/>
                </a:lnTo>
                <a:lnTo>
                  <a:pt x="120" y="200"/>
                </a:lnTo>
                <a:lnTo>
                  <a:pt x="89" y="168"/>
                </a:lnTo>
                <a:lnTo>
                  <a:pt x="89" y="168"/>
                </a:lnTo>
                <a:lnTo>
                  <a:pt x="80" y="168"/>
                </a:lnTo>
                <a:lnTo>
                  <a:pt x="62" y="186"/>
                </a:lnTo>
                <a:lnTo>
                  <a:pt x="53" y="191"/>
                </a:lnTo>
                <a:lnTo>
                  <a:pt x="45" y="191"/>
                </a:lnTo>
                <a:lnTo>
                  <a:pt x="45" y="208"/>
                </a:lnTo>
                <a:lnTo>
                  <a:pt x="36" y="208"/>
                </a:lnTo>
                <a:lnTo>
                  <a:pt x="22" y="208"/>
                </a:lnTo>
                <a:lnTo>
                  <a:pt x="27" y="200"/>
                </a:lnTo>
                <a:lnTo>
                  <a:pt x="22" y="17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3" name="Freeform 1056">
            <a:extLst>
              <a:ext uri="{FF2B5EF4-FFF2-40B4-BE49-F238E27FC236}">
                <a16:creationId xmlns:a16="http://schemas.microsoft.com/office/drawing/2014/main" id="{D955B392-0E87-48FE-9AD2-7C4F133AA277}"/>
              </a:ext>
            </a:extLst>
          </p:cNvPr>
          <p:cNvSpPr>
            <a:spLocks/>
          </p:cNvSpPr>
          <p:nvPr/>
        </p:nvSpPr>
        <p:spPr bwMode="auto">
          <a:xfrm>
            <a:off x="6159407" y="3365269"/>
            <a:ext cx="241995" cy="343793"/>
          </a:xfrm>
          <a:custGeom>
            <a:avLst/>
            <a:gdLst>
              <a:gd name="T0" fmla="*/ 0 w 271"/>
              <a:gd name="T1" fmla="*/ 226 h 385"/>
              <a:gd name="T2" fmla="*/ 13 w 271"/>
              <a:gd name="T3" fmla="*/ 248 h 385"/>
              <a:gd name="T4" fmla="*/ 31 w 271"/>
              <a:gd name="T5" fmla="*/ 248 h 385"/>
              <a:gd name="T6" fmla="*/ 49 w 271"/>
              <a:gd name="T7" fmla="*/ 257 h 385"/>
              <a:gd name="T8" fmla="*/ 71 w 271"/>
              <a:gd name="T9" fmla="*/ 279 h 385"/>
              <a:gd name="T10" fmla="*/ 93 w 271"/>
              <a:gd name="T11" fmla="*/ 297 h 385"/>
              <a:gd name="T12" fmla="*/ 84 w 271"/>
              <a:gd name="T13" fmla="*/ 319 h 385"/>
              <a:gd name="T14" fmla="*/ 71 w 271"/>
              <a:gd name="T15" fmla="*/ 332 h 385"/>
              <a:gd name="T16" fmla="*/ 75 w 271"/>
              <a:gd name="T17" fmla="*/ 354 h 385"/>
              <a:gd name="T18" fmla="*/ 62 w 271"/>
              <a:gd name="T19" fmla="*/ 377 h 385"/>
              <a:gd name="T20" fmla="*/ 84 w 271"/>
              <a:gd name="T21" fmla="*/ 377 h 385"/>
              <a:gd name="T22" fmla="*/ 98 w 271"/>
              <a:gd name="T23" fmla="*/ 372 h 385"/>
              <a:gd name="T24" fmla="*/ 129 w 271"/>
              <a:gd name="T25" fmla="*/ 372 h 385"/>
              <a:gd name="T26" fmla="*/ 146 w 271"/>
              <a:gd name="T27" fmla="*/ 354 h 385"/>
              <a:gd name="T28" fmla="*/ 160 w 271"/>
              <a:gd name="T29" fmla="*/ 359 h 385"/>
              <a:gd name="T30" fmla="*/ 160 w 271"/>
              <a:gd name="T31" fmla="*/ 368 h 385"/>
              <a:gd name="T32" fmla="*/ 177 w 271"/>
              <a:gd name="T33" fmla="*/ 359 h 385"/>
              <a:gd name="T34" fmla="*/ 195 w 271"/>
              <a:gd name="T35" fmla="*/ 346 h 385"/>
              <a:gd name="T36" fmla="*/ 200 w 271"/>
              <a:gd name="T37" fmla="*/ 346 h 385"/>
              <a:gd name="T38" fmla="*/ 204 w 271"/>
              <a:gd name="T39" fmla="*/ 328 h 385"/>
              <a:gd name="T40" fmla="*/ 195 w 271"/>
              <a:gd name="T41" fmla="*/ 292 h 385"/>
              <a:gd name="T42" fmla="*/ 191 w 271"/>
              <a:gd name="T43" fmla="*/ 266 h 385"/>
              <a:gd name="T44" fmla="*/ 177 w 271"/>
              <a:gd name="T45" fmla="*/ 244 h 385"/>
              <a:gd name="T46" fmla="*/ 169 w 271"/>
              <a:gd name="T47" fmla="*/ 230 h 385"/>
              <a:gd name="T48" fmla="*/ 173 w 271"/>
              <a:gd name="T49" fmla="*/ 217 h 385"/>
              <a:gd name="T50" fmla="*/ 173 w 271"/>
              <a:gd name="T51" fmla="*/ 208 h 385"/>
              <a:gd name="T52" fmla="*/ 177 w 271"/>
              <a:gd name="T53" fmla="*/ 199 h 385"/>
              <a:gd name="T54" fmla="*/ 169 w 271"/>
              <a:gd name="T55" fmla="*/ 204 h 385"/>
              <a:gd name="T56" fmla="*/ 173 w 271"/>
              <a:gd name="T57" fmla="*/ 190 h 385"/>
              <a:gd name="T58" fmla="*/ 173 w 271"/>
              <a:gd name="T59" fmla="*/ 186 h 385"/>
              <a:gd name="T60" fmla="*/ 177 w 271"/>
              <a:gd name="T61" fmla="*/ 173 h 385"/>
              <a:gd name="T62" fmla="*/ 195 w 271"/>
              <a:gd name="T63" fmla="*/ 155 h 385"/>
              <a:gd name="T64" fmla="*/ 213 w 271"/>
              <a:gd name="T65" fmla="*/ 142 h 385"/>
              <a:gd name="T66" fmla="*/ 222 w 271"/>
              <a:gd name="T67" fmla="*/ 119 h 385"/>
              <a:gd name="T68" fmla="*/ 240 w 271"/>
              <a:gd name="T69" fmla="*/ 115 h 385"/>
              <a:gd name="T70" fmla="*/ 244 w 271"/>
              <a:gd name="T71" fmla="*/ 102 h 385"/>
              <a:gd name="T72" fmla="*/ 248 w 271"/>
              <a:gd name="T73" fmla="*/ 93 h 385"/>
              <a:gd name="T74" fmla="*/ 248 w 271"/>
              <a:gd name="T75" fmla="*/ 80 h 385"/>
              <a:gd name="T76" fmla="*/ 262 w 271"/>
              <a:gd name="T77" fmla="*/ 71 h 385"/>
              <a:gd name="T78" fmla="*/ 271 w 271"/>
              <a:gd name="T79" fmla="*/ 62 h 385"/>
              <a:gd name="T80" fmla="*/ 257 w 271"/>
              <a:gd name="T81" fmla="*/ 53 h 385"/>
              <a:gd name="T82" fmla="*/ 235 w 271"/>
              <a:gd name="T83" fmla="*/ 44 h 385"/>
              <a:gd name="T84" fmla="*/ 217 w 271"/>
              <a:gd name="T85" fmla="*/ 40 h 385"/>
              <a:gd name="T86" fmla="*/ 208 w 271"/>
              <a:gd name="T87" fmla="*/ 40 h 385"/>
              <a:gd name="T88" fmla="*/ 195 w 271"/>
              <a:gd name="T89" fmla="*/ 49 h 385"/>
              <a:gd name="T90" fmla="*/ 186 w 271"/>
              <a:gd name="T91" fmla="*/ 53 h 385"/>
              <a:gd name="T92" fmla="*/ 191 w 271"/>
              <a:gd name="T93" fmla="*/ 13 h 385"/>
              <a:gd name="T94" fmla="*/ 169 w 271"/>
              <a:gd name="T95" fmla="*/ 9 h 385"/>
              <a:gd name="T96" fmla="*/ 151 w 271"/>
              <a:gd name="T97" fmla="*/ 4 h 385"/>
              <a:gd name="T98" fmla="*/ 142 w 271"/>
              <a:gd name="T99" fmla="*/ 22 h 385"/>
              <a:gd name="T100" fmla="*/ 124 w 271"/>
              <a:gd name="T101" fmla="*/ 31 h 385"/>
              <a:gd name="T102" fmla="*/ 106 w 271"/>
              <a:gd name="T103" fmla="*/ 26 h 385"/>
              <a:gd name="T104" fmla="*/ 102 w 271"/>
              <a:gd name="T105" fmla="*/ 53 h 385"/>
              <a:gd name="T106" fmla="*/ 102 w 271"/>
              <a:gd name="T107" fmla="*/ 88 h 385"/>
              <a:gd name="T108" fmla="*/ 106 w 271"/>
              <a:gd name="T109" fmla="*/ 119 h 385"/>
              <a:gd name="T110" fmla="*/ 75 w 271"/>
              <a:gd name="T111" fmla="*/ 115 h 385"/>
              <a:gd name="T112" fmla="*/ 49 w 271"/>
              <a:gd name="T113" fmla="*/ 111 h 385"/>
              <a:gd name="T114" fmla="*/ 40 w 271"/>
              <a:gd name="T115" fmla="*/ 119 h 385"/>
              <a:gd name="T116" fmla="*/ 22 w 271"/>
              <a:gd name="T117" fmla="*/ 151 h 385"/>
              <a:gd name="T118" fmla="*/ 26 w 271"/>
              <a:gd name="T119" fmla="*/ 168 h 385"/>
              <a:gd name="T120" fmla="*/ 4 w 271"/>
              <a:gd name="T121" fmla="*/ 182 h 385"/>
              <a:gd name="T122" fmla="*/ 4 w 271"/>
              <a:gd name="T123" fmla="*/ 204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1" h="385">
                <a:moveTo>
                  <a:pt x="0" y="208"/>
                </a:moveTo>
                <a:lnTo>
                  <a:pt x="0" y="213"/>
                </a:lnTo>
                <a:lnTo>
                  <a:pt x="0" y="221"/>
                </a:lnTo>
                <a:lnTo>
                  <a:pt x="0" y="226"/>
                </a:lnTo>
                <a:lnTo>
                  <a:pt x="4" y="226"/>
                </a:lnTo>
                <a:lnTo>
                  <a:pt x="9" y="226"/>
                </a:lnTo>
                <a:lnTo>
                  <a:pt x="9" y="235"/>
                </a:lnTo>
                <a:lnTo>
                  <a:pt x="13" y="248"/>
                </a:lnTo>
                <a:lnTo>
                  <a:pt x="18" y="252"/>
                </a:lnTo>
                <a:lnTo>
                  <a:pt x="22" y="252"/>
                </a:lnTo>
                <a:lnTo>
                  <a:pt x="22" y="244"/>
                </a:lnTo>
                <a:lnTo>
                  <a:pt x="31" y="248"/>
                </a:lnTo>
                <a:lnTo>
                  <a:pt x="35" y="252"/>
                </a:lnTo>
                <a:lnTo>
                  <a:pt x="40" y="252"/>
                </a:lnTo>
                <a:lnTo>
                  <a:pt x="40" y="257"/>
                </a:lnTo>
                <a:lnTo>
                  <a:pt x="49" y="257"/>
                </a:lnTo>
                <a:lnTo>
                  <a:pt x="53" y="252"/>
                </a:lnTo>
                <a:lnTo>
                  <a:pt x="62" y="266"/>
                </a:lnTo>
                <a:lnTo>
                  <a:pt x="66" y="270"/>
                </a:lnTo>
                <a:lnTo>
                  <a:pt x="71" y="279"/>
                </a:lnTo>
                <a:lnTo>
                  <a:pt x="75" y="284"/>
                </a:lnTo>
                <a:lnTo>
                  <a:pt x="84" y="288"/>
                </a:lnTo>
                <a:lnTo>
                  <a:pt x="84" y="292"/>
                </a:lnTo>
                <a:lnTo>
                  <a:pt x="93" y="297"/>
                </a:lnTo>
                <a:lnTo>
                  <a:pt x="98" y="301"/>
                </a:lnTo>
                <a:lnTo>
                  <a:pt x="98" y="306"/>
                </a:lnTo>
                <a:lnTo>
                  <a:pt x="84" y="315"/>
                </a:lnTo>
                <a:lnTo>
                  <a:pt x="84" y="319"/>
                </a:lnTo>
                <a:lnTo>
                  <a:pt x="84" y="323"/>
                </a:lnTo>
                <a:lnTo>
                  <a:pt x="84" y="328"/>
                </a:lnTo>
                <a:lnTo>
                  <a:pt x="75" y="328"/>
                </a:lnTo>
                <a:lnTo>
                  <a:pt x="71" y="332"/>
                </a:lnTo>
                <a:lnTo>
                  <a:pt x="66" y="332"/>
                </a:lnTo>
                <a:lnTo>
                  <a:pt x="75" y="341"/>
                </a:lnTo>
                <a:lnTo>
                  <a:pt x="75" y="350"/>
                </a:lnTo>
                <a:lnTo>
                  <a:pt x="75" y="354"/>
                </a:lnTo>
                <a:lnTo>
                  <a:pt x="71" y="359"/>
                </a:lnTo>
                <a:lnTo>
                  <a:pt x="58" y="368"/>
                </a:lnTo>
                <a:lnTo>
                  <a:pt x="58" y="377"/>
                </a:lnTo>
                <a:lnTo>
                  <a:pt x="62" y="377"/>
                </a:lnTo>
                <a:lnTo>
                  <a:pt x="62" y="381"/>
                </a:lnTo>
                <a:lnTo>
                  <a:pt x="66" y="385"/>
                </a:lnTo>
                <a:lnTo>
                  <a:pt x="66" y="385"/>
                </a:lnTo>
                <a:lnTo>
                  <a:pt x="84" y="377"/>
                </a:lnTo>
                <a:lnTo>
                  <a:pt x="84" y="377"/>
                </a:lnTo>
                <a:lnTo>
                  <a:pt x="89" y="372"/>
                </a:lnTo>
                <a:lnTo>
                  <a:pt x="89" y="372"/>
                </a:lnTo>
                <a:lnTo>
                  <a:pt x="98" y="372"/>
                </a:lnTo>
                <a:lnTo>
                  <a:pt x="115" y="372"/>
                </a:lnTo>
                <a:lnTo>
                  <a:pt x="124" y="372"/>
                </a:lnTo>
                <a:lnTo>
                  <a:pt x="124" y="372"/>
                </a:lnTo>
                <a:lnTo>
                  <a:pt x="129" y="372"/>
                </a:lnTo>
                <a:lnTo>
                  <a:pt x="133" y="359"/>
                </a:lnTo>
                <a:lnTo>
                  <a:pt x="137" y="354"/>
                </a:lnTo>
                <a:lnTo>
                  <a:pt x="142" y="359"/>
                </a:lnTo>
                <a:lnTo>
                  <a:pt x="146" y="354"/>
                </a:lnTo>
                <a:lnTo>
                  <a:pt x="155" y="354"/>
                </a:lnTo>
                <a:lnTo>
                  <a:pt x="155" y="363"/>
                </a:lnTo>
                <a:lnTo>
                  <a:pt x="160" y="359"/>
                </a:lnTo>
                <a:lnTo>
                  <a:pt x="160" y="359"/>
                </a:lnTo>
                <a:lnTo>
                  <a:pt x="160" y="359"/>
                </a:lnTo>
                <a:lnTo>
                  <a:pt x="164" y="359"/>
                </a:lnTo>
                <a:lnTo>
                  <a:pt x="160" y="363"/>
                </a:lnTo>
                <a:lnTo>
                  <a:pt x="160" y="368"/>
                </a:lnTo>
                <a:lnTo>
                  <a:pt x="164" y="372"/>
                </a:lnTo>
                <a:lnTo>
                  <a:pt x="177" y="368"/>
                </a:lnTo>
                <a:lnTo>
                  <a:pt x="177" y="368"/>
                </a:lnTo>
                <a:lnTo>
                  <a:pt x="177" y="359"/>
                </a:lnTo>
                <a:lnTo>
                  <a:pt x="182" y="354"/>
                </a:lnTo>
                <a:lnTo>
                  <a:pt x="191" y="346"/>
                </a:lnTo>
                <a:lnTo>
                  <a:pt x="191" y="346"/>
                </a:lnTo>
                <a:lnTo>
                  <a:pt x="195" y="346"/>
                </a:lnTo>
                <a:lnTo>
                  <a:pt x="200" y="350"/>
                </a:lnTo>
                <a:lnTo>
                  <a:pt x="204" y="346"/>
                </a:lnTo>
                <a:lnTo>
                  <a:pt x="204" y="346"/>
                </a:lnTo>
                <a:lnTo>
                  <a:pt x="200" y="346"/>
                </a:lnTo>
                <a:lnTo>
                  <a:pt x="200" y="346"/>
                </a:lnTo>
                <a:lnTo>
                  <a:pt x="204" y="341"/>
                </a:lnTo>
                <a:lnTo>
                  <a:pt x="204" y="332"/>
                </a:lnTo>
                <a:lnTo>
                  <a:pt x="204" y="328"/>
                </a:lnTo>
                <a:lnTo>
                  <a:pt x="204" y="319"/>
                </a:lnTo>
                <a:lnTo>
                  <a:pt x="200" y="315"/>
                </a:lnTo>
                <a:lnTo>
                  <a:pt x="200" y="310"/>
                </a:lnTo>
                <a:lnTo>
                  <a:pt x="195" y="292"/>
                </a:lnTo>
                <a:lnTo>
                  <a:pt x="191" y="288"/>
                </a:lnTo>
                <a:lnTo>
                  <a:pt x="191" y="284"/>
                </a:lnTo>
                <a:lnTo>
                  <a:pt x="191" y="275"/>
                </a:lnTo>
                <a:lnTo>
                  <a:pt x="191" y="266"/>
                </a:lnTo>
                <a:lnTo>
                  <a:pt x="186" y="261"/>
                </a:lnTo>
                <a:lnTo>
                  <a:pt x="182" y="252"/>
                </a:lnTo>
                <a:lnTo>
                  <a:pt x="182" y="248"/>
                </a:lnTo>
                <a:lnTo>
                  <a:pt x="177" y="244"/>
                </a:lnTo>
                <a:lnTo>
                  <a:pt x="177" y="239"/>
                </a:lnTo>
                <a:lnTo>
                  <a:pt x="173" y="235"/>
                </a:lnTo>
                <a:lnTo>
                  <a:pt x="173" y="235"/>
                </a:lnTo>
                <a:lnTo>
                  <a:pt x="169" y="230"/>
                </a:lnTo>
                <a:lnTo>
                  <a:pt x="169" y="226"/>
                </a:lnTo>
                <a:lnTo>
                  <a:pt x="164" y="221"/>
                </a:lnTo>
                <a:lnTo>
                  <a:pt x="169" y="217"/>
                </a:lnTo>
                <a:lnTo>
                  <a:pt x="173" y="217"/>
                </a:lnTo>
                <a:lnTo>
                  <a:pt x="177" y="217"/>
                </a:lnTo>
                <a:lnTo>
                  <a:pt x="177" y="213"/>
                </a:lnTo>
                <a:lnTo>
                  <a:pt x="177" y="208"/>
                </a:lnTo>
                <a:lnTo>
                  <a:pt x="173" y="208"/>
                </a:lnTo>
                <a:lnTo>
                  <a:pt x="173" y="213"/>
                </a:lnTo>
                <a:lnTo>
                  <a:pt x="169" y="213"/>
                </a:lnTo>
                <a:lnTo>
                  <a:pt x="173" y="204"/>
                </a:lnTo>
                <a:lnTo>
                  <a:pt x="177" y="199"/>
                </a:lnTo>
                <a:lnTo>
                  <a:pt x="177" y="199"/>
                </a:lnTo>
                <a:lnTo>
                  <a:pt x="173" y="199"/>
                </a:lnTo>
                <a:lnTo>
                  <a:pt x="169" y="204"/>
                </a:lnTo>
                <a:lnTo>
                  <a:pt x="169" y="204"/>
                </a:lnTo>
                <a:lnTo>
                  <a:pt x="169" y="204"/>
                </a:lnTo>
                <a:lnTo>
                  <a:pt x="173" y="199"/>
                </a:lnTo>
                <a:lnTo>
                  <a:pt x="173" y="195"/>
                </a:lnTo>
                <a:lnTo>
                  <a:pt x="173" y="190"/>
                </a:lnTo>
                <a:lnTo>
                  <a:pt x="177" y="190"/>
                </a:lnTo>
                <a:lnTo>
                  <a:pt x="177" y="190"/>
                </a:lnTo>
                <a:lnTo>
                  <a:pt x="173" y="186"/>
                </a:lnTo>
                <a:lnTo>
                  <a:pt x="173" y="186"/>
                </a:lnTo>
                <a:lnTo>
                  <a:pt x="173" y="182"/>
                </a:lnTo>
                <a:lnTo>
                  <a:pt x="173" y="182"/>
                </a:lnTo>
                <a:lnTo>
                  <a:pt x="177" y="177"/>
                </a:lnTo>
                <a:lnTo>
                  <a:pt x="177" y="173"/>
                </a:lnTo>
                <a:lnTo>
                  <a:pt x="182" y="173"/>
                </a:lnTo>
                <a:lnTo>
                  <a:pt x="182" y="164"/>
                </a:lnTo>
                <a:lnTo>
                  <a:pt x="186" y="159"/>
                </a:lnTo>
                <a:lnTo>
                  <a:pt x="195" y="155"/>
                </a:lnTo>
                <a:lnTo>
                  <a:pt x="200" y="151"/>
                </a:lnTo>
                <a:lnTo>
                  <a:pt x="204" y="151"/>
                </a:lnTo>
                <a:lnTo>
                  <a:pt x="208" y="146"/>
                </a:lnTo>
                <a:lnTo>
                  <a:pt x="213" y="142"/>
                </a:lnTo>
                <a:lnTo>
                  <a:pt x="213" y="133"/>
                </a:lnTo>
                <a:lnTo>
                  <a:pt x="217" y="128"/>
                </a:lnTo>
                <a:lnTo>
                  <a:pt x="217" y="124"/>
                </a:lnTo>
                <a:lnTo>
                  <a:pt x="222" y="119"/>
                </a:lnTo>
                <a:lnTo>
                  <a:pt x="226" y="119"/>
                </a:lnTo>
                <a:lnTo>
                  <a:pt x="231" y="119"/>
                </a:lnTo>
                <a:lnTo>
                  <a:pt x="235" y="115"/>
                </a:lnTo>
                <a:lnTo>
                  <a:pt x="240" y="115"/>
                </a:lnTo>
                <a:lnTo>
                  <a:pt x="240" y="111"/>
                </a:lnTo>
                <a:lnTo>
                  <a:pt x="244" y="106"/>
                </a:lnTo>
                <a:lnTo>
                  <a:pt x="244" y="102"/>
                </a:lnTo>
                <a:lnTo>
                  <a:pt x="244" y="102"/>
                </a:lnTo>
                <a:lnTo>
                  <a:pt x="244" y="97"/>
                </a:lnTo>
                <a:lnTo>
                  <a:pt x="248" y="97"/>
                </a:lnTo>
                <a:lnTo>
                  <a:pt x="248" y="93"/>
                </a:lnTo>
                <a:lnTo>
                  <a:pt x="248" y="93"/>
                </a:lnTo>
                <a:lnTo>
                  <a:pt x="248" y="88"/>
                </a:lnTo>
                <a:lnTo>
                  <a:pt x="248" y="84"/>
                </a:lnTo>
                <a:lnTo>
                  <a:pt x="248" y="80"/>
                </a:lnTo>
                <a:lnTo>
                  <a:pt x="248" y="80"/>
                </a:lnTo>
                <a:lnTo>
                  <a:pt x="248" y="75"/>
                </a:lnTo>
                <a:lnTo>
                  <a:pt x="253" y="71"/>
                </a:lnTo>
                <a:lnTo>
                  <a:pt x="257" y="66"/>
                </a:lnTo>
                <a:lnTo>
                  <a:pt x="262" y="71"/>
                </a:lnTo>
                <a:lnTo>
                  <a:pt x="262" y="71"/>
                </a:lnTo>
                <a:lnTo>
                  <a:pt x="266" y="71"/>
                </a:lnTo>
                <a:lnTo>
                  <a:pt x="271" y="66"/>
                </a:lnTo>
                <a:lnTo>
                  <a:pt x="271" y="62"/>
                </a:lnTo>
                <a:lnTo>
                  <a:pt x="271" y="57"/>
                </a:lnTo>
                <a:lnTo>
                  <a:pt x="271" y="57"/>
                </a:lnTo>
                <a:lnTo>
                  <a:pt x="271" y="53"/>
                </a:lnTo>
                <a:lnTo>
                  <a:pt x="257" y="53"/>
                </a:lnTo>
                <a:lnTo>
                  <a:pt x="253" y="57"/>
                </a:lnTo>
                <a:lnTo>
                  <a:pt x="244" y="53"/>
                </a:lnTo>
                <a:lnTo>
                  <a:pt x="240" y="49"/>
                </a:lnTo>
                <a:lnTo>
                  <a:pt x="235" y="44"/>
                </a:lnTo>
                <a:lnTo>
                  <a:pt x="231" y="44"/>
                </a:lnTo>
                <a:lnTo>
                  <a:pt x="226" y="40"/>
                </a:lnTo>
                <a:lnTo>
                  <a:pt x="222" y="40"/>
                </a:lnTo>
                <a:lnTo>
                  <a:pt x="217" y="40"/>
                </a:lnTo>
                <a:lnTo>
                  <a:pt x="217" y="35"/>
                </a:lnTo>
                <a:lnTo>
                  <a:pt x="213" y="35"/>
                </a:lnTo>
                <a:lnTo>
                  <a:pt x="213" y="40"/>
                </a:lnTo>
                <a:lnTo>
                  <a:pt x="208" y="40"/>
                </a:lnTo>
                <a:lnTo>
                  <a:pt x="200" y="44"/>
                </a:lnTo>
                <a:lnTo>
                  <a:pt x="200" y="49"/>
                </a:lnTo>
                <a:lnTo>
                  <a:pt x="200" y="49"/>
                </a:lnTo>
                <a:lnTo>
                  <a:pt x="195" y="49"/>
                </a:lnTo>
                <a:lnTo>
                  <a:pt x="191" y="53"/>
                </a:lnTo>
                <a:lnTo>
                  <a:pt x="191" y="53"/>
                </a:lnTo>
                <a:lnTo>
                  <a:pt x="186" y="53"/>
                </a:lnTo>
                <a:lnTo>
                  <a:pt x="186" y="53"/>
                </a:lnTo>
                <a:lnTo>
                  <a:pt x="191" y="35"/>
                </a:lnTo>
                <a:lnTo>
                  <a:pt x="195" y="13"/>
                </a:lnTo>
                <a:lnTo>
                  <a:pt x="195" y="13"/>
                </a:lnTo>
                <a:lnTo>
                  <a:pt x="191" y="13"/>
                </a:lnTo>
                <a:lnTo>
                  <a:pt x="177" y="13"/>
                </a:lnTo>
                <a:lnTo>
                  <a:pt x="173" y="13"/>
                </a:lnTo>
                <a:lnTo>
                  <a:pt x="169" y="13"/>
                </a:lnTo>
                <a:lnTo>
                  <a:pt x="169" y="9"/>
                </a:lnTo>
                <a:lnTo>
                  <a:pt x="164" y="4"/>
                </a:lnTo>
                <a:lnTo>
                  <a:pt x="160" y="4"/>
                </a:lnTo>
                <a:lnTo>
                  <a:pt x="151" y="0"/>
                </a:lnTo>
                <a:lnTo>
                  <a:pt x="151" y="4"/>
                </a:lnTo>
                <a:lnTo>
                  <a:pt x="146" y="4"/>
                </a:lnTo>
                <a:lnTo>
                  <a:pt x="142" y="4"/>
                </a:lnTo>
                <a:lnTo>
                  <a:pt x="142" y="13"/>
                </a:lnTo>
                <a:lnTo>
                  <a:pt x="142" y="22"/>
                </a:lnTo>
                <a:lnTo>
                  <a:pt x="133" y="26"/>
                </a:lnTo>
                <a:lnTo>
                  <a:pt x="133" y="31"/>
                </a:lnTo>
                <a:lnTo>
                  <a:pt x="129" y="31"/>
                </a:lnTo>
                <a:lnTo>
                  <a:pt x="124" y="31"/>
                </a:lnTo>
                <a:lnTo>
                  <a:pt x="124" y="26"/>
                </a:lnTo>
                <a:lnTo>
                  <a:pt x="124" y="26"/>
                </a:lnTo>
                <a:lnTo>
                  <a:pt x="111" y="26"/>
                </a:lnTo>
                <a:lnTo>
                  <a:pt x="106" y="26"/>
                </a:lnTo>
                <a:lnTo>
                  <a:pt x="106" y="31"/>
                </a:lnTo>
                <a:lnTo>
                  <a:pt x="102" y="35"/>
                </a:lnTo>
                <a:lnTo>
                  <a:pt x="106" y="40"/>
                </a:lnTo>
                <a:lnTo>
                  <a:pt x="102" y="53"/>
                </a:lnTo>
                <a:lnTo>
                  <a:pt x="106" y="57"/>
                </a:lnTo>
                <a:lnTo>
                  <a:pt x="106" y="66"/>
                </a:lnTo>
                <a:lnTo>
                  <a:pt x="106" y="75"/>
                </a:lnTo>
                <a:lnTo>
                  <a:pt x="102" y="88"/>
                </a:lnTo>
                <a:lnTo>
                  <a:pt x="102" y="93"/>
                </a:lnTo>
                <a:lnTo>
                  <a:pt x="102" y="97"/>
                </a:lnTo>
                <a:lnTo>
                  <a:pt x="102" y="106"/>
                </a:lnTo>
                <a:lnTo>
                  <a:pt x="106" y="119"/>
                </a:lnTo>
                <a:lnTo>
                  <a:pt x="98" y="124"/>
                </a:lnTo>
                <a:lnTo>
                  <a:pt x="89" y="119"/>
                </a:lnTo>
                <a:lnTo>
                  <a:pt x="80" y="119"/>
                </a:lnTo>
                <a:lnTo>
                  <a:pt x="75" y="115"/>
                </a:lnTo>
                <a:lnTo>
                  <a:pt x="71" y="119"/>
                </a:lnTo>
                <a:lnTo>
                  <a:pt x="66" y="119"/>
                </a:lnTo>
                <a:lnTo>
                  <a:pt x="58" y="115"/>
                </a:lnTo>
                <a:lnTo>
                  <a:pt x="49" y="111"/>
                </a:lnTo>
                <a:lnTo>
                  <a:pt x="44" y="111"/>
                </a:lnTo>
                <a:lnTo>
                  <a:pt x="44" y="119"/>
                </a:lnTo>
                <a:lnTo>
                  <a:pt x="40" y="119"/>
                </a:lnTo>
                <a:lnTo>
                  <a:pt x="40" y="119"/>
                </a:lnTo>
                <a:lnTo>
                  <a:pt x="26" y="133"/>
                </a:lnTo>
                <a:lnTo>
                  <a:pt x="26" y="137"/>
                </a:lnTo>
                <a:lnTo>
                  <a:pt x="22" y="142"/>
                </a:lnTo>
                <a:lnTo>
                  <a:pt x="22" y="151"/>
                </a:lnTo>
                <a:lnTo>
                  <a:pt x="18" y="155"/>
                </a:lnTo>
                <a:lnTo>
                  <a:pt x="18" y="159"/>
                </a:lnTo>
                <a:lnTo>
                  <a:pt x="22" y="159"/>
                </a:lnTo>
                <a:lnTo>
                  <a:pt x="26" y="168"/>
                </a:lnTo>
                <a:lnTo>
                  <a:pt x="13" y="173"/>
                </a:lnTo>
                <a:lnTo>
                  <a:pt x="9" y="173"/>
                </a:lnTo>
                <a:lnTo>
                  <a:pt x="4" y="177"/>
                </a:lnTo>
                <a:lnTo>
                  <a:pt x="4" y="182"/>
                </a:lnTo>
                <a:lnTo>
                  <a:pt x="9" y="190"/>
                </a:lnTo>
                <a:lnTo>
                  <a:pt x="9" y="195"/>
                </a:lnTo>
                <a:lnTo>
                  <a:pt x="9" y="195"/>
                </a:lnTo>
                <a:lnTo>
                  <a:pt x="4" y="204"/>
                </a:lnTo>
                <a:lnTo>
                  <a:pt x="0" y="208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4" name="Freeform 1057">
            <a:extLst>
              <a:ext uri="{FF2B5EF4-FFF2-40B4-BE49-F238E27FC236}">
                <a16:creationId xmlns:a16="http://schemas.microsoft.com/office/drawing/2014/main" id="{9C02FF13-88DE-48B8-8A5C-380DF2B705A7}"/>
              </a:ext>
            </a:extLst>
          </p:cNvPr>
          <p:cNvSpPr>
            <a:spLocks/>
          </p:cNvSpPr>
          <p:nvPr/>
        </p:nvSpPr>
        <p:spPr bwMode="auto">
          <a:xfrm>
            <a:off x="6159407" y="3365269"/>
            <a:ext cx="241995" cy="343793"/>
          </a:xfrm>
          <a:custGeom>
            <a:avLst/>
            <a:gdLst>
              <a:gd name="T0" fmla="*/ 0 w 271"/>
              <a:gd name="T1" fmla="*/ 226 h 385"/>
              <a:gd name="T2" fmla="*/ 13 w 271"/>
              <a:gd name="T3" fmla="*/ 248 h 385"/>
              <a:gd name="T4" fmla="*/ 31 w 271"/>
              <a:gd name="T5" fmla="*/ 248 h 385"/>
              <a:gd name="T6" fmla="*/ 49 w 271"/>
              <a:gd name="T7" fmla="*/ 257 h 385"/>
              <a:gd name="T8" fmla="*/ 71 w 271"/>
              <a:gd name="T9" fmla="*/ 279 h 385"/>
              <a:gd name="T10" fmla="*/ 93 w 271"/>
              <a:gd name="T11" fmla="*/ 297 h 385"/>
              <a:gd name="T12" fmla="*/ 84 w 271"/>
              <a:gd name="T13" fmla="*/ 319 h 385"/>
              <a:gd name="T14" fmla="*/ 71 w 271"/>
              <a:gd name="T15" fmla="*/ 332 h 385"/>
              <a:gd name="T16" fmla="*/ 75 w 271"/>
              <a:gd name="T17" fmla="*/ 354 h 385"/>
              <a:gd name="T18" fmla="*/ 62 w 271"/>
              <a:gd name="T19" fmla="*/ 377 h 385"/>
              <a:gd name="T20" fmla="*/ 84 w 271"/>
              <a:gd name="T21" fmla="*/ 377 h 385"/>
              <a:gd name="T22" fmla="*/ 98 w 271"/>
              <a:gd name="T23" fmla="*/ 372 h 385"/>
              <a:gd name="T24" fmla="*/ 129 w 271"/>
              <a:gd name="T25" fmla="*/ 372 h 385"/>
              <a:gd name="T26" fmla="*/ 146 w 271"/>
              <a:gd name="T27" fmla="*/ 354 h 385"/>
              <a:gd name="T28" fmla="*/ 160 w 271"/>
              <a:gd name="T29" fmla="*/ 359 h 385"/>
              <a:gd name="T30" fmla="*/ 160 w 271"/>
              <a:gd name="T31" fmla="*/ 368 h 385"/>
              <a:gd name="T32" fmla="*/ 177 w 271"/>
              <a:gd name="T33" fmla="*/ 359 h 385"/>
              <a:gd name="T34" fmla="*/ 195 w 271"/>
              <a:gd name="T35" fmla="*/ 346 h 385"/>
              <a:gd name="T36" fmla="*/ 200 w 271"/>
              <a:gd name="T37" fmla="*/ 346 h 385"/>
              <a:gd name="T38" fmla="*/ 204 w 271"/>
              <a:gd name="T39" fmla="*/ 328 h 385"/>
              <a:gd name="T40" fmla="*/ 195 w 271"/>
              <a:gd name="T41" fmla="*/ 292 h 385"/>
              <a:gd name="T42" fmla="*/ 191 w 271"/>
              <a:gd name="T43" fmla="*/ 266 h 385"/>
              <a:gd name="T44" fmla="*/ 177 w 271"/>
              <a:gd name="T45" fmla="*/ 244 h 385"/>
              <a:gd name="T46" fmla="*/ 169 w 271"/>
              <a:gd name="T47" fmla="*/ 230 h 385"/>
              <a:gd name="T48" fmla="*/ 173 w 271"/>
              <a:gd name="T49" fmla="*/ 217 h 385"/>
              <a:gd name="T50" fmla="*/ 173 w 271"/>
              <a:gd name="T51" fmla="*/ 208 h 385"/>
              <a:gd name="T52" fmla="*/ 177 w 271"/>
              <a:gd name="T53" fmla="*/ 199 h 385"/>
              <a:gd name="T54" fmla="*/ 169 w 271"/>
              <a:gd name="T55" fmla="*/ 204 h 385"/>
              <a:gd name="T56" fmla="*/ 173 w 271"/>
              <a:gd name="T57" fmla="*/ 190 h 385"/>
              <a:gd name="T58" fmla="*/ 173 w 271"/>
              <a:gd name="T59" fmla="*/ 186 h 385"/>
              <a:gd name="T60" fmla="*/ 177 w 271"/>
              <a:gd name="T61" fmla="*/ 173 h 385"/>
              <a:gd name="T62" fmla="*/ 195 w 271"/>
              <a:gd name="T63" fmla="*/ 155 h 385"/>
              <a:gd name="T64" fmla="*/ 213 w 271"/>
              <a:gd name="T65" fmla="*/ 142 h 385"/>
              <a:gd name="T66" fmla="*/ 222 w 271"/>
              <a:gd name="T67" fmla="*/ 119 h 385"/>
              <a:gd name="T68" fmla="*/ 240 w 271"/>
              <a:gd name="T69" fmla="*/ 115 h 385"/>
              <a:gd name="T70" fmla="*/ 244 w 271"/>
              <a:gd name="T71" fmla="*/ 102 h 385"/>
              <a:gd name="T72" fmla="*/ 248 w 271"/>
              <a:gd name="T73" fmla="*/ 93 h 385"/>
              <a:gd name="T74" fmla="*/ 248 w 271"/>
              <a:gd name="T75" fmla="*/ 80 h 385"/>
              <a:gd name="T76" fmla="*/ 262 w 271"/>
              <a:gd name="T77" fmla="*/ 71 h 385"/>
              <a:gd name="T78" fmla="*/ 271 w 271"/>
              <a:gd name="T79" fmla="*/ 62 h 385"/>
              <a:gd name="T80" fmla="*/ 257 w 271"/>
              <a:gd name="T81" fmla="*/ 53 h 385"/>
              <a:gd name="T82" fmla="*/ 235 w 271"/>
              <a:gd name="T83" fmla="*/ 44 h 385"/>
              <a:gd name="T84" fmla="*/ 217 w 271"/>
              <a:gd name="T85" fmla="*/ 40 h 385"/>
              <a:gd name="T86" fmla="*/ 208 w 271"/>
              <a:gd name="T87" fmla="*/ 40 h 385"/>
              <a:gd name="T88" fmla="*/ 195 w 271"/>
              <a:gd name="T89" fmla="*/ 49 h 385"/>
              <a:gd name="T90" fmla="*/ 186 w 271"/>
              <a:gd name="T91" fmla="*/ 53 h 385"/>
              <a:gd name="T92" fmla="*/ 191 w 271"/>
              <a:gd name="T93" fmla="*/ 13 h 385"/>
              <a:gd name="T94" fmla="*/ 169 w 271"/>
              <a:gd name="T95" fmla="*/ 9 h 385"/>
              <a:gd name="T96" fmla="*/ 151 w 271"/>
              <a:gd name="T97" fmla="*/ 4 h 385"/>
              <a:gd name="T98" fmla="*/ 142 w 271"/>
              <a:gd name="T99" fmla="*/ 22 h 385"/>
              <a:gd name="T100" fmla="*/ 124 w 271"/>
              <a:gd name="T101" fmla="*/ 31 h 385"/>
              <a:gd name="T102" fmla="*/ 106 w 271"/>
              <a:gd name="T103" fmla="*/ 26 h 385"/>
              <a:gd name="T104" fmla="*/ 102 w 271"/>
              <a:gd name="T105" fmla="*/ 53 h 385"/>
              <a:gd name="T106" fmla="*/ 102 w 271"/>
              <a:gd name="T107" fmla="*/ 88 h 385"/>
              <a:gd name="T108" fmla="*/ 106 w 271"/>
              <a:gd name="T109" fmla="*/ 119 h 385"/>
              <a:gd name="T110" fmla="*/ 75 w 271"/>
              <a:gd name="T111" fmla="*/ 115 h 385"/>
              <a:gd name="T112" fmla="*/ 49 w 271"/>
              <a:gd name="T113" fmla="*/ 111 h 385"/>
              <a:gd name="T114" fmla="*/ 40 w 271"/>
              <a:gd name="T115" fmla="*/ 119 h 385"/>
              <a:gd name="T116" fmla="*/ 22 w 271"/>
              <a:gd name="T117" fmla="*/ 151 h 385"/>
              <a:gd name="T118" fmla="*/ 26 w 271"/>
              <a:gd name="T119" fmla="*/ 168 h 385"/>
              <a:gd name="T120" fmla="*/ 4 w 271"/>
              <a:gd name="T121" fmla="*/ 182 h 385"/>
              <a:gd name="T122" fmla="*/ 4 w 271"/>
              <a:gd name="T123" fmla="*/ 204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1" h="385">
                <a:moveTo>
                  <a:pt x="0" y="208"/>
                </a:moveTo>
                <a:lnTo>
                  <a:pt x="0" y="213"/>
                </a:lnTo>
                <a:lnTo>
                  <a:pt x="0" y="221"/>
                </a:lnTo>
                <a:lnTo>
                  <a:pt x="0" y="226"/>
                </a:lnTo>
                <a:lnTo>
                  <a:pt x="4" y="226"/>
                </a:lnTo>
                <a:lnTo>
                  <a:pt x="9" y="226"/>
                </a:lnTo>
                <a:lnTo>
                  <a:pt x="9" y="235"/>
                </a:lnTo>
                <a:lnTo>
                  <a:pt x="13" y="248"/>
                </a:lnTo>
                <a:lnTo>
                  <a:pt x="18" y="252"/>
                </a:lnTo>
                <a:lnTo>
                  <a:pt x="22" y="252"/>
                </a:lnTo>
                <a:lnTo>
                  <a:pt x="22" y="244"/>
                </a:lnTo>
                <a:lnTo>
                  <a:pt x="31" y="248"/>
                </a:lnTo>
                <a:lnTo>
                  <a:pt x="35" y="252"/>
                </a:lnTo>
                <a:lnTo>
                  <a:pt x="40" y="252"/>
                </a:lnTo>
                <a:lnTo>
                  <a:pt x="40" y="257"/>
                </a:lnTo>
                <a:lnTo>
                  <a:pt x="49" y="257"/>
                </a:lnTo>
                <a:lnTo>
                  <a:pt x="53" y="252"/>
                </a:lnTo>
                <a:lnTo>
                  <a:pt x="62" y="266"/>
                </a:lnTo>
                <a:lnTo>
                  <a:pt x="66" y="270"/>
                </a:lnTo>
                <a:lnTo>
                  <a:pt x="71" y="279"/>
                </a:lnTo>
                <a:lnTo>
                  <a:pt x="75" y="284"/>
                </a:lnTo>
                <a:lnTo>
                  <a:pt x="84" y="288"/>
                </a:lnTo>
                <a:lnTo>
                  <a:pt x="84" y="292"/>
                </a:lnTo>
                <a:lnTo>
                  <a:pt x="93" y="297"/>
                </a:lnTo>
                <a:lnTo>
                  <a:pt x="98" y="301"/>
                </a:lnTo>
                <a:lnTo>
                  <a:pt x="98" y="306"/>
                </a:lnTo>
                <a:lnTo>
                  <a:pt x="84" y="315"/>
                </a:lnTo>
                <a:lnTo>
                  <a:pt x="84" y="319"/>
                </a:lnTo>
                <a:lnTo>
                  <a:pt x="84" y="323"/>
                </a:lnTo>
                <a:lnTo>
                  <a:pt x="84" y="328"/>
                </a:lnTo>
                <a:lnTo>
                  <a:pt x="75" y="328"/>
                </a:lnTo>
                <a:lnTo>
                  <a:pt x="71" y="332"/>
                </a:lnTo>
                <a:lnTo>
                  <a:pt x="66" y="332"/>
                </a:lnTo>
                <a:lnTo>
                  <a:pt x="75" y="341"/>
                </a:lnTo>
                <a:lnTo>
                  <a:pt x="75" y="350"/>
                </a:lnTo>
                <a:lnTo>
                  <a:pt x="75" y="354"/>
                </a:lnTo>
                <a:lnTo>
                  <a:pt x="71" y="359"/>
                </a:lnTo>
                <a:lnTo>
                  <a:pt x="58" y="368"/>
                </a:lnTo>
                <a:lnTo>
                  <a:pt x="58" y="377"/>
                </a:lnTo>
                <a:lnTo>
                  <a:pt x="62" y="377"/>
                </a:lnTo>
                <a:lnTo>
                  <a:pt x="62" y="381"/>
                </a:lnTo>
                <a:lnTo>
                  <a:pt x="66" y="385"/>
                </a:lnTo>
                <a:lnTo>
                  <a:pt x="66" y="385"/>
                </a:lnTo>
                <a:lnTo>
                  <a:pt x="84" y="377"/>
                </a:lnTo>
                <a:lnTo>
                  <a:pt x="84" y="377"/>
                </a:lnTo>
                <a:lnTo>
                  <a:pt x="89" y="372"/>
                </a:lnTo>
                <a:lnTo>
                  <a:pt x="89" y="372"/>
                </a:lnTo>
                <a:lnTo>
                  <a:pt x="98" y="372"/>
                </a:lnTo>
                <a:lnTo>
                  <a:pt x="115" y="372"/>
                </a:lnTo>
                <a:lnTo>
                  <a:pt x="124" y="372"/>
                </a:lnTo>
                <a:lnTo>
                  <a:pt x="124" y="372"/>
                </a:lnTo>
                <a:lnTo>
                  <a:pt x="129" y="372"/>
                </a:lnTo>
                <a:lnTo>
                  <a:pt x="133" y="359"/>
                </a:lnTo>
                <a:lnTo>
                  <a:pt x="137" y="354"/>
                </a:lnTo>
                <a:lnTo>
                  <a:pt x="142" y="359"/>
                </a:lnTo>
                <a:lnTo>
                  <a:pt x="146" y="354"/>
                </a:lnTo>
                <a:lnTo>
                  <a:pt x="155" y="354"/>
                </a:lnTo>
                <a:lnTo>
                  <a:pt x="155" y="363"/>
                </a:lnTo>
                <a:lnTo>
                  <a:pt x="160" y="359"/>
                </a:lnTo>
                <a:lnTo>
                  <a:pt x="160" y="359"/>
                </a:lnTo>
                <a:lnTo>
                  <a:pt x="160" y="359"/>
                </a:lnTo>
                <a:lnTo>
                  <a:pt x="164" y="359"/>
                </a:lnTo>
                <a:lnTo>
                  <a:pt x="160" y="363"/>
                </a:lnTo>
                <a:lnTo>
                  <a:pt x="160" y="368"/>
                </a:lnTo>
                <a:lnTo>
                  <a:pt x="164" y="372"/>
                </a:lnTo>
                <a:lnTo>
                  <a:pt x="177" y="368"/>
                </a:lnTo>
                <a:lnTo>
                  <a:pt x="177" y="368"/>
                </a:lnTo>
                <a:lnTo>
                  <a:pt x="177" y="359"/>
                </a:lnTo>
                <a:lnTo>
                  <a:pt x="182" y="354"/>
                </a:lnTo>
                <a:lnTo>
                  <a:pt x="191" y="346"/>
                </a:lnTo>
                <a:lnTo>
                  <a:pt x="191" y="346"/>
                </a:lnTo>
                <a:lnTo>
                  <a:pt x="195" y="346"/>
                </a:lnTo>
                <a:lnTo>
                  <a:pt x="200" y="350"/>
                </a:lnTo>
                <a:lnTo>
                  <a:pt x="204" y="346"/>
                </a:lnTo>
                <a:lnTo>
                  <a:pt x="204" y="346"/>
                </a:lnTo>
                <a:lnTo>
                  <a:pt x="200" y="346"/>
                </a:lnTo>
                <a:lnTo>
                  <a:pt x="200" y="346"/>
                </a:lnTo>
                <a:lnTo>
                  <a:pt x="204" y="341"/>
                </a:lnTo>
                <a:lnTo>
                  <a:pt x="204" y="332"/>
                </a:lnTo>
                <a:lnTo>
                  <a:pt x="204" y="328"/>
                </a:lnTo>
                <a:lnTo>
                  <a:pt x="204" y="319"/>
                </a:lnTo>
                <a:lnTo>
                  <a:pt x="200" y="315"/>
                </a:lnTo>
                <a:lnTo>
                  <a:pt x="200" y="310"/>
                </a:lnTo>
                <a:lnTo>
                  <a:pt x="195" y="292"/>
                </a:lnTo>
                <a:lnTo>
                  <a:pt x="191" y="288"/>
                </a:lnTo>
                <a:lnTo>
                  <a:pt x="191" y="284"/>
                </a:lnTo>
                <a:lnTo>
                  <a:pt x="191" y="275"/>
                </a:lnTo>
                <a:lnTo>
                  <a:pt x="191" y="266"/>
                </a:lnTo>
                <a:lnTo>
                  <a:pt x="186" y="261"/>
                </a:lnTo>
                <a:lnTo>
                  <a:pt x="182" y="252"/>
                </a:lnTo>
                <a:lnTo>
                  <a:pt x="182" y="248"/>
                </a:lnTo>
                <a:lnTo>
                  <a:pt x="177" y="244"/>
                </a:lnTo>
                <a:lnTo>
                  <a:pt x="177" y="239"/>
                </a:lnTo>
                <a:lnTo>
                  <a:pt x="173" y="235"/>
                </a:lnTo>
                <a:lnTo>
                  <a:pt x="173" y="235"/>
                </a:lnTo>
                <a:lnTo>
                  <a:pt x="169" y="230"/>
                </a:lnTo>
                <a:lnTo>
                  <a:pt x="169" y="226"/>
                </a:lnTo>
                <a:lnTo>
                  <a:pt x="164" y="221"/>
                </a:lnTo>
                <a:lnTo>
                  <a:pt x="169" y="217"/>
                </a:lnTo>
                <a:lnTo>
                  <a:pt x="173" y="217"/>
                </a:lnTo>
                <a:lnTo>
                  <a:pt x="177" y="217"/>
                </a:lnTo>
                <a:lnTo>
                  <a:pt x="177" y="213"/>
                </a:lnTo>
                <a:lnTo>
                  <a:pt x="177" y="208"/>
                </a:lnTo>
                <a:lnTo>
                  <a:pt x="173" y="208"/>
                </a:lnTo>
                <a:lnTo>
                  <a:pt x="173" y="213"/>
                </a:lnTo>
                <a:lnTo>
                  <a:pt x="169" y="213"/>
                </a:lnTo>
                <a:lnTo>
                  <a:pt x="173" y="204"/>
                </a:lnTo>
                <a:lnTo>
                  <a:pt x="177" y="199"/>
                </a:lnTo>
                <a:lnTo>
                  <a:pt x="177" y="199"/>
                </a:lnTo>
                <a:lnTo>
                  <a:pt x="173" y="199"/>
                </a:lnTo>
                <a:lnTo>
                  <a:pt x="169" y="204"/>
                </a:lnTo>
                <a:lnTo>
                  <a:pt x="169" y="204"/>
                </a:lnTo>
                <a:lnTo>
                  <a:pt x="169" y="204"/>
                </a:lnTo>
                <a:lnTo>
                  <a:pt x="173" y="199"/>
                </a:lnTo>
                <a:lnTo>
                  <a:pt x="173" y="195"/>
                </a:lnTo>
                <a:lnTo>
                  <a:pt x="173" y="190"/>
                </a:lnTo>
                <a:lnTo>
                  <a:pt x="177" y="190"/>
                </a:lnTo>
                <a:lnTo>
                  <a:pt x="177" y="190"/>
                </a:lnTo>
                <a:lnTo>
                  <a:pt x="173" y="186"/>
                </a:lnTo>
                <a:lnTo>
                  <a:pt x="173" y="186"/>
                </a:lnTo>
                <a:lnTo>
                  <a:pt x="173" y="182"/>
                </a:lnTo>
                <a:lnTo>
                  <a:pt x="173" y="182"/>
                </a:lnTo>
                <a:lnTo>
                  <a:pt x="177" y="177"/>
                </a:lnTo>
                <a:lnTo>
                  <a:pt x="177" y="173"/>
                </a:lnTo>
                <a:lnTo>
                  <a:pt x="182" y="173"/>
                </a:lnTo>
                <a:lnTo>
                  <a:pt x="182" y="164"/>
                </a:lnTo>
                <a:lnTo>
                  <a:pt x="186" y="159"/>
                </a:lnTo>
                <a:lnTo>
                  <a:pt x="195" y="155"/>
                </a:lnTo>
                <a:lnTo>
                  <a:pt x="200" y="151"/>
                </a:lnTo>
                <a:lnTo>
                  <a:pt x="204" y="151"/>
                </a:lnTo>
                <a:lnTo>
                  <a:pt x="208" y="146"/>
                </a:lnTo>
                <a:lnTo>
                  <a:pt x="213" y="142"/>
                </a:lnTo>
                <a:lnTo>
                  <a:pt x="213" y="133"/>
                </a:lnTo>
                <a:lnTo>
                  <a:pt x="217" y="128"/>
                </a:lnTo>
                <a:lnTo>
                  <a:pt x="217" y="124"/>
                </a:lnTo>
                <a:lnTo>
                  <a:pt x="222" y="119"/>
                </a:lnTo>
                <a:lnTo>
                  <a:pt x="226" y="119"/>
                </a:lnTo>
                <a:lnTo>
                  <a:pt x="231" y="119"/>
                </a:lnTo>
                <a:lnTo>
                  <a:pt x="235" y="115"/>
                </a:lnTo>
                <a:lnTo>
                  <a:pt x="240" y="115"/>
                </a:lnTo>
                <a:lnTo>
                  <a:pt x="240" y="111"/>
                </a:lnTo>
                <a:lnTo>
                  <a:pt x="244" y="106"/>
                </a:lnTo>
                <a:lnTo>
                  <a:pt x="244" y="102"/>
                </a:lnTo>
                <a:lnTo>
                  <a:pt x="244" y="102"/>
                </a:lnTo>
                <a:lnTo>
                  <a:pt x="244" y="97"/>
                </a:lnTo>
                <a:lnTo>
                  <a:pt x="248" y="97"/>
                </a:lnTo>
                <a:lnTo>
                  <a:pt x="248" y="93"/>
                </a:lnTo>
                <a:lnTo>
                  <a:pt x="248" y="93"/>
                </a:lnTo>
                <a:lnTo>
                  <a:pt x="248" y="88"/>
                </a:lnTo>
                <a:lnTo>
                  <a:pt x="248" y="84"/>
                </a:lnTo>
                <a:lnTo>
                  <a:pt x="248" y="80"/>
                </a:lnTo>
                <a:lnTo>
                  <a:pt x="248" y="80"/>
                </a:lnTo>
                <a:lnTo>
                  <a:pt x="248" y="75"/>
                </a:lnTo>
                <a:lnTo>
                  <a:pt x="253" y="71"/>
                </a:lnTo>
                <a:lnTo>
                  <a:pt x="257" y="66"/>
                </a:lnTo>
                <a:lnTo>
                  <a:pt x="262" y="71"/>
                </a:lnTo>
                <a:lnTo>
                  <a:pt x="262" y="71"/>
                </a:lnTo>
                <a:lnTo>
                  <a:pt x="266" y="71"/>
                </a:lnTo>
                <a:lnTo>
                  <a:pt x="271" y="66"/>
                </a:lnTo>
                <a:lnTo>
                  <a:pt x="271" y="62"/>
                </a:lnTo>
                <a:lnTo>
                  <a:pt x="271" y="57"/>
                </a:lnTo>
                <a:lnTo>
                  <a:pt x="271" y="57"/>
                </a:lnTo>
                <a:lnTo>
                  <a:pt x="271" y="53"/>
                </a:lnTo>
                <a:lnTo>
                  <a:pt x="257" y="53"/>
                </a:lnTo>
                <a:lnTo>
                  <a:pt x="253" y="57"/>
                </a:lnTo>
                <a:lnTo>
                  <a:pt x="244" y="53"/>
                </a:lnTo>
                <a:lnTo>
                  <a:pt x="240" y="49"/>
                </a:lnTo>
                <a:lnTo>
                  <a:pt x="235" y="44"/>
                </a:lnTo>
                <a:lnTo>
                  <a:pt x="231" y="44"/>
                </a:lnTo>
                <a:lnTo>
                  <a:pt x="226" y="40"/>
                </a:lnTo>
                <a:lnTo>
                  <a:pt x="222" y="40"/>
                </a:lnTo>
                <a:lnTo>
                  <a:pt x="217" y="40"/>
                </a:lnTo>
                <a:lnTo>
                  <a:pt x="217" y="35"/>
                </a:lnTo>
                <a:lnTo>
                  <a:pt x="213" y="35"/>
                </a:lnTo>
                <a:lnTo>
                  <a:pt x="213" y="40"/>
                </a:lnTo>
                <a:lnTo>
                  <a:pt x="208" y="40"/>
                </a:lnTo>
                <a:lnTo>
                  <a:pt x="200" y="44"/>
                </a:lnTo>
                <a:lnTo>
                  <a:pt x="200" y="49"/>
                </a:lnTo>
                <a:lnTo>
                  <a:pt x="200" y="49"/>
                </a:lnTo>
                <a:lnTo>
                  <a:pt x="195" y="49"/>
                </a:lnTo>
                <a:lnTo>
                  <a:pt x="191" y="53"/>
                </a:lnTo>
                <a:lnTo>
                  <a:pt x="191" y="53"/>
                </a:lnTo>
                <a:lnTo>
                  <a:pt x="186" y="53"/>
                </a:lnTo>
                <a:lnTo>
                  <a:pt x="186" y="53"/>
                </a:lnTo>
                <a:lnTo>
                  <a:pt x="191" y="35"/>
                </a:lnTo>
                <a:lnTo>
                  <a:pt x="195" y="13"/>
                </a:lnTo>
                <a:lnTo>
                  <a:pt x="195" y="13"/>
                </a:lnTo>
                <a:lnTo>
                  <a:pt x="191" y="13"/>
                </a:lnTo>
                <a:lnTo>
                  <a:pt x="177" y="13"/>
                </a:lnTo>
                <a:lnTo>
                  <a:pt x="173" y="13"/>
                </a:lnTo>
                <a:lnTo>
                  <a:pt x="169" y="13"/>
                </a:lnTo>
                <a:lnTo>
                  <a:pt x="169" y="9"/>
                </a:lnTo>
                <a:lnTo>
                  <a:pt x="164" y="4"/>
                </a:lnTo>
                <a:lnTo>
                  <a:pt x="160" y="4"/>
                </a:lnTo>
                <a:lnTo>
                  <a:pt x="151" y="0"/>
                </a:lnTo>
                <a:lnTo>
                  <a:pt x="151" y="4"/>
                </a:lnTo>
                <a:lnTo>
                  <a:pt x="146" y="4"/>
                </a:lnTo>
                <a:lnTo>
                  <a:pt x="142" y="4"/>
                </a:lnTo>
                <a:lnTo>
                  <a:pt x="142" y="13"/>
                </a:lnTo>
                <a:lnTo>
                  <a:pt x="142" y="22"/>
                </a:lnTo>
                <a:lnTo>
                  <a:pt x="133" y="26"/>
                </a:lnTo>
                <a:lnTo>
                  <a:pt x="133" y="31"/>
                </a:lnTo>
                <a:lnTo>
                  <a:pt x="129" y="31"/>
                </a:lnTo>
                <a:lnTo>
                  <a:pt x="124" y="31"/>
                </a:lnTo>
                <a:lnTo>
                  <a:pt x="124" y="26"/>
                </a:lnTo>
                <a:lnTo>
                  <a:pt x="124" y="26"/>
                </a:lnTo>
                <a:lnTo>
                  <a:pt x="111" y="26"/>
                </a:lnTo>
                <a:lnTo>
                  <a:pt x="106" y="26"/>
                </a:lnTo>
                <a:lnTo>
                  <a:pt x="106" y="31"/>
                </a:lnTo>
                <a:lnTo>
                  <a:pt x="102" y="35"/>
                </a:lnTo>
                <a:lnTo>
                  <a:pt x="106" y="40"/>
                </a:lnTo>
                <a:lnTo>
                  <a:pt x="102" y="53"/>
                </a:lnTo>
                <a:lnTo>
                  <a:pt x="106" y="57"/>
                </a:lnTo>
                <a:lnTo>
                  <a:pt x="106" y="66"/>
                </a:lnTo>
                <a:lnTo>
                  <a:pt x="106" y="75"/>
                </a:lnTo>
                <a:lnTo>
                  <a:pt x="102" y="88"/>
                </a:lnTo>
                <a:lnTo>
                  <a:pt x="102" y="93"/>
                </a:lnTo>
                <a:lnTo>
                  <a:pt x="102" y="97"/>
                </a:lnTo>
                <a:lnTo>
                  <a:pt x="102" y="106"/>
                </a:lnTo>
                <a:lnTo>
                  <a:pt x="106" y="119"/>
                </a:lnTo>
                <a:lnTo>
                  <a:pt x="98" y="124"/>
                </a:lnTo>
                <a:lnTo>
                  <a:pt x="89" y="119"/>
                </a:lnTo>
                <a:lnTo>
                  <a:pt x="80" y="119"/>
                </a:lnTo>
                <a:lnTo>
                  <a:pt x="75" y="115"/>
                </a:lnTo>
                <a:lnTo>
                  <a:pt x="71" y="119"/>
                </a:lnTo>
                <a:lnTo>
                  <a:pt x="66" y="119"/>
                </a:lnTo>
                <a:lnTo>
                  <a:pt x="58" y="115"/>
                </a:lnTo>
                <a:lnTo>
                  <a:pt x="49" y="111"/>
                </a:lnTo>
                <a:lnTo>
                  <a:pt x="44" y="111"/>
                </a:lnTo>
                <a:lnTo>
                  <a:pt x="44" y="119"/>
                </a:lnTo>
                <a:lnTo>
                  <a:pt x="40" y="119"/>
                </a:lnTo>
                <a:lnTo>
                  <a:pt x="40" y="119"/>
                </a:lnTo>
                <a:lnTo>
                  <a:pt x="26" y="133"/>
                </a:lnTo>
                <a:lnTo>
                  <a:pt x="26" y="137"/>
                </a:lnTo>
                <a:lnTo>
                  <a:pt x="22" y="142"/>
                </a:lnTo>
                <a:lnTo>
                  <a:pt x="22" y="151"/>
                </a:lnTo>
                <a:lnTo>
                  <a:pt x="18" y="155"/>
                </a:lnTo>
                <a:lnTo>
                  <a:pt x="18" y="159"/>
                </a:lnTo>
                <a:lnTo>
                  <a:pt x="22" y="159"/>
                </a:lnTo>
                <a:lnTo>
                  <a:pt x="26" y="168"/>
                </a:lnTo>
                <a:lnTo>
                  <a:pt x="13" y="173"/>
                </a:lnTo>
                <a:lnTo>
                  <a:pt x="9" y="173"/>
                </a:lnTo>
                <a:lnTo>
                  <a:pt x="4" y="177"/>
                </a:lnTo>
                <a:lnTo>
                  <a:pt x="4" y="182"/>
                </a:lnTo>
                <a:lnTo>
                  <a:pt x="9" y="190"/>
                </a:lnTo>
                <a:lnTo>
                  <a:pt x="9" y="195"/>
                </a:lnTo>
                <a:lnTo>
                  <a:pt x="9" y="195"/>
                </a:lnTo>
                <a:lnTo>
                  <a:pt x="4" y="204"/>
                </a:lnTo>
                <a:lnTo>
                  <a:pt x="0" y="20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5" name="Freeform 1058">
            <a:extLst>
              <a:ext uri="{FF2B5EF4-FFF2-40B4-BE49-F238E27FC236}">
                <a16:creationId xmlns:a16="http://schemas.microsoft.com/office/drawing/2014/main" id="{FE2089D7-2276-438F-9708-EB307A676D5F}"/>
              </a:ext>
            </a:extLst>
          </p:cNvPr>
          <p:cNvSpPr>
            <a:spLocks/>
          </p:cNvSpPr>
          <p:nvPr/>
        </p:nvSpPr>
        <p:spPr bwMode="auto">
          <a:xfrm>
            <a:off x="6198698" y="3674236"/>
            <a:ext cx="146447" cy="189310"/>
          </a:xfrm>
          <a:custGeom>
            <a:avLst/>
            <a:gdLst>
              <a:gd name="T0" fmla="*/ 14 w 164"/>
              <a:gd name="T1" fmla="*/ 70 h 212"/>
              <a:gd name="T2" fmla="*/ 22 w 164"/>
              <a:gd name="T3" fmla="*/ 88 h 212"/>
              <a:gd name="T4" fmla="*/ 9 w 164"/>
              <a:gd name="T5" fmla="*/ 106 h 212"/>
              <a:gd name="T6" fmla="*/ 5 w 164"/>
              <a:gd name="T7" fmla="*/ 133 h 212"/>
              <a:gd name="T8" fmla="*/ 22 w 164"/>
              <a:gd name="T9" fmla="*/ 159 h 212"/>
              <a:gd name="T10" fmla="*/ 31 w 164"/>
              <a:gd name="T11" fmla="*/ 168 h 212"/>
              <a:gd name="T12" fmla="*/ 49 w 164"/>
              <a:gd name="T13" fmla="*/ 164 h 212"/>
              <a:gd name="T14" fmla="*/ 62 w 164"/>
              <a:gd name="T15" fmla="*/ 168 h 212"/>
              <a:gd name="T16" fmla="*/ 62 w 164"/>
              <a:gd name="T17" fmla="*/ 177 h 212"/>
              <a:gd name="T18" fmla="*/ 58 w 164"/>
              <a:gd name="T19" fmla="*/ 186 h 212"/>
              <a:gd name="T20" fmla="*/ 40 w 164"/>
              <a:gd name="T21" fmla="*/ 181 h 212"/>
              <a:gd name="T22" fmla="*/ 27 w 164"/>
              <a:gd name="T23" fmla="*/ 181 h 212"/>
              <a:gd name="T24" fmla="*/ 18 w 164"/>
              <a:gd name="T25" fmla="*/ 195 h 212"/>
              <a:gd name="T26" fmla="*/ 14 w 164"/>
              <a:gd name="T27" fmla="*/ 208 h 212"/>
              <a:gd name="T28" fmla="*/ 31 w 164"/>
              <a:gd name="T29" fmla="*/ 203 h 212"/>
              <a:gd name="T30" fmla="*/ 45 w 164"/>
              <a:gd name="T31" fmla="*/ 199 h 212"/>
              <a:gd name="T32" fmla="*/ 71 w 164"/>
              <a:gd name="T33" fmla="*/ 186 h 212"/>
              <a:gd name="T34" fmla="*/ 71 w 164"/>
              <a:gd name="T35" fmla="*/ 177 h 212"/>
              <a:gd name="T36" fmla="*/ 80 w 164"/>
              <a:gd name="T37" fmla="*/ 168 h 212"/>
              <a:gd name="T38" fmla="*/ 80 w 164"/>
              <a:gd name="T39" fmla="*/ 186 h 212"/>
              <a:gd name="T40" fmla="*/ 85 w 164"/>
              <a:gd name="T41" fmla="*/ 195 h 212"/>
              <a:gd name="T42" fmla="*/ 98 w 164"/>
              <a:gd name="T43" fmla="*/ 208 h 212"/>
              <a:gd name="T44" fmla="*/ 120 w 164"/>
              <a:gd name="T45" fmla="*/ 208 h 212"/>
              <a:gd name="T46" fmla="*/ 116 w 164"/>
              <a:gd name="T47" fmla="*/ 195 h 212"/>
              <a:gd name="T48" fmla="*/ 120 w 164"/>
              <a:gd name="T49" fmla="*/ 195 h 212"/>
              <a:gd name="T50" fmla="*/ 120 w 164"/>
              <a:gd name="T51" fmla="*/ 177 h 212"/>
              <a:gd name="T52" fmla="*/ 111 w 164"/>
              <a:gd name="T53" fmla="*/ 159 h 212"/>
              <a:gd name="T54" fmla="*/ 125 w 164"/>
              <a:gd name="T55" fmla="*/ 155 h 212"/>
              <a:gd name="T56" fmla="*/ 142 w 164"/>
              <a:gd name="T57" fmla="*/ 133 h 212"/>
              <a:gd name="T58" fmla="*/ 156 w 164"/>
              <a:gd name="T59" fmla="*/ 110 h 212"/>
              <a:gd name="T60" fmla="*/ 160 w 164"/>
              <a:gd name="T61" fmla="*/ 75 h 212"/>
              <a:gd name="T62" fmla="*/ 151 w 164"/>
              <a:gd name="T63" fmla="*/ 57 h 212"/>
              <a:gd name="T64" fmla="*/ 151 w 164"/>
              <a:gd name="T65" fmla="*/ 35 h 212"/>
              <a:gd name="T66" fmla="*/ 160 w 164"/>
              <a:gd name="T67" fmla="*/ 8 h 212"/>
              <a:gd name="T68" fmla="*/ 160 w 164"/>
              <a:gd name="T69" fmla="*/ 0 h 212"/>
              <a:gd name="T70" fmla="*/ 156 w 164"/>
              <a:gd name="T71" fmla="*/ 4 h 212"/>
              <a:gd name="T72" fmla="*/ 147 w 164"/>
              <a:gd name="T73" fmla="*/ 0 h 212"/>
              <a:gd name="T74" fmla="*/ 133 w 164"/>
              <a:gd name="T75" fmla="*/ 22 h 212"/>
              <a:gd name="T76" fmla="*/ 116 w 164"/>
              <a:gd name="T77" fmla="*/ 22 h 212"/>
              <a:gd name="T78" fmla="*/ 116 w 164"/>
              <a:gd name="T79" fmla="*/ 13 h 212"/>
              <a:gd name="T80" fmla="*/ 111 w 164"/>
              <a:gd name="T81" fmla="*/ 17 h 212"/>
              <a:gd name="T82" fmla="*/ 98 w 164"/>
              <a:gd name="T83" fmla="*/ 13 h 212"/>
              <a:gd name="T84" fmla="*/ 85 w 164"/>
              <a:gd name="T85" fmla="*/ 26 h 212"/>
              <a:gd name="T86" fmla="*/ 71 w 164"/>
              <a:gd name="T87" fmla="*/ 26 h 212"/>
              <a:gd name="T88" fmla="*/ 45 w 164"/>
              <a:gd name="T89" fmla="*/ 26 h 212"/>
              <a:gd name="T90" fmla="*/ 22 w 164"/>
              <a:gd name="T91" fmla="*/ 39 h 212"/>
              <a:gd name="T92" fmla="*/ 0 w 164"/>
              <a:gd name="T93" fmla="*/ 5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212">
                <a:moveTo>
                  <a:pt x="0" y="53"/>
                </a:moveTo>
                <a:lnTo>
                  <a:pt x="9" y="62"/>
                </a:lnTo>
                <a:lnTo>
                  <a:pt x="14" y="70"/>
                </a:lnTo>
                <a:lnTo>
                  <a:pt x="18" y="84"/>
                </a:lnTo>
                <a:lnTo>
                  <a:pt x="18" y="84"/>
                </a:lnTo>
                <a:lnTo>
                  <a:pt x="22" y="88"/>
                </a:lnTo>
                <a:lnTo>
                  <a:pt x="18" y="93"/>
                </a:lnTo>
                <a:lnTo>
                  <a:pt x="14" y="97"/>
                </a:lnTo>
                <a:lnTo>
                  <a:pt x="9" y="106"/>
                </a:lnTo>
                <a:lnTo>
                  <a:pt x="9" y="119"/>
                </a:lnTo>
                <a:lnTo>
                  <a:pt x="5" y="128"/>
                </a:lnTo>
                <a:lnTo>
                  <a:pt x="5" y="133"/>
                </a:lnTo>
                <a:lnTo>
                  <a:pt x="14" y="141"/>
                </a:lnTo>
                <a:lnTo>
                  <a:pt x="14" y="146"/>
                </a:lnTo>
                <a:lnTo>
                  <a:pt x="22" y="159"/>
                </a:lnTo>
                <a:lnTo>
                  <a:pt x="27" y="168"/>
                </a:lnTo>
                <a:lnTo>
                  <a:pt x="27" y="168"/>
                </a:lnTo>
                <a:lnTo>
                  <a:pt x="31" y="168"/>
                </a:lnTo>
                <a:lnTo>
                  <a:pt x="36" y="164"/>
                </a:lnTo>
                <a:lnTo>
                  <a:pt x="40" y="164"/>
                </a:lnTo>
                <a:lnTo>
                  <a:pt x="49" y="164"/>
                </a:lnTo>
                <a:lnTo>
                  <a:pt x="54" y="164"/>
                </a:lnTo>
                <a:lnTo>
                  <a:pt x="58" y="164"/>
                </a:lnTo>
                <a:lnTo>
                  <a:pt x="62" y="168"/>
                </a:lnTo>
                <a:lnTo>
                  <a:pt x="62" y="172"/>
                </a:lnTo>
                <a:lnTo>
                  <a:pt x="62" y="172"/>
                </a:lnTo>
                <a:lnTo>
                  <a:pt x="62" y="177"/>
                </a:lnTo>
                <a:lnTo>
                  <a:pt x="62" y="181"/>
                </a:lnTo>
                <a:lnTo>
                  <a:pt x="58" y="186"/>
                </a:lnTo>
                <a:lnTo>
                  <a:pt x="58" y="186"/>
                </a:lnTo>
                <a:lnTo>
                  <a:pt x="54" y="186"/>
                </a:lnTo>
                <a:lnTo>
                  <a:pt x="45" y="181"/>
                </a:lnTo>
                <a:lnTo>
                  <a:pt x="40" y="181"/>
                </a:lnTo>
                <a:lnTo>
                  <a:pt x="40" y="181"/>
                </a:lnTo>
                <a:lnTo>
                  <a:pt x="31" y="181"/>
                </a:lnTo>
                <a:lnTo>
                  <a:pt x="27" y="181"/>
                </a:lnTo>
                <a:lnTo>
                  <a:pt x="22" y="186"/>
                </a:lnTo>
                <a:lnTo>
                  <a:pt x="18" y="190"/>
                </a:lnTo>
                <a:lnTo>
                  <a:pt x="18" y="195"/>
                </a:lnTo>
                <a:lnTo>
                  <a:pt x="14" y="199"/>
                </a:lnTo>
                <a:lnTo>
                  <a:pt x="14" y="203"/>
                </a:lnTo>
                <a:lnTo>
                  <a:pt x="14" y="208"/>
                </a:lnTo>
                <a:lnTo>
                  <a:pt x="22" y="208"/>
                </a:lnTo>
                <a:lnTo>
                  <a:pt x="27" y="203"/>
                </a:lnTo>
                <a:lnTo>
                  <a:pt x="31" y="203"/>
                </a:lnTo>
                <a:lnTo>
                  <a:pt x="40" y="203"/>
                </a:lnTo>
                <a:lnTo>
                  <a:pt x="40" y="203"/>
                </a:lnTo>
                <a:lnTo>
                  <a:pt x="45" y="199"/>
                </a:lnTo>
                <a:lnTo>
                  <a:pt x="58" y="190"/>
                </a:lnTo>
                <a:lnTo>
                  <a:pt x="67" y="190"/>
                </a:lnTo>
                <a:lnTo>
                  <a:pt x="71" y="186"/>
                </a:lnTo>
                <a:lnTo>
                  <a:pt x="67" y="186"/>
                </a:lnTo>
                <a:lnTo>
                  <a:pt x="67" y="181"/>
                </a:lnTo>
                <a:lnTo>
                  <a:pt x="71" y="177"/>
                </a:lnTo>
                <a:lnTo>
                  <a:pt x="71" y="172"/>
                </a:lnTo>
                <a:lnTo>
                  <a:pt x="76" y="168"/>
                </a:lnTo>
                <a:lnTo>
                  <a:pt x="80" y="168"/>
                </a:lnTo>
                <a:lnTo>
                  <a:pt x="85" y="172"/>
                </a:lnTo>
                <a:lnTo>
                  <a:pt x="80" y="181"/>
                </a:lnTo>
                <a:lnTo>
                  <a:pt x="80" y="186"/>
                </a:lnTo>
                <a:lnTo>
                  <a:pt x="80" y="190"/>
                </a:lnTo>
                <a:lnTo>
                  <a:pt x="80" y="190"/>
                </a:lnTo>
                <a:lnTo>
                  <a:pt x="85" y="195"/>
                </a:lnTo>
                <a:lnTo>
                  <a:pt x="89" y="199"/>
                </a:lnTo>
                <a:lnTo>
                  <a:pt x="93" y="203"/>
                </a:lnTo>
                <a:lnTo>
                  <a:pt x="98" y="208"/>
                </a:lnTo>
                <a:lnTo>
                  <a:pt x="107" y="208"/>
                </a:lnTo>
                <a:lnTo>
                  <a:pt x="116" y="212"/>
                </a:lnTo>
                <a:lnTo>
                  <a:pt x="120" y="208"/>
                </a:lnTo>
                <a:lnTo>
                  <a:pt x="116" y="203"/>
                </a:lnTo>
                <a:lnTo>
                  <a:pt x="116" y="199"/>
                </a:lnTo>
                <a:lnTo>
                  <a:pt x="116" y="195"/>
                </a:lnTo>
                <a:lnTo>
                  <a:pt x="116" y="195"/>
                </a:lnTo>
                <a:lnTo>
                  <a:pt x="116" y="190"/>
                </a:lnTo>
                <a:lnTo>
                  <a:pt x="120" y="195"/>
                </a:lnTo>
                <a:lnTo>
                  <a:pt x="120" y="190"/>
                </a:lnTo>
                <a:lnTo>
                  <a:pt x="120" y="181"/>
                </a:lnTo>
                <a:lnTo>
                  <a:pt x="120" y="177"/>
                </a:lnTo>
                <a:lnTo>
                  <a:pt x="116" y="177"/>
                </a:lnTo>
                <a:lnTo>
                  <a:pt x="111" y="164"/>
                </a:lnTo>
                <a:lnTo>
                  <a:pt x="111" y="159"/>
                </a:lnTo>
                <a:lnTo>
                  <a:pt x="116" y="155"/>
                </a:lnTo>
                <a:lnTo>
                  <a:pt x="120" y="155"/>
                </a:lnTo>
                <a:lnTo>
                  <a:pt x="125" y="155"/>
                </a:lnTo>
                <a:lnTo>
                  <a:pt x="129" y="150"/>
                </a:lnTo>
                <a:lnTo>
                  <a:pt x="133" y="141"/>
                </a:lnTo>
                <a:lnTo>
                  <a:pt x="142" y="133"/>
                </a:lnTo>
                <a:lnTo>
                  <a:pt x="147" y="128"/>
                </a:lnTo>
                <a:lnTo>
                  <a:pt x="151" y="124"/>
                </a:lnTo>
                <a:lnTo>
                  <a:pt x="156" y="110"/>
                </a:lnTo>
                <a:lnTo>
                  <a:pt x="156" y="93"/>
                </a:lnTo>
                <a:lnTo>
                  <a:pt x="156" y="84"/>
                </a:lnTo>
                <a:lnTo>
                  <a:pt x="160" y="75"/>
                </a:lnTo>
                <a:lnTo>
                  <a:pt x="160" y="70"/>
                </a:lnTo>
                <a:lnTo>
                  <a:pt x="156" y="62"/>
                </a:lnTo>
                <a:lnTo>
                  <a:pt x="151" y="57"/>
                </a:lnTo>
                <a:lnTo>
                  <a:pt x="151" y="48"/>
                </a:lnTo>
                <a:lnTo>
                  <a:pt x="151" y="44"/>
                </a:lnTo>
                <a:lnTo>
                  <a:pt x="151" y="35"/>
                </a:lnTo>
                <a:lnTo>
                  <a:pt x="156" y="26"/>
                </a:lnTo>
                <a:lnTo>
                  <a:pt x="156" y="17"/>
                </a:lnTo>
                <a:lnTo>
                  <a:pt x="160" y="8"/>
                </a:lnTo>
                <a:lnTo>
                  <a:pt x="164" y="8"/>
                </a:lnTo>
                <a:lnTo>
                  <a:pt x="164" y="4"/>
                </a:lnTo>
                <a:lnTo>
                  <a:pt x="160" y="0"/>
                </a:lnTo>
                <a:lnTo>
                  <a:pt x="160" y="0"/>
                </a:lnTo>
                <a:lnTo>
                  <a:pt x="160" y="0"/>
                </a:lnTo>
                <a:lnTo>
                  <a:pt x="156" y="4"/>
                </a:lnTo>
                <a:lnTo>
                  <a:pt x="151" y="0"/>
                </a:lnTo>
                <a:lnTo>
                  <a:pt x="147" y="0"/>
                </a:lnTo>
                <a:lnTo>
                  <a:pt x="147" y="0"/>
                </a:lnTo>
                <a:lnTo>
                  <a:pt x="138" y="8"/>
                </a:lnTo>
                <a:lnTo>
                  <a:pt x="133" y="13"/>
                </a:lnTo>
                <a:lnTo>
                  <a:pt x="133" y="22"/>
                </a:lnTo>
                <a:lnTo>
                  <a:pt x="133" y="22"/>
                </a:lnTo>
                <a:lnTo>
                  <a:pt x="120" y="26"/>
                </a:lnTo>
                <a:lnTo>
                  <a:pt x="116" y="22"/>
                </a:lnTo>
                <a:lnTo>
                  <a:pt x="116" y="17"/>
                </a:lnTo>
                <a:lnTo>
                  <a:pt x="120" y="13"/>
                </a:lnTo>
                <a:lnTo>
                  <a:pt x="116" y="13"/>
                </a:lnTo>
                <a:lnTo>
                  <a:pt x="116" y="13"/>
                </a:lnTo>
                <a:lnTo>
                  <a:pt x="116" y="13"/>
                </a:lnTo>
                <a:lnTo>
                  <a:pt x="111" y="17"/>
                </a:lnTo>
                <a:lnTo>
                  <a:pt x="111" y="8"/>
                </a:lnTo>
                <a:lnTo>
                  <a:pt x="102" y="8"/>
                </a:lnTo>
                <a:lnTo>
                  <a:pt x="98" y="13"/>
                </a:lnTo>
                <a:lnTo>
                  <a:pt x="93" y="8"/>
                </a:lnTo>
                <a:lnTo>
                  <a:pt x="89" y="13"/>
                </a:lnTo>
                <a:lnTo>
                  <a:pt x="85" y="26"/>
                </a:lnTo>
                <a:lnTo>
                  <a:pt x="80" y="26"/>
                </a:lnTo>
                <a:lnTo>
                  <a:pt x="80" y="26"/>
                </a:lnTo>
                <a:lnTo>
                  <a:pt x="71" y="26"/>
                </a:lnTo>
                <a:lnTo>
                  <a:pt x="54" y="26"/>
                </a:lnTo>
                <a:lnTo>
                  <a:pt x="45" y="26"/>
                </a:lnTo>
                <a:lnTo>
                  <a:pt x="45" y="26"/>
                </a:lnTo>
                <a:lnTo>
                  <a:pt x="40" y="31"/>
                </a:lnTo>
                <a:lnTo>
                  <a:pt x="40" y="31"/>
                </a:lnTo>
                <a:lnTo>
                  <a:pt x="22" y="39"/>
                </a:lnTo>
                <a:lnTo>
                  <a:pt x="14" y="44"/>
                </a:lnTo>
                <a:lnTo>
                  <a:pt x="5" y="48"/>
                </a:lnTo>
                <a:lnTo>
                  <a:pt x="0" y="53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6" name="Freeform 1059">
            <a:extLst>
              <a:ext uri="{FF2B5EF4-FFF2-40B4-BE49-F238E27FC236}">
                <a16:creationId xmlns:a16="http://schemas.microsoft.com/office/drawing/2014/main" id="{935EAF20-7238-42BD-94BB-6212108CFB3E}"/>
              </a:ext>
            </a:extLst>
          </p:cNvPr>
          <p:cNvSpPr>
            <a:spLocks/>
          </p:cNvSpPr>
          <p:nvPr/>
        </p:nvSpPr>
        <p:spPr bwMode="auto">
          <a:xfrm>
            <a:off x="6198698" y="3674236"/>
            <a:ext cx="146447" cy="189310"/>
          </a:xfrm>
          <a:custGeom>
            <a:avLst/>
            <a:gdLst>
              <a:gd name="T0" fmla="*/ 14 w 164"/>
              <a:gd name="T1" fmla="*/ 70 h 212"/>
              <a:gd name="T2" fmla="*/ 22 w 164"/>
              <a:gd name="T3" fmla="*/ 88 h 212"/>
              <a:gd name="T4" fmla="*/ 9 w 164"/>
              <a:gd name="T5" fmla="*/ 106 h 212"/>
              <a:gd name="T6" fmla="*/ 5 w 164"/>
              <a:gd name="T7" fmla="*/ 133 h 212"/>
              <a:gd name="T8" fmla="*/ 22 w 164"/>
              <a:gd name="T9" fmla="*/ 159 h 212"/>
              <a:gd name="T10" fmla="*/ 31 w 164"/>
              <a:gd name="T11" fmla="*/ 168 h 212"/>
              <a:gd name="T12" fmla="*/ 49 w 164"/>
              <a:gd name="T13" fmla="*/ 164 h 212"/>
              <a:gd name="T14" fmla="*/ 62 w 164"/>
              <a:gd name="T15" fmla="*/ 168 h 212"/>
              <a:gd name="T16" fmla="*/ 62 w 164"/>
              <a:gd name="T17" fmla="*/ 177 h 212"/>
              <a:gd name="T18" fmla="*/ 58 w 164"/>
              <a:gd name="T19" fmla="*/ 186 h 212"/>
              <a:gd name="T20" fmla="*/ 40 w 164"/>
              <a:gd name="T21" fmla="*/ 181 h 212"/>
              <a:gd name="T22" fmla="*/ 27 w 164"/>
              <a:gd name="T23" fmla="*/ 181 h 212"/>
              <a:gd name="T24" fmla="*/ 18 w 164"/>
              <a:gd name="T25" fmla="*/ 195 h 212"/>
              <a:gd name="T26" fmla="*/ 14 w 164"/>
              <a:gd name="T27" fmla="*/ 208 h 212"/>
              <a:gd name="T28" fmla="*/ 31 w 164"/>
              <a:gd name="T29" fmla="*/ 203 h 212"/>
              <a:gd name="T30" fmla="*/ 45 w 164"/>
              <a:gd name="T31" fmla="*/ 199 h 212"/>
              <a:gd name="T32" fmla="*/ 71 w 164"/>
              <a:gd name="T33" fmla="*/ 186 h 212"/>
              <a:gd name="T34" fmla="*/ 71 w 164"/>
              <a:gd name="T35" fmla="*/ 177 h 212"/>
              <a:gd name="T36" fmla="*/ 80 w 164"/>
              <a:gd name="T37" fmla="*/ 168 h 212"/>
              <a:gd name="T38" fmla="*/ 80 w 164"/>
              <a:gd name="T39" fmla="*/ 186 h 212"/>
              <a:gd name="T40" fmla="*/ 85 w 164"/>
              <a:gd name="T41" fmla="*/ 195 h 212"/>
              <a:gd name="T42" fmla="*/ 98 w 164"/>
              <a:gd name="T43" fmla="*/ 208 h 212"/>
              <a:gd name="T44" fmla="*/ 120 w 164"/>
              <a:gd name="T45" fmla="*/ 208 h 212"/>
              <a:gd name="T46" fmla="*/ 116 w 164"/>
              <a:gd name="T47" fmla="*/ 195 h 212"/>
              <a:gd name="T48" fmla="*/ 120 w 164"/>
              <a:gd name="T49" fmla="*/ 195 h 212"/>
              <a:gd name="T50" fmla="*/ 120 w 164"/>
              <a:gd name="T51" fmla="*/ 177 h 212"/>
              <a:gd name="T52" fmla="*/ 111 w 164"/>
              <a:gd name="T53" fmla="*/ 159 h 212"/>
              <a:gd name="T54" fmla="*/ 125 w 164"/>
              <a:gd name="T55" fmla="*/ 155 h 212"/>
              <a:gd name="T56" fmla="*/ 142 w 164"/>
              <a:gd name="T57" fmla="*/ 133 h 212"/>
              <a:gd name="T58" fmla="*/ 156 w 164"/>
              <a:gd name="T59" fmla="*/ 110 h 212"/>
              <a:gd name="T60" fmla="*/ 160 w 164"/>
              <a:gd name="T61" fmla="*/ 75 h 212"/>
              <a:gd name="T62" fmla="*/ 151 w 164"/>
              <a:gd name="T63" fmla="*/ 57 h 212"/>
              <a:gd name="T64" fmla="*/ 151 w 164"/>
              <a:gd name="T65" fmla="*/ 35 h 212"/>
              <a:gd name="T66" fmla="*/ 160 w 164"/>
              <a:gd name="T67" fmla="*/ 8 h 212"/>
              <a:gd name="T68" fmla="*/ 160 w 164"/>
              <a:gd name="T69" fmla="*/ 0 h 212"/>
              <a:gd name="T70" fmla="*/ 156 w 164"/>
              <a:gd name="T71" fmla="*/ 4 h 212"/>
              <a:gd name="T72" fmla="*/ 147 w 164"/>
              <a:gd name="T73" fmla="*/ 0 h 212"/>
              <a:gd name="T74" fmla="*/ 133 w 164"/>
              <a:gd name="T75" fmla="*/ 22 h 212"/>
              <a:gd name="T76" fmla="*/ 116 w 164"/>
              <a:gd name="T77" fmla="*/ 22 h 212"/>
              <a:gd name="T78" fmla="*/ 116 w 164"/>
              <a:gd name="T79" fmla="*/ 13 h 212"/>
              <a:gd name="T80" fmla="*/ 111 w 164"/>
              <a:gd name="T81" fmla="*/ 17 h 212"/>
              <a:gd name="T82" fmla="*/ 98 w 164"/>
              <a:gd name="T83" fmla="*/ 13 h 212"/>
              <a:gd name="T84" fmla="*/ 85 w 164"/>
              <a:gd name="T85" fmla="*/ 26 h 212"/>
              <a:gd name="T86" fmla="*/ 71 w 164"/>
              <a:gd name="T87" fmla="*/ 26 h 212"/>
              <a:gd name="T88" fmla="*/ 45 w 164"/>
              <a:gd name="T89" fmla="*/ 26 h 212"/>
              <a:gd name="T90" fmla="*/ 22 w 164"/>
              <a:gd name="T91" fmla="*/ 39 h 212"/>
              <a:gd name="T92" fmla="*/ 0 w 164"/>
              <a:gd name="T93" fmla="*/ 5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4" h="212">
                <a:moveTo>
                  <a:pt x="0" y="53"/>
                </a:moveTo>
                <a:lnTo>
                  <a:pt x="9" y="62"/>
                </a:lnTo>
                <a:lnTo>
                  <a:pt x="14" y="70"/>
                </a:lnTo>
                <a:lnTo>
                  <a:pt x="18" y="84"/>
                </a:lnTo>
                <a:lnTo>
                  <a:pt x="18" y="84"/>
                </a:lnTo>
                <a:lnTo>
                  <a:pt x="22" y="88"/>
                </a:lnTo>
                <a:lnTo>
                  <a:pt x="18" y="93"/>
                </a:lnTo>
                <a:lnTo>
                  <a:pt x="14" y="97"/>
                </a:lnTo>
                <a:lnTo>
                  <a:pt x="9" y="106"/>
                </a:lnTo>
                <a:lnTo>
                  <a:pt x="9" y="119"/>
                </a:lnTo>
                <a:lnTo>
                  <a:pt x="5" y="128"/>
                </a:lnTo>
                <a:lnTo>
                  <a:pt x="5" y="133"/>
                </a:lnTo>
                <a:lnTo>
                  <a:pt x="14" y="141"/>
                </a:lnTo>
                <a:lnTo>
                  <a:pt x="14" y="146"/>
                </a:lnTo>
                <a:lnTo>
                  <a:pt x="22" y="159"/>
                </a:lnTo>
                <a:lnTo>
                  <a:pt x="27" y="168"/>
                </a:lnTo>
                <a:lnTo>
                  <a:pt x="27" y="168"/>
                </a:lnTo>
                <a:lnTo>
                  <a:pt x="31" y="168"/>
                </a:lnTo>
                <a:lnTo>
                  <a:pt x="36" y="164"/>
                </a:lnTo>
                <a:lnTo>
                  <a:pt x="40" y="164"/>
                </a:lnTo>
                <a:lnTo>
                  <a:pt x="49" y="164"/>
                </a:lnTo>
                <a:lnTo>
                  <a:pt x="54" y="164"/>
                </a:lnTo>
                <a:lnTo>
                  <a:pt x="58" y="164"/>
                </a:lnTo>
                <a:lnTo>
                  <a:pt x="62" y="168"/>
                </a:lnTo>
                <a:lnTo>
                  <a:pt x="62" y="172"/>
                </a:lnTo>
                <a:lnTo>
                  <a:pt x="62" y="172"/>
                </a:lnTo>
                <a:lnTo>
                  <a:pt x="62" y="177"/>
                </a:lnTo>
                <a:lnTo>
                  <a:pt x="62" y="181"/>
                </a:lnTo>
                <a:lnTo>
                  <a:pt x="58" y="186"/>
                </a:lnTo>
                <a:lnTo>
                  <a:pt x="58" y="186"/>
                </a:lnTo>
                <a:lnTo>
                  <a:pt x="54" y="186"/>
                </a:lnTo>
                <a:lnTo>
                  <a:pt x="45" y="181"/>
                </a:lnTo>
                <a:lnTo>
                  <a:pt x="40" y="181"/>
                </a:lnTo>
                <a:lnTo>
                  <a:pt x="40" y="181"/>
                </a:lnTo>
                <a:lnTo>
                  <a:pt x="31" y="181"/>
                </a:lnTo>
                <a:lnTo>
                  <a:pt x="27" y="181"/>
                </a:lnTo>
                <a:lnTo>
                  <a:pt x="22" y="186"/>
                </a:lnTo>
                <a:lnTo>
                  <a:pt x="18" y="190"/>
                </a:lnTo>
                <a:lnTo>
                  <a:pt x="18" y="195"/>
                </a:lnTo>
                <a:lnTo>
                  <a:pt x="14" y="199"/>
                </a:lnTo>
                <a:lnTo>
                  <a:pt x="14" y="203"/>
                </a:lnTo>
                <a:lnTo>
                  <a:pt x="14" y="208"/>
                </a:lnTo>
                <a:lnTo>
                  <a:pt x="22" y="208"/>
                </a:lnTo>
                <a:lnTo>
                  <a:pt x="27" y="203"/>
                </a:lnTo>
                <a:lnTo>
                  <a:pt x="31" y="203"/>
                </a:lnTo>
                <a:lnTo>
                  <a:pt x="40" y="203"/>
                </a:lnTo>
                <a:lnTo>
                  <a:pt x="40" y="203"/>
                </a:lnTo>
                <a:lnTo>
                  <a:pt x="45" y="199"/>
                </a:lnTo>
                <a:lnTo>
                  <a:pt x="58" y="190"/>
                </a:lnTo>
                <a:lnTo>
                  <a:pt x="67" y="190"/>
                </a:lnTo>
                <a:lnTo>
                  <a:pt x="71" y="186"/>
                </a:lnTo>
                <a:lnTo>
                  <a:pt x="67" y="186"/>
                </a:lnTo>
                <a:lnTo>
                  <a:pt x="67" y="181"/>
                </a:lnTo>
                <a:lnTo>
                  <a:pt x="71" y="177"/>
                </a:lnTo>
                <a:lnTo>
                  <a:pt x="71" y="172"/>
                </a:lnTo>
                <a:lnTo>
                  <a:pt x="76" y="168"/>
                </a:lnTo>
                <a:lnTo>
                  <a:pt x="80" y="168"/>
                </a:lnTo>
                <a:lnTo>
                  <a:pt x="85" y="172"/>
                </a:lnTo>
                <a:lnTo>
                  <a:pt x="80" y="181"/>
                </a:lnTo>
                <a:lnTo>
                  <a:pt x="80" y="186"/>
                </a:lnTo>
                <a:lnTo>
                  <a:pt x="80" y="190"/>
                </a:lnTo>
                <a:lnTo>
                  <a:pt x="80" y="190"/>
                </a:lnTo>
                <a:lnTo>
                  <a:pt x="85" y="195"/>
                </a:lnTo>
                <a:lnTo>
                  <a:pt x="89" y="199"/>
                </a:lnTo>
                <a:lnTo>
                  <a:pt x="93" y="203"/>
                </a:lnTo>
                <a:lnTo>
                  <a:pt x="98" y="208"/>
                </a:lnTo>
                <a:lnTo>
                  <a:pt x="107" y="208"/>
                </a:lnTo>
                <a:lnTo>
                  <a:pt x="116" y="212"/>
                </a:lnTo>
                <a:lnTo>
                  <a:pt x="120" y="208"/>
                </a:lnTo>
                <a:lnTo>
                  <a:pt x="116" y="203"/>
                </a:lnTo>
                <a:lnTo>
                  <a:pt x="116" y="199"/>
                </a:lnTo>
                <a:lnTo>
                  <a:pt x="116" y="195"/>
                </a:lnTo>
                <a:lnTo>
                  <a:pt x="116" y="195"/>
                </a:lnTo>
                <a:lnTo>
                  <a:pt x="116" y="190"/>
                </a:lnTo>
                <a:lnTo>
                  <a:pt x="120" y="195"/>
                </a:lnTo>
                <a:lnTo>
                  <a:pt x="120" y="190"/>
                </a:lnTo>
                <a:lnTo>
                  <a:pt x="120" y="181"/>
                </a:lnTo>
                <a:lnTo>
                  <a:pt x="120" y="177"/>
                </a:lnTo>
                <a:lnTo>
                  <a:pt x="116" y="177"/>
                </a:lnTo>
                <a:lnTo>
                  <a:pt x="111" y="164"/>
                </a:lnTo>
                <a:lnTo>
                  <a:pt x="111" y="159"/>
                </a:lnTo>
                <a:lnTo>
                  <a:pt x="116" y="155"/>
                </a:lnTo>
                <a:lnTo>
                  <a:pt x="120" y="155"/>
                </a:lnTo>
                <a:lnTo>
                  <a:pt x="125" y="155"/>
                </a:lnTo>
                <a:lnTo>
                  <a:pt x="129" y="150"/>
                </a:lnTo>
                <a:lnTo>
                  <a:pt x="133" y="141"/>
                </a:lnTo>
                <a:lnTo>
                  <a:pt x="142" y="133"/>
                </a:lnTo>
                <a:lnTo>
                  <a:pt x="147" y="128"/>
                </a:lnTo>
                <a:lnTo>
                  <a:pt x="151" y="124"/>
                </a:lnTo>
                <a:lnTo>
                  <a:pt x="156" y="110"/>
                </a:lnTo>
                <a:lnTo>
                  <a:pt x="156" y="93"/>
                </a:lnTo>
                <a:lnTo>
                  <a:pt x="156" y="84"/>
                </a:lnTo>
                <a:lnTo>
                  <a:pt x="160" y="75"/>
                </a:lnTo>
                <a:lnTo>
                  <a:pt x="160" y="70"/>
                </a:lnTo>
                <a:lnTo>
                  <a:pt x="156" y="62"/>
                </a:lnTo>
                <a:lnTo>
                  <a:pt x="151" y="57"/>
                </a:lnTo>
                <a:lnTo>
                  <a:pt x="151" y="48"/>
                </a:lnTo>
                <a:lnTo>
                  <a:pt x="151" y="44"/>
                </a:lnTo>
                <a:lnTo>
                  <a:pt x="151" y="35"/>
                </a:lnTo>
                <a:lnTo>
                  <a:pt x="156" y="26"/>
                </a:lnTo>
                <a:lnTo>
                  <a:pt x="156" y="17"/>
                </a:lnTo>
                <a:lnTo>
                  <a:pt x="160" y="8"/>
                </a:lnTo>
                <a:lnTo>
                  <a:pt x="164" y="8"/>
                </a:lnTo>
                <a:lnTo>
                  <a:pt x="164" y="4"/>
                </a:lnTo>
                <a:lnTo>
                  <a:pt x="160" y="0"/>
                </a:lnTo>
                <a:lnTo>
                  <a:pt x="160" y="0"/>
                </a:lnTo>
                <a:lnTo>
                  <a:pt x="160" y="0"/>
                </a:lnTo>
                <a:lnTo>
                  <a:pt x="156" y="4"/>
                </a:lnTo>
                <a:lnTo>
                  <a:pt x="151" y="0"/>
                </a:lnTo>
                <a:lnTo>
                  <a:pt x="147" y="0"/>
                </a:lnTo>
                <a:lnTo>
                  <a:pt x="147" y="0"/>
                </a:lnTo>
                <a:lnTo>
                  <a:pt x="138" y="8"/>
                </a:lnTo>
                <a:lnTo>
                  <a:pt x="133" y="13"/>
                </a:lnTo>
                <a:lnTo>
                  <a:pt x="133" y="22"/>
                </a:lnTo>
                <a:lnTo>
                  <a:pt x="133" y="22"/>
                </a:lnTo>
                <a:lnTo>
                  <a:pt x="120" y="26"/>
                </a:lnTo>
                <a:lnTo>
                  <a:pt x="116" y="22"/>
                </a:lnTo>
                <a:lnTo>
                  <a:pt x="116" y="17"/>
                </a:lnTo>
                <a:lnTo>
                  <a:pt x="120" y="13"/>
                </a:lnTo>
                <a:lnTo>
                  <a:pt x="116" y="13"/>
                </a:lnTo>
                <a:lnTo>
                  <a:pt x="116" y="13"/>
                </a:lnTo>
                <a:lnTo>
                  <a:pt x="116" y="13"/>
                </a:lnTo>
                <a:lnTo>
                  <a:pt x="111" y="17"/>
                </a:lnTo>
                <a:lnTo>
                  <a:pt x="111" y="8"/>
                </a:lnTo>
                <a:lnTo>
                  <a:pt x="102" y="8"/>
                </a:lnTo>
                <a:lnTo>
                  <a:pt x="98" y="13"/>
                </a:lnTo>
                <a:lnTo>
                  <a:pt x="93" y="8"/>
                </a:lnTo>
                <a:lnTo>
                  <a:pt x="89" y="13"/>
                </a:lnTo>
                <a:lnTo>
                  <a:pt x="85" y="26"/>
                </a:lnTo>
                <a:lnTo>
                  <a:pt x="80" y="26"/>
                </a:lnTo>
                <a:lnTo>
                  <a:pt x="80" y="26"/>
                </a:lnTo>
                <a:lnTo>
                  <a:pt x="71" y="26"/>
                </a:lnTo>
                <a:lnTo>
                  <a:pt x="54" y="26"/>
                </a:lnTo>
                <a:lnTo>
                  <a:pt x="45" y="26"/>
                </a:lnTo>
                <a:lnTo>
                  <a:pt x="45" y="26"/>
                </a:lnTo>
                <a:lnTo>
                  <a:pt x="40" y="31"/>
                </a:lnTo>
                <a:lnTo>
                  <a:pt x="40" y="31"/>
                </a:lnTo>
                <a:lnTo>
                  <a:pt x="22" y="39"/>
                </a:lnTo>
                <a:lnTo>
                  <a:pt x="14" y="44"/>
                </a:lnTo>
                <a:lnTo>
                  <a:pt x="5" y="48"/>
                </a:lnTo>
                <a:lnTo>
                  <a:pt x="0" y="5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7" name="Freeform 1060">
            <a:extLst>
              <a:ext uri="{FF2B5EF4-FFF2-40B4-BE49-F238E27FC236}">
                <a16:creationId xmlns:a16="http://schemas.microsoft.com/office/drawing/2014/main" id="{E010926A-CDA0-4000-B7C6-BE93F4B7AB84}"/>
              </a:ext>
            </a:extLst>
          </p:cNvPr>
          <p:cNvSpPr>
            <a:spLocks/>
          </p:cNvSpPr>
          <p:nvPr/>
        </p:nvSpPr>
        <p:spPr bwMode="auto">
          <a:xfrm>
            <a:off x="6416583" y="3733171"/>
            <a:ext cx="32147" cy="19646"/>
          </a:xfrm>
          <a:custGeom>
            <a:avLst/>
            <a:gdLst>
              <a:gd name="T0" fmla="*/ 36 w 36"/>
              <a:gd name="T1" fmla="*/ 13 h 22"/>
              <a:gd name="T2" fmla="*/ 23 w 36"/>
              <a:gd name="T3" fmla="*/ 9 h 22"/>
              <a:gd name="T4" fmla="*/ 18 w 36"/>
              <a:gd name="T5" fmla="*/ 9 h 22"/>
              <a:gd name="T6" fmla="*/ 14 w 36"/>
              <a:gd name="T7" fmla="*/ 4 h 22"/>
              <a:gd name="T8" fmla="*/ 9 w 36"/>
              <a:gd name="T9" fmla="*/ 0 h 22"/>
              <a:gd name="T10" fmla="*/ 0 w 36"/>
              <a:gd name="T11" fmla="*/ 4 h 22"/>
              <a:gd name="T12" fmla="*/ 9 w 36"/>
              <a:gd name="T13" fmla="*/ 13 h 22"/>
              <a:gd name="T14" fmla="*/ 18 w 36"/>
              <a:gd name="T15" fmla="*/ 18 h 22"/>
              <a:gd name="T16" fmla="*/ 27 w 36"/>
              <a:gd name="T17" fmla="*/ 22 h 22"/>
              <a:gd name="T18" fmla="*/ 31 w 36"/>
              <a:gd name="T19" fmla="*/ 18 h 22"/>
              <a:gd name="T20" fmla="*/ 36 w 36"/>
              <a:gd name="T21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22">
                <a:moveTo>
                  <a:pt x="36" y="13"/>
                </a:moveTo>
                <a:lnTo>
                  <a:pt x="23" y="9"/>
                </a:lnTo>
                <a:lnTo>
                  <a:pt x="18" y="9"/>
                </a:lnTo>
                <a:lnTo>
                  <a:pt x="14" y="4"/>
                </a:lnTo>
                <a:lnTo>
                  <a:pt x="9" y="0"/>
                </a:lnTo>
                <a:lnTo>
                  <a:pt x="0" y="4"/>
                </a:lnTo>
                <a:lnTo>
                  <a:pt x="9" y="13"/>
                </a:lnTo>
                <a:lnTo>
                  <a:pt x="18" y="18"/>
                </a:lnTo>
                <a:lnTo>
                  <a:pt x="27" y="22"/>
                </a:lnTo>
                <a:lnTo>
                  <a:pt x="31" y="18"/>
                </a:lnTo>
                <a:lnTo>
                  <a:pt x="36" y="13"/>
                </a:lnTo>
                <a:close/>
              </a:path>
            </a:pathLst>
          </a:custGeom>
          <a:solidFill>
            <a:srgbClr val="AEC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8" name="Freeform 1061">
            <a:extLst>
              <a:ext uri="{FF2B5EF4-FFF2-40B4-BE49-F238E27FC236}">
                <a16:creationId xmlns:a16="http://schemas.microsoft.com/office/drawing/2014/main" id="{B2A5FC88-FA9B-46DE-9AEC-299F339402C4}"/>
              </a:ext>
            </a:extLst>
          </p:cNvPr>
          <p:cNvSpPr>
            <a:spLocks/>
          </p:cNvSpPr>
          <p:nvPr/>
        </p:nvSpPr>
        <p:spPr bwMode="auto">
          <a:xfrm>
            <a:off x="6416583" y="3733171"/>
            <a:ext cx="32147" cy="19646"/>
          </a:xfrm>
          <a:custGeom>
            <a:avLst/>
            <a:gdLst>
              <a:gd name="T0" fmla="*/ 36 w 36"/>
              <a:gd name="T1" fmla="*/ 13 h 22"/>
              <a:gd name="T2" fmla="*/ 23 w 36"/>
              <a:gd name="T3" fmla="*/ 9 h 22"/>
              <a:gd name="T4" fmla="*/ 18 w 36"/>
              <a:gd name="T5" fmla="*/ 9 h 22"/>
              <a:gd name="T6" fmla="*/ 14 w 36"/>
              <a:gd name="T7" fmla="*/ 4 h 22"/>
              <a:gd name="T8" fmla="*/ 9 w 36"/>
              <a:gd name="T9" fmla="*/ 0 h 22"/>
              <a:gd name="T10" fmla="*/ 0 w 36"/>
              <a:gd name="T11" fmla="*/ 4 h 22"/>
              <a:gd name="T12" fmla="*/ 9 w 36"/>
              <a:gd name="T13" fmla="*/ 13 h 22"/>
              <a:gd name="T14" fmla="*/ 18 w 36"/>
              <a:gd name="T15" fmla="*/ 18 h 22"/>
              <a:gd name="T16" fmla="*/ 27 w 36"/>
              <a:gd name="T17" fmla="*/ 22 h 22"/>
              <a:gd name="T18" fmla="*/ 31 w 36"/>
              <a:gd name="T19" fmla="*/ 18 h 22"/>
              <a:gd name="T20" fmla="*/ 36 w 36"/>
              <a:gd name="T21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22">
                <a:moveTo>
                  <a:pt x="36" y="13"/>
                </a:moveTo>
                <a:lnTo>
                  <a:pt x="23" y="9"/>
                </a:lnTo>
                <a:lnTo>
                  <a:pt x="18" y="9"/>
                </a:lnTo>
                <a:lnTo>
                  <a:pt x="14" y="4"/>
                </a:lnTo>
                <a:lnTo>
                  <a:pt x="9" y="0"/>
                </a:lnTo>
                <a:lnTo>
                  <a:pt x="0" y="4"/>
                </a:lnTo>
                <a:lnTo>
                  <a:pt x="9" y="13"/>
                </a:lnTo>
                <a:lnTo>
                  <a:pt x="18" y="18"/>
                </a:lnTo>
                <a:lnTo>
                  <a:pt x="27" y="22"/>
                </a:lnTo>
                <a:lnTo>
                  <a:pt x="31" y="18"/>
                </a:lnTo>
                <a:lnTo>
                  <a:pt x="36" y="13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19" name="Freeform 1062">
            <a:extLst>
              <a:ext uri="{FF2B5EF4-FFF2-40B4-BE49-F238E27FC236}">
                <a16:creationId xmlns:a16="http://schemas.microsoft.com/office/drawing/2014/main" id="{A5C60E52-2E32-4B6D-9CC1-3A63AAC022E0}"/>
              </a:ext>
            </a:extLst>
          </p:cNvPr>
          <p:cNvSpPr>
            <a:spLocks/>
          </p:cNvSpPr>
          <p:nvPr/>
        </p:nvSpPr>
        <p:spPr bwMode="auto">
          <a:xfrm>
            <a:off x="6484448" y="3693880"/>
            <a:ext cx="99120" cy="237530"/>
          </a:xfrm>
          <a:custGeom>
            <a:avLst/>
            <a:gdLst>
              <a:gd name="T0" fmla="*/ 13 w 111"/>
              <a:gd name="T1" fmla="*/ 9 h 266"/>
              <a:gd name="T2" fmla="*/ 0 w 111"/>
              <a:gd name="T3" fmla="*/ 35 h 266"/>
              <a:gd name="T4" fmla="*/ 4 w 111"/>
              <a:gd name="T5" fmla="*/ 62 h 266"/>
              <a:gd name="T6" fmla="*/ 9 w 111"/>
              <a:gd name="T7" fmla="*/ 66 h 266"/>
              <a:gd name="T8" fmla="*/ 22 w 111"/>
              <a:gd name="T9" fmla="*/ 71 h 266"/>
              <a:gd name="T10" fmla="*/ 40 w 111"/>
              <a:gd name="T11" fmla="*/ 80 h 266"/>
              <a:gd name="T12" fmla="*/ 49 w 111"/>
              <a:gd name="T13" fmla="*/ 97 h 266"/>
              <a:gd name="T14" fmla="*/ 49 w 111"/>
              <a:gd name="T15" fmla="*/ 133 h 266"/>
              <a:gd name="T16" fmla="*/ 44 w 111"/>
              <a:gd name="T17" fmla="*/ 146 h 266"/>
              <a:gd name="T18" fmla="*/ 40 w 111"/>
              <a:gd name="T19" fmla="*/ 150 h 266"/>
              <a:gd name="T20" fmla="*/ 31 w 111"/>
              <a:gd name="T21" fmla="*/ 155 h 266"/>
              <a:gd name="T22" fmla="*/ 18 w 111"/>
              <a:gd name="T23" fmla="*/ 155 h 266"/>
              <a:gd name="T24" fmla="*/ 9 w 111"/>
              <a:gd name="T25" fmla="*/ 173 h 266"/>
              <a:gd name="T26" fmla="*/ 9 w 111"/>
              <a:gd name="T27" fmla="*/ 235 h 266"/>
              <a:gd name="T28" fmla="*/ 22 w 111"/>
              <a:gd name="T29" fmla="*/ 261 h 266"/>
              <a:gd name="T30" fmla="*/ 44 w 111"/>
              <a:gd name="T31" fmla="*/ 261 h 266"/>
              <a:gd name="T32" fmla="*/ 62 w 111"/>
              <a:gd name="T33" fmla="*/ 266 h 266"/>
              <a:gd name="T34" fmla="*/ 75 w 111"/>
              <a:gd name="T35" fmla="*/ 266 h 266"/>
              <a:gd name="T36" fmla="*/ 71 w 111"/>
              <a:gd name="T37" fmla="*/ 252 h 266"/>
              <a:gd name="T38" fmla="*/ 80 w 111"/>
              <a:gd name="T39" fmla="*/ 239 h 266"/>
              <a:gd name="T40" fmla="*/ 84 w 111"/>
              <a:gd name="T41" fmla="*/ 213 h 266"/>
              <a:gd name="T42" fmla="*/ 80 w 111"/>
              <a:gd name="T43" fmla="*/ 186 h 266"/>
              <a:gd name="T44" fmla="*/ 97 w 111"/>
              <a:gd name="T45" fmla="*/ 155 h 266"/>
              <a:gd name="T46" fmla="*/ 106 w 111"/>
              <a:gd name="T47" fmla="*/ 142 h 266"/>
              <a:gd name="T48" fmla="*/ 111 w 111"/>
              <a:gd name="T49" fmla="*/ 119 h 266"/>
              <a:gd name="T50" fmla="*/ 102 w 111"/>
              <a:gd name="T51" fmla="*/ 84 h 266"/>
              <a:gd name="T52" fmla="*/ 97 w 111"/>
              <a:gd name="T53" fmla="*/ 93 h 266"/>
              <a:gd name="T54" fmla="*/ 106 w 111"/>
              <a:gd name="T55" fmla="*/ 106 h 266"/>
              <a:gd name="T56" fmla="*/ 102 w 111"/>
              <a:gd name="T57" fmla="*/ 133 h 266"/>
              <a:gd name="T58" fmla="*/ 80 w 111"/>
              <a:gd name="T59" fmla="*/ 137 h 266"/>
              <a:gd name="T60" fmla="*/ 71 w 111"/>
              <a:gd name="T61" fmla="*/ 133 h 266"/>
              <a:gd name="T62" fmla="*/ 71 w 111"/>
              <a:gd name="T63" fmla="*/ 124 h 266"/>
              <a:gd name="T64" fmla="*/ 66 w 111"/>
              <a:gd name="T65" fmla="*/ 124 h 266"/>
              <a:gd name="T66" fmla="*/ 58 w 111"/>
              <a:gd name="T67" fmla="*/ 115 h 266"/>
              <a:gd name="T68" fmla="*/ 62 w 111"/>
              <a:gd name="T69" fmla="*/ 102 h 266"/>
              <a:gd name="T70" fmla="*/ 71 w 111"/>
              <a:gd name="T71" fmla="*/ 102 h 266"/>
              <a:gd name="T72" fmla="*/ 71 w 111"/>
              <a:gd name="T73" fmla="*/ 93 h 266"/>
              <a:gd name="T74" fmla="*/ 80 w 111"/>
              <a:gd name="T75" fmla="*/ 97 h 266"/>
              <a:gd name="T76" fmla="*/ 84 w 111"/>
              <a:gd name="T77" fmla="*/ 97 h 266"/>
              <a:gd name="T78" fmla="*/ 75 w 111"/>
              <a:gd name="T79" fmla="*/ 88 h 266"/>
              <a:gd name="T80" fmla="*/ 62 w 111"/>
              <a:gd name="T81" fmla="*/ 84 h 266"/>
              <a:gd name="T82" fmla="*/ 49 w 111"/>
              <a:gd name="T83" fmla="*/ 71 h 266"/>
              <a:gd name="T84" fmla="*/ 35 w 111"/>
              <a:gd name="T85" fmla="*/ 44 h 266"/>
              <a:gd name="T86" fmla="*/ 26 w 111"/>
              <a:gd name="T8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1" h="266">
                <a:moveTo>
                  <a:pt x="26" y="0"/>
                </a:moveTo>
                <a:lnTo>
                  <a:pt x="13" y="9"/>
                </a:lnTo>
                <a:lnTo>
                  <a:pt x="0" y="26"/>
                </a:lnTo>
                <a:lnTo>
                  <a:pt x="0" y="35"/>
                </a:lnTo>
                <a:lnTo>
                  <a:pt x="4" y="62"/>
                </a:lnTo>
                <a:lnTo>
                  <a:pt x="4" y="62"/>
                </a:lnTo>
                <a:lnTo>
                  <a:pt x="4" y="66"/>
                </a:lnTo>
                <a:lnTo>
                  <a:pt x="9" y="66"/>
                </a:lnTo>
                <a:lnTo>
                  <a:pt x="9" y="75"/>
                </a:lnTo>
                <a:lnTo>
                  <a:pt x="22" y="71"/>
                </a:lnTo>
                <a:lnTo>
                  <a:pt x="31" y="75"/>
                </a:lnTo>
                <a:lnTo>
                  <a:pt x="40" y="80"/>
                </a:lnTo>
                <a:lnTo>
                  <a:pt x="44" y="84"/>
                </a:lnTo>
                <a:lnTo>
                  <a:pt x="49" y="97"/>
                </a:lnTo>
                <a:lnTo>
                  <a:pt x="49" y="102"/>
                </a:lnTo>
                <a:lnTo>
                  <a:pt x="49" y="133"/>
                </a:lnTo>
                <a:lnTo>
                  <a:pt x="44" y="137"/>
                </a:lnTo>
                <a:lnTo>
                  <a:pt x="44" y="146"/>
                </a:lnTo>
                <a:lnTo>
                  <a:pt x="40" y="150"/>
                </a:lnTo>
                <a:lnTo>
                  <a:pt x="40" y="150"/>
                </a:lnTo>
                <a:lnTo>
                  <a:pt x="35" y="155"/>
                </a:lnTo>
                <a:lnTo>
                  <a:pt x="31" y="155"/>
                </a:lnTo>
                <a:lnTo>
                  <a:pt x="22" y="155"/>
                </a:lnTo>
                <a:lnTo>
                  <a:pt x="18" y="155"/>
                </a:lnTo>
                <a:lnTo>
                  <a:pt x="13" y="164"/>
                </a:lnTo>
                <a:lnTo>
                  <a:pt x="9" y="173"/>
                </a:lnTo>
                <a:lnTo>
                  <a:pt x="9" y="199"/>
                </a:lnTo>
                <a:lnTo>
                  <a:pt x="9" y="235"/>
                </a:lnTo>
                <a:lnTo>
                  <a:pt x="22" y="261"/>
                </a:lnTo>
                <a:lnTo>
                  <a:pt x="22" y="261"/>
                </a:lnTo>
                <a:lnTo>
                  <a:pt x="31" y="261"/>
                </a:lnTo>
                <a:lnTo>
                  <a:pt x="44" y="261"/>
                </a:lnTo>
                <a:lnTo>
                  <a:pt x="53" y="266"/>
                </a:lnTo>
                <a:lnTo>
                  <a:pt x="62" y="266"/>
                </a:lnTo>
                <a:lnTo>
                  <a:pt x="71" y="266"/>
                </a:lnTo>
                <a:lnTo>
                  <a:pt x="75" y="266"/>
                </a:lnTo>
                <a:lnTo>
                  <a:pt x="71" y="257"/>
                </a:lnTo>
                <a:lnTo>
                  <a:pt x="71" y="252"/>
                </a:lnTo>
                <a:lnTo>
                  <a:pt x="75" y="244"/>
                </a:lnTo>
                <a:lnTo>
                  <a:pt x="80" y="239"/>
                </a:lnTo>
                <a:lnTo>
                  <a:pt x="84" y="221"/>
                </a:lnTo>
                <a:lnTo>
                  <a:pt x="84" y="213"/>
                </a:lnTo>
                <a:lnTo>
                  <a:pt x="80" y="199"/>
                </a:lnTo>
                <a:lnTo>
                  <a:pt x="80" y="186"/>
                </a:lnTo>
                <a:lnTo>
                  <a:pt x="84" y="168"/>
                </a:lnTo>
                <a:lnTo>
                  <a:pt x="97" y="155"/>
                </a:lnTo>
                <a:lnTo>
                  <a:pt x="102" y="150"/>
                </a:lnTo>
                <a:lnTo>
                  <a:pt x="106" y="142"/>
                </a:lnTo>
                <a:lnTo>
                  <a:pt x="102" y="137"/>
                </a:lnTo>
                <a:lnTo>
                  <a:pt x="111" y="119"/>
                </a:lnTo>
                <a:lnTo>
                  <a:pt x="106" y="106"/>
                </a:lnTo>
                <a:lnTo>
                  <a:pt x="102" y="84"/>
                </a:lnTo>
                <a:lnTo>
                  <a:pt x="97" y="88"/>
                </a:lnTo>
                <a:lnTo>
                  <a:pt x="97" y="93"/>
                </a:lnTo>
                <a:lnTo>
                  <a:pt x="102" y="93"/>
                </a:lnTo>
                <a:lnTo>
                  <a:pt x="106" y="106"/>
                </a:lnTo>
                <a:lnTo>
                  <a:pt x="106" y="115"/>
                </a:lnTo>
                <a:lnTo>
                  <a:pt x="102" y="133"/>
                </a:lnTo>
                <a:lnTo>
                  <a:pt x="89" y="137"/>
                </a:lnTo>
                <a:lnTo>
                  <a:pt x="80" y="137"/>
                </a:lnTo>
                <a:lnTo>
                  <a:pt x="75" y="137"/>
                </a:lnTo>
                <a:lnTo>
                  <a:pt x="71" y="133"/>
                </a:lnTo>
                <a:lnTo>
                  <a:pt x="66" y="128"/>
                </a:lnTo>
                <a:lnTo>
                  <a:pt x="71" y="124"/>
                </a:lnTo>
                <a:lnTo>
                  <a:pt x="71" y="119"/>
                </a:lnTo>
                <a:lnTo>
                  <a:pt x="66" y="124"/>
                </a:lnTo>
                <a:lnTo>
                  <a:pt x="62" y="119"/>
                </a:lnTo>
                <a:lnTo>
                  <a:pt x="58" y="115"/>
                </a:lnTo>
                <a:lnTo>
                  <a:pt x="58" y="106"/>
                </a:lnTo>
                <a:lnTo>
                  <a:pt x="62" y="102"/>
                </a:lnTo>
                <a:lnTo>
                  <a:pt x="62" y="102"/>
                </a:lnTo>
                <a:lnTo>
                  <a:pt x="71" y="102"/>
                </a:lnTo>
                <a:lnTo>
                  <a:pt x="71" y="97"/>
                </a:lnTo>
                <a:lnTo>
                  <a:pt x="71" y="93"/>
                </a:lnTo>
                <a:lnTo>
                  <a:pt x="75" y="97"/>
                </a:lnTo>
                <a:lnTo>
                  <a:pt x="80" y="97"/>
                </a:lnTo>
                <a:lnTo>
                  <a:pt x="84" y="97"/>
                </a:lnTo>
                <a:lnTo>
                  <a:pt x="84" y="97"/>
                </a:lnTo>
                <a:lnTo>
                  <a:pt x="84" y="93"/>
                </a:lnTo>
                <a:lnTo>
                  <a:pt x="75" y="88"/>
                </a:lnTo>
                <a:lnTo>
                  <a:pt x="71" y="84"/>
                </a:lnTo>
                <a:lnTo>
                  <a:pt x="62" y="84"/>
                </a:lnTo>
                <a:lnTo>
                  <a:pt x="53" y="80"/>
                </a:lnTo>
                <a:lnTo>
                  <a:pt x="49" y="71"/>
                </a:lnTo>
                <a:lnTo>
                  <a:pt x="40" y="57"/>
                </a:lnTo>
                <a:lnTo>
                  <a:pt x="35" y="44"/>
                </a:lnTo>
                <a:lnTo>
                  <a:pt x="31" y="26"/>
                </a:lnTo>
                <a:lnTo>
                  <a:pt x="26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0" name="Freeform 1063">
            <a:extLst>
              <a:ext uri="{FF2B5EF4-FFF2-40B4-BE49-F238E27FC236}">
                <a16:creationId xmlns:a16="http://schemas.microsoft.com/office/drawing/2014/main" id="{468E74F4-2BAA-43C5-BDFB-4600C36EF558}"/>
              </a:ext>
            </a:extLst>
          </p:cNvPr>
          <p:cNvSpPr>
            <a:spLocks/>
          </p:cNvSpPr>
          <p:nvPr/>
        </p:nvSpPr>
        <p:spPr bwMode="auto">
          <a:xfrm>
            <a:off x="6484448" y="3693880"/>
            <a:ext cx="99120" cy="237530"/>
          </a:xfrm>
          <a:custGeom>
            <a:avLst/>
            <a:gdLst>
              <a:gd name="T0" fmla="*/ 13 w 111"/>
              <a:gd name="T1" fmla="*/ 9 h 266"/>
              <a:gd name="T2" fmla="*/ 0 w 111"/>
              <a:gd name="T3" fmla="*/ 35 h 266"/>
              <a:gd name="T4" fmla="*/ 4 w 111"/>
              <a:gd name="T5" fmla="*/ 62 h 266"/>
              <a:gd name="T6" fmla="*/ 9 w 111"/>
              <a:gd name="T7" fmla="*/ 66 h 266"/>
              <a:gd name="T8" fmla="*/ 22 w 111"/>
              <a:gd name="T9" fmla="*/ 71 h 266"/>
              <a:gd name="T10" fmla="*/ 40 w 111"/>
              <a:gd name="T11" fmla="*/ 80 h 266"/>
              <a:gd name="T12" fmla="*/ 49 w 111"/>
              <a:gd name="T13" fmla="*/ 97 h 266"/>
              <a:gd name="T14" fmla="*/ 49 w 111"/>
              <a:gd name="T15" fmla="*/ 133 h 266"/>
              <a:gd name="T16" fmla="*/ 44 w 111"/>
              <a:gd name="T17" fmla="*/ 146 h 266"/>
              <a:gd name="T18" fmla="*/ 40 w 111"/>
              <a:gd name="T19" fmla="*/ 150 h 266"/>
              <a:gd name="T20" fmla="*/ 31 w 111"/>
              <a:gd name="T21" fmla="*/ 155 h 266"/>
              <a:gd name="T22" fmla="*/ 18 w 111"/>
              <a:gd name="T23" fmla="*/ 155 h 266"/>
              <a:gd name="T24" fmla="*/ 9 w 111"/>
              <a:gd name="T25" fmla="*/ 173 h 266"/>
              <a:gd name="T26" fmla="*/ 9 w 111"/>
              <a:gd name="T27" fmla="*/ 235 h 266"/>
              <a:gd name="T28" fmla="*/ 22 w 111"/>
              <a:gd name="T29" fmla="*/ 261 h 266"/>
              <a:gd name="T30" fmla="*/ 44 w 111"/>
              <a:gd name="T31" fmla="*/ 261 h 266"/>
              <a:gd name="T32" fmla="*/ 62 w 111"/>
              <a:gd name="T33" fmla="*/ 266 h 266"/>
              <a:gd name="T34" fmla="*/ 75 w 111"/>
              <a:gd name="T35" fmla="*/ 266 h 266"/>
              <a:gd name="T36" fmla="*/ 71 w 111"/>
              <a:gd name="T37" fmla="*/ 252 h 266"/>
              <a:gd name="T38" fmla="*/ 80 w 111"/>
              <a:gd name="T39" fmla="*/ 239 h 266"/>
              <a:gd name="T40" fmla="*/ 84 w 111"/>
              <a:gd name="T41" fmla="*/ 213 h 266"/>
              <a:gd name="T42" fmla="*/ 80 w 111"/>
              <a:gd name="T43" fmla="*/ 186 h 266"/>
              <a:gd name="T44" fmla="*/ 97 w 111"/>
              <a:gd name="T45" fmla="*/ 155 h 266"/>
              <a:gd name="T46" fmla="*/ 106 w 111"/>
              <a:gd name="T47" fmla="*/ 142 h 266"/>
              <a:gd name="T48" fmla="*/ 111 w 111"/>
              <a:gd name="T49" fmla="*/ 119 h 266"/>
              <a:gd name="T50" fmla="*/ 102 w 111"/>
              <a:gd name="T51" fmla="*/ 84 h 266"/>
              <a:gd name="T52" fmla="*/ 97 w 111"/>
              <a:gd name="T53" fmla="*/ 93 h 266"/>
              <a:gd name="T54" fmla="*/ 106 w 111"/>
              <a:gd name="T55" fmla="*/ 106 h 266"/>
              <a:gd name="T56" fmla="*/ 102 w 111"/>
              <a:gd name="T57" fmla="*/ 133 h 266"/>
              <a:gd name="T58" fmla="*/ 80 w 111"/>
              <a:gd name="T59" fmla="*/ 137 h 266"/>
              <a:gd name="T60" fmla="*/ 71 w 111"/>
              <a:gd name="T61" fmla="*/ 133 h 266"/>
              <a:gd name="T62" fmla="*/ 71 w 111"/>
              <a:gd name="T63" fmla="*/ 124 h 266"/>
              <a:gd name="T64" fmla="*/ 66 w 111"/>
              <a:gd name="T65" fmla="*/ 124 h 266"/>
              <a:gd name="T66" fmla="*/ 58 w 111"/>
              <a:gd name="T67" fmla="*/ 115 h 266"/>
              <a:gd name="T68" fmla="*/ 62 w 111"/>
              <a:gd name="T69" fmla="*/ 102 h 266"/>
              <a:gd name="T70" fmla="*/ 71 w 111"/>
              <a:gd name="T71" fmla="*/ 102 h 266"/>
              <a:gd name="T72" fmla="*/ 71 w 111"/>
              <a:gd name="T73" fmla="*/ 93 h 266"/>
              <a:gd name="T74" fmla="*/ 80 w 111"/>
              <a:gd name="T75" fmla="*/ 97 h 266"/>
              <a:gd name="T76" fmla="*/ 84 w 111"/>
              <a:gd name="T77" fmla="*/ 97 h 266"/>
              <a:gd name="T78" fmla="*/ 75 w 111"/>
              <a:gd name="T79" fmla="*/ 88 h 266"/>
              <a:gd name="T80" fmla="*/ 62 w 111"/>
              <a:gd name="T81" fmla="*/ 84 h 266"/>
              <a:gd name="T82" fmla="*/ 49 w 111"/>
              <a:gd name="T83" fmla="*/ 71 h 266"/>
              <a:gd name="T84" fmla="*/ 35 w 111"/>
              <a:gd name="T85" fmla="*/ 44 h 266"/>
              <a:gd name="T86" fmla="*/ 26 w 111"/>
              <a:gd name="T8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1" h="266">
                <a:moveTo>
                  <a:pt x="26" y="0"/>
                </a:moveTo>
                <a:lnTo>
                  <a:pt x="13" y="9"/>
                </a:lnTo>
                <a:lnTo>
                  <a:pt x="0" y="26"/>
                </a:lnTo>
                <a:lnTo>
                  <a:pt x="0" y="35"/>
                </a:lnTo>
                <a:lnTo>
                  <a:pt x="4" y="62"/>
                </a:lnTo>
                <a:lnTo>
                  <a:pt x="4" y="62"/>
                </a:lnTo>
                <a:lnTo>
                  <a:pt x="4" y="66"/>
                </a:lnTo>
                <a:lnTo>
                  <a:pt x="9" y="66"/>
                </a:lnTo>
                <a:lnTo>
                  <a:pt x="9" y="75"/>
                </a:lnTo>
                <a:lnTo>
                  <a:pt x="22" y="71"/>
                </a:lnTo>
                <a:lnTo>
                  <a:pt x="31" y="75"/>
                </a:lnTo>
                <a:lnTo>
                  <a:pt x="40" y="80"/>
                </a:lnTo>
                <a:lnTo>
                  <a:pt x="44" y="84"/>
                </a:lnTo>
                <a:lnTo>
                  <a:pt x="49" y="97"/>
                </a:lnTo>
                <a:lnTo>
                  <a:pt x="49" y="102"/>
                </a:lnTo>
                <a:lnTo>
                  <a:pt x="49" y="133"/>
                </a:lnTo>
                <a:lnTo>
                  <a:pt x="44" y="137"/>
                </a:lnTo>
                <a:lnTo>
                  <a:pt x="44" y="146"/>
                </a:lnTo>
                <a:lnTo>
                  <a:pt x="40" y="150"/>
                </a:lnTo>
                <a:lnTo>
                  <a:pt x="40" y="150"/>
                </a:lnTo>
                <a:lnTo>
                  <a:pt x="35" y="155"/>
                </a:lnTo>
                <a:lnTo>
                  <a:pt x="31" y="155"/>
                </a:lnTo>
                <a:lnTo>
                  <a:pt x="22" y="155"/>
                </a:lnTo>
                <a:lnTo>
                  <a:pt x="18" y="155"/>
                </a:lnTo>
                <a:lnTo>
                  <a:pt x="13" y="164"/>
                </a:lnTo>
                <a:lnTo>
                  <a:pt x="9" y="173"/>
                </a:lnTo>
                <a:lnTo>
                  <a:pt x="9" y="199"/>
                </a:lnTo>
                <a:lnTo>
                  <a:pt x="9" y="235"/>
                </a:lnTo>
                <a:lnTo>
                  <a:pt x="22" y="261"/>
                </a:lnTo>
                <a:lnTo>
                  <a:pt x="22" y="261"/>
                </a:lnTo>
                <a:lnTo>
                  <a:pt x="31" y="261"/>
                </a:lnTo>
                <a:lnTo>
                  <a:pt x="44" y="261"/>
                </a:lnTo>
                <a:lnTo>
                  <a:pt x="53" y="266"/>
                </a:lnTo>
                <a:lnTo>
                  <a:pt x="62" y="266"/>
                </a:lnTo>
                <a:lnTo>
                  <a:pt x="71" y="266"/>
                </a:lnTo>
                <a:lnTo>
                  <a:pt x="75" y="266"/>
                </a:lnTo>
                <a:lnTo>
                  <a:pt x="71" y="257"/>
                </a:lnTo>
                <a:lnTo>
                  <a:pt x="71" y="252"/>
                </a:lnTo>
                <a:lnTo>
                  <a:pt x="75" y="244"/>
                </a:lnTo>
                <a:lnTo>
                  <a:pt x="80" y="239"/>
                </a:lnTo>
                <a:lnTo>
                  <a:pt x="84" y="221"/>
                </a:lnTo>
                <a:lnTo>
                  <a:pt x="84" y="213"/>
                </a:lnTo>
                <a:lnTo>
                  <a:pt x="80" y="199"/>
                </a:lnTo>
                <a:lnTo>
                  <a:pt x="80" y="186"/>
                </a:lnTo>
                <a:lnTo>
                  <a:pt x="84" y="168"/>
                </a:lnTo>
                <a:lnTo>
                  <a:pt x="97" y="155"/>
                </a:lnTo>
                <a:lnTo>
                  <a:pt x="102" y="150"/>
                </a:lnTo>
                <a:lnTo>
                  <a:pt x="106" y="142"/>
                </a:lnTo>
                <a:lnTo>
                  <a:pt x="102" y="137"/>
                </a:lnTo>
                <a:lnTo>
                  <a:pt x="111" y="119"/>
                </a:lnTo>
                <a:lnTo>
                  <a:pt x="106" y="106"/>
                </a:lnTo>
                <a:lnTo>
                  <a:pt x="102" y="84"/>
                </a:lnTo>
                <a:lnTo>
                  <a:pt x="97" y="88"/>
                </a:lnTo>
                <a:lnTo>
                  <a:pt x="97" y="93"/>
                </a:lnTo>
                <a:lnTo>
                  <a:pt x="102" y="93"/>
                </a:lnTo>
                <a:lnTo>
                  <a:pt x="106" y="106"/>
                </a:lnTo>
                <a:lnTo>
                  <a:pt x="106" y="115"/>
                </a:lnTo>
                <a:lnTo>
                  <a:pt x="102" y="133"/>
                </a:lnTo>
                <a:lnTo>
                  <a:pt x="89" y="137"/>
                </a:lnTo>
                <a:lnTo>
                  <a:pt x="80" y="137"/>
                </a:lnTo>
                <a:lnTo>
                  <a:pt x="75" y="137"/>
                </a:lnTo>
                <a:lnTo>
                  <a:pt x="71" y="133"/>
                </a:lnTo>
                <a:lnTo>
                  <a:pt x="66" y="128"/>
                </a:lnTo>
                <a:lnTo>
                  <a:pt x="71" y="124"/>
                </a:lnTo>
                <a:lnTo>
                  <a:pt x="71" y="119"/>
                </a:lnTo>
                <a:lnTo>
                  <a:pt x="66" y="124"/>
                </a:lnTo>
                <a:lnTo>
                  <a:pt x="62" y="119"/>
                </a:lnTo>
                <a:lnTo>
                  <a:pt x="58" y="115"/>
                </a:lnTo>
                <a:lnTo>
                  <a:pt x="58" y="106"/>
                </a:lnTo>
                <a:lnTo>
                  <a:pt x="62" y="102"/>
                </a:lnTo>
                <a:lnTo>
                  <a:pt x="62" y="102"/>
                </a:lnTo>
                <a:lnTo>
                  <a:pt x="71" y="102"/>
                </a:lnTo>
                <a:lnTo>
                  <a:pt x="71" y="97"/>
                </a:lnTo>
                <a:lnTo>
                  <a:pt x="71" y="93"/>
                </a:lnTo>
                <a:lnTo>
                  <a:pt x="75" y="97"/>
                </a:lnTo>
                <a:lnTo>
                  <a:pt x="80" y="97"/>
                </a:lnTo>
                <a:lnTo>
                  <a:pt x="84" y="97"/>
                </a:lnTo>
                <a:lnTo>
                  <a:pt x="84" y="97"/>
                </a:lnTo>
                <a:lnTo>
                  <a:pt x="84" y="93"/>
                </a:lnTo>
                <a:lnTo>
                  <a:pt x="75" y="88"/>
                </a:lnTo>
                <a:lnTo>
                  <a:pt x="71" y="84"/>
                </a:lnTo>
                <a:lnTo>
                  <a:pt x="62" y="84"/>
                </a:lnTo>
                <a:lnTo>
                  <a:pt x="53" y="80"/>
                </a:lnTo>
                <a:lnTo>
                  <a:pt x="49" y="71"/>
                </a:lnTo>
                <a:lnTo>
                  <a:pt x="40" y="57"/>
                </a:lnTo>
                <a:lnTo>
                  <a:pt x="35" y="44"/>
                </a:lnTo>
                <a:lnTo>
                  <a:pt x="31" y="26"/>
                </a:lnTo>
                <a:lnTo>
                  <a:pt x="26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1" name="Freeform 1064">
            <a:extLst>
              <a:ext uri="{FF2B5EF4-FFF2-40B4-BE49-F238E27FC236}">
                <a16:creationId xmlns:a16="http://schemas.microsoft.com/office/drawing/2014/main" id="{0491755E-D0DB-4DD7-BEFB-4B65720294FC}"/>
              </a:ext>
            </a:extLst>
          </p:cNvPr>
          <p:cNvSpPr>
            <a:spLocks/>
          </p:cNvSpPr>
          <p:nvPr/>
        </p:nvSpPr>
        <p:spPr bwMode="auto">
          <a:xfrm>
            <a:off x="6270135" y="3250077"/>
            <a:ext cx="388442" cy="352723"/>
          </a:xfrm>
          <a:custGeom>
            <a:avLst/>
            <a:gdLst>
              <a:gd name="T0" fmla="*/ 9 w 435"/>
              <a:gd name="T1" fmla="*/ 107 h 395"/>
              <a:gd name="T2" fmla="*/ 22 w 435"/>
              <a:gd name="T3" fmla="*/ 89 h 395"/>
              <a:gd name="T4" fmla="*/ 45 w 435"/>
              <a:gd name="T5" fmla="*/ 80 h 395"/>
              <a:gd name="T6" fmla="*/ 31 w 435"/>
              <a:gd name="T7" fmla="*/ 53 h 395"/>
              <a:gd name="T8" fmla="*/ 53 w 435"/>
              <a:gd name="T9" fmla="*/ 45 h 395"/>
              <a:gd name="T10" fmla="*/ 71 w 435"/>
              <a:gd name="T11" fmla="*/ 58 h 395"/>
              <a:gd name="T12" fmla="*/ 111 w 435"/>
              <a:gd name="T13" fmla="*/ 53 h 395"/>
              <a:gd name="T14" fmla="*/ 138 w 435"/>
              <a:gd name="T15" fmla="*/ 62 h 395"/>
              <a:gd name="T16" fmla="*/ 147 w 435"/>
              <a:gd name="T17" fmla="*/ 53 h 395"/>
              <a:gd name="T18" fmla="*/ 182 w 435"/>
              <a:gd name="T19" fmla="*/ 27 h 395"/>
              <a:gd name="T20" fmla="*/ 226 w 435"/>
              <a:gd name="T21" fmla="*/ 22 h 395"/>
              <a:gd name="T22" fmla="*/ 240 w 435"/>
              <a:gd name="T23" fmla="*/ 0 h 395"/>
              <a:gd name="T24" fmla="*/ 266 w 435"/>
              <a:gd name="T25" fmla="*/ 14 h 395"/>
              <a:gd name="T26" fmla="*/ 289 w 435"/>
              <a:gd name="T27" fmla="*/ 31 h 395"/>
              <a:gd name="T28" fmla="*/ 311 w 435"/>
              <a:gd name="T29" fmla="*/ 36 h 395"/>
              <a:gd name="T30" fmla="*/ 337 w 435"/>
              <a:gd name="T31" fmla="*/ 62 h 395"/>
              <a:gd name="T32" fmla="*/ 302 w 435"/>
              <a:gd name="T33" fmla="*/ 89 h 395"/>
              <a:gd name="T34" fmla="*/ 342 w 435"/>
              <a:gd name="T35" fmla="*/ 124 h 395"/>
              <a:gd name="T36" fmla="*/ 355 w 435"/>
              <a:gd name="T37" fmla="*/ 115 h 395"/>
              <a:gd name="T38" fmla="*/ 395 w 435"/>
              <a:gd name="T39" fmla="*/ 133 h 395"/>
              <a:gd name="T40" fmla="*/ 422 w 435"/>
              <a:gd name="T41" fmla="*/ 155 h 395"/>
              <a:gd name="T42" fmla="*/ 422 w 435"/>
              <a:gd name="T43" fmla="*/ 178 h 395"/>
              <a:gd name="T44" fmla="*/ 404 w 435"/>
              <a:gd name="T45" fmla="*/ 217 h 395"/>
              <a:gd name="T46" fmla="*/ 369 w 435"/>
              <a:gd name="T47" fmla="*/ 248 h 395"/>
              <a:gd name="T48" fmla="*/ 369 w 435"/>
              <a:gd name="T49" fmla="*/ 302 h 395"/>
              <a:gd name="T50" fmla="*/ 346 w 435"/>
              <a:gd name="T51" fmla="*/ 337 h 395"/>
              <a:gd name="T52" fmla="*/ 329 w 435"/>
              <a:gd name="T53" fmla="*/ 324 h 395"/>
              <a:gd name="T54" fmla="*/ 306 w 435"/>
              <a:gd name="T55" fmla="*/ 293 h 395"/>
              <a:gd name="T56" fmla="*/ 329 w 435"/>
              <a:gd name="T57" fmla="*/ 284 h 395"/>
              <a:gd name="T58" fmla="*/ 324 w 435"/>
              <a:gd name="T59" fmla="*/ 248 h 395"/>
              <a:gd name="T60" fmla="*/ 275 w 435"/>
              <a:gd name="T61" fmla="*/ 253 h 395"/>
              <a:gd name="T62" fmla="*/ 262 w 435"/>
              <a:gd name="T63" fmla="*/ 275 h 395"/>
              <a:gd name="T64" fmla="*/ 244 w 435"/>
              <a:gd name="T65" fmla="*/ 302 h 395"/>
              <a:gd name="T66" fmla="*/ 258 w 435"/>
              <a:gd name="T67" fmla="*/ 342 h 395"/>
              <a:gd name="T68" fmla="*/ 253 w 435"/>
              <a:gd name="T69" fmla="*/ 386 h 395"/>
              <a:gd name="T70" fmla="*/ 231 w 435"/>
              <a:gd name="T71" fmla="*/ 395 h 395"/>
              <a:gd name="T72" fmla="*/ 226 w 435"/>
              <a:gd name="T73" fmla="*/ 337 h 395"/>
              <a:gd name="T74" fmla="*/ 235 w 435"/>
              <a:gd name="T75" fmla="*/ 306 h 395"/>
              <a:gd name="T76" fmla="*/ 213 w 435"/>
              <a:gd name="T77" fmla="*/ 306 h 395"/>
              <a:gd name="T78" fmla="*/ 178 w 435"/>
              <a:gd name="T79" fmla="*/ 306 h 395"/>
              <a:gd name="T80" fmla="*/ 142 w 435"/>
              <a:gd name="T81" fmla="*/ 306 h 395"/>
              <a:gd name="T82" fmla="*/ 124 w 435"/>
              <a:gd name="T83" fmla="*/ 284 h 395"/>
              <a:gd name="T84" fmla="*/ 155 w 435"/>
              <a:gd name="T85" fmla="*/ 271 h 395"/>
              <a:gd name="T86" fmla="*/ 169 w 435"/>
              <a:gd name="T87" fmla="*/ 253 h 395"/>
              <a:gd name="T88" fmla="*/ 173 w 435"/>
              <a:gd name="T89" fmla="*/ 266 h 395"/>
              <a:gd name="T90" fmla="*/ 200 w 435"/>
              <a:gd name="T91" fmla="*/ 271 h 395"/>
              <a:gd name="T92" fmla="*/ 200 w 435"/>
              <a:gd name="T93" fmla="*/ 248 h 395"/>
              <a:gd name="T94" fmla="*/ 191 w 435"/>
              <a:gd name="T95" fmla="*/ 235 h 395"/>
              <a:gd name="T96" fmla="*/ 209 w 435"/>
              <a:gd name="T97" fmla="*/ 209 h 395"/>
              <a:gd name="T98" fmla="*/ 222 w 435"/>
              <a:gd name="T99" fmla="*/ 204 h 395"/>
              <a:gd name="T100" fmla="*/ 218 w 435"/>
              <a:gd name="T101" fmla="*/ 191 h 395"/>
              <a:gd name="T102" fmla="*/ 204 w 435"/>
              <a:gd name="T103" fmla="*/ 186 h 395"/>
              <a:gd name="T104" fmla="*/ 195 w 435"/>
              <a:gd name="T105" fmla="*/ 191 h 395"/>
              <a:gd name="T106" fmla="*/ 191 w 435"/>
              <a:gd name="T107" fmla="*/ 182 h 395"/>
              <a:gd name="T108" fmla="*/ 178 w 435"/>
              <a:gd name="T109" fmla="*/ 169 h 395"/>
              <a:gd name="T110" fmla="*/ 164 w 435"/>
              <a:gd name="T111" fmla="*/ 178 h 395"/>
              <a:gd name="T112" fmla="*/ 147 w 435"/>
              <a:gd name="T113" fmla="*/ 182 h 395"/>
              <a:gd name="T114" fmla="*/ 107 w 435"/>
              <a:gd name="T115" fmla="*/ 173 h 395"/>
              <a:gd name="T116" fmla="*/ 89 w 435"/>
              <a:gd name="T117" fmla="*/ 169 h 395"/>
              <a:gd name="T118" fmla="*/ 67 w 435"/>
              <a:gd name="T119" fmla="*/ 182 h 395"/>
              <a:gd name="T120" fmla="*/ 71 w 435"/>
              <a:gd name="T121" fmla="*/ 142 h 395"/>
              <a:gd name="T122" fmla="*/ 40 w 435"/>
              <a:gd name="T123" fmla="*/ 133 h 395"/>
              <a:gd name="T124" fmla="*/ 13 w 435"/>
              <a:gd name="T125" fmla="*/ 133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5" h="395">
                <a:moveTo>
                  <a:pt x="0" y="120"/>
                </a:move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5" y="107"/>
                </a:lnTo>
                <a:lnTo>
                  <a:pt x="9" y="107"/>
                </a:lnTo>
                <a:lnTo>
                  <a:pt x="13" y="107"/>
                </a:lnTo>
                <a:lnTo>
                  <a:pt x="13" y="102"/>
                </a:lnTo>
                <a:lnTo>
                  <a:pt x="13" y="98"/>
                </a:lnTo>
                <a:lnTo>
                  <a:pt x="13" y="98"/>
                </a:lnTo>
                <a:lnTo>
                  <a:pt x="18" y="89"/>
                </a:lnTo>
                <a:lnTo>
                  <a:pt x="22" y="89"/>
                </a:lnTo>
                <a:lnTo>
                  <a:pt x="27" y="93"/>
                </a:lnTo>
                <a:lnTo>
                  <a:pt x="31" y="93"/>
                </a:lnTo>
                <a:lnTo>
                  <a:pt x="40" y="93"/>
                </a:lnTo>
                <a:lnTo>
                  <a:pt x="40" y="89"/>
                </a:lnTo>
                <a:lnTo>
                  <a:pt x="40" y="84"/>
                </a:lnTo>
                <a:lnTo>
                  <a:pt x="45" y="80"/>
                </a:lnTo>
                <a:lnTo>
                  <a:pt x="40" y="76"/>
                </a:lnTo>
                <a:lnTo>
                  <a:pt x="27" y="67"/>
                </a:lnTo>
                <a:lnTo>
                  <a:pt x="22" y="58"/>
                </a:lnTo>
                <a:lnTo>
                  <a:pt x="22" y="58"/>
                </a:lnTo>
                <a:lnTo>
                  <a:pt x="31" y="53"/>
                </a:lnTo>
                <a:lnTo>
                  <a:pt x="31" y="53"/>
                </a:lnTo>
                <a:lnTo>
                  <a:pt x="31" y="53"/>
                </a:lnTo>
                <a:lnTo>
                  <a:pt x="36" y="49"/>
                </a:lnTo>
                <a:lnTo>
                  <a:pt x="40" y="49"/>
                </a:lnTo>
                <a:lnTo>
                  <a:pt x="45" y="45"/>
                </a:lnTo>
                <a:lnTo>
                  <a:pt x="49" y="45"/>
                </a:lnTo>
                <a:lnTo>
                  <a:pt x="53" y="45"/>
                </a:lnTo>
                <a:lnTo>
                  <a:pt x="53" y="45"/>
                </a:lnTo>
                <a:lnTo>
                  <a:pt x="62" y="49"/>
                </a:lnTo>
                <a:lnTo>
                  <a:pt x="62" y="49"/>
                </a:lnTo>
                <a:lnTo>
                  <a:pt x="67" y="49"/>
                </a:lnTo>
                <a:lnTo>
                  <a:pt x="67" y="58"/>
                </a:lnTo>
                <a:lnTo>
                  <a:pt x="71" y="58"/>
                </a:lnTo>
                <a:lnTo>
                  <a:pt x="71" y="62"/>
                </a:lnTo>
                <a:lnTo>
                  <a:pt x="80" y="62"/>
                </a:lnTo>
                <a:lnTo>
                  <a:pt x="84" y="62"/>
                </a:lnTo>
                <a:lnTo>
                  <a:pt x="93" y="58"/>
                </a:lnTo>
                <a:lnTo>
                  <a:pt x="107" y="58"/>
                </a:lnTo>
                <a:lnTo>
                  <a:pt x="111" y="53"/>
                </a:lnTo>
                <a:lnTo>
                  <a:pt x="111" y="53"/>
                </a:lnTo>
                <a:lnTo>
                  <a:pt x="116" y="58"/>
                </a:lnTo>
                <a:lnTo>
                  <a:pt x="116" y="62"/>
                </a:lnTo>
                <a:lnTo>
                  <a:pt x="120" y="62"/>
                </a:lnTo>
                <a:lnTo>
                  <a:pt x="129" y="62"/>
                </a:lnTo>
                <a:lnTo>
                  <a:pt x="138" y="62"/>
                </a:lnTo>
                <a:lnTo>
                  <a:pt x="142" y="67"/>
                </a:lnTo>
                <a:lnTo>
                  <a:pt x="142" y="67"/>
                </a:lnTo>
                <a:lnTo>
                  <a:pt x="142" y="62"/>
                </a:lnTo>
                <a:lnTo>
                  <a:pt x="142" y="58"/>
                </a:lnTo>
                <a:lnTo>
                  <a:pt x="142" y="53"/>
                </a:lnTo>
                <a:lnTo>
                  <a:pt x="147" y="53"/>
                </a:lnTo>
                <a:lnTo>
                  <a:pt x="160" y="49"/>
                </a:lnTo>
                <a:lnTo>
                  <a:pt x="164" y="40"/>
                </a:lnTo>
                <a:lnTo>
                  <a:pt x="164" y="31"/>
                </a:lnTo>
                <a:lnTo>
                  <a:pt x="169" y="22"/>
                </a:lnTo>
                <a:lnTo>
                  <a:pt x="173" y="27"/>
                </a:lnTo>
                <a:lnTo>
                  <a:pt x="182" y="27"/>
                </a:lnTo>
                <a:lnTo>
                  <a:pt x="187" y="31"/>
                </a:lnTo>
                <a:lnTo>
                  <a:pt x="191" y="31"/>
                </a:lnTo>
                <a:lnTo>
                  <a:pt x="195" y="22"/>
                </a:lnTo>
                <a:lnTo>
                  <a:pt x="200" y="18"/>
                </a:lnTo>
                <a:lnTo>
                  <a:pt x="209" y="22"/>
                </a:lnTo>
                <a:lnTo>
                  <a:pt x="226" y="22"/>
                </a:lnTo>
                <a:lnTo>
                  <a:pt x="235" y="22"/>
                </a:lnTo>
                <a:lnTo>
                  <a:pt x="240" y="18"/>
                </a:lnTo>
                <a:lnTo>
                  <a:pt x="240" y="9"/>
                </a:lnTo>
                <a:lnTo>
                  <a:pt x="240" y="5"/>
                </a:lnTo>
                <a:lnTo>
                  <a:pt x="240" y="0"/>
                </a:lnTo>
                <a:lnTo>
                  <a:pt x="240" y="0"/>
                </a:lnTo>
                <a:lnTo>
                  <a:pt x="244" y="0"/>
                </a:lnTo>
                <a:lnTo>
                  <a:pt x="249" y="0"/>
                </a:lnTo>
                <a:lnTo>
                  <a:pt x="253" y="5"/>
                </a:lnTo>
                <a:lnTo>
                  <a:pt x="258" y="5"/>
                </a:lnTo>
                <a:lnTo>
                  <a:pt x="258" y="18"/>
                </a:lnTo>
                <a:lnTo>
                  <a:pt x="266" y="14"/>
                </a:lnTo>
                <a:lnTo>
                  <a:pt x="271" y="18"/>
                </a:lnTo>
                <a:lnTo>
                  <a:pt x="271" y="22"/>
                </a:lnTo>
                <a:lnTo>
                  <a:pt x="275" y="22"/>
                </a:lnTo>
                <a:lnTo>
                  <a:pt x="284" y="27"/>
                </a:lnTo>
                <a:lnTo>
                  <a:pt x="289" y="27"/>
                </a:lnTo>
                <a:lnTo>
                  <a:pt x="289" y="31"/>
                </a:lnTo>
                <a:lnTo>
                  <a:pt x="289" y="31"/>
                </a:lnTo>
                <a:lnTo>
                  <a:pt x="298" y="27"/>
                </a:lnTo>
                <a:lnTo>
                  <a:pt x="302" y="27"/>
                </a:lnTo>
                <a:lnTo>
                  <a:pt x="306" y="27"/>
                </a:lnTo>
                <a:lnTo>
                  <a:pt x="311" y="31"/>
                </a:lnTo>
                <a:lnTo>
                  <a:pt x="311" y="36"/>
                </a:lnTo>
                <a:lnTo>
                  <a:pt x="320" y="36"/>
                </a:lnTo>
                <a:lnTo>
                  <a:pt x="324" y="40"/>
                </a:lnTo>
                <a:lnTo>
                  <a:pt x="329" y="45"/>
                </a:lnTo>
                <a:lnTo>
                  <a:pt x="329" y="45"/>
                </a:lnTo>
                <a:lnTo>
                  <a:pt x="333" y="53"/>
                </a:lnTo>
                <a:lnTo>
                  <a:pt x="337" y="62"/>
                </a:lnTo>
                <a:lnTo>
                  <a:pt x="337" y="62"/>
                </a:lnTo>
                <a:lnTo>
                  <a:pt x="333" y="67"/>
                </a:lnTo>
                <a:lnTo>
                  <a:pt x="324" y="76"/>
                </a:lnTo>
                <a:lnTo>
                  <a:pt x="311" y="80"/>
                </a:lnTo>
                <a:lnTo>
                  <a:pt x="298" y="84"/>
                </a:lnTo>
                <a:lnTo>
                  <a:pt x="302" y="89"/>
                </a:lnTo>
                <a:lnTo>
                  <a:pt x="306" y="98"/>
                </a:lnTo>
                <a:lnTo>
                  <a:pt x="320" y="111"/>
                </a:lnTo>
                <a:lnTo>
                  <a:pt x="329" y="115"/>
                </a:lnTo>
                <a:lnTo>
                  <a:pt x="333" y="120"/>
                </a:lnTo>
                <a:lnTo>
                  <a:pt x="342" y="124"/>
                </a:lnTo>
                <a:lnTo>
                  <a:pt x="342" y="124"/>
                </a:lnTo>
                <a:lnTo>
                  <a:pt x="342" y="124"/>
                </a:lnTo>
                <a:lnTo>
                  <a:pt x="346" y="124"/>
                </a:lnTo>
                <a:lnTo>
                  <a:pt x="346" y="120"/>
                </a:lnTo>
                <a:lnTo>
                  <a:pt x="346" y="120"/>
                </a:lnTo>
                <a:lnTo>
                  <a:pt x="351" y="115"/>
                </a:lnTo>
                <a:lnTo>
                  <a:pt x="355" y="115"/>
                </a:lnTo>
                <a:lnTo>
                  <a:pt x="360" y="120"/>
                </a:lnTo>
                <a:lnTo>
                  <a:pt x="360" y="124"/>
                </a:lnTo>
                <a:lnTo>
                  <a:pt x="364" y="124"/>
                </a:lnTo>
                <a:lnTo>
                  <a:pt x="364" y="124"/>
                </a:lnTo>
                <a:lnTo>
                  <a:pt x="373" y="124"/>
                </a:lnTo>
                <a:lnTo>
                  <a:pt x="395" y="133"/>
                </a:lnTo>
                <a:lnTo>
                  <a:pt x="404" y="138"/>
                </a:lnTo>
                <a:lnTo>
                  <a:pt x="404" y="147"/>
                </a:lnTo>
                <a:lnTo>
                  <a:pt x="413" y="155"/>
                </a:lnTo>
                <a:lnTo>
                  <a:pt x="413" y="160"/>
                </a:lnTo>
                <a:lnTo>
                  <a:pt x="417" y="160"/>
                </a:lnTo>
                <a:lnTo>
                  <a:pt x="422" y="155"/>
                </a:lnTo>
                <a:lnTo>
                  <a:pt x="426" y="160"/>
                </a:lnTo>
                <a:lnTo>
                  <a:pt x="431" y="160"/>
                </a:lnTo>
                <a:lnTo>
                  <a:pt x="435" y="169"/>
                </a:lnTo>
                <a:lnTo>
                  <a:pt x="431" y="169"/>
                </a:lnTo>
                <a:lnTo>
                  <a:pt x="426" y="173"/>
                </a:lnTo>
                <a:lnTo>
                  <a:pt x="422" y="178"/>
                </a:lnTo>
                <a:lnTo>
                  <a:pt x="417" y="191"/>
                </a:lnTo>
                <a:lnTo>
                  <a:pt x="417" y="195"/>
                </a:lnTo>
                <a:lnTo>
                  <a:pt x="417" y="204"/>
                </a:lnTo>
                <a:lnTo>
                  <a:pt x="417" y="209"/>
                </a:lnTo>
                <a:lnTo>
                  <a:pt x="413" y="213"/>
                </a:lnTo>
                <a:lnTo>
                  <a:pt x="404" y="217"/>
                </a:lnTo>
                <a:lnTo>
                  <a:pt x="395" y="226"/>
                </a:lnTo>
                <a:lnTo>
                  <a:pt x="391" y="226"/>
                </a:lnTo>
                <a:lnTo>
                  <a:pt x="386" y="231"/>
                </a:lnTo>
                <a:lnTo>
                  <a:pt x="377" y="235"/>
                </a:lnTo>
                <a:lnTo>
                  <a:pt x="373" y="240"/>
                </a:lnTo>
                <a:lnTo>
                  <a:pt x="369" y="248"/>
                </a:lnTo>
                <a:lnTo>
                  <a:pt x="369" y="257"/>
                </a:lnTo>
                <a:lnTo>
                  <a:pt x="369" y="271"/>
                </a:lnTo>
                <a:lnTo>
                  <a:pt x="369" y="280"/>
                </a:lnTo>
                <a:lnTo>
                  <a:pt x="373" y="288"/>
                </a:lnTo>
                <a:lnTo>
                  <a:pt x="373" y="297"/>
                </a:lnTo>
                <a:lnTo>
                  <a:pt x="369" y="302"/>
                </a:lnTo>
                <a:lnTo>
                  <a:pt x="369" y="311"/>
                </a:lnTo>
                <a:lnTo>
                  <a:pt x="364" y="319"/>
                </a:lnTo>
                <a:lnTo>
                  <a:pt x="364" y="328"/>
                </a:lnTo>
                <a:lnTo>
                  <a:pt x="360" y="333"/>
                </a:lnTo>
                <a:lnTo>
                  <a:pt x="355" y="337"/>
                </a:lnTo>
                <a:lnTo>
                  <a:pt x="346" y="337"/>
                </a:lnTo>
                <a:lnTo>
                  <a:pt x="337" y="337"/>
                </a:lnTo>
                <a:lnTo>
                  <a:pt x="337" y="337"/>
                </a:lnTo>
                <a:lnTo>
                  <a:pt x="337" y="328"/>
                </a:lnTo>
                <a:lnTo>
                  <a:pt x="333" y="328"/>
                </a:lnTo>
                <a:lnTo>
                  <a:pt x="333" y="324"/>
                </a:lnTo>
                <a:lnTo>
                  <a:pt x="329" y="324"/>
                </a:lnTo>
                <a:lnTo>
                  <a:pt x="329" y="319"/>
                </a:lnTo>
                <a:lnTo>
                  <a:pt x="324" y="319"/>
                </a:lnTo>
                <a:lnTo>
                  <a:pt x="320" y="315"/>
                </a:lnTo>
                <a:lnTo>
                  <a:pt x="311" y="306"/>
                </a:lnTo>
                <a:lnTo>
                  <a:pt x="306" y="297"/>
                </a:lnTo>
                <a:lnTo>
                  <a:pt x="306" y="293"/>
                </a:lnTo>
                <a:lnTo>
                  <a:pt x="306" y="288"/>
                </a:lnTo>
                <a:lnTo>
                  <a:pt x="315" y="288"/>
                </a:lnTo>
                <a:lnTo>
                  <a:pt x="320" y="288"/>
                </a:lnTo>
                <a:lnTo>
                  <a:pt x="324" y="288"/>
                </a:lnTo>
                <a:lnTo>
                  <a:pt x="324" y="288"/>
                </a:lnTo>
                <a:lnTo>
                  <a:pt x="329" y="284"/>
                </a:lnTo>
                <a:lnTo>
                  <a:pt x="329" y="280"/>
                </a:lnTo>
                <a:lnTo>
                  <a:pt x="329" y="271"/>
                </a:lnTo>
                <a:lnTo>
                  <a:pt x="333" y="266"/>
                </a:lnTo>
                <a:lnTo>
                  <a:pt x="333" y="262"/>
                </a:lnTo>
                <a:lnTo>
                  <a:pt x="329" y="253"/>
                </a:lnTo>
                <a:lnTo>
                  <a:pt x="324" y="248"/>
                </a:lnTo>
                <a:lnTo>
                  <a:pt x="311" y="244"/>
                </a:lnTo>
                <a:lnTo>
                  <a:pt x="302" y="244"/>
                </a:lnTo>
                <a:lnTo>
                  <a:pt x="298" y="244"/>
                </a:lnTo>
                <a:lnTo>
                  <a:pt x="289" y="244"/>
                </a:lnTo>
                <a:lnTo>
                  <a:pt x="284" y="244"/>
                </a:lnTo>
                <a:lnTo>
                  <a:pt x="275" y="253"/>
                </a:lnTo>
                <a:lnTo>
                  <a:pt x="271" y="253"/>
                </a:lnTo>
                <a:lnTo>
                  <a:pt x="266" y="262"/>
                </a:lnTo>
                <a:lnTo>
                  <a:pt x="266" y="262"/>
                </a:lnTo>
                <a:lnTo>
                  <a:pt x="266" y="266"/>
                </a:lnTo>
                <a:lnTo>
                  <a:pt x="262" y="271"/>
                </a:lnTo>
                <a:lnTo>
                  <a:pt x="262" y="275"/>
                </a:lnTo>
                <a:lnTo>
                  <a:pt x="258" y="275"/>
                </a:lnTo>
                <a:lnTo>
                  <a:pt x="258" y="280"/>
                </a:lnTo>
                <a:lnTo>
                  <a:pt x="258" y="284"/>
                </a:lnTo>
                <a:lnTo>
                  <a:pt x="249" y="288"/>
                </a:lnTo>
                <a:lnTo>
                  <a:pt x="249" y="297"/>
                </a:lnTo>
                <a:lnTo>
                  <a:pt x="244" y="302"/>
                </a:lnTo>
                <a:lnTo>
                  <a:pt x="244" y="311"/>
                </a:lnTo>
                <a:lnTo>
                  <a:pt x="240" y="315"/>
                </a:lnTo>
                <a:lnTo>
                  <a:pt x="244" y="319"/>
                </a:lnTo>
                <a:lnTo>
                  <a:pt x="249" y="328"/>
                </a:lnTo>
                <a:lnTo>
                  <a:pt x="253" y="337"/>
                </a:lnTo>
                <a:lnTo>
                  <a:pt x="258" y="342"/>
                </a:lnTo>
                <a:lnTo>
                  <a:pt x="258" y="350"/>
                </a:lnTo>
                <a:lnTo>
                  <a:pt x="262" y="355"/>
                </a:lnTo>
                <a:lnTo>
                  <a:pt x="262" y="364"/>
                </a:lnTo>
                <a:lnTo>
                  <a:pt x="258" y="373"/>
                </a:lnTo>
                <a:lnTo>
                  <a:pt x="258" y="381"/>
                </a:lnTo>
                <a:lnTo>
                  <a:pt x="253" y="386"/>
                </a:lnTo>
                <a:lnTo>
                  <a:pt x="253" y="386"/>
                </a:lnTo>
                <a:lnTo>
                  <a:pt x="249" y="386"/>
                </a:lnTo>
                <a:lnTo>
                  <a:pt x="244" y="386"/>
                </a:lnTo>
                <a:lnTo>
                  <a:pt x="240" y="390"/>
                </a:lnTo>
                <a:lnTo>
                  <a:pt x="235" y="395"/>
                </a:lnTo>
                <a:lnTo>
                  <a:pt x="231" y="395"/>
                </a:lnTo>
                <a:lnTo>
                  <a:pt x="222" y="373"/>
                </a:lnTo>
                <a:lnTo>
                  <a:pt x="209" y="350"/>
                </a:lnTo>
                <a:lnTo>
                  <a:pt x="209" y="346"/>
                </a:lnTo>
                <a:lnTo>
                  <a:pt x="213" y="333"/>
                </a:lnTo>
                <a:lnTo>
                  <a:pt x="222" y="333"/>
                </a:lnTo>
                <a:lnTo>
                  <a:pt x="226" y="337"/>
                </a:lnTo>
                <a:lnTo>
                  <a:pt x="231" y="337"/>
                </a:lnTo>
                <a:lnTo>
                  <a:pt x="235" y="333"/>
                </a:lnTo>
                <a:lnTo>
                  <a:pt x="235" y="324"/>
                </a:lnTo>
                <a:lnTo>
                  <a:pt x="235" y="319"/>
                </a:lnTo>
                <a:lnTo>
                  <a:pt x="235" y="311"/>
                </a:lnTo>
                <a:lnTo>
                  <a:pt x="235" y="306"/>
                </a:lnTo>
                <a:lnTo>
                  <a:pt x="231" y="306"/>
                </a:lnTo>
                <a:lnTo>
                  <a:pt x="226" y="306"/>
                </a:lnTo>
                <a:lnTo>
                  <a:pt x="226" y="311"/>
                </a:lnTo>
                <a:lnTo>
                  <a:pt x="222" y="311"/>
                </a:lnTo>
                <a:lnTo>
                  <a:pt x="218" y="306"/>
                </a:lnTo>
                <a:lnTo>
                  <a:pt x="213" y="306"/>
                </a:lnTo>
                <a:lnTo>
                  <a:pt x="204" y="297"/>
                </a:lnTo>
                <a:lnTo>
                  <a:pt x="195" y="297"/>
                </a:lnTo>
                <a:lnTo>
                  <a:pt x="191" y="297"/>
                </a:lnTo>
                <a:lnTo>
                  <a:pt x="187" y="297"/>
                </a:lnTo>
                <a:lnTo>
                  <a:pt x="182" y="302"/>
                </a:lnTo>
                <a:lnTo>
                  <a:pt x="178" y="306"/>
                </a:lnTo>
                <a:lnTo>
                  <a:pt x="173" y="315"/>
                </a:lnTo>
                <a:lnTo>
                  <a:pt x="169" y="315"/>
                </a:lnTo>
                <a:lnTo>
                  <a:pt x="160" y="319"/>
                </a:lnTo>
                <a:lnTo>
                  <a:pt x="151" y="315"/>
                </a:lnTo>
                <a:lnTo>
                  <a:pt x="142" y="315"/>
                </a:lnTo>
                <a:lnTo>
                  <a:pt x="142" y="306"/>
                </a:lnTo>
                <a:lnTo>
                  <a:pt x="142" y="297"/>
                </a:lnTo>
                <a:lnTo>
                  <a:pt x="142" y="293"/>
                </a:lnTo>
                <a:lnTo>
                  <a:pt x="138" y="288"/>
                </a:lnTo>
                <a:lnTo>
                  <a:pt x="129" y="284"/>
                </a:lnTo>
                <a:lnTo>
                  <a:pt x="129" y="284"/>
                </a:lnTo>
                <a:lnTo>
                  <a:pt x="124" y="284"/>
                </a:lnTo>
                <a:lnTo>
                  <a:pt x="124" y="284"/>
                </a:lnTo>
                <a:lnTo>
                  <a:pt x="124" y="275"/>
                </a:lnTo>
                <a:lnTo>
                  <a:pt x="124" y="275"/>
                </a:lnTo>
                <a:lnTo>
                  <a:pt x="133" y="280"/>
                </a:lnTo>
                <a:lnTo>
                  <a:pt x="147" y="275"/>
                </a:lnTo>
                <a:lnTo>
                  <a:pt x="155" y="271"/>
                </a:lnTo>
                <a:lnTo>
                  <a:pt x="160" y="266"/>
                </a:lnTo>
                <a:lnTo>
                  <a:pt x="164" y="262"/>
                </a:lnTo>
                <a:lnTo>
                  <a:pt x="164" y="257"/>
                </a:lnTo>
                <a:lnTo>
                  <a:pt x="169" y="253"/>
                </a:lnTo>
                <a:lnTo>
                  <a:pt x="169" y="253"/>
                </a:lnTo>
                <a:lnTo>
                  <a:pt x="169" y="253"/>
                </a:lnTo>
                <a:lnTo>
                  <a:pt x="173" y="253"/>
                </a:lnTo>
                <a:lnTo>
                  <a:pt x="178" y="253"/>
                </a:lnTo>
                <a:lnTo>
                  <a:pt x="178" y="253"/>
                </a:lnTo>
                <a:lnTo>
                  <a:pt x="178" y="257"/>
                </a:lnTo>
                <a:lnTo>
                  <a:pt x="173" y="262"/>
                </a:lnTo>
                <a:lnTo>
                  <a:pt x="173" y="266"/>
                </a:lnTo>
                <a:lnTo>
                  <a:pt x="178" y="271"/>
                </a:lnTo>
                <a:lnTo>
                  <a:pt x="178" y="271"/>
                </a:lnTo>
                <a:lnTo>
                  <a:pt x="187" y="275"/>
                </a:lnTo>
                <a:lnTo>
                  <a:pt x="191" y="275"/>
                </a:lnTo>
                <a:lnTo>
                  <a:pt x="195" y="275"/>
                </a:lnTo>
                <a:lnTo>
                  <a:pt x="200" y="271"/>
                </a:lnTo>
                <a:lnTo>
                  <a:pt x="204" y="266"/>
                </a:lnTo>
                <a:lnTo>
                  <a:pt x="209" y="262"/>
                </a:lnTo>
                <a:lnTo>
                  <a:pt x="204" y="257"/>
                </a:lnTo>
                <a:lnTo>
                  <a:pt x="204" y="253"/>
                </a:lnTo>
                <a:lnTo>
                  <a:pt x="200" y="253"/>
                </a:lnTo>
                <a:lnTo>
                  <a:pt x="200" y="248"/>
                </a:lnTo>
                <a:lnTo>
                  <a:pt x="195" y="244"/>
                </a:lnTo>
                <a:lnTo>
                  <a:pt x="191" y="244"/>
                </a:lnTo>
                <a:lnTo>
                  <a:pt x="187" y="248"/>
                </a:lnTo>
                <a:lnTo>
                  <a:pt x="187" y="248"/>
                </a:lnTo>
                <a:lnTo>
                  <a:pt x="187" y="240"/>
                </a:lnTo>
                <a:lnTo>
                  <a:pt x="191" y="235"/>
                </a:lnTo>
                <a:lnTo>
                  <a:pt x="191" y="231"/>
                </a:lnTo>
                <a:lnTo>
                  <a:pt x="195" y="231"/>
                </a:lnTo>
                <a:lnTo>
                  <a:pt x="200" y="226"/>
                </a:lnTo>
                <a:lnTo>
                  <a:pt x="204" y="217"/>
                </a:lnTo>
                <a:lnTo>
                  <a:pt x="209" y="213"/>
                </a:lnTo>
                <a:lnTo>
                  <a:pt x="209" y="209"/>
                </a:lnTo>
                <a:lnTo>
                  <a:pt x="213" y="209"/>
                </a:lnTo>
                <a:lnTo>
                  <a:pt x="213" y="209"/>
                </a:lnTo>
                <a:lnTo>
                  <a:pt x="218" y="209"/>
                </a:lnTo>
                <a:lnTo>
                  <a:pt x="218" y="209"/>
                </a:lnTo>
                <a:lnTo>
                  <a:pt x="222" y="209"/>
                </a:lnTo>
                <a:lnTo>
                  <a:pt x="222" y="204"/>
                </a:lnTo>
                <a:lnTo>
                  <a:pt x="218" y="200"/>
                </a:lnTo>
                <a:lnTo>
                  <a:pt x="218" y="200"/>
                </a:lnTo>
                <a:lnTo>
                  <a:pt x="218" y="200"/>
                </a:lnTo>
                <a:lnTo>
                  <a:pt x="218" y="195"/>
                </a:lnTo>
                <a:lnTo>
                  <a:pt x="218" y="191"/>
                </a:lnTo>
                <a:lnTo>
                  <a:pt x="218" y="191"/>
                </a:lnTo>
                <a:lnTo>
                  <a:pt x="218" y="191"/>
                </a:lnTo>
                <a:lnTo>
                  <a:pt x="218" y="191"/>
                </a:lnTo>
                <a:lnTo>
                  <a:pt x="213" y="191"/>
                </a:lnTo>
                <a:lnTo>
                  <a:pt x="213" y="186"/>
                </a:lnTo>
                <a:lnTo>
                  <a:pt x="209" y="186"/>
                </a:lnTo>
                <a:lnTo>
                  <a:pt x="204" y="186"/>
                </a:lnTo>
                <a:lnTo>
                  <a:pt x="204" y="186"/>
                </a:lnTo>
                <a:lnTo>
                  <a:pt x="200" y="191"/>
                </a:lnTo>
                <a:lnTo>
                  <a:pt x="200" y="195"/>
                </a:lnTo>
                <a:lnTo>
                  <a:pt x="195" y="191"/>
                </a:lnTo>
                <a:lnTo>
                  <a:pt x="195" y="191"/>
                </a:lnTo>
                <a:lnTo>
                  <a:pt x="195" y="191"/>
                </a:lnTo>
                <a:lnTo>
                  <a:pt x="200" y="186"/>
                </a:lnTo>
                <a:lnTo>
                  <a:pt x="200" y="186"/>
                </a:lnTo>
                <a:lnTo>
                  <a:pt x="200" y="186"/>
                </a:lnTo>
                <a:lnTo>
                  <a:pt x="195" y="186"/>
                </a:lnTo>
                <a:lnTo>
                  <a:pt x="191" y="186"/>
                </a:lnTo>
                <a:lnTo>
                  <a:pt x="191" y="182"/>
                </a:lnTo>
                <a:lnTo>
                  <a:pt x="187" y="182"/>
                </a:lnTo>
                <a:lnTo>
                  <a:pt x="187" y="178"/>
                </a:lnTo>
                <a:lnTo>
                  <a:pt x="187" y="169"/>
                </a:lnTo>
                <a:lnTo>
                  <a:pt x="187" y="173"/>
                </a:lnTo>
                <a:lnTo>
                  <a:pt x="182" y="169"/>
                </a:lnTo>
                <a:lnTo>
                  <a:pt x="178" y="169"/>
                </a:lnTo>
                <a:lnTo>
                  <a:pt x="173" y="169"/>
                </a:lnTo>
                <a:lnTo>
                  <a:pt x="173" y="169"/>
                </a:lnTo>
                <a:lnTo>
                  <a:pt x="169" y="169"/>
                </a:lnTo>
                <a:lnTo>
                  <a:pt x="169" y="173"/>
                </a:lnTo>
                <a:lnTo>
                  <a:pt x="164" y="178"/>
                </a:lnTo>
                <a:lnTo>
                  <a:pt x="164" y="178"/>
                </a:lnTo>
                <a:lnTo>
                  <a:pt x="160" y="173"/>
                </a:lnTo>
                <a:lnTo>
                  <a:pt x="151" y="173"/>
                </a:lnTo>
                <a:lnTo>
                  <a:pt x="147" y="173"/>
                </a:lnTo>
                <a:lnTo>
                  <a:pt x="147" y="178"/>
                </a:lnTo>
                <a:lnTo>
                  <a:pt x="147" y="182"/>
                </a:lnTo>
                <a:lnTo>
                  <a:pt x="147" y="182"/>
                </a:lnTo>
                <a:lnTo>
                  <a:pt x="133" y="182"/>
                </a:lnTo>
                <a:lnTo>
                  <a:pt x="129" y="186"/>
                </a:lnTo>
                <a:lnTo>
                  <a:pt x="120" y="182"/>
                </a:lnTo>
                <a:lnTo>
                  <a:pt x="116" y="178"/>
                </a:lnTo>
                <a:lnTo>
                  <a:pt x="111" y="173"/>
                </a:lnTo>
                <a:lnTo>
                  <a:pt x="107" y="173"/>
                </a:lnTo>
                <a:lnTo>
                  <a:pt x="102" y="169"/>
                </a:lnTo>
                <a:lnTo>
                  <a:pt x="98" y="169"/>
                </a:lnTo>
                <a:lnTo>
                  <a:pt x="93" y="169"/>
                </a:lnTo>
                <a:lnTo>
                  <a:pt x="93" y="164"/>
                </a:lnTo>
                <a:lnTo>
                  <a:pt x="89" y="164"/>
                </a:lnTo>
                <a:lnTo>
                  <a:pt x="89" y="169"/>
                </a:lnTo>
                <a:lnTo>
                  <a:pt x="84" y="169"/>
                </a:lnTo>
                <a:lnTo>
                  <a:pt x="76" y="173"/>
                </a:lnTo>
                <a:lnTo>
                  <a:pt x="76" y="178"/>
                </a:lnTo>
                <a:lnTo>
                  <a:pt x="76" y="178"/>
                </a:lnTo>
                <a:lnTo>
                  <a:pt x="71" y="178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67" y="164"/>
                </a:lnTo>
                <a:lnTo>
                  <a:pt x="71" y="142"/>
                </a:lnTo>
                <a:lnTo>
                  <a:pt x="71" y="142"/>
                </a:lnTo>
                <a:lnTo>
                  <a:pt x="67" y="142"/>
                </a:lnTo>
                <a:lnTo>
                  <a:pt x="53" y="142"/>
                </a:lnTo>
                <a:lnTo>
                  <a:pt x="49" y="142"/>
                </a:lnTo>
                <a:lnTo>
                  <a:pt x="45" y="142"/>
                </a:lnTo>
                <a:lnTo>
                  <a:pt x="45" y="138"/>
                </a:lnTo>
                <a:lnTo>
                  <a:pt x="40" y="133"/>
                </a:lnTo>
                <a:lnTo>
                  <a:pt x="36" y="133"/>
                </a:lnTo>
                <a:lnTo>
                  <a:pt x="27" y="129"/>
                </a:lnTo>
                <a:lnTo>
                  <a:pt x="22" y="133"/>
                </a:lnTo>
                <a:lnTo>
                  <a:pt x="18" y="133"/>
                </a:lnTo>
                <a:lnTo>
                  <a:pt x="18" y="133"/>
                </a:lnTo>
                <a:lnTo>
                  <a:pt x="13" y="133"/>
                </a:lnTo>
                <a:lnTo>
                  <a:pt x="5" y="133"/>
                </a:lnTo>
                <a:lnTo>
                  <a:pt x="0" y="133"/>
                </a:lnTo>
                <a:lnTo>
                  <a:pt x="0" y="124"/>
                </a:lnTo>
                <a:lnTo>
                  <a:pt x="0" y="12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2" name="Freeform 1065">
            <a:extLst>
              <a:ext uri="{FF2B5EF4-FFF2-40B4-BE49-F238E27FC236}">
                <a16:creationId xmlns:a16="http://schemas.microsoft.com/office/drawing/2014/main" id="{CF596974-B479-403C-8090-D8A13FB7328A}"/>
              </a:ext>
            </a:extLst>
          </p:cNvPr>
          <p:cNvSpPr>
            <a:spLocks/>
          </p:cNvSpPr>
          <p:nvPr/>
        </p:nvSpPr>
        <p:spPr bwMode="auto">
          <a:xfrm>
            <a:off x="6270135" y="3250077"/>
            <a:ext cx="388442" cy="352723"/>
          </a:xfrm>
          <a:custGeom>
            <a:avLst/>
            <a:gdLst>
              <a:gd name="T0" fmla="*/ 9 w 435"/>
              <a:gd name="T1" fmla="*/ 107 h 395"/>
              <a:gd name="T2" fmla="*/ 22 w 435"/>
              <a:gd name="T3" fmla="*/ 89 h 395"/>
              <a:gd name="T4" fmla="*/ 45 w 435"/>
              <a:gd name="T5" fmla="*/ 80 h 395"/>
              <a:gd name="T6" fmla="*/ 31 w 435"/>
              <a:gd name="T7" fmla="*/ 53 h 395"/>
              <a:gd name="T8" fmla="*/ 53 w 435"/>
              <a:gd name="T9" fmla="*/ 45 h 395"/>
              <a:gd name="T10" fmla="*/ 71 w 435"/>
              <a:gd name="T11" fmla="*/ 58 h 395"/>
              <a:gd name="T12" fmla="*/ 111 w 435"/>
              <a:gd name="T13" fmla="*/ 53 h 395"/>
              <a:gd name="T14" fmla="*/ 138 w 435"/>
              <a:gd name="T15" fmla="*/ 62 h 395"/>
              <a:gd name="T16" fmla="*/ 147 w 435"/>
              <a:gd name="T17" fmla="*/ 53 h 395"/>
              <a:gd name="T18" fmla="*/ 182 w 435"/>
              <a:gd name="T19" fmla="*/ 27 h 395"/>
              <a:gd name="T20" fmla="*/ 226 w 435"/>
              <a:gd name="T21" fmla="*/ 22 h 395"/>
              <a:gd name="T22" fmla="*/ 240 w 435"/>
              <a:gd name="T23" fmla="*/ 0 h 395"/>
              <a:gd name="T24" fmla="*/ 266 w 435"/>
              <a:gd name="T25" fmla="*/ 14 h 395"/>
              <a:gd name="T26" fmla="*/ 289 w 435"/>
              <a:gd name="T27" fmla="*/ 31 h 395"/>
              <a:gd name="T28" fmla="*/ 311 w 435"/>
              <a:gd name="T29" fmla="*/ 36 h 395"/>
              <a:gd name="T30" fmla="*/ 337 w 435"/>
              <a:gd name="T31" fmla="*/ 62 h 395"/>
              <a:gd name="T32" fmla="*/ 302 w 435"/>
              <a:gd name="T33" fmla="*/ 89 h 395"/>
              <a:gd name="T34" fmla="*/ 342 w 435"/>
              <a:gd name="T35" fmla="*/ 124 h 395"/>
              <a:gd name="T36" fmla="*/ 355 w 435"/>
              <a:gd name="T37" fmla="*/ 115 h 395"/>
              <a:gd name="T38" fmla="*/ 395 w 435"/>
              <a:gd name="T39" fmla="*/ 133 h 395"/>
              <a:gd name="T40" fmla="*/ 422 w 435"/>
              <a:gd name="T41" fmla="*/ 155 h 395"/>
              <a:gd name="T42" fmla="*/ 422 w 435"/>
              <a:gd name="T43" fmla="*/ 178 h 395"/>
              <a:gd name="T44" fmla="*/ 404 w 435"/>
              <a:gd name="T45" fmla="*/ 217 h 395"/>
              <a:gd name="T46" fmla="*/ 369 w 435"/>
              <a:gd name="T47" fmla="*/ 248 h 395"/>
              <a:gd name="T48" fmla="*/ 369 w 435"/>
              <a:gd name="T49" fmla="*/ 302 h 395"/>
              <a:gd name="T50" fmla="*/ 346 w 435"/>
              <a:gd name="T51" fmla="*/ 337 h 395"/>
              <a:gd name="T52" fmla="*/ 329 w 435"/>
              <a:gd name="T53" fmla="*/ 324 h 395"/>
              <a:gd name="T54" fmla="*/ 306 w 435"/>
              <a:gd name="T55" fmla="*/ 293 h 395"/>
              <a:gd name="T56" fmla="*/ 329 w 435"/>
              <a:gd name="T57" fmla="*/ 284 h 395"/>
              <a:gd name="T58" fmla="*/ 324 w 435"/>
              <a:gd name="T59" fmla="*/ 248 h 395"/>
              <a:gd name="T60" fmla="*/ 275 w 435"/>
              <a:gd name="T61" fmla="*/ 253 h 395"/>
              <a:gd name="T62" fmla="*/ 262 w 435"/>
              <a:gd name="T63" fmla="*/ 275 h 395"/>
              <a:gd name="T64" fmla="*/ 244 w 435"/>
              <a:gd name="T65" fmla="*/ 302 h 395"/>
              <a:gd name="T66" fmla="*/ 258 w 435"/>
              <a:gd name="T67" fmla="*/ 342 h 395"/>
              <a:gd name="T68" fmla="*/ 253 w 435"/>
              <a:gd name="T69" fmla="*/ 386 h 395"/>
              <a:gd name="T70" fmla="*/ 231 w 435"/>
              <a:gd name="T71" fmla="*/ 395 h 395"/>
              <a:gd name="T72" fmla="*/ 226 w 435"/>
              <a:gd name="T73" fmla="*/ 337 h 395"/>
              <a:gd name="T74" fmla="*/ 235 w 435"/>
              <a:gd name="T75" fmla="*/ 306 h 395"/>
              <a:gd name="T76" fmla="*/ 213 w 435"/>
              <a:gd name="T77" fmla="*/ 306 h 395"/>
              <a:gd name="T78" fmla="*/ 178 w 435"/>
              <a:gd name="T79" fmla="*/ 306 h 395"/>
              <a:gd name="T80" fmla="*/ 142 w 435"/>
              <a:gd name="T81" fmla="*/ 306 h 395"/>
              <a:gd name="T82" fmla="*/ 124 w 435"/>
              <a:gd name="T83" fmla="*/ 284 h 395"/>
              <a:gd name="T84" fmla="*/ 155 w 435"/>
              <a:gd name="T85" fmla="*/ 271 h 395"/>
              <a:gd name="T86" fmla="*/ 169 w 435"/>
              <a:gd name="T87" fmla="*/ 253 h 395"/>
              <a:gd name="T88" fmla="*/ 173 w 435"/>
              <a:gd name="T89" fmla="*/ 266 h 395"/>
              <a:gd name="T90" fmla="*/ 200 w 435"/>
              <a:gd name="T91" fmla="*/ 271 h 395"/>
              <a:gd name="T92" fmla="*/ 200 w 435"/>
              <a:gd name="T93" fmla="*/ 248 h 395"/>
              <a:gd name="T94" fmla="*/ 191 w 435"/>
              <a:gd name="T95" fmla="*/ 235 h 395"/>
              <a:gd name="T96" fmla="*/ 209 w 435"/>
              <a:gd name="T97" fmla="*/ 209 h 395"/>
              <a:gd name="T98" fmla="*/ 222 w 435"/>
              <a:gd name="T99" fmla="*/ 204 h 395"/>
              <a:gd name="T100" fmla="*/ 218 w 435"/>
              <a:gd name="T101" fmla="*/ 191 h 395"/>
              <a:gd name="T102" fmla="*/ 204 w 435"/>
              <a:gd name="T103" fmla="*/ 186 h 395"/>
              <a:gd name="T104" fmla="*/ 195 w 435"/>
              <a:gd name="T105" fmla="*/ 191 h 395"/>
              <a:gd name="T106" fmla="*/ 191 w 435"/>
              <a:gd name="T107" fmla="*/ 182 h 395"/>
              <a:gd name="T108" fmla="*/ 178 w 435"/>
              <a:gd name="T109" fmla="*/ 169 h 395"/>
              <a:gd name="T110" fmla="*/ 164 w 435"/>
              <a:gd name="T111" fmla="*/ 178 h 395"/>
              <a:gd name="T112" fmla="*/ 147 w 435"/>
              <a:gd name="T113" fmla="*/ 182 h 395"/>
              <a:gd name="T114" fmla="*/ 107 w 435"/>
              <a:gd name="T115" fmla="*/ 173 h 395"/>
              <a:gd name="T116" fmla="*/ 89 w 435"/>
              <a:gd name="T117" fmla="*/ 169 h 395"/>
              <a:gd name="T118" fmla="*/ 67 w 435"/>
              <a:gd name="T119" fmla="*/ 182 h 395"/>
              <a:gd name="T120" fmla="*/ 71 w 435"/>
              <a:gd name="T121" fmla="*/ 142 h 395"/>
              <a:gd name="T122" fmla="*/ 40 w 435"/>
              <a:gd name="T123" fmla="*/ 133 h 395"/>
              <a:gd name="T124" fmla="*/ 13 w 435"/>
              <a:gd name="T125" fmla="*/ 133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5" h="395">
                <a:moveTo>
                  <a:pt x="0" y="120"/>
                </a:move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5" y="107"/>
                </a:lnTo>
                <a:lnTo>
                  <a:pt x="9" y="107"/>
                </a:lnTo>
                <a:lnTo>
                  <a:pt x="13" y="107"/>
                </a:lnTo>
                <a:lnTo>
                  <a:pt x="13" y="102"/>
                </a:lnTo>
                <a:lnTo>
                  <a:pt x="13" y="98"/>
                </a:lnTo>
                <a:lnTo>
                  <a:pt x="13" y="98"/>
                </a:lnTo>
                <a:lnTo>
                  <a:pt x="18" y="89"/>
                </a:lnTo>
                <a:lnTo>
                  <a:pt x="22" y="89"/>
                </a:lnTo>
                <a:lnTo>
                  <a:pt x="27" y="93"/>
                </a:lnTo>
                <a:lnTo>
                  <a:pt x="31" y="93"/>
                </a:lnTo>
                <a:lnTo>
                  <a:pt x="40" y="93"/>
                </a:lnTo>
                <a:lnTo>
                  <a:pt x="40" y="89"/>
                </a:lnTo>
                <a:lnTo>
                  <a:pt x="40" y="84"/>
                </a:lnTo>
                <a:lnTo>
                  <a:pt x="45" y="80"/>
                </a:lnTo>
                <a:lnTo>
                  <a:pt x="40" y="76"/>
                </a:lnTo>
                <a:lnTo>
                  <a:pt x="27" y="67"/>
                </a:lnTo>
                <a:lnTo>
                  <a:pt x="22" y="58"/>
                </a:lnTo>
                <a:lnTo>
                  <a:pt x="22" y="58"/>
                </a:lnTo>
                <a:lnTo>
                  <a:pt x="31" y="53"/>
                </a:lnTo>
                <a:lnTo>
                  <a:pt x="31" y="53"/>
                </a:lnTo>
                <a:lnTo>
                  <a:pt x="31" y="53"/>
                </a:lnTo>
                <a:lnTo>
                  <a:pt x="36" y="49"/>
                </a:lnTo>
                <a:lnTo>
                  <a:pt x="40" y="49"/>
                </a:lnTo>
                <a:lnTo>
                  <a:pt x="45" y="45"/>
                </a:lnTo>
                <a:lnTo>
                  <a:pt x="49" y="45"/>
                </a:lnTo>
                <a:lnTo>
                  <a:pt x="53" y="45"/>
                </a:lnTo>
                <a:lnTo>
                  <a:pt x="53" y="45"/>
                </a:lnTo>
                <a:lnTo>
                  <a:pt x="62" y="49"/>
                </a:lnTo>
                <a:lnTo>
                  <a:pt x="62" y="49"/>
                </a:lnTo>
                <a:lnTo>
                  <a:pt x="67" y="49"/>
                </a:lnTo>
                <a:lnTo>
                  <a:pt x="67" y="58"/>
                </a:lnTo>
                <a:lnTo>
                  <a:pt x="71" y="58"/>
                </a:lnTo>
                <a:lnTo>
                  <a:pt x="71" y="62"/>
                </a:lnTo>
                <a:lnTo>
                  <a:pt x="80" y="62"/>
                </a:lnTo>
                <a:lnTo>
                  <a:pt x="84" y="62"/>
                </a:lnTo>
                <a:lnTo>
                  <a:pt x="93" y="58"/>
                </a:lnTo>
                <a:lnTo>
                  <a:pt x="107" y="58"/>
                </a:lnTo>
                <a:lnTo>
                  <a:pt x="111" y="53"/>
                </a:lnTo>
                <a:lnTo>
                  <a:pt x="111" y="53"/>
                </a:lnTo>
                <a:lnTo>
                  <a:pt x="116" y="58"/>
                </a:lnTo>
                <a:lnTo>
                  <a:pt x="116" y="62"/>
                </a:lnTo>
                <a:lnTo>
                  <a:pt x="120" y="62"/>
                </a:lnTo>
                <a:lnTo>
                  <a:pt x="129" y="62"/>
                </a:lnTo>
                <a:lnTo>
                  <a:pt x="138" y="62"/>
                </a:lnTo>
                <a:lnTo>
                  <a:pt x="142" y="67"/>
                </a:lnTo>
                <a:lnTo>
                  <a:pt x="142" y="67"/>
                </a:lnTo>
                <a:lnTo>
                  <a:pt x="142" y="62"/>
                </a:lnTo>
                <a:lnTo>
                  <a:pt x="142" y="58"/>
                </a:lnTo>
                <a:lnTo>
                  <a:pt x="142" y="53"/>
                </a:lnTo>
                <a:lnTo>
                  <a:pt x="147" y="53"/>
                </a:lnTo>
                <a:lnTo>
                  <a:pt x="160" y="49"/>
                </a:lnTo>
                <a:lnTo>
                  <a:pt x="164" y="40"/>
                </a:lnTo>
                <a:lnTo>
                  <a:pt x="164" y="31"/>
                </a:lnTo>
                <a:lnTo>
                  <a:pt x="169" y="22"/>
                </a:lnTo>
                <a:lnTo>
                  <a:pt x="173" y="27"/>
                </a:lnTo>
                <a:lnTo>
                  <a:pt x="182" y="27"/>
                </a:lnTo>
                <a:lnTo>
                  <a:pt x="187" y="31"/>
                </a:lnTo>
                <a:lnTo>
                  <a:pt x="191" y="31"/>
                </a:lnTo>
                <a:lnTo>
                  <a:pt x="195" y="22"/>
                </a:lnTo>
                <a:lnTo>
                  <a:pt x="200" y="18"/>
                </a:lnTo>
                <a:lnTo>
                  <a:pt x="209" y="22"/>
                </a:lnTo>
                <a:lnTo>
                  <a:pt x="226" y="22"/>
                </a:lnTo>
                <a:lnTo>
                  <a:pt x="235" y="22"/>
                </a:lnTo>
                <a:lnTo>
                  <a:pt x="240" y="18"/>
                </a:lnTo>
                <a:lnTo>
                  <a:pt x="240" y="9"/>
                </a:lnTo>
                <a:lnTo>
                  <a:pt x="240" y="5"/>
                </a:lnTo>
                <a:lnTo>
                  <a:pt x="240" y="0"/>
                </a:lnTo>
                <a:lnTo>
                  <a:pt x="240" y="0"/>
                </a:lnTo>
                <a:lnTo>
                  <a:pt x="244" y="0"/>
                </a:lnTo>
                <a:lnTo>
                  <a:pt x="249" y="0"/>
                </a:lnTo>
                <a:lnTo>
                  <a:pt x="253" y="5"/>
                </a:lnTo>
                <a:lnTo>
                  <a:pt x="258" y="5"/>
                </a:lnTo>
                <a:lnTo>
                  <a:pt x="258" y="18"/>
                </a:lnTo>
                <a:lnTo>
                  <a:pt x="266" y="14"/>
                </a:lnTo>
                <a:lnTo>
                  <a:pt x="271" y="18"/>
                </a:lnTo>
                <a:lnTo>
                  <a:pt x="271" y="22"/>
                </a:lnTo>
                <a:lnTo>
                  <a:pt x="275" y="22"/>
                </a:lnTo>
                <a:lnTo>
                  <a:pt x="284" y="27"/>
                </a:lnTo>
                <a:lnTo>
                  <a:pt x="289" y="27"/>
                </a:lnTo>
                <a:lnTo>
                  <a:pt x="289" y="31"/>
                </a:lnTo>
                <a:lnTo>
                  <a:pt x="289" y="31"/>
                </a:lnTo>
                <a:lnTo>
                  <a:pt x="298" y="27"/>
                </a:lnTo>
                <a:lnTo>
                  <a:pt x="302" y="27"/>
                </a:lnTo>
                <a:lnTo>
                  <a:pt x="306" y="27"/>
                </a:lnTo>
                <a:lnTo>
                  <a:pt x="311" y="31"/>
                </a:lnTo>
                <a:lnTo>
                  <a:pt x="311" y="36"/>
                </a:lnTo>
                <a:lnTo>
                  <a:pt x="320" y="36"/>
                </a:lnTo>
                <a:lnTo>
                  <a:pt x="324" y="40"/>
                </a:lnTo>
                <a:lnTo>
                  <a:pt x="329" y="45"/>
                </a:lnTo>
                <a:lnTo>
                  <a:pt x="329" y="45"/>
                </a:lnTo>
                <a:lnTo>
                  <a:pt x="333" y="53"/>
                </a:lnTo>
                <a:lnTo>
                  <a:pt x="337" y="62"/>
                </a:lnTo>
                <a:lnTo>
                  <a:pt x="337" y="62"/>
                </a:lnTo>
                <a:lnTo>
                  <a:pt x="333" y="67"/>
                </a:lnTo>
                <a:lnTo>
                  <a:pt x="324" y="76"/>
                </a:lnTo>
                <a:lnTo>
                  <a:pt x="311" y="80"/>
                </a:lnTo>
                <a:lnTo>
                  <a:pt x="298" y="84"/>
                </a:lnTo>
                <a:lnTo>
                  <a:pt x="302" y="89"/>
                </a:lnTo>
                <a:lnTo>
                  <a:pt x="306" y="98"/>
                </a:lnTo>
                <a:lnTo>
                  <a:pt x="320" y="111"/>
                </a:lnTo>
                <a:lnTo>
                  <a:pt x="329" y="115"/>
                </a:lnTo>
                <a:lnTo>
                  <a:pt x="333" y="120"/>
                </a:lnTo>
                <a:lnTo>
                  <a:pt x="342" y="124"/>
                </a:lnTo>
                <a:lnTo>
                  <a:pt x="342" y="124"/>
                </a:lnTo>
                <a:lnTo>
                  <a:pt x="342" y="124"/>
                </a:lnTo>
                <a:lnTo>
                  <a:pt x="346" y="124"/>
                </a:lnTo>
                <a:lnTo>
                  <a:pt x="346" y="120"/>
                </a:lnTo>
                <a:lnTo>
                  <a:pt x="346" y="120"/>
                </a:lnTo>
                <a:lnTo>
                  <a:pt x="351" y="115"/>
                </a:lnTo>
                <a:lnTo>
                  <a:pt x="355" y="115"/>
                </a:lnTo>
                <a:lnTo>
                  <a:pt x="360" y="120"/>
                </a:lnTo>
                <a:lnTo>
                  <a:pt x="360" y="124"/>
                </a:lnTo>
                <a:lnTo>
                  <a:pt x="364" y="124"/>
                </a:lnTo>
                <a:lnTo>
                  <a:pt x="364" y="124"/>
                </a:lnTo>
                <a:lnTo>
                  <a:pt x="373" y="124"/>
                </a:lnTo>
                <a:lnTo>
                  <a:pt x="395" y="133"/>
                </a:lnTo>
                <a:lnTo>
                  <a:pt x="404" y="138"/>
                </a:lnTo>
                <a:lnTo>
                  <a:pt x="404" y="147"/>
                </a:lnTo>
                <a:lnTo>
                  <a:pt x="413" y="155"/>
                </a:lnTo>
                <a:lnTo>
                  <a:pt x="413" y="160"/>
                </a:lnTo>
                <a:lnTo>
                  <a:pt x="417" y="160"/>
                </a:lnTo>
                <a:lnTo>
                  <a:pt x="422" y="155"/>
                </a:lnTo>
                <a:lnTo>
                  <a:pt x="426" y="160"/>
                </a:lnTo>
                <a:lnTo>
                  <a:pt x="431" y="160"/>
                </a:lnTo>
                <a:lnTo>
                  <a:pt x="435" y="169"/>
                </a:lnTo>
                <a:lnTo>
                  <a:pt x="431" y="169"/>
                </a:lnTo>
                <a:lnTo>
                  <a:pt x="426" y="173"/>
                </a:lnTo>
                <a:lnTo>
                  <a:pt x="422" y="178"/>
                </a:lnTo>
                <a:lnTo>
                  <a:pt x="417" y="191"/>
                </a:lnTo>
                <a:lnTo>
                  <a:pt x="417" y="195"/>
                </a:lnTo>
                <a:lnTo>
                  <a:pt x="417" y="204"/>
                </a:lnTo>
                <a:lnTo>
                  <a:pt x="417" y="209"/>
                </a:lnTo>
                <a:lnTo>
                  <a:pt x="413" y="213"/>
                </a:lnTo>
                <a:lnTo>
                  <a:pt x="404" y="217"/>
                </a:lnTo>
                <a:lnTo>
                  <a:pt x="395" y="226"/>
                </a:lnTo>
                <a:lnTo>
                  <a:pt x="391" y="226"/>
                </a:lnTo>
                <a:lnTo>
                  <a:pt x="386" y="231"/>
                </a:lnTo>
                <a:lnTo>
                  <a:pt x="377" y="235"/>
                </a:lnTo>
                <a:lnTo>
                  <a:pt x="373" y="240"/>
                </a:lnTo>
                <a:lnTo>
                  <a:pt x="369" y="248"/>
                </a:lnTo>
                <a:lnTo>
                  <a:pt x="369" y="257"/>
                </a:lnTo>
                <a:lnTo>
                  <a:pt x="369" y="271"/>
                </a:lnTo>
                <a:lnTo>
                  <a:pt x="369" y="280"/>
                </a:lnTo>
                <a:lnTo>
                  <a:pt x="373" y="288"/>
                </a:lnTo>
                <a:lnTo>
                  <a:pt x="373" y="297"/>
                </a:lnTo>
                <a:lnTo>
                  <a:pt x="369" y="302"/>
                </a:lnTo>
                <a:lnTo>
                  <a:pt x="369" y="311"/>
                </a:lnTo>
                <a:lnTo>
                  <a:pt x="364" y="319"/>
                </a:lnTo>
                <a:lnTo>
                  <a:pt x="364" y="328"/>
                </a:lnTo>
                <a:lnTo>
                  <a:pt x="360" y="333"/>
                </a:lnTo>
                <a:lnTo>
                  <a:pt x="355" y="337"/>
                </a:lnTo>
                <a:lnTo>
                  <a:pt x="346" y="337"/>
                </a:lnTo>
                <a:lnTo>
                  <a:pt x="337" y="337"/>
                </a:lnTo>
                <a:lnTo>
                  <a:pt x="337" y="337"/>
                </a:lnTo>
                <a:lnTo>
                  <a:pt x="337" y="328"/>
                </a:lnTo>
                <a:lnTo>
                  <a:pt x="333" y="328"/>
                </a:lnTo>
                <a:lnTo>
                  <a:pt x="333" y="324"/>
                </a:lnTo>
                <a:lnTo>
                  <a:pt x="329" y="324"/>
                </a:lnTo>
                <a:lnTo>
                  <a:pt x="329" y="319"/>
                </a:lnTo>
                <a:lnTo>
                  <a:pt x="324" y="319"/>
                </a:lnTo>
                <a:lnTo>
                  <a:pt x="320" y="315"/>
                </a:lnTo>
                <a:lnTo>
                  <a:pt x="311" y="306"/>
                </a:lnTo>
                <a:lnTo>
                  <a:pt x="306" y="297"/>
                </a:lnTo>
                <a:lnTo>
                  <a:pt x="306" y="293"/>
                </a:lnTo>
                <a:lnTo>
                  <a:pt x="306" y="288"/>
                </a:lnTo>
                <a:lnTo>
                  <a:pt x="315" y="288"/>
                </a:lnTo>
                <a:lnTo>
                  <a:pt x="320" y="288"/>
                </a:lnTo>
                <a:lnTo>
                  <a:pt x="324" y="288"/>
                </a:lnTo>
                <a:lnTo>
                  <a:pt x="324" y="288"/>
                </a:lnTo>
                <a:lnTo>
                  <a:pt x="329" y="284"/>
                </a:lnTo>
                <a:lnTo>
                  <a:pt x="329" y="280"/>
                </a:lnTo>
                <a:lnTo>
                  <a:pt x="329" y="271"/>
                </a:lnTo>
                <a:lnTo>
                  <a:pt x="333" y="266"/>
                </a:lnTo>
                <a:lnTo>
                  <a:pt x="333" y="262"/>
                </a:lnTo>
                <a:lnTo>
                  <a:pt x="329" y="253"/>
                </a:lnTo>
                <a:lnTo>
                  <a:pt x="324" y="248"/>
                </a:lnTo>
                <a:lnTo>
                  <a:pt x="311" y="244"/>
                </a:lnTo>
                <a:lnTo>
                  <a:pt x="302" y="244"/>
                </a:lnTo>
                <a:lnTo>
                  <a:pt x="298" y="244"/>
                </a:lnTo>
                <a:lnTo>
                  <a:pt x="289" y="244"/>
                </a:lnTo>
                <a:lnTo>
                  <a:pt x="284" y="244"/>
                </a:lnTo>
                <a:lnTo>
                  <a:pt x="275" y="253"/>
                </a:lnTo>
                <a:lnTo>
                  <a:pt x="271" y="253"/>
                </a:lnTo>
                <a:lnTo>
                  <a:pt x="266" y="262"/>
                </a:lnTo>
                <a:lnTo>
                  <a:pt x="266" y="262"/>
                </a:lnTo>
                <a:lnTo>
                  <a:pt x="266" y="266"/>
                </a:lnTo>
                <a:lnTo>
                  <a:pt x="262" y="271"/>
                </a:lnTo>
                <a:lnTo>
                  <a:pt x="262" y="275"/>
                </a:lnTo>
                <a:lnTo>
                  <a:pt x="258" y="275"/>
                </a:lnTo>
                <a:lnTo>
                  <a:pt x="258" y="280"/>
                </a:lnTo>
                <a:lnTo>
                  <a:pt x="258" y="284"/>
                </a:lnTo>
                <a:lnTo>
                  <a:pt x="249" y="288"/>
                </a:lnTo>
                <a:lnTo>
                  <a:pt x="249" y="297"/>
                </a:lnTo>
                <a:lnTo>
                  <a:pt x="244" y="302"/>
                </a:lnTo>
                <a:lnTo>
                  <a:pt x="244" y="311"/>
                </a:lnTo>
                <a:lnTo>
                  <a:pt x="240" y="315"/>
                </a:lnTo>
                <a:lnTo>
                  <a:pt x="244" y="319"/>
                </a:lnTo>
                <a:lnTo>
                  <a:pt x="249" y="328"/>
                </a:lnTo>
                <a:lnTo>
                  <a:pt x="253" y="337"/>
                </a:lnTo>
                <a:lnTo>
                  <a:pt x="258" y="342"/>
                </a:lnTo>
                <a:lnTo>
                  <a:pt x="258" y="350"/>
                </a:lnTo>
                <a:lnTo>
                  <a:pt x="262" y="355"/>
                </a:lnTo>
                <a:lnTo>
                  <a:pt x="262" y="364"/>
                </a:lnTo>
                <a:lnTo>
                  <a:pt x="258" y="373"/>
                </a:lnTo>
                <a:lnTo>
                  <a:pt x="258" y="381"/>
                </a:lnTo>
                <a:lnTo>
                  <a:pt x="253" y="386"/>
                </a:lnTo>
                <a:lnTo>
                  <a:pt x="253" y="386"/>
                </a:lnTo>
                <a:lnTo>
                  <a:pt x="249" y="386"/>
                </a:lnTo>
                <a:lnTo>
                  <a:pt x="244" y="386"/>
                </a:lnTo>
                <a:lnTo>
                  <a:pt x="240" y="390"/>
                </a:lnTo>
                <a:lnTo>
                  <a:pt x="235" y="395"/>
                </a:lnTo>
                <a:lnTo>
                  <a:pt x="231" y="395"/>
                </a:lnTo>
                <a:lnTo>
                  <a:pt x="222" y="373"/>
                </a:lnTo>
                <a:lnTo>
                  <a:pt x="209" y="350"/>
                </a:lnTo>
                <a:lnTo>
                  <a:pt x="209" y="346"/>
                </a:lnTo>
                <a:lnTo>
                  <a:pt x="213" y="333"/>
                </a:lnTo>
                <a:lnTo>
                  <a:pt x="222" y="333"/>
                </a:lnTo>
                <a:lnTo>
                  <a:pt x="226" y="337"/>
                </a:lnTo>
                <a:lnTo>
                  <a:pt x="231" y="337"/>
                </a:lnTo>
                <a:lnTo>
                  <a:pt x="235" y="333"/>
                </a:lnTo>
                <a:lnTo>
                  <a:pt x="235" y="324"/>
                </a:lnTo>
                <a:lnTo>
                  <a:pt x="235" y="319"/>
                </a:lnTo>
                <a:lnTo>
                  <a:pt x="235" y="311"/>
                </a:lnTo>
                <a:lnTo>
                  <a:pt x="235" y="306"/>
                </a:lnTo>
                <a:lnTo>
                  <a:pt x="231" y="306"/>
                </a:lnTo>
                <a:lnTo>
                  <a:pt x="226" y="306"/>
                </a:lnTo>
                <a:lnTo>
                  <a:pt x="226" y="311"/>
                </a:lnTo>
                <a:lnTo>
                  <a:pt x="222" y="311"/>
                </a:lnTo>
                <a:lnTo>
                  <a:pt x="218" y="306"/>
                </a:lnTo>
                <a:lnTo>
                  <a:pt x="213" y="306"/>
                </a:lnTo>
                <a:lnTo>
                  <a:pt x="204" y="297"/>
                </a:lnTo>
                <a:lnTo>
                  <a:pt x="195" y="297"/>
                </a:lnTo>
                <a:lnTo>
                  <a:pt x="191" y="297"/>
                </a:lnTo>
                <a:lnTo>
                  <a:pt x="187" y="297"/>
                </a:lnTo>
                <a:lnTo>
                  <a:pt x="182" y="302"/>
                </a:lnTo>
                <a:lnTo>
                  <a:pt x="178" y="306"/>
                </a:lnTo>
                <a:lnTo>
                  <a:pt x="173" y="315"/>
                </a:lnTo>
                <a:lnTo>
                  <a:pt x="169" y="315"/>
                </a:lnTo>
                <a:lnTo>
                  <a:pt x="160" y="319"/>
                </a:lnTo>
                <a:lnTo>
                  <a:pt x="151" y="315"/>
                </a:lnTo>
                <a:lnTo>
                  <a:pt x="142" y="315"/>
                </a:lnTo>
                <a:lnTo>
                  <a:pt x="142" y="306"/>
                </a:lnTo>
                <a:lnTo>
                  <a:pt x="142" y="297"/>
                </a:lnTo>
                <a:lnTo>
                  <a:pt x="142" y="293"/>
                </a:lnTo>
                <a:lnTo>
                  <a:pt x="138" y="288"/>
                </a:lnTo>
                <a:lnTo>
                  <a:pt x="129" y="284"/>
                </a:lnTo>
                <a:lnTo>
                  <a:pt x="129" y="284"/>
                </a:lnTo>
                <a:lnTo>
                  <a:pt x="124" y="284"/>
                </a:lnTo>
                <a:lnTo>
                  <a:pt x="124" y="284"/>
                </a:lnTo>
                <a:lnTo>
                  <a:pt x="124" y="275"/>
                </a:lnTo>
                <a:lnTo>
                  <a:pt x="124" y="275"/>
                </a:lnTo>
                <a:lnTo>
                  <a:pt x="133" y="280"/>
                </a:lnTo>
                <a:lnTo>
                  <a:pt x="147" y="275"/>
                </a:lnTo>
                <a:lnTo>
                  <a:pt x="155" y="271"/>
                </a:lnTo>
                <a:lnTo>
                  <a:pt x="160" y="266"/>
                </a:lnTo>
                <a:lnTo>
                  <a:pt x="164" y="262"/>
                </a:lnTo>
                <a:lnTo>
                  <a:pt x="164" y="257"/>
                </a:lnTo>
                <a:lnTo>
                  <a:pt x="169" y="253"/>
                </a:lnTo>
                <a:lnTo>
                  <a:pt x="169" y="253"/>
                </a:lnTo>
                <a:lnTo>
                  <a:pt x="169" y="253"/>
                </a:lnTo>
                <a:lnTo>
                  <a:pt x="173" y="253"/>
                </a:lnTo>
                <a:lnTo>
                  <a:pt x="178" y="253"/>
                </a:lnTo>
                <a:lnTo>
                  <a:pt x="178" y="253"/>
                </a:lnTo>
                <a:lnTo>
                  <a:pt x="178" y="257"/>
                </a:lnTo>
                <a:lnTo>
                  <a:pt x="173" y="262"/>
                </a:lnTo>
                <a:lnTo>
                  <a:pt x="173" y="266"/>
                </a:lnTo>
                <a:lnTo>
                  <a:pt x="178" y="271"/>
                </a:lnTo>
                <a:lnTo>
                  <a:pt x="178" y="271"/>
                </a:lnTo>
                <a:lnTo>
                  <a:pt x="187" y="275"/>
                </a:lnTo>
                <a:lnTo>
                  <a:pt x="191" y="275"/>
                </a:lnTo>
                <a:lnTo>
                  <a:pt x="195" y="275"/>
                </a:lnTo>
                <a:lnTo>
                  <a:pt x="200" y="271"/>
                </a:lnTo>
                <a:lnTo>
                  <a:pt x="204" y="266"/>
                </a:lnTo>
                <a:lnTo>
                  <a:pt x="209" y="262"/>
                </a:lnTo>
                <a:lnTo>
                  <a:pt x="204" y="257"/>
                </a:lnTo>
                <a:lnTo>
                  <a:pt x="204" y="253"/>
                </a:lnTo>
                <a:lnTo>
                  <a:pt x="200" y="253"/>
                </a:lnTo>
                <a:lnTo>
                  <a:pt x="200" y="248"/>
                </a:lnTo>
                <a:lnTo>
                  <a:pt x="195" y="244"/>
                </a:lnTo>
                <a:lnTo>
                  <a:pt x="191" y="244"/>
                </a:lnTo>
                <a:lnTo>
                  <a:pt x="187" y="248"/>
                </a:lnTo>
                <a:lnTo>
                  <a:pt x="187" y="248"/>
                </a:lnTo>
                <a:lnTo>
                  <a:pt x="187" y="240"/>
                </a:lnTo>
                <a:lnTo>
                  <a:pt x="191" y="235"/>
                </a:lnTo>
                <a:lnTo>
                  <a:pt x="191" y="231"/>
                </a:lnTo>
                <a:lnTo>
                  <a:pt x="195" y="231"/>
                </a:lnTo>
                <a:lnTo>
                  <a:pt x="200" y="226"/>
                </a:lnTo>
                <a:lnTo>
                  <a:pt x="204" y="217"/>
                </a:lnTo>
                <a:lnTo>
                  <a:pt x="209" y="213"/>
                </a:lnTo>
                <a:lnTo>
                  <a:pt x="209" y="209"/>
                </a:lnTo>
                <a:lnTo>
                  <a:pt x="213" y="209"/>
                </a:lnTo>
                <a:lnTo>
                  <a:pt x="213" y="209"/>
                </a:lnTo>
                <a:lnTo>
                  <a:pt x="218" y="209"/>
                </a:lnTo>
                <a:lnTo>
                  <a:pt x="218" y="209"/>
                </a:lnTo>
                <a:lnTo>
                  <a:pt x="222" y="209"/>
                </a:lnTo>
                <a:lnTo>
                  <a:pt x="222" y="204"/>
                </a:lnTo>
                <a:lnTo>
                  <a:pt x="218" y="200"/>
                </a:lnTo>
                <a:lnTo>
                  <a:pt x="218" y="200"/>
                </a:lnTo>
                <a:lnTo>
                  <a:pt x="218" y="200"/>
                </a:lnTo>
                <a:lnTo>
                  <a:pt x="218" y="195"/>
                </a:lnTo>
                <a:lnTo>
                  <a:pt x="218" y="191"/>
                </a:lnTo>
                <a:lnTo>
                  <a:pt x="218" y="191"/>
                </a:lnTo>
                <a:lnTo>
                  <a:pt x="218" y="191"/>
                </a:lnTo>
                <a:lnTo>
                  <a:pt x="218" y="191"/>
                </a:lnTo>
                <a:lnTo>
                  <a:pt x="213" y="191"/>
                </a:lnTo>
                <a:lnTo>
                  <a:pt x="213" y="186"/>
                </a:lnTo>
                <a:lnTo>
                  <a:pt x="209" y="186"/>
                </a:lnTo>
                <a:lnTo>
                  <a:pt x="204" y="186"/>
                </a:lnTo>
                <a:lnTo>
                  <a:pt x="204" y="186"/>
                </a:lnTo>
                <a:lnTo>
                  <a:pt x="200" y="191"/>
                </a:lnTo>
                <a:lnTo>
                  <a:pt x="200" y="195"/>
                </a:lnTo>
                <a:lnTo>
                  <a:pt x="195" y="191"/>
                </a:lnTo>
                <a:lnTo>
                  <a:pt x="195" y="191"/>
                </a:lnTo>
                <a:lnTo>
                  <a:pt x="195" y="191"/>
                </a:lnTo>
                <a:lnTo>
                  <a:pt x="200" y="186"/>
                </a:lnTo>
                <a:lnTo>
                  <a:pt x="200" y="186"/>
                </a:lnTo>
                <a:lnTo>
                  <a:pt x="200" y="186"/>
                </a:lnTo>
                <a:lnTo>
                  <a:pt x="195" y="186"/>
                </a:lnTo>
                <a:lnTo>
                  <a:pt x="191" y="186"/>
                </a:lnTo>
                <a:lnTo>
                  <a:pt x="191" y="182"/>
                </a:lnTo>
                <a:lnTo>
                  <a:pt x="187" y="182"/>
                </a:lnTo>
                <a:lnTo>
                  <a:pt x="187" y="178"/>
                </a:lnTo>
                <a:lnTo>
                  <a:pt x="187" y="169"/>
                </a:lnTo>
                <a:lnTo>
                  <a:pt x="187" y="173"/>
                </a:lnTo>
                <a:lnTo>
                  <a:pt x="182" y="169"/>
                </a:lnTo>
                <a:lnTo>
                  <a:pt x="178" y="169"/>
                </a:lnTo>
                <a:lnTo>
                  <a:pt x="173" y="169"/>
                </a:lnTo>
                <a:lnTo>
                  <a:pt x="173" y="169"/>
                </a:lnTo>
                <a:lnTo>
                  <a:pt x="169" y="169"/>
                </a:lnTo>
                <a:lnTo>
                  <a:pt x="169" y="173"/>
                </a:lnTo>
                <a:lnTo>
                  <a:pt x="164" y="178"/>
                </a:lnTo>
                <a:lnTo>
                  <a:pt x="164" y="178"/>
                </a:lnTo>
                <a:lnTo>
                  <a:pt x="160" y="173"/>
                </a:lnTo>
                <a:lnTo>
                  <a:pt x="151" y="173"/>
                </a:lnTo>
                <a:lnTo>
                  <a:pt x="147" y="173"/>
                </a:lnTo>
                <a:lnTo>
                  <a:pt x="147" y="178"/>
                </a:lnTo>
                <a:lnTo>
                  <a:pt x="147" y="182"/>
                </a:lnTo>
                <a:lnTo>
                  <a:pt x="147" y="182"/>
                </a:lnTo>
                <a:lnTo>
                  <a:pt x="133" y="182"/>
                </a:lnTo>
                <a:lnTo>
                  <a:pt x="129" y="186"/>
                </a:lnTo>
                <a:lnTo>
                  <a:pt x="120" y="182"/>
                </a:lnTo>
                <a:lnTo>
                  <a:pt x="116" y="178"/>
                </a:lnTo>
                <a:lnTo>
                  <a:pt x="111" y="173"/>
                </a:lnTo>
                <a:lnTo>
                  <a:pt x="107" y="173"/>
                </a:lnTo>
                <a:lnTo>
                  <a:pt x="102" y="169"/>
                </a:lnTo>
                <a:lnTo>
                  <a:pt x="98" y="169"/>
                </a:lnTo>
                <a:lnTo>
                  <a:pt x="93" y="169"/>
                </a:lnTo>
                <a:lnTo>
                  <a:pt x="93" y="164"/>
                </a:lnTo>
                <a:lnTo>
                  <a:pt x="89" y="164"/>
                </a:lnTo>
                <a:lnTo>
                  <a:pt x="89" y="169"/>
                </a:lnTo>
                <a:lnTo>
                  <a:pt x="84" y="169"/>
                </a:lnTo>
                <a:lnTo>
                  <a:pt x="76" y="173"/>
                </a:lnTo>
                <a:lnTo>
                  <a:pt x="76" y="178"/>
                </a:lnTo>
                <a:lnTo>
                  <a:pt x="76" y="178"/>
                </a:lnTo>
                <a:lnTo>
                  <a:pt x="71" y="178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67" y="164"/>
                </a:lnTo>
                <a:lnTo>
                  <a:pt x="71" y="142"/>
                </a:lnTo>
                <a:lnTo>
                  <a:pt x="71" y="142"/>
                </a:lnTo>
                <a:lnTo>
                  <a:pt x="67" y="142"/>
                </a:lnTo>
                <a:lnTo>
                  <a:pt x="53" y="142"/>
                </a:lnTo>
                <a:lnTo>
                  <a:pt x="49" y="142"/>
                </a:lnTo>
                <a:lnTo>
                  <a:pt x="45" y="142"/>
                </a:lnTo>
                <a:lnTo>
                  <a:pt x="45" y="138"/>
                </a:lnTo>
                <a:lnTo>
                  <a:pt x="40" y="133"/>
                </a:lnTo>
                <a:lnTo>
                  <a:pt x="36" y="133"/>
                </a:lnTo>
                <a:lnTo>
                  <a:pt x="27" y="129"/>
                </a:lnTo>
                <a:lnTo>
                  <a:pt x="22" y="133"/>
                </a:lnTo>
                <a:lnTo>
                  <a:pt x="18" y="133"/>
                </a:lnTo>
                <a:lnTo>
                  <a:pt x="18" y="133"/>
                </a:lnTo>
                <a:lnTo>
                  <a:pt x="13" y="133"/>
                </a:lnTo>
                <a:lnTo>
                  <a:pt x="5" y="133"/>
                </a:lnTo>
                <a:lnTo>
                  <a:pt x="0" y="133"/>
                </a:lnTo>
                <a:lnTo>
                  <a:pt x="0" y="124"/>
                </a:lnTo>
                <a:lnTo>
                  <a:pt x="0" y="12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3" name="Freeform 1066">
            <a:extLst>
              <a:ext uri="{FF2B5EF4-FFF2-40B4-BE49-F238E27FC236}">
                <a16:creationId xmlns:a16="http://schemas.microsoft.com/office/drawing/2014/main" id="{FB87C888-1323-4313-9B01-8DB9156E61A5}"/>
              </a:ext>
            </a:extLst>
          </p:cNvPr>
          <p:cNvSpPr>
            <a:spLocks/>
          </p:cNvSpPr>
          <p:nvPr/>
        </p:nvSpPr>
        <p:spPr bwMode="auto">
          <a:xfrm>
            <a:off x="5996887" y="3250075"/>
            <a:ext cx="313433" cy="257175"/>
          </a:xfrm>
          <a:custGeom>
            <a:avLst/>
            <a:gdLst>
              <a:gd name="T0" fmla="*/ 102 w 351"/>
              <a:gd name="T1" fmla="*/ 27 h 288"/>
              <a:gd name="T2" fmla="*/ 93 w 351"/>
              <a:gd name="T3" fmla="*/ 40 h 288"/>
              <a:gd name="T4" fmla="*/ 75 w 351"/>
              <a:gd name="T5" fmla="*/ 40 h 288"/>
              <a:gd name="T6" fmla="*/ 84 w 351"/>
              <a:gd name="T7" fmla="*/ 58 h 288"/>
              <a:gd name="T8" fmla="*/ 98 w 351"/>
              <a:gd name="T9" fmla="*/ 62 h 288"/>
              <a:gd name="T10" fmla="*/ 106 w 351"/>
              <a:gd name="T11" fmla="*/ 62 h 288"/>
              <a:gd name="T12" fmla="*/ 106 w 351"/>
              <a:gd name="T13" fmla="*/ 62 h 288"/>
              <a:gd name="T14" fmla="*/ 111 w 351"/>
              <a:gd name="T15" fmla="*/ 71 h 288"/>
              <a:gd name="T16" fmla="*/ 120 w 351"/>
              <a:gd name="T17" fmla="*/ 71 h 288"/>
              <a:gd name="T18" fmla="*/ 137 w 351"/>
              <a:gd name="T19" fmla="*/ 67 h 288"/>
              <a:gd name="T20" fmla="*/ 146 w 351"/>
              <a:gd name="T21" fmla="*/ 76 h 288"/>
              <a:gd name="T22" fmla="*/ 186 w 351"/>
              <a:gd name="T23" fmla="*/ 84 h 288"/>
              <a:gd name="T24" fmla="*/ 213 w 351"/>
              <a:gd name="T25" fmla="*/ 67 h 288"/>
              <a:gd name="T26" fmla="*/ 226 w 351"/>
              <a:gd name="T27" fmla="*/ 62 h 288"/>
              <a:gd name="T28" fmla="*/ 244 w 351"/>
              <a:gd name="T29" fmla="*/ 71 h 288"/>
              <a:gd name="T30" fmla="*/ 266 w 351"/>
              <a:gd name="T31" fmla="*/ 84 h 288"/>
              <a:gd name="T32" fmla="*/ 275 w 351"/>
              <a:gd name="T33" fmla="*/ 71 h 288"/>
              <a:gd name="T34" fmla="*/ 288 w 351"/>
              <a:gd name="T35" fmla="*/ 62 h 288"/>
              <a:gd name="T36" fmla="*/ 306 w 351"/>
              <a:gd name="T37" fmla="*/ 62 h 288"/>
              <a:gd name="T38" fmla="*/ 333 w 351"/>
              <a:gd name="T39" fmla="*/ 67 h 288"/>
              <a:gd name="T40" fmla="*/ 346 w 351"/>
              <a:gd name="T41" fmla="*/ 89 h 288"/>
              <a:gd name="T42" fmla="*/ 328 w 351"/>
              <a:gd name="T43" fmla="*/ 89 h 288"/>
              <a:gd name="T44" fmla="*/ 319 w 351"/>
              <a:gd name="T45" fmla="*/ 102 h 288"/>
              <a:gd name="T46" fmla="*/ 306 w 351"/>
              <a:gd name="T47" fmla="*/ 111 h 288"/>
              <a:gd name="T48" fmla="*/ 306 w 351"/>
              <a:gd name="T49" fmla="*/ 124 h 288"/>
              <a:gd name="T50" fmla="*/ 324 w 351"/>
              <a:gd name="T51" fmla="*/ 133 h 288"/>
              <a:gd name="T52" fmla="*/ 315 w 351"/>
              <a:gd name="T53" fmla="*/ 155 h 288"/>
              <a:gd name="T54" fmla="*/ 306 w 351"/>
              <a:gd name="T55" fmla="*/ 155 h 288"/>
              <a:gd name="T56" fmla="*/ 288 w 351"/>
              <a:gd name="T57" fmla="*/ 160 h 288"/>
              <a:gd name="T58" fmla="*/ 288 w 351"/>
              <a:gd name="T59" fmla="*/ 186 h 288"/>
              <a:gd name="T60" fmla="*/ 284 w 351"/>
              <a:gd name="T61" fmla="*/ 222 h 288"/>
              <a:gd name="T62" fmla="*/ 280 w 351"/>
              <a:gd name="T63" fmla="*/ 253 h 288"/>
              <a:gd name="T64" fmla="*/ 253 w 351"/>
              <a:gd name="T65" fmla="*/ 248 h 288"/>
              <a:gd name="T66" fmla="*/ 226 w 351"/>
              <a:gd name="T67" fmla="*/ 240 h 288"/>
              <a:gd name="T68" fmla="*/ 208 w 351"/>
              <a:gd name="T69" fmla="*/ 262 h 288"/>
              <a:gd name="T70" fmla="*/ 195 w 351"/>
              <a:gd name="T71" fmla="*/ 262 h 288"/>
              <a:gd name="T72" fmla="*/ 160 w 351"/>
              <a:gd name="T73" fmla="*/ 262 h 288"/>
              <a:gd name="T74" fmla="*/ 146 w 351"/>
              <a:gd name="T75" fmla="*/ 262 h 288"/>
              <a:gd name="T76" fmla="*/ 129 w 351"/>
              <a:gd name="T77" fmla="*/ 275 h 288"/>
              <a:gd name="T78" fmla="*/ 106 w 351"/>
              <a:gd name="T79" fmla="*/ 284 h 288"/>
              <a:gd name="T80" fmla="*/ 80 w 351"/>
              <a:gd name="T81" fmla="*/ 288 h 288"/>
              <a:gd name="T82" fmla="*/ 66 w 351"/>
              <a:gd name="T83" fmla="*/ 284 h 288"/>
              <a:gd name="T84" fmla="*/ 71 w 351"/>
              <a:gd name="T85" fmla="*/ 257 h 288"/>
              <a:gd name="T86" fmla="*/ 71 w 351"/>
              <a:gd name="T87" fmla="*/ 244 h 288"/>
              <a:gd name="T88" fmla="*/ 66 w 351"/>
              <a:gd name="T89" fmla="*/ 235 h 288"/>
              <a:gd name="T90" fmla="*/ 75 w 351"/>
              <a:gd name="T91" fmla="*/ 222 h 288"/>
              <a:gd name="T92" fmla="*/ 53 w 351"/>
              <a:gd name="T93" fmla="*/ 204 h 288"/>
              <a:gd name="T94" fmla="*/ 66 w 351"/>
              <a:gd name="T95" fmla="*/ 195 h 288"/>
              <a:gd name="T96" fmla="*/ 58 w 351"/>
              <a:gd name="T97" fmla="*/ 178 h 288"/>
              <a:gd name="T98" fmla="*/ 40 w 351"/>
              <a:gd name="T99" fmla="*/ 169 h 288"/>
              <a:gd name="T100" fmla="*/ 9 w 351"/>
              <a:gd name="T101" fmla="*/ 160 h 288"/>
              <a:gd name="T102" fmla="*/ 4 w 351"/>
              <a:gd name="T103" fmla="*/ 147 h 288"/>
              <a:gd name="T104" fmla="*/ 9 w 351"/>
              <a:gd name="T105" fmla="*/ 138 h 288"/>
              <a:gd name="T106" fmla="*/ 27 w 351"/>
              <a:gd name="T107" fmla="*/ 124 h 288"/>
              <a:gd name="T108" fmla="*/ 18 w 351"/>
              <a:gd name="T109" fmla="*/ 102 h 288"/>
              <a:gd name="T110" fmla="*/ 27 w 351"/>
              <a:gd name="T111" fmla="*/ 76 h 288"/>
              <a:gd name="T112" fmla="*/ 31 w 351"/>
              <a:gd name="T113" fmla="*/ 62 h 288"/>
              <a:gd name="T114" fmla="*/ 49 w 351"/>
              <a:gd name="T115" fmla="*/ 40 h 288"/>
              <a:gd name="T116" fmla="*/ 53 w 351"/>
              <a:gd name="T117" fmla="*/ 27 h 288"/>
              <a:gd name="T118" fmla="*/ 53 w 351"/>
              <a:gd name="T119" fmla="*/ 18 h 288"/>
              <a:gd name="T120" fmla="*/ 66 w 351"/>
              <a:gd name="T121" fmla="*/ 5 h 288"/>
              <a:gd name="T122" fmla="*/ 93 w 351"/>
              <a:gd name="T123" fmla="*/ 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1" h="288">
                <a:moveTo>
                  <a:pt x="106" y="0"/>
                </a:moveTo>
                <a:lnTo>
                  <a:pt x="106" y="9"/>
                </a:lnTo>
                <a:lnTo>
                  <a:pt x="106" y="18"/>
                </a:lnTo>
                <a:lnTo>
                  <a:pt x="102" y="27"/>
                </a:lnTo>
                <a:lnTo>
                  <a:pt x="102" y="36"/>
                </a:lnTo>
                <a:lnTo>
                  <a:pt x="98" y="40"/>
                </a:lnTo>
                <a:lnTo>
                  <a:pt x="93" y="40"/>
                </a:lnTo>
                <a:lnTo>
                  <a:pt x="93" y="40"/>
                </a:lnTo>
                <a:lnTo>
                  <a:pt x="89" y="31"/>
                </a:lnTo>
                <a:lnTo>
                  <a:pt x="89" y="31"/>
                </a:lnTo>
                <a:lnTo>
                  <a:pt x="80" y="31"/>
                </a:lnTo>
                <a:lnTo>
                  <a:pt x="75" y="40"/>
                </a:lnTo>
                <a:lnTo>
                  <a:pt x="75" y="45"/>
                </a:lnTo>
                <a:lnTo>
                  <a:pt x="75" y="58"/>
                </a:lnTo>
                <a:lnTo>
                  <a:pt x="80" y="62"/>
                </a:lnTo>
                <a:lnTo>
                  <a:pt x="84" y="58"/>
                </a:lnTo>
                <a:lnTo>
                  <a:pt x="84" y="58"/>
                </a:lnTo>
                <a:lnTo>
                  <a:pt x="89" y="58"/>
                </a:lnTo>
                <a:lnTo>
                  <a:pt x="98" y="58"/>
                </a:lnTo>
                <a:lnTo>
                  <a:pt x="98" y="62"/>
                </a:lnTo>
                <a:lnTo>
                  <a:pt x="106" y="62"/>
                </a:lnTo>
                <a:lnTo>
                  <a:pt x="106" y="67"/>
                </a:lnTo>
                <a:lnTo>
                  <a:pt x="111" y="67"/>
                </a:lnTo>
                <a:lnTo>
                  <a:pt x="106" y="62"/>
                </a:lnTo>
                <a:lnTo>
                  <a:pt x="111" y="67"/>
                </a:lnTo>
                <a:lnTo>
                  <a:pt x="111" y="71"/>
                </a:lnTo>
                <a:lnTo>
                  <a:pt x="111" y="71"/>
                </a:lnTo>
                <a:lnTo>
                  <a:pt x="106" y="62"/>
                </a:lnTo>
                <a:lnTo>
                  <a:pt x="111" y="67"/>
                </a:lnTo>
                <a:lnTo>
                  <a:pt x="106" y="62"/>
                </a:lnTo>
                <a:lnTo>
                  <a:pt x="106" y="67"/>
                </a:lnTo>
                <a:lnTo>
                  <a:pt x="111" y="71"/>
                </a:lnTo>
                <a:lnTo>
                  <a:pt x="115" y="76"/>
                </a:lnTo>
                <a:lnTo>
                  <a:pt x="120" y="71"/>
                </a:lnTo>
                <a:lnTo>
                  <a:pt x="124" y="67"/>
                </a:lnTo>
                <a:lnTo>
                  <a:pt x="120" y="71"/>
                </a:lnTo>
                <a:lnTo>
                  <a:pt x="129" y="71"/>
                </a:lnTo>
                <a:lnTo>
                  <a:pt x="129" y="62"/>
                </a:lnTo>
                <a:lnTo>
                  <a:pt x="137" y="67"/>
                </a:lnTo>
                <a:lnTo>
                  <a:pt x="137" y="67"/>
                </a:lnTo>
                <a:lnTo>
                  <a:pt x="133" y="62"/>
                </a:lnTo>
                <a:lnTo>
                  <a:pt x="137" y="67"/>
                </a:lnTo>
                <a:lnTo>
                  <a:pt x="146" y="71"/>
                </a:lnTo>
                <a:lnTo>
                  <a:pt x="146" y="76"/>
                </a:lnTo>
                <a:lnTo>
                  <a:pt x="155" y="93"/>
                </a:lnTo>
                <a:lnTo>
                  <a:pt x="155" y="89"/>
                </a:lnTo>
                <a:lnTo>
                  <a:pt x="182" y="89"/>
                </a:lnTo>
                <a:lnTo>
                  <a:pt x="186" y="84"/>
                </a:lnTo>
                <a:lnTo>
                  <a:pt x="191" y="71"/>
                </a:lnTo>
                <a:lnTo>
                  <a:pt x="195" y="71"/>
                </a:lnTo>
                <a:lnTo>
                  <a:pt x="200" y="67"/>
                </a:lnTo>
                <a:lnTo>
                  <a:pt x="213" y="67"/>
                </a:lnTo>
                <a:lnTo>
                  <a:pt x="217" y="67"/>
                </a:lnTo>
                <a:lnTo>
                  <a:pt x="222" y="62"/>
                </a:lnTo>
                <a:lnTo>
                  <a:pt x="226" y="62"/>
                </a:lnTo>
                <a:lnTo>
                  <a:pt x="226" y="62"/>
                </a:lnTo>
                <a:lnTo>
                  <a:pt x="235" y="71"/>
                </a:lnTo>
                <a:lnTo>
                  <a:pt x="240" y="71"/>
                </a:lnTo>
                <a:lnTo>
                  <a:pt x="244" y="71"/>
                </a:lnTo>
                <a:lnTo>
                  <a:pt x="244" y="71"/>
                </a:lnTo>
                <a:lnTo>
                  <a:pt x="253" y="76"/>
                </a:lnTo>
                <a:lnTo>
                  <a:pt x="257" y="76"/>
                </a:lnTo>
                <a:lnTo>
                  <a:pt x="262" y="84"/>
                </a:lnTo>
                <a:lnTo>
                  <a:pt x="266" y="84"/>
                </a:lnTo>
                <a:lnTo>
                  <a:pt x="266" y="80"/>
                </a:lnTo>
                <a:lnTo>
                  <a:pt x="266" y="76"/>
                </a:lnTo>
                <a:lnTo>
                  <a:pt x="271" y="71"/>
                </a:lnTo>
                <a:lnTo>
                  <a:pt x="275" y="71"/>
                </a:lnTo>
                <a:lnTo>
                  <a:pt x="280" y="76"/>
                </a:lnTo>
                <a:lnTo>
                  <a:pt x="284" y="76"/>
                </a:lnTo>
                <a:lnTo>
                  <a:pt x="284" y="71"/>
                </a:lnTo>
                <a:lnTo>
                  <a:pt x="288" y="62"/>
                </a:lnTo>
                <a:lnTo>
                  <a:pt x="293" y="62"/>
                </a:lnTo>
                <a:lnTo>
                  <a:pt x="302" y="62"/>
                </a:lnTo>
                <a:lnTo>
                  <a:pt x="302" y="58"/>
                </a:lnTo>
                <a:lnTo>
                  <a:pt x="306" y="62"/>
                </a:lnTo>
                <a:lnTo>
                  <a:pt x="315" y="62"/>
                </a:lnTo>
                <a:lnTo>
                  <a:pt x="319" y="62"/>
                </a:lnTo>
                <a:lnTo>
                  <a:pt x="328" y="58"/>
                </a:lnTo>
                <a:lnTo>
                  <a:pt x="333" y="67"/>
                </a:lnTo>
                <a:lnTo>
                  <a:pt x="346" y="76"/>
                </a:lnTo>
                <a:lnTo>
                  <a:pt x="351" y="80"/>
                </a:lnTo>
                <a:lnTo>
                  <a:pt x="346" y="84"/>
                </a:lnTo>
                <a:lnTo>
                  <a:pt x="346" y="89"/>
                </a:lnTo>
                <a:lnTo>
                  <a:pt x="346" y="93"/>
                </a:lnTo>
                <a:lnTo>
                  <a:pt x="337" y="93"/>
                </a:lnTo>
                <a:lnTo>
                  <a:pt x="333" y="93"/>
                </a:lnTo>
                <a:lnTo>
                  <a:pt x="328" y="89"/>
                </a:lnTo>
                <a:lnTo>
                  <a:pt x="324" y="89"/>
                </a:lnTo>
                <a:lnTo>
                  <a:pt x="319" y="98"/>
                </a:lnTo>
                <a:lnTo>
                  <a:pt x="319" y="98"/>
                </a:lnTo>
                <a:lnTo>
                  <a:pt x="319" y="102"/>
                </a:lnTo>
                <a:lnTo>
                  <a:pt x="319" y="107"/>
                </a:lnTo>
                <a:lnTo>
                  <a:pt x="315" y="107"/>
                </a:lnTo>
                <a:lnTo>
                  <a:pt x="311" y="107"/>
                </a:lnTo>
                <a:lnTo>
                  <a:pt x="306" y="111"/>
                </a:lnTo>
                <a:lnTo>
                  <a:pt x="306" y="115"/>
                </a:lnTo>
                <a:lnTo>
                  <a:pt x="306" y="115"/>
                </a:lnTo>
                <a:lnTo>
                  <a:pt x="306" y="120"/>
                </a:lnTo>
                <a:lnTo>
                  <a:pt x="306" y="124"/>
                </a:lnTo>
                <a:lnTo>
                  <a:pt x="306" y="133"/>
                </a:lnTo>
                <a:lnTo>
                  <a:pt x="311" y="133"/>
                </a:lnTo>
                <a:lnTo>
                  <a:pt x="319" y="133"/>
                </a:lnTo>
                <a:lnTo>
                  <a:pt x="324" y="133"/>
                </a:lnTo>
                <a:lnTo>
                  <a:pt x="324" y="133"/>
                </a:lnTo>
                <a:lnTo>
                  <a:pt x="324" y="142"/>
                </a:lnTo>
                <a:lnTo>
                  <a:pt x="324" y="151"/>
                </a:lnTo>
                <a:lnTo>
                  <a:pt x="315" y="155"/>
                </a:lnTo>
                <a:lnTo>
                  <a:pt x="315" y="160"/>
                </a:lnTo>
                <a:lnTo>
                  <a:pt x="311" y="160"/>
                </a:lnTo>
                <a:lnTo>
                  <a:pt x="306" y="160"/>
                </a:lnTo>
                <a:lnTo>
                  <a:pt x="306" y="155"/>
                </a:lnTo>
                <a:lnTo>
                  <a:pt x="306" y="155"/>
                </a:lnTo>
                <a:lnTo>
                  <a:pt x="293" y="155"/>
                </a:lnTo>
                <a:lnTo>
                  <a:pt x="288" y="155"/>
                </a:lnTo>
                <a:lnTo>
                  <a:pt x="288" y="160"/>
                </a:lnTo>
                <a:lnTo>
                  <a:pt x="284" y="164"/>
                </a:lnTo>
                <a:lnTo>
                  <a:pt x="288" y="169"/>
                </a:lnTo>
                <a:lnTo>
                  <a:pt x="284" y="182"/>
                </a:lnTo>
                <a:lnTo>
                  <a:pt x="288" y="186"/>
                </a:lnTo>
                <a:lnTo>
                  <a:pt x="288" y="195"/>
                </a:lnTo>
                <a:lnTo>
                  <a:pt x="288" y="204"/>
                </a:lnTo>
                <a:lnTo>
                  <a:pt x="284" y="217"/>
                </a:lnTo>
                <a:lnTo>
                  <a:pt x="284" y="222"/>
                </a:lnTo>
                <a:lnTo>
                  <a:pt x="284" y="226"/>
                </a:lnTo>
                <a:lnTo>
                  <a:pt x="284" y="235"/>
                </a:lnTo>
                <a:lnTo>
                  <a:pt x="288" y="248"/>
                </a:lnTo>
                <a:lnTo>
                  <a:pt x="280" y="253"/>
                </a:lnTo>
                <a:lnTo>
                  <a:pt x="271" y="248"/>
                </a:lnTo>
                <a:lnTo>
                  <a:pt x="262" y="248"/>
                </a:lnTo>
                <a:lnTo>
                  <a:pt x="257" y="244"/>
                </a:lnTo>
                <a:lnTo>
                  <a:pt x="253" y="248"/>
                </a:lnTo>
                <a:lnTo>
                  <a:pt x="248" y="248"/>
                </a:lnTo>
                <a:lnTo>
                  <a:pt x="240" y="244"/>
                </a:lnTo>
                <a:lnTo>
                  <a:pt x="231" y="240"/>
                </a:lnTo>
                <a:lnTo>
                  <a:pt x="226" y="240"/>
                </a:lnTo>
                <a:lnTo>
                  <a:pt x="226" y="248"/>
                </a:lnTo>
                <a:lnTo>
                  <a:pt x="222" y="248"/>
                </a:lnTo>
                <a:lnTo>
                  <a:pt x="222" y="248"/>
                </a:lnTo>
                <a:lnTo>
                  <a:pt x="208" y="262"/>
                </a:lnTo>
                <a:lnTo>
                  <a:pt x="208" y="266"/>
                </a:lnTo>
                <a:lnTo>
                  <a:pt x="204" y="271"/>
                </a:lnTo>
                <a:lnTo>
                  <a:pt x="200" y="271"/>
                </a:lnTo>
                <a:lnTo>
                  <a:pt x="195" y="262"/>
                </a:lnTo>
                <a:lnTo>
                  <a:pt x="182" y="257"/>
                </a:lnTo>
                <a:lnTo>
                  <a:pt x="169" y="257"/>
                </a:lnTo>
                <a:lnTo>
                  <a:pt x="164" y="262"/>
                </a:lnTo>
                <a:lnTo>
                  <a:pt x="160" y="262"/>
                </a:lnTo>
                <a:lnTo>
                  <a:pt x="155" y="262"/>
                </a:lnTo>
                <a:lnTo>
                  <a:pt x="151" y="262"/>
                </a:lnTo>
                <a:lnTo>
                  <a:pt x="151" y="262"/>
                </a:lnTo>
                <a:lnTo>
                  <a:pt x="146" y="262"/>
                </a:lnTo>
                <a:lnTo>
                  <a:pt x="146" y="262"/>
                </a:lnTo>
                <a:lnTo>
                  <a:pt x="142" y="262"/>
                </a:lnTo>
                <a:lnTo>
                  <a:pt x="137" y="266"/>
                </a:lnTo>
                <a:lnTo>
                  <a:pt x="129" y="275"/>
                </a:lnTo>
                <a:lnTo>
                  <a:pt x="120" y="284"/>
                </a:lnTo>
                <a:lnTo>
                  <a:pt x="120" y="284"/>
                </a:lnTo>
                <a:lnTo>
                  <a:pt x="115" y="284"/>
                </a:lnTo>
                <a:lnTo>
                  <a:pt x="106" y="284"/>
                </a:lnTo>
                <a:lnTo>
                  <a:pt x="98" y="284"/>
                </a:lnTo>
                <a:lnTo>
                  <a:pt x="84" y="288"/>
                </a:lnTo>
                <a:lnTo>
                  <a:pt x="84" y="288"/>
                </a:lnTo>
                <a:lnTo>
                  <a:pt x="80" y="288"/>
                </a:lnTo>
                <a:lnTo>
                  <a:pt x="75" y="280"/>
                </a:lnTo>
                <a:lnTo>
                  <a:pt x="71" y="280"/>
                </a:lnTo>
                <a:lnTo>
                  <a:pt x="66" y="280"/>
                </a:lnTo>
                <a:lnTo>
                  <a:pt x="66" y="284"/>
                </a:lnTo>
                <a:lnTo>
                  <a:pt x="62" y="280"/>
                </a:lnTo>
                <a:lnTo>
                  <a:pt x="62" y="275"/>
                </a:lnTo>
                <a:lnTo>
                  <a:pt x="62" y="266"/>
                </a:lnTo>
                <a:lnTo>
                  <a:pt x="71" y="257"/>
                </a:lnTo>
                <a:lnTo>
                  <a:pt x="71" y="257"/>
                </a:lnTo>
                <a:lnTo>
                  <a:pt x="71" y="253"/>
                </a:lnTo>
                <a:lnTo>
                  <a:pt x="71" y="248"/>
                </a:lnTo>
                <a:lnTo>
                  <a:pt x="71" y="244"/>
                </a:lnTo>
                <a:lnTo>
                  <a:pt x="71" y="240"/>
                </a:lnTo>
                <a:lnTo>
                  <a:pt x="71" y="235"/>
                </a:lnTo>
                <a:lnTo>
                  <a:pt x="66" y="235"/>
                </a:lnTo>
                <a:lnTo>
                  <a:pt x="66" y="235"/>
                </a:lnTo>
                <a:lnTo>
                  <a:pt x="62" y="231"/>
                </a:lnTo>
                <a:lnTo>
                  <a:pt x="66" y="231"/>
                </a:lnTo>
                <a:lnTo>
                  <a:pt x="71" y="226"/>
                </a:lnTo>
                <a:lnTo>
                  <a:pt x="75" y="222"/>
                </a:lnTo>
                <a:lnTo>
                  <a:pt x="66" y="209"/>
                </a:lnTo>
                <a:lnTo>
                  <a:pt x="62" y="209"/>
                </a:lnTo>
                <a:lnTo>
                  <a:pt x="53" y="209"/>
                </a:lnTo>
                <a:lnTo>
                  <a:pt x="53" y="204"/>
                </a:lnTo>
                <a:lnTo>
                  <a:pt x="53" y="204"/>
                </a:lnTo>
                <a:lnTo>
                  <a:pt x="58" y="200"/>
                </a:lnTo>
                <a:lnTo>
                  <a:pt x="62" y="200"/>
                </a:lnTo>
                <a:lnTo>
                  <a:pt x="66" y="195"/>
                </a:lnTo>
                <a:lnTo>
                  <a:pt x="71" y="195"/>
                </a:lnTo>
                <a:lnTo>
                  <a:pt x="66" y="178"/>
                </a:lnTo>
                <a:lnTo>
                  <a:pt x="62" y="178"/>
                </a:lnTo>
                <a:lnTo>
                  <a:pt x="58" y="178"/>
                </a:lnTo>
                <a:lnTo>
                  <a:pt x="53" y="173"/>
                </a:lnTo>
                <a:lnTo>
                  <a:pt x="53" y="173"/>
                </a:lnTo>
                <a:lnTo>
                  <a:pt x="49" y="169"/>
                </a:lnTo>
                <a:lnTo>
                  <a:pt x="40" y="169"/>
                </a:lnTo>
                <a:lnTo>
                  <a:pt x="35" y="169"/>
                </a:lnTo>
                <a:lnTo>
                  <a:pt x="31" y="169"/>
                </a:lnTo>
                <a:lnTo>
                  <a:pt x="22" y="164"/>
                </a:lnTo>
                <a:lnTo>
                  <a:pt x="9" y="160"/>
                </a:lnTo>
                <a:lnTo>
                  <a:pt x="9" y="151"/>
                </a:lnTo>
                <a:lnTo>
                  <a:pt x="4" y="151"/>
                </a:lnTo>
                <a:lnTo>
                  <a:pt x="0" y="147"/>
                </a:lnTo>
                <a:lnTo>
                  <a:pt x="4" y="147"/>
                </a:lnTo>
                <a:lnTo>
                  <a:pt x="0" y="138"/>
                </a:lnTo>
                <a:lnTo>
                  <a:pt x="0" y="133"/>
                </a:lnTo>
                <a:lnTo>
                  <a:pt x="0" y="133"/>
                </a:lnTo>
                <a:lnTo>
                  <a:pt x="9" y="138"/>
                </a:lnTo>
                <a:lnTo>
                  <a:pt x="18" y="133"/>
                </a:lnTo>
                <a:lnTo>
                  <a:pt x="22" y="133"/>
                </a:lnTo>
                <a:lnTo>
                  <a:pt x="31" y="133"/>
                </a:lnTo>
                <a:lnTo>
                  <a:pt x="27" y="124"/>
                </a:lnTo>
                <a:lnTo>
                  <a:pt x="22" y="120"/>
                </a:lnTo>
                <a:lnTo>
                  <a:pt x="22" y="115"/>
                </a:lnTo>
                <a:lnTo>
                  <a:pt x="22" y="107"/>
                </a:lnTo>
                <a:lnTo>
                  <a:pt x="18" y="102"/>
                </a:lnTo>
                <a:lnTo>
                  <a:pt x="18" y="98"/>
                </a:lnTo>
                <a:lnTo>
                  <a:pt x="18" y="93"/>
                </a:lnTo>
                <a:lnTo>
                  <a:pt x="18" y="80"/>
                </a:lnTo>
                <a:lnTo>
                  <a:pt x="27" y="76"/>
                </a:lnTo>
                <a:lnTo>
                  <a:pt x="31" y="76"/>
                </a:lnTo>
                <a:lnTo>
                  <a:pt x="35" y="71"/>
                </a:lnTo>
                <a:lnTo>
                  <a:pt x="31" y="62"/>
                </a:lnTo>
                <a:lnTo>
                  <a:pt x="31" y="62"/>
                </a:lnTo>
                <a:lnTo>
                  <a:pt x="35" y="58"/>
                </a:lnTo>
                <a:lnTo>
                  <a:pt x="40" y="49"/>
                </a:lnTo>
                <a:lnTo>
                  <a:pt x="44" y="45"/>
                </a:lnTo>
                <a:lnTo>
                  <a:pt x="49" y="40"/>
                </a:lnTo>
                <a:lnTo>
                  <a:pt x="49" y="36"/>
                </a:lnTo>
                <a:lnTo>
                  <a:pt x="58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lnTo>
                  <a:pt x="53" y="22"/>
                </a:lnTo>
                <a:lnTo>
                  <a:pt x="53" y="22"/>
                </a:lnTo>
                <a:lnTo>
                  <a:pt x="53" y="18"/>
                </a:lnTo>
                <a:lnTo>
                  <a:pt x="58" y="9"/>
                </a:lnTo>
                <a:lnTo>
                  <a:pt x="58" y="9"/>
                </a:lnTo>
                <a:lnTo>
                  <a:pt x="62" y="5"/>
                </a:lnTo>
                <a:lnTo>
                  <a:pt x="66" y="5"/>
                </a:lnTo>
                <a:lnTo>
                  <a:pt x="71" y="5"/>
                </a:lnTo>
                <a:lnTo>
                  <a:pt x="75" y="5"/>
                </a:lnTo>
                <a:lnTo>
                  <a:pt x="89" y="0"/>
                </a:lnTo>
                <a:lnTo>
                  <a:pt x="93" y="5"/>
                </a:lnTo>
                <a:lnTo>
                  <a:pt x="98" y="0"/>
                </a:lnTo>
                <a:lnTo>
                  <a:pt x="10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4" name="Freeform 1067">
            <a:extLst>
              <a:ext uri="{FF2B5EF4-FFF2-40B4-BE49-F238E27FC236}">
                <a16:creationId xmlns:a16="http://schemas.microsoft.com/office/drawing/2014/main" id="{015C1F18-9CDA-449F-A8E8-CD0E6CAC9AF8}"/>
              </a:ext>
            </a:extLst>
          </p:cNvPr>
          <p:cNvSpPr>
            <a:spLocks/>
          </p:cNvSpPr>
          <p:nvPr/>
        </p:nvSpPr>
        <p:spPr bwMode="auto">
          <a:xfrm>
            <a:off x="5996887" y="3250075"/>
            <a:ext cx="313433" cy="257175"/>
          </a:xfrm>
          <a:custGeom>
            <a:avLst/>
            <a:gdLst>
              <a:gd name="T0" fmla="*/ 102 w 351"/>
              <a:gd name="T1" fmla="*/ 27 h 288"/>
              <a:gd name="T2" fmla="*/ 93 w 351"/>
              <a:gd name="T3" fmla="*/ 40 h 288"/>
              <a:gd name="T4" fmla="*/ 75 w 351"/>
              <a:gd name="T5" fmla="*/ 40 h 288"/>
              <a:gd name="T6" fmla="*/ 84 w 351"/>
              <a:gd name="T7" fmla="*/ 58 h 288"/>
              <a:gd name="T8" fmla="*/ 98 w 351"/>
              <a:gd name="T9" fmla="*/ 62 h 288"/>
              <a:gd name="T10" fmla="*/ 106 w 351"/>
              <a:gd name="T11" fmla="*/ 62 h 288"/>
              <a:gd name="T12" fmla="*/ 106 w 351"/>
              <a:gd name="T13" fmla="*/ 62 h 288"/>
              <a:gd name="T14" fmla="*/ 111 w 351"/>
              <a:gd name="T15" fmla="*/ 71 h 288"/>
              <a:gd name="T16" fmla="*/ 120 w 351"/>
              <a:gd name="T17" fmla="*/ 71 h 288"/>
              <a:gd name="T18" fmla="*/ 137 w 351"/>
              <a:gd name="T19" fmla="*/ 67 h 288"/>
              <a:gd name="T20" fmla="*/ 146 w 351"/>
              <a:gd name="T21" fmla="*/ 76 h 288"/>
              <a:gd name="T22" fmla="*/ 186 w 351"/>
              <a:gd name="T23" fmla="*/ 84 h 288"/>
              <a:gd name="T24" fmla="*/ 213 w 351"/>
              <a:gd name="T25" fmla="*/ 67 h 288"/>
              <a:gd name="T26" fmla="*/ 226 w 351"/>
              <a:gd name="T27" fmla="*/ 62 h 288"/>
              <a:gd name="T28" fmla="*/ 244 w 351"/>
              <a:gd name="T29" fmla="*/ 71 h 288"/>
              <a:gd name="T30" fmla="*/ 266 w 351"/>
              <a:gd name="T31" fmla="*/ 84 h 288"/>
              <a:gd name="T32" fmla="*/ 275 w 351"/>
              <a:gd name="T33" fmla="*/ 71 h 288"/>
              <a:gd name="T34" fmla="*/ 288 w 351"/>
              <a:gd name="T35" fmla="*/ 62 h 288"/>
              <a:gd name="T36" fmla="*/ 306 w 351"/>
              <a:gd name="T37" fmla="*/ 62 h 288"/>
              <a:gd name="T38" fmla="*/ 333 w 351"/>
              <a:gd name="T39" fmla="*/ 67 h 288"/>
              <a:gd name="T40" fmla="*/ 346 w 351"/>
              <a:gd name="T41" fmla="*/ 89 h 288"/>
              <a:gd name="T42" fmla="*/ 328 w 351"/>
              <a:gd name="T43" fmla="*/ 89 h 288"/>
              <a:gd name="T44" fmla="*/ 319 w 351"/>
              <a:gd name="T45" fmla="*/ 102 h 288"/>
              <a:gd name="T46" fmla="*/ 306 w 351"/>
              <a:gd name="T47" fmla="*/ 111 h 288"/>
              <a:gd name="T48" fmla="*/ 306 w 351"/>
              <a:gd name="T49" fmla="*/ 124 h 288"/>
              <a:gd name="T50" fmla="*/ 324 w 351"/>
              <a:gd name="T51" fmla="*/ 133 h 288"/>
              <a:gd name="T52" fmla="*/ 315 w 351"/>
              <a:gd name="T53" fmla="*/ 155 h 288"/>
              <a:gd name="T54" fmla="*/ 306 w 351"/>
              <a:gd name="T55" fmla="*/ 155 h 288"/>
              <a:gd name="T56" fmla="*/ 288 w 351"/>
              <a:gd name="T57" fmla="*/ 160 h 288"/>
              <a:gd name="T58" fmla="*/ 288 w 351"/>
              <a:gd name="T59" fmla="*/ 186 h 288"/>
              <a:gd name="T60" fmla="*/ 284 w 351"/>
              <a:gd name="T61" fmla="*/ 222 h 288"/>
              <a:gd name="T62" fmla="*/ 280 w 351"/>
              <a:gd name="T63" fmla="*/ 253 h 288"/>
              <a:gd name="T64" fmla="*/ 253 w 351"/>
              <a:gd name="T65" fmla="*/ 248 h 288"/>
              <a:gd name="T66" fmla="*/ 226 w 351"/>
              <a:gd name="T67" fmla="*/ 240 h 288"/>
              <a:gd name="T68" fmla="*/ 208 w 351"/>
              <a:gd name="T69" fmla="*/ 262 h 288"/>
              <a:gd name="T70" fmla="*/ 195 w 351"/>
              <a:gd name="T71" fmla="*/ 262 h 288"/>
              <a:gd name="T72" fmla="*/ 160 w 351"/>
              <a:gd name="T73" fmla="*/ 262 h 288"/>
              <a:gd name="T74" fmla="*/ 146 w 351"/>
              <a:gd name="T75" fmla="*/ 262 h 288"/>
              <a:gd name="T76" fmla="*/ 129 w 351"/>
              <a:gd name="T77" fmla="*/ 275 h 288"/>
              <a:gd name="T78" fmla="*/ 106 w 351"/>
              <a:gd name="T79" fmla="*/ 284 h 288"/>
              <a:gd name="T80" fmla="*/ 80 w 351"/>
              <a:gd name="T81" fmla="*/ 288 h 288"/>
              <a:gd name="T82" fmla="*/ 66 w 351"/>
              <a:gd name="T83" fmla="*/ 284 h 288"/>
              <a:gd name="T84" fmla="*/ 71 w 351"/>
              <a:gd name="T85" fmla="*/ 257 h 288"/>
              <a:gd name="T86" fmla="*/ 71 w 351"/>
              <a:gd name="T87" fmla="*/ 244 h 288"/>
              <a:gd name="T88" fmla="*/ 66 w 351"/>
              <a:gd name="T89" fmla="*/ 235 h 288"/>
              <a:gd name="T90" fmla="*/ 75 w 351"/>
              <a:gd name="T91" fmla="*/ 222 h 288"/>
              <a:gd name="T92" fmla="*/ 53 w 351"/>
              <a:gd name="T93" fmla="*/ 204 h 288"/>
              <a:gd name="T94" fmla="*/ 66 w 351"/>
              <a:gd name="T95" fmla="*/ 195 h 288"/>
              <a:gd name="T96" fmla="*/ 58 w 351"/>
              <a:gd name="T97" fmla="*/ 178 h 288"/>
              <a:gd name="T98" fmla="*/ 40 w 351"/>
              <a:gd name="T99" fmla="*/ 169 h 288"/>
              <a:gd name="T100" fmla="*/ 9 w 351"/>
              <a:gd name="T101" fmla="*/ 160 h 288"/>
              <a:gd name="T102" fmla="*/ 4 w 351"/>
              <a:gd name="T103" fmla="*/ 147 h 288"/>
              <a:gd name="T104" fmla="*/ 9 w 351"/>
              <a:gd name="T105" fmla="*/ 138 h 288"/>
              <a:gd name="T106" fmla="*/ 27 w 351"/>
              <a:gd name="T107" fmla="*/ 124 h 288"/>
              <a:gd name="T108" fmla="*/ 18 w 351"/>
              <a:gd name="T109" fmla="*/ 102 h 288"/>
              <a:gd name="T110" fmla="*/ 27 w 351"/>
              <a:gd name="T111" fmla="*/ 76 h 288"/>
              <a:gd name="T112" fmla="*/ 31 w 351"/>
              <a:gd name="T113" fmla="*/ 62 h 288"/>
              <a:gd name="T114" fmla="*/ 49 w 351"/>
              <a:gd name="T115" fmla="*/ 40 h 288"/>
              <a:gd name="T116" fmla="*/ 53 w 351"/>
              <a:gd name="T117" fmla="*/ 27 h 288"/>
              <a:gd name="T118" fmla="*/ 53 w 351"/>
              <a:gd name="T119" fmla="*/ 18 h 288"/>
              <a:gd name="T120" fmla="*/ 66 w 351"/>
              <a:gd name="T121" fmla="*/ 5 h 288"/>
              <a:gd name="T122" fmla="*/ 93 w 351"/>
              <a:gd name="T123" fmla="*/ 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1" h="288">
                <a:moveTo>
                  <a:pt x="106" y="0"/>
                </a:moveTo>
                <a:lnTo>
                  <a:pt x="106" y="9"/>
                </a:lnTo>
                <a:lnTo>
                  <a:pt x="106" y="18"/>
                </a:lnTo>
                <a:lnTo>
                  <a:pt x="102" y="27"/>
                </a:lnTo>
                <a:lnTo>
                  <a:pt x="102" y="36"/>
                </a:lnTo>
                <a:lnTo>
                  <a:pt x="98" y="40"/>
                </a:lnTo>
                <a:lnTo>
                  <a:pt x="93" y="40"/>
                </a:lnTo>
                <a:lnTo>
                  <a:pt x="93" y="40"/>
                </a:lnTo>
                <a:lnTo>
                  <a:pt x="89" y="31"/>
                </a:lnTo>
                <a:lnTo>
                  <a:pt x="89" y="31"/>
                </a:lnTo>
                <a:lnTo>
                  <a:pt x="80" y="31"/>
                </a:lnTo>
                <a:lnTo>
                  <a:pt x="75" y="40"/>
                </a:lnTo>
                <a:lnTo>
                  <a:pt x="75" y="45"/>
                </a:lnTo>
                <a:lnTo>
                  <a:pt x="75" y="58"/>
                </a:lnTo>
                <a:lnTo>
                  <a:pt x="80" y="62"/>
                </a:lnTo>
                <a:lnTo>
                  <a:pt x="84" y="58"/>
                </a:lnTo>
                <a:lnTo>
                  <a:pt x="84" y="58"/>
                </a:lnTo>
                <a:lnTo>
                  <a:pt x="89" y="58"/>
                </a:lnTo>
                <a:lnTo>
                  <a:pt x="98" y="58"/>
                </a:lnTo>
                <a:lnTo>
                  <a:pt x="98" y="62"/>
                </a:lnTo>
                <a:lnTo>
                  <a:pt x="106" y="62"/>
                </a:lnTo>
                <a:lnTo>
                  <a:pt x="106" y="67"/>
                </a:lnTo>
                <a:lnTo>
                  <a:pt x="111" y="67"/>
                </a:lnTo>
                <a:lnTo>
                  <a:pt x="106" y="62"/>
                </a:lnTo>
                <a:lnTo>
                  <a:pt x="111" y="67"/>
                </a:lnTo>
                <a:lnTo>
                  <a:pt x="111" y="71"/>
                </a:lnTo>
                <a:lnTo>
                  <a:pt x="111" y="71"/>
                </a:lnTo>
                <a:lnTo>
                  <a:pt x="106" y="62"/>
                </a:lnTo>
                <a:lnTo>
                  <a:pt x="111" y="67"/>
                </a:lnTo>
                <a:lnTo>
                  <a:pt x="106" y="62"/>
                </a:lnTo>
                <a:lnTo>
                  <a:pt x="106" y="67"/>
                </a:lnTo>
                <a:lnTo>
                  <a:pt x="111" y="71"/>
                </a:lnTo>
                <a:lnTo>
                  <a:pt x="115" y="76"/>
                </a:lnTo>
                <a:lnTo>
                  <a:pt x="120" y="71"/>
                </a:lnTo>
                <a:lnTo>
                  <a:pt x="124" y="67"/>
                </a:lnTo>
                <a:lnTo>
                  <a:pt x="120" y="71"/>
                </a:lnTo>
                <a:lnTo>
                  <a:pt x="129" y="71"/>
                </a:lnTo>
                <a:lnTo>
                  <a:pt x="129" y="62"/>
                </a:lnTo>
                <a:lnTo>
                  <a:pt x="137" y="67"/>
                </a:lnTo>
                <a:lnTo>
                  <a:pt x="137" y="67"/>
                </a:lnTo>
                <a:lnTo>
                  <a:pt x="133" y="62"/>
                </a:lnTo>
                <a:lnTo>
                  <a:pt x="137" y="67"/>
                </a:lnTo>
                <a:lnTo>
                  <a:pt x="146" y="71"/>
                </a:lnTo>
                <a:lnTo>
                  <a:pt x="146" y="76"/>
                </a:lnTo>
                <a:lnTo>
                  <a:pt x="155" y="93"/>
                </a:lnTo>
                <a:lnTo>
                  <a:pt x="155" y="89"/>
                </a:lnTo>
                <a:lnTo>
                  <a:pt x="182" y="89"/>
                </a:lnTo>
                <a:lnTo>
                  <a:pt x="186" y="84"/>
                </a:lnTo>
                <a:lnTo>
                  <a:pt x="191" y="71"/>
                </a:lnTo>
                <a:lnTo>
                  <a:pt x="195" y="71"/>
                </a:lnTo>
                <a:lnTo>
                  <a:pt x="200" y="67"/>
                </a:lnTo>
                <a:lnTo>
                  <a:pt x="213" y="67"/>
                </a:lnTo>
                <a:lnTo>
                  <a:pt x="217" y="67"/>
                </a:lnTo>
                <a:lnTo>
                  <a:pt x="222" y="62"/>
                </a:lnTo>
                <a:lnTo>
                  <a:pt x="226" y="62"/>
                </a:lnTo>
                <a:lnTo>
                  <a:pt x="226" y="62"/>
                </a:lnTo>
                <a:lnTo>
                  <a:pt x="235" y="71"/>
                </a:lnTo>
                <a:lnTo>
                  <a:pt x="240" y="71"/>
                </a:lnTo>
                <a:lnTo>
                  <a:pt x="244" y="71"/>
                </a:lnTo>
                <a:lnTo>
                  <a:pt x="244" y="71"/>
                </a:lnTo>
                <a:lnTo>
                  <a:pt x="253" y="76"/>
                </a:lnTo>
                <a:lnTo>
                  <a:pt x="257" y="76"/>
                </a:lnTo>
                <a:lnTo>
                  <a:pt x="262" y="84"/>
                </a:lnTo>
                <a:lnTo>
                  <a:pt x="266" y="84"/>
                </a:lnTo>
                <a:lnTo>
                  <a:pt x="266" y="80"/>
                </a:lnTo>
                <a:lnTo>
                  <a:pt x="266" y="76"/>
                </a:lnTo>
                <a:lnTo>
                  <a:pt x="271" y="71"/>
                </a:lnTo>
                <a:lnTo>
                  <a:pt x="275" y="71"/>
                </a:lnTo>
                <a:lnTo>
                  <a:pt x="280" y="76"/>
                </a:lnTo>
                <a:lnTo>
                  <a:pt x="284" y="76"/>
                </a:lnTo>
                <a:lnTo>
                  <a:pt x="284" y="71"/>
                </a:lnTo>
                <a:lnTo>
                  <a:pt x="288" y="62"/>
                </a:lnTo>
                <a:lnTo>
                  <a:pt x="293" y="62"/>
                </a:lnTo>
                <a:lnTo>
                  <a:pt x="302" y="62"/>
                </a:lnTo>
                <a:lnTo>
                  <a:pt x="302" y="58"/>
                </a:lnTo>
                <a:lnTo>
                  <a:pt x="306" y="62"/>
                </a:lnTo>
                <a:lnTo>
                  <a:pt x="315" y="62"/>
                </a:lnTo>
                <a:lnTo>
                  <a:pt x="319" y="62"/>
                </a:lnTo>
                <a:lnTo>
                  <a:pt x="328" y="58"/>
                </a:lnTo>
                <a:lnTo>
                  <a:pt x="333" y="67"/>
                </a:lnTo>
                <a:lnTo>
                  <a:pt x="346" y="76"/>
                </a:lnTo>
                <a:lnTo>
                  <a:pt x="351" y="80"/>
                </a:lnTo>
                <a:lnTo>
                  <a:pt x="346" y="84"/>
                </a:lnTo>
                <a:lnTo>
                  <a:pt x="346" y="89"/>
                </a:lnTo>
                <a:lnTo>
                  <a:pt x="346" y="93"/>
                </a:lnTo>
                <a:lnTo>
                  <a:pt x="337" y="93"/>
                </a:lnTo>
                <a:lnTo>
                  <a:pt x="333" y="93"/>
                </a:lnTo>
                <a:lnTo>
                  <a:pt x="328" y="89"/>
                </a:lnTo>
                <a:lnTo>
                  <a:pt x="324" y="89"/>
                </a:lnTo>
                <a:lnTo>
                  <a:pt x="319" y="98"/>
                </a:lnTo>
                <a:lnTo>
                  <a:pt x="319" y="98"/>
                </a:lnTo>
                <a:lnTo>
                  <a:pt x="319" y="102"/>
                </a:lnTo>
                <a:lnTo>
                  <a:pt x="319" y="107"/>
                </a:lnTo>
                <a:lnTo>
                  <a:pt x="315" y="107"/>
                </a:lnTo>
                <a:lnTo>
                  <a:pt x="311" y="107"/>
                </a:lnTo>
                <a:lnTo>
                  <a:pt x="306" y="111"/>
                </a:lnTo>
                <a:lnTo>
                  <a:pt x="306" y="115"/>
                </a:lnTo>
                <a:lnTo>
                  <a:pt x="306" y="115"/>
                </a:lnTo>
                <a:lnTo>
                  <a:pt x="306" y="120"/>
                </a:lnTo>
                <a:lnTo>
                  <a:pt x="306" y="124"/>
                </a:lnTo>
                <a:lnTo>
                  <a:pt x="306" y="133"/>
                </a:lnTo>
                <a:lnTo>
                  <a:pt x="311" y="133"/>
                </a:lnTo>
                <a:lnTo>
                  <a:pt x="319" y="133"/>
                </a:lnTo>
                <a:lnTo>
                  <a:pt x="324" y="133"/>
                </a:lnTo>
                <a:lnTo>
                  <a:pt x="324" y="133"/>
                </a:lnTo>
                <a:lnTo>
                  <a:pt x="324" y="142"/>
                </a:lnTo>
                <a:lnTo>
                  <a:pt x="324" y="151"/>
                </a:lnTo>
                <a:lnTo>
                  <a:pt x="315" y="155"/>
                </a:lnTo>
                <a:lnTo>
                  <a:pt x="315" y="160"/>
                </a:lnTo>
                <a:lnTo>
                  <a:pt x="311" y="160"/>
                </a:lnTo>
                <a:lnTo>
                  <a:pt x="306" y="160"/>
                </a:lnTo>
                <a:lnTo>
                  <a:pt x="306" y="155"/>
                </a:lnTo>
                <a:lnTo>
                  <a:pt x="306" y="155"/>
                </a:lnTo>
                <a:lnTo>
                  <a:pt x="293" y="155"/>
                </a:lnTo>
                <a:lnTo>
                  <a:pt x="288" y="155"/>
                </a:lnTo>
                <a:lnTo>
                  <a:pt x="288" y="160"/>
                </a:lnTo>
                <a:lnTo>
                  <a:pt x="284" y="164"/>
                </a:lnTo>
                <a:lnTo>
                  <a:pt x="288" y="169"/>
                </a:lnTo>
                <a:lnTo>
                  <a:pt x="284" y="182"/>
                </a:lnTo>
                <a:lnTo>
                  <a:pt x="288" y="186"/>
                </a:lnTo>
                <a:lnTo>
                  <a:pt x="288" y="195"/>
                </a:lnTo>
                <a:lnTo>
                  <a:pt x="288" y="204"/>
                </a:lnTo>
                <a:lnTo>
                  <a:pt x="284" y="217"/>
                </a:lnTo>
                <a:lnTo>
                  <a:pt x="284" y="222"/>
                </a:lnTo>
                <a:lnTo>
                  <a:pt x="284" y="226"/>
                </a:lnTo>
                <a:lnTo>
                  <a:pt x="284" y="235"/>
                </a:lnTo>
                <a:lnTo>
                  <a:pt x="288" y="248"/>
                </a:lnTo>
                <a:lnTo>
                  <a:pt x="280" y="253"/>
                </a:lnTo>
                <a:lnTo>
                  <a:pt x="271" y="248"/>
                </a:lnTo>
                <a:lnTo>
                  <a:pt x="262" y="248"/>
                </a:lnTo>
                <a:lnTo>
                  <a:pt x="257" y="244"/>
                </a:lnTo>
                <a:lnTo>
                  <a:pt x="253" y="248"/>
                </a:lnTo>
                <a:lnTo>
                  <a:pt x="248" y="248"/>
                </a:lnTo>
                <a:lnTo>
                  <a:pt x="240" y="244"/>
                </a:lnTo>
                <a:lnTo>
                  <a:pt x="231" y="240"/>
                </a:lnTo>
                <a:lnTo>
                  <a:pt x="226" y="240"/>
                </a:lnTo>
                <a:lnTo>
                  <a:pt x="226" y="248"/>
                </a:lnTo>
                <a:lnTo>
                  <a:pt x="222" y="248"/>
                </a:lnTo>
                <a:lnTo>
                  <a:pt x="222" y="248"/>
                </a:lnTo>
                <a:lnTo>
                  <a:pt x="208" y="262"/>
                </a:lnTo>
                <a:lnTo>
                  <a:pt x="208" y="266"/>
                </a:lnTo>
                <a:lnTo>
                  <a:pt x="204" y="271"/>
                </a:lnTo>
                <a:lnTo>
                  <a:pt x="200" y="271"/>
                </a:lnTo>
                <a:lnTo>
                  <a:pt x="195" y="262"/>
                </a:lnTo>
                <a:lnTo>
                  <a:pt x="182" y="257"/>
                </a:lnTo>
                <a:lnTo>
                  <a:pt x="169" y="257"/>
                </a:lnTo>
                <a:lnTo>
                  <a:pt x="164" y="262"/>
                </a:lnTo>
                <a:lnTo>
                  <a:pt x="160" y="262"/>
                </a:lnTo>
                <a:lnTo>
                  <a:pt x="155" y="262"/>
                </a:lnTo>
                <a:lnTo>
                  <a:pt x="151" y="262"/>
                </a:lnTo>
                <a:lnTo>
                  <a:pt x="151" y="262"/>
                </a:lnTo>
                <a:lnTo>
                  <a:pt x="146" y="262"/>
                </a:lnTo>
                <a:lnTo>
                  <a:pt x="146" y="262"/>
                </a:lnTo>
                <a:lnTo>
                  <a:pt x="142" y="262"/>
                </a:lnTo>
                <a:lnTo>
                  <a:pt x="137" y="266"/>
                </a:lnTo>
                <a:lnTo>
                  <a:pt x="129" y="275"/>
                </a:lnTo>
                <a:lnTo>
                  <a:pt x="120" y="284"/>
                </a:lnTo>
                <a:lnTo>
                  <a:pt x="120" y="284"/>
                </a:lnTo>
                <a:lnTo>
                  <a:pt x="115" y="284"/>
                </a:lnTo>
                <a:lnTo>
                  <a:pt x="106" y="284"/>
                </a:lnTo>
                <a:lnTo>
                  <a:pt x="98" y="284"/>
                </a:lnTo>
                <a:lnTo>
                  <a:pt x="84" y="288"/>
                </a:lnTo>
                <a:lnTo>
                  <a:pt x="84" y="288"/>
                </a:lnTo>
                <a:lnTo>
                  <a:pt x="80" y="288"/>
                </a:lnTo>
                <a:lnTo>
                  <a:pt x="75" y="280"/>
                </a:lnTo>
                <a:lnTo>
                  <a:pt x="71" y="280"/>
                </a:lnTo>
                <a:lnTo>
                  <a:pt x="66" y="280"/>
                </a:lnTo>
                <a:lnTo>
                  <a:pt x="66" y="284"/>
                </a:lnTo>
                <a:lnTo>
                  <a:pt x="62" y="280"/>
                </a:lnTo>
                <a:lnTo>
                  <a:pt x="62" y="275"/>
                </a:lnTo>
                <a:lnTo>
                  <a:pt x="62" y="266"/>
                </a:lnTo>
                <a:lnTo>
                  <a:pt x="71" y="257"/>
                </a:lnTo>
                <a:lnTo>
                  <a:pt x="71" y="257"/>
                </a:lnTo>
                <a:lnTo>
                  <a:pt x="71" y="253"/>
                </a:lnTo>
                <a:lnTo>
                  <a:pt x="71" y="248"/>
                </a:lnTo>
                <a:lnTo>
                  <a:pt x="71" y="244"/>
                </a:lnTo>
                <a:lnTo>
                  <a:pt x="71" y="240"/>
                </a:lnTo>
                <a:lnTo>
                  <a:pt x="71" y="235"/>
                </a:lnTo>
                <a:lnTo>
                  <a:pt x="66" y="235"/>
                </a:lnTo>
                <a:lnTo>
                  <a:pt x="66" y="235"/>
                </a:lnTo>
                <a:lnTo>
                  <a:pt x="62" y="231"/>
                </a:lnTo>
                <a:lnTo>
                  <a:pt x="66" y="231"/>
                </a:lnTo>
                <a:lnTo>
                  <a:pt x="71" y="226"/>
                </a:lnTo>
                <a:lnTo>
                  <a:pt x="75" y="222"/>
                </a:lnTo>
                <a:lnTo>
                  <a:pt x="66" y="209"/>
                </a:lnTo>
                <a:lnTo>
                  <a:pt x="62" y="209"/>
                </a:lnTo>
                <a:lnTo>
                  <a:pt x="53" y="209"/>
                </a:lnTo>
                <a:lnTo>
                  <a:pt x="53" y="204"/>
                </a:lnTo>
                <a:lnTo>
                  <a:pt x="53" y="204"/>
                </a:lnTo>
                <a:lnTo>
                  <a:pt x="58" y="200"/>
                </a:lnTo>
                <a:lnTo>
                  <a:pt x="62" y="200"/>
                </a:lnTo>
                <a:lnTo>
                  <a:pt x="66" y="195"/>
                </a:lnTo>
                <a:lnTo>
                  <a:pt x="71" y="195"/>
                </a:lnTo>
                <a:lnTo>
                  <a:pt x="66" y="178"/>
                </a:lnTo>
                <a:lnTo>
                  <a:pt x="62" y="178"/>
                </a:lnTo>
                <a:lnTo>
                  <a:pt x="58" y="178"/>
                </a:lnTo>
                <a:lnTo>
                  <a:pt x="53" y="173"/>
                </a:lnTo>
                <a:lnTo>
                  <a:pt x="53" y="173"/>
                </a:lnTo>
                <a:lnTo>
                  <a:pt x="49" y="169"/>
                </a:lnTo>
                <a:lnTo>
                  <a:pt x="40" y="169"/>
                </a:lnTo>
                <a:lnTo>
                  <a:pt x="35" y="169"/>
                </a:lnTo>
                <a:lnTo>
                  <a:pt x="31" y="169"/>
                </a:lnTo>
                <a:lnTo>
                  <a:pt x="22" y="164"/>
                </a:lnTo>
                <a:lnTo>
                  <a:pt x="9" y="160"/>
                </a:lnTo>
                <a:lnTo>
                  <a:pt x="9" y="151"/>
                </a:lnTo>
                <a:lnTo>
                  <a:pt x="4" y="151"/>
                </a:lnTo>
                <a:lnTo>
                  <a:pt x="0" y="147"/>
                </a:lnTo>
                <a:lnTo>
                  <a:pt x="4" y="147"/>
                </a:lnTo>
                <a:lnTo>
                  <a:pt x="0" y="138"/>
                </a:lnTo>
                <a:lnTo>
                  <a:pt x="0" y="133"/>
                </a:lnTo>
                <a:lnTo>
                  <a:pt x="0" y="133"/>
                </a:lnTo>
                <a:lnTo>
                  <a:pt x="9" y="138"/>
                </a:lnTo>
                <a:lnTo>
                  <a:pt x="18" y="133"/>
                </a:lnTo>
                <a:lnTo>
                  <a:pt x="22" y="133"/>
                </a:lnTo>
                <a:lnTo>
                  <a:pt x="31" y="133"/>
                </a:lnTo>
                <a:lnTo>
                  <a:pt x="27" y="124"/>
                </a:lnTo>
                <a:lnTo>
                  <a:pt x="22" y="120"/>
                </a:lnTo>
                <a:lnTo>
                  <a:pt x="22" y="115"/>
                </a:lnTo>
                <a:lnTo>
                  <a:pt x="22" y="107"/>
                </a:lnTo>
                <a:lnTo>
                  <a:pt x="18" y="102"/>
                </a:lnTo>
                <a:lnTo>
                  <a:pt x="18" y="98"/>
                </a:lnTo>
                <a:lnTo>
                  <a:pt x="18" y="93"/>
                </a:lnTo>
                <a:lnTo>
                  <a:pt x="18" y="80"/>
                </a:lnTo>
                <a:lnTo>
                  <a:pt x="27" y="76"/>
                </a:lnTo>
                <a:lnTo>
                  <a:pt x="31" y="76"/>
                </a:lnTo>
                <a:lnTo>
                  <a:pt x="35" y="71"/>
                </a:lnTo>
                <a:lnTo>
                  <a:pt x="31" y="62"/>
                </a:lnTo>
                <a:lnTo>
                  <a:pt x="31" y="62"/>
                </a:lnTo>
                <a:lnTo>
                  <a:pt x="35" y="58"/>
                </a:lnTo>
                <a:lnTo>
                  <a:pt x="40" y="49"/>
                </a:lnTo>
                <a:lnTo>
                  <a:pt x="44" y="45"/>
                </a:lnTo>
                <a:lnTo>
                  <a:pt x="49" y="40"/>
                </a:lnTo>
                <a:lnTo>
                  <a:pt x="49" y="36"/>
                </a:lnTo>
                <a:lnTo>
                  <a:pt x="58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lnTo>
                  <a:pt x="53" y="22"/>
                </a:lnTo>
                <a:lnTo>
                  <a:pt x="53" y="22"/>
                </a:lnTo>
                <a:lnTo>
                  <a:pt x="53" y="18"/>
                </a:lnTo>
                <a:lnTo>
                  <a:pt x="58" y="9"/>
                </a:lnTo>
                <a:lnTo>
                  <a:pt x="58" y="9"/>
                </a:lnTo>
                <a:lnTo>
                  <a:pt x="62" y="5"/>
                </a:lnTo>
                <a:lnTo>
                  <a:pt x="66" y="5"/>
                </a:lnTo>
                <a:lnTo>
                  <a:pt x="71" y="5"/>
                </a:lnTo>
                <a:lnTo>
                  <a:pt x="75" y="5"/>
                </a:lnTo>
                <a:lnTo>
                  <a:pt x="89" y="0"/>
                </a:lnTo>
                <a:lnTo>
                  <a:pt x="93" y="5"/>
                </a:lnTo>
                <a:lnTo>
                  <a:pt x="98" y="0"/>
                </a:lnTo>
                <a:lnTo>
                  <a:pt x="106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5" name="Freeform 1068">
            <a:extLst>
              <a:ext uri="{FF2B5EF4-FFF2-40B4-BE49-F238E27FC236}">
                <a16:creationId xmlns:a16="http://schemas.microsoft.com/office/drawing/2014/main" id="{575251C4-68C7-4CB1-81F8-F1ABFBFFD518}"/>
              </a:ext>
            </a:extLst>
          </p:cNvPr>
          <p:cNvSpPr>
            <a:spLocks/>
          </p:cNvSpPr>
          <p:nvPr/>
        </p:nvSpPr>
        <p:spPr bwMode="auto">
          <a:xfrm>
            <a:off x="6305855" y="3083984"/>
            <a:ext cx="412552" cy="317004"/>
          </a:xfrm>
          <a:custGeom>
            <a:avLst/>
            <a:gdLst>
              <a:gd name="T0" fmla="*/ 67 w 462"/>
              <a:gd name="T1" fmla="*/ 13 h 355"/>
              <a:gd name="T2" fmla="*/ 80 w 462"/>
              <a:gd name="T3" fmla="*/ 49 h 355"/>
              <a:gd name="T4" fmla="*/ 129 w 462"/>
              <a:gd name="T5" fmla="*/ 93 h 355"/>
              <a:gd name="T6" fmla="*/ 182 w 462"/>
              <a:gd name="T7" fmla="*/ 106 h 355"/>
              <a:gd name="T8" fmla="*/ 226 w 462"/>
              <a:gd name="T9" fmla="*/ 98 h 355"/>
              <a:gd name="T10" fmla="*/ 258 w 462"/>
              <a:gd name="T11" fmla="*/ 89 h 355"/>
              <a:gd name="T12" fmla="*/ 289 w 462"/>
              <a:gd name="T13" fmla="*/ 80 h 355"/>
              <a:gd name="T14" fmla="*/ 311 w 462"/>
              <a:gd name="T15" fmla="*/ 80 h 355"/>
              <a:gd name="T16" fmla="*/ 346 w 462"/>
              <a:gd name="T17" fmla="*/ 71 h 355"/>
              <a:gd name="T18" fmla="*/ 377 w 462"/>
              <a:gd name="T19" fmla="*/ 80 h 355"/>
              <a:gd name="T20" fmla="*/ 404 w 462"/>
              <a:gd name="T21" fmla="*/ 111 h 355"/>
              <a:gd name="T22" fmla="*/ 431 w 462"/>
              <a:gd name="T23" fmla="*/ 142 h 355"/>
              <a:gd name="T24" fmla="*/ 444 w 462"/>
              <a:gd name="T25" fmla="*/ 160 h 355"/>
              <a:gd name="T26" fmla="*/ 453 w 462"/>
              <a:gd name="T27" fmla="*/ 168 h 355"/>
              <a:gd name="T28" fmla="*/ 462 w 462"/>
              <a:gd name="T29" fmla="*/ 182 h 355"/>
              <a:gd name="T30" fmla="*/ 453 w 462"/>
              <a:gd name="T31" fmla="*/ 191 h 355"/>
              <a:gd name="T32" fmla="*/ 439 w 462"/>
              <a:gd name="T33" fmla="*/ 213 h 355"/>
              <a:gd name="T34" fmla="*/ 444 w 462"/>
              <a:gd name="T35" fmla="*/ 222 h 355"/>
              <a:gd name="T36" fmla="*/ 439 w 462"/>
              <a:gd name="T37" fmla="*/ 239 h 355"/>
              <a:gd name="T38" fmla="*/ 435 w 462"/>
              <a:gd name="T39" fmla="*/ 270 h 355"/>
              <a:gd name="T40" fmla="*/ 435 w 462"/>
              <a:gd name="T41" fmla="*/ 297 h 355"/>
              <a:gd name="T42" fmla="*/ 408 w 462"/>
              <a:gd name="T43" fmla="*/ 333 h 355"/>
              <a:gd name="T44" fmla="*/ 395 w 462"/>
              <a:gd name="T45" fmla="*/ 355 h 355"/>
              <a:gd name="T46" fmla="*/ 377 w 462"/>
              <a:gd name="T47" fmla="*/ 346 h 355"/>
              <a:gd name="T48" fmla="*/ 364 w 462"/>
              <a:gd name="T49" fmla="*/ 324 h 355"/>
              <a:gd name="T50" fmla="*/ 324 w 462"/>
              <a:gd name="T51" fmla="*/ 310 h 355"/>
              <a:gd name="T52" fmla="*/ 311 w 462"/>
              <a:gd name="T53" fmla="*/ 301 h 355"/>
              <a:gd name="T54" fmla="*/ 302 w 462"/>
              <a:gd name="T55" fmla="*/ 310 h 355"/>
              <a:gd name="T56" fmla="*/ 289 w 462"/>
              <a:gd name="T57" fmla="*/ 301 h 355"/>
              <a:gd name="T58" fmla="*/ 258 w 462"/>
              <a:gd name="T59" fmla="*/ 270 h 355"/>
              <a:gd name="T60" fmla="*/ 297 w 462"/>
              <a:gd name="T61" fmla="*/ 248 h 355"/>
              <a:gd name="T62" fmla="*/ 289 w 462"/>
              <a:gd name="T63" fmla="*/ 231 h 355"/>
              <a:gd name="T64" fmla="*/ 271 w 462"/>
              <a:gd name="T65" fmla="*/ 217 h 355"/>
              <a:gd name="T66" fmla="*/ 249 w 462"/>
              <a:gd name="T67" fmla="*/ 217 h 355"/>
              <a:gd name="T68" fmla="*/ 235 w 462"/>
              <a:gd name="T69" fmla="*/ 208 h 355"/>
              <a:gd name="T70" fmla="*/ 218 w 462"/>
              <a:gd name="T71" fmla="*/ 204 h 355"/>
              <a:gd name="T72" fmla="*/ 204 w 462"/>
              <a:gd name="T73" fmla="*/ 186 h 355"/>
              <a:gd name="T74" fmla="*/ 200 w 462"/>
              <a:gd name="T75" fmla="*/ 195 h 355"/>
              <a:gd name="T76" fmla="*/ 169 w 462"/>
              <a:gd name="T77" fmla="*/ 208 h 355"/>
              <a:gd name="T78" fmla="*/ 147 w 462"/>
              <a:gd name="T79" fmla="*/ 217 h 355"/>
              <a:gd name="T80" fmla="*/ 124 w 462"/>
              <a:gd name="T81" fmla="*/ 208 h 355"/>
              <a:gd name="T82" fmla="*/ 129 w 462"/>
              <a:gd name="T83" fmla="*/ 213 h 355"/>
              <a:gd name="T84" fmla="*/ 107 w 462"/>
              <a:gd name="T85" fmla="*/ 239 h 355"/>
              <a:gd name="T86" fmla="*/ 102 w 462"/>
              <a:gd name="T87" fmla="*/ 253 h 355"/>
              <a:gd name="T88" fmla="*/ 76 w 462"/>
              <a:gd name="T89" fmla="*/ 248 h 355"/>
              <a:gd name="T90" fmla="*/ 67 w 462"/>
              <a:gd name="T91" fmla="*/ 244 h 355"/>
              <a:gd name="T92" fmla="*/ 31 w 462"/>
              <a:gd name="T93" fmla="*/ 248 h 355"/>
              <a:gd name="T94" fmla="*/ 27 w 462"/>
              <a:gd name="T95" fmla="*/ 235 h 355"/>
              <a:gd name="T96" fmla="*/ 22 w 462"/>
              <a:gd name="T97" fmla="*/ 200 h 355"/>
              <a:gd name="T98" fmla="*/ 5 w 462"/>
              <a:gd name="T99" fmla="*/ 177 h 355"/>
              <a:gd name="T100" fmla="*/ 18 w 462"/>
              <a:gd name="T101" fmla="*/ 160 h 355"/>
              <a:gd name="T102" fmla="*/ 36 w 462"/>
              <a:gd name="T103" fmla="*/ 160 h 355"/>
              <a:gd name="T104" fmla="*/ 44 w 462"/>
              <a:gd name="T105" fmla="*/ 155 h 355"/>
              <a:gd name="T106" fmla="*/ 44 w 462"/>
              <a:gd name="T107" fmla="*/ 151 h 355"/>
              <a:gd name="T108" fmla="*/ 13 w 462"/>
              <a:gd name="T109" fmla="*/ 151 h 355"/>
              <a:gd name="T110" fmla="*/ 5 w 462"/>
              <a:gd name="T111" fmla="*/ 142 h 355"/>
              <a:gd name="T112" fmla="*/ 13 w 462"/>
              <a:gd name="T113" fmla="*/ 120 h 355"/>
              <a:gd name="T114" fmla="*/ 9 w 462"/>
              <a:gd name="T115" fmla="*/ 102 h 355"/>
              <a:gd name="T116" fmla="*/ 9 w 462"/>
              <a:gd name="T117" fmla="*/ 75 h 355"/>
              <a:gd name="T118" fmla="*/ 18 w 462"/>
              <a:gd name="T119" fmla="*/ 67 h 355"/>
              <a:gd name="T120" fmla="*/ 22 w 462"/>
              <a:gd name="T121" fmla="*/ 53 h 355"/>
              <a:gd name="T122" fmla="*/ 36 w 462"/>
              <a:gd name="T123" fmla="*/ 36 h 355"/>
              <a:gd name="T124" fmla="*/ 49 w 462"/>
              <a:gd name="T125" fmla="*/ 9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2" h="355">
                <a:moveTo>
                  <a:pt x="53" y="0"/>
                </a:moveTo>
                <a:lnTo>
                  <a:pt x="58" y="4"/>
                </a:lnTo>
                <a:lnTo>
                  <a:pt x="62" y="9"/>
                </a:lnTo>
                <a:lnTo>
                  <a:pt x="67" y="13"/>
                </a:lnTo>
                <a:lnTo>
                  <a:pt x="71" y="13"/>
                </a:lnTo>
                <a:lnTo>
                  <a:pt x="76" y="22"/>
                </a:lnTo>
                <a:lnTo>
                  <a:pt x="76" y="31"/>
                </a:lnTo>
                <a:lnTo>
                  <a:pt x="80" y="49"/>
                </a:lnTo>
                <a:lnTo>
                  <a:pt x="93" y="62"/>
                </a:lnTo>
                <a:lnTo>
                  <a:pt x="102" y="71"/>
                </a:lnTo>
                <a:lnTo>
                  <a:pt x="120" y="84"/>
                </a:lnTo>
                <a:lnTo>
                  <a:pt x="129" y="93"/>
                </a:lnTo>
                <a:lnTo>
                  <a:pt x="142" y="98"/>
                </a:lnTo>
                <a:lnTo>
                  <a:pt x="155" y="98"/>
                </a:lnTo>
                <a:lnTo>
                  <a:pt x="169" y="102"/>
                </a:lnTo>
                <a:lnTo>
                  <a:pt x="182" y="106"/>
                </a:lnTo>
                <a:lnTo>
                  <a:pt x="195" y="102"/>
                </a:lnTo>
                <a:lnTo>
                  <a:pt x="204" y="102"/>
                </a:lnTo>
                <a:lnTo>
                  <a:pt x="213" y="102"/>
                </a:lnTo>
                <a:lnTo>
                  <a:pt x="226" y="98"/>
                </a:lnTo>
                <a:lnTo>
                  <a:pt x="235" y="98"/>
                </a:lnTo>
                <a:lnTo>
                  <a:pt x="244" y="93"/>
                </a:lnTo>
                <a:lnTo>
                  <a:pt x="249" y="89"/>
                </a:lnTo>
                <a:lnTo>
                  <a:pt x="258" y="89"/>
                </a:lnTo>
                <a:lnTo>
                  <a:pt x="266" y="89"/>
                </a:lnTo>
                <a:lnTo>
                  <a:pt x="275" y="84"/>
                </a:lnTo>
                <a:lnTo>
                  <a:pt x="280" y="84"/>
                </a:lnTo>
                <a:lnTo>
                  <a:pt x="289" y="80"/>
                </a:lnTo>
                <a:lnTo>
                  <a:pt x="293" y="84"/>
                </a:lnTo>
                <a:lnTo>
                  <a:pt x="302" y="80"/>
                </a:lnTo>
                <a:lnTo>
                  <a:pt x="306" y="80"/>
                </a:lnTo>
                <a:lnTo>
                  <a:pt x="311" y="80"/>
                </a:lnTo>
                <a:lnTo>
                  <a:pt x="324" y="80"/>
                </a:lnTo>
                <a:lnTo>
                  <a:pt x="329" y="75"/>
                </a:lnTo>
                <a:lnTo>
                  <a:pt x="337" y="75"/>
                </a:lnTo>
                <a:lnTo>
                  <a:pt x="346" y="71"/>
                </a:lnTo>
                <a:lnTo>
                  <a:pt x="355" y="71"/>
                </a:lnTo>
                <a:lnTo>
                  <a:pt x="360" y="75"/>
                </a:lnTo>
                <a:lnTo>
                  <a:pt x="368" y="80"/>
                </a:lnTo>
                <a:lnTo>
                  <a:pt x="377" y="80"/>
                </a:lnTo>
                <a:lnTo>
                  <a:pt x="382" y="84"/>
                </a:lnTo>
                <a:lnTo>
                  <a:pt x="391" y="89"/>
                </a:lnTo>
                <a:lnTo>
                  <a:pt x="400" y="98"/>
                </a:lnTo>
                <a:lnTo>
                  <a:pt x="404" y="111"/>
                </a:lnTo>
                <a:lnTo>
                  <a:pt x="408" y="124"/>
                </a:lnTo>
                <a:lnTo>
                  <a:pt x="413" y="133"/>
                </a:lnTo>
                <a:lnTo>
                  <a:pt x="422" y="137"/>
                </a:lnTo>
                <a:lnTo>
                  <a:pt x="431" y="142"/>
                </a:lnTo>
                <a:lnTo>
                  <a:pt x="435" y="146"/>
                </a:lnTo>
                <a:lnTo>
                  <a:pt x="439" y="146"/>
                </a:lnTo>
                <a:lnTo>
                  <a:pt x="444" y="151"/>
                </a:lnTo>
                <a:lnTo>
                  <a:pt x="444" y="160"/>
                </a:lnTo>
                <a:lnTo>
                  <a:pt x="448" y="160"/>
                </a:lnTo>
                <a:lnTo>
                  <a:pt x="448" y="164"/>
                </a:lnTo>
                <a:lnTo>
                  <a:pt x="453" y="164"/>
                </a:lnTo>
                <a:lnTo>
                  <a:pt x="453" y="168"/>
                </a:lnTo>
                <a:lnTo>
                  <a:pt x="457" y="168"/>
                </a:lnTo>
                <a:lnTo>
                  <a:pt x="457" y="177"/>
                </a:lnTo>
                <a:lnTo>
                  <a:pt x="457" y="177"/>
                </a:lnTo>
                <a:lnTo>
                  <a:pt x="462" y="182"/>
                </a:lnTo>
                <a:lnTo>
                  <a:pt x="462" y="182"/>
                </a:lnTo>
                <a:lnTo>
                  <a:pt x="462" y="186"/>
                </a:lnTo>
                <a:lnTo>
                  <a:pt x="457" y="186"/>
                </a:lnTo>
                <a:lnTo>
                  <a:pt x="453" y="191"/>
                </a:lnTo>
                <a:lnTo>
                  <a:pt x="448" y="195"/>
                </a:lnTo>
                <a:lnTo>
                  <a:pt x="444" y="204"/>
                </a:lnTo>
                <a:lnTo>
                  <a:pt x="439" y="208"/>
                </a:lnTo>
                <a:lnTo>
                  <a:pt x="439" y="213"/>
                </a:lnTo>
                <a:lnTo>
                  <a:pt x="439" y="213"/>
                </a:lnTo>
                <a:lnTo>
                  <a:pt x="439" y="217"/>
                </a:lnTo>
                <a:lnTo>
                  <a:pt x="444" y="217"/>
                </a:lnTo>
                <a:lnTo>
                  <a:pt x="444" y="222"/>
                </a:lnTo>
                <a:lnTo>
                  <a:pt x="444" y="226"/>
                </a:lnTo>
                <a:lnTo>
                  <a:pt x="439" y="226"/>
                </a:lnTo>
                <a:lnTo>
                  <a:pt x="439" y="231"/>
                </a:lnTo>
                <a:lnTo>
                  <a:pt x="439" y="239"/>
                </a:lnTo>
                <a:lnTo>
                  <a:pt x="439" y="248"/>
                </a:lnTo>
                <a:lnTo>
                  <a:pt x="435" y="253"/>
                </a:lnTo>
                <a:lnTo>
                  <a:pt x="435" y="262"/>
                </a:lnTo>
                <a:lnTo>
                  <a:pt x="435" y="270"/>
                </a:lnTo>
                <a:lnTo>
                  <a:pt x="435" y="275"/>
                </a:lnTo>
                <a:lnTo>
                  <a:pt x="435" y="279"/>
                </a:lnTo>
                <a:lnTo>
                  <a:pt x="435" y="288"/>
                </a:lnTo>
                <a:lnTo>
                  <a:pt x="435" y="297"/>
                </a:lnTo>
                <a:lnTo>
                  <a:pt x="431" y="301"/>
                </a:lnTo>
                <a:lnTo>
                  <a:pt x="426" y="315"/>
                </a:lnTo>
                <a:lnTo>
                  <a:pt x="417" y="324"/>
                </a:lnTo>
                <a:lnTo>
                  <a:pt x="408" y="333"/>
                </a:lnTo>
                <a:lnTo>
                  <a:pt x="408" y="341"/>
                </a:lnTo>
                <a:lnTo>
                  <a:pt x="404" y="346"/>
                </a:lnTo>
                <a:lnTo>
                  <a:pt x="400" y="350"/>
                </a:lnTo>
                <a:lnTo>
                  <a:pt x="395" y="355"/>
                </a:lnTo>
                <a:lnTo>
                  <a:pt x="391" y="346"/>
                </a:lnTo>
                <a:lnTo>
                  <a:pt x="386" y="346"/>
                </a:lnTo>
                <a:lnTo>
                  <a:pt x="382" y="341"/>
                </a:lnTo>
                <a:lnTo>
                  <a:pt x="377" y="346"/>
                </a:lnTo>
                <a:lnTo>
                  <a:pt x="373" y="346"/>
                </a:lnTo>
                <a:lnTo>
                  <a:pt x="373" y="341"/>
                </a:lnTo>
                <a:lnTo>
                  <a:pt x="364" y="333"/>
                </a:lnTo>
                <a:lnTo>
                  <a:pt x="364" y="324"/>
                </a:lnTo>
                <a:lnTo>
                  <a:pt x="355" y="319"/>
                </a:lnTo>
                <a:lnTo>
                  <a:pt x="333" y="310"/>
                </a:lnTo>
                <a:lnTo>
                  <a:pt x="324" y="310"/>
                </a:lnTo>
                <a:lnTo>
                  <a:pt x="324" y="310"/>
                </a:lnTo>
                <a:lnTo>
                  <a:pt x="320" y="310"/>
                </a:lnTo>
                <a:lnTo>
                  <a:pt x="320" y="306"/>
                </a:lnTo>
                <a:lnTo>
                  <a:pt x="315" y="301"/>
                </a:lnTo>
                <a:lnTo>
                  <a:pt x="311" y="301"/>
                </a:lnTo>
                <a:lnTo>
                  <a:pt x="306" y="306"/>
                </a:lnTo>
                <a:lnTo>
                  <a:pt x="306" y="306"/>
                </a:lnTo>
                <a:lnTo>
                  <a:pt x="306" y="310"/>
                </a:lnTo>
                <a:lnTo>
                  <a:pt x="302" y="310"/>
                </a:lnTo>
                <a:lnTo>
                  <a:pt x="302" y="310"/>
                </a:lnTo>
                <a:lnTo>
                  <a:pt x="302" y="310"/>
                </a:lnTo>
                <a:lnTo>
                  <a:pt x="293" y="306"/>
                </a:lnTo>
                <a:lnTo>
                  <a:pt x="289" y="301"/>
                </a:lnTo>
                <a:lnTo>
                  <a:pt x="280" y="297"/>
                </a:lnTo>
                <a:lnTo>
                  <a:pt x="266" y="284"/>
                </a:lnTo>
                <a:lnTo>
                  <a:pt x="262" y="275"/>
                </a:lnTo>
                <a:lnTo>
                  <a:pt x="258" y="270"/>
                </a:lnTo>
                <a:lnTo>
                  <a:pt x="271" y="266"/>
                </a:lnTo>
                <a:lnTo>
                  <a:pt x="284" y="262"/>
                </a:lnTo>
                <a:lnTo>
                  <a:pt x="293" y="253"/>
                </a:lnTo>
                <a:lnTo>
                  <a:pt x="297" y="248"/>
                </a:lnTo>
                <a:lnTo>
                  <a:pt x="297" y="248"/>
                </a:lnTo>
                <a:lnTo>
                  <a:pt x="293" y="239"/>
                </a:lnTo>
                <a:lnTo>
                  <a:pt x="289" y="231"/>
                </a:lnTo>
                <a:lnTo>
                  <a:pt x="289" y="231"/>
                </a:lnTo>
                <a:lnTo>
                  <a:pt x="284" y="226"/>
                </a:lnTo>
                <a:lnTo>
                  <a:pt x="280" y="222"/>
                </a:lnTo>
                <a:lnTo>
                  <a:pt x="271" y="222"/>
                </a:lnTo>
                <a:lnTo>
                  <a:pt x="271" y="217"/>
                </a:lnTo>
                <a:lnTo>
                  <a:pt x="266" y="213"/>
                </a:lnTo>
                <a:lnTo>
                  <a:pt x="262" y="213"/>
                </a:lnTo>
                <a:lnTo>
                  <a:pt x="258" y="213"/>
                </a:lnTo>
                <a:lnTo>
                  <a:pt x="249" y="217"/>
                </a:lnTo>
                <a:lnTo>
                  <a:pt x="249" y="217"/>
                </a:lnTo>
                <a:lnTo>
                  <a:pt x="249" y="213"/>
                </a:lnTo>
                <a:lnTo>
                  <a:pt x="244" y="213"/>
                </a:lnTo>
                <a:lnTo>
                  <a:pt x="235" y="208"/>
                </a:lnTo>
                <a:lnTo>
                  <a:pt x="231" y="208"/>
                </a:lnTo>
                <a:lnTo>
                  <a:pt x="231" y="204"/>
                </a:lnTo>
                <a:lnTo>
                  <a:pt x="226" y="200"/>
                </a:lnTo>
                <a:lnTo>
                  <a:pt x="218" y="204"/>
                </a:lnTo>
                <a:lnTo>
                  <a:pt x="218" y="191"/>
                </a:lnTo>
                <a:lnTo>
                  <a:pt x="213" y="191"/>
                </a:lnTo>
                <a:lnTo>
                  <a:pt x="209" y="186"/>
                </a:lnTo>
                <a:lnTo>
                  <a:pt x="204" y="186"/>
                </a:lnTo>
                <a:lnTo>
                  <a:pt x="200" y="186"/>
                </a:lnTo>
                <a:lnTo>
                  <a:pt x="200" y="186"/>
                </a:lnTo>
                <a:lnTo>
                  <a:pt x="200" y="191"/>
                </a:lnTo>
                <a:lnTo>
                  <a:pt x="200" y="195"/>
                </a:lnTo>
                <a:lnTo>
                  <a:pt x="200" y="204"/>
                </a:lnTo>
                <a:lnTo>
                  <a:pt x="195" y="208"/>
                </a:lnTo>
                <a:lnTo>
                  <a:pt x="186" y="208"/>
                </a:lnTo>
                <a:lnTo>
                  <a:pt x="169" y="208"/>
                </a:lnTo>
                <a:lnTo>
                  <a:pt x="160" y="204"/>
                </a:lnTo>
                <a:lnTo>
                  <a:pt x="155" y="208"/>
                </a:lnTo>
                <a:lnTo>
                  <a:pt x="151" y="217"/>
                </a:lnTo>
                <a:lnTo>
                  <a:pt x="147" y="217"/>
                </a:lnTo>
                <a:lnTo>
                  <a:pt x="142" y="213"/>
                </a:lnTo>
                <a:lnTo>
                  <a:pt x="133" y="213"/>
                </a:lnTo>
                <a:lnTo>
                  <a:pt x="129" y="208"/>
                </a:lnTo>
                <a:lnTo>
                  <a:pt x="124" y="208"/>
                </a:lnTo>
                <a:lnTo>
                  <a:pt x="129" y="208"/>
                </a:lnTo>
                <a:lnTo>
                  <a:pt x="129" y="208"/>
                </a:lnTo>
                <a:lnTo>
                  <a:pt x="129" y="208"/>
                </a:lnTo>
                <a:lnTo>
                  <a:pt x="129" y="213"/>
                </a:lnTo>
                <a:lnTo>
                  <a:pt x="124" y="217"/>
                </a:lnTo>
                <a:lnTo>
                  <a:pt x="124" y="226"/>
                </a:lnTo>
                <a:lnTo>
                  <a:pt x="120" y="235"/>
                </a:lnTo>
                <a:lnTo>
                  <a:pt x="107" y="239"/>
                </a:lnTo>
                <a:lnTo>
                  <a:pt x="102" y="239"/>
                </a:lnTo>
                <a:lnTo>
                  <a:pt x="102" y="244"/>
                </a:lnTo>
                <a:lnTo>
                  <a:pt x="102" y="248"/>
                </a:lnTo>
                <a:lnTo>
                  <a:pt x="102" y="253"/>
                </a:lnTo>
                <a:lnTo>
                  <a:pt x="98" y="248"/>
                </a:lnTo>
                <a:lnTo>
                  <a:pt x="89" y="248"/>
                </a:lnTo>
                <a:lnTo>
                  <a:pt x="80" y="248"/>
                </a:lnTo>
                <a:lnTo>
                  <a:pt x="76" y="248"/>
                </a:lnTo>
                <a:lnTo>
                  <a:pt x="76" y="244"/>
                </a:lnTo>
                <a:lnTo>
                  <a:pt x="71" y="239"/>
                </a:lnTo>
                <a:lnTo>
                  <a:pt x="71" y="239"/>
                </a:lnTo>
                <a:lnTo>
                  <a:pt x="67" y="244"/>
                </a:lnTo>
                <a:lnTo>
                  <a:pt x="53" y="244"/>
                </a:lnTo>
                <a:lnTo>
                  <a:pt x="44" y="248"/>
                </a:lnTo>
                <a:lnTo>
                  <a:pt x="40" y="253"/>
                </a:lnTo>
                <a:lnTo>
                  <a:pt x="31" y="248"/>
                </a:lnTo>
                <a:lnTo>
                  <a:pt x="31" y="244"/>
                </a:lnTo>
                <a:lnTo>
                  <a:pt x="22" y="244"/>
                </a:lnTo>
                <a:lnTo>
                  <a:pt x="22" y="235"/>
                </a:lnTo>
                <a:lnTo>
                  <a:pt x="27" y="235"/>
                </a:lnTo>
                <a:lnTo>
                  <a:pt x="27" y="231"/>
                </a:lnTo>
                <a:lnTo>
                  <a:pt x="27" y="213"/>
                </a:lnTo>
                <a:lnTo>
                  <a:pt x="22" y="204"/>
                </a:lnTo>
                <a:lnTo>
                  <a:pt x="22" y="200"/>
                </a:lnTo>
                <a:lnTo>
                  <a:pt x="9" y="195"/>
                </a:lnTo>
                <a:lnTo>
                  <a:pt x="9" y="186"/>
                </a:lnTo>
                <a:lnTo>
                  <a:pt x="5" y="182"/>
                </a:lnTo>
                <a:lnTo>
                  <a:pt x="5" y="177"/>
                </a:lnTo>
                <a:lnTo>
                  <a:pt x="9" y="177"/>
                </a:lnTo>
                <a:lnTo>
                  <a:pt x="5" y="160"/>
                </a:lnTo>
                <a:lnTo>
                  <a:pt x="5" y="151"/>
                </a:lnTo>
                <a:lnTo>
                  <a:pt x="18" y="160"/>
                </a:lnTo>
                <a:lnTo>
                  <a:pt x="27" y="160"/>
                </a:lnTo>
                <a:lnTo>
                  <a:pt x="31" y="160"/>
                </a:lnTo>
                <a:lnTo>
                  <a:pt x="31" y="155"/>
                </a:lnTo>
                <a:lnTo>
                  <a:pt x="36" y="160"/>
                </a:lnTo>
                <a:lnTo>
                  <a:pt x="44" y="160"/>
                </a:lnTo>
                <a:lnTo>
                  <a:pt x="44" y="155"/>
                </a:lnTo>
                <a:lnTo>
                  <a:pt x="49" y="155"/>
                </a:lnTo>
                <a:lnTo>
                  <a:pt x="44" y="155"/>
                </a:lnTo>
                <a:lnTo>
                  <a:pt x="49" y="155"/>
                </a:lnTo>
                <a:lnTo>
                  <a:pt x="44" y="155"/>
                </a:lnTo>
                <a:lnTo>
                  <a:pt x="44" y="155"/>
                </a:lnTo>
                <a:lnTo>
                  <a:pt x="44" y="151"/>
                </a:lnTo>
                <a:lnTo>
                  <a:pt x="36" y="151"/>
                </a:lnTo>
                <a:lnTo>
                  <a:pt x="27" y="155"/>
                </a:lnTo>
                <a:lnTo>
                  <a:pt x="22" y="155"/>
                </a:lnTo>
                <a:lnTo>
                  <a:pt x="13" y="151"/>
                </a:lnTo>
                <a:lnTo>
                  <a:pt x="9" y="146"/>
                </a:lnTo>
                <a:lnTo>
                  <a:pt x="5" y="146"/>
                </a:lnTo>
                <a:lnTo>
                  <a:pt x="0" y="142"/>
                </a:lnTo>
                <a:lnTo>
                  <a:pt x="5" y="142"/>
                </a:lnTo>
                <a:lnTo>
                  <a:pt x="5" y="133"/>
                </a:lnTo>
                <a:lnTo>
                  <a:pt x="9" y="129"/>
                </a:lnTo>
                <a:lnTo>
                  <a:pt x="13" y="124"/>
                </a:lnTo>
                <a:lnTo>
                  <a:pt x="13" y="120"/>
                </a:lnTo>
                <a:lnTo>
                  <a:pt x="9" y="115"/>
                </a:lnTo>
                <a:lnTo>
                  <a:pt x="9" y="115"/>
                </a:lnTo>
                <a:lnTo>
                  <a:pt x="9" y="106"/>
                </a:lnTo>
                <a:lnTo>
                  <a:pt x="9" y="102"/>
                </a:lnTo>
                <a:lnTo>
                  <a:pt x="9" y="93"/>
                </a:lnTo>
                <a:lnTo>
                  <a:pt x="5" y="89"/>
                </a:lnTo>
                <a:lnTo>
                  <a:pt x="5" y="84"/>
                </a:lnTo>
                <a:lnTo>
                  <a:pt x="9" y="75"/>
                </a:lnTo>
                <a:lnTo>
                  <a:pt x="9" y="75"/>
                </a:lnTo>
                <a:lnTo>
                  <a:pt x="13" y="71"/>
                </a:lnTo>
                <a:lnTo>
                  <a:pt x="13" y="67"/>
                </a:lnTo>
                <a:lnTo>
                  <a:pt x="18" y="67"/>
                </a:lnTo>
                <a:lnTo>
                  <a:pt x="18" y="62"/>
                </a:lnTo>
                <a:lnTo>
                  <a:pt x="22" y="58"/>
                </a:lnTo>
                <a:lnTo>
                  <a:pt x="18" y="53"/>
                </a:lnTo>
                <a:lnTo>
                  <a:pt x="22" y="53"/>
                </a:lnTo>
                <a:lnTo>
                  <a:pt x="27" y="49"/>
                </a:lnTo>
                <a:lnTo>
                  <a:pt x="27" y="44"/>
                </a:lnTo>
                <a:lnTo>
                  <a:pt x="31" y="40"/>
                </a:lnTo>
                <a:lnTo>
                  <a:pt x="36" y="36"/>
                </a:lnTo>
                <a:lnTo>
                  <a:pt x="40" y="27"/>
                </a:lnTo>
                <a:lnTo>
                  <a:pt x="49" y="22"/>
                </a:lnTo>
                <a:lnTo>
                  <a:pt x="49" y="18"/>
                </a:lnTo>
                <a:lnTo>
                  <a:pt x="49" y="9"/>
                </a:lnTo>
                <a:lnTo>
                  <a:pt x="49" y="4"/>
                </a:lnTo>
                <a:lnTo>
                  <a:pt x="53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6" name="Freeform 1069">
            <a:extLst>
              <a:ext uri="{FF2B5EF4-FFF2-40B4-BE49-F238E27FC236}">
                <a16:creationId xmlns:a16="http://schemas.microsoft.com/office/drawing/2014/main" id="{05FFAEFA-8B6B-41E7-808C-F92C89CD93AC}"/>
              </a:ext>
            </a:extLst>
          </p:cNvPr>
          <p:cNvSpPr>
            <a:spLocks/>
          </p:cNvSpPr>
          <p:nvPr/>
        </p:nvSpPr>
        <p:spPr bwMode="auto">
          <a:xfrm>
            <a:off x="6305855" y="3083984"/>
            <a:ext cx="412552" cy="317004"/>
          </a:xfrm>
          <a:custGeom>
            <a:avLst/>
            <a:gdLst>
              <a:gd name="T0" fmla="*/ 67 w 462"/>
              <a:gd name="T1" fmla="*/ 13 h 355"/>
              <a:gd name="T2" fmla="*/ 80 w 462"/>
              <a:gd name="T3" fmla="*/ 49 h 355"/>
              <a:gd name="T4" fmla="*/ 129 w 462"/>
              <a:gd name="T5" fmla="*/ 93 h 355"/>
              <a:gd name="T6" fmla="*/ 182 w 462"/>
              <a:gd name="T7" fmla="*/ 106 h 355"/>
              <a:gd name="T8" fmla="*/ 226 w 462"/>
              <a:gd name="T9" fmla="*/ 98 h 355"/>
              <a:gd name="T10" fmla="*/ 258 w 462"/>
              <a:gd name="T11" fmla="*/ 89 h 355"/>
              <a:gd name="T12" fmla="*/ 289 w 462"/>
              <a:gd name="T13" fmla="*/ 80 h 355"/>
              <a:gd name="T14" fmla="*/ 311 w 462"/>
              <a:gd name="T15" fmla="*/ 80 h 355"/>
              <a:gd name="T16" fmla="*/ 346 w 462"/>
              <a:gd name="T17" fmla="*/ 71 h 355"/>
              <a:gd name="T18" fmla="*/ 377 w 462"/>
              <a:gd name="T19" fmla="*/ 80 h 355"/>
              <a:gd name="T20" fmla="*/ 404 w 462"/>
              <a:gd name="T21" fmla="*/ 111 h 355"/>
              <a:gd name="T22" fmla="*/ 431 w 462"/>
              <a:gd name="T23" fmla="*/ 142 h 355"/>
              <a:gd name="T24" fmla="*/ 444 w 462"/>
              <a:gd name="T25" fmla="*/ 160 h 355"/>
              <a:gd name="T26" fmla="*/ 453 w 462"/>
              <a:gd name="T27" fmla="*/ 168 h 355"/>
              <a:gd name="T28" fmla="*/ 462 w 462"/>
              <a:gd name="T29" fmla="*/ 182 h 355"/>
              <a:gd name="T30" fmla="*/ 453 w 462"/>
              <a:gd name="T31" fmla="*/ 191 h 355"/>
              <a:gd name="T32" fmla="*/ 439 w 462"/>
              <a:gd name="T33" fmla="*/ 213 h 355"/>
              <a:gd name="T34" fmla="*/ 444 w 462"/>
              <a:gd name="T35" fmla="*/ 222 h 355"/>
              <a:gd name="T36" fmla="*/ 439 w 462"/>
              <a:gd name="T37" fmla="*/ 239 h 355"/>
              <a:gd name="T38" fmla="*/ 435 w 462"/>
              <a:gd name="T39" fmla="*/ 270 h 355"/>
              <a:gd name="T40" fmla="*/ 435 w 462"/>
              <a:gd name="T41" fmla="*/ 297 h 355"/>
              <a:gd name="T42" fmla="*/ 408 w 462"/>
              <a:gd name="T43" fmla="*/ 333 h 355"/>
              <a:gd name="T44" fmla="*/ 395 w 462"/>
              <a:gd name="T45" fmla="*/ 355 h 355"/>
              <a:gd name="T46" fmla="*/ 377 w 462"/>
              <a:gd name="T47" fmla="*/ 346 h 355"/>
              <a:gd name="T48" fmla="*/ 364 w 462"/>
              <a:gd name="T49" fmla="*/ 324 h 355"/>
              <a:gd name="T50" fmla="*/ 324 w 462"/>
              <a:gd name="T51" fmla="*/ 310 h 355"/>
              <a:gd name="T52" fmla="*/ 311 w 462"/>
              <a:gd name="T53" fmla="*/ 301 h 355"/>
              <a:gd name="T54" fmla="*/ 302 w 462"/>
              <a:gd name="T55" fmla="*/ 310 h 355"/>
              <a:gd name="T56" fmla="*/ 289 w 462"/>
              <a:gd name="T57" fmla="*/ 301 h 355"/>
              <a:gd name="T58" fmla="*/ 258 w 462"/>
              <a:gd name="T59" fmla="*/ 270 h 355"/>
              <a:gd name="T60" fmla="*/ 297 w 462"/>
              <a:gd name="T61" fmla="*/ 248 h 355"/>
              <a:gd name="T62" fmla="*/ 289 w 462"/>
              <a:gd name="T63" fmla="*/ 231 h 355"/>
              <a:gd name="T64" fmla="*/ 271 w 462"/>
              <a:gd name="T65" fmla="*/ 217 h 355"/>
              <a:gd name="T66" fmla="*/ 249 w 462"/>
              <a:gd name="T67" fmla="*/ 217 h 355"/>
              <a:gd name="T68" fmla="*/ 235 w 462"/>
              <a:gd name="T69" fmla="*/ 208 h 355"/>
              <a:gd name="T70" fmla="*/ 218 w 462"/>
              <a:gd name="T71" fmla="*/ 204 h 355"/>
              <a:gd name="T72" fmla="*/ 204 w 462"/>
              <a:gd name="T73" fmla="*/ 186 h 355"/>
              <a:gd name="T74" fmla="*/ 200 w 462"/>
              <a:gd name="T75" fmla="*/ 195 h 355"/>
              <a:gd name="T76" fmla="*/ 169 w 462"/>
              <a:gd name="T77" fmla="*/ 208 h 355"/>
              <a:gd name="T78" fmla="*/ 147 w 462"/>
              <a:gd name="T79" fmla="*/ 217 h 355"/>
              <a:gd name="T80" fmla="*/ 124 w 462"/>
              <a:gd name="T81" fmla="*/ 208 h 355"/>
              <a:gd name="T82" fmla="*/ 129 w 462"/>
              <a:gd name="T83" fmla="*/ 213 h 355"/>
              <a:gd name="T84" fmla="*/ 107 w 462"/>
              <a:gd name="T85" fmla="*/ 239 h 355"/>
              <a:gd name="T86" fmla="*/ 102 w 462"/>
              <a:gd name="T87" fmla="*/ 253 h 355"/>
              <a:gd name="T88" fmla="*/ 76 w 462"/>
              <a:gd name="T89" fmla="*/ 248 h 355"/>
              <a:gd name="T90" fmla="*/ 67 w 462"/>
              <a:gd name="T91" fmla="*/ 244 h 355"/>
              <a:gd name="T92" fmla="*/ 31 w 462"/>
              <a:gd name="T93" fmla="*/ 248 h 355"/>
              <a:gd name="T94" fmla="*/ 27 w 462"/>
              <a:gd name="T95" fmla="*/ 235 h 355"/>
              <a:gd name="T96" fmla="*/ 22 w 462"/>
              <a:gd name="T97" fmla="*/ 200 h 355"/>
              <a:gd name="T98" fmla="*/ 5 w 462"/>
              <a:gd name="T99" fmla="*/ 177 h 355"/>
              <a:gd name="T100" fmla="*/ 18 w 462"/>
              <a:gd name="T101" fmla="*/ 160 h 355"/>
              <a:gd name="T102" fmla="*/ 36 w 462"/>
              <a:gd name="T103" fmla="*/ 160 h 355"/>
              <a:gd name="T104" fmla="*/ 44 w 462"/>
              <a:gd name="T105" fmla="*/ 155 h 355"/>
              <a:gd name="T106" fmla="*/ 44 w 462"/>
              <a:gd name="T107" fmla="*/ 151 h 355"/>
              <a:gd name="T108" fmla="*/ 13 w 462"/>
              <a:gd name="T109" fmla="*/ 151 h 355"/>
              <a:gd name="T110" fmla="*/ 5 w 462"/>
              <a:gd name="T111" fmla="*/ 142 h 355"/>
              <a:gd name="T112" fmla="*/ 13 w 462"/>
              <a:gd name="T113" fmla="*/ 120 h 355"/>
              <a:gd name="T114" fmla="*/ 9 w 462"/>
              <a:gd name="T115" fmla="*/ 102 h 355"/>
              <a:gd name="T116" fmla="*/ 9 w 462"/>
              <a:gd name="T117" fmla="*/ 75 h 355"/>
              <a:gd name="T118" fmla="*/ 18 w 462"/>
              <a:gd name="T119" fmla="*/ 67 h 355"/>
              <a:gd name="T120" fmla="*/ 22 w 462"/>
              <a:gd name="T121" fmla="*/ 53 h 355"/>
              <a:gd name="T122" fmla="*/ 36 w 462"/>
              <a:gd name="T123" fmla="*/ 36 h 355"/>
              <a:gd name="T124" fmla="*/ 49 w 462"/>
              <a:gd name="T125" fmla="*/ 9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2" h="355">
                <a:moveTo>
                  <a:pt x="53" y="0"/>
                </a:moveTo>
                <a:lnTo>
                  <a:pt x="58" y="4"/>
                </a:lnTo>
                <a:lnTo>
                  <a:pt x="62" y="9"/>
                </a:lnTo>
                <a:lnTo>
                  <a:pt x="67" y="13"/>
                </a:lnTo>
                <a:lnTo>
                  <a:pt x="71" y="13"/>
                </a:lnTo>
                <a:lnTo>
                  <a:pt x="76" y="22"/>
                </a:lnTo>
                <a:lnTo>
                  <a:pt x="76" y="31"/>
                </a:lnTo>
                <a:lnTo>
                  <a:pt x="80" y="49"/>
                </a:lnTo>
                <a:lnTo>
                  <a:pt x="93" y="62"/>
                </a:lnTo>
                <a:lnTo>
                  <a:pt x="102" y="71"/>
                </a:lnTo>
                <a:lnTo>
                  <a:pt x="120" y="84"/>
                </a:lnTo>
                <a:lnTo>
                  <a:pt x="129" y="93"/>
                </a:lnTo>
                <a:lnTo>
                  <a:pt x="142" y="98"/>
                </a:lnTo>
                <a:lnTo>
                  <a:pt x="155" y="98"/>
                </a:lnTo>
                <a:lnTo>
                  <a:pt x="169" y="102"/>
                </a:lnTo>
                <a:lnTo>
                  <a:pt x="182" y="106"/>
                </a:lnTo>
                <a:lnTo>
                  <a:pt x="195" y="102"/>
                </a:lnTo>
                <a:lnTo>
                  <a:pt x="204" y="102"/>
                </a:lnTo>
                <a:lnTo>
                  <a:pt x="213" y="102"/>
                </a:lnTo>
                <a:lnTo>
                  <a:pt x="226" y="98"/>
                </a:lnTo>
                <a:lnTo>
                  <a:pt x="235" y="98"/>
                </a:lnTo>
                <a:lnTo>
                  <a:pt x="244" y="93"/>
                </a:lnTo>
                <a:lnTo>
                  <a:pt x="249" y="89"/>
                </a:lnTo>
                <a:lnTo>
                  <a:pt x="258" y="89"/>
                </a:lnTo>
                <a:lnTo>
                  <a:pt x="266" y="89"/>
                </a:lnTo>
                <a:lnTo>
                  <a:pt x="275" y="84"/>
                </a:lnTo>
                <a:lnTo>
                  <a:pt x="280" y="84"/>
                </a:lnTo>
                <a:lnTo>
                  <a:pt x="289" y="80"/>
                </a:lnTo>
                <a:lnTo>
                  <a:pt x="293" y="84"/>
                </a:lnTo>
                <a:lnTo>
                  <a:pt x="302" y="80"/>
                </a:lnTo>
                <a:lnTo>
                  <a:pt x="306" y="80"/>
                </a:lnTo>
                <a:lnTo>
                  <a:pt x="311" y="80"/>
                </a:lnTo>
                <a:lnTo>
                  <a:pt x="324" y="80"/>
                </a:lnTo>
                <a:lnTo>
                  <a:pt x="329" y="75"/>
                </a:lnTo>
                <a:lnTo>
                  <a:pt x="337" y="75"/>
                </a:lnTo>
                <a:lnTo>
                  <a:pt x="346" y="71"/>
                </a:lnTo>
                <a:lnTo>
                  <a:pt x="355" y="71"/>
                </a:lnTo>
                <a:lnTo>
                  <a:pt x="360" y="75"/>
                </a:lnTo>
                <a:lnTo>
                  <a:pt x="368" y="80"/>
                </a:lnTo>
                <a:lnTo>
                  <a:pt x="377" y="80"/>
                </a:lnTo>
                <a:lnTo>
                  <a:pt x="382" y="84"/>
                </a:lnTo>
                <a:lnTo>
                  <a:pt x="391" y="89"/>
                </a:lnTo>
                <a:lnTo>
                  <a:pt x="400" y="98"/>
                </a:lnTo>
                <a:lnTo>
                  <a:pt x="404" y="111"/>
                </a:lnTo>
                <a:lnTo>
                  <a:pt x="408" y="124"/>
                </a:lnTo>
                <a:lnTo>
                  <a:pt x="413" y="133"/>
                </a:lnTo>
                <a:lnTo>
                  <a:pt x="422" y="137"/>
                </a:lnTo>
                <a:lnTo>
                  <a:pt x="431" y="142"/>
                </a:lnTo>
                <a:lnTo>
                  <a:pt x="435" y="146"/>
                </a:lnTo>
                <a:lnTo>
                  <a:pt x="439" y="146"/>
                </a:lnTo>
                <a:lnTo>
                  <a:pt x="444" y="151"/>
                </a:lnTo>
                <a:lnTo>
                  <a:pt x="444" y="160"/>
                </a:lnTo>
                <a:lnTo>
                  <a:pt x="448" y="160"/>
                </a:lnTo>
                <a:lnTo>
                  <a:pt x="448" y="164"/>
                </a:lnTo>
                <a:lnTo>
                  <a:pt x="453" y="164"/>
                </a:lnTo>
                <a:lnTo>
                  <a:pt x="453" y="168"/>
                </a:lnTo>
                <a:lnTo>
                  <a:pt x="457" y="168"/>
                </a:lnTo>
                <a:lnTo>
                  <a:pt x="457" y="177"/>
                </a:lnTo>
                <a:lnTo>
                  <a:pt x="457" y="177"/>
                </a:lnTo>
                <a:lnTo>
                  <a:pt x="462" y="182"/>
                </a:lnTo>
                <a:lnTo>
                  <a:pt x="462" y="182"/>
                </a:lnTo>
                <a:lnTo>
                  <a:pt x="462" y="186"/>
                </a:lnTo>
                <a:lnTo>
                  <a:pt x="457" y="186"/>
                </a:lnTo>
                <a:lnTo>
                  <a:pt x="453" y="191"/>
                </a:lnTo>
                <a:lnTo>
                  <a:pt x="448" y="195"/>
                </a:lnTo>
                <a:lnTo>
                  <a:pt x="444" y="204"/>
                </a:lnTo>
                <a:lnTo>
                  <a:pt x="439" y="208"/>
                </a:lnTo>
                <a:lnTo>
                  <a:pt x="439" y="213"/>
                </a:lnTo>
                <a:lnTo>
                  <a:pt x="439" y="213"/>
                </a:lnTo>
                <a:lnTo>
                  <a:pt x="439" y="217"/>
                </a:lnTo>
                <a:lnTo>
                  <a:pt x="444" y="217"/>
                </a:lnTo>
                <a:lnTo>
                  <a:pt x="444" y="222"/>
                </a:lnTo>
                <a:lnTo>
                  <a:pt x="444" y="226"/>
                </a:lnTo>
                <a:lnTo>
                  <a:pt x="439" y="226"/>
                </a:lnTo>
                <a:lnTo>
                  <a:pt x="439" y="231"/>
                </a:lnTo>
                <a:lnTo>
                  <a:pt x="439" y="239"/>
                </a:lnTo>
                <a:lnTo>
                  <a:pt x="439" y="248"/>
                </a:lnTo>
                <a:lnTo>
                  <a:pt x="435" y="253"/>
                </a:lnTo>
                <a:lnTo>
                  <a:pt x="435" y="262"/>
                </a:lnTo>
                <a:lnTo>
                  <a:pt x="435" y="270"/>
                </a:lnTo>
                <a:lnTo>
                  <a:pt x="435" y="275"/>
                </a:lnTo>
                <a:lnTo>
                  <a:pt x="435" y="279"/>
                </a:lnTo>
                <a:lnTo>
                  <a:pt x="435" y="288"/>
                </a:lnTo>
                <a:lnTo>
                  <a:pt x="435" y="297"/>
                </a:lnTo>
                <a:lnTo>
                  <a:pt x="431" y="301"/>
                </a:lnTo>
                <a:lnTo>
                  <a:pt x="426" y="315"/>
                </a:lnTo>
                <a:lnTo>
                  <a:pt x="417" y="324"/>
                </a:lnTo>
                <a:lnTo>
                  <a:pt x="408" y="333"/>
                </a:lnTo>
                <a:lnTo>
                  <a:pt x="408" y="341"/>
                </a:lnTo>
                <a:lnTo>
                  <a:pt x="404" y="346"/>
                </a:lnTo>
                <a:lnTo>
                  <a:pt x="400" y="350"/>
                </a:lnTo>
                <a:lnTo>
                  <a:pt x="395" y="355"/>
                </a:lnTo>
                <a:lnTo>
                  <a:pt x="391" y="346"/>
                </a:lnTo>
                <a:lnTo>
                  <a:pt x="386" y="346"/>
                </a:lnTo>
                <a:lnTo>
                  <a:pt x="382" y="341"/>
                </a:lnTo>
                <a:lnTo>
                  <a:pt x="377" y="346"/>
                </a:lnTo>
                <a:lnTo>
                  <a:pt x="373" y="346"/>
                </a:lnTo>
                <a:lnTo>
                  <a:pt x="373" y="341"/>
                </a:lnTo>
                <a:lnTo>
                  <a:pt x="364" y="333"/>
                </a:lnTo>
                <a:lnTo>
                  <a:pt x="364" y="324"/>
                </a:lnTo>
                <a:lnTo>
                  <a:pt x="355" y="319"/>
                </a:lnTo>
                <a:lnTo>
                  <a:pt x="333" y="310"/>
                </a:lnTo>
                <a:lnTo>
                  <a:pt x="324" y="310"/>
                </a:lnTo>
                <a:lnTo>
                  <a:pt x="324" y="310"/>
                </a:lnTo>
                <a:lnTo>
                  <a:pt x="320" y="310"/>
                </a:lnTo>
                <a:lnTo>
                  <a:pt x="320" y="306"/>
                </a:lnTo>
                <a:lnTo>
                  <a:pt x="315" y="301"/>
                </a:lnTo>
                <a:lnTo>
                  <a:pt x="311" y="301"/>
                </a:lnTo>
                <a:lnTo>
                  <a:pt x="306" y="306"/>
                </a:lnTo>
                <a:lnTo>
                  <a:pt x="306" y="306"/>
                </a:lnTo>
                <a:lnTo>
                  <a:pt x="306" y="310"/>
                </a:lnTo>
                <a:lnTo>
                  <a:pt x="302" y="310"/>
                </a:lnTo>
                <a:lnTo>
                  <a:pt x="302" y="310"/>
                </a:lnTo>
                <a:lnTo>
                  <a:pt x="302" y="310"/>
                </a:lnTo>
                <a:lnTo>
                  <a:pt x="293" y="306"/>
                </a:lnTo>
                <a:lnTo>
                  <a:pt x="289" y="301"/>
                </a:lnTo>
                <a:lnTo>
                  <a:pt x="280" y="297"/>
                </a:lnTo>
                <a:lnTo>
                  <a:pt x="266" y="284"/>
                </a:lnTo>
                <a:lnTo>
                  <a:pt x="262" y="275"/>
                </a:lnTo>
                <a:lnTo>
                  <a:pt x="258" y="270"/>
                </a:lnTo>
                <a:lnTo>
                  <a:pt x="271" y="266"/>
                </a:lnTo>
                <a:lnTo>
                  <a:pt x="284" y="262"/>
                </a:lnTo>
                <a:lnTo>
                  <a:pt x="293" y="253"/>
                </a:lnTo>
                <a:lnTo>
                  <a:pt x="297" y="248"/>
                </a:lnTo>
                <a:lnTo>
                  <a:pt x="297" y="248"/>
                </a:lnTo>
                <a:lnTo>
                  <a:pt x="293" y="239"/>
                </a:lnTo>
                <a:lnTo>
                  <a:pt x="289" y="231"/>
                </a:lnTo>
                <a:lnTo>
                  <a:pt x="289" y="231"/>
                </a:lnTo>
                <a:lnTo>
                  <a:pt x="284" y="226"/>
                </a:lnTo>
                <a:lnTo>
                  <a:pt x="280" y="222"/>
                </a:lnTo>
                <a:lnTo>
                  <a:pt x="271" y="222"/>
                </a:lnTo>
                <a:lnTo>
                  <a:pt x="271" y="217"/>
                </a:lnTo>
                <a:lnTo>
                  <a:pt x="266" y="213"/>
                </a:lnTo>
                <a:lnTo>
                  <a:pt x="262" y="213"/>
                </a:lnTo>
                <a:lnTo>
                  <a:pt x="258" y="213"/>
                </a:lnTo>
                <a:lnTo>
                  <a:pt x="249" y="217"/>
                </a:lnTo>
                <a:lnTo>
                  <a:pt x="249" y="217"/>
                </a:lnTo>
                <a:lnTo>
                  <a:pt x="249" y="213"/>
                </a:lnTo>
                <a:lnTo>
                  <a:pt x="244" y="213"/>
                </a:lnTo>
                <a:lnTo>
                  <a:pt x="235" y="208"/>
                </a:lnTo>
                <a:lnTo>
                  <a:pt x="231" y="208"/>
                </a:lnTo>
                <a:lnTo>
                  <a:pt x="231" y="204"/>
                </a:lnTo>
                <a:lnTo>
                  <a:pt x="226" y="200"/>
                </a:lnTo>
                <a:lnTo>
                  <a:pt x="218" y="204"/>
                </a:lnTo>
                <a:lnTo>
                  <a:pt x="218" y="191"/>
                </a:lnTo>
                <a:lnTo>
                  <a:pt x="213" y="191"/>
                </a:lnTo>
                <a:lnTo>
                  <a:pt x="209" y="186"/>
                </a:lnTo>
                <a:lnTo>
                  <a:pt x="204" y="186"/>
                </a:lnTo>
                <a:lnTo>
                  <a:pt x="200" y="186"/>
                </a:lnTo>
                <a:lnTo>
                  <a:pt x="200" y="186"/>
                </a:lnTo>
                <a:lnTo>
                  <a:pt x="200" y="191"/>
                </a:lnTo>
                <a:lnTo>
                  <a:pt x="200" y="195"/>
                </a:lnTo>
                <a:lnTo>
                  <a:pt x="200" y="204"/>
                </a:lnTo>
                <a:lnTo>
                  <a:pt x="195" y="208"/>
                </a:lnTo>
                <a:lnTo>
                  <a:pt x="186" y="208"/>
                </a:lnTo>
                <a:lnTo>
                  <a:pt x="169" y="208"/>
                </a:lnTo>
                <a:lnTo>
                  <a:pt x="160" y="204"/>
                </a:lnTo>
                <a:lnTo>
                  <a:pt x="155" y="208"/>
                </a:lnTo>
                <a:lnTo>
                  <a:pt x="151" y="217"/>
                </a:lnTo>
                <a:lnTo>
                  <a:pt x="147" y="217"/>
                </a:lnTo>
                <a:lnTo>
                  <a:pt x="142" y="213"/>
                </a:lnTo>
                <a:lnTo>
                  <a:pt x="133" y="213"/>
                </a:lnTo>
                <a:lnTo>
                  <a:pt x="129" y="208"/>
                </a:lnTo>
                <a:lnTo>
                  <a:pt x="124" y="208"/>
                </a:lnTo>
                <a:lnTo>
                  <a:pt x="129" y="208"/>
                </a:lnTo>
                <a:lnTo>
                  <a:pt x="129" y="208"/>
                </a:lnTo>
                <a:lnTo>
                  <a:pt x="129" y="208"/>
                </a:lnTo>
                <a:lnTo>
                  <a:pt x="129" y="213"/>
                </a:lnTo>
                <a:lnTo>
                  <a:pt x="124" y="217"/>
                </a:lnTo>
                <a:lnTo>
                  <a:pt x="124" y="226"/>
                </a:lnTo>
                <a:lnTo>
                  <a:pt x="120" y="235"/>
                </a:lnTo>
                <a:lnTo>
                  <a:pt x="107" y="239"/>
                </a:lnTo>
                <a:lnTo>
                  <a:pt x="102" y="239"/>
                </a:lnTo>
                <a:lnTo>
                  <a:pt x="102" y="244"/>
                </a:lnTo>
                <a:lnTo>
                  <a:pt x="102" y="248"/>
                </a:lnTo>
                <a:lnTo>
                  <a:pt x="102" y="253"/>
                </a:lnTo>
                <a:lnTo>
                  <a:pt x="98" y="248"/>
                </a:lnTo>
                <a:lnTo>
                  <a:pt x="89" y="248"/>
                </a:lnTo>
                <a:lnTo>
                  <a:pt x="80" y="248"/>
                </a:lnTo>
                <a:lnTo>
                  <a:pt x="76" y="248"/>
                </a:lnTo>
                <a:lnTo>
                  <a:pt x="76" y="244"/>
                </a:lnTo>
                <a:lnTo>
                  <a:pt x="71" y="239"/>
                </a:lnTo>
                <a:lnTo>
                  <a:pt x="71" y="239"/>
                </a:lnTo>
                <a:lnTo>
                  <a:pt x="67" y="244"/>
                </a:lnTo>
                <a:lnTo>
                  <a:pt x="53" y="244"/>
                </a:lnTo>
                <a:lnTo>
                  <a:pt x="44" y="248"/>
                </a:lnTo>
                <a:lnTo>
                  <a:pt x="40" y="253"/>
                </a:lnTo>
                <a:lnTo>
                  <a:pt x="31" y="248"/>
                </a:lnTo>
                <a:lnTo>
                  <a:pt x="31" y="244"/>
                </a:lnTo>
                <a:lnTo>
                  <a:pt x="22" y="244"/>
                </a:lnTo>
                <a:lnTo>
                  <a:pt x="22" y="235"/>
                </a:lnTo>
                <a:lnTo>
                  <a:pt x="27" y="235"/>
                </a:lnTo>
                <a:lnTo>
                  <a:pt x="27" y="231"/>
                </a:lnTo>
                <a:lnTo>
                  <a:pt x="27" y="213"/>
                </a:lnTo>
                <a:lnTo>
                  <a:pt x="22" y="204"/>
                </a:lnTo>
                <a:lnTo>
                  <a:pt x="22" y="200"/>
                </a:lnTo>
                <a:lnTo>
                  <a:pt x="9" y="195"/>
                </a:lnTo>
                <a:lnTo>
                  <a:pt x="9" y="186"/>
                </a:lnTo>
                <a:lnTo>
                  <a:pt x="5" y="182"/>
                </a:lnTo>
                <a:lnTo>
                  <a:pt x="5" y="177"/>
                </a:lnTo>
                <a:lnTo>
                  <a:pt x="9" y="177"/>
                </a:lnTo>
                <a:lnTo>
                  <a:pt x="5" y="160"/>
                </a:lnTo>
                <a:lnTo>
                  <a:pt x="5" y="151"/>
                </a:lnTo>
                <a:lnTo>
                  <a:pt x="18" y="160"/>
                </a:lnTo>
                <a:lnTo>
                  <a:pt x="27" y="160"/>
                </a:lnTo>
                <a:lnTo>
                  <a:pt x="31" y="160"/>
                </a:lnTo>
                <a:lnTo>
                  <a:pt x="31" y="155"/>
                </a:lnTo>
                <a:lnTo>
                  <a:pt x="36" y="160"/>
                </a:lnTo>
                <a:lnTo>
                  <a:pt x="44" y="160"/>
                </a:lnTo>
                <a:lnTo>
                  <a:pt x="44" y="155"/>
                </a:lnTo>
                <a:lnTo>
                  <a:pt x="49" y="155"/>
                </a:lnTo>
                <a:lnTo>
                  <a:pt x="44" y="155"/>
                </a:lnTo>
                <a:lnTo>
                  <a:pt x="49" y="155"/>
                </a:lnTo>
                <a:lnTo>
                  <a:pt x="44" y="155"/>
                </a:lnTo>
                <a:lnTo>
                  <a:pt x="44" y="155"/>
                </a:lnTo>
                <a:lnTo>
                  <a:pt x="44" y="151"/>
                </a:lnTo>
                <a:lnTo>
                  <a:pt x="36" y="151"/>
                </a:lnTo>
                <a:lnTo>
                  <a:pt x="27" y="155"/>
                </a:lnTo>
                <a:lnTo>
                  <a:pt x="22" y="155"/>
                </a:lnTo>
                <a:lnTo>
                  <a:pt x="13" y="151"/>
                </a:lnTo>
                <a:lnTo>
                  <a:pt x="9" y="146"/>
                </a:lnTo>
                <a:lnTo>
                  <a:pt x="5" y="146"/>
                </a:lnTo>
                <a:lnTo>
                  <a:pt x="0" y="142"/>
                </a:lnTo>
                <a:lnTo>
                  <a:pt x="5" y="142"/>
                </a:lnTo>
                <a:lnTo>
                  <a:pt x="5" y="133"/>
                </a:lnTo>
                <a:lnTo>
                  <a:pt x="9" y="129"/>
                </a:lnTo>
                <a:lnTo>
                  <a:pt x="13" y="124"/>
                </a:lnTo>
                <a:lnTo>
                  <a:pt x="13" y="120"/>
                </a:lnTo>
                <a:lnTo>
                  <a:pt x="9" y="115"/>
                </a:lnTo>
                <a:lnTo>
                  <a:pt x="9" y="115"/>
                </a:lnTo>
                <a:lnTo>
                  <a:pt x="9" y="106"/>
                </a:lnTo>
                <a:lnTo>
                  <a:pt x="9" y="102"/>
                </a:lnTo>
                <a:lnTo>
                  <a:pt x="9" y="93"/>
                </a:lnTo>
                <a:lnTo>
                  <a:pt x="5" y="89"/>
                </a:lnTo>
                <a:lnTo>
                  <a:pt x="5" y="84"/>
                </a:lnTo>
                <a:lnTo>
                  <a:pt x="9" y="75"/>
                </a:lnTo>
                <a:lnTo>
                  <a:pt x="9" y="75"/>
                </a:lnTo>
                <a:lnTo>
                  <a:pt x="13" y="71"/>
                </a:lnTo>
                <a:lnTo>
                  <a:pt x="13" y="67"/>
                </a:lnTo>
                <a:lnTo>
                  <a:pt x="18" y="67"/>
                </a:lnTo>
                <a:lnTo>
                  <a:pt x="18" y="62"/>
                </a:lnTo>
                <a:lnTo>
                  <a:pt x="22" y="58"/>
                </a:lnTo>
                <a:lnTo>
                  <a:pt x="18" y="53"/>
                </a:lnTo>
                <a:lnTo>
                  <a:pt x="22" y="53"/>
                </a:lnTo>
                <a:lnTo>
                  <a:pt x="27" y="49"/>
                </a:lnTo>
                <a:lnTo>
                  <a:pt x="27" y="44"/>
                </a:lnTo>
                <a:lnTo>
                  <a:pt x="31" y="40"/>
                </a:lnTo>
                <a:lnTo>
                  <a:pt x="36" y="36"/>
                </a:lnTo>
                <a:lnTo>
                  <a:pt x="40" y="27"/>
                </a:lnTo>
                <a:lnTo>
                  <a:pt x="49" y="22"/>
                </a:lnTo>
                <a:lnTo>
                  <a:pt x="49" y="18"/>
                </a:lnTo>
                <a:lnTo>
                  <a:pt x="49" y="9"/>
                </a:lnTo>
                <a:lnTo>
                  <a:pt x="49" y="4"/>
                </a:lnTo>
                <a:lnTo>
                  <a:pt x="53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7" name="Freeform 1072">
            <a:extLst>
              <a:ext uri="{FF2B5EF4-FFF2-40B4-BE49-F238E27FC236}">
                <a16:creationId xmlns:a16="http://schemas.microsoft.com/office/drawing/2014/main" id="{D1AD04F4-5922-4C8D-9BF5-FD9A135A9EFF}"/>
              </a:ext>
            </a:extLst>
          </p:cNvPr>
          <p:cNvSpPr>
            <a:spLocks/>
          </p:cNvSpPr>
          <p:nvPr/>
        </p:nvSpPr>
        <p:spPr bwMode="auto">
          <a:xfrm>
            <a:off x="5124457" y="3701917"/>
            <a:ext cx="40184" cy="185738"/>
          </a:xfrm>
          <a:custGeom>
            <a:avLst/>
            <a:gdLst>
              <a:gd name="T0" fmla="*/ 9 w 45"/>
              <a:gd name="T1" fmla="*/ 0 h 208"/>
              <a:gd name="T2" fmla="*/ 9 w 45"/>
              <a:gd name="T3" fmla="*/ 0 h 208"/>
              <a:gd name="T4" fmla="*/ 14 w 45"/>
              <a:gd name="T5" fmla="*/ 8 h 208"/>
              <a:gd name="T6" fmla="*/ 14 w 45"/>
              <a:gd name="T7" fmla="*/ 13 h 208"/>
              <a:gd name="T8" fmla="*/ 18 w 45"/>
              <a:gd name="T9" fmla="*/ 17 h 208"/>
              <a:gd name="T10" fmla="*/ 18 w 45"/>
              <a:gd name="T11" fmla="*/ 22 h 208"/>
              <a:gd name="T12" fmla="*/ 18 w 45"/>
              <a:gd name="T13" fmla="*/ 26 h 208"/>
              <a:gd name="T14" fmla="*/ 23 w 45"/>
              <a:gd name="T15" fmla="*/ 35 h 208"/>
              <a:gd name="T16" fmla="*/ 23 w 45"/>
              <a:gd name="T17" fmla="*/ 39 h 208"/>
              <a:gd name="T18" fmla="*/ 27 w 45"/>
              <a:gd name="T19" fmla="*/ 48 h 208"/>
              <a:gd name="T20" fmla="*/ 27 w 45"/>
              <a:gd name="T21" fmla="*/ 48 h 208"/>
              <a:gd name="T22" fmla="*/ 36 w 45"/>
              <a:gd name="T23" fmla="*/ 53 h 208"/>
              <a:gd name="T24" fmla="*/ 36 w 45"/>
              <a:gd name="T25" fmla="*/ 62 h 208"/>
              <a:gd name="T26" fmla="*/ 32 w 45"/>
              <a:gd name="T27" fmla="*/ 62 h 208"/>
              <a:gd name="T28" fmla="*/ 32 w 45"/>
              <a:gd name="T29" fmla="*/ 62 h 208"/>
              <a:gd name="T30" fmla="*/ 32 w 45"/>
              <a:gd name="T31" fmla="*/ 71 h 208"/>
              <a:gd name="T32" fmla="*/ 32 w 45"/>
              <a:gd name="T33" fmla="*/ 75 h 208"/>
              <a:gd name="T34" fmla="*/ 32 w 45"/>
              <a:gd name="T35" fmla="*/ 79 h 208"/>
              <a:gd name="T36" fmla="*/ 36 w 45"/>
              <a:gd name="T37" fmla="*/ 84 h 208"/>
              <a:gd name="T38" fmla="*/ 36 w 45"/>
              <a:gd name="T39" fmla="*/ 93 h 208"/>
              <a:gd name="T40" fmla="*/ 36 w 45"/>
              <a:gd name="T41" fmla="*/ 93 h 208"/>
              <a:gd name="T42" fmla="*/ 32 w 45"/>
              <a:gd name="T43" fmla="*/ 97 h 208"/>
              <a:gd name="T44" fmla="*/ 36 w 45"/>
              <a:gd name="T45" fmla="*/ 102 h 208"/>
              <a:gd name="T46" fmla="*/ 32 w 45"/>
              <a:gd name="T47" fmla="*/ 106 h 208"/>
              <a:gd name="T48" fmla="*/ 36 w 45"/>
              <a:gd name="T49" fmla="*/ 106 h 208"/>
              <a:gd name="T50" fmla="*/ 36 w 45"/>
              <a:gd name="T51" fmla="*/ 110 h 208"/>
              <a:gd name="T52" fmla="*/ 36 w 45"/>
              <a:gd name="T53" fmla="*/ 124 h 208"/>
              <a:gd name="T54" fmla="*/ 40 w 45"/>
              <a:gd name="T55" fmla="*/ 133 h 208"/>
              <a:gd name="T56" fmla="*/ 40 w 45"/>
              <a:gd name="T57" fmla="*/ 141 h 208"/>
              <a:gd name="T58" fmla="*/ 40 w 45"/>
              <a:gd name="T59" fmla="*/ 146 h 208"/>
              <a:gd name="T60" fmla="*/ 45 w 45"/>
              <a:gd name="T61" fmla="*/ 150 h 208"/>
              <a:gd name="T62" fmla="*/ 45 w 45"/>
              <a:gd name="T63" fmla="*/ 155 h 208"/>
              <a:gd name="T64" fmla="*/ 40 w 45"/>
              <a:gd name="T65" fmla="*/ 159 h 208"/>
              <a:gd name="T66" fmla="*/ 36 w 45"/>
              <a:gd name="T67" fmla="*/ 168 h 208"/>
              <a:gd name="T68" fmla="*/ 36 w 45"/>
              <a:gd name="T69" fmla="*/ 177 h 208"/>
              <a:gd name="T70" fmla="*/ 36 w 45"/>
              <a:gd name="T71" fmla="*/ 181 h 208"/>
              <a:gd name="T72" fmla="*/ 36 w 45"/>
              <a:gd name="T73" fmla="*/ 190 h 208"/>
              <a:gd name="T74" fmla="*/ 36 w 45"/>
              <a:gd name="T75" fmla="*/ 195 h 208"/>
              <a:gd name="T76" fmla="*/ 40 w 45"/>
              <a:gd name="T77" fmla="*/ 199 h 208"/>
              <a:gd name="T78" fmla="*/ 40 w 45"/>
              <a:gd name="T79" fmla="*/ 204 h 208"/>
              <a:gd name="T80" fmla="*/ 36 w 45"/>
              <a:gd name="T81" fmla="*/ 204 h 208"/>
              <a:gd name="T82" fmla="*/ 36 w 45"/>
              <a:gd name="T83" fmla="*/ 208 h 208"/>
              <a:gd name="T84" fmla="*/ 32 w 45"/>
              <a:gd name="T85" fmla="*/ 208 h 208"/>
              <a:gd name="T86" fmla="*/ 27 w 45"/>
              <a:gd name="T87" fmla="*/ 195 h 208"/>
              <a:gd name="T88" fmla="*/ 27 w 45"/>
              <a:gd name="T89" fmla="*/ 159 h 208"/>
              <a:gd name="T90" fmla="*/ 18 w 45"/>
              <a:gd name="T91" fmla="*/ 124 h 208"/>
              <a:gd name="T92" fmla="*/ 18 w 45"/>
              <a:gd name="T93" fmla="*/ 71 h 208"/>
              <a:gd name="T94" fmla="*/ 14 w 45"/>
              <a:gd name="T95" fmla="*/ 48 h 208"/>
              <a:gd name="T96" fmla="*/ 9 w 45"/>
              <a:gd name="T97" fmla="*/ 26 h 208"/>
              <a:gd name="T98" fmla="*/ 5 w 45"/>
              <a:gd name="T99" fmla="*/ 17 h 208"/>
              <a:gd name="T100" fmla="*/ 0 w 45"/>
              <a:gd name="T101" fmla="*/ 8 h 208"/>
              <a:gd name="T102" fmla="*/ 0 w 45"/>
              <a:gd name="T103" fmla="*/ 4 h 208"/>
              <a:gd name="T104" fmla="*/ 5 w 45"/>
              <a:gd name="T105" fmla="*/ 0 h 208"/>
              <a:gd name="T106" fmla="*/ 9 w 45"/>
              <a:gd name="T107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" h="208">
                <a:moveTo>
                  <a:pt x="9" y="0"/>
                </a:moveTo>
                <a:lnTo>
                  <a:pt x="9" y="0"/>
                </a:lnTo>
                <a:lnTo>
                  <a:pt x="14" y="8"/>
                </a:lnTo>
                <a:lnTo>
                  <a:pt x="14" y="13"/>
                </a:lnTo>
                <a:lnTo>
                  <a:pt x="18" y="17"/>
                </a:lnTo>
                <a:lnTo>
                  <a:pt x="18" y="22"/>
                </a:lnTo>
                <a:lnTo>
                  <a:pt x="18" y="26"/>
                </a:lnTo>
                <a:lnTo>
                  <a:pt x="23" y="35"/>
                </a:lnTo>
                <a:lnTo>
                  <a:pt x="23" y="39"/>
                </a:lnTo>
                <a:lnTo>
                  <a:pt x="27" y="48"/>
                </a:lnTo>
                <a:lnTo>
                  <a:pt x="27" y="48"/>
                </a:lnTo>
                <a:lnTo>
                  <a:pt x="36" y="53"/>
                </a:lnTo>
                <a:lnTo>
                  <a:pt x="36" y="62"/>
                </a:lnTo>
                <a:lnTo>
                  <a:pt x="32" y="62"/>
                </a:lnTo>
                <a:lnTo>
                  <a:pt x="32" y="62"/>
                </a:lnTo>
                <a:lnTo>
                  <a:pt x="32" y="71"/>
                </a:lnTo>
                <a:lnTo>
                  <a:pt x="32" y="75"/>
                </a:lnTo>
                <a:lnTo>
                  <a:pt x="32" y="79"/>
                </a:lnTo>
                <a:lnTo>
                  <a:pt x="36" y="84"/>
                </a:lnTo>
                <a:lnTo>
                  <a:pt x="36" y="93"/>
                </a:lnTo>
                <a:lnTo>
                  <a:pt x="36" y="93"/>
                </a:lnTo>
                <a:lnTo>
                  <a:pt x="32" y="97"/>
                </a:lnTo>
                <a:lnTo>
                  <a:pt x="36" y="102"/>
                </a:lnTo>
                <a:lnTo>
                  <a:pt x="32" y="106"/>
                </a:lnTo>
                <a:lnTo>
                  <a:pt x="36" y="106"/>
                </a:lnTo>
                <a:lnTo>
                  <a:pt x="36" y="110"/>
                </a:lnTo>
                <a:lnTo>
                  <a:pt x="36" y="124"/>
                </a:lnTo>
                <a:lnTo>
                  <a:pt x="40" y="133"/>
                </a:lnTo>
                <a:lnTo>
                  <a:pt x="40" y="141"/>
                </a:lnTo>
                <a:lnTo>
                  <a:pt x="40" y="146"/>
                </a:lnTo>
                <a:lnTo>
                  <a:pt x="45" y="150"/>
                </a:lnTo>
                <a:lnTo>
                  <a:pt x="45" y="155"/>
                </a:lnTo>
                <a:lnTo>
                  <a:pt x="40" y="159"/>
                </a:lnTo>
                <a:lnTo>
                  <a:pt x="36" y="168"/>
                </a:lnTo>
                <a:lnTo>
                  <a:pt x="36" y="177"/>
                </a:lnTo>
                <a:lnTo>
                  <a:pt x="36" y="181"/>
                </a:lnTo>
                <a:lnTo>
                  <a:pt x="36" y="190"/>
                </a:lnTo>
                <a:lnTo>
                  <a:pt x="36" y="195"/>
                </a:lnTo>
                <a:lnTo>
                  <a:pt x="40" y="199"/>
                </a:lnTo>
                <a:lnTo>
                  <a:pt x="40" y="204"/>
                </a:lnTo>
                <a:lnTo>
                  <a:pt x="36" y="204"/>
                </a:lnTo>
                <a:lnTo>
                  <a:pt x="36" y="208"/>
                </a:lnTo>
                <a:lnTo>
                  <a:pt x="32" y="208"/>
                </a:lnTo>
                <a:lnTo>
                  <a:pt x="27" y="195"/>
                </a:lnTo>
                <a:lnTo>
                  <a:pt x="27" y="159"/>
                </a:lnTo>
                <a:lnTo>
                  <a:pt x="18" y="124"/>
                </a:lnTo>
                <a:lnTo>
                  <a:pt x="18" y="71"/>
                </a:lnTo>
                <a:lnTo>
                  <a:pt x="14" y="48"/>
                </a:lnTo>
                <a:lnTo>
                  <a:pt x="9" y="26"/>
                </a:lnTo>
                <a:lnTo>
                  <a:pt x="5" y="17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9" y="0"/>
                </a:lnTo>
                <a:close/>
              </a:path>
            </a:pathLst>
          </a:custGeom>
          <a:solidFill>
            <a:srgbClr val="AEC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8" name="Freeform 1073">
            <a:extLst>
              <a:ext uri="{FF2B5EF4-FFF2-40B4-BE49-F238E27FC236}">
                <a16:creationId xmlns:a16="http://schemas.microsoft.com/office/drawing/2014/main" id="{52CCA4EA-2961-4C2D-8051-30C03EB8903C}"/>
              </a:ext>
            </a:extLst>
          </p:cNvPr>
          <p:cNvSpPr>
            <a:spLocks/>
          </p:cNvSpPr>
          <p:nvPr/>
        </p:nvSpPr>
        <p:spPr bwMode="auto">
          <a:xfrm>
            <a:off x="5124457" y="3701917"/>
            <a:ext cx="40184" cy="185738"/>
          </a:xfrm>
          <a:custGeom>
            <a:avLst/>
            <a:gdLst>
              <a:gd name="T0" fmla="*/ 9 w 45"/>
              <a:gd name="T1" fmla="*/ 0 h 208"/>
              <a:gd name="T2" fmla="*/ 9 w 45"/>
              <a:gd name="T3" fmla="*/ 0 h 208"/>
              <a:gd name="T4" fmla="*/ 14 w 45"/>
              <a:gd name="T5" fmla="*/ 8 h 208"/>
              <a:gd name="T6" fmla="*/ 14 w 45"/>
              <a:gd name="T7" fmla="*/ 13 h 208"/>
              <a:gd name="T8" fmla="*/ 18 w 45"/>
              <a:gd name="T9" fmla="*/ 17 h 208"/>
              <a:gd name="T10" fmla="*/ 18 w 45"/>
              <a:gd name="T11" fmla="*/ 22 h 208"/>
              <a:gd name="T12" fmla="*/ 18 w 45"/>
              <a:gd name="T13" fmla="*/ 26 h 208"/>
              <a:gd name="T14" fmla="*/ 23 w 45"/>
              <a:gd name="T15" fmla="*/ 35 h 208"/>
              <a:gd name="T16" fmla="*/ 23 w 45"/>
              <a:gd name="T17" fmla="*/ 39 h 208"/>
              <a:gd name="T18" fmla="*/ 27 w 45"/>
              <a:gd name="T19" fmla="*/ 48 h 208"/>
              <a:gd name="T20" fmla="*/ 27 w 45"/>
              <a:gd name="T21" fmla="*/ 48 h 208"/>
              <a:gd name="T22" fmla="*/ 36 w 45"/>
              <a:gd name="T23" fmla="*/ 53 h 208"/>
              <a:gd name="T24" fmla="*/ 36 w 45"/>
              <a:gd name="T25" fmla="*/ 62 h 208"/>
              <a:gd name="T26" fmla="*/ 32 w 45"/>
              <a:gd name="T27" fmla="*/ 62 h 208"/>
              <a:gd name="T28" fmla="*/ 32 w 45"/>
              <a:gd name="T29" fmla="*/ 62 h 208"/>
              <a:gd name="T30" fmla="*/ 32 w 45"/>
              <a:gd name="T31" fmla="*/ 71 h 208"/>
              <a:gd name="T32" fmla="*/ 32 w 45"/>
              <a:gd name="T33" fmla="*/ 75 h 208"/>
              <a:gd name="T34" fmla="*/ 32 w 45"/>
              <a:gd name="T35" fmla="*/ 79 h 208"/>
              <a:gd name="T36" fmla="*/ 36 w 45"/>
              <a:gd name="T37" fmla="*/ 84 h 208"/>
              <a:gd name="T38" fmla="*/ 36 w 45"/>
              <a:gd name="T39" fmla="*/ 93 h 208"/>
              <a:gd name="T40" fmla="*/ 36 w 45"/>
              <a:gd name="T41" fmla="*/ 93 h 208"/>
              <a:gd name="T42" fmla="*/ 32 w 45"/>
              <a:gd name="T43" fmla="*/ 97 h 208"/>
              <a:gd name="T44" fmla="*/ 36 w 45"/>
              <a:gd name="T45" fmla="*/ 102 h 208"/>
              <a:gd name="T46" fmla="*/ 32 w 45"/>
              <a:gd name="T47" fmla="*/ 106 h 208"/>
              <a:gd name="T48" fmla="*/ 36 w 45"/>
              <a:gd name="T49" fmla="*/ 106 h 208"/>
              <a:gd name="T50" fmla="*/ 36 w 45"/>
              <a:gd name="T51" fmla="*/ 110 h 208"/>
              <a:gd name="T52" fmla="*/ 36 w 45"/>
              <a:gd name="T53" fmla="*/ 124 h 208"/>
              <a:gd name="T54" fmla="*/ 40 w 45"/>
              <a:gd name="T55" fmla="*/ 133 h 208"/>
              <a:gd name="T56" fmla="*/ 40 w 45"/>
              <a:gd name="T57" fmla="*/ 141 h 208"/>
              <a:gd name="T58" fmla="*/ 40 w 45"/>
              <a:gd name="T59" fmla="*/ 146 h 208"/>
              <a:gd name="T60" fmla="*/ 45 w 45"/>
              <a:gd name="T61" fmla="*/ 150 h 208"/>
              <a:gd name="T62" fmla="*/ 45 w 45"/>
              <a:gd name="T63" fmla="*/ 155 h 208"/>
              <a:gd name="T64" fmla="*/ 40 w 45"/>
              <a:gd name="T65" fmla="*/ 159 h 208"/>
              <a:gd name="T66" fmla="*/ 36 w 45"/>
              <a:gd name="T67" fmla="*/ 168 h 208"/>
              <a:gd name="T68" fmla="*/ 36 w 45"/>
              <a:gd name="T69" fmla="*/ 177 h 208"/>
              <a:gd name="T70" fmla="*/ 36 w 45"/>
              <a:gd name="T71" fmla="*/ 181 h 208"/>
              <a:gd name="T72" fmla="*/ 36 w 45"/>
              <a:gd name="T73" fmla="*/ 190 h 208"/>
              <a:gd name="T74" fmla="*/ 36 w 45"/>
              <a:gd name="T75" fmla="*/ 195 h 208"/>
              <a:gd name="T76" fmla="*/ 40 w 45"/>
              <a:gd name="T77" fmla="*/ 199 h 208"/>
              <a:gd name="T78" fmla="*/ 40 w 45"/>
              <a:gd name="T79" fmla="*/ 204 h 208"/>
              <a:gd name="T80" fmla="*/ 36 w 45"/>
              <a:gd name="T81" fmla="*/ 204 h 208"/>
              <a:gd name="T82" fmla="*/ 36 w 45"/>
              <a:gd name="T83" fmla="*/ 208 h 208"/>
              <a:gd name="T84" fmla="*/ 32 w 45"/>
              <a:gd name="T85" fmla="*/ 208 h 208"/>
              <a:gd name="T86" fmla="*/ 27 w 45"/>
              <a:gd name="T87" fmla="*/ 195 h 208"/>
              <a:gd name="T88" fmla="*/ 27 w 45"/>
              <a:gd name="T89" fmla="*/ 159 h 208"/>
              <a:gd name="T90" fmla="*/ 18 w 45"/>
              <a:gd name="T91" fmla="*/ 124 h 208"/>
              <a:gd name="T92" fmla="*/ 18 w 45"/>
              <a:gd name="T93" fmla="*/ 71 h 208"/>
              <a:gd name="T94" fmla="*/ 14 w 45"/>
              <a:gd name="T95" fmla="*/ 48 h 208"/>
              <a:gd name="T96" fmla="*/ 9 w 45"/>
              <a:gd name="T97" fmla="*/ 26 h 208"/>
              <a:gd name="T98" fmla="*/ 5 w 45"/>
              <a:gd name="T99" fmla="*/ 17 h 208"/>
              <a:gd name="T100" fmla="*/ 0 w 45"/>
              <a:gd name="T101" fmla="*/ 8 h 208"/>
              <a:gd name="T102" fmla="*/ 0 w 45"/>
              <a:gd name="T103" fmla="*/ 4 h 208"/>
              <a:gd name="T104" fmla="*/ 5 w 45"/>
              <a:gd name="T105" fmla="*/ 0 h 208"/>
              <a:gd name="T106" fmla="*/ 9 w 45"/>
              <a:gd name="T107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5" h="208">
                <a:moveTo>
                  <a:pt x="9" y="0"/>
                </a:moveTo>
                <a:lnTo>
                  <a:pt x="9" y="0"/>
                </a:lnTo>
                <a:lnTo>
                  <a:pt x="14" y="8"/>
                </a:lnTo>
                <a:lnTo>
                  <a:pt x="14" y="13"/>
                </a:lnTo>
                <a:lnTo>
                  <a:pt x="18" y="17"/>
                </a:lnTo>
                <a:lnTo>
                  <a:pt x="18" y="22"/>
                </a:lnTo>
                <a:lnTo>
                  <a:pt x="18" y="26"/>
                </a:lnTo>
                <a:lnTo>
                  <a:pt x="23" y="35"/>
                </a:lnTo>
                <a:lnTo>
                  <a:pt x="23" y="39"/>
                </a:lnTo>
                <a:lnTo>
                  <a:pt x="27" y="48"/>
                </a:lnTo>
                <a:lnTo>
                  <a:pt x="27" y="48"/>
                </a:lnTo>
                <a:lnTo>
                  <a:pt x="36" y="53"/>
                </a:lnTo>
                <a:lnTo>
                  <a:pt x="36" y="62"/>
                </a:lnTo>
                <a:lnTo>
                  <a:pt x="32" y="62"/>
                </a:lnTo>
                <a:lnTo>
                  <a:pt x="32" y="62"/>
                </a:lnTo>
                <a:lnTo>
                  <a:pt x="32" y="71"/>
                </a:lnTo>
                <a:lnTo>
                  <a:pt x="32" y="75"/>
                </a:lnTo>
                <a:lnTo>
                  <a:pt x="32" y="79"/>
                </a:lnTo>
                <a:lnTo>
                  <a:pt x="36" y="84"/>
                </a:lnTo>
                <a:lnTo>
                  <a:pt x="36" y="93"/>
                </a:lnTo>
                <a:lnTo>
                  <a:pt x="36" y="93"/>
                </a:lnTo>
                <a:lnTo>
                  <a:pt x="32" y="97"/>
                </a:lnTo>
                <a:lnTo>
                  <a:pt x="36" y="102"/>
                </a:lnTo>
                <a:lnTo>
                  <a:pt x="32" y="106"/>
                </a:lnTo>
                <a:lnTo>
                  <a:pt x="36" y="106"/>
                </a:lnTo>
                <a:lnTo>
                  <a:pt x="36" y="110"/>
                </a:lnTo>
                <a:lnTo>
                  <a:pt x="36" y="124"/>
                </a:lnTo>
                <a:lnTo>
                  <a:pt x="40" y="133"/>
                </a:lnTo>
                <a:lnTo>
                  <a:pt x="40" y="141"/>
                </a:lnTo>
                <a:lnTo>
                  <a:pt x="40" y="146"/>
                </a:lnTo>
                <a:lnTo>
                  <a:pt x="45" y="150"/>
                </a:lnTo>
                <a:lnTo>
                  <a:pt x="45" y="155"/>
                </a:lnTo>
                <a:lnTo>
                  <a:pt x="40" y="159"/>
                </a:lnTo>
                <a:lnTo>
                  <a:pt x="36" y="168"/>
                </a:lnTo>
                <a:lnTo>
                  <a:pt x="36" y="177"/>
                </a:lnTo>
                <a:lnTo>
                  <a:pt x="36" y="181"/>
                </a:lnTo>
                <a:lnTo>
                  <a:pt x="36" y="190"/>
                </a:lnTo>
                <a:lnTo>
                  <a:pt x="36" y="195"/>
                </a:lnTo>
                <a:lnTo>
                  <a:pt x="40" y="199"/>
                </a:lnTo>
                <a:lnTo>
                  <a:pt x="40" y="204"/>
                </a:lnTo>
                <a:lnTo>
                  <a:pt x="36" y="204"/>
                </a:lnTo>
                <a:lnTo>
                  <a:pt x="36" y="208"/>
                </a:lnTo>
                <a:lnTo>
                  <a:pt x="32" y="208"/>
                </a:lnTo>
                <a:lnTo>
                  <a:pt x="27" y="195"/>
                </a:lnTo>
                <a:lnTo>
                  <a:pt x="27" y="159"/>
                </a:lnTo>
                <a:lnTo>
                  <a:pt x="18" y="124"/>
                </a:lnTo>
                <a:lnTo>
                  <a:pt x="18" y="71"/>
                </a:lnTo>
                <a:lnTo>
                  <a:pt x="14" y="48"/>
                </a:lnTo>
                <a:lnTo>
                  <a:pt x="9" y="26"/>
                </a:lnTo>
                <a:lnTo>
                  <a:pt x="5" y="17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9" y="0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29" name="Freeform 1074">
            <a:extLst>
              <a:ext uri="{FF2B5EF4-FFF2-40B4-BE49-F238E27FC236}">
                <a16:creationId xmlns:a16="http://schemas.microsoft.com/office/drawing/2014/main" id="{0CAABE2A-7497-4881-A0D1-C1EBE9CBE1B7}"/>
              </a:ext>
            </a:extLst>
          </p:cNvPr>
          <p:cNvSpPr>
            <a:spLocks/>
          </p:cNvSpPr>
          <p:nvPr/>
        </p:nvSpPr>
        <p:spPr bwMode="auto">
          <a:xfrm>
            <a:off x="5596838" y="3420631"/>
            <a:ext cx="344686" cy="450950"/>
          </a:xfrm>
          <a:custGeom>
            <a:avLst/>
            <a:gdLst>
              <a:gd name="T0" fmla="*/ 8 w 386"/>
              <a:gd name="T1" fmla="*/ 443 h 505"/>
              <a:gd name="T2" fmla="*/ 31 w 386"/>
              <a:gd name="T3" fmla="*/ 368 h 505"/>
              <a:gd name="T4" fmla="*/ 26 w 386"/>
              <a:gd name="T5" fmla="*/ 341 h 505"/>
              <a:gd name="T6" fmla="*/ 35 w 386"/>
              <a:gd name="T7" fmla="*/ 328 h 505"/>
              <a:gd name="T8" fmla="*/ 66 w 386"/>
              <a:gd name="T9" fmla="*/ 337 h 505"/>
              <a:gd name="T10" fmla="*/ 111 w 386"/>
              <a:gd name="T11" fmla="*/ 315 h 505"/>
              <a:gd name="T12" fmla="*/ 111 w 386"/>
              <a:gd name="T13" fmla="*/ 284 h 505"/>
              <a:gd name="T14" fmla="*/ 128 w 386"/>
              <a:gd name="T15" fmla="*/ 288 h 505"/>
              <a:gd name="T16" fmla="*/ 142 w 386"/>
              <a:gd name="T17" fmla="*/ 257 h 505"/>
              <a:gd name="T18" fmla="*/ 124 w 386"/>
              <a:gd name="T19" fmla="*/ 253 h 505"/>
              <a:gd name="T20" fmla="*/ 133 w 386"/>
              <a:gd name="T21" fmla="*/ 239 h 505"/>
              <a:gd name="T22" fmla="*/ 111 w 386"/>
              <a:gd name="T23" fmla="*/ 213 h 505"/>
              <a:gd name="T24" fmla="*/ 97 w 386"/>
              <a:gd name="T25" fmla="*/ 199 h 505"/>
              <a:gd name="T26" fmla="*/ 93 w 386"/>
              <a:gd name="T27" fmla="*/ 173 h 505"/>
              <a:gd name="T28" fmla="*/ 93 w 386"/>
              <a:gd name="T29" fmla="*/ 159 h 505"/>
              <a:gd name="T30" fmla="*/ 97 w 386"/>
              <a:gd name="T31" fmla="*/ 151 h 505"/>
              <a:gd name="T32" fmla="*/ 97 w 386"/>
              <a:gd name="T33" fmla="*/ 124 h 505"/>
              <a:gd name="T34" fmla="*/ 80 w 386"/>
              <a:gd name="T35" fmla="*/ 97 h 505"/>
              <a:gd name="T36" fmla="*/ 106 w 386"/>
              <a:gd name="T37" fmla="*/ 71 h 505"/>
              <a:gd name="T38" fmla="*/ 128 w 386"/>
              <a:gd name="T39" fmla="*/ 57 h 505"/>
              <a:gd name="T40" fmla="*/ 115 w 386"/>
              <a:gd name="T41" fmla="*/ 31 h 505"/>
              <a:gd name="T42" fmla="*/ 128 w 386"/>
              <a:gd name="T43" fmla="*/ 9 h 505"/>
              <a:gd name="T44" fmla="*/ 155 w 386"/>
              <a:gd name="T45" fmla="*/ 0 h 505"/>
              <a:gd name="T46" fmla="*/ 155 w 386"/>
              <a:gd name="T47" fmla="*/ 18 h 505"/>
              <a:gd name="T48" fmla="*/ 159 w 386"/>
              <a:gd name="T49" fmla="*/ 57 h 505"/>
              <a:gd name="T50" fmla="*/ 173 w 386"/>
              <a:gd name="T51" fmla="*/ 66 h 505"/>
              <a:gd name="T52" fmla="*/ 204 w 386"/>
              <a:gd name="T53" fmla="*/ 80 h 505"/>
              <a:gd name="T54" fmla="*/ 239 w 386"/>
              <a:gd name="T55" fmla="*/ 80 h 505"/>
              <a:gd name="T56" fmla="*/ 244 w 386"/>
              <a:gd name="T57" fmla="*/ 93 h 505"/>
              <a:gd name="T58" fmla="*/ 261 w 386"/>
              <a:gd name="T59" fmla="*/ 106 h 505"/>
              <a:gd name="T60" fmla="*/ 275 w 386"/>
              <a:gd name="T61" fmla="*/ 124 h 505"/>
              <a:gd name="T62" fmla="*/ 288 w 386"/>
              <a:gd name="T63" fmla="*/ 155 h 505"/>
              <a:gd name="T64" fmla="*/ 279 w 386"/>
              <a:gd name="T65" fmla="*/ 168 h 505"/>
              <a:gd name="T66" fmla="*/ 293 w 386"/>
              <a:gd name="T67" fmla="*/ 199 h 505"/>
              <a:gd name="T68" fmla="*/ 284 w 386"/>
              <a:gd name="T69" fmla="*/ 208 h 505"/>
              <a:gd name="T70" fmla="*/ 261 w 386"/>
              <a:gd name="T71" fmla="*/ 213 h 505"/>
              <a:gd name="T72" fmla="*/ 230 w 386"/>
              <a:gd name="T73" fmla="*/ 199 h 505"/>
              <a:gd name="T74" fmla="*/ 226 w 386"/>
              <a:gd name="T75" fmla="*/ 222 h 505"/>
              <a:gd name="T76" fmla="*/ 257 w 386"/>
              <a:gd name="T77" fmla="*/ 261 h 505"/>
              <a:gd name="T78" fmla="*/ 253 w 386"/>
              <a:gd name="T79" fmla="*/ 284 h 505"/>
              <a:gd name="T80" fmla="*/ 301 w 386"/>
              <a:gd name="T81" fmla="*/ 292 h 505"/>
              <a:gd name="T82" fmla="*/ 332 w 386"/>
              <a:gd name="T83" fmla="*/ 328 h 505"/>
              <a:gd name="T84" fmla="*/ 355 w 386"/>
              <a:gd name="T85" fmla="*/ 359 h 505"/>
              <a:gd name="T86" fmla="*/ 368 w 386"/>
              <a:gd name="T87" fmla="*/ 403 h 505"/>
              <a:gd name="T88" fmla="*/ 386 w 386"/>
              <a:gd name="T89" fmla="*/ 421 h 505"/>
              <a:gd name="T90" fmla="*/ 359 w 386"/>
              <a:gd name="T91" fmla="*/ 425 h 505"/>
              <a:gd name="T92" fmla="*/ 293 w 386"/>
              <a:gd name="T93" fmla="*/ 412 h 505"/>
              <a:gd name="T94" fmla="*/ 266 w 386"/>
              <a:gd name="T95" fmla="*/ 390 h 505"/>
              <a:gd name="T96" fmla="*/ 239 w 386"/>
              <a:gd name="T97" fmla="*/ 394 h 505"/>
              <a:gd name="T98" fmla="*/ 213 w 386"/>
              <a:gd name="T99" fmla="*/ 386 h 505"/>
              <a:gd name="T100" fmla="*/ 173 w 386"/>
              <a:gd name="T101" fmla="*/ 372 h 505"/>
              <a:gd name="T102" fmla="*/ 164 w 386"/>
              <a:gd name="T103" fmla="*/ 386 h 505"/>
              <a:gd name="T104" fmla="*/ 155 w 386"/>
              <a:gd name="T105" fmla="*/ 408 h 505"/>
              <a:gd name="T106" fmla="*/ 137 w 386"/>
              <a:gd name="T107" fmla="*/ 425 h 505"/>
              <a:gd name="T108" fmla="*/ 111 w 386"/>
              <a:gd name="T109" fmla="*/ 452 h 505"/>
              <a:gd name="T110" fmla="*/ 93 w 386"/>
              <a:gd name="T111" fmla="*/ 452 h 505"/>
              <a:gd name="T112" fmla="*/ 75 w 386"/>
              <a:gd name="T113" fmla="*/ 487 h 505"/>
              <a:gd name="T114" fmla="*/ 57 w 386"/>
              <a:gd name="T115" fmla="*/ 501 h 505"/>
              <a:gd name="T116" fmla="*/ 22 w 386"/>
              <a:gd name="T117" fmla="*/ 49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505">
                <a:moveTo>
                  <a:pt x="0" y="487"/>
                </a:moveTo>
                <a:lnTo>
                  <a:pt x="13" y="456"/>
                </a:lnTo>
                <a:lnTo>
                  <a:pt x="13" y="448"/>
                </a:lnTo>
                <a:lnTo>
                  <a:pt x="8" y="443"/>
                </a:lnTo>
                <a:lnTo>
                  <a:pt x="22" y="421"/>
                </a:lnTo>
                <a:lnTo>
                  <a:pt x="26" y="412"/>
                </a:lnTo>
                <a:lnTo>
                  <a:pt x="31" y="403"/>
                </a:lnTo>
                <a:lnTo>
                  <a:pt x="31" y="368"/>
                </a:lnTo>
                <a:lnTo>
                  <a:pt x="35" y="359"/>
                </a:lnTo>
                <a:lnTo>
                  <a:pt x="35" y="354"/>
                </a:lnTo>
                <a:lnTo>
                  <a:pt x="35" y="346"/>
                </a:lnTo>
                <a:lnTo>
                  <a:pt x="26" y="341"/>
                </a:lnTo>
                <a:lnTo>
                  <a:pt x="17" y="337"/>
                </a:lnTo>
                <a:lnTo>
                  <a:pt x="26" y="323"/>
                </a:lnTo>
                <a:lnTo>
                  <a:pt x="26" y="323"/>
                </a:lnTo>
                <a:lnTo>
                  <a:pt x="35" y="328"/>
                </a:lnTo>
                <a:lnTo>
                  <a:pt x="40" y="323"/>
                </a:lnTo>
                <a:lnTo>
                  <a:pt x="44" y="323"/>
                </a:lnTo>
                <a:lnTo>
                  <a:pt x="62" y="332"/>
                </a:lnTo>
                <a:lnTo>
                  <a:pt x="66" y="337"/>
                </a:lnTo>
                <a:lnTo>
                  <a:pt x="75" y="332"/>
                </a:lnTo>
                <a:lnTo>
                  <a:pt x="80" y="328"/>
                </a:lnTo>
                <a:lnTo>
                  <a:pt x="97" y="323"/>
                </a:lnTo>
                <a:lnTo>
                  <a:pt x="111" y="315"/>
                </a:lnTo>
                <a:lnTo>
                  <a:pt x="111" y="306"/>
                </a:lnTo>
                <a:lnTo>
                  <a:pt x="111" y="301"/>
                </a:lnTo>
                <a:lnTo>
                  <a:pt x="111" y="288"/>
                </a:lnTo>
                <a:lnTo>
                  <a:pt x="111" y="284"/>
                </a:lnTo>
                <a:lnTo>
                  <a:pt x="111" y="284"/>
                </a:lnTo>
                <a:lnTo>
                  <a:pt x="115" y="284"/>
                </a:lnTo>
                <a:lnTo>
                  <a:pt x="124" y="288"/>
                </a:lnTo>
                <a:lnTo>
                  <a:pt x="128" y="288"/>
                </a:lnTo>
                <a:lnTo>
                  <a:pt x="128" y="288"/>
                </a:lnTo>
                <a:lnTo>
                  <a:pt x="137" y="275"/>
                </a:lnTo>
                <a:lnTo>
                  <a:pt x="142" y="261"/>
                </a:lnTo>
                <a:lnTo>
                  <a:pt x="142" y="257"/>
                </a:lnTo>
                <a:lnTo>
                  <a:pt x="142" y="253"/>
                </a:lnTo>
                <a:lnTo>
                  <a:pt x="137" y="248"/>
                </a:lnTo>
                <a:lnTo>
                  <a:pt x="133" y="248"/>
                </a:lnTo>
                <a:lnTo>
                  <a:pt x="124" y="253"/>
                </a:lnTo>
                <a:lnTo>
                  <a:pt x="119" y="248"/>
                </a:lnTo>
                <a:lnTo>
                  <a:pt x="119" y="248"/>
                </a:lnTo>
                <a:lnTo>
                  <a:pt x="133" y="244"/>
                </a:lnTo>
                <a:lnTo>
                  <a:pt x="133" y="239"/>
                </a:lnTo>
                <a:lnTo>
                  <a:pt x="133" y="239"/>
                </a:lnTo>
                <a:lnTo>
                  <a:pt x="119" y="235"/>
                </a:lnTo>
                <a:lnTo>
                  <a:pt x="115" y="230"/>
                </a:lnTo>
                <a:lnTo>
                  <a:pt x="111" y="213"/>
                </a:lnTo>
                <a:lnTo>
                  <a:pt x="111" y="204"/>
                </a:lnTo>
                <a:lnTo>
                  <a:pt x="106" y="204"/>
                </a:lnTo>
                <a:lnTo>
                  <a:pt x="97" y="208"/>
                </a:lnTo>
                <a:lnTo>
                  <a:pt x="97" y="199"/>
                </a:lnTo>
                <a:lnTo>
                  <a:pt x="93" y="199"/>
                </a:lnTo>
                <a:lnTo>
                  <a:pt x="93" y="195"/>
                </a:lnTo>
                <a:lnTo>
                  <a:pt x="93" y="186"/>
                </a:lnTo>
                <a:lnTo>
                  <a:pt x="93" y="173"/>
                </a:lnTo>
                <a:lnTo>
                  <a:pt x="93" y="168"/>
                </a:lnTo>
                <a:lnTo>
                  <a:pt x="97" y="168"/>
                </a:lnTo>
                <a:lnTo>
                  <a:pt x="102" y="168"/>
                </a:lnTo>
                <a:lnTo>
                  <a:pt x="93" y="159"/>
                </a:lnTo>
                <a:lnTo>
                  <a:pt x="93" y="155"/>
                </a:lnTo>
                <a:lnTo>
                  <a:pt x="93" y="151"/>
                </a:lnTo>
                <a:lnTo>
                  <a:pt x="93" y="151"/>
                </a:lnTo>
                <a:lnTo>
                  <a:pt x="97" y="151"/>
                </a:lnTo>
                <a:lnTo>
                  <a:pt x="97" y="151"/>
                </a:lnTo>
                <a:lnTo>
                  <a:pt x="97" y="137"/>
                </a:lnTo>
                <a:lnTo>
                  <a:pt x="102" y="133"/>
                </a:lnTo>
                <a:lnTo>
                  <a:pt x="97" y="124"/>
                </a:lnTo>
                <a:lnTo>
                  <a:pt x="88" y="115"/>
                </a:lnTo>
                <a:lnTo>
                  <a:pt x="75" y="111"/>
                </a:lnTo>
                <a:lnTo>
                  <a:pt x="80" y="106"/>
                </a:lnTo>
                <a:lnTo>
                  <a:pt x="80" y="97"/>
                </a:lnTo>
                <a:lnTo>
                  <a:pt x="88" y="80"/>
                </a:lnTo>
                <a:lnTo>
                  <a:pt x="97" y="71"/>
                </a:lnTo>
                <a:lnTo>
                  <a:pt x="106" y="71"/>
                </a:lnTo>
                <a:lnTo>
                  <a:pt x="106" y="71"/>
                </a:lnTo>
                <a:lnTo>
                  <a:pt x="119" y="71"/>
                </a:lnTo>
                <a:lnTo>
                  <a:pt x="124" y="71"/>
                </a:lnTo>
                <a:lnTo>
                  <a:pt x="133" y="62"/>
                </a:lnTo>
                <a:lnTo>
                  <a:pt x="128" y="57"/>
                </a:lnTo>
                <a:lnTo>
                  <a:pt x="128" y="57"/>
                </a:lnTo>
                <a:lnTo>
                  <a:pt x="128" y="49"/>
                </a:lnTo>
                <a:lnTo>
                  <a:pt x="128" y="44"/>
                </a:lnTo>
                <a:lnTo>
                  <a:pt x="115" y="31"/>
                </a:lnTo>
                <a:lnTo>
                  <a:pt x="102" y="18"/>
                </a:lnTo>
                <a:lnTo>
                  <a:pt x="97" y="9"/>
                </a:lnTo>
                <a:lnTo>
                  <a:pt x="115" y="9"/>
                </a:lnTo>
                <a:lnTo>
                  <a:pt x="128" y="9"/>
                </a:lnTo>
                <a:lnTo>
                  <a:pt x="142" y="9"/>
                </a:lnTo>
                <a:lnTo>
                  <a:pt x="142" y="9"/>
                </a:lnTo>
                <a:lnTo>
                  <a:pt x="151" y="4"/>
                </a:lnTo>
                <a:lnTo>
                  <a:pt x="155" y="0"/>
                </a:lnTo>
                <a:lnTo>
                  <a:pt x="155" y="0"/>
                </a:lnTo>
                <a:lnTo>
                  <a:pt x="159" y="4"/>
                </a:lnTo>
                <a:lnTo>
                  <a:pt x="159" y="9"/>
                </a:lnTo>
                <a:lnTo>
                  <a:pt x="155" y="18"/>
                </a:lnTo>
                <a:lnTo>
                  <a:pt x="155" y="22"/>
                </a:lnTo>
                <a:lnTo>
                  <a:pt x="151" y="40"/>
                </a:lnTo>
                <a:lnTo>
                  <a:pt x="155" y="44"/>
                </a:lnTo>
                <a:lnTo>
                  <a:pt x="159" y="57"/>
                </a:lnTo>
                <a:lnTo>
                  <a:pt x="164" y="62"/>
                </a:lnTo>
                <a:lnTo>
                  <a:pt x="168" y="66"/>
                </a:lnTo>
                <a:lnTo>
                  <a:pt x="168" y="66"/>
                </a:lnTo>
                <a:lnTo>
                  <a:pt x="173" y="66"/>
                </a:lnTo>
                <a:lnTo>
                  <a:pt x="173" y="57"/>
                </a:lnTo>
                <a:lnTo>
                  <a:pt x="182" y="62"/>
                </a:lnTo>
                <a:lnTo>
                  <a:pt x="199" y="75"/>
                </a:lnTo>
                <a:lnTo>
                  <a:pt x="204" y="80"/>
                </a:lnTo>
                <a:lnTo>
                  <a:pt x="208" y="80"/>
                </a:lnTo>
                <a:lnTo>
                  <a:pt x="213" y="75"/>
                </a:lnTo>
                <a:lnTo>
                  <a:pt x="230" y="80"/>
                </a:lnTo>
                <a:lnTo>
                  <a:pt x="239" y="80"/>
                </a:lnTo>
                <a:lnTo>
                  <a:pt x="235" y="84"/>
                </a:lnTo>
                <a:lnTo>
                  <a:pt x="235" y="89"/>
                </a:lnTo>
                <a:lnTo>
                  <a:pt x="239" y="89"/>
                </a:lnTo>
                <a:lnTo>
                  <a:pt x="244" y="93"/>
                </a:lnTo>
                <a:lnTo>
                  <a:pt x="253" y="93"/>
                </a:lnTo>
                <a:lnTo>
                  <a:pt x="261" y="97"/>
                </a:lnTo>
                <a:lnTo>
                  <a:pt x="261" y="97"/>
                </a:lnTo>
                <a:lnTo>
                  <a:pt x="261" y="106"/>
                </a:lnTo>
                <a:lnTo>
                  <a:pt x="261" y="115"/>
                </a:lnTo>
                <a:lnTo>
                  <a:pt x="275" y="115"/>
                </a:lnTo>
                <a:lnTo>
                  <a:pt x="279" y="115"/>
                </a:lnTo>
                <a:lnTo>
                  <a:pt x="275" y="124"/>
                </a:lnTo>
                <a:lnTo>
                  <a:pt x="275" y="137"/>
                </a:lnTo>
                <a:lnTo>
                  <a:pt x="275" y="142"/>
                </a:lnTo>
                <a:lnTo>
                  <a:pt x="279" y="146"/>
                </a:lnTo>
                <a:lnTo>
                  <a:pt x="288" y="155"/>
                </a:lnTo>
                <a:lnTo>
                  <a:pt x="293" y="159"/>
                </a:lnTo>
                <a:lnTo>
                  <a:pt x="293" y="164"/>
                </a:lnTo>
                <a:lnTo>
                  <a:pt x="284" y="168"/>
                </a:lnTo>
                <a:lnTo>
                  <a:pt x="279" y="168"/>
                </a:lnTo>
                <a:lnTo>
                  <a:pt x="288" y="177"/>
                </a:lnTo>
                <a:lnTo>
                  <a:pt x="284" y="186"/>
                </a:lnTo>
                <a:lnTo>
                  <a:pt x="288" y="195"/>
                </a:lnTo>
                <a:lnTo>
                  <a:pt x="293" y="199"/>
                </a:lnTo>
                <a:lnTo>
                  <a:pt x="297" y="204"/>
                </a:lnTo>
                <a:lnTo>
                  <a:pt x="297" y="208"/>
                </a:lnTo>
                <a:lnTo>
                  <a:pt x="293" y="208"/>
                </a:lnTo>
                <a:lnTo>
                  <a:pt x="284" y="208"/>
                </a:lnTo>
                <a:lnTo>
                  <a:pt x="279" y="213"/>
                </a:lnTo>
                <a:lnTo>
                  <a:pt x="279" y="213"/>
                </a:lnTo>
                <a:lnTo>
                  <a:pt x="275" y="213"/>
                </a:lnTo>
                <a:lnTo>
                  <a:pt x="261" y="213"/>
                </a:lnTo>
                <a:lnTo>
                  <a:pt x="257" y="208"/>
                </a:lnTo>
                <a:lnTo>
                  <a:pt x="253" y="208"/>
                </a:lnTo>
                <a:lnTo>
                  <a:pt x="235" y="199"/>
                </a:lnTo>
                <a:lnTo>
                  <a:pt x="230" y="199"/>
                </a:lnTo>
                <a:lnTo>
                  <a:pt x="230" y="204"/>
                </a:lnTo>
                <a:lnTo>
                  <a:pt x="230" y="213"/>
                </a:lnTo>
                <a:lnTo>
                  <a:pt x="230" y="217"/>
                </a:lnTo>
                <a:lnTo>
                  <a:pt x="226" y="222"/>
                </a:lnTo>
                <a:lnTo>
                  <a:pt x="226" y="226"/>
                </a:lnTo>
                <a:lnTo>
                  <a:pt x="230" y="230"/>
                </a:lnTo>
                <a:lnTo>
                  <a:pt x="253" y="253"/>
                </a:lnTo>
                <a:lnTo>
                  <a:pt x="257" y="261"/>
                </a:lnTo>
                <a:lnTo>
                  <a:pt x="257" y="270"/>
                </a:lnTo>
                <a:lnTo>
                  <a:pt x="257" y="270"/>
                </a:lnTo>
                <a:lnTo>
                  <a:pt x="253" y="284"/>
                </a:lnTo>
                <a:lnTo>
                  <a:pt x="253" y="284"/>
                </a:lnTo>
                <a:lnTo>
                  <a:pt x="261" y="288"/>
                </a:lnTo>
                <a:lnTo>
                  <a:pt x="288" y="284"/>
                </a:lnTo>
                <a:lnTo>
                  <a:pt x="297" y="288"/>
                </a:lnTo>
                <a:lnTo>
                  <a:pt x="301" y="292"/>
                </a:lnTo>
                <a:lnTo>
                  <a:pt x="315" y="319"/>
                </a:lnTo>
                <a:lnTo>
                  <a:pt x="324" y="323"/>
                </a:lnTo>
                <a:lnTo>
                  <a:pt x="328" y="323"/>
                </a:lnTo>
                <a:lnTo>
                  <a:pt x="332" y="328"/>
                </a:lnTo>
                <a:lnTo>
                  <a:pt x="337" y="332"/>
                </a:lnTo>
                <a:lnTo>
                  <a:pt x="341" y="332"/>
                </a:lnTo>
                <a:lnTo>
                  <a:pt x="350" y="354"/>
                </a:lnTo>
                <a:lnTo>
                  <a:pt x="355" y="359"/>
                </a:lnTo>
                <a:lnTo>
                  <a:pt x="359" y="377"/>
                </a:lnTo>
                <a:lnTo>
                  <a:pt x="364" y="386"/>
                </a:lnTo>
                <a:lnTo>
                  <a:pt x="368" y="394"/>
                </a:lnTo>
                <a:lnTo>
                  <a:pt x="368" y="403"/>
                </a:lnTo>
                <a:lnTo>
                  <a:pt x="372" y="408"/>
                </a:lnTo>
                <a:lnTo>
                  <a:pt x="386" y="412"/>
                </a:lnTo>
                <a:lnTo>
                  <a:pt x="386" y="412"/>
                </a:lnTo>
                <a:lnTo>
                  <a:pt x="386" y="421"/>
                </a:lnTo>
                <a:lnTo>
                  <a:pt x="386" y="421"/>
                </a:lnTo>
                <a:lnTo>
                  <a:pt x="368" y="421"/>
                </a:lnTo>
                <a:lnTo>
                  <a:pt x="359" y="425"/>
                </a:lnTo>
                <a:lnTo>
                  <a:pt x="359" y="425"/>
                </a:lnTo>
                <a:lnTo>
                  <a:pt x="355" y="421"/>
                </a:lnTo>
                <a:lnTo>
                  <a:pt x="332" y="417"/>
                </a:lnTo>
                <a:lnTo>
                  <a:pt x="319" y="425"/>
                </a:lnTo>
                <a:lnTo>
                  <a:pt x="293" y="412"/>
                </a:lnTo>
                <a:lnTo>
                  <a:pt x="284" y="408"/>
                </a:lnTo>
                <a:lnTo>
                  <a:pt x="279" y="403"/>
                </a:lnTo>
                <a:lnTo>
                  <a:pt x="270" y="390"/>
                </a:lnTo>
                <a:lnTo>
                  <a:pt x="266" y="390"/>
                </a:lnTo>
                <a:lnTo>
                  <a:pt x="261" y="386"/>
                </a:lnTo>
                <a:lnTo>
                  <a:pt x="257" y="386"/>
                </a:lnTo>
                <a:lnTo>
                  <a:pt x="253" y="390"/>
                </a:lnTo>
                <a:lnTo>
                  <a:pt x="239" y="394"/>
                </a:lnTo>
                <a:lnTo>
                  <a:pt x="239" y="394"/>
                </a:lnTo>
                <a:lnTo>
                  <a:pt x="230" y="390"/>
                </a:lnTo>
                <a:lnTo>
                  <a:pt x="230" y="386"/>
                </a:lnTo>
                <a:lnTo>
                  <a:pt x="213" y="386"/>
                </a:lnTo>
                <a:lnTo>
                  <a:pt x="204" y="372"/>
                </a:lnTo>
                <a:lnTo>
                  <a:pt x="199" y="368"/>
                </a:lnTo>
                <a:lnTo>
                  <a:pt x="173" y="363"/>
                </a:lnTo>
                <a:lnTo>
                  <a:pt x="173" y="372"/>
                </a:lnTo>
                <a:lnTo>
                  <a:pt x="173" y="377"/>
                </a:lnTo>
                <a:lnTo>
                  <a:pt x="168" y="377"/>
                </a:lnTo>
                <a:lnTo>
                  <a:pt x="164" y="377"/>
                </a:lnTo>
                <a:lnTo>
                  <a:pt x="164" y="386"/>
                </a:lnTo>
                <a:lnTo>
                  <a:pt x="155" y="390"/>
                </a:lnTo>
                <a:lnTo>
                  <a:pt x="159" y="403"/>
                </a:lnTo>
                <a:lnTo>
                  <a:pt x="155" y="408"/>
                </a:lnTo>
                <a:lnTo>
                  <a:pt x="155" y="408"/>
                </a:lnTo>
                <a:lnTo>
                  <a:pt x="146" y="412"/>
                </a:lnTo>
                <a:lnTo>
                  <a:pt x="142" y="412"/>
                </a:lnTo>
                <a:lnTo>
                  <a:pt x="137" y="421"/>
                </a:lnTo>
                <a:lnTo>
                  <a:pt x="137" y="425"/>
                </a:lnTo>
                <a:lnTo>
                  <a:pt x="128" y="434"/>
                </a:lnTo>
                <a:lnTo>
                  <a:pt x="124" y="439"/>
                </a:lnTo>
                <a:lnTo>
                  <a:pt x="119" y="443"/>
                </a:lnTo>
                <a:lnTo>
                  <a:pt x="111" y="452"/>
                </a:lnTo>
                <a:lnTo>
                  <a:pt x="106" y="461"/>
                </a:lnTo>
                <a:lnTo>
                  <a:pt x="102" y="461"/>
                </a:lnTo>
                <a:lnTo>
                  <a:pt x="93" y="452"/>
                </a:lnTo>
                <a:lnTo>
                  <a:pt x="93" y="452"/>
                </a:lnTo>
                <a:lnTo>
                  <a:pt x="88" y="456"/>
                </a:lnTo>
                <a:lnTo>
                  <a:pt x="84" y="465"/>
                </a:lnTo>
                <a:lnTo>
                  <a:pt x="80" y="470"/>
                </a:lnTo>
                <a:lnTo>
                  <a:pt x="75" y="487"/>
                </a:lnTo>
                <a:lnTo>
                  <a:pt x="75" y="487"/>
                </a:lnTo>
                <a:lnTo>
                  <a:pt x="62" y="483"/>
                </a:lnTo>
                <a:lnTo>
                  <a:pt x="62" y="492"/>
                </a:lnTo>
                <a:lnTo>
                  <a:pt x="57" y="501"/>
                </a:lnTo>
                <a:lnTo>
                  <a:pt x="48" y="496"/>
                </a:lnTo>
                <a:lnTo>
                  <a:pt x="40" y="505"/>
                </a:lnTo>
                <a:lnTo>
                  <a:pt x="35" y="501"/>
                </a:lnTo>
                <a:lnTo>
                  <a:pt x="22" y="496"/>
                </a:lnTo>
                <a:lnTo>
                  <a:pt x="8" y="492"/>
                </a:lnTo>
                <a:lnTo>
                  <a:pt x="0" y="4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0" name="Freeform 1075">
            <a:extLst>
              <a:ext uri="{FF2B5EF4-FFF2-40B4-BE49-F238E27FC236}">
                <a16:creationId xmlns:a16="http://schemas.microsoft.com/office/drawing/2014/main" id="{B467CB94-0B1F-4105-838F-22CDADE8C8AC}"/>
              </a:ext>
            </a:extLst>
          </p:cNvPr>
          <p:cNvSpPr>
            <a:spLocks/>
          </p:cNvSpPr>
          <p:nvPr/>
        </p:nvSpPr>
        <p:spPr bwMode="auto">
          <a:xfrm>
            <a:off x="5596838" y="3420631"/>
            <a:ext cx="344686" cy="450950"/>
          </a:xfrm>
          <a:custGeom>
            <a:avLst/>
            <a:gdLst>
              <a:gd name="T0" fmla="*/ 8 w 386"/>
              <a:gd name="T1" fmla="*/ 443 h 505"/>
              <a:gd name="T2" fmla="*/ 31 w 386"/>
              <a:gd name="T3" fmla="*/ 368 h 505"/>
              <a:gd name="T4" fmla="*/ 26 w 386"/>
              <a:gd name="T5" fmla="*/ 341 h 505"/>
              <a:gd name="T6" fmla="*/ 35 w 386"/>
              <a:gd name="T7" fmla="*/ 328 h 505"/>
              <a:gd name="T8" fmla="*/ 66 w 386"/>
              <a:gd name="T9" fmla="*/ 337 h 505"/>
              <a:gd name="T10" fmla="*/ 111 w 386"/>
              <a:gd name="T11" fmla="*/ 315 h 505"/>
              <a:gd name="T12" fmla="*/ 111 w 386"/>
              <a:gd name="T13" fmla="*/ 284 h 505"/>
              <a:gd name="T14" fmla="*/ 128 w 386"/>
              <a:gd name="T15" fmla="*/ 288 h 505"/>
              <a:gd name="T16" fmla="*/ 142 w 386"/>
              <a:gd name="T17" fmla="*/ 257 h 505"/>
              <a:gd name="T18" fmla="*/ 124 w 386"/>
              <a:gd name="T19" fmla="*/ 253 h 505"/>
              <a:gd name="T20" fmla="*/ 133 w 386"/>
              <a:gd name="T21" fmla="*/ 239 h 505"/>
              <a:gd name="T22" fmla="*/ 111 w 386"/>
              <a:gd name="T23" fmla="*/ 213 h 505"/>
              <a:gd name="T24" fmla="*/ 97 w 386"/>
              <a:gd name="T25" fmla="*/ 199 h 505"/>
              <a:gd name="T26" fmla="*/ 93 w 386"/>
              <a:gd name="T27" fmla="*/ 173 h 505"/>
              <a:gd name="T28" fmla="*/ 93 w 386"/>
              <a:gd name="T29" fmla="*/ 159 h 505"/>
              <a:gd name="T30" fmla="*/ 97 w 386"/>
              <a:gd name="T31" fmla="*/ 151 h 505"/>
              <a:gd name="T32" fmla="*/ 97 w 386"/>
              <a:gd name="T33" fmla="*/ 124 h 505"/>
              <a:gd name="T34" fmla="*/ 80 w 386"/>
              <a:gd name="T35" fmla="*/ 97 h 505"/>
              <a:gd name="T36" fmla="*/ 106 w 386"/>
              <a:gd name="T37" fmla="*/ 71 h 505"/>
              <a:gd name="T38" fmla="*/ 128 w 386"/>
              <a:gd name="T39" fmla="*/ 57 h 505"/>
              <a:gd name="T40" fmla="*/ 115 w 386"/>
              <a:gd name="T41" fmla="*/ 31 h 505"/>
              <a:gd name="T42" fmla="*/ 128 w 386"/>
              <a:gd name="T43" fmla="*/ 9 h 505"/>
              <a:gd name="T44" fmla="*/ 155 w 386"/>
              <a:gd name="T45" fmla="*/ 0 h 505"/>
              <a:gd name="T46" fmla="*/ 155 w 386"/>
              <a:gd name="T47" fmla="*/ 18 h 505"/>
              <a:gd name="T48" fmla="*/ 159 w 386"/>
              <a:gd name="T49" fmla="*/ 57 h 505"/>
              <a:gd name="T50" fmla="*/ 173 w 386"/>
              <a:gd name="T51" fmla="*/ 66 h 505"/>
              <a:gd name="T52" fmla="*/ 204 w 386"/>
              <a:gd name="T53" fmla="*/ 80 h 505"/>
              <a:gd name="T54" fmla="*/ 239 w 386"/>
              <a:gd name="T55" fmla="*/ 80 h 505"/>
              <a:gd name="T56" fmla="*/ 244 w 386"/>
              <a:gd name="T57" fmla="*/ 93 h 505"/>
              <a:gd name="T58" fmla="*/ 261 w 386"/>
              <a:gd name="T59" fmla="*/ 106 h 505"/>
              <a:gd name="T60" fmla="*/ 275 w 386"/>
              <a:gd name="T61" fmla="*/ 124 h 505"/>
              <a:gd name="T62" fmla="*/ 288 w 386"/>
              <a:gd name="T63" fmla="*/ 155 h 505"/>
              <a:gd name="T64" fmla="*/ 279 w 386"/>
              <a:gd name="T65" fmla="*/ 168 h 505"/>
              <a:gd name="T66" fmla="*/ 293 w 386"/>
              <a:gd name="T67" fmla="*/ 199 h 505"/>
              <a:gd name="T68" fmla="*/ 284 w 386"/>
              <a:gd name="T69" fmla="*/ 208 h 505"/>
              <a:gd name="T70" fmla="*/ 261 w 386"/>
              <a:gd name="T71" fmla="*/ 213 h 505"/>
              <a:gd name="T72" fmla="*/ 230 w 386"/>
              <a:gd name="T73" fmla="*/ 199 h 505"/>
              <a:gd name="T74" fmla="*/ 226 w 386"/>
              <a:gd name="T75" fmla="*/ 222 h 505"/>
              <a:gd name="T76" fmla="*/ 257 w 386"/>
              <a:gd name="T77" fmla="*/ 261 h 505"/>
              <a:gd name="T78" fmla="*/ 253 w 386"/>
              <a:gd name="T79" fmla="*/ 284 h 505"/>
              <a:gd name="T80" fmla="*/ 301 w 386"/>
              <a:gd name="T81" fmla="*/ 292 h 505"/>
              <a:gd name="T82" fmla="*/ 332 w 386"/>
              <a:gd name="T83" fmla="*/ 328 h 505"/>
              <a:gd name="T84" fmla="*/ 355 w 386"/>
              <a:gd name="T85" fmla="*/ 359 h 505"/>
              <a:gd name="T86" fmla="*/ 368 w 386"/>
              <a:gd name="T87" fmla="*/ 403 h 505"/>
              <a:gd name="T88" fmla="*/ 386 w 386"/>
              <a:gd name="T89" fmla="*/ 421 h 505"/>
              <a:gd name="T90" fmla="*/ 359 w 386"/>
              <a:gd name="T91" fmla="*/ 425 h 505"/>
              <a:gd name="T92" fmla="*/ 293 w 386"/>
              <a:gd name="T93" fmla="*/ 412 h 505"/>
              <a:gd name="T94" fmla="*/ 266 w 386"/>
              <a:gd name="T95" fmla="*/ 390 h 505"/>
              <a:gd name="T96" fmla="*/ 239 w 386"/>
              <a:gd name="T97" fmla="*/ 394 h 505"/>
              <a:gd name="T98" fmla="*/ 213 w 386"/>
              <a:gd name="T99" fmla="*/ 386 h 505"/>
              <a:gd name="T100" fmla="*/ 173 w 386"/>
              <a:gd name="T101" fmla="*/ 372 h 505"/>
              <a:gd name="T102" fmla="*/ 164 w 386"/>
              <a:gd name="T103" fmla="*/ 386 h 505"/>
              <a:gd name="T104" fmla="*/ 155 w 386"/>
              <a:gd name="T105" fmla="*/ 408 h 505"/>
              <a:gd name="T106" fmla="*/ 137 w 386"/>
              <a:gd name="T107" fmla="*/ 425 h 505"/>
              <a:gd name="T108" fmla="*/ 111 w 386"/>
              <a:gd name="T109" fmla="*/ 452 h 505"/>
              <a:gd name="T110" fmla="*/ 93 w 386"/>
              <a:gd name="T111" fmla="*/ 452 h 505"/>
              <a:gd name="T112" fmla="*/ 75 w 386"/>
              <a:gd name="T113" fmla="*/ 487 h 505"/>
              <a:gd name="T114" fmla="*/ 57 w 386"/>
              <a:gd name="T115" fmla="*/ 501 h 505"/>
              <a:gd name="T116" fmla="*/ 22 w 386"/>
              <a:gd name="T117" fmla="*/ 49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505">
                <a:moveTo>
                  <a:pt x="0" y="487"/>
                </a:moveTo>
                <a:lnTo>
                  <a:pt x="13" y="456"/>
                </a:lnTo>
                <a:lnTo>
                  <a:pt x="13" y="448"/>
                </a:lnTo>
                <a:lnTo>
                  <a:pt x="8" y="443"/>
                </a:lnTo>
                <a:lnTo>
                  <a:pt x="22" y="421"/>
                </a:lnTo>
                <a:lnTo>
                  <a:pt x="26" y="412"/>
                </a:lnTo>
                <a:lnTo>
                  <a:pt x="31" y="403"/>
                </a:lnTo>
                <a:lnTo>
                  <a:pt x="31" y="368"/>
                </a:lnTo>
                <a:lnTo>
                  <a:pt x="35" y="359"/>
                </a:lnTo>
                <a:lnTo>
                  <a:pt x="35" y="354"/>
                </a:lnTo>
                <a:lnTo>
                  <a:pt x="35" y="346"/>
                </a:lnTo>
                <a:lnTo>
                  <a:pt x="26" y="341"/>
                </a:lnTo>
                <a:lnTo>
                  <a:pt x="17" y="337"/>
                </a:lnTo>
                <a:lnTo>
                  <a:pt x="26" y="323"/>
                </a:lnTo>
                <a:lnTo>
                  <a:pt x="26" y="323"/>
                </a:lnTo>
                <a:lnTo>
                  <a:pt x="35" y="328"/>
                </a:lnTo>
                <a:lnTo>
                  <a:pt x="40" y="323"/>
                </a:lnTo>
                <a:lnTo>
                  <a:pt x="44" y="323"/>
                </a:lnTo>
                <a:lnTo>
                  <a:pt x="62" y="332"/>
                </a:lnTo>
                <a:lnTo>
                  <a:pt x="66" y="337"/>
                </a:lnTo>
                <a:lnTo>
                  <a:pt x="75" y="332"/>
                </a:lnTo>
                <a:lnTo>
                  <a:pt x="80" y="328"/>
                </a:lnTo>
                <a:lnTo>
                  <a:pt x="97" y="323"/>
                </a:lnTo>
                <a:lnTo>
                  <a:pt x="111" y="315"/>
                </a:lnTo>
                <a:lnTo>
                  <a:pt x="111" y="306"/>
                </a:lnTo>
                <a:lnTo>
                  <a:pt x="111" y="301"/>
                </a:lnTo>
                <a:lnTo>
                  <a:pt x="111" y="288"/>
                </a:lnTo>
                <a:lnTo>
                  <a:pt x="111" y="284"/>
                </a:lnTo>
                <a:lnTo>
                  <a:pt x="111" y="284"/>
                </a:lnTo>
                <a:lnTo>
                  <a:pt x="115" y="284"/>
                </a:lnTo>
                <a:lnTo>
                  <a:pt x="124" y="288"/>
                </a:lnTo>
                <a:lnTo>
                  <a:pt x="128" y="288"/>
                </a:lnTo>
                <a:lnTo>
                  <a:pt x="128" y="288"/>
                </a:lnTo>
                <a:lnTo>
                  <a:pt x="137" y="275"/>
                </a:lnTo>
                <a:lnTo>
                  <a:pt x="142" y="261"/>
                </a:lnTo>
                <a:lnTo>
                  <a:pt x="142" y="257"/>
                </a:lnTo>
                <a:lnTo>
                  <a:pt x="142" y="253"/>
                </a:lnTo>
                <a:lnTo>
                  <a:pt x="137" y="248"/>
                </a:lnTo>
                <a:lnTo>
                  <a:pt x="133" y="248"/>
                </a:lnTo>
                <a:lnTo>
                  <a:pt x="124" y="253"/>
                </a:lnTo>
                <a:lnTo>
                  <a:pt x="119" y="248"/>
                </a:lnTo>
                <a:lnTo>
                  <a:pt x="119" y="248"/>
                </a:lnTo>
                <a:lnTo>
                  <a:pt x="133" y="244"/>
                </a:lnTo>
                <a:lnTo>
                  <a:pt x="133" y="239"/>
                </a:lnTo>
                <a:lnTo>
                  <a:pt x="133" y="239"/>
                </a:lnTo>
                <a:lnTo>
                  <a:pt x="119" y="235"/>
                </a:lnTo>
                <a:lnTo>
                  <a:pt x="115" y="230"/>
                </a:lnTo>
                <a:lnTo>
                  <a:pt x="111" y="213"/>
                </a:lnTo>
                <a:lnTo>
                  <a:pt x="111" y="204"/>
                </a:lnTo>
                <a:lnTo>
                  <a:pt x="106" y="204"/>
                </a:lnTo>
                <a:lnTo>
                  <a:pt x="97" y="208"/>
                </a:lnTo>
                <a:lnTo>
                  <a:pt x="97" y="199"/>
                </a:lnTo>
                <a:lnTo>
                  <a:pt x="93" y="199"/>
                </a:lnTo>
                <a:lnTo>
                  <a:pt x="93" y="195"/>
                </a:lnTo>
                <a:lnTo>
                  <a:pt x="93" y="186"/>
                </a:lnTo>
                <a:lnTo>
                  <a:pt x="93" y="173"/>
                </a:lnTo>
                <a:lnTo>
                  <a:pt x="93" y="168"/>
                </a:lnTo>
                <a:lnTo>
                  <a:pt x="97" y="168"/>
                </a:lnTo>
                <a:lnTo>
                  <a:pt x="102" y="168"/>
                </a:lnTo>
                <a:lnTo>
                  <a:pt x="93" y="159"/>
                </a:lnTo>
                <a:lnTo>
                  <a:pt x="93" y="155"/>
                </a:lnTo>
                <a:lnTo>
                  <a:pt x="93" y="151"/>
                </a:lnTo>
                <a:lnTo>
                  <a:pt x="93" y="151"/>
                </a:lnTo>
                <a:lnTo>
                  <a:pt x="97" y="151"/>
                </a:lnTo>
                <a:lnTo>
                  <a:pt x="97" y="151"/>
                </a:lnTo>
                <a:lnTo>
                  <a:pt x="97" y="137"/>
                </a:lnTo>
                <a:lnTo>
                  <a:pt x="102" y="133"/>
                </a:lnTo>
                <a:lnTo>
                  <a:pt x="97" y="124"/>
                </a:lnTo>
                <a:lnTo>
                  <a:pt x="88" y="115"/>
                </a:lnTo>
                <a:lnTo>
                  <a:pt x="75" y="111"/>
                </a:lnTo>
                <a:lnTo>
                  <a:pt x="80" y="106"/>
                </a:lnTo>
                <a:lnTo>
                  <a:pt x="80" y="97"/>
                </a:lnTo>
                <a:lnTo>
                  <a:pt x="88" y="80"/>
                </a:lnTo>
                <a:lnTo>
                  <a:pt x="97" y="71"/>
                </a:lnTo>
                <a:lnTo>
                  <a:pt x="106" y="71"/>
                </a:lnTo>
                <a:lnTo>
                  <a:pt x="106" y="71"/>
                </a:lnTo>
                <a:lnTo>
                  <a:pt x="119" y="71"/>
                </a:lnTo>
                <a:lnTo>
                  <a:pt x="124" y="71"/>
                </a:lnTo>
                <a:lnTo>
                  <a:pt x="133" y="62"/>
                </a:lnTo>
                <a:lnTo>
                  <a:pt x="128" y="57"/>
                </a:lnTo>
                <a:lnTo>
                  <a:pt x="128" y="57"/>
                </a:lnTo>
                <a:lnTo>
                  <a:pt x="128" y="49"/>
                </a:lnTo>
                <a:lnTo>
                  <a:pt x="128" y="44"/>
                </a:lnTo>
                <a:lnTo>
                  <a:pt x="115" y="31"/>
                </a:lnTo>
                <a:lnTo>
                  <a:pt x="102" y="18"/>
                </a:lnTo>
                <a:lnTo>
                  <a:pt x="97" y="9"/>
                </a:lnTo>
                <a:lnTo>
                  <a:pt x="115" y="9"/>
                </a:lnTo>
                <a:lnTo>
                  <a:pt x="128" y="9"/>
                </a:lnTo>
                <a:lnTo>
                  <a:pt x="142" y="9"/>
                </a:lnTo>
                <a:lnTo>
                  <a:pt x="142" y="9"/>
                </a:lnTo>
                <a:lnTo>
                  <a:pt x="151" y="4"/>
                </a:lnTo>
                <a:lnTo>
                  <a:pt x="155" y="0"/>
                </a:lnTo>
                <a:lnTo>
                  <a:pt x="155" y="0"/>
                </a:lnTo>
                <a:lnTo>
                  <a:pt x="159" y="4"/>
                </a:lnTo>
                <a:lnTo>
                  <a:pt x="159" y="9"/>
                </a:lnTo>
                <a:lnTo>
                  <a:pt x="155" y="18"/>
                </a:lnTo>
                <a:lnTo>
                  <a:pt x="155" y="22"/>
                </a:lnTo>
                <a:lnTo>
                  <a:pt x="151" y="40"/>
                </a:lnTo>
                <a:lnTo>
                  <a:pt x="155" y="44"/>
                </a:lnTo>
                <a:lnTo>
                  <a:pt x="159" y="57"/>
                </a:lnTo>
                <a:lnTo>
                  <a:pt x="164" y="62"/>
                </a:lnTo>
                <a:lnTo>
                  <a:pt x="168" y="66"/>
                </a:lnTo>
                <a:lnTo>
                  <a:pt x="168" y="66"/>
                </a:lnTo>
                <a:lnTo>
                  <a:pt x="173" y="66"/>
                </a:lnTo>
                <a:lnTo>
                  <a:pt x="173" y="57"/>
                </a:lnTo>
                <a:lnTo>
                  <a:pt x="182" y="62"/>
                </a:lnTo>
                <a:lnTo>
                  <a:pt x="199" y="75"/>
                </a:lnTo>
                <a:lnTo>
                  <a:pt x="204" y="80"/>
                </a:lnTo>
                <a:lnTo>
                  <a:pt x="208" y="80"/>
                </a:lnTo>
                <a:lnTo>
                  <a:pt x="213" y="75"/>
                </a:lnTo>
                <a:lnTo>
                  <a:pt x="230" y="80"/>
                </a:lnTo>
                <a:lnTo>
                  <a:pt x="239" y="80"/>
                </a:lnTo>
                <a:lnTo>
                  <a:pt x="235" y="84"/>
                </a:lnTo>
                <a:lnTo>
                  <a:pt x="235" y="89"/>
                </a:lnTo>
                <a:lnTo>
                  <a:pt x="239" y="89"/>
                </a:lnTo>
                <a:lnTo>
                  <a:pt x="244" y="93"/>
                </a:lnTo>
                <a:lnTo>
                  <a:pt x="253" y="93"/>
                </a:lnTo>
                <a:lnTo>
                  <a:pt x="261" y="97"/>
                </a:lnTo>
                <a:lnTo>
                  <a:pt x="261" y="97"/>
                </a:lnTo>
                <a:lnTo>
                  <a:pt x="261" y="106"/>
                </a:lnTo>
                <a:lnTo>
                  <a:pt x="261" y="115"/>
                </a:lnTo>
                <a:lnTo>
                  <a:pt x="275" y="115"/>
                </a:lnTo>
                <a:lnTo>
                  <a:pt x="279" y="115"/>
                </a:lnTo>
                <a:lnTo>
                  <a:pt x="275" y="124"/>
                </a:lnTo>
                <a:lnTo>
                  <a:pt x="275" y="137"/>
                </a:lnTo>
                <a:lnTo>
                  <a:pt x="275" y="142"/>
                </a:lnTo>
                <a:lnTo>
                  <a:pt x="279" y="146"/>
                </a:lnTo>
                <a:lnTo>
                  <a:pt x="288" y="155"/>
                </a:lnTo>
                <a:lnTo>
                  <a:pt x="293" y="159"/>
                </a:lnTo>
                <a:lnTo>
                  <a:pt x="293" y="164"/>
                </a:lnTo>
                <a:lnTo>
                  <a:pt x="284" y="168"/>
                </a:lnTo>
                <a:lnTo>
                  <a:pt x="279" y="168"/>
                </a:lnTo>
                <a:lnTo>
                  <a:pt x="288" y="177"/>
                </a:lnTo>
                <a:lnTo>
                  <a:pt x="284" y="186"/>
                </a:lnTo>
                <a:lnTo>
                  <a:pt x="288" y="195"/>
                </a:lnTo>
                <a:lnTo>
                  <a:pt x="293" y="199"/>
                </a:lnTo>
                <a:lnTo>
                  <a:pt x="297" y="204"/>
                </a:lnTo>
                <a:lnTo>
                  <a:pt x="297" y="208"/>
                </a:lnTo>
                <a:lnTo>
                  <a:pt x="293" y="208"/>
                </a:lnTo>
                <a:lnTo>
                  <a:pt x="284" y="208"/>
                </a:lnTo>
                <a:lnTo>
                  <a:pt x="279" y="213"/>
                </a:lnTo>
                <a:lnTo>
                  <a:pt x="279" y="213"/>
                </a:lnTo>
                <a:lnTo>
                  <a:pt x="275" y="213"/>
                </a:lnTo>
                <a:lnTo>
                  <a:pt x="261" y="213"/>
                </a:lnTo>
                <a:lnTo>
                  <a:pt x="257" y="208"/>
                </a:lnTo>
                <a:lnTo>
                  <a:pt x="253" y="208"/>
                </a:lnTo>
                <a:lnTo>
                  <a:pt x="235" y="199"/>
                </a:lnTo>
                <a:lnTo>
                  <a:pt x="230" y="199"/>
                </a:lnTo>
                <a:lnTo>
                  <a:pt x="230" y="204"/>
                </a:lnTo>
                <a:lnTo>
                  <a:pt x="230" y="213"/>
                </a:lnTo>
                <a:lnTo>
                  <a:pt x="230" y="217"/>
                </a:lnTo>
                <a:lnTo>
                  <a:pt x="226" y="222"/>
                </a:lnTo>
                <a:lnTo>
                  <a:pt x="226" y="226"/>
                </a:lnTo>
                <a:lnTo>
                  <a:pt x="230" y="230"/>
                </a:lnTo>
                <a:lnTo>
                  <a:pt x="253" y="253"/>
                </a:lnTo>
                <a:lnTo>
                  <a:pt x="257" y="261"/>
                </a:lnTo>
                <a:lnTo>
                  <a:pt x="257" y="270"/>
                </a:lnTo>
                <a:lnTo>
                  <a:pt x="257" y="270"/>
                </a:lnTo>
                <a:lnTo>
                  <a:pt x="253" y="284"/>
                </a:lnTo>
                <a:lnTo>
                  <a:pt x="253" y="284"/>
                </a:lnTo>
                <a:lnTo>
                  <a:pt x="261" y="288"/>
                </a:lnTo>
                <a:lnTo>
                  <a:pt x="288" y="284"/>
                </a:lnTo>
                <a:lnTo>
                  <a:pt x="297" y="288"/>
                </a:lnTo>
                <a:lnTo>
                  <a:pt x="301" y="292"/>
                </a:lnTo>
                <a:lnTo>
                  <a:pt x="315" y="319"/>
                </a:lnTo>
                <a:lnTo>
                  <a:pt x="324" y="323"/>
                </a:lnTo>
                <a:lnTo>
                  <a:pt x="328" y="323"/>
                </a:lnTo>
                <a:lnTo>
                  <a:pt x="332" y="328"/>
                </a:lnTo>
                <a:lnTo>
                  <a:pt x="337" y="332"/>
                </a:lnTo>
                <a:lnTo>
                  <a:pt x="341" y="332"/>
                </a:lnTo>
                <a:lnTo>
                  <a:pt x="350" y="354"/>
                </a:lnTo>
                <a:lnTo>
                  <a:pt x="355" y="359"/>
                </a:lnTo>
                <a:lnTo>
                  <a:pt x="359" y="377"/>
                </a:lnTo>
                <a:lnTo>
                  <a:pt x="364" y="386"/>
                </a:lnTo>
                <a:lnTo>
                  <a:pt x="368" y="394"/>
                </a:lnTo>
                <a:lnTo>
                  <a:pt x="368" y="403"/>
                </a:lnTo>
                <a:lnTo>
                  <a:pt x="372" y="408"/>
                </a:lnTo>
                <a:lnTo>
                  <a:pt x="386" y="412"/>
                </a:lnTo>
                <a:lnTo>
                  <a:pt x="386" y="412"/>
                </a:lnTo>
                <a:lnTo>
                  <a:pt x="386" y="421"/>
                </a:lnTo>
                <a:lnTo>
                  <a:pt x="386" y="421"/>
                </a:lnTo>
                <a:lnTo>
                  <a:pt x="368" y="421"/>
                </a:lnTo>
                <a:lnTo>
                  <a:pt x="359" y="425"/>
                </a:lnTo>
                <a:lnTo>
                  <a:pt x="359" y="425"/>
                </a:lnTo>
                <a:lnTo>
                  <a:pt x="355" y="421"/>
                </a:lnTo>
                <a:lnTo>
                  <a:pt x="332" y="417"/>
                </a:lnTo>
                <a:lnTo>
                  <a:pt x="319" y="425"/>
                </a:lnTo>
                <a:lnTo>
                  <a:pt x="293" y="412"/>
                </a:lnTo>
                <a:lnTo>
                  <a:pt x="284" y="408"/>
                </a:lnTo>
                <a:lnTo>
                  <a:pt x="279" y="403"/>
                </a:lnTo>
                <a:lnTo>
                  <a:pt x="270" y="390"/>
                </a:lnTo>
                <a:lnTo>
                  <a:pt x="266" y="390"/>
                </a:lnTo>
                <a:lnTo>
                  <a:pt x="261" y="386"/>
                </a:lnTo>
                <a:lnTo>
                  <a:pt x="257" y="386"/>
                </a:lnTo>
                <a:lnTo>
                  <a:pt x="253" y="390"/>
                </a:lnTo>
                <a:lnTo>
                  <a:pt x="239" y="394"/>
                </a:lnTo>
                <a:lnTo>
                  <a:pt x="239" y="394"/>
                </a:lnTo>
                <a:lnTo>
                  <a:pt x="230" y="390"/>
                </a:lnTo>
                <a:lnTo>
                  <a:pt x="230" y="386"/>
                </a:lnTo>
                <a:lnTo>
                  <a:pt x="213" y="386"/>
                </a:lnTo>
                <a:lnTo>
                  <a:pt x="204" y="372"/>
                </a:lnTo>
                <a:lnTo>
                  <a:pt x="199" y="368"/>
                </a:lnTo>
                <a:lnTo>
                  <a:pt x="173" y="363"/>
                </a:lnTo>
                <a:lnTo>
                  <a:pt x="173" y="372"/>
                </a:lnTo>
                <a:lnTo>
                  <a:pt x="173" y="377"/>
                </a:lnTo>
                <a:lnTo>
                  <a:pt x="168" y="377"/>
                </a:lnTo>
                <a:lnTo>
                  <a:pt x="164" y="377"/>
                </a:lnTo>
                <a:lnTo>
                  <a:pt x="164" y="386"/>
                </a:lnTo>
                <a:lnTo>
                  <a:pt x="155" y="390"/>
                </a:lnTo>
                <a:lnTo>
                  <a:pt x="159" y="403"/>
                </a:lnTo>
                <a:lnTo>
                  <a:pt x="155" y="408"/>
                </a:lnTo>
                <a:lnTo>
                  <a:pt x="155" y="408"/>
                </a:lnTo>
                <a:lnTo>
                  <a:pt x="146" y="412"/>
                </a:lnTo>
                <a:lnTo>
                  <a:pt x="142" y="412"/>
                </a:lnTo>
                <a:lnTo>
                  <a:pt x="137" y="421"/>
                </a:lnTo>
                <a:lnTo>
                  <a:pt x="137" y="425"/>
                </a:lnTo>
                <a:lnTo>
                  <a:pt x="128" y="434"/>
                </a:lnTo>
                <a:lnTo>
                  <a:pt x="124" y="439"/>
                </a:lnTo>
                <a:lnTo>
                  <a:pt x="119" y="443"/>
                </a:lnTo>
                <a:lnTo>
                  <a:pt x="111" y="452"/>
                </a:lnTo>
                <a:lnTo>
                  <a:pt x="106" y="461"/>
                </a:lnTo>
                <a:lnTo>
                  <a:pt x="102" y="461"/>
                </a:lnTo>
                <a:lnTo>
                  <a:pt x="93" y="452"/>
                </a:lnTo>
                <a:lnTo>
                  <a:pt x="93" y="452"/>
                </a:lnTo>
                <a:lnTo>
                  <a:pt x="88" y="456"/>
                </a:lnTo>
                <a:lnTo>
                  <a:pt x="84" y="465"/>
                </a:lnTo>
                <a:lnTo>
                  <a:pt x="80" y="470"/>
                </a:lnTo>
                <a:lnTo>
                  <a:pt x="75" y="487"/>
                </a:lnTo>
                <a:lnTo>
                  <a:pt x="75" y="487"/>
                </a:lnTo>
                <a:lnTo>
                  <a:pt x="62" y="483"/>
                </a:lnTo>
                <a:lnTo>
                  <a:pt x="62" y="492"/>
                </a:lnTo>
                <a:lnTo>
                  <a:pt x="57" y="501"/>
                </a:lnTo>
                <a:lnTo>
                  <a:pt x="48" y="496"/>
                </a:lnTo>
                <a:lnTo>
                  <a:pt x="40" y="505"/>
                </a:lnTo>
                <a:lnTo>
                  <a:pt x="35" y="501"/>
                </a:lnTo>
                <a:lnTo>
                  <a:pt x="22" y="496"/>
                </a:lnTo>
                <a:lnTo>
                  <a:pt x="8" y="492"/>
                </a:lnTo>
                <a:lnTo>
                  <a:pt x="0" y="48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1" name="Freeform 1076">
            <a:extLst>
              <a:ext uri="{FF2B5EF4-FFF2-40B4-BE49-F238E27FC236}">
                <a16:creationId xmlns:a16="http://schemas.microsoft.com/office/drawing/2014/main" id="{DC34B050-F011-496D-934B-2A223106B266}"/>
              </a:ext>
            </a:extLst>
          </p:cNvPr>
          <p:cNvSpPr>
            <a:spLocks/>
          </p:cNvSpPr>
          <p:nvPr/>
        </p:nvSpPr>
        <p:spPr bwMode="auto">
          <a:xfrm>
            <a:off x="5596836" y="2854490"/>
            <a:ext cx="71438" cy="47328"/>
          </a:xfrm>
          <a:custGeom>
            <a:avLst/>
            <a:gdLst>
              <a:gd name="T0" fmla="*/ 0 w 80"/>
              <a:gd name="T1" fmla="*/ 13 h 53"/>
              <a:gd name="T2" fmla="*/ 0 w 80"/>
              <a:gd name="T3" fmla="*/ 9 h 53"/>
              <a:gd name="T4" fmla="*/ 4 w 80"/>
              <a:gd name="T5" fmla="*/ 9 h 53"/>
              <a:gd name="T6" fmla="*/ 13 w 80"/>
              <a:gd name="T7" fmla="*/ 9 h 53"/>
              <a:gd name="T8" fmla="*/ 17 w 80"/>
              <a:gd name="T9" fmla="*/ 9 h 53"/>
              <a:gd name="T10" fmla="*/ 26 w 80"/>
              <a:gd name="T11" fmla="*/ 4 h 53"/>
              <a:gd name="T12" fmla="*/ 31 w 80"/>
              <a:gd name="T13" fmla="*/ 0 h 53"/>
              <a:gd name="T14" fmla="*/ 40 w 80"/>
              <a:gd name="T15" fmla="*/ 0 h 53"/>
              <a:gd name="T16" fmla="*/ 48 w 80"/>
              <a:gd name="T17" fmla="*/ 0 h 53"/>
              <a:gd name="T18" fmla="*/ 57 w 80"/>
              <a:gd name="T19" fmla="*/ 0 h 53"/>
              <a:gd name="T20" fmla="*/ 62 w 80"/>
              <a:gd name="T21" fmla="*/ 0 h 53"/>
              <a:gd name="T22" fmla="*/ 66 w 80"/>
              <a:gd name="T23" fmla="*/ 0 h 53"/>
              <a:gd name="T24" fmla="*/ 71 w 80"/>
              <a:gd name="T25" fmla="*/ 0 h 53"/>
              <a:gd name="T26" fmla="*/ 75 w 80"/>
              <a:gd name="T27" fmla="*/ 0 h 53"/>
              <a:gd name="T28" fmla="*/ 80 w 80"/>
              <a:gd name="T29" fmla="*/ 0 h 53"/>
              <a:gd name="T30" fmla="*/ 80 w 80"/>
              <a:gd name="T31" fmla="*/ 0 h 53"/>
              <a:gd name="T32" fmla="*/ 75 w 80"/>
              <a:gd name="T33" fmla="*/ 4 h 53"/>
              <a:gd name="T34" fmla="*/ 75 w 80"/>
              <a:gd name="T35" fmla="*/ 4 h 53"/>
              <a:gd name="T36" fmla="*/ 71 w 80"/>
              <a:gd name="T37" fmla="*/ 9 h 53"/>
              <a:gd name="T38" fmla="*/ 71 w 80"/>
              <a:gd name="T39" fmla="*/ 9 h 53"/>
              <a:gd name="T40" fmla="*/ 71 w 80"/>
              <a:gd name="T41" fmla="*/ 13 h 53"/>
              <a:gd name="T42" fmla="*/ 71 w 80"/>
              <a:gd name="T43" fmla="*/ 18 h 53"/>
              <a:gd name="T44" fmla="*/ 75 w 80"/>
              <a:gd name="T45" fmla="*/ 18 h 53"/>
              <a:gd name="T46" fmla="*/ 80 w 80"/>
              <a:gd name="T47" fmla="*/ 18 h 53"/>
              <a:gd name="T48" fmla="*/ 75 w 80"/>
              <a:gd name="T49" fmla="*/ 22 h 53"/>
              <a:gd name="T50" fmla="*/ 71 w 80"/>
              <a:gd name="T51" fmla="*/ 27 h 53"/>
              <a:gd name="T52" fmla="*/ 66 w 80"/>
              <a:gd name="T53" fmla="*/ 31 h 53"/>
              <a:gd name="T54" fmla="*/ 62 w 80"/>
              <a:gd name="T55" fmla="*/ 31 h 53"/>
              <a:gd name="T56" fmla="*/ 57 w 80"/>
              <a:gd name="T57" fmla="*/ 27 h 53"/>
              <a:gd name="T58" fmla="*/ 53 w 80"/>
              <a:gd name="T59" fmla="*/ 31 h 53"/>
              <a:gd name="T60" fmla="*/ 53 w 80"/>
              <a:gd name="T61" fmla="*/ 31 h 53"/>
              <a:gd name="T62" fmla="*/ 53 w 80"/>
              <a:gd name="T63" fmla="*/ 27 h 53"/>
              <a:gd name="T64" fmla="*/ 48 w 80"/>
              <a:gd name="T65" fmla="*/ 27 h 53"/>
              <a:gd name="T66" fmla="*/ 48 w 80"/>
              <a:gd name="T67" fmla="*/ 31 h 53"/>
              <a:gd name="T68" fmla="*/ 48 w 80"/>
              <a:gd name="T69" fmla="*/ 35 h 53"/>
              <a:gd name="T70" fmla="*/ 44 w 80"/>
              <a:gd name="T71" fmla="*/ 40 h 53"/>
              <a:gd name="T72" fmla="*/ 44 w 80"/>
              <a:gd name="T73" fmla="*/ 44 h 53"/>
              <a:gd name="T74" fmla="*/ 40 w 80"/>
              <a:gd name="T75" fmla="*/ 49 h 53"/>
              <a:gd name="T76" fmla="*/ 40 w 80"/>
              <a:gd name="T77" fmla="*/ 49 h 53"/>
              <a:gd name="T78" fmla="*/ 35 w 80"/>
              <a:gd name="T79" fmla="*/ 53 h 53"/>
              <a:gd name="T80" fmla="*/ 31 w 80"/>
              <a:gd name="T81" fmla="*/ 53 h 53"/>
              <a:gd name="T82" fmla="*/ 31 w 80"/>
              <a:gd name="T83" fmla="*/ 53 h 53"/>
              <a:gd name="T84" fmla="*/ 22 w 80"/>
              <a:gd name="T85" fmla="*/ 44 h 53"/>
              <a:gd name="T86" fmla="*/ 13 w 80"/>
              <a:gd name="T87" fmla="*/ 35 h 53"/>
              <a:gd name="T88" fmla="*/ 13 w 80"/>
              <a:gd name="T89" fmla="*/ 27 h 53"/>
              <a:gd name="T90" fmla="*/ 8 w 80"/>
              <a:gd name="T91" fmla="*/ 22 h 53"/>
              <a:gd name="T92" fmla="*/ 4 w 80"/>
              <a:gd name="T93" fmla="*/ 18 h 53"/>
              <a:gd name="T94" fmla="*/ 4 w 80"/>
              <a:gd name="T95" fmla="*/ 18 h 53"/>
              <a:gd name="T96" fmla="*/ 4 w 80"/>
              <a:gd name="T97" fmla="*/ 18 h 53"/>
              <a:gd name="T98" fmla="*/ 0 w 80"/>
              <a:gd name="T99" fmla="*/ 1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0" h="53">
                <a:moveTo>
                  <a:pt x="0" y="13"/>
                </a:moveTo>
                <a:lnTo>
                  <a:pt x="0" y="9"/>
                </a:lnTo>
                <a:lnTo>
                  <a:pt x="4" y="9"/>
                </a:lnTo>
                <a:lnTo>
                  <a:pt x="13" y="9"/>
                </a:lnTo>
                <a:lnTo>
                  <a:pt x="17" y="9"/>
                </a:lnTo>
                <a:lnTo>
                  <a:pt x="26" y="4"/>
                </a:lnTo>
                <a:lnTo>
                  <a:pt x="31" y="0"/>
                </a:lnTo>
                <a:lnTo>
                  <a:pt x="40" y="0"/>
                </a:lnTo>
                <a:lnTo>
                  <a:pt x="48" y="0"/>
                </a:lnTo>
                <a:lnTo>
                  <a:pt x="57" y="0"/>
                </a:lnTo>
                <a:lnTo>
                  <a:pt x="62" y="0"/>
                </a:lnTo>
                <a:lnTo>
                  <a:pt x="66" y="0"/>
                </a:lnTo>
                <a:lnTo>
                  <a:pt x="71" y="0"/>
                </a:lnTo>
                <a:lnTo>
                  <a:pt x="75" y="0"/>
                </a:lnTo>
                <a:lnTo>
                  <a:pt x="80" y="0"/>
                </a:lnTo>
                <a:lnTo>
                  <a:pt x="80" y="0"/>
                </a:lnTo>
                <a:lnTo>
                  <a:pt x="75" y="4"/>
                </a:lnTo>
                <a:lnTo>
                  <a:pt x="75" y="4"/>
                </a:lnTo>
                <a:lnTo>
                  <a:pt x="71" y="9"/>
                </a:lnTo>
                <a:lnTo>
                  <a:pt x="71" y="9"/>
                </a:lnTo>
                <a:lnTo>
                  <a:pt x="71" y="13"/>
                </a:lnTo>
                <a:lnTo>
                  <a:pt x="71" y="18"/>
                </a:lnTo>
                <a:lnTo>
                  <a:pt x="75" y="18"/>
                </a:lnTo>
                <a:lnTo>
                  <a:pt x="80" y="18"/>
                </a:lnTo>
                <a:lnTo>
                  <a:pt x="75" y="22"/>
                </a:lnTo>
                <a:lnTo>
                  <a:pt x="71" y="27"/>
                </a:lnTo>
                <a:lnTo>
                  <a:pt x="66" y="31"/>
                </a:lnTo>
                <a:lnTo>
                  <a:pt x="62" y="31"/>
                </a:lnTo>
                <a:lnTo>
                  <a:pt x="57" y="27"/>
                </a:lnTo>
                <a:lnTo>
                  <a:pt x="53" y="31"/>
                </a:lnTo>
                <a:lnTo>
                  <a:pt x="53" y="31"/>
                </a:lnTo>
                <a:lnTo>
                  <a:pt x="53" y="27"/>
                </a:lnTo>
                <a:lnTo>
                  <a:pt x="48" y="27"/>
                </a:lnTo>
                <a:lnTo>
                  <a:pt x="48" y="31"/>
                </a:lnTo>
                <a:lnTo>
                  <a:pt x="48" y="35"/>
                </a:lnTo>
                <a:lnTo>
                  <a:pt x="44" y="40"/>
                </a:lnTo>
                <a:lnTo>
                  <a:pt x="44" y="44"/>
                </a:lnTo>
                <a:lnTo>
                  <a:pt x="40" y="49"/>
                </a:lnTo>
                <a:lnTo>
                  <a:pt x="40" y="49"/>
                </a:lnTo>
                <a:lnTo>
                  <a:pt x="35" y="53"/>
                </a:lnTo>
                <a:lnTo>
                  <a:pt x="31" y="53"/>
                </a:lnTo>
                <a:lnTo>
                  <a:pt x="31" y="53"/>
                </a:lnTo>
                <a:lnTo>
                  <a:pt x="22" y="44"/>
                </a:lnTo>
                <a:lnTo>
                  <a:pt x="13" y="35"/>
                </a:lnTo>
                <a:lnTo>
                  <a:pt x="13" y="27"/>
                </a:lnTo>
                <a:lnTo>
                  <a:pt x="8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0" y="13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2" name="Freeform 1077">
            <a:extLst>
              <a:ext uri="{FF2B5EF4-FFF2-40B4-BE49-F238E27FC236}">
                <a16:creationId xmlns:a16="http://schemas.microsoft.com/office/drawing/2014/main" id="{F8226AB2-AF29-4B1E-B083-256DB16D4738}"/>
              </a:ext>
            </a:extLst>
          </p:cNvPr>
          <p:cNvSpPr>
            <a:spLocks/>
          </p:cNvSpPr>
          <p:nvPr/>
        </p:nvSpPr>
        <p:spPr bwMode="auto">
          <a:xfrm>
            <a:off x="5596836" y="2854490"/>
            <a:ext cx="71438" cy="47328"/>
          </a:xfrm>
          <a:custGeom>
            <a:avLst/>
            <a:gdLst>
              <a:gd name="T0" fmla="*/ 0 w 80"/>
              <a:gd name="T1" fmla="*/ 13 h 53"/>
              <a:gd name="T2" fmla="*/ 0 w 80"/>
              <a:gd name="T3" fmla="*/ 9 h 53"/>
              <a:gd name="T4" fmla="*/ 4 w 80"/>
              <a:gd name="T5" fmla="*/ 9 h 53"/>
              <a:gd name="T6" fmla="*/ 13 w 80"/>
              <a:gd name="T7" fmla="*/ 9 h 53"/>
              <a:gd name="T8" fmla="*/ 17 w 80"/>
              <a:gd name="T9" fmla="*/ 9 h 53"/>
              <a:gd name="T10" fmla="*/ 26 w 80"/>
              <a:gd name="T11" fmla="*/ 4 h 53"/>
              <a:gd name="T12" fmla="*/ 31 w 80"/>
              <a:gd name="T13" fmla="*/ 0 h 53"/>
              <a:gd name="T14" fmla="*/ 40 w 80"/>
              <a:gd name="T15" fmla="*/ 0 h 53"/>
              <a:gd name="T16" fmla="*/ 48 w 80"/>
              <a:gd name="T17" fmla="*/ 0 h 53"/>
              <a:gd name="T18" fmla="*/ 57 w 80"/>
              <a:gd name="T19" fmla="*/ 0 h 53"/>
              <a:gd name="T20" fmla="*/ 62 w 80"/>
              <a:gd name="T21" fmla="*/ 0 h 53"/>
              <a:gd name="T22" fmla="*/ 66 w 80"/>
              <a:gd name="T23" fmla="*/ 0 h 53"/>
              <a:gd name="T24" fmla="*/ 71 w 80"/>
              <a:gd name="T25" fmla="*/ 0 h 53"/>
              <a:gd name="T26" fmla="*/ 75 w 80"/>
              <a:gd name="T27" fmla="*/ 0 h 53"/>
              <a:gd name="T28" fmla="*/ 80 w 80"/>
              <a:gd name="T29" fmla="*/ 0 h 53"/>
              <a:gd name="T30" fmla="*/ 80 w 80"/>
              <a:gd name="T31" fmla="*/ 0 h 53"/>
              <a:gd name="T32" fmla="*/ 75 w 80"/>
              <a:gd name="T33" fmla="*/ 4 h 53"/>
              <a:gd name="T34" fmla="*/ 75 w 80"/>
              <a:gd name="T35" fmla="*/ 4 h 53"/>
              <a:gd name="T36" fmla="*/ 71 w 80"/>
              <a:gd name="T37" fmla="*/ 9 h 53"/>
              <a:gd name="T38" fmla="*/ 71 w 80"/>
              <a:gd name="T39" fmla="*/ 9 h 53"/>
              <a:gd name="T40" fmla="*/ 71 w 80"/>
              <a:gd name="T41" fmla="*/ 13 h 53"/>
              <a:gd name="T42" fmla="*/ 71 w 80"/>
              <a:gd name="T43" fmla="*/ 18 h 53"/>
              <a:gd name="T44" fmla="*/ 75 w 80"/>
              <a:gd name="T45" fmla="*/ 18 h 53"/>
              <a:gd name="T46" fmla="*/ 80 w 80"/>
              <a:gd name="T47" fmla="*/ 18 h 53"/>
              <a:gd name="T48" fmla="*/ 75 w 80"/>
              <a:gd name="T49" fmla="*/ 22 h 53"/>
              <a:gd name="T50" fmla="*/ 71 w 80"/>
              <a:gd name="T51" fmla="*/ 27 h 53"/>
              <a:gd name="T52" fmla="*/ 66 w 80"/>
              <a:gd name="T53" fmla="*/ 31 h 53"/>
              <a:gd name="T54" fmla="*/ 62 w 80"/>
              <a:gd name="T55" fmla="*/ 31 h 53"/>
              <a:gd name="T56" fmla="*/ 57 w 80"/>
              <a:gd name="T57" fmla="*/ 27 h 53"/>
              <a:gd name="T58" fmla="*/ 53 w 80"/>
              <a:gd name="T59" fmla="*/ 31 h 53"/>
              <a:gd name="T60" fmla="*/ 53 w 80"/>
              <a:gd name="T61" fmla="*/ 31 h 53"/>
              <a:gd name="T62" fmla="*/ 53 w 80"/>
              <a:gd name="T63" fmla="*/ 27 h 53"/>
              <a:gd name="T64" fmla="*/ 48 w 80"/>
              <a:gd name="T65" fmla="*/ 27 h 53"/>
              <a:gd name="T66" fmla="*/ 48 w 80"/>
              <a:gd name="T67" fmla="*/ 31 h 53"/>
              <a:gd name="T68" fmla="*/ 48 w 80"/>
              <a:gd name="T69" fmla="*/ 35 h 53"/>
              <a:gd name="T70" fmla="*/ 44 w 80"/>
              <a:gd name="T71" fmla="*/ 40 h 53"/>
              <a:gd name="T72" fmla="*/ 44 w 80"/>
              <a:gd name="T73" fmla="*/ 44 h 53"/>
              <a:gd name="T74" fmla="*/ 40 w 80"/>
              <a:gd name="T75" fmla="*/ 49 h 53"/>
              <a:gd name="T76" fmla="*/ 40 w 80"/>
              <a:gd name="T77" fmla="*/ 49 h 53"/>
              <a:gd name="T78" fmla="*/ 35 w 80"/>
              <a:gd name="T79" fmla="*/ 53 h 53"/>
              <a:gd name="T80" fmla="*/ 31 w 80"/>
              <a:gd name="T81" fmla="*/ 53 h 53"/>
              <a:gd name="T82" fmla="*/ 31 w 80"/>
              <a:gd name="T83" fmla="*/ 53 h 53"/>
              <a:gd name="T84" fmla="*/ 22 w 80"/>
              <a:gd name="T85" fmla="*/ 44 h 53"/>
              <a:gd name="T86" fmla="*/ 13 w 80"/>
              <a:gd name="T87" fmla="*/ 35 h 53"/>
              <a:gd name="T88" fmla="*/ 13 w 80"/>
              <a:gd name="T89" fmla="*/ 27 h 53"/>
              <a:gd name="T90" fmla="*/ 8 w 80"/>
              <a:gd name="T91" fmla="*/ 22 h 53"/>
              <a:gd name="T92" fmla="*/ 4 w 80"/>
              <a:gd name="T93" fmla="*/ 18 h 53"/>
              <a:gd name="T94" fmla="*/ 4 w 80"/>
              <a:gd name="T95" fmla="*/ 18 h 53"/>
              <a:gd name="T96" fmla="*/ 4 w 80"/>
              <a:gd name="T97" fmla="*/ 18 h 53"/>
              <a:gd name="T98" fmla="*/ 0 w 80"/>
              <a:gd name="T99" fmla="*/ 1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0" h="53">
                <a:moveTo>
                  <a:pt x="0" y="13"/>
                </a:moveTo>
                <a:lnTo>
                  <a:pt x="0" y="9"/>
                </a:lnTo>
                <a:lnTo>
                  <a:pt x="4" y="9"/>
                </a:lnTo>
                <a:lnTo>
                  <a:pt x="13" y="9"/>
                </a:lnTo>
                <a:lnTo>
                  <a:pt x="17" y="9"/>
                </a:lnTo>
                <a:lnTo>
                  <a:pt x="26" y="4"/>
                </a:lnTo>
                <a:lnTo>
                  <a:pt x="31" y="0"/>
                </a:lnTo>
                <a:lnTo>
                  <a:pt x="40" y="0"/>
                </a:lnTo>
                <a:lnTo>
                  <a:pt x="48" y="0"/>
                </a:lnTo>
                <a:lnTo>
                  <a:pt x="57" y="0"/>
                </a:lnTo>
                <a:lnTo>
                  <a:pt x="62" y="0"/>
                </a:lnTo>
                <a:lnTo>
                  <a:pt x="66" y="0"/>
                </a:lnTo>
                <a:lnTo>
                  <a:pt x="71" y="0"/>
                </a:lnTo>
                <a:lnTo>
                  <a:pt x="75" y="0"/>
                </a:lnTo>
                <a:lnTo>
                  <a:pt x="80" y="0"/>
                </a:lnTo>
                <a:lnTo>
                  <a:pt x="80" y="0"/>
                </a:lnTo>
                <a:lnTo>
                  <a:pt x="75" y="4"/>
                </a:lnTo>
                <a:lnTo>
                  <a:pt x="75" y="4"/>
                </a:lnTo>
                <a:lnTo>
                  <a:pt x="71" y="9"/>
                </a:lnTo>
                <a:lnTo>
                  <a:pt x="71" y="9"/>
                </a:lnTo>
                <a:lnTo>
                  <a:pt x="71" y="13"/>
                </a:lnTo>
                <a:lnTo>
                  <a:pt x="71" y="18"/>
                </a:lnTo>
                <a:lnTo>
                  <a:pt x="75" y="18"/>
                </a:lnTo>
                <a:lnTo>
                  <a:pt x="80" y="18"/>
                </a:lnTo>
                <a:lnTo>
                  <a:pt x="75" y="22"/>
                </a:lnTo>
                <a:lnTo>
                  <a:pt x="71" y="27"/>
                </a:lnTo>
                <a:lnTo>
                  <a:pt x="66" y="31"/>
                </a:lnTo>
                <a:lnTo>
                  <a:pt x="62" y="31"/>
                </a:lnTo>
                <a:lnTo>
                  <a:pt x="57" y="27"/>
                </a:lnTo>
                <a:lnTo>
                  <a:pt x="53" y="31"/>
                </a:lnTo>
                <a:lnTo>
                  <a:pt x="53" y="31"/>
                </a:lnTo>
                <a:lnTo>
                  <a:pt x="53" y="27"/>
                </a:lnTo>
                <a:lnTo>
                  <a:pt x="48" y="27"/>
                </a:lnTo>
                <a:lnTo>
                  <a:pt x="48" y="31"/>
                </a:lnTo>
                <a:lnTo>
                  <a:pt x="48" y="35"/>
                </a:lnTo>
                <a:lnTo>
                  <a:pt x="44" y="40"/>
                </a:lnTo>
                <a:lnTo>
                  <a:pt x="44" y="44"/>
                </a:lnTo>
                <a:lnTo>
                  <a:pt x="40" y="49"/>
                </a:lnTo>
                <a:lnTo>
                  <a:pt x="40" y="49"/>
                </a:lnTo>
                <a:lnTo>
                  <a:pt x="35" y="53"/>
                </a:lnTo>
                <a:lnTo>
                  <a:pt x="31" y="53"/>
                </a:lnTo>
                <a:lnTo>
                  <a:pt x="31" y="53"/>
                </a:lnTo>
                <a:lnTo>
                  <a:pt x="22" y="44"/>
                </a:lnTo>
                <a:lnTo>
                  <a:pt x="13" y="35"/>
                </a:lnTo>
                <a:lnTo>
                  <a:pt x="13" y="27"/>
                </a:lnTo>
                <a:lnTo>
                  <a:pt x="8" y="22"/>
                </a:lnTo>
                <a:lnTo>
                  <a:pt x="4" y="18"/>
                </a:lnTo>
                <a:lnTo>
                  <a:pt x="4" y="18"/>
                </a:lnTo>
                <a:lnTo>
                  <a:pt x="4" y="18"/>
                </a:lnTo>
                <a:lnTo>
                  <a:pt x="0" y="1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3" name="Freeform 1078">
            <a:extLst>
              <a:ext uri="{FF2B5EF4-FFF2-40B4-BE49-F238E27FC236}">
                <a16:creationId xmlns:a16="http://schemas.microsoft.com/office/drawing/2014/main" id="{7BB9330C-95E5-4D53-ACC0-4DA7B6769032}"/>
              </a:ext>
            </a:extLst>
          </p:cNvPr>
          <p:cNvSpPr>
            <a:spLocks/>
          </p:cNvSpPr>
          <p:nvPr/>
        </p:nvSpPr>
        <p:spPr bwMode="auto">
          <a:xfrm>
            <a:off x="5442354" y="2893782"/>
            <a:ext cx="344686" cy="312539"/>
          </a:xfrm>
          <a:custGeom>
            <a:avLst/>
            <a:gdLst>
              <a:gd name="T0" fmla="*/ 8 w 386"/>
              <a:gd name="T1" fmla="*/ 200 h 350"/>
              <a:gd name="T2" fmla="*/ 35 w 386"/>
              <a:gd name="T3" fmla="*/ 204 h 350"/>
              <a:gd name="T4" fmla="*/ 57 w 386"/>
              <a:gd name="T5" fmla="*/ 178 h 350"/>
              <a:gd name="T6" fmla="*/ 71 w 386"/>
              <a:gd name="T7" fmla="*/ 147 h 350"/>
              <a:gd name="T8" fmla="*/ 93 w 386"/>
              <a:gd name="T9" fmla="*/ 124 h 350"/>
              <a:gd name="T10" fmla="*/ 110 w 386"/>
              <a:gd name="T11" fmla="*/ 124 h 350"/>
              <a:gd name="T12" fmla="*/ 119 w 386"/>
              <a:gd name="T13" fmla="*/ 124 h 350"/>
              <a:gd name="T14" fmla="*/ 128 w 386"/>
              <a:gd name="T15" fmla="*/ 116 h 350"/>
              <a:gd name="T16" fmla="*/ 137 w 386"/>
              <a:gd name="T17" fmla="*/ 124 h 350"/>
              <a:gd name="T18" fmla="*/ 150 w 386"/>
              <a:gd name="T19" fmla="*/ 111 h 350"/>
              <a:gd name="T20" fmla="*/ 137 w 386"/>
              <a:gd name="T21" fmla="*/ 102 h 350"/>
              <a:gd name="T22" fmla="*/ 128 w 386"/>
              <a:gd name="T23" fmla="*/ 107 h 350"/>
              <a:gd name="T24" fmla="*/ 115 w 386"/>
              <a:gd name="T25" fmla="*/ 107 h 350"/>
              <a:gd name="T26" fmla="*/ 102 w 386"/>
              <a:gd name="T27" fmla="*/ 93 h 350"/>
              <a:gd name="T28" fmla="*/ 119 w 386"/>
              <a:gd name="T29" fmla="*/ 49 h 350"/>
              <a:gd name="T30" fmla="*/ 133 w 386"/>
              <a:gd name="T31" fmla="*/ 45 h 350"/>
              <a:gd name="T32" fmla="*/ 168 w 386"/>
              <a:gd name="T33" fmla="*/ 9 h 350"/>
              <a:gd name="T34" fmla="*/ 195 w 386"/>
              <a:gd name="T35" fmla="*/ 9 h 350"/>
              <a:gd name="T36" fmla="*/ 226 w 386"/>
              <a:gd name="T37" fmla="*/ 18 h 350"/>
              <a:gd name="T38" fmla="*/ 221 w 386"/>
              <a:gd name="T39" fmla="*/ 9 h 350"/>
              <a:gd name="T40" fmla="*/ 235 w 386"/>
              <a:gd name="T41" fmla="*/ 5 h 350"/>
              <a:gd name="T42" fmla="*/ 275 w 386"/>
              <a:gd name="T43" fmla="*/ 18 h 350"/>
              <a:gd name="T44" fmla="*/ 279 w 386"/>
              <a:gd name="T45" fmla="*/ 53 h 350"/>
              <a:gd name="T46" fmla="*/ 297 w 386"/>
              <a:gd name="T47" fmla="*/ 80 h 350"/>
              <a:gd name="T48" fmla="*/ 310 w 386"/>
              <a:gd name="T49" fmla="*/ 111 h 350"/>
              <a:gd name="T50" fmla="*/ 288 w 386"/>
              <a:gd name="T51" fmla="*/ 124 h 350"/>
              <a:gd name="T52" fmla="*/ 279 w 386"/>
              <a:gd name="T53" fmla="*/ 147 h 350"/>
              <a:gd name="T54" fmla="*/ 261 w 386"/>
              <a:gd name="T55" fmla="*/ 160 h 350"/>
              <a:gd name="T56" fmla="*/ 266 w 386"/>
              <a:gd name="T57" fmla="*/ 182 h 350"/>
              <a:gd name="T58" fmla="*/ 235 w 386"/>
              <a:gd name="T59" fmla="*/ 213 h 350"/>
              <a:gd name="T60" fmla="*/ 235 w 386"/>
              <a:gd name="T61" fmla="*/ 257 h 350"/>
              <a:gd name="T62" fmla="*/ 244 w 386"/>
              <a:gd name="T63" fmla="*/ 280 h 350"/>
              <a:gd name="T64" fmla="*/ 266 w 386"/>
              <a:gd name="T65" fmla="*/ 257 h 350"/>
              <a:gd name="T66" fmla="*/ 270 w 386"/>
              <a:gd name="T67" fmla="*/ 222 h 350"/>
              <a:gd name="T68" fmla="*/ 297 w 386"/>
              <a:gd name="T69" fmla="*/ 217 h 350"/>
              <a:gd name="T70" fmla="*/ 275 w 386"/>
              <a:gd name="T71" fmla="*/ 209 h 350"/>
              <a:gd name="T72" fmla="*/ 288 w 386"/>
              <a:gd name="T73" fmla="*/ 195 h 350"/>
              <a:gd name="T74" fmla="*/ 297 w 386"/>
              <a:gd name="T75" fmla="*/ 178 h 350"/>
              <a:gd name="T76" fmla="*/ 301 w 386"/>
              <a:gd name="T77" fmla="*/ 182 h 350"/>
              <a:gd name="T78" fmla="*/ 319 w 386"/>
              <a:gd name="T79" fmla="*/ 209 h 350"/>
              <a:gd name="T80" fmla="*/ 346 w 386"/>
              <a:gd name="T81" fmla="*/ 200 h 350"/>
              <a:gd name="T82" fmla="*/ 368 w 386"/>
              <a:gd name="T83" fmla="*/ 200 h 350"/>
              <a:gd name="T84" fmla="*/ 386 w 386"/>
              <a:gd name="T85" fmla="*/ 217 h 350"/>
              <a:gd name="T86" fmla="*/ 372 w 386"/>
              <a:gd name="T87" fmla="*/ 240 h 350"/>
              <a:gd name="T88" fmla="*/ 359 w 386"/>
              <a:gd name="T89" fmla="*/ 257 h 350"/>
              <a:gd name="T90" fmla="*/ 346 w 386"/>
              <a:gd name="T91" fmla="*/ 275 h 350"/>
              <a:gd name="T92" fmla="*/ 324 w 386"/>
              <a:gd name="T93" fmla="*/ 311 h 350"/>
              <a:gd name="T94" fmla="*/ 297 w 386"/>
              <a:gd name="T95" fmla="*/ 315 h 350"/>
              <a:gd name="T96" fmla="*/ 279 w 386"/>
              <a:gd name="T97" fmla="*/ 324 h 350"/>
              <a:gd name="T98" fmla="*/ 248 w 386"/>
              <a:gd name="T99" fmla="*/ 302 h 350"/>
              <a:gd name="T100" fmla="*/ 217 w 386"/>
              <a:gd name="T101" fmla="*/ 315 h 350"/>
              <a:gd name="T102" fmla="*/ 208 w 386"/>
              <a:gd name="T103" fmla="*/ 319 h 350"/>
              <a:gd name="T104" fmla="*/ 186 w 386"/>
              <a:gd name="T105" fmla="*/ 324 h 350"/>
              <a:gd name="T106" fmla="*/ 177 w 386"/>
              <a:gd name="T107" fmla="*/ 346 h 350"/>
              <a:gd name="T108" fmla="*/ 119 w 386"/>
              <a:gd name="T109" fmla="*/ 337 h 350"/>
              <a:gd name="T110" fmla="*/ 106 w 386"/>
              <a:gd name="T111" fmla="*/ 293 h 350"/>
              <a:gd name="T112" fmla="*/ 84 w 386"/>
              <a:gd name="T113" fmla="*/ 271 h 350"/>
              <a:gd name="T114" fmla="*/ 66 w 386"/>
              <a:gd name="T115" fmla="*/ 275 h 350"/>
              <a:gd name="T116" fmla="*/ 53 w 386"/>
              <a:gd name="T117" fmla="*/ 280 h 350"/>
              <a:gd name="T118" fmla="*/ 17 w 386"/>
              <a:gd name="T119" fmla="*/ 249 h 350"/>
              <a:gd name="T120" fmla="*/ 8 w 386"/>
              <a:gd name="T12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50">
                <a:moveTo>
                  <a:pt x="0" y="217"/>
                </a:moveTo>
                <a:lnTo>
                  <a:pt x="4" y="213"/>
                </a:lnTo>
                <a:lnTo>
                  <a:pt x="4" y="209"/>
                </a:lnTo>
                <a:lnTo>
                  <a:pt x="4" y="204"/>
                </a:lnTo>
                <a:lnTo>
                  <a:pt x="8" y="200"/>
                </a:lnTo>
                <a:lnTo>
                  <a:pt x="13" y="200"/>
                </a:lnTo>
                <a:lnTo>
                  <a:pt x="17" y="204"/>
                </a:lnTo>
                <a:lnTo>
                  <a:pt x="22" y="204"/>
                </a:lnTo>
                <a:lnTo>
                  <a:pt x="31" y="204"/>
                </a:lnTo>
                <a:lnTo>
                  <a:pt x="35" y="204"/>
                </a:lnTo>
                <a:lnTo>
                  <a:pt x="39" y="200"/>
                </a:lnTo>
                <a:lnTo>
                  <a:pt x="44" y="195"/>
                </a:lnTo>
                <a:lnTo>
                  <a:pt x="48" y="191"/>
                </a:lnTo>
                <a:lnTo>
                  <a:pt x="53" y="182"/>
                </a:lnTo>
                <a:lnTo>
                  <a:pt x="57" y="178"/>
                </a:lnTo>
                <a:lnTo>
                  <a:pt x="62" y="169"/>
                </a:lnTo>
                <a:lnTo>
                  <a:pt x="66" y="164"/>
                </a:lnTo>
                <a:lnTo>
                  <a:pt x="66" y="155"/>
                </a:lnTo>
                <a:lnTo>
                  <a:pt x="66" y="151"/>
                </a:lnTo>
                <a:lnTo>
                  <a:pt x="71" y="147"/>
                </a:lnTo>
                <a:lnTo>
                  <a:pt x="75" y="142"/>
                </a:lnTo>
                <a:lnTo>
                  <a:pt x="79" y="138"/>
                </a:lnTo>
                <a:lnTo>
                  <a:pt x="84" y="124"/>
                </a:lnTo>
                <a:lnTo>
                  <a:pt x="88" y="124"/>
                </a:lnTo>
                <a:lnTo>
                  <a:pt x="93" y="124"/>
                </a:lnTo>
                <a:lnTo>
                  <a:pt x="102" y="129"/>
                </a:lnTo>
                <a:lnTo>
                  <a:pt x="106" y="129"/>
                </a:lnTo>
                <a:lnTo>
                  <a:pt x="106" y="129"/>
                </a:lnTo>
                <a:lnTo>
                  <a:pt x="110" y="129"/>
                </a:lnTo>
                <a:lnTo>
                  <a:pt x="110" y="124"/>
                </a:lnTo>
                <a:lnTo>
                  <a:pt x="110" y="120"/>
                </a:lnTo>
                <a:lnTo>
                  <a:pt x="110" y="124"/>
                </a:lnTo>
                <a:lnTo>
                  <a:pt x="115" y="124"/>
                </a:lnTo>
                <a:lnTo>
                  <a:pt x="115" y="124"/>
                </a:lnTo>
                <a:lnTo>
                  <a:pt x="119" y="124"/>
                </a:lnTo>
                <a:lnTo>
                  <a:pt x="124" y="124"/>
                </a:lnTo>
                <a:lnTo>
                  <a:pt x="124" y="120"/>
                </a:lnTo>
                <a:lnTo>
                  <a:pt x="124" y="116"/>
                </a:lnTo>
                <a:lnTo>
                  <a:pt x="128" y="116"/>
                </a:lnTo>
                <a:lnTo>
                  <a:pt x="128" y="116"/>
                </a:lnTo>
                <a:lnTo>
                  <a:pt x="133" y="116"/>
                </a:lnTo>
                <a:lnTo>
                  <a:pt x="133" y="120"/>
                </a:lnTo>
                <a:lnTo>
                  <a:pt x="133" y="120"/>
                </a:lnTo>
                <a:lnTo>
                  <a:pt x="133" y="120"/>
                </a:lnTo>
                <a:lnTo>
                  <a:pt x="137" y="124"/>
                </a:lnTo>
                <a:lnTo>
                  <a:pt x="142" y="124"/>
                </a:lnTo>
                <a:lnTo>
                  <a:pt x="150" y="124"/>
                </a:lnTo>
                <a:lnTo>
                  <a:pt x="150" y="120"/>
                </a:lnTo>
                <a:lnTo>
                  <a:pt x="155" y="120"/>
                </a:lnTo>
                <a:lnTo>
                  <a:pt x="150" y="111"/>
                </a:lnTo>
                <a:lnTo>
                  <a:pt x="150" y="107"/>
                </a:lnTo>
                <a:lnTo>
                  <a:pt x="150" y="107"/>
                </a:lnTo>
                <a:lnTo>
                  <a:pt x="142" y="102"/>
                </a:lnTo>
                <a:lnTo>
                  <a:pt x="142" y="102"/>
                </a:lnTo>
                <a:lnTo>
                  <a:pt x="137" y="102"/>
                </a:lnTo>
                <a:lnTo>
                  <a:pt x="133" y="98"/>
                </a:lnTo>
                <a:lnTo>
                  <a:pt x="133" y="98"/>
                </a:lnTo>
                <a:lnTo>
                  <a:pt x="133" y="98"/>
                </a:lnTo>
                <a:lnTo>
                  <a:pt x="128" y="102"/>
                </a:lnTo>
                <a:lnTo>
                  <a:pt x="128" y="107"/>
                </a:lnTo>
                <a:lnTo>
                  <a:pt x="124" y="107"/>
                </a:lnTo>
                <a:lnTo>
                  <a:pt x="124" y="107"/>
                </a:lnTo>
                <a:lnTo>
                  <a:pt x="119" y="107"/>
                </a:lnTo>
                <a:lnTo>
                  <a:pt x="115" y="102"/>
                </a:lnTo>
                <a:lnTo>
                  <a:pt x="115" y="107"/>
                </a:lnTo>
                <a:lnTo>
                  <a:pt x="110" y="107"/>
                </a:lnTo>
                <a:lnTo>
                  <a:pt x="102" y="111"/>
                </a:lnTo>
                <a:lnTo>
                  <a:pt x="97" y="107"/>
                </a:lnTo>
                <a:lnTo>
                  <a:pt x="97" y="98"/>
                </a:lnTo>
                <a:lnTo>
                  <a:pt x="102" y="93"/>
                </a:lnTo>
                <a:lnTo>
                  <a:pt x="106" y="84"/>
                </a:lnTo>
                <a:lnTo>
                  <a:pt x="110" y="76"/>
                </a:lnTo>
                <a:lnTo>
                  <a:pt x="119" y="58"/>
                </a:lnTo>
                <a:lnTo>
                  <a:pt x="119" y="53"/>
                </a:lnTo>
                <a:lnTo>
                  <a:pt x="119" y="49"/>
                </a:lnTo>
                <a:lnTo>
                  <a:pt x="119" y="45"/>
                </a:lnTo>
                <a:lnTo>
                  <a:pt x="124" y="45"/>
                </a:lnTo>
                <a:lnTo>
                  <a:pt x="124" y="45"/>
                </a:lnTo>
                <a:lnTo>
                  <a:pt x="128" y="45"/>
                </a:lnTo>
                <a:lnTo>
                  <a:pt x="133" y="45"/>
                </a:lnTo>
                <a:lnTo>
                  <a:pt x="142" y="36"/>
                </a:lnTo>
                <a:lnTo>
                  <a:pt x="146" y="36"/>
                </a:lnTo>
                <a:lnTo>
                  <a:pt x="155" y="27"/>
                </a:lnTo>
                <a:lnTo>
                  <a:pt x="159" y="18"/>
                </a:lnTo>
                <a:lnTo>
                  <a:pt x="168" y="9"/>
                </a:lnTo>
                <a:lnTo>
                  <a:pt x="181" y="5"/>
                </a:lnTo>
                <a:lnTo>
                  <a:pt x="181" y="0"/>
                </a:lnTo>
                <a:lnTo>
                  <a:pt x="186" y="5"/>
                </a:lnTo>
                <a:lnTo>
                  <a:pt x="190" y="5"/>
                </a:lnTo>
                <a:lnTo>
                  <a:pt x="195" y="9"/>
                </a:lnTo>
                <a:lnTo>
                  <a:pt x="204" y="14"/>
                </a:lnTo>
                <a:lnTo>
                  <a:pt x="217" y="18"/>
                </a:lnTo>
                <a:lnTo>
                  <a:pt x="217" y="18"/>
                </a:lnTo>
                <a:lnTo>
                  <a:pt x="221" y="18"/>
                </a:lnTo>
                <a:lnTo>
                  <a:pt x="226" y="18"/>
                </a:lnTo>
                <a:lnTo>
                  <a:pt x="226" y="18"/>
                </a:lnTo>
                <a:lnTo>
                  <a:pt x="226" y="14"/>
                </a:lnTo>
                <a:lnTo>
                  <a:pt x="226" y="14"/>
                </a:lnTo>
                <a:lnTo>
                  <a:pt x="221" y="9"/>
                </a:lnTo>
                <a:lnTo>
                  <a:pt x="221" y="9"/>
                </a:lnTo>
                <a:lnTo>
                  <a:pt x="221" y="5"/>
                </a:lnTo>
                <a:lnTo>
                  <a:pt x="226" y="5"/>
                </a:lnTo>
                <a:lnTo>
                  <a:pt x="226" y="5"/>
                </a:lnTo>
                <a:lnTo>
                  <a:pt x="230" y="0"/>
                </a:lnTo>
                <a:lnTo>
                  <a:pt x="235" y="5"/>
                </a:lnTo>
                <a:lnTo>
                  <a:pt x="244" y="0"/>
                </a:lnTo>
                <a:lnTo>
                  <a:pt x="253" y="5"/>
                </a:lnTo>
                <a:lnTo>
                  <a:pt x="261" y="9"/>
                </a:lnTo>
                <a:lnTo>
                  <a:pt x="275" y="18"/>
                </a:lnTo>
                <a:lnTo>
                  <a:pt x="275" y="18"/>
                </a:lnTo>
                <a:lnTo>
                  <a:pt x="270" y="22"/>
                </a:lnTo>
                <a:lnTo>
                  <a:pt x="270" y="27"/>
                </a:lnTo>
                <a:lnTo>
                  <a:pt x="275" y="36"/>
                </a:lnTo>
                <a:lnTo>
                  <a:pt x="275" y="45"/>
                </a:lnTo>
                <a:lnTo>
                  <a:pt x="279" y="53"/>
                </a:lnTo>
                <a:lnTo>
                  <a:pt x="279" y="58"/>
                </a:lnTo>
                <a:lnTo>
                  <a:pt x="284" y="67"/>
                </a:lnTo>
                <a:lnTo>
                  <a:pt x="284" y="71"/>
                </a:lnTo>
                <a:lnTo>
                  <a:pt x="288" y="76"/>
                </a:lnTo>
                <a:lnTo>
                  <a:pt x="297" y="80"/>
                </a:lnTo>
                <a:lnTo>
                  <a:pt x="310" y="102"/>
                </a:lnTo>
                <a:lnTo>
                  <a:pt x="315" y="107"/>
                </a:lnTo>
                <a:lnTo>
                  <a:pt x="319" y="111"/>
                </a:lnTo>
                <a:lnTo>
                  <a:pt x="315" y="111"/>
                </a:lnTo>
                <a:lnTo>
                  <a:pt x="310" y="111"/>
                </a:lnTo>
                <a:lnTo>
                  <a:pt x="306" y="111"/>
                </a:lnTo>
                <a:lnTo>
                  <a:pt x="301" y="116"/>
                </a:lnTo>
                <a:lnTo>
                  <a:pt x="297" y="116"/>
                </a:lnTo>
                <a:lnTo>
                  <a:pt x="292" y="120"/>
                </a:lnTo>
                <a:lnTo>
                  <a:pt x="288" y="124"/>
                </a:lnTo>
                <a:lnTo>
                  <a:pt x="288" y="129"/>
                </a:lnTo>
                <a:lnTo>
                  <a:pt x="284" y="138"/>
                </a:lnTo>
                <a:lnTo>
                  <a:pt x="279" y="138"/>
                </a:lnTo>
                <a:lnTo>
                  <a:pt x="279" y="142"/>
                </a:lnTo>
                <a:lnTo>
                  <a:pt x="279" y="147"/>
                </a:lnTo>
                <a:lnTo>
                  <a:pt x="279" y="147"/>
                </a:lnTo>
                <a:lnTo>
                  <a:pt x="279" y="151"/>
                </a:lnTo>
                <a:lnTo>
                  <a:pt x="275" y="155"/>
                </a:lnTo>
                <a:lnTo>
                  <a:pt x="266" y="155"/>
                </a:lnTo>
                <a:lnTo>
                  <a:pt x="261" y="160"/>
                </a:lnTo>
                <a:lnTo>
                  <a:pt x="266" y="164"/>
                </a:lnTo>
                <a:lnTo>
                  <a:pt x="266" y="169"/>
                </a:lnTo>
                <a:lnTo>
                  <a:pt x="266" y="178"/>
                </a:lnTo>
                <a:lnTo>
                  <a:pt x="270" y="178"/>
                </a:lnTo>
                <a:lnTo>
                  <a:pt x="266" y="182"/>
                </a:lnTo>
                <a:lnTo>
                  <a:pt x="257" y="182"/>
                </a:lnTo>
                <a:lnTo>
                  <a:pt x="239" y="195"/>
                </a:lnTo>
                <a:lnTo>
                  <a:pt x="239" y="200"/>
                </a:lnTo>
                <a:lnTo>
                  <a:pt x="239" y="209"/>
                </a:lnTo>
                <a:lnTo>
                  <a:pt x="235" y="213"/>
                </a:lnTo>
                <a:lnTo>
                  <a:pt x="235" y="217"/>
                </a:lnTo>
                <a:lnTo>
                  <a:pt x="235" y="217"/>
                </a:lnTo>
                <a:lnTo>
                  <a:pt x="230" y="231"/>
                </a:lnTo>
                <a:lnTo>
                  <a:pt x="230" y="249"/>
                </a:lnTo>
                <a:lnTo>
                  <a:pt x="235" y="257"/>
                </a:lnTo>
                <a:lnTo>
                  <a:pt x="239" y="262"/>
                </a:lnTo>
                <a:lnTo>
                  <a:pt x="239" y="271"/>
                </a:lnTo>
                <a:lnTo>
                  <a:pt x="239" y="275"/>
                </a:lnTo>
                <a:lnTo>
                  <a:pt x="239" y="275"/>
                </a:lnTo>
                <a:lnTo>
                  <a:pt x="244" y="280"/>
                </a:lnTo>
                <a:lnTo>
                  <a:pt x="248" y="280"/>
                </a:lnTo>
                <a:lnTo>
                  <a:pt x="253" y="280"/>
                </a:lnTo>
                <a:lnTo>
                  <a:pt x="261" y="271"/>
                </a:lnTo>
                <a:lnTo>
                  <a:pt x="266" y="262"/>
                </a:lnTo>
                <a:lnTo>
                  <a:pt x="266" y="257"/>
                </a:lnTo>
                <a:lnTo>
                  <a:pt x="261" y="249"/>
                </a:lnTo>
                <a:lnTo>
                  <a:pt x="257" y="240"/>
                </a:lnTo>
                <a:lnTo>
                  <a:pt x="261" y="231"/>
                </a:lnTo>
                <a:lnTo>
                  <a:pt x="266" y="226"/>
                </a:lnTo>
                <a:lnTo>
                  <a:pt x="270" y="222"/>
                </a:lnTo>
                <a:lnTo>
                  <a:pt x="279" y="226"/>
                </a:lnTo>
                <a:lnTo>
                  <a:pt x="284" y="231"/>
                </a:lnTo>
                <a:lnTo>
                  <a:pt x="292" y="231"/>
                </a:lnTo>
                <a:lnTo>
                  <a:pt x="297" y="222"/>
                </a:lnTo>
                <a:lnTo>
                  <a:pt x="297" y="217"/>
                </a:lnTo>
                <a:lnTo>
                  <a:pt x="297" y="213"/>
                </a:lnTo>
                <a:lnTo>
                  <a:pt x="292" y="213"/>
                </a:lnTo>
                <a:lnTo>
                  <a:pt x="284" y="213"/>
                </a:lnTo>
                <a:lnTo>
                  <a:pt x="279" y="213"/>
                </a:lnTo>
                <a:lnTo>
                  <a:pt x="275" y="209"/>
                </a:lnTo>
                <a:lnTo>
                  <a:pt x="266" y="209"/>
                </a:lnTo>
                <a:lnTo>
                  <a:pt x="270" y="209"/>
                </a:lnTo>
                <a:lnTo>
                  <a:pt x="275" y="204"/>
                </a:lnTo>
                <a:lnTo>
                  <a:pt x="284" y="204"/>
                </a:lnTo>
                <a:lnTo>
                  <a:pt x="288" y="195"/>
                </a:lnTo>
                <a:lnTo>
                  <a:pt x="292" y="191"/>
                </a:lnTo>
                <a:lnTo>
                  <a:pt x="292" y="186"/>
                </a:lnTo>
                <a:lnTo>
                  <a:pt x="292" y="182"/>
                </a:lnTo>
                <a:lnTo>
                  <a:pt x="292" y="178"/>
                </a:lnTo>
                <a:lnTo>
                  <a:pt x="297" y="178"/>
                </a:lnTo>
                <a:lnTo>
                  <a:pt x="297" y="164"/>
                </a:lnTo>
                <a:lnTo>
                  <a:pt x="297" y="164"/>
                </a:lnTo>
                <a:lnTo>
                  <a:pt x="301" y="169"/>
                </a:lnTo>
                <a:lnTo>
                  <a:pt x="301" y="178"/>
                </a:lnTo>
                <a:lnTo>
                  <a:pt x="301" y="182"/>
                </a:lnTo>
                <a:lnTo>
                  <a:pt x="301" y="191"/>
                </a:lnTo>
                <a:lnTo>
                  <a:pt x="301" y="195"/>
                </a:lnTo>
                <a:lnTo>
                  <a:pt x="306" y="204"/>
                </a:lnTo>
                <a:lnTo>
                  <a:pt x="310" y="209"/>
                </a:lnTo>
                <a:lnTo>
                  <a:pt x="319" y="209"/>
                </a:lnTo>
                <a:lnTo>
                  <a:pt x="324" y="209"/>
                </a:lnTo>
                <a:lnTo>
                  <a:pt x="328" y="204"/>
                </a:lnTo>
                <a:lnTo>
                  <a:pt x="332" y="200"/>
                </a:lnTo>
                <a:lnTo>
                  <a:pt x="337" y="200"/>
                </a:lnTo>
                <a:lnTo>
                  <a:pt x="346" y="200"/>
                </a:lnTo>
                <a:lnTo>
                  <a:pt x="355" y="200"/>
                </a:lnTo>
                <a:lnTo>
                  <a:pt x="359" y="200"/>
                </a:lnTo>
                <a:lnTo>
                  <a:pt x="363" y="200"/>
                </a:lnTo>
                <a:lnTo>
                  <a:pt x="368" y="200"/>
                </a:lnTo>
                <a:lnTo>
                  <a:pt x="368" y="200"/>
                </a:lnTo>
                <a:lnTo>
                  <a:pt x="368" y="204"/>
                </a:lnTo>
                <a:lnTo>
                  <a:pt x="372" y="204"/>
                </a:lnTo>
                <a:lnTo>
                  <a:pt x="381" y="204"/>
                </a:lnTo>
                <a:lnTo>
                  <a:pt x="386" y="213"/>
                </a:lnTo>
                <a:lnTo>
                  <a:pt x="386" y="217"/>
                </a:lnTo>
                <a:lnTo>
                  <a:pt x="386" y="222"/>
                </a:lnTo>
                <a:lnTo>
                  <a:pt x="381" y="226"/>
                </a:lnTo>
                <a:lnTo>
                  <a:pt x="386" y="231"/>
                </a:lnTo>
                <a:lnTo>
                  <a:pt x="381" y="235"/>
                </a:lnTo>
                <a:lnTo>
                  <a:pt x="372" y="240"/>
                </a:lnTo>
                <a:lnTo>
                  <a:pt x="368" y="240"/>
                </a:lnTo>
                <a:lnTo>
                  <a:pt x="368" y="240"/>
                </a:lnTo>
                <a:lnTo>
                  <a:pt x="363" y="244"/>
                </a:lnTo>
                <a:lnTo>
                  <a:pt x="359" y="249"/>
                </a:lnTo>
                <a:lnTo>
                  <a:pt x="359" y="257"/>
                </a:lnTo>
                <a:lnTo>
                  <a:pt x="355" y="257"/>
                </a:lnTo>
                <a:lnTo>
                  <a:pt x="355" y="262"/>
                </a:lnTo>
                <a:lnTo>
                  <a:pt x="355" y="271"/>
                </a:lnTo>
                <a:lnTo>
                  <a:pt x="346" y="271"/>
                </a:lnTo>
                <a:lnTo>
                  <a:pt x="346" y="275"/>
                </a:lnTo>
                <a:lnTo>
                  <a:pt x="341" y="284"/>
                </a:lnTo>
                <a:lnTo>
                  <a:pt x="337" y="293"/>
                </a:lnTo>
                <a:lnTo>
                  <a:pt x="337" y="297"/>
                </a:lnTo>
                <a:lnTo>
                  <a:pt x="328" y="306"/>
                </a:lnTo>
                <a:lnTo>
                  <a:pt x="324" y="311"/>
                </a:lnTo>
                <a:lnTo>
                  <a:pt x="324" y="311"/>
                </a:lnTo>
                <a:lnTo>
                  <a:pt x="310" y="315"/>
                </a:lnTo>
                <a:lnTo>
                  <a:pt x="306" y="315"/>
                </a:lnTo>
                <a:lnTo>
                  <a:pt x="301" y="315"/>
                </a:lnTo>
                <a:lnTo>
                  <a:pt x="297" y="315"/>
                </a:lnTo>
                <a:lnTo>
                  <a:pt x="292" y="319"/>
                </a:lnTo>
                <a:lnTo>
                  <a:pt x="288" y="319"/>
                </a:lnTo>
                <a:lnTo>
                  <a:pt x="284" y="319"/>
                </a:lnTo>
                <a:lnTo>
                  <a:pt x="279" y="324"/>
                </a:lnTo>
                <a:lnTo>
                  <a:pt x="279" y="324"/>
                </a:lnTo>
                <a:lnTo>
                  <a:pt x="275" y="319"/>
                </a:lnTo>
                <a:lnTo>
                  <a:pt x="270" y="311"/>
                </a:lnTo>
                <a:lnTo>
                  <a:pt x="261" y="306"/>
                </a:lnTo>
                <a:lnTo>
                  <a:pt x="257" y="306"/>
                </a:lnTo>
                <a:lnTo>
                  <a:pt x="248" y="302"/>
                </a:lnTo>
                <a:lnTo>
                  <a:pt x="239" y="311"/>
                </a:lnTo>
                <a:lnTo>
                  <a:pt x="230" y="315"/>
                </a:lnTo>
                <a:lnTo>
                  <a:pt x="226" y="311"/>
                </a:lnTo>
                <a:lnTo>
                  <a:pt x="217" y="315"/>
                </a:lnTo>
                <a:lnTo>
                  <a:pt x="217" y="315"/>
                </a:lnTo>
                <a:lnTo>
                  <a:pt x="217" y="311"/>
                </a:lnTo>
                <a:lnTo>
                  <a:pt x="213" y="311"/>
                </a:lnTo>
                <a:lnTo>
                  <a:pt x="213" y="315"/>
                </a:lnTo>
                <a:lnTo>
                  <a:pt x="208" y="315"/>
                </a:lnTo>
                <a:lnTo>
                  <a:pt x="208" y="319"/>
                </a:lnTo>
                <a:lnTo>
                  <a:pt x="199" y="319"/>
                </a:lnTo>
                <a:lnTo>
                  <a:pt x="195" y="319"/>
                </a:lnTo>
                <a:lnTo>
                  <a:pt x="186" y="315"/>
                </a:lnTo>
                <a:lnTo>
                  <a:pt x="186" y="319"/>
                </a:lnTo>
                <a:lnTo>
                  <a:pt x="186" y="324"/>
                </a:lnTo>
                <a:lnTo>
                  <a:pt x="186" y="328"/>
                </a:lnTo>
                <a:lnTo>
                  <a:pt x="190" y="342"/>
                </a:lnTo>
                <a:lnTo>
                  <a:pt x="190" y="350"/>
                </a:lnTo>
                <a:lnTo>
                  <a:pt x="181" y="350"/>
                </a:lnTo>
                <a:lnTo>
                  <a:pt x="177" y="346"/>
                </a:lnTo>
                <a:lnTo>
                  <a:pt x="159" y="346"/>
                </a:lnTo>
                <a:lnTo>
                  <a:pt x="133" y="342"/>
                </a:lnTo>
                <a:lnTo>
                  <a:pt x="124" y="346"/>
                </a:lnTo>
                <a:lnTo>
                  <a:pt x="119" y="342"/>
                </a:lnTo>
                <a:lnTo>
                  <a:pt x="119" y="337"/>
                </a:lnTo>
                <a:lnTo>
                  <a:pt x="115" y="324"/>
                </a:lnTo>
                <a:lnTo>
                  <a:pt x="110" y="311"/>
                </a:lnTo>
                <a:lnTo>
                  <a:pt x="106" y="297"/>
                </a:lnTo>
                <a:lnTo>
                  <a:pt x="106" y="293"/>
                </a:lnTo>
                <a:lnTo>
                  <a:pt x="106" y="293"/>
                </a:lnTo>
                <a:lnTo>
                  <a:pt x="102" y="280"/>
                </a:lnTo>
                <a:lnTo>
                  <a:pt x="97" y="280"/>
                </a:lnTo>
                <a:lnTo>
                  <a:pt x="93" y="275"/>
                </a:lnTo>
                <a:lnTo>
                  <a:pt x="88" y="271"/>
                </a:lnTo>
                <a:lnTo>
                  <a:pt x="84" y="271"/>
                </a:lnTo>
                <a:lnTo>
                  <a:pt x="79" y="275"/>
                </a:lnTo>
                <a:lnTo>
                  <a:pt x="75" y="275"/>
                </a:lnTo>
                <a:lnTo>
                  <a:pt x="75" y="280"/>
                </a:lnTo>
                <a:lnTo>
                  <a:pt x="71" y="275"/>
                </a:lnTo>
                <a:lnTo>
                  <a:pt x="66" y="275"/>
                </a:lnTo>
                <a:lnTo>
                  <a:pt x="66" y="280"/>
                </a:lnTo>
                <a:lnTo>
                  <a:pt x="62" y="284"/>
                </a:lnTo>
                <a:lnTo>
                  <a:pt x="57" y="280"/>
                </a:lnTo>
                <a:lnTo>
                  <a:pt x="53" y="280"/>
                </a:lnTo>
                <a:lnTo>
                  <a:pt x="53" y="280"/>
                </a:lnTo>
                <a:lnTo>
                  <a:pt x="48" y="275"/>
                </a:lnTo>
                <a:lnTo>
                  <a:pt x="39" y="266"/>
                </a:lnTo>
                <a:lnTo>
                  <a:pt x="31" y="257"/>
                </a:lnTo>
                <a:lnTo>
                  <a:pt x="22" y="253"/>
                </a:lnTo>
                <a:lnTo>
                  <a:pt x="17" y="249"/>
                </a:lnTo>
                <a:lnTo>
                  <a:pt x="17" y="240"/>
                </a:lnTo>
                <a:lnTo>
                  <a:pt x="13" y="231"/>
                </a:lnTo>
                <a:lnTo>
                  <a:pt x="13" y="226"/>
                </a:lnTo>
                <a:lnTo>
                  <a:pt x="8" y="222"/>
                </a:lnTo>
                <a:lnTo>
                  <a:pt x="8" y="222"/>
                </a:lnTo>
                <a:lnTo>
                  <a:pt x="4" y="222"/>
                </a:lnTo>
                <a:lnTo>
                  <a:pt x="0" y="217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4" name="Freeform 1079">
            <a:extLst>
              <a:ext uri="{FF2B5EF4-FFF2-40B4-BE49-F238E27FC236}">
                <a16:creationId xmlns:a16="http://schemas.microsoft.com/office/drawing/2014/main" id="{1C37854D-337C-46CD-BBC7-816DA879199D}"/>
              </a:ext>
            </a:extLst>
          </p:cNvPr>
          <p:cNvSpPr>
            <a:spLocks/>
          </p:cNvSpPr>
          <p:nvPr/>
        </p:nvSpPr>
        <p:spPr bwMode="auto">
          <a:xfrm>
            <a:off x="5442354" y="2893782"/>
            <a:ext cx="344686" cy="312539"/>
          </a:xfrm>
          <a:custGeom>
            <a:avLst/>
            <a:gdLst>
              <a:gd name="T0" fmla="*/ 8 w 386"/>
              <a:gd name="T1" fmla="*/ 200 h 350"/>
              <a:gd name="T2" fmla="*/ 35 w 386"/>
              <a:gd name="T3" fmla="*/ 204 h 350"/>
              <a:gd name="T4" fmla="*/ 57 w 386"/>
              <a:gd name="T5" fmla="*/ 178 h 350"/>
              <a:gd name="T6" fmla="*/ 71 w 386"/>
              <a:gd name="T7" fmla="*/ 147 h 350"/>
              <a:gd name="T8" fmla="*/ 93 w 386"/>
              <a:gd name="T9" fmla="*/ 124 h 350"/>
              <a:gd name="T10" fmla="*/ 110 w 386"/>
              <a:gd name="T11" fmla="*/ 124 h 350"/>
              <a:gd name="T12" fmla="*/ 119 w 386"/>
              <a:gd name="T13" fmla="*/ 124 h 350"/>
              <a:gd name="T14" fmla="*/ 128 w 386"/>
              <a:gd name="T15" fmla="*/ 116 h 350"/>
              <a:gd name="T16" fmla="*/ 137 w 386"/>
              <a:gd name="T17" fmla="*/ 124 h 350"/>
              <a:gd name="T18" fmla="*/ 150 w 386"/>
              <a:gd name="T19" fmla="*/ 111 h 350"/>
              <a:gd name="T20" fmla="*/ 137 w 386"/>
              <a:gd name="T21" fmla="*/ 102 h 350"/>
              <a:gd name="T22" fmla="*/ 128 w 386"/>
              <a:gd name="T23" fmla="*/ 107 h 350"/>
              <a:gd name="T24" fmla="*/ 115 w 386"/>
              <a:gd name="T25" fmla="*/ 107 h 350"/>
              <a:gd name="T26" fmla="*/ 102 w 386"/>
              <a:gd name="T27" fmla="*/ 93 h 350"/>
              <a:gd name="T28" fmla="*/ 119 w 386"/>
              <a:gd name="T29" fmla="*/ 49 h 350"/>
              <a:gd name="T30" fmla="*/ 133 w 386"/>
              <a:gd name="T31" fmla="*/ 45 h 350"/>
              <a:gd name="T32" fmla="*/ 168 w 386"/>
              <a:gd name="T33" fmla="*/ 9 h 350"/>
              <a:gd name="T34" fmla="*/ 195 w 386"/>
              <a:gd name="T35" fmla="*/ 9 h 350"/>
              <a:gd name="T36" fmla="*/ 226 w 386"/>
              <a:gd name="T37" fmla="*/ 18 h 350"/>
              <a:gd name="T38" fmla="*/ 221 w 386"/>
              <a:gd name="T39" fmla="*/ 9 h 350"/>
              <a:gd name="T40" fmla="*/ 235 w 386"/>
              <a:gd name="T41" fmla="*/ 5 h 350"/>
              <a:gd name="T42" fmla="*/ 275 w 386"/>
              <a:gd name="T43" fmla="*/ 18 h 350"/>
              <a:gd name="T44" fmla="*/ 279 w 386"/>
              <a:gd name="T45" fmla="*/ 53 h 350"/>
              <a:gd name="T46" fmla="*/ 297 w 386"/>
              <a:gd name="T47" fmla="*/ 80 h 350"/>
              <a:gd name="T48" fmla="*/ 310 w 386"/>
              <a:gd name="T49" fmla="*/ 111 h 350"/>
              <a:gd name="T50" fmla="*/ 288 w 386"/>
              <a:gd name="T51" fmla="*/ 124 h 350"/>
              <a:gd name="T52" fmla="*/ 279 w 386"/>
              <a:gd name="T53" fmla="*/ 147 h 350"/>
              <a:gd name="T54" fmla="*/ 261 w 386"/>
              <a:gd name="T55" fmla="*/ 160 h 350"/>
              <a:gd name="T56" fmla="*/ 266 w 386"/>
              <a:gd name="T57" fmla="*/ 182 h 350"/>
              <a:gd name="T58" fmla="*/ 235 w 386"/>
              <a:gd name="T59" fmla="*/ 213 h 350"/>
              <a:gd name="T60" fmla="*/ 235 w 386"/>
              <a:gd name="T61" fmla="*/ 257 h 350"/>
              <a:gd name="T62" fmla="*/ 244 w 386"/>
              <a:gd name="T63" fmla="*/ 280 h 350"/>
              <a:gd name="T64" fmla="*/ 266 w 386"/>
              <a:gd name="T65" fmla="*/ 257 h 350"/>
              <a:gd name="T66" fmla="*/ 270 w 386"/>
              <a:gd name="T67" fmla="*/ 222 h 350"/>
              <a:gd name="T68" fmla="*/ 297 w 386"/>
              <a:gd name="T69" fmla="*/ 217 h 350"/>
              <a:gd name="T70" fmla="*/ 275 w 386"/>
              <a:gd name="T71" fmla="*/ 209 h 350"/>
              <a:gd name="T72" fmla="*/ 288 w 386"/>
              <a:gd name="T73" fmla="*/ 195 h 350"/>
              <a:gd name="T74" fmla="*/ 297 w 386"/>
              <a:gd name="T75" fmla="*/ 178 h 350"/>
              <a:gd name="T76" fmla="*/ 301 w 386"/>
              <a:gd name="T77" fmla="*/ 182 h 350"/>
              <a:gd name="T78" fmla="*/ 319 w 386"/>
              <a:gd name="T79" fmla="*/ 209 h 350"/>
              <a:gd name="T80" fmla="*/ 346 w 386"/>
              <a:gd name="T81" fmla="*/ 200 h 350"/>
              <a:gd name="T82" fmla="*/ 368 w 386"/>
              <a:gd name="T83" fmla="*/ 200 h 350"/>
              <a:gd name="T84" fmla="*/ 386 w 386"/>
              <a:gd name="T85" fmla="*/ 217 h 350"/>
              <a:gd name="T86" fmla="*/ 372 w 386"/>
              <a:gd name="T87" fmla="*/ 240 h 350"/>
              <a:gd name="T88" fmla="*/ 359 w 386"/>
              <a:gd name="T89" fmla="*/ 257 h 350"/>
              <a:gd name="T90" fmla="*/ 346 w 386"/>
              <a:gd name="T91" fmla="*/ 275 h 350"/>
              <a:gd name="T92" fmla="*/ 324 w 386"/>
              <a:gd name="T93" fmla="*/ 311 h 350"/>
              <a:gd name="T94" fmla="*/ 297 w 386"/>
              <a:gd name="T95" fmla="*/ 315 h 350"/>
              <a:gd name="T96" fmla="*/ 279 w 386"/>
              <a:gd name="T97" fmla="*/ 324 h 350"/>
              <a:gd name="T98" fmla="*/ 248 w 386"/>
              <a:gd name="T99" fmla="*/ 302 h 350"/>
              <a:gd name="T100" fmla="*/ 217 w 386"/>
              <a:gd name="T101" fmla="*/ 315 h 350"/>
              <a:gd name="T102" fmla="*/ 208 w 386"/>
              <a:gd name="T103" fmla="*/ 319 h 350"/>
              <a:gd name="T104" fmla="*/ 186 w 386"/>
              <a:gd name="T105" fmla="*/ 324 h 350"/>
              <a:gd name="T106" fmla="*/ 177 w 386"/>
              <a:gd name="T107" fmla="*/ 346 h 350"/>
              <a:gd name="T108" fmla="*/ 119 w 386"/>
              <a:gd name="T109" fmla="*/ 337 h 350"/>
              <a:gd name="T110" fmla="*/ 106 w 386"/>
              <a:gd name="T111" fmla="*/ 293 h 350"/>
              <a:gd name="T112" fmla="*/ 84 w 386"/>
              <a:gd name="T113" fmla="*/ 271 h 350"/>
              <a:gd name="T114" fmla="*/ 66 w 386"/>
              <a:gd name="T115" fmla="*/ 275 h 350"/>
              <a:gd name="T116" fmla="*/ 53 w 386"/>
              <a:gd name="T117" fmla="*/ 280 h 350"/>
              <a:gd name="T118" fmla="*/ 17 w 386"/>
              <a:gd name="T119" fmla="*/ 249 h 350"/>
              <a:gd name="T120" fmla="*/ 8 w 386"/>
              <a:gd name="T121" fmla="*/ 22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50">
                <a:moveTo>
                  <a:pt x="0" y="217"/>
                </a:moveTo>
                <a:lnTo>
                  <a:pt x="4" y="213"/>
                </a:lnTo>
                <a:lnTo>
                  <a:pt x="4" y="209"/>
                </a:lnTo>
                <a:lnTo>
                  <a:pt x="4" y="204"/>
                </a:lnTo>
                <a:lnTo>
                  <a:pt x="8" y="200"/>
                </a:lnTo>
                <a:lnTo>
                  <a:pt x="13" y="200"/>
                </a:lnTo>
                <a:lnTo>
                  <a:pt x="17" y="204"/>
                </a:lnTo>
                <a:lnTo>
                  <a:pt x="22" y="204"/>
                </a:lnTo>
                <a:lnTo>
                  <a:pt x="31" y="204"/>
                </a:lnTo>
                <a:lnTo>
                  <a:pt x="35" y="204"/>
                </a:lnTo>
                <a:lnTo>
                  <a:pt x="39" y="200"/>
                </a:lnTo>
                <a:lnTo>
                  <a:pt x="44" y="195"/>
                </a:lnTo>
                <a:lnTo>
                  <a:pt x="48" y="191"/>
                </a:lnTo>
                <a:lnTo>
                  <a:pt x="53" y="182"/>
                </a:lnTo>
                <a:lnTo>
                  <a:pt x="57" y="178"/>
                </a:lnTo>
                <a:lnTo>
                  <a:pt x="62" y="169"/>
                </a:lnTo>
                <a:lnTo>
                  <a:pt x="66" y="164"/>
                </a:lnTo>
                <a:lnTo>
                  <a:pt x="66" y="155"/>
                </a:lnTo>
                <a:lnTo>
                  <a:pt x="66" y="151"/>
                </a:lnTo>
                <a:lnTo>
                  <a:pt x="71" y="147"/>
                </a:lnTo>
                <a:lnTo>
                  <a:pt x="75" y="142"/>
                </a:lnTo>
                <a:lnTo>
                  <a:pt x="79" y="138"/>
                </a:lnTo>
                <a:lnTo>
                  <a:pt x="84" y="124"/>
                </a:lnTo>
                <a:lnTo>
                  <a:pt x="88" y="124"/>
                </a:lnTo>
                <a:lnTo>
                  <a:pt x="93" y="124"/>
                </a:lnTo>
                <a:lnTo>
                  <a:pt x="102" y="129"/>
                </a:lnTo>
                <a:lnTo>
                  <a:pt x="106" y="129"/>
                </a:lnTo>
                <a:lnTo>
                  <a:pt x="106" y="129"/>
                </a:lnTo>
                <a:lnTo>
                  <a:pt x="110" y="129"/>
                </a:lnTo>
                <a:lnTo>
                  <a:pt x="110" y="124"/>
                </a:lnTo>
                <a:lnTo>
                  <a:pt x="110" y="120"/>
                </a:lnTo>
                <a:lnTo>
                  <a:pt x="110" y="124"/>
                </a:lnTo>
                <a:lnTo>
                  <a:pt x="115" y="124"/>
                </a:lnTo>
                <a:lnTo>
                  <a:pt x="115" y="124"/>
                </a:lnTo>
                <a:lnTo>
                  <a:pt x="119" y="124"/>
                </a:lnTo>
                <a:lnTo>
                  <a:pt x="124" y="124"/>
                </a:lnTo>
                <a:lnTo>
                  <a:pt x="124" y="120"/>
                </a:lnTo>
                <a:lnTo>
                  <a:pt x="124" y="116"/>
                </a:lnTo>
                <a:lnTo>
                  <a:pt x="128" y="116"/>
                </a:lnTo>
                <a:lnTo>
                  <a:pt x="128" y="116"/>
                </a:lnTo>
                <a:lnTo>
                  <a:pt x="133" y="116"/>
                </a:lnTo>
                <a:lnTo>
                  <a:pt x="133" y="120"/>
                </a:lnTo>
                <a:lnTo>
                  <a:pt x="133" y="120"/>
                </a:lnTo>
                <a:lnTo>
                  <a:pt x="133" y="120"/>
                </a:lnTo>
                <a:lnTo>
                  <a:pt x="137" y="124"/>
                </a:lnTo>
                <a:lnTo>
                  <a:pt x="142" y="124"/>
                </a:lnTo>
                <a:lnTo>
                  <a:pt x="150" y="124"/>
                </a:lnTo>
                <a:lnTo>
                  <a:pt x="150" y="120"/>
                </a:lnTo>
                <a:lnTo>
                  <a:pt x="155" y="120"/>
                </a:lnTo>
                <a:lnTo>
                  <a:pt x="150" y="111"/>
                </a:lnTo>
                <a:lnTo>
                  <a:pt x="150" y="107"/>
                </a:lnTo>
                <a:lnTo>
                  <a:pt x="150" y="107"/>
                </a:lnTo>
                <a:lnTo>
                  <a:pt x="142" y="102"/>
                </a:lnTo>
                <a:lnTo>
                  <a:pt x="142" y="102"/>
                </a:lnTo>
                <a:lnTo>
                  <a:pt x="137" y="102"/>
                </a:lnTo>
                <a:lnTo>
                  <a:pt x="133" y="98"/>
                </a:lnTo>
                <a:lnTo>
                  <a:pt x="133" y="98"/>
                </a:lnTo>
                <a:lnTo>
                  <a:pt x="133" y="98"/>
                </a:lnTo>
                <a:lnTo>
                  <a:pt x="128" y="102"/>
                </a:lnTo>
                <a:lnTo>
                  <a:pt x="128" y="107"/>
                </a:lnTo>
                <a:lnTo>
                  <a:pt x="124" y="107"/>
                </a:lnTo>
                <a:lnTo>
                  <a:pt x="124" y="107"/>
                </a:lnTo>
                <a:lnTo>
                  <a:pt x="119" y="107"/>
                </a:lnTo>
                <a:lnTo>
                  <a:pt x="115" y="102"/>
                </a:lnTo>
                <a:lnTo>
                  <a:pt x="115" y="107"/>
                </a:lnTo>
                <a:lnTo>
                  <a:pt x="110" y="107"/>
                </a:lnTo>
                <a:lnTo>
                  <a:pt x="102" y="111"/>
                </a:lnTo>
                <a:lnTo>
                  <a:pt x="97" y="107"/>
                </a:lnTo>
                <a:lnTo>
                  <a:pt x="97" y="98"/>
                </a:lnTo>
                <a:lnTo>
                  <a:pt x="102" y="93"/>
                </a:lnTo>
                <a:lnTo>
                  <a:pt x="106" y="84"/>
                </a:lnTo>
                <a:lnTo>
                  <a:pt x="110" y="76"/>
                </a:lnTo>
                <a:lnTo>
                  <a:pt x="119" y="58"/>
                </a:lnTo>
                <a:lnTo>
                  <a:pt x="119" y="53"/>
                </a:lnTo>
                <a:lnTo>
                  <a:pt x="119" y="49"/>
                </a:lnTo>
                <a:lnTo>
                  <a:pt x="119" y="45"/>
                </a:lnTo>
                <a:lnTo>
                  <a:pt x="124" y="45"/>
                </a:lnTo>
                <a:lnTo>
                  <a:pt x="124" y="45"/>
                </a:lnTo>
                <a:lnTo>
                  <a:pt x="128" y="45"/>
                </a:lnTo>
                <a:lnTo>
                  <a:pt x="133" y="45"/>
                </a:lnTo>
                <a:lnTo>
                  <a:pt x="142" y="36"/>
                </a:lnTo>
                <a:lnTo>
                  <a:pt x="146" y="36"/>
                </a:lnTo>
                <a:lnTo>
                  <a:pt x="155" y="27"/>
                </a:lnTo>
                <a:lnTo>
                  <a:pt x="159" y="18"/>
                </a:lnTo>
                <a:lnTo>
                  <a:pt x="168" y="9"/>
                </a:lnTo>
                <a:lnTo>
                  <a:pt x="181" y="5"/>
                </a:lnTo>
                <a:lnTo>
                  <a:pt x="181" y="0"/>
                </a:lnTo>
                <a:lnTo>
                  <a:pt x="186" y="5"/>
                </a:lnTo>
                <a:lnTo>
                  <a:pt x="190" y="5"/>
                </a:lnTo>
                <a:lnTo>
                  <a:pt x="195" y="9"/>
                </a:lnTo>
                <a:lnTo>
                  <a:pt x="204" y="14"/>
                </a:lnTo>
                <a:lnTo>
                  <a:pt x="217" y="18"/>
                </a:lnTo>
                <a:lnTo>
                  <a:pt x="217" y="18"/>
                </a:lnTo>
                <a:lnTo>
                  <a:pt x="221" y="18"/>
                </a:lnTo>
                <a:lnTo>
                  <a:pt x="226" y="18"/>
                </a:lnTo>
                <a:lnTo>
                  <a:pt x="226" y="18"/>
                </a:lnTo>
                <a:lnTo>
                  <a:pt x="226" y="14"/>
                </a:lnTo>
                <a:lnTo>
                  <a:pt x="226" y="14"/>
                </a:lnTo>
                <a:lnTo>
                  <a:pt x="221" y="9"/>
                </a:lnTo>
                <a:lnTo>
                  <a:pt x="221" y="9"/>
                </a:lnTo>
                <a:lnTo>
                  <a:pt x="221" y="5"/>
                </a:lnTo>
                <a:lnTo>
                  <a:pt x="226" y="5"/>
                </a:lnTo>
                <a:lnTo>
                  <a:pt x="226" y="5"/>
                </a:lnTo>
                <a:lnTo>
                  <a:pt x="230" y="0"/>
                </a:lnTo>
                <a:lnTo>
                  <a:pt x="235" y="5"/>
                </a:lnTo>
                <a:lnTo>
                  <a:pt x="244" y="0"/>
                </a:lnTo>
                <a:lnTo>
                  <a:pt x="253" y="5"/>
                </a:lnTo>
                <a:lnTo>
                  <a:pt x="261" y="9"/>
                </a:lnTo>
                <a:lnTo>
                  <a:pt x="275" y="18"/>
                </a:lnTo>
                <a:lnTo>
                  <a:pt x="275" y="18"/>
                </a:lnTo>
                <a:lnTo>
                  <a:pt x="270" y="22"/>
                </a:lnTo>
                <a:lnTo>
                  <a:pt x="270" y="27"/>
                </a:lnTo>
                <a:lnTo>
                  <a:pt x="275" y="36"/>
                </a:lnTo>
                <a:lnTo>
                  <a:pt x="275" y="45"/>
                </a:lnTo>
                <a:lnTo>
                  <a:pt x="279" y="53"/>
                </a:lnTo>
                <a:lnTo>
                  <a:pt x="279" y="58"/>
                </a:lnTo>
                <a:lnTo>
                  <a:pt x="284" y="67"/>
                </a:lnTo>
                <a:lnTo>
                  <a:pt x="284" y="71"/>
                </a:lnTo>
                <a:lnTo>
                  <a:pt x="288" y="76"/>
                </a:lnTo>
                <a:lnTo>
                  <a:pt x="297" y="80"/>
                </a:lnTo>
                <a:lnTo>
                  <a:pt x="310" y="102"/>
                </a:lnTo>
                <a:lnTo>
                  <a:pt x="315" y="107"/>
                </a:lnTo>
                <a:lnTo>
                  <a:pt x="319" y="111"/>
                </a:lnTo>
                <a:lnTo>
                  <a:pt x="315" y="111"/>
                </a:lnTo>
                <a:lnTo>
                  <a:pt x="310" y="111"/>
                </a:lnTo>
                <a:lnTo>
                  <a:pt x="306" y="111"/>
                </a:lnTo>
                <a:lnTo>
                  <a:pt x="301" y="116"/>
                </a:lnTo>
                <a:lnTo>
                  <a:pt x="297" y="116"/>
                </a:lnTo>
                <a:lnTo>
                  <a:pt x="292" y="120"/>
                </a:lnTo>
                <a:lnTo>
                  <a:pt x="288" y="124"/>
                </a:lnTo>
                <a:lnTo>
                  <a:pt x="288" y="129"/>
                </a:lnTo>
                <a:lnTo>
                  <a:pt x="284" y="138"/>
                </a:lnTo>
                <a:lnTo>
                  <a:pt x="279" y="138"/>
                </a:lnTo>
                <a:lnTo>
                  <a:pt x="279" y="142"/>
                </a:lnTo>
                <a:lnTo>
                  <a:pt x="279" y="147"/>
                </a:lnTo>
                <a:lnTo>
                  <a:pt x="279" y="147"/>
                </a:lnTo>
                <a:lnTo>
                  <a:pt x="279" y="151"/>
                </a:lnTo>
                <a:lnTo>
                  <a:pt x="275" y="155"/>
                </a:lnTo>
                <a:lnTo>
                  <a:pt x="266" y="155"/>
                </a:lnTo>
                <a:lnTo>
                  <a:pt x="261" y="160"/>
                </a:lnTo>
                <a:lnTo>
                  <a:pt x="266" y="164"/>
                </a:lnTo>
                <a:lnTo>
                  <a:pt x="266" y="169"/>
                </a:lnTo>
                <a:lnTo>
                  <a:pt x="266" y="178"/>
                </a:lnTo>
                <a:lnTo>
                  <a:pt x="270" y="178"/>
                </a:lnTo>
                <a:lnTo>
                  <a:pt x="266" y="182"/>
                </a:lnTo>
                <a:lnTo>
                  <a:pt x="257" y="182"/>
                </a:lnTo>
                <a:lnTo>
                  <a:pt x="239" y="195"/>
                </a:lnTo>
                <a:lnTo>
                  <a:pt x="239" y="200"/>
                </a:lnTo>
                <a:lnTo>
                  <a:pt x="239" y="209"/>
                </a:lnTo>
                <a:lnTo>
                  <a:pt x="235" y="213"/>
                </a:lnTo>
                <a:lnTo>
                  <a:pt x="235" y="217"/>
                </a:lnTo>
                <a:lnTo>
                  <a:pt x="235" y="217"/>
                </a:lnTo>
                <a:lnTo>
                  <a:pt x="230" y="231"/>
                </a:lnTo>
                <a:lnTo>
                  <a:pt x="230" y="249"/>
                </a:lnTo>
                <a:lnTo>
                  <a:pt x="235" y="257"/>
                </a:lnTo>
                <a:lnTo>
                  <a:pt x="239" y="262"/>
                </a:lnTo>
                <a:lnTo>
                  <a:pt x="239" y="271"/>
                </a:lnTo>
                <a:lnTo>
                  <a:pt x="239" y="275"/>
                </a:lnTo>
                <a:lnTo>
                  <a:pt x="239" y="275"/>
                </a:lnTo>
                <a:lnTo>
                  <a:pt x="244" y="280"/>
                </a:lnTo>
                <a:lnTo>
                  <a:pt x="248" y="280"/>
                </a:lnTo>
                <a:lnTo>
                  <a:pt x="253" y="280"/>
                </a:lnTo>
                <a:lnTo>
                  <a:pt x="261" y="271"/>
                </a:lnTo>
                <a:lnTo>
                  <a:pt x="266" y="262"/>
                </a:lnTo>
                <a:lnTo>
                  <a:pt x="266" y="257"/>
                </a:lnTo>
                <a:lnTo>
                  <a:pt x="261" y="249"/>
                </a:lnTo>
                <a:lnTo>
                  <a:pt x="257" y="240"/>
                </a:lnTo>
                <a:lnTo>
                  <a:pt x="261" y="231"/>
                </a:lnTo>
                <a:lnTo>
                  <a:pt x="266" y="226"/>
                </a:lnTo>
                <a:lnTo>
                  <a:pt x="270" y="222"/>
                </a:lnTo>
                <a:lnTo>
                  <a:pt x="279" y="226"/>
                </a:lnTo>
                <a:lnTo>
                  <a:pt x="284" y="231"/>
                </a:lnTo>
                <a:lnTo>
                  <a:pt x="292" y="231"/>
                </a:lnTo>
                <a:lnTo>
                  <a:pt x="297" y="222"/>
                </a:lnTo>
                <a:lnTo>
                  <a:pt x="297" y="217"/>
                </a:lnTo>
                <a:lnTo>
                  <a:pt x="297" y="213"/>
                </a:lnTo>
                <a:lnTo>
                  <a:pt x="292" y="213"/>
                </a:lnTo>
                <a:lnTo>
                  <a:pt x="284" y="213"/>
                </a:lnTo>
                <a:lnTo>
                  <a:pt x="279" y="213"/>
                </a:lnTo>
                <a:lnTo>
                  <a:pt x="275" y="209"/>
                </a:lnTo>
                <a:lnTo>
                  <a:pt x="266" y="209"/>
                </a:lnTo>
                <a:lnTo>
                  <a:pt x="270" y="209"/>
                </a:lnTo>
                <a:lnTo>
                  <a:pt x="275" y="204"/>
                </a:lnTo>
                <a:lnTo>
                  <a:pt x="284" y="204"/>
                </a:lnTo>
                <a:lnTo>
                  <a:pt x="288" y="195"/>
                </a:lnTo>
                <a:lnTo>
                  <a:pt x="292" y="191"/>
                </a:lnTo>
                <a:lnTo>
                  <a:pt x="292" y="186"/>
                </a:lnTo>
                <a:lnTo>
                  <a:pt x="292" y="182"/>
                </a:lnTo>
                <a:lnTo>
                  <a:pt x="292" y="178"/>
                </a:lnTo>
                <a:lnTo>
                  <a:pt x="297" y="178"/>
                </a:lnTo>
                <a:lnTo>
                  <a:pt x="297" y="164"/>
                </a:lnTo>
                <a:lnTo>
                  <a:pt x="297" y="164"/>
                </a:lnTo>
                <a:lnTo>
                  <a:pt x="301" y="169"/>
                </a:lnTo>
                <a:lnTo>
                  <a:pt x="301" y="178"/>
                </a:lnTo>
                <a:lnTo>
                  <a:pt x="301" y="182"/>
                </a:lnTo>
                <a:lnTo>
                  <a:pt x="301" y="191"/>
                </a:lnTo>
                <a:lnTo>
                  <a:pt x="301" y="195"/>
                </a:lnTo>
                <a:lnTo>
                  <a:pt x="306" y="204"/>
                </a:lnTo>
                <a:lnTo>
                  <a:pt x="310" y="209"/>
                </a:lnTo>
                <a:lnTo>
                  <a:pt x="319" y="209"/>
                </a:lnTo>
                <a:lnTo>
                  <a:pt x="324" y="209"/>
                </a:lnTo>
                <a:lnTo>
                  <a:pt x="328" y="204"/>
                </a:lnTo>
                <a:lnTo>
                  <a:pt x="332" y="200"/>
                </a:lnTo>
                <a:lnTo>
                  <a:pt x="337" y="200"/>
                </a:lnTo>
                <a:lnTo>
                  <a:pt x="346" y="200"/>
                </a:lnTo>
                <a:lnTo>
                  <a:pt x="355" y="200"/>
                </a:lnTo>
                <a:lnTo>
                  <a:pt x="359" y="200"/>
                </a:lnTo>
                <a:lnTo>
                  <a:pt x="363" y="200"/>
                </a:lnTo>
                <a:lnTo>
                  <a:pt x="368" y="200"/>
                </a:lnTo>
                <a:lnTo>
                  <a:pt x="368" y="200"/>
                </a:lnTo>
                <a:lnTo>
                  <a:pt x="368" y="204"/>
                </a:lnTo>
                <a:lnTo>
                  <a:pt x="372" y="204"/>
                </a:lnTo>
                <a:lnTo>
                  <a:pt x="381" y="204"/>
                </a:lnTo>
                <a:lnTo>
                  <a:pt x="386" y="213"/>
                </a:lnTo>
                <a:lnTo>
                  <a:pt x="386" y="217"/>
                </a:lnTo>
                <a:lnTo>
                  <a:pt x="386" y="222"/>
                </a:lnTo>
                <a:lnTo>
                  <a:pt x="381" y="226"/>
                </a:lnTo>
                <a:lnTo>
                  <a:pt x="386" y="231"/>
                </a:lnTo>
                <a:lnTo>
                  <a:pt x="381" y="235"/>
                </a:lnTo>
                <a:lnTo>
                  <a:pt x="372" y="240"/>
                </a:lnTo>
                <a:lnTo>
                  <a:pt x="368" y="240"/>
                </a:lnTo>
                <a:lnTo>
                  <a:pt x="368" y="240"/>
                </a:lnTo>
                <a:lnTo>
                  <a:pt x="363" y="244"/>
                </a:lnTo>
                <a:lnTo>
                  <a:pt x="359" y="249"/>
                </a:lnTo>
                <a:lnTo>
                  <a:pt x="359" y="257"/>
                </a:lnTo>
                <a:lnTo>
                  <a:pt x="355" y="257"/>
                </a:lnTo>
                <a:lnTo>
                  <a:pt x="355" y="262"/>
                </a:lnTo>
                <a:lnTo>
                  <a:pt x="355" y="271"/>
                </a:lnTo>
                <a:lnTo>
                  <a:pt x="346" y="271"/>
                </a:lnTo>
                <a:lnTo>
                  <a:pt x="346" y="275"/>
                </a:lnTo>
                <a:lnTo>
                  <a:pt x="341" y="284"/>
                </a:lnTo>
                <a:lnTo>
                  <a:pt x="337" y="293"/>
                </a:lnTo>
                <a:lnTo>
                  <a:pt x="337" y="297"/>
                </a:lnTo>
                <a:lnTo>
                  <a:pt x="328" y="306"/>
                </a:lnTo>
                <a:lnTo>
                  <a:pt x="324" y="311"/>
                </a:lnTo>
                <a:lnTo>
                  <a:pt x="324" y="311"/>
                </a:lnTo>
                <a:lnTo>
                  <a:pt x="310" y="315"/>
                </a:lnTo>
                <a:lnTo>
                  <a:pt x="306" y="315"/>
                </a:lnTo>
                <a:lnTo>
                  <a:pt x="301" y="315"/>
                </a:lnTo>
                <a:lnTo>
                  <a:pt x="297" y="315"/>
                </a:lnTo>
                <a:lnTo>
                  <a:pt x="292" y="319"/>
                </a:lnTo>
                <a:lnTo>
                  <a:pt x="288" y="319"/>
                </a:lnTo>
                <a:lnTo>
                  <a:pt x="284" y="319"/>
                </a:lnTo>
                <a:lnTo>
                  <a:pt x="279" y="324"/>
                </a:lnTo>
                <a:lnTo>
                  <a:pt x="279" y="324"/>
                </a:lnTo>
                <a:lnTo>
                  <a:pt x="275" y="319"/>
                </a:lnTo>
                <a:lnTo>
                  <a:pt x="270" y="311"/>
                </a:lnTo>
                <a:lnTo>
                  <a:pt x="261" y="306"/>
                </a:lnTo>
                <a:lnTo>
                  <a:pt x="257" y="306"/>
                </a:lnTo>
                <a:lnTo>
                  <a:pt x="248" y="302"/>
                </a:lnTo>
                <a:lnTo>
                  <a:pt x="239" y="311"/>
                </a:lnTo>
                <a:lnTo>
                  <a:pt x="230" y="315"/>
                </a:lnTo>
                <a:lnTo>
                  <a:pt x="226" y="311"/>
                </a:lnTo>
                <a:lnTo>
                  <a:pt x="217" y="315"/>
                </a:lnTo>
                <a:lnTo>
                  <a:pt x="217" y="315"/>
                </a:lnTo>
                <a:lnTo>
                  <a:pt x="217" y="311"/>
                </a:lnTo>
                <a:lnTo>
                  <a:pt x="213" y="311"/>
                </a:lnTo>
                <a:lnTo>
                  <a:pt x="213" y="315"/>
                </a:lnTo>
                <a:lnTo>
                  <a:pt x="208" y="315"/>
                </a:lnTo>
                <a:lnTo>
                  <a:pt x="208" y="319"/>
                </a:lnTo>
                <a:lnTo>
                  <a:pt x="199" y="319"/>
                </a:lnTo>
                <a:lnTo>
                  <a:pt x="195" y="319"/>
                </a:lnTo>
                <a:lnTo>
                  <a:pt x="186" y="315"/>
                </a:lnTo>
                <a:lnTo>
                  <a:pt x="186" y="319"/>
                </a:lnTo>
                <a:lnTo>
                  <a:pt x="186" y="324"/>
                </a:lnTo>
                <a:lnTo>
                  <a:pt x="186" y="328"/>
                </a:lnTo>
                <a:lnTo>
                  <a:pt x="190" y="342"/>
                </a:lnTo>
                <a:lnTo>
                  <a:pt x="190" y="350"/>
                </a:lnTo>
                <a:lnTo>
                  <a:pt x="181" y="350"/>
                </a:lnTo>
                <a:lnTo>
                  <a:pt x="177" y="346"/>
                </a:lnTo>
                <a:lnTo>
                  <a:pt x="159" y="346"/>
                </a:lnTo>
                <a:lnTo>
                  <a:pt x="133" y="342"/>
                </a:lnTo>
                <a:lnTo>
                  <a:pt x="124" y="346"/>
                </a:lnTo>
                <a:lnTo>
                  <a:pt x="119" y="342"/>
                </a:lnTo>
                <a:lnTo>
                  <a:pt x="119" y="337"/>
                </a:lnTo>
                <a:lnTo>
                  <a:pt x="115" y="324"/>
                </a:lnTo>
                <a:lnTo>
                  <a:pt x="110" y="311"/>
                </a:lnTo>
                <a:lnTo>
                  <a:pt x="106" y="297"/>
                </a:lnTo>
                <a:lnTo>
                  <a:pt x="106" y="293"/>
                </a:lnTo>
                <a:lnTo>
                  <a:pt x="106" y="293"/>
                </a:lnTo>
                <a:lnTo>
                  <a:pt x="102" y="280"/>
                </a:lnTo>
                <a:lnTo>
                  <a:pt x="97" y="280"/>
                </a:lnTo>
                <a:lnTo>
                  <a:pt x="93" y="275"/>
                </a:lnTo>
                <a:lnTo>
                  <a:pt x="88" y="271"/>
                </a:lnTo>
                <a:lnTo>
                  <a:pt x="84" y="271"/>
                </a:lnTo>
                <a:lnTo>
                  <a:pt x="79" y="275"/>
                </a:lnTo>
                <a:lnTo>
                  <a:pt x="75" y="275"/>
                </a:lnTo>
                <a:lnTo>
                  <a:pt x="75" y="280"/>
                </a:lnTo>
                <a:lnTo>
                  <a:pt x="71" y="275"/>
                </a:lnTo>
                <a:lnTo>
                  <a:pt x="66" y="275"/>
                </a:lnTo>
                <a:lnTo>
                  <a:pt x="66" y="280"/>
                </a:lnTo>
                <a:lnTo>
                  <a:pt x="62" y="284"/>
                </a:lnTo>
                <a:lnTo>
                  <a:pt x="57" y="280"/>
                </a:lnTo>
                <a:lnTo>
                  <a:pt x="53" y="280"/>
                </a:lnTo>
                <a:lnTo>
                  <a:pt x="53" y="280"/>
                </a:lnTo>
                <a:lnTo>
                  <a:pt x="48" y="275"/>
                </a:lnTo>
                <a:lnTo>
                  <a:pt x="39" y="266"/>
                </a:lnTo>
                <a:lnTo>
                  <a:pt x="31" y="257"/>
                </a:lnTo>
                <a:lnTo>
                  <a:pt x="22" y="253"/>
                </a:lnTo>
                <a:lnTo>
                  <a:pt x="17" y="249"/>
                </a:lnTo>
                <a:lnTo>
                  <a:pt x="17" y="240"/>
                </a:lnTo>
                <a:lnTo>
                  <a:pt x="13" y="231"/>
                </a:lnTo>
                <a:lnTo>
                  <a:pt x="13" y="226"/>
                </a:lnTo>
                <a:lnTo>
                  <a:pt x="8" y="222"/>
                </a:lnTo>
                <a:lnTo>
                  <a:pt x="8" y="222"/>
                </a:lnTo>
                <a:lnTo>
                  <a:pt x="4" y="222"/>
                </a:lnTo>
                <a:lnTo>
                  <a:pt x="0" y="217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5" name="Freeform 1080">
            <a:extLst>
              <a:ext uri="{FF2B5EF4-FFF2-40B4-BE49-F238E27FC236}">
                <a16:creationId xmlns:a16="http://schemas.microsoft.com/office/drawing/2014/main" id="{E655E7D0-B4C2-4C20-B883-F0CBF79DB8E4}"/>
              </a:ext>
            </a:extLst>
          </p:cNvPr>
          <p:cNvSpPr>
            <a:spLocks/>
          </p:cNvSpPr>
          <p:nvPr/>
        </p:nvSpPr>
        <p:spPr bwMode="auto">
          <a:xfrm>
            <a:off x="5608445" y="3008974"/>
            <a:ext cx="451842" cy="470595"/>
          </a:xfrm>
          <a:custGeom>
            <a:avLst/>
            <a:gdLst>
              <a:gd name="T0" fmla="*/ 22 w 506"/>
              <a:gd name="T1" fmla="*/ 186 h 527"/>
              <a:gd name="T2" fmla="*/ 40 w 506"/>
              <a:gd name="T3" fmla="*/ 182 h 527"/>
              <a:gd name="T4" fmla="*/ 84 w 506"/>
              <a:gd name="T5" fmla="*/ 182 h 527"/>
              <a:gd name="T6" fmla="*/ 106 w 506"/>
              <a:gd name="T7" fmla="*/ 190 h 527"/>
              <a:gd name="T8" fmla="*/ 138 w 506"/>
              <a:gd name="T9" fmla="*/ 182 h 527"/>
              <a:gd name="T10" fmla="*/ 160 w 506"/>
              <a:gd name="T11" fmla="*/ 142 h 527"/>
              <a:gd name="T12" fmla="*/ 169 w 506"/>
              <a:gd name="T13" fmla="*/ 137 h 527"/>
              <a:gd name="T14" fmla="*/ 195 w 506"/>
              <a:gd name="T15" fmla="*/ 173 h 527"/>
              <a:gd name="T16" fmla="*/ 204 w 506"/>
              <a:gd name="T17" fmla="*/ 186 h 527"/>
              <a:gd name="T18" fmla="*/ 226 w 506"/>
              <a:gd name="T19" fmla="*/ 173 h 527"/>
              <a:gd name="T20" fmla="*/ 244 w 506"/>
              <a:gd name="T21" fmla="*/ 164 h 527"/>
              <a:gd name="T22" fmla="*/ 240 w 506"/>
              <a:gd name="T23" fmla="*/ 142 h 527"/>
              <a:gd name="T24" fmla="*/ 195 w 506"/>
              <a:gd name="T25" fmla="*/ 142 h 527"/>
              <a:gd name="T26" fmla="*/ 204 w 506"/>
              <a:gd name="T27" fmla="*/ 97 h 527"/>
              <a:gd name="T28" fmla="*/ 213 w 506"/>
              <a:gd name="T29" fmla="*/ 75 h 527"/>
              <a:gd name="T30" fmla="*/ 217 w 506"/>
              <a:gd name="T31" fmla="*/ 49 h 527"/>
              <a:gd name="T32" fmla="*/ 222 w 506"/>
              <a:gd name="T33" fmla="*/ 22 h 527"/>
              <a:gd name="T34" fmla="*/ 244 w 506"/>
              <a:gd name="T35" fmla="*/ 31 h 527"/>
              <a:gd name="T36" fmla="*/ 257 w 506"/>
              <a:gd name="T37" fmla="*/ 35 h 527"/>
              <a:gd name="T38" fmla="*/ 280 w 506"/>
              <a:gd name="T39" fmla="*/ 57 h 527"/>
              <a:gd name="T40" fmla="*/ 302 w 506"/>
              <a:gd name="T41" fmla="*/ 44 h 527"/>
              <a:gd name="T42" fmla="*/ 328 w 506"/>
              <a:gd name="T43" fmla="*/ 18 h 527"/>
              <a:gd name="T44" fmla="*/ 337 w 506"/>
              <a:gd name="T45" fmla="*/ 57 h 527"/>
              <a:gd name="T46" fmla="*/ 364 w 506"/>
              <a:gd name="T47" fmla="*/ 66 h 527"/>
              <a:gd name="T48" fmla="*/ 395 w 506"/>
              <a:gd name="T49" fmla="*/ 66 h 527"/>
              <a:gd name="T50" fmla="*/ 439 w 506"/>
              <a:gd name="T51" fmla="*/ 80 h 527"/>
              <a:gd name="T52" fmla="*/ 417 w 506"/>
              <a:gd name="T53" fmla="*/ 111 h 527"/>
              <a:gd name="T54" fmla="*/ 435 w 506"/>
              <a:gd name="T55" fmla="*/ 115 h 527"/>
              <a:gd name="T56" fmla="*/ 462 w 506"/>
              <a:gd name="T57" fmla="*/ 120 h 527"/>
              <a:gd name="T58" fmla="*/ 497 w 506"/>
              <a:gd name="T59" fmla="*/ 151 h 527"/>
              <a:gd name="T60" fmla="*/ 501 w 506"/>
              <a:gd name="T61" fmla="*/ 177 h 527"/>
              <a:gd name="T62" fmla="*/ 501 w 506"/>
              <a:gd name="T63" fmla="*/ 204 h 527"/>
              <a:gd name="T64" fmla="*/ 493 w 506"/>
              <a:gd name="T65" fmla="*/ 279 h 527"/>
              <a:gd name="T66" fmla="*/ 488 w 506"/>
              <a:gd name="T67" fmla="*/ 297 h 527"/>
              <a:gd name="T68" fmla="*/ 475 w 506"/>
              <a:gd name="T69" fmla="*/ 319 h 527"/>
              <a:gd name="T70" fmla="*/ 462 w 506"/>
              <a:gd name="T71" fmla="*/ 346 h 527"/>
              <a:gd name="T72" fmla="*/ 457 w 506"/>
              <a:gd name="T73" fmla="*/ 385 h 527"/>
              <a:gd name="T74" fmla="*/ 444 w 506"/>
              <a:gd name="T75" fmla="*/ 408 h 527"/>
              <a:gd name="T76" fmla="*/ 430 w 506"/>
              <a:gd name="T77" fmla="*/ 421 h 527"/>
              <a:gd name="T78" fmla="*/ 373 w 506"/>
              <a:gd name="T79" fmla="*/ 417 h 527"/>
              <a:gd name="T80" fmla="*/ 324 w 506"/>
              <a:gd name="T81" fmla="*/ 417 h 527"/>
              <a:gd name="T82" fmla="*/ 311 w 506"/>
              <a:gd name="T83" fmla="*/ 403 h 527"/>
              <a:gd name="T84" fmla="*/ 328 w 506"/>
              <a:gd name="T85" fmla="*/ 377 h 527"/>
              <a:gd name="T86" fmla="*/ 293 w 506"/>
              <a:gd name="T87" fmla="*/ 359 h 527"/>
              <a:gd name="T88" fmla="*/ 248 w 506"/>
              <a:gd name="T89" fmla="*/ 377 h 527"/>
              <a:gd name="T90" fmla="*/ 213 w 506"/>
              <a:gd name="T91" fmla="*/ 394 h 527"/>
              <a:gd name="T92" fmla="*/ 213 w 506"/>
              <a:gd name="T93" fmla="*/ 408 h 527"/>
              <a:gd name="T94" fmla="*/ 191 w 506"/>
              <a:gd name="T95" fmla="*/ 430 h 527"/>
              <a:gd name="T96" fmla="*/ 169 w 506"/>
              <a:gd name="T97" fmla="*/ 452 h 527"/>
              <a:gd name="T98" fmla="*/ 164 w 506"/>
              <a:gd name="T99" fmla="*/ 465 h 527"/>
              <a:gd name="T100" fmla="*/ 155 w 506"/>
              <a:gd name="T101" fmla="*/ 527 h 527"/>
              <a:gd name="T102" fmla="*/ 142 w 506"/>
              <a:gd name="T103" fmla="*/ 479 h 527"/>
              <a:gd name="T104" fmla="*/ 129 w 506"/>
              <a:gd name="T105" fmla="*/ 470 h 527"/>
              <a:gd name="T106" fmla="*/ 67 w 506"/>
              <a:gd name="T107" fmla="*/ 456 h 527"/>
              <a:gd name="T108" fmla="*/ 58 w 506"/>
              <a:gd name="T109" fmla="*/ 448 h 527"/>
              <a:gd name="T110" fmla="*/ 49 w 506"/>
              <a:gd name="T111" fmla="*/ 394 h 527"/>
              <a:gd name="T112" fmla="*/ 84 w 506"/>
              <a:gd name="T113" fmla="*/ 394 h 527"/>
              <a:gd name="T114" fmla="*/ 44 w 506"/>
              <a:gd name="T115" fmla="*/ 337 h 527"/>
              <a:gd name="T116" fmla="*/ 18 w 506"/>
              <a:gd name="T117" fmla="*/ 297 h 527"/>
              <a:gd name="T118" fmla="*/ 9 w 506"/>
              <a:gd name="T119" fmla="*/ 261 h 527"/>
              <a:gd name="T120" fmla="*/ 0 w 506"/>
              <a:gd name="T121" fmla="*/ 195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6" h="527">
                <a:moveTo>
                  <a:pt x="0" y="190"/>
                </a:moveTo>
                <a:lnTo>
                  <a:pt x="0" y="186"/>
                </a:lnTo>
                <a:lnTo>
                  <a:pt x="9" y="190"/>
                </a:lnTo>
                <a:lnTo>
                  <a:pt x="13" y="190"/>
                </a:lnTo>
                <a:lnTo>
                  <a:pt x="22" y="190"/>
                </a:lnTo>
                <a:lnTo>
                  <a:pt x="22" y="186"/>
                </a:lnTo>
                <a:lnTo>
                  <a:pt x="27" y="186"/>
                </a:lnTo>
                <a:lnTo>
                  <a:pt x="27" y="182"/>
                </a:lnTo>
                <a:lnTo>
                  <a:pt x="31" y="182"/>
                </a:lnTo>
                <a:lnTo>
                  <a:pt x="31" y="186"/>
                </a:lnTo>
                <a:lnTo>
                  <a:pt x="31" y="186"/>
                </a:lnTo>
                <a:lnTo>
                  <a:pt x="40" y="182"/>
                </a:lnTo>
                <a:lnTo>
                  <a:pt x="44" y="186"/>
                </a:lnTo>
                <a:lnTo>
                  <a:pt x="53" y="182"/>
                </a:lnTo>
                <a:lnTo>
                  <a:pt x="62" y="173"/>
                </a:lnTo>
                <a:lnTo>
                  <a:pt x="71" y="177"/>
                </a:lnTo>
                <a:lnTo>
                  <a:pt x="75" y="177"/>
                </a:lnTo>
                <a:lnTo>
                  <a:pt x="84" y="182"/>
                </a:lnTo>
                <a:lnTo>
                  <a:pt x="89" y="190"/>
                </a:lnTo>
                <a:lnTo>
                  <a:pt x="93" y="195"/>
                </a:lnTo>
                <a:lnTo>
                  <a:pt x="93" y="195"/>
                </a:lnTo>
                <a:lnTo>
                  <a:pt x="98" y="190"/>
                </a:lnTo>
                <a:lnTo>
                  <a:pt x="102" y="190"/>
                </a:lnTo>
                <a:lnTo>
                  <a:pt x="106" y="190"/>
                </a:lnTo>
                <a:lnTo>
                  <a:pt x="111" y="186"/>
                </a:lnTo>
                <a:lnTo>
                  <a:pt x="115" y="186"/>
                </a:lnTo>
                <a:lnTo>
                  <a:pt x="120" y="186"/>
                </a:lnTo>
                <a:lnTo>
                  <a:pt x="124" y="186"/>
                </a:lnTo>
                <a:lnTo>
                  <a:pt x="138" y="182"/>
                </a:lnTo>
                <a:lnTo>
                  <a:pt x="138" y="182"/>
                </a:lnTo>
                <a:lnTo>
                  <a:pt x="142" y="177"/>
                </a:lnTo>
                <a:lnTo>
                  <a:pt x="151" y="168"/>
                </a:lnTo>
                <a:lnTo>
                  <a:pt x="151" y="164"/>
                </a:lnTo>
                <a:lnTo>
                  <a:pt x="155" y="155"/>
                </a:lnTo>
                <a:lnTo>
                  <a:pt x="160" y="146"/>
                </a:lnTo>
                <a:lnTo>
                  <a:pt x="160" y="142"/>
                </a:lnTo>
                <a:lnTo>
                  <a:pt x="169" y="142"/>
                </a:lnTo>
                <a:lnTo>
                  <a:pt x="169" y="133"/>
                </a:lnTo>
                <a:lnTo>
                  <a:pt x="169" y="128"/>
                </a:lnTo>
                <a:lnTo>
                  <a:pt x="173" y="128"/>
                </a:lnTo>
                <a:lnTo>
                  <a:pt x="169" y="133"/>
                </a:lnTo>
                <a:lnTo>
                  <a:pt x="169" y="137"/>
                </a:lnTo>
                <a:lnTo>
                  <a:pt x="177" y="137"/>
                </a:lnTo>
                <a:lnTo>
                  <a:pt x="177" y="142"/>
                </a:lnTo>
                <a:lnTo>
                  <a:pt x="177" y="151"/>
                </a:lnTo>
                <a:lnTo>
                  <a:pt x="182" y="155"/>
                </a:lnTo>
                <a:lnTo>
                  <a:pt x="186" y="164"/>
                </a:lnTo>
                <a:lnTo>
                  <a:pt x="195" y="173"/>
                </a:lnTo>
                <a:lnTo>
                  <a:pt x="200" y="177"/>
                </a:lnTo>
                <a:lnTo>
                  <a:pt x="204" y="177"/>
                </a:lnTo>
                <a:lnTo>
                  <a:pt x="209" y="177"/>
                </a:lnTo>
                <a:lnTo>
                  <a:pt x="209" y="182"/>
                </a:lnTo>
                <a:lnTo>
                  <a:pt x="209" y="182"/>
                </a:lnTo>
                <a:lnTo>
                  <a:pt x="204" y="186"/>
                </a:lnTo>
                <a:lnTo>
                  <a:pt x="209" y="190"/>
                </a:lnTo>
                <a:lnTo>
                  <a:pt x="209" y="190"/>
                </a:lnTo>
                <a:lnTo>
                  <a:pt x="213" y="186"/>
                </a:lnTo>
                <a:lnTo>
                  <a:pt x="217" y="182"/>
                </a:lnTo>
                <a:lnTo>
                  <a:pt x="222" y="177"/>
                </a:lnTo>
                <a:lnTo>
                  <a:pt x="226" y="173"/>
                </a:lnTo>
                <a:lnTo>
                  <a:pt x="235" y="173"/>
                </a:lnTo>
                <a:lnTo>
                  <a:pt x="240" y="173"/>
                </a:lnTo>
                <a:lnTo>
                  <a:pt x="244" y="177"/>
                </a:lnTo>
                <a:lnTo>
                  <a:pt x="248" y="173"/>
                </a:lnTo>
                <a:lnTo>
                  <a:pt x="248" y="173"/>
                </a:lnTo>
                <a:lnTo>
                  <a:pt x="244" y="164"/>
                </a:lnTo>
                <a:lnTo>
                  <a:pt x="244" y="155"/>
                </a:lnTo>
                <a:lnTo>
                  <a:pt x="248" y="151"/>
                </a:lnTo>
                <a:lnTo>
                  <a:pt x="248" y="146"/>
                </a:lnTo>
                <a:lnTo>
                  <a:pt x="253" y="142"/>
                </a:lnTo>
                <a:lnTo>
                  <a:pt x="248" y="142"/>
                </a:lnTo>
                <a:lnTo>
                  <a:pt x="240" y="142"/>
                </a:lnTo>
                <a:lnTo>
                  <a:pt x="226" y="151"/>
                </a:lnTo>
                <a:lnTo>
                  <a:pt x="217" y="155"/>
                </a:lnTo>
                <a:lnTo>
                  <a:pt x="213" y="159"/>
                </a:lnTo>
                <a:lnTo>
                  <a:pt x="204" y="155"/>
                </a:lnTo>
                <a:lnTo>
                  <a:pt x="200" y="151"/>
                </a:lnTo>
                <a:lnTo>
                  <a:pt x="195" y="142"/>
                </a:lnTo>
                <a:lnTo>
                  <a:pt x="200" y="124"/>
                </a:lnTo>
                <a:lnTo>
                  <a:pt x="200" y="111"/>
                </a:lnTo>
                <a:lnTo>
                  <a:pt x="204" y="102"/>
                </a:lnTo>
                <a:lnTo>
                  <a:pt x="200" y="102"/>
                </a:lnTo>
                <a:lnTo>
                  <a:pt x="200" y="97"/>
                </a:lnTo>
                <a:lnTo>
                  <a:pt x="204" y="97"/>
                </a:lnTo>
                <a:lnTo>
                  <a:pt x="204" y="97"/>
                </a:lnTo>
                <a:lnTo>
                  <a:pt x="204" y="93"/>
                </a:lnTo>
                <a:lnTo>
                  <a:pt x="204" y="93"/>
                </a:lnTo>
                <a:lnTo>
                  <a:pt x="209" y="88"/>
                </a:lnTo>
                <a:lnTo>
                  <a:pt x="213" y="84"/>
                </a:lnTo>
                <a:lnTo>
                  <a:pt x="213" y="75"/>
                </a:lnTo>
                <a:lnTo>
                  <a:pt x="213" y="71"/>
                </a:lnTo>
                <a:lnTo>
                  <a:pt x="213" y="66"/>
                </a:lnTo>
                <a:lnTo>
                  <a:pt x="213" y="62"/>
                </a:lnTo>
                <a:lnTo>
                  <a:pt x="217" y="57"/>
                </a:lnTo>
                <a:lnTo>
                  <a:pt x="217" y="57"/>
                </a:lnTo>
                <a:lnTo>
                  <a:pt x="217" y="49"/>
                </a:lnTo>
                <a:lnTo>
                  <a:pt x="217" y="40"/>
                </a:lnTo>
                <a:lnTo>
                  <a:pt x="217" y="35"/>
                </a:lnTo>
                <a:lnTo>
                  <a:pt x="217" y="26"/>
                </a:lnTo>
                <a:lnTo>
                  <a:pt x="217" y="22"/>
                </a:lnTo>
                <a:lnTo>
                  <a:pt x="217" y="22"/>
                </a:lnTo>
                <a:lnTo>
                  <a:pt x="222" y="22"/>
                </a:lnTo>
                <a:lnTo>
                  <a:pt x="222" y="26"/>
                </a:lnTo>
                <a:lnTo>
                  <a:pt x="226" y="22"/>
                </a:lnTo>
                <a:lnTo>
                  <a:pt x="235" y="22"/>
                </a:lnTo>
                <a:lnTo>
                  <a:pt x="240" y="31"/>
                </a:lnTo>
                <a:lnTo>
                  <a:pt x="244" y="31"/>
                </a:lnTo>
                <a:lnTo>
                  <a:pt x="244" y="31"/>
                </a:lnTo>
                <a:lnTo>
                  <a:pt x="248" y="31"/>
                </a:lnTo>
                <a:lnTo>
                  <a:pt x="257" y="26"/>
                </a:lnTo>
                <a:lnTo>
                  <a:pt x="262" y="26"/>
                </a:lnTo>
                <a:lnTo>
                  <a:pt x="262" y="26"/>
                </a:lnTo>
                <a:lnTo>
                  <a:pt x="262" y="31"/>
                </a:lnTo>
                <a:lnTo>
                  <a:pt x="257" y="35"/>
                </a:lnTo>
                <a:lnTo>
                  <a:pt x="257" y="35"/>
                </a:lnTo>
                <a:lnTo>
                  <a:pt x="257" y="40"/>
                </a:lnTo>
                <a:lnTo>
                  <a:pt x="271" y="44"/>
                </a:lnTo>
                <a:lnTo>
                  <a:pt x="280" y="49"/>
                </a:lnTo>
                <a:lnTo>
                  <a:pt x="280" y="53"/>
                </a:lnTo>
                <a:lnTo>
                  <a:pt x="280" y="57"/>
                </a:lnTo>
                <a:lnTo>
                  <a:pt x="288" y="57"/>
                </a:lnTo>
                <a:lnTo>
                  <a:pt x="293" y="57"/>
                </a:lnTo>
                <a:lnTo>
                  <a:pt x="297" y="57"/>
                </a:lnTo>
                <a:lnTo>
                  <a:pt x="297" y="53"/>
                </a:lnTo>
                <a:lnTo>
                  <a:pt x="302" y="49"/>
                </a:lnTo>
                <a:lnTo>
                  <a:pt x="302" y="44"/>
                </a:lnTo>
                <a:lnTo>
                  <a:pt x="302" y="35"/>
                </a:lnTo>
                <a:lnTo>
                  <a:pt x="311" y="26"/>
                </a:lnTo>
                <a:lnTo>
                  <a:pt x="311" y="22"/>
                </a:lnTo>
                <a:lnTo>
                  <a:pt x="306" y="13"/>
                </a:lnTo>
                <a:lnTo>
                  <a:pt x="333" y="0"/>
                </a:lnTo>
                <a:lnTo>
                  <a:pt x="328" y="18"/>
                </a:lnTo>
                <a:lnTo>
                  <a:pt x="337" y="22"/>
                </a:lnTo>
                <a:lnTo>
                  <a:pt x="337" y="35"/>
                </a:lnTo>
                <a:lnTo>
                  <a:pt x="328" y="49"/>
                </a:lnTo>
                <a:lnTo>
                  <a:pt x="333" y="57"/>
                </a:lnTo>
                <a:lnTo>
                  <a:pt x="337" y="57"/>
                </a:lnTo>
                <a:lnTo>
                  <a:pt x="337" y="57"/>
                </a:lnTo>
                <a:lnTo>
                  <a:pt x="342" y="57"/>
                </a:lnTo>
                <a:lnTo>
                  <a:pt x="351" y="57"/>
                </a:lnTo>
                <a:lnTo>
                  <a:pt x="351" y="66"/>
                </a:lnTo>
                <a:lnTo>
                  <a:pt x="355" y="66"/>
                </a:lnTo>
                <a:lnTo>
                  <a:pt x="364" y="66"/>
                </a:lnTo>
                <a:lnTo>
                  <a:pt x="364" y="66"/>
                </a:lnTo>
                <a:lnTo>
                  <a:pt x="368" y="71"/>
                </a:lnTo>
                <a:lnTo>
                  <a:pt x="368" y="71"/>
                </a:lnTo>
                <a:lnTo>
                  <a:pt x="373" y="66"/>
                </a:lnTo>
                <a:lnTo>
                  <a:pt x="377" y="66"/>
                </a:lnTo>
                <a:lnTo>
                  <a:pt x="382" y="66"/>
                </a:lnTo>
                <a:lnTo>
                  <a:pt x="395" y="66"/>
                </a:lnTo>
                <a:lnTo>
                  <a:pt x="408" y="62"/>
                </a:lnTo>
                <a:lnTo>
                  <a:pt x="413" y="66"/>
                </a:lnTo>
                <a:lnTo>
                  <a:pt x="430" y="66"/>
                </a:lnTo>
                <a:lnTo>
                  <a:pt x="435" y="66"/>
                </a:lnTo>
                <a:lnTo>
                  <a:pt x="439" y="75"/>
                </a:lnTo>
                <a:lnTo>
                  <a:pt x="439" y="80"/>
                </a:lnTo>
                <a:lnTo>
                  <a:pt x="439" y="84"/>
                </a:lnTo>
                <a:lnTo>
                  <a:pt x="435" y="88"/>
                </a:lnTo>
                <a:lnTo>
                  <a:pt x="422" y="93"/>
                </a:lnTo>
                <a:lnTo>
                  <a:pt x="417" y="97"/>
                </a:lnTo>
                <a:lnTo>
                  <a:pt x="417" y="106"/>
                </a:lnTo>
                <a:lnTo>
                  <a:pt x="417" y="111"/>
                </a:lnTo>
                <a:lnTo>
                  <a:pt x="417" y="124"/>
                </a:lnTo>
                <a:lnTo>
                  <a:pt x="417" y="124"/>
                </a:lnTo>
                <a:lnTo>
                  <a:pt x="417" y="120"/>
                </a:lnTo>
                <a:lnTo>
                  <a:pt x="426" y="120"/>
                </a:lnTo>
                <a:lnTo>
                  <a:pt x="430" y="115"/>
                </a:lnTo>
                <a:lnTo>
                  <a:pt x="435" y="115"/>
                </a:lnTo>
                <a:lnTo>
                  <a:pt x="439" y="111"/>
                </a:lnTo>
                <a:lnTo>
                  <a:pt x="448" y="111"/>
                </a:lnTo>
                <a:lnTo>
                  <a:pt x="457" y="111"/>
                </a:lnTo>
                <a:lnTo>
                  <a:pt x="457" y="111"/>
                </a:lnTo>
                <a:lnTo>
                  <a:pt x="462" y="120"/>
                </a:lnTo>
                <a:lnTo>
                  <a:pt x="462" y="120"/>
                </a:lnTo>
                <a:lnTo>
                  <a:pt x="475" y="137"/>
                </a:lnTo>
                <a:lnTo>
                  <a:pt x="484" y="146"/>
                </a:lnTo>
                <a:lnTo>
                  <a:pt x="484" y="151"/>
                </a:lnTo>
                <a:lnTo>
                  <a:pt x="484" y="151"/>
                </a:lnTo>
                <a:lnTo>
                  <a:pt x="493" y="151"/>
                </a:lnTo>
                <a:lnTo>
                  <a:pt x="497" y="151"/>
                </a:lnTo>
                <a:lnTo>
                  <a:pt x="501" y="155"/>
                </a:lnTo>
                <a:lnTo>
                  <a:pt x="501" y="155"/>
                </a:lnTo>
                <a:lnTo>
                  <a:pt x="501" y="159"/>
                </a:lnTo>
                <a:lnTo>
                  <a:pt x="497" y="164"/>
                </a:lnTo>
                <a:lnTo>
                  <a:pt x="497" y="168"/>
                </a:lnTo>
                <a:lnTo>
                  <a:pt x="501" y="177"/>
                </a:lnTo>
                <a:lnTo>
                  <a:pt x="506" y="177"/>
                </a:lnTo>
                <a:lnTo>
                  <a:pt x="501" y="186"/>
                </a:lnTo>
                <a:lnTo>
                  <a:pt x="501" y="195"/>
                </a:lnTo>
                <a:lnTo>
                  <a:pt x="501" y="199"/>
                </a:lnTo>
                <a:lnTo>
                  <a:pt x="501" y="204"/>
                </a:lnTo>
                <a:lnTo>
                  <a:pt x="501" y="204"/>
                </a:lnTo>
                <a:lnTo>
                  <a:pt x="501" y="235"/>
                </a:lnTo>
                <a:lnTo>
                  <a:pt x="501" y="244"/>
                </a:lnTo>
                <a:lnTo>
                  <a:pt x="501" y="248"/>
                </a:lnTo>
                <a:lnTo>
                  <a:pt x="501" y="275"/>
                </a:lnTo>
                <a:lnTo>
                  <a:pt x="497" y="275"/>
                </a:lnTo>
                <a:lnTo>
                  <a:pt x="493" y="279"/>
                </a:lnTo>
                <a:lnTo>
                  <a:pt x="493" y="279"/>
                </a:lnTo>
                <a:lnTo>
                  <a:pt x="488" y="288"/>
                </a:lnTo>
                <a:lnTo>
                  <a:pt x="488" y="292"/>
                </a:lnTo>
                <a:lnTo>
                  <a:pt x="488" y="292"/>
                </a:lnTo>
                <a:lnTo>
                  <a:pt x="488" y="297"/>
                </a:lnTo>
                <a:lnTo>
                  <a:pt x="488" y="297"/>
                </a:lnTo>
                <a:lnTo>
                  <a:pt x="493" y="301"/>
                </a:lnTo>
                <a:lnTo>
                  <a:pt x="493" y="306"/>
                </a:lnTo>
                <a:lnTo>
                  <a:pt x="484" y="306"/>
                </a:lnTo>
                <a:lnTo>
                  <a:pt x="484" y="310"/>
                </a:lnTo>
                <a:lnTo>
                  <a:pt x="479" y="315"/>
                </a:lnTo>
                <a:lnTo>
                  <a:pt x="475" y="319"/>
                </a:lnTo>
                <a:lnTo>
                  <a:pt x="470" y="328"/>
                </a:lnTo>
                <a:lnTo>
                  <a:pt x="466" y="332"/>
                </a:lnTo>
                <a:lnTo>
                  <a:pt x="466" y="332"/>
                </a:lnTo>
                <a:lnTo>
                  <a:pt x="470" y="341"/>
                </a:lnTo>
                <a:lnTo>
                  <a:pt x="466" y="346"/>
                </a:lnTo>
                <a:lnTo>
                  <a:pt x="462" y="346"/>
                </a:lnTo>
                <a:lnTo>
                  <a:pt x="453" y="350"/>
                </a:lnTo>
                <a:lnTo>
                  <a:pt x="453" y="363"/>
                </a:lnTo>
                <a:lnTo>
                  <a:pt x="453" y="368"/>
                </a:lnTo>
                <a:lnTo>
                  <a:pt x="453" y="372"/>
                </a:lnTo>
                <a:lnTo>
                  <a:pt x="457" y="377"/>
                </a:lnTo>
                <a:lnTo>
                  <a:pt x="457" y="385"/>
                </a:lnTo>
                <a:lnTo>
                  <a:pt x="457" y="390"/>
                </a:lnTo>
                <a:lnTo>
                  <a:pt x="462" y="394"/>
                </a:lnTo>
                <a:lnTo>
                  <a:pt x="466" y="403"/>
                </a:lnTo>
                <a:lnTo>
                  <a:pt x="457" y="403"/>
                </a:lnTo>
                <a:lnTo>
                  <a:pt x="453" y="403"/>
                </a:lnTo>
                <a:lnTo>
                  <a:pt x="444" y="408"/>
                </a:lnTo>
                <a:lnTo>
                  <a:pt x="435" y="403"/>
                </a:lnTo>
                <a:lnTo>
                  <a:pt x="435" y="403"/>
                </a:lnTo>
                <a:lnTo>
                  <a:pt x="435" y="408"/>
                </a:lnTo>
                <a:lnTo>
                  <a:pt x="439" y="417"/>
                </a:lnTo>
                <a:lnTo>
                  <a:pt x="435" y="417"/>
                </a:lnTo>
                <a:lnTo>
                  <a:pt x="430" y="421"/>
                </a:lnTo>
                <a:lnTo>
                  <a:pt x="417" y="425"/>
                </a:lnTo>
                <a:lnTo>
                  <a:pt x="404" y="430"/>
                </a:lnTo>
                <a:lnTo>
                  <a:pt x="399" y="430"/>
                </a:lnTo>
                <a:lnTo>
                  <a:pt x="399" y="430"/>
                </a:lnTo>
                <a:lnTo>
                  <a:pt x="386" y="425"/>
                </a:lnTo>
                <a:lnTo>
                  <a:pt x="373" y="417"/>
                </a:lnTo>
                <a:lnTo>
                  <a:pt x="355" y="417"/>
                </a:lnTo>
                <a:lnTo>
                  <a:pt x="337" y="421"/>
                </a:lnTo>
                <a:lnTo>
                  <a:pt x="337" y="425"/>
                </a:lnTo>
                <a:lnTo>
                  <a:pt x="337" y="425"/>
                </a:lnTo>
                <a:lnTo>
                  <a:pt x="328" y="421"/>
                </a:lnTo>
                <a:lnTo>
                  <a:pt x="324" y="417"/>
                </a:lnTo>
                <a:lnTo>
                  <a:pt x="324" y="417"/>
                </a:lnTo>
                <a:lnTo>
                  <a:pt x="319" y="412"/>
                </a:lnTo>
                <a:lnTo>
                  <a:pt x="319" y="412"/>
                </a:lnTo>
                <a:lnTo>
                  <a:pt x="319" y="408"/>
                </a:lnTo>
                <a:lnTo>
                  <a:pt x="315" y="408"/>
                </a:lnTo>
                <a:lnTo>
                  <a:pt x="311" y="403"/>
                </a:lnTo>
                <a:lnTo>
                  <a:pt x="311" y="394"/>
                </a:lnTo>
                <a:lnTo>
                  <a:pt x="306" y="390"/>
                </a:lnTo>
                <a:lnTo>
                  <a:pt x="311" y="385"/>
                </a:lnTo>
                <a:lnTo>
                  <a:pt x="315" y="385"/>
                </a:lnTo>
                <a:lnTo>
                  <a:pt x="319" y="385"/>
                </a:lnTo>
                <a:lnTo>
                  <a:pt x="328" y="377"/>
                </a:lnTo>
                <a:lnTo>
                  <a:pt x="311" y="372"/>
                </a:lnTo>
                <a:lnTo>
                  <a:pt x="306" y="368"/>
                </a:lnTo>
                <a:lnTo>
                  <a:pt x="302" y="368"/>
                </a:lnTo>
                <a:lnTo>
                  <a:pt x="302" y="363"/>
                </a:lnTo>
                <a:lnTo>
                  <a:pt x="302" y="363"/>
                </a:lnTo>
                <a:lnTo>
                  <a:pt x="293" y="359"/>
                </a:lnTo>
                <a:lnTo>
                  <a:pt x="284" y="363"/>
                </a:lnTo>
                <a:lnTo>
                  <a:pt x="275" y="377"/>
                </a:lnTo>
                <a:lnTo>
                  <a:pt x="271" y="381"/>
                </a:lnTo>
                <a:lnTo>
                  <a:pt x="248" y="368"/>
                </a:lnTo>
                <a:lnTo>
                  <a:pt x="244" y="368"/>
                </a:lnTo>
                <a:lnTo>
                  <a:pt x="248" y="377"/>
                </a:lnTo>
                <a:lnTo>
                  <a:pt x="248" y="385"/>
                </a:lnTo>
                <a:lnTo>
                  <a:pt x="240" y="385"/>
                </a:lnTo>
                <a:lnTo>
                  <a:pt x="226" y="390"/>
                </a:lnTo>
                <a:lnTo>
                  <a:pt x="217" y="390"/>
                </a:lnTo>
                <a:lnTo>
                  <a:pt x="217" y="390"/>
                </a:lnTo>
                <a:lnTo>
                  <a:pt x="213" y="394"/>
                </a:lnTo>
                <a:lnTo>
                  <a:pt x="213" y="394"/>
                </a:lnTo>
                <a:lnTo>
                  <a:pt x="209" y="403"/>
                </a:lnTo>
                <a:lnTo>
                  <a:pt x="209" y="403"/>
                </a:lnTo>
                <a:lnTo>
                  <a:pt x="213" y="403"/>
                </a:lnTo>
                <a:lnTo>
                  <a:pt x="213" y="403"/>
                </a:lnTo>
                <a:lnTo>
                  <a:pt x="213" y="408"/>
                </a:lnTo>
                <a:lnTo>
                  <a:pt x="209" y="412"/>
                </a:lnTo>
                <a:lnTo>
                  <a:pt x="200" y="417"/>
                </a:lnTo>
                <a:lnTo>
                  <a:pt x="204" y="421"/>
                </a:lnTo>
                <a:lnTo>
                  <a:pt x="200" y="425"/>
                </a:lnTo>
                <a:lnTo>
                  <a:pt x="191" y="430"/>
                </a:lnTo>
                <a:lnTo>
                  <a:pt x="191" y="430"/>
                </a:lnTo>
                <a:lnTo>
                  <a:pt x="182" y="439"/>
                </a:lnTo>
                <a:lnTo>
                  <a:pt x="177" y="443"/>
                </a:lnTo>
                <a:lnTo>
                  <a:pt x="182" y="452"/>
                </a:lnTo>
                <a:lnTo>
                  <a:pt x="182" y="456"/>
                </a:lnTo>
                <a:lnTo>
                  <a:pt x="177" y="456"/>
                </a:lnTo>
                <a:lnTo>
                  <a:pt x="169" y="452"/>
                </a:lnTo>
                <a:lnTo>
                  <a:pt x="164" y="456"/>
                </a:lnTo>
                <a:lnTo>
                  <a:pt x="164" y="456"/>
                </a:lnTo>
                <a:lnTo>
                  <a:pt x="173" y="461"/>
                </a:lnTo>
                <a:lnTo>
                  <a:pt x="173" y="470"/>
                </a:lnTo>
                <a:lnTo>
                  <a:pt x="173" y="470"/>
                </a:lnTo>
                <a:lnTo>
                  <a:pt x="164" y="465"/>
                </a:lnTo>
                <a:lnTo>
                  <a:pt x="160" y="483"/>
                </a:lnTo>
                <a:lnTo>
                  <a:pt x="155" y="505"/>
                </a:lnTo>
                <a:lnTo>
                  <a:pt x="160" y="518"/>
                </a:lnTo>
                <a:lnTo>
                  <a:pt x="160" y="527"/>
                </a:lnTo>
                <a:lnTo>
                  <a:pt x="155" y="527"/>
                </a:lnTo>
                <a:lnTo>
                  <a:pt x="155" y="527"/>
                </a:lnTo>
                <a:lnTo>
                  <a:pt x="151" y="523"/>
                </a:lnTo>
                <a:lnTo>
                  <a:pt x="146" y="518"/>
                </a:lnTo>
                <a:lnTo>
                  <a:pt x="142" y="505"/>
                </a:lnTo>
                <a:lnTo>
                  <a:pt x="138" y="501"/>
                </a:lnTo>
                <a:lnTo>
                  <a:pt x="142" y="483"/>
                </a:lnTo>
                <a:lnTo>
                  <a:pt x="142" y="479"/>
                </a:lnTo>
                <a:lnTo>
                  <a:pt x="146" y="470"/>
                </a:lnTo>
                <a:lnTo>
                  <a:pt x="146" y="465"/>
                </a:lnTo>
                <a:lnTo>
                  <a:pt x="142" y="461"/>
                </a:lnTo>
                <a:lnTo>
                  <a:pt x="142" y="461"/>
                </a:lnTo>
                <a:lnTo>
                  <a:pt x="138" y="465"/>
                </a:lnTo>
                <a:lnTo>
                  <a:pt x="129" y="470"/>
                </a:lnTo>
                <a:lnTo>
                  <a:pt x="129" y="470"/>
                </a:lnTo>
                <a:lnTo>
                  <a:pt x="115" y="470"/>
                </a:lnTo>
                <a:lnTo>
                  <a:pt x="102" y="470"/>
                </a:lnTo>
                <a:lnTo>
                  <a:pt x="84" y="470"/>
                </a:lnTo>
                <a:lnTo>
                  <a:pt x="84" y="461"/>
                </a:lnTo>
                <a:lnTo>
                  <a:pt x="67" y="456"/>
                </a:lnTo>
                <a:lnTo>
                  <a:pt x="67" y="448"/>
                </a:lnTo>
                <a:lnTo>
                  <a:pt x="62" y="448"/>
                </a:lnTo>
                <a:lnTo>
                  <a:pt x="62" y="443"/>
                </a:lnTo>
                <a:lnTo>
                  <a:pt x="58" y="443"/>
                </a:lnTo>
                <a:lnTo>
                  <a:pt x="58" y="448"/>
                </a:lnTo>
                <a:lnTo>
                  <a:pt x="58" y="448"/>
                </a:lnTo>
                <a:lnTo>
                  <a:pt x="49" y="434"/>
                </a:lnTo>
                <a:lnTo>
                  <a:pt x="53" y="430"/>
                </a:lnTo>
                <a:lnTo>
                  <a:pt x="40" y="412"/>
                </a:lnTo>
                <a:lnTo>
                  <a:pt x="40" y="408"/>
                </a:lnTo>
                <a:lnTo>
                  <a:pt x="44" y="399"/>
                </a:lnTo>
                <a:lnTo>
                  <a:pt x="49" y="394"/>
                </a:lnTo>
                <a:lnTo>
                  <a:pt x="49" y="394"/>
                </a:lnTo>
                <a:lnTo>
                  <a:pt x="62" y="412"/>
                </a:lnTo>
                <a:lnTo>
                  <a:pt x="67" y="412"/>
                </a:lnTo>
                <a:lnTo>
                  <a:pt x="71" y="403"/>
                </a:lnTo>
                <a:lnTo>
                  <a:pt x="80" y="403"/>
                </a:lnTo>
                <a:lnTo>
                  <a:pt x="84" y="394"/>
                </a:lnTo>
                <a:lnTo>
                  <a:pt x="80" y="385"/>
                </a:lnTo>
                <a:lnTo>
                  <a:pt x="71" y="372"/>
                </a:lnTo>
                <a:lnTo>
                  <a:pt x="67" y="359"/>
                </a:lnTo>
                <a:lnTo>
                  <a:pt x="62" y="359"/>
                </a:lnTo>
                <a:lnTo>
                  <a:pt x="58" y="350"/>
                </a:lnTo>
                <a:lnTo>
                  <a:pt x="44" y="337"/>
                </a:lnTo>
                <a:lnTo>
                  <a:pt x="35" y="332"/>
                </a:lnTo>
                <a:lnTo>
                  <a:pt x="31" y="328"/>
                </a:lnTo>
                <a:lnTo>
                  <a:pt x="18" y="315"/>
                </a:lnTo>
                <a:lnTo>
                  <a:pt x="18" y="310"/>
                </a:lnTo>
                <a:lnTo>
                  <a:pt x="18" y="306"/>
                </a:lnTo>
                <a:lnTo>
                  <a:pt x="18" y="297"/>
                </a:lnTo>
                <a:lnTo>
                  <a:pt x="18" y="284"/>
                </a:lnTo>
                <a:lnTo>
                  <a:pt x="18" y="279"/>
                </a:lnTo>
                <a:lnTo>
                  <a:pt x="18" y="275"/>
                </a:lnTo>
                <a:lnTo>
                  <a:pt x="9" y="270"/>
                </a:lnTo>
                <a:lnTo>
                  <a:pt x="9" y="266"/>
                </a:lnTo>
                <a:lnTo>
                  <a:pt x="9" y="261"/>
                </a:lnTo>
                <a:lnTo>
                  <a:pt x="9" y="248"/>
                </a:lnTo>
                <a:lnTo>
                  <a:pt x="9" y="230"/>
                </a:lnTo>
                <a:lnTo>
                  <a:pt x="4" y="221"/>
                </a:lnTo>
                <a:lnTo>
                  <a:pt x="4" y="213"/>
                </a:lnTo>
                <a:lnTo>
                  <a:pt x="0" y="199"/>
                </a:lnTo>
                <a:lnTo>
                  <a:pt x="0" y="195"/>
                </a:lnTo>
                <a:lnTo>
                  <a:pt x="0" y="19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6" name="Freeform 1081">
            <a:extLst>
              <a:ext uri="{FF2B5EF4-FFF2-40B4-BE49-F238E27FC236}">
                <a16:creationId xmlns:a16="http://schemas.microsoft.com/office/drawing/2014/main" id="{85359A95-2946-47ED-A332-5B888BA149D9}"/>
              </a:ext>
            </a:extLst>
          </p:cNvPr>
          <p:cNvSpPr>
            <a:spLocks/>
          </p:cNvSpPr>
          <p:nvPr/>
        </p:nvSpPr>
        <p:spPr bwMode="auto">
          <a:xfrm>
            <a:off x="5608445" y="3008974"/>
            <a:ext cx="451842" cy="470595"/>
          </a:xfrm>
          <a:custGeom>
            <a:avLst/>
            <a:gdLst>
              <a:gd name="T0" fmla="*/ 22 w 506"/>
              <a:gd name="T1" fmla="*/ 186 h 527"/>
              <a:gd name="T2" fmla="*/ 40 w 506"/>
              <a:gd name="T3" fmla="*/ 182 h 527"/>
              <a:gd name="T4" fmla="*/ 84 w 506"/>
              <a:gd name="T5" fmla="*/ 182 h 527"/>
              <a:gd name="T6" fmla="*/ 106 w 506"/>
              <a:gd name="T7" fmla="*/ 190 h 527"/>
              <a:gd name="T8" fmla="*/ 138 w 506"/>
              <a:gd name="T9" fmla="*/ 182 h 527"/>
              <a:gd name="T10" fmla="*/ 160 w 506"/>
              <a:gd name="T11" fmla="*/ 142 h 527"/>
              <a:gd name="T12" fmla="*/ 169 w 506"/>
              <a:gd name="T13" fmla="*/ 137 h 527"/>
              <a:gd name="T14" fmla="*/ 195 w 506"/>
              <a:gd name="T15" fmla="*/ 173 h 527"/>
              <a:gd name="T16" fmla="*/ 204 w 506"/>
              <a:gd name="T17" fmla="*/ 186 h 527"/>
              <a:gd name="T18" fmla="*/ 226 w 506"/>
              <a:gd name="T19" fmla="*/ 173 h 527"/>
              <a:gd name="T20" fmla="*/ 244 w 506"/>
              <a:gd name="T21" fmla="*/ 164 h 527"/>
              <a:gd name="T22" fmla="*/ 240 w 506"/>
              <a:gd name="T23" fmla="*/ 142 h 527"/>
              <a:gd name="T24" fmla="*/ 195 w 506"/>
              <a:gd name="T25" fmla="*/ 142 h 527"/>
              <a:gd name="T26" fmla="*/ 204 w 506"/>
              <a:gd name="T27" fmla="*/ 97 h 527"/>
              <a:gd name="T28" fmla="*/ 213 w 506"/>
              <a:gd name="T29" fmla="*/ 75 h 527"/>
              <a:gd name="T30" fmla="*/ 217 w 506"/>
              <a:gd name="T31" fmla="*/ 49 h 527"/>
              <a:gd name="T32" fmla="*/ 222 w 506"/>
              <a:gd name="T33" fmla="*/ 22 h 527"/>
              <a:gd name="T34" fmla="*/ 244 w 506"/>
              <a:gd name="T35" fmla="*/ 31 h 527"/>
              <a:gd name="T36" fmla="*/ 257 w 506"/>
              <a:gd name="T37" fmla="*/ 35 h 527"/>
              <a:gd name="T38" fmla="*/ 280 w 506"/>
              <a:gd name="T39" fmla="*/ 57 h 527"/>
              <a:gd name="T40" fmla="*/ 302 w 506"/>
              <a:gd name="T41" fmla="*/ 44 h 527"/>
              <a:gd name="T42" fmla="*/ 328 w 506"/>
              <a:gd name="T43" fmla="*/ 18 h 527"/>
              <a:gd name="T44" fmla="*/ 337 w 506"/>
              <a:gd name="T45" fmla="*/ 57 h 527"/>
              <a:gd name="T46" fmla="*/ 364 w 506"/>
              <a:gd name="T47" fmla="*/ 66 h 527"/>
              <a:gd name="T48" fmla="*/ 395 w 506"/>
              <a:gd name="T49" fmla="*/ 66 h 527"/>
              <a:gd name="T50" fmla="*/ 439 w 506"/>
              <a:gd name="T51" fmla="*/ 80 h 527"/>
              <a:gd name="T52" fmla="*/ 417 w 506"/>
              <a:gd name="T53" fmla="*/ 111 h 527"/>
              <a:gd name="T54" fmla="*/ 435 w 506"/>
              <a:gd name="T55" fmla="*/ 115 h 527"/>
              <a:gd name="T56" fmla="*/ 462 w 506"/>
              <a:gd name="T57" fmla="*/ 120 h 527"/>
              <a:gd name="T58" fmla="*/ 497 w 506"/>
              <a:gd name="T59" fmla="*/ 151 h 527"/>
              <a:gd name="T60" fmla="*/ 501 w 506"/>
              <a:gd name="T61" fmla="*/ 177 h 527"/>
              <a:gd name="T62" fmla="*/ 501 w 506"/>
              <a:gd name="T63" fmla="*/ 204 h 527"/>
              <a:gd name="T64" fmla="*/ 493 w 506"/>
              <a:gd name="T65" fmla="*/ 279 h 527"/>
              <a:gd name="T66" fmla="*/ 488 w 506"/>
              <a:gd name="T67" fmla="*/ 297 h 527"/>
              <a:gd name="T68" fmla="*/ 475 w 506"/>
              <a:gd name="T69" fmla="*/ 319 h 527"/>
              <a:gd name="T70" fmla="*/ 462 w 506"/>
              <a:gd name="T71" fmla="*/ 346 h 527"/>
              <a:gd name="T72" fmla="*/ 457 w 506"/>
              <a:gd name="T73" fmla="*/ 385 h 527"/>
              <a:gd name="T74" fmla="*/ 444 w 506"/>
              <a:gd name="T75" fmla="*/ 408 h 527"/>
              <a:gd name="T76" fmla="*/ 430 w 506"/>
              <a:gd name="T77" fmla="*/ 421 h 527"/>
              <a:gd name="T78" fmla="*/ 373 w 506"/>
              <a:gd name="T79" fmla="*/ 417 h 527"/>
              <a:gd name="T80" fmla="*/ 324 w 506"/>
              <a:gd name="T81" fmla="*/ 417 h 527"/>
              <a:gd name="T82" fmla="*/ 311 w 506"/>
              <a:gd name="T83" fmla="*/ 403 h 527"/>
              <a:gd name="T84" fmla="*/ 328 w 506"/>
              <a:gd name="T85" fmla="*/ 377 h 527"/>
              <a:gd name="T86" fmla="*/ 293 w 506"/>
              <a:gd name="T87" fmla="*/ 359 h 527"/>
              <a:gd name="T88" fmla="*/ 248 w 506"/>
              <a:gd name="T89" fmla="*/ 377 h 527"/>
              <a:gd name="T90" fmla="*/ 213 w 506"/>
              <a:gd name="T91" fmla="*/ 394 h 527"/>
              <a:gd name="T92" fmla="*/ 213 w 506"/>
              <a:gd name="T93" fmla="*/ 408 h 527"/>
              <a:gd name="T94" fmla="*/ 191 w 506"/>
              <a:gd name="T95" fmla="*/ 430 h 527"/>
              <a:gd name="T96" fmla="*/ 169 w 506"/>
              <a:gd name="T97" fmla="*/ 452 h 527"/>
              <a:gd name="T98" fmla="*/ 164 w 506"/>
              <a:gd name="T99" fmla="*/ 465 h 527"/>
              <a:gd name="T100" fmla="*/ 155 w 506"/>
              <a:gd name="T101" fmla="*/ 527 h 527"/>
              <a:gd name="T102" fmla="*/ 142 w 506"/>
              <a:gd name="T103" fmla="*/ 479 h 527"/>
              <a:gd name="T104" fmla="*/ 129 w 506"/>
              <a:gd name="T105" fmla="*/ 470 h 527"/>
              <a:gd name="T106" fmla="*/ 67 w 506"/>
              <a:gd name="T107" fmla="*/ 456 h 527"/>
              <a:gd name="T108" fmla="*/ 58 w 506"/>
              <a:gd name="T109" fmla="*/ 448 h 527"/>
              <a:gd name="T110" fmla="*/ 49 w 506"/>
              <a:gd name="T111" fmla="*/ 394 h 527"/>
              <a:gd name="T112" fmla="*/ 84 w 506"/>
              <a:gd name="T113" fmla="*/ 394 h 527"/>
              <a:gd name="T114" fmla="*/ 44 w 506"/>
              <a:gd name="T115" fmla="*/ 337 h 527"/>
              <a:gd name="T116" fmla="*/ 18 w 506"/>
              <a:gd name="T117" fmla="*/ 297 h 527"/>
              <a:gd name="T118" fmla="*/ 9 w 506"/>
              <a:gd name="T119" fmla="*/ 261 h 527"/>
              <a:gd name="T120" fmla="*/ 0 w 506"/>
              <a:gd name="T121" fmla="*/ 195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6" h="527">
                <a:moveTo>
                  <a:pt x="0" y="190"/>
                </a:moveTo>
                <a:lnTo>
                  <a:pt x="0" y="186"/>
                </a:lnTo>
                <a:lnTo>
                  <a:pt x="9" y="190"/>
                </a:lnTo>
                <a:lnTo>
                  <a:pt x="13" y="190"/>
                </a:lnTo>
                <a:lnTo>
                  <a:pt x="22" y="190"/>
                </a:lnTo>
                <a:lnTo>
                  <a:pt x="22" y="186"/>
                </a:lnTo>
                <a:lnTo>
                  <a:pt x="27" y="186"/>
                </a:lnTo>
                <a:lnTo>
                  <a:pt x="27" y="182"/>
                </a:lnTo>
                <a:lnTo>
                  <a:pt x="31" y="182"/>
                </a:lnTo>
                <a:lnTo>
                  <a:pt x="31" y="186"/>
                </a:lnTo>
                <a:lnTo>
                  <a:pt x="31" y="186"/>
                </a:lnTo>
                <a:lnTo>
                  <a:pt x="40" y="182"/>
                </a:lnTo>
                <a:lnTo>
                  <a:pt x="44" y="186"/>
                </a:lnTo>
                <a:lnTo>
                  <a:pt x="53" y="182"/>
                </a:lnTo>
                <a:lnTo>
                  <a:pt x="62" y="173"/>
                </a:lnTo>
                <a:lnTo>
                  <a:pt x="71" y="177"/>
                </a:lnTo>
                <a:lnTo>
                  <a:pt x="75" y="177"/>
                </a:lnTo>
                <a:lnTo>
                  <a:pt x="84" y="182"/>
                </a:lnTo>
                <a:lnTo>
                  <a:pt x="89" y="190"/>
                </a:lnTo>
                <a:lnTo>
                  <a:pt x="93" y="195"/>
                </a:lnTo>
                <a:lnTo>
                  <a:pt x="93" y="195"/>
                </a:lnTo>
                <a:lnTo>
                  <a:pt x="98" y="190"/>
                </a:lnTo>
                <a:lnTo>
                  <a:pt x="102" y="190"/>
                </a:lnTo>
                <a:lnTo>
                  <a:pt x="106" y="190"/>
                </a:lnTo>
                <a:lnTo>
                  <a:pt x="111" y="186"/>
                </a:lnTo>
                <a:lnTo>
                  <a:pt x="115" y="186"/>
                </a:lnTo>
                <a:lnTo>
                  <a:pt x="120" y="186"/>
                </a:lnTo>
                <a:lnTo>
                  <a:pt x="124" y="186"/>
                </a:lnTo>
                <a:lnTo>
                  <a:pt x="138" y="182"/>
                </a:lnTo>
                <a:lnTo>
                  <a:pt x="138" y="182"/>
                </a:lnTo>
                <a:lnTo>
                  <a:pt x="142" y="177"/>
                </a:lnTo>
                <a:lnTo>
                  <a:pt x="151" y="168"/>
                </a:lnTo>
                <a:lnTo>
                  <a:pt x="151" y="164"/>
                </a:lnTo>
                <a:lnTo>
                  <a:pt x="155" y="155"/>
                </a:lnTo>
                <a:lnTo>
                  <a:pt x="160" y="146"/>
                </a:lnTo>
                <a:lnTo>
                  <a:pt x="160" y="142"/>
                </a:lnTo>
                <a:lnTo>
                  <a:pt x="169" y="142"/>
                </a:lnTo>
                <a:lnTo>
                  <a:pt x="169" y="133"/>
                </a:lnTo>
                <a:lnTo>
                  <a:pt x="169" y="128"/>
                </a:lnTo>
                <a:lnTo>
                  <a:pt x="173" y="128"/>
                </a:lnTo>
                <a:lnTo>
                  <a:pt x="169" y="133"/>
                </a:lnTo>
                <a:lnTo>
                  <a:pt x="169" y="137"/>
                </a:lnTo>
                <a:lnTo>
                  <a:pt x="177" y="137"/>
                </a:lnTo>
                <a:lnTo>
                  <a:pt x="177" y="142"/>
                </a:lnTo>
                <a:lnTo>
                  <a:pt x="177" y="151"/>
                </a:lnTo>
                <a:lnTo>
                  <a:pt x="182" y="155"/>
                </a:lnTo>
                <a:lnTo>
                  <a:pt x="186" y="164"/>
                </a:lnTo>
                <a:lnTo>
                  <a:pt x="195" y="173"/>
                </a:lnTo>
                <a:lnTo>
                  <a:pt x="200" y="177"/>
                </a:lnTo>
                <a:lnTo>
                  <a:pt x="204" y="177"/>
                </a:lnTo>
                <a:lnTo>
                  <a:pt x="209" y="177"/>
                </a:lnTo>
                <a:lnTo>
                  <a:pt x="209" y="182"/>
                </a:lnTo>
                <a:lnTo>
                  <a:pt x="209" y="182"/>
                </a:lnTo>
                <a:lnTo>
                  <a:pt x="204" y="186"/>
                </a:lnTo>
                <a:lnTo>
                  <a:pt x="209" y="190"/>
                </a:lnTo>
                <a:lnTo>
                  <a:pt x="209" y="190"/>
                </a:lnTo>
                <a:lnTo>
                  <a:pt x="213" y="186"/>
                </a:lnTo>
                <a:lnTo>
                  <a:pt x="217" y="182"/>
                </a:lnTo>
                <a:lnTo>
                  <a:pt x="222" y="177"/>
                </a:lnTo>
                <a:lnTo>
                  <a:pt x="226" y="173"/>
                </a:lnTo>
                <a:lnTo>
                  <a:pt x="235" y="173"/>
                </a:lnTo>
                <a:lnTo>
                  <a:pt x="240" y="173"/>
                </a:lnTo>
                <a:lnTo>
                  <a:pt x="244" y="177"/>
                </a:lnTo>
                <a:lnTo>
                  <a:pt x="248" y="173"/>
                </a:lnTo>
                <a:lnTo>
                  <a:pt x="248" y="173"/>
                </a:lnTo>
                <a:lnTo>
                  <a:pt x="244" y="164"/>
                </a:lnTo>
                <a:lnTo>
                  <a:pt x="244" y="155"/>
                </a:lnTo>
                <a:lnTo>
                  <a:pt x="248" y="151"/>
                </a:lnTo>
                <a:lnTo>
                  <a:pt x="248" y="146"/>
                </a:lnTo>
                <a:lnTo>
                  <a:pt x="253" y="142"/>
                </a:lnTo>
                <a:lnTo>
                  <a:pt x="248" y="142"/>
                </a:lnTo>
                <a:lnTo>
                  <a:pt x="240" y="142"/>
                </a:lnTo>
                <a:lnTo>
                  <a:pt x="226" y="151"/>
                </a:lnTo>
                <a:lnTo>
                  <a:pt x="217" y="155"/>
                </a:lnTo>
                <a:lnTo>
                  <a:pt x="213" y="159"/>
                </a:lnTo>
                <a:lnTo>
                  <a:pt x="204" y="155"/>
                </a:lnTo>
                <a:lnTo>
                  <a:pt x="200" y="151"/>
                </a:lnTo>
                <a:lnTo>
                  <a:pt x="195" y="142"/>
                </a:lnTo>
                <a:lnTo>
                  <a:pt x="200" y="124"/>
                </a:lnTo>
                <a:lnTo>
                  <a:pt x="200" y="111"/>
                </a:lnTo>
                <a:lnTo>
                  <a:pt x="204" y="102"/>
                </a:lnTo>
                <a:lnTo>
                  <a:pt x="200" y="102"/>
                </a:lnTo>
                <a:lnTo>
                  <a:pt x="200" y="97"/>
                </a:lnTo>
                <a:lnTo>
                  <a:pt x="204" y="97"/>
                </a:lnTo>
                <a:lnTo>
                  <a:pt x="204" y="97"/>
                </a:lnTo>
                <a:lnTo>
                  <a:pt x="204" y="93"/>
                </a:lnTo>
                <a:lnTo>
                  <a:pt x="204" y="93"/>
                </a:lnTo>
                <a:lnTo>
                  <a:pt x="209" y="88"/>
                </a:lnTo>
                <a:lnTo>
                  <a:pt x="213" y="84"/>
                </a:lnTo>
                <a:lnTo>
                  <a:pt x="213" y="75"/>
                </a:lnTo>
                <a:lnTo>
                  <a:pt x="213" y="71"/>
                </a:lnTo>
                <a:lnTo>
                  <a:pt x="213" y="66"/>
                </a:lnTo>
                <a:lnTo>
                  <a:pt x="213" y="62"/>
                </a:lnTo>
                <a:lnTo>
                  <a:pt x="217" y="57"/>
                </a:lnTo>
                <a:lnTo>
                  <a:pt x="217" y="57"/>
                </a:lnTo>
                <a:lnTo>
                  <a:pt x="217" y="49"/>
                </a:lnTo>
                <a:lnTo>
                  <a:pt x="217" y="40"/>
                </a:lnTo>
                <a:lnTo>
                  <a:pt x="217" y="35"/>
                </a:lnTo>
                <a:lnTo>
                  <a:pt x="217" y="26"/>
                </a:lnTo>
                <a:lnTo>
                  <a:pt x="217" y="22"/>
                </a:lnTo>
                <a:lnTo>
                  <a:pt x="217" y="22"/>
                </a:lnTo>
                <a:lnTo>
                  <a:pt x="222" y="22"/>
                </a:lnTo>
                <a:lnTo>
                  <a:pt x="222" y="26"/>
                </a:lnTo>
                <a:lnTo>
                  <a:pt x="226" y="22"/>
                </a:lnTo>
                <a:lnTo>
                  <a:pt x="235" y="22"/>
                </a:lnTo>
                <a:lnTo>
                  <a:pt x="240" y="31"/>
                </a:lnTo>
                <a:lnTo>
                  <a:pt x="244" y="31"/>
                </a:lnTo>
                <a:lnTo>
                  <a:pt x="244" y="31"/>
                </a:lnTo>
                <a:lnTo>
                  <a:pt x="248" y="31"/>
                </a:lnTo>
                <a:lnTo>
                  <a:pt x="257" y="26"/>
                </a:lnTo>
                <a:lnTo>
                  <a:pt x="262" y="26"/>
                </a:lnTo>
                <a:lnTo>
                  <a:pt x="262" y="26"/>
                </a:lnTo>
                <a:lnTo>
                  <a:pt x="262" y="31"/>
                </a:lnTo>
                <a:lnTo>
                  <a:pt x="257" y="35"/>
                </a:lnTo>
                <a:lnTo>
                  <a:pt x="257" y="35"/>
                </a:lnTo>
                <a:lnTo>
                  <a:pt x="257" y="40"/>
                </a:lnTo>
                <a:lnTo>
                  <a:pt x="271" y="44"/>
                </a:lnTo>
                <a:lnTo>
                  <a:pt x="280" y="49"/>
                </a:lnTo>
                <a:lnTo>
                  <a:pt x="280" y="53"/>
                </a:lnTo>
                <a:lnTo>
                  <a:pt x="280" y="57"/>
                </a:lnTo>
                <a:lnTo>
                  <a:pt x="288" y="57"/>
                </a:lnTo>
                <a:lnTo>
                  <a:pt x="293" y="57"/>
                </a:lnTo>
                <a:lnTo>
                  <a:pt x="297" y="57"/>
                </a:lnTo>
                <a:lnTo>
                  <a:pt x="297" y="53"/>
                </a:lnTo>
                <a:lnTo>
                  <a:pt x="302" y="49"/>
                </a:lnTo>
                <a:lnTo>
                  <a:pt x="302" y="44"/>
                </a:lnTo>
                <a:lnTo>
                  <a:pt x="302" y="35"/>
                </a:lnTo>
                <a:lnTo>
                  <a:pt x="311" y="26"/>
                </a:lnTo>
                <a:lnTo>
                  <a:pt x="311" y="22"/>
                </a:lnTo>
                <a:lnTo>
                  <a:pt x="306" y="13"/>
                </a:lnTo>
                <a:lnTo>
                  <a:pt x="333" y="0"/>
                </a:lnTo>
                <a:lnTo>
                  <a:pt x="328" y="18"/>
                </a:lnTo>
                <a:lnTo>
                  <a:pt x="337" y="22"/>
                </a:lnTo>
                <a:lnTo>
                  <a:pt x="337" y="35"/>
                </a:lnTo>
                <a:lnTo>
                  <a:pt x="328" y="49"/>
                </a:lnTo>
                <a:lnTo>
                  <a:pt x="333" y="57"/>
                </a:lnTo>
                <a:lnTo>
                  <a:pt x="337" y="57"/>
                </a:lnTo>
                <a:lnTo>
                  <a:pt x="337" y="57"/>
                </a:lnTo>
                <a:lnTo>
                  <a:pt x="342" y="57"/>
                </a:lnTo>
                <a:lnTo>
                  <a:pt x="351" y="57"/>
                </a:lnTo>
                <a:lnTo>
                  <a:pt x="351" y="66"/>
                </a:lnTo>
                <a:lnTo>
                  <a:pt x="355" y="66"/>
                </a:lnTo>
                <a:lnTo>
                  <a:pt x="364" y="66"/>
                </a:lnTo>
                <a:lnTo>
                  <a:pt x="364" y="66"/>
                </a:lnTo>
                <a:lnTo>
                  <a:pt x="368" y="71"/>
                </a:lnTo>
                <a:lnTo>
                  <a:pt x="368" y="71"/>
                </a:lnTo>
                <a:lnTo>
                  <a:pt x="373" y="66"/>
                </a:lnTo>
                <a:lnTo>
                  <a:pt x="377" y="66"/>
                </a:lnTo>
                <a:lnTo>
                  <a:pt x="382" y="66"/>
                </a:lnTo>
                <a:lnTo>
                  <a:pt x="395" y="66"/>
                </a:lnTo>
                <a:lnTo>
                  <a:pt x="408" y="62"/>
                </a:lnTo>
                <a:lnTo>
                  <a:pt x="413" y="66"/>
                </a:lnTo>
                <a:lnTo>
                  <a:pt x="430" y="66"/>
                </a:lnTo>
                <a:lnTo>
                  <a:pt x="435" y="66"/>
                </a:lnTo>
                <a:lnTo>
                  <a:pt x="439" y="75"/>
                </a:lnTo>
                <a:lnTo>
                  <a:pt x="439" y="80"/>
                </a:lnTo>
                <a:lnTo>
                  <a:pt x="439" y="84"/>
                </a:lnTo>
                <a:lnTo>
                  <a:pt x="435" y="88"/>
                </a:lnTo>
                <a:lnTo>
                  <a:pt x="422" y="93"/>
                </a:lnTo>
                <a:lnTo>
                  <a:pt x="417" y="97"/>
                </a:lnTo>
                <a:lnTo>
                  <a:pt x="417" y="106"/>
                </a:lnTo>
                <a:lnTo>
                  <a:pt x="417" y="111"/>
                </a:lnTo>
                <a:lnTo>
                  <a:pt x="417" y="124"/>
                </a:lnTo>
                <a:lnTo>
                  <a:pt x="417" y="124"/>
                </a:lnTo>
                <a:lnTo>
                  <a:pt x="417" y="120"/>
                </a:lnTo>
                <a:lnTo>
                  <a:pt x="426" y="120"/>
                </a:lnTo>
                <a:lnTo>
                  <a:pt x="430" y="115"/>
                </a:lnTo>
                <a:lnTo>
                  <a:pt x="435" y="115"/>
                </a:lnTo>
                <a:lnTo>
                  <a:pt x="439" y="111"/>
                </a:lnTo>
                <a:lnTo>
                  <a:pt x="448" y="111"/>
                </a:lnTo>
                <a:lnTo>
                  <a:pt x="457" y="111"/>
                </a:lnTo>
                <a:lnTo>
                  <a:pt x="457" y="111"/>
                </a:lnTo>
                <a:lnTo>
                  <a:pt x="462" y="120"/>
                </a:lnTo>
                <a:lnTo>
                  <a:pt x="462" y="120"/>
                </a:lnTo>
                <a:lnTo>
                  <a:pt x="475" y="137"/>
                </a:lnTo>
                <a:lnTo>
                  <a:pt x="484" y="146"/>
                </a:lnTo>
                <a:lnTo>
                  <a:pt x="484" y="151"/>
                </a:lnTo>
                <a:lnTo>
                  <a:pt x="484" y="151"/>
                </a:lnTo>
                <a:lnTo>
                  <a:pt x="493" y="151"/>
                </a:lnTo>
                <a:lnTo>
                  <a:pt x="497" y="151"/>
                </a:lnTo>
                <a:lnTo>
                  <a:pt x="501" y="155"/>
                </a:lnTo>
                <a:lnTo>
                  <a:pt x="501" y="155"/>
                </a:lnTo>
                <a:lnTo>
                  <a:pt x="501" y="159"/>
                </a:lnTo>
                <a:lnTo>
                  <a:pt x="497" y="164"/>
                </a:lnTo>
                <a:lnTo>
                  <a:pt x="497" y="168"/>
                </a:lnTo>
                <a:lnTo>
                  <a:pt x="501" y="177"/>
                </a:lnTo>
                <a:lnTo>
                  <a:pt x="506" y="177"/>
                </a:lnTo>
                <a:lnTo>
                  <a:pt x="501" y="186"/>
                </a:lnTo>
                <a:lnTo>
                  <a:pt x="501" y="195"/>
                </a:lnTo>
                <a:lnTo>
                  <a:pt x="501" y="199"/>
                </a:lnTo>
                <a:lnTo>
                  <a:pt x="501" y="204"/>
                </a:lnTo>
                <a:lnTo>
                  <a:pt x="501" y="204"/>
                </a:lnTo>
                <a:lnTo>
                  <a:pt x="501" y="235"/>
                </a:lnTo>
                <a:lnTo>
                  <a:pt x="501" y="244"/>
                </a:lnTo>
                <a:lnTo>
                  <a:pt x="501" y="248"/>
                </a:lnTo>
                <a:lnTo>
                  <a:pt x="501" y="275"/>
                </a:lnTo>
                <a:lnTo>
                  <a:pt x="497" y="275"/>
                </a:lnTo>
                <a:lnTo>
                  <a:pt x="493" y="279"/>
                </a:lnTo>
                <a:lnTo>
                  <a:pt x="493" y="279"/>
                </a:lnTo>
                <a:lnTo>
                  <a:pt x="488" y="288"/>
                </a:lnTo>
                <a:lnTo>
                  <a:pt x="488" y="292"/>
                </a:lnTo>
                <a:lnTo>
                  <a:pt x="488" y="292"/>
                </a:lnTo>
                <a:lnTo>
                  <a:pt x="488" y="297"/>
                </a:lnTo>
                <a:lnTo>
                  <a:pt x="488" y="297"/>
                </a:lnTo>
                <a:lnTo>
                  <a:pt x="493" y="301"/>
                </a:lnTo>
                <a:lnTo>
                  <a:pt x="493" y="306"/>
                </a:lnTo>
                <a:lnTo>
                  <a:pt x="484" y="306"/>
                </a:lnTo>
                <a:lnTo>
                  <a:pt x="484" y="310"/>
                </a:lnTo>
                <a:lnTo>
                  <a:pt x="479" y="315"/>
                </a:lnTo>
                <a:lnTo>
                  <a:pt x="475" y="319"/>
                </a:lnTo>
                <a:lnTo>
                  <a:pt x="470" y="328"/>
                </a:lnTo>
                <a:lnTo>
                  <a:pt x="466" y="332"/>
                </a:lnTo>
                <a:lnTo>
                  <a:pt x="466" y="332"/>
                </a:lnTo>
                <a:lnTo>
                  <a:pt x="470" y="341"/>
                </a:lnTo>
                <a:lnTo>
                  <a:pt x="466" y="346"/>
                </a:lnTo>
                <a:lnTo>
                  <a:pt x="462" y="346"/>
                </a:lnTo>
                <a:lnTo>
                  <a:pt x="453" y="350"/>
                </a:lnTo>
                <a:lnTo>
                  <a:pt x="453" y="363"/>
                </a:lnTo>
                <a:lnTo>
                  <a:pt x="453" y="368"/>
                </a:lnTo>
                <a:lnTo>
                  <a:pt x="453" y="372"/>
                </a:lnTo>
                <a:lnTo>
                  <a:pt x="457" y="377"/>
                </a:lnTo>
                <a:lnTo>
                  <a:pt x="457" y="385"/>
                </a:lnTo>
                <a:lnTo>
                  <a:pt x="457" y="390"/>
                </a:lnTo>
                <a:lnTo>
                  <a:pt x="462" y="394"/>
                </a:lnTo>
                <a:lnTo>
                  <a:pt x="466" y="403"/>
                </a:lnTo>
                <a:lnTo>
                  <a:pt x="457" y="403"/>
                </a:lnTo>
                <a:lnTo>
                  <a:pt x="453" y="403"/>
                </a:lnTo>
                <a:lnTo>
                  <a:pt x="444" y="408"/>
                </a:lnTo>
                <a:lnTo>
                  <a:pt x="435" y="403"/>
                </a:lnTo>
                <a:lnTo>
                  <a:pt x="435" y="403"/>
                </a:lnTo>
                <a:lnTo>
                  <a:pt x="435" y="408"/>
                </a:lnTo>
                <a:lnTo>
                  <a:pt x="439" y="417"/>
                </a:lnTo>
                <a:lnTo>
                  <a:pt x="435" y="417"/>
                </a:lnTo>
                <a:lnTo>
                  <a:pt x="430" y="421"/>
                </a:lnTo>
                <a:lnTo>
                  <a:pt x="417" y="425"/>
                </a:lnTo>
                <a:lnTo>
                  <a:pt x="404" y="430"/>
                </a:lnTo>
                <a:lnTo>
                  <a:pt x="399" y="430"/>
                </a:lnTo>
                <a:lnTo>
                  <a:pt x="399" y="430"/>
                </a:lnTo>
                <a:lnTo>
                  <a:pt x="386" y="425"/>
                </a:lnTo>
                <a:lnTo>
                  <a:pt x="373" y="417"/>
                </a:lnTo>
                <a:lnTo>
                  <a:pt x="355" y="417"/>
                </a:lnTo>
                <a:lnTo>
                  <a:pt x="337" y="421"/>
                </a:lnTo>
                <a:lnTo>
                  <a:pt x="337" y="425"/>
                </a:lnTo>
                <a:lnTo>
                  <a:pt x="337" y="425"/>
                </a:lnTo>
                <a:lnTo>
                  <a:pt x="328" y="421"/>
                </a:lnTo>
                <a:lnTo>
                  <a:pt x="324" y="417"/>
                </a:lnTo>
                <a:lnTo>
                  <a:pt x="324" y="417"/>
                </a:lnTo>
                <a:lnTo>
                  <a:pt x="319" y="412"/>
                </a:lnTo>
                <a:lnTo>
                  <a:pt x="319" y="412"/>
                </a:lnTo>
                <a:lnTo>
                  <a:pt x="319" y="408"/>
                </a:lnTo>
                <a:lnTo>
                  <a:pt x="315" y="408"/>
                </a:lnTo>
                <a:lnTo>
                  <a:pt x="311" y="403"/>
                </a:lnTo>
                <a:lnTo>
                  <a:pt x="311" y="394"/>
                </a:lnTo>
                <a:lnTo>
                  <a:pt x="306" y="390"/>
                </a:lnTo>
                <a:lnTo>
                  <a:pt x="311" y="385"/>
                </a:lnTo>
                <a:lnTo>
                  <a:pt x="315" y="385"/>
                </a:lnTo>
                <a:lnTo>
                  <a:pt x="319" y="385"/>
                </a:lnTo>
                <a:lnTo>
                  <a:pt x="328" y="377"/>
                </a:lnTo>
                <a:lnTo>
                  <a:pt x="311" y="372"/>
                </a:lnTo>
                <a:lnTo>
                  <a:pt x="306" y="368"/>
                </a:lnTo>
                <a:lnTo>
                  <a:pt x="302" y="368"/>
                </a:lnTo>
                <a:lnTo>
                  <a:pt x="302" y="363"/>
                </a:lnTo>
                <a:lnTo>
                  <a:pt x="302" y="363"/>
                </a:lnTo>
                <a:lnTo>
                  <a:pt x="293" y="359"/>
                </a:lnTo>
                <a:lnTo>
                  <a:pt x="284" y="363"/>
                </a:lnTo>
                <a:lnTo>
                  <a:pt x="275" y="377"/>
                </a:lnTo>
                <a:lnTo>
                  <a:pt x="271" y="381"/>
                </a:lnTo>
                <a:lnTo>
                  <a:pt x="248" y="368"/>
                </a:lnTo>
                <a:lnTo>
                  <a:pt x="244" y="368"/>
                </a:lnTo>
                <a:lnTo>
                  <a:pt x="248" y="377"/>
                </a:lnTo>
                <a:lnTo>
                  <a:pt x="248" y="385"/>
                </a:lnTo>
                <a:lnTo>
                  <a:pt x="240" y="385"/>
                </a:lnTo>
                <a:lnTo>
                  <a:pt x="226" y="390"/>
                </a:lnTo>
                <a:lnTo>
                  <a:pt x="217" y="390"/>
                </a:lnTo>
                <a:lnTo>
                  <a:pt x="217" y="390"/>
                </a:lnTo>
                <a:lnTo>
                  <a:pt x="213" y="394"/>
                </a:lnTo>
                <a:lnTo>
                  <a:pt x="213" y="394"/>
                </a:lnTo>
                <a:lnTo>
                  <a:pt x="209" y="403"/>
                </a:lnTo>
                <a:lnTo>
                  <a:pt x="209" y="403"/>
                </a:lnTo>
                <a:lnTo>
                  <a:pt x="213" y="403"/>
                </a:lnTo>
                <a:lnTo>
                  <a:pt x="213" y="403"/>
                </a:lnTo>
                <a:lnTo>
                  <a:pt x="213" y="408"/>
                </a:lnTo>
                <a:lnTo>
                  <a:pt x="209" y="412"/>
                </a:lnTo>
                <a:lnTo>
                  <a:pt x="200" y="417"/>
                </a:lnTo>
                <a:lnTo>
                  <a:pt x="204" y="421"/>
                </a:lnTo>
                <a:lnTo>
                  <a:pt x="200" y="425"/>
                </a:lnTo>
                <a:lnTo>
                  <a:pt x="191" y="430"/>
                </a:lnTo>
                <a:lnTo>
                  <a:pt x="191" y="430"/>
                </a:lnTo>
                <a:lnTo>
                  <a:pt x="182" y="439"/>
                </a:lnTo>
                <a:lnTo>
                  <a:pt x="177" y="443"/>
                </a:lnTo>
                <a:lnTo>
                  <a:pt x="182" y="452"/>
                </a:lnTo>
                <a:lnTo>
                  <a:pt x="182" y="456"/>
                </a:lnTo>
                <a:lnTo>
                  <a:pt x="177" y="456"/>
                </a:lnTo>
                <a:lnTo>
                  <a:pt x="169" y="452"/>
                </a:lnTo>
                <a:lnTo>
                  <a:pt x="164" y="456"/>
                </a:lnTo>
                <a:lnTo>
                  <a:pt x="164" y="456"/>
                </a:lnTo>
                <a:lnTo>
                  <a:pt x="173" y="461"/>
                </a:lnTo>
                <a:lnTo>
                  <a:pt x="173" y="470"/>
                </a:lnTo>
                <a:lnTo>
                  <a:pt x="173" y="470"/>
                </a:lnTo>
                <a:lnTo>
                  <a:pt x="164" y="465"/>
                </a:lnTo>
                <a:lnTo>
                  <a:pt x="160" y="483"/>
                </a:lnTo>
                <a:lnTo>
                  <a:pt x="155" y="505"/>
                </a:lnTo>
                <a:lnTo>
                  <a:pt x="160" y="518"/>
                </a:lnTo>
                <a:lnTo>
                  <a:pt x="160" y="527"/>
                </a:lnTo>
                <a:lnTo>
                  <a:pt x="155" y="527"/>
                </a:lnTo>
                <a:lnTo>
                  <a:pt x="155" y="527"/>
                </a:lnTo>
                <a:lnTo>
                  <a:pt x="151" y="523"/>
                </a:lnTo>
                <a:lnTo>
                  <a:pt x="146" y="518"/>
                </a:lnTo>
                <a:lnTo>
                  <a:pt x="142" y="505"/>
                </a:lnTo>
                <a:lnTo>
                  <a:pt x="138" y="501"/>
                </a:lnTo>
                <a:lnTo>
                  <a:pt x="142" y="483"/>
                </a:lnTo>
                <a:lnTo>
                  <a:pt x="142" y="479"/>
                </a:lnTo>
                <a:lnTo>
                  <a:pt x="146" y="470"/>
                </a:lnTo>
                <a:lnTo>
                  <a:pt x="146" y="465"/>
                </a:lnTo>
                <a:lnTo>
                  <a:pt x="142" y="461"/>
                </a:lnTo>
                <a:lnTo>
                  <a:pt x="142" y="461"/>
                </a:lnTo>
                <a:lnTo>
                  <a:pt x="138" y="465"/>
                </a:lnTo>
                <a:lnTo>
                  <a:pt x="129" y="470"/>
                </a:lnTo>
                <a:lnTo>
                  <a:pt x="129" y="470"/>
                </a:lnTo>
                <a:lnTo>
                  <a:pt x="115" y="470"/>
                </a:lnTo>
                <a:lnTo>
                  <a:pt x="102" y="470"/>
                </a:lnTo>
                <a:lnTo>
                  <a:pt x="84" y="470"/>
                </a:lnTo>
                <a:lnTo>
                  <a:pt x="84" y="461"/>
                </a:lnTo>
                <a:lnTo>
                  <a:pt x="67" y="456"/>
                </a:lnTo>
                <a:lnTo>
                  <a:pt x="67" y="448"/>
                </a:lnTo>
                <a:lnTo>
                  <a:pt x="62" y="448"/>
                </a:lnTo>
                <a:lnTo>
                  <a:pt x="62" y="443"/>
                </a:lnTo>
                <a:lnTo>
                  <a:pt x="58" y="443"/>
                </a:lnTo>
                <a:lnTo>
                  <a:pt x="58" y="448"/>
                </a:lnTo>
                <a:lnTo>
                  <a:pt x="58" y="448"/>
                </a:lnTo>
                <a:lnTo>
                  <a:pt x="49" y="434"/>
                </a:lnTo>
                <a:lnTo>
                  <a:pt x="53" y="430"/>
                </a:lnTo>
                <a:lnTo>
                  <a:pt x="40" y="412"/>
                </a:lnTo>
                <a:lnTo>
                  <a:pt x="40" y="408"/>
                </a:lnTo>
                <a:lnTo>
                  <a:pt x="44" y="399"/>
                </a:lnTo>
                <a:lnTo>
                  <a:pt x="49" y="394"/>
                </a:lnTo>
                <a:lnTo>
                  <a:pt x="49" y="394"/>
                </a:lnTo>
                <a:lnTo>
                  <a:pt x="62" y="412"/>
                </a:lnTo>
                <a:lnTo>
                  <a:pt x="67" y="412"/>
                </a:lnTo>
                <a:lnTo>
                  <a:pt x="71" y="403"/>
                </a:lnTo>
                <a:lnTo>
                  <a:pt x="80" y="403"/>
                </a:lnTo>
                <a:lnTo>
                  <a:pt x="84" y="394"/>
                </a:lnTo>
                <a:lnTo>
                  <a:pt x="80" y="385"/>
                </a:lnTo>
                <a:lnTo>
                  <a:pt x="71" y="372"/>
                </a:lnTo>
                <a:lnTo>
                  <a:pt x="67" y="359"/>
                </a:lnTo>
                <a:lnTo>
                  <a:pt x="62" y="359"/>
                </a:lnTo>
                <a:lnTo>
                  <a:pt x="58" y="350"/>
                </a:lnTo>
                <a:lnTo>
                  <a:pt x="44" y="337"/>
                </a:lnTo>
                <a:lnTo>
                  <a:pt x="35" y="332"/>
                </a:lnTo>
                <a:lnTo>
                  <a:pt x="31" y="328"/>
                </a:lnTo>
                <a:lnTo>
                  <a:pt x="18" y="315"/>
                </a:lnTo>
                <a:lnTo>
                  <a:pt x="18" y="310"/>
                </a:lnTo>
                <a:lnTo>
                  <a:pt x="18" y="306"/>
                </a:lnTo>
                <a:lnTo>
                  <a:pt x="18" y="297"/>
                </a:lnTo>
                <a:lnTo>
                  <a:pt x="18" y="284"/>
                </a:lnTo>
                <a:lnTo>
                  <a:pt x="18" y="279"/>
                </a:lnTo>
                <a:lnTo>
                  <a:pt x="18" y="275"/>
                </a:lnTo>
                <a:lnTo>
                  <a:pt x="9" y="270"/>
                </a:lnTo>
                <a:lnTo>
                  <a:pt x="9" y="266"/>
                </a:lnTo>
                <a:lnTo>
                  <a:pt x="9" y="261"/>
                </a:lnTo>
                <a:lnTo>
                  <a:pt x="9" y="248"/>
                </a:lnTo>
                <a:lnTo>
                  <a:pt x="9" y="230"/>
                </a:lnTo>
                <a:lnTo>
                  <a:pt x="4" y="221"/>
                </a:lnTo>
                <a:lnTo>
                  <a:pt x="4" y="213"/>
                </a:lnTo>
                <a:lnTo>
                  <a:pt x="0" y="199"/>
                </a:lnTo>
                <a:lnTo>
                  <a:pt x="0" y="195"/>
                </a:lnTo>
                <a:lnTo>
                  <a:pt x="0" y="19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7" name="Freeform 1082">
            <a:extLst>
              <a:ext uri="{FF2B5EF4-FFF2-40B4-BE49-F238E27FC236}">
                <a16:creationId xmlns:a16="http://schemas.microsoft.com/office/drawing/2014/main" id="{90B20AC0-9F74-4142-AC00-2250FA165D80}"/>
              </a:ext>
            </a:extLst>
          </p:cNvPr>
          <p:cNvSpPr>
            <a:spLocks/>
          </p:cNvSpPr>
          <p:nvPr/>
        </p:nvSpPr>
        <p:spPr bwMode="auto">
          <a:xfrm>
            <a:off x="6052250" y="2989330"/>
            <a:ext cx="328613" cy="343793"/>
          </a:xfrm>
          <a:custGeom>
            <a:avLst/>
            <a:gdLst>
              <a:gd name="T0" fmla="*/ 360 w 368"/>
              <a:gd name="T1" fmla="*/ 48 h 385"/>
              <a:gd name="T2" fmla="*/ 364 w 368"/>
              <a:gd name="T3" fmla="*/ 57 h 385"/>
              <a:gd name="T4" fmla="*/ 368 w 368"/>
              <a:gd name="T5" fmla="*/ 66 h 385"/>
              <a:gd name="T6" fmla="*/ 346 w 368"/>
              <a:gd name="T7" fmla="*/ 97 h 385"/>
              <a:gd name="T8" fmla="*/ 324 w 368"/>
              <a:gd name="T9" fmla="*/ 110 h 385"/>
              <a:gd name="T10" fmla="*/ 315 w 368"/>
              <a:gd name="T11" fmla="*/ 124 h 385"/>
              <a:gd name="T12" fmla="*/ 302 w 368"/>
              <a:gd name="T13" fmla="*/ 133 h 385"/>
              <a:gd name="T14" fmla="*/ 293 w 368"/>
              <a:gd name="T15" fmla="*/ 155 h 385"/>
              <a:gd name="T16" fmla="*/ 284 w 368"/>
              <a:gd name="T17" fmla="*/ 164 h 385"/>
              <a:gd name="T18" fmla="*/ 284 w 368"/>
              <a:gd name="T19" fmla="*/ 204 h 385"/>
              <a:gd name="T20" fmla="*/ 284 w 368"/>
              <a:gd name="T21" fmla="*/ 239 h 385"/>
              <a:gd name="T22" fmla="*/ 266 w 368"/>
              <a:gd name="T23" fmla="*/ 257 h 385"/>
              <a:gd name="T24" fmla="*/ 235 w 368"/>
              <a:gd name="T25" fmla="*/ 270 h 385"/>
              <a:gd name="T26" fmla="*/ 213 w 368"/>
              <a:gd name="T27" fmla="*/ 266 h 385"/>
              <a:gd name="T28" fmla="*/ 173 w 368"/>
              <a:gd name="T29" fmla="*/ 274 h 385"/>
              <a:gd name="T30" fmla="*/ 209 w 368"/>
              <a:gd name="T31" fmla="*/ 270 h 385"/>
              <a:gd name="T32" fmla="*/ 231 w 368"/>
              <a:gd name="T33" fmla="*/ 279 h 385"/>
              <a:gd name="T34" fmla="*/ 262 w 368"/>
              <a:gd name="T35" fmla="*/ 270 h 385"/>
              <a:gd name="T36" fmla="*/ 289 w 368"/>
              <a:gd name="T37" fmla="*/ 261 h 385"/>
              <a:gd name="T38" fmla="*/ 289 w 368"/>
              <a:gd name="T39" fmla="*/ 288 h 385"/>
              <a:gd name="T40" fmla="*/ 306 w 368"/>
              <a:gd name="T41" fmla="*/ 310 h 385"/>
              <a:gd name="T42" fmla="*/ 311 w 368"/>
              <a:gd name="T43" fmla="*/ 341 h 385"/>
              <a:gd name="T44" fmla="*/ 297 w 368"/>
              <a:gd name="T45" fmla="*/ 337 h 385"/>
              <a:gd name="T46" fmla="*/ 284 w 368"/>
              <a:gd name="T47" fmla="*/ 341 h 385"/>
              <a:gd name="T48" fmla="*/ 266 w 368"/>
              <a:gd name="T49" fmla="*/ 350 h 385"/>
              <a:gd name="T50" fmla="*/ 240 w 368"/>
              <a:gd name="T51" fmla="*/ 350 h 385"/>
              <a:gd name="T52" fmla="*/ 222 w 368"/>
              <a:gd name="T53" fmla="*/ 363 h 385"/>
              <a:gd name="T54" fmla="*/ 209 w 368"/>
              <a:gd name="T55" fmla="*/ 363 h 385"/>
              <a:gd name="T56" fmla="*/ 200 w 368"/>
              <a:gd name="T57" fmla="*/ 376 h 385"/>
              <a:gd name="T58" fmla="*/ 182 w 368"/>
              <a:gd name="T59" fmla="*/ 363 h 385"/>
              <a:gd name="T60" fmla="*/ 164 w 368"/>
              <a:gd name="T61" fmla="*/ 354 h 385"/>
              <a:gd name="T62" fmla="*/ 138 w 368"/>
              <a:gd name="T63" fmla="*/ 359 h 385"/>
              <a:gd name="T64" fmla="*/ 93 w 368"/>
              <a:gd name="T65" fmla="*/ 381 h 385"/>
              <a:gd name="T66" fmla="*/ 67 w 368"/>
              <a:gd name="T67" fmla="*/ 354 h 385"/>
              <a:gd name="T68" fmla="*/ 44 w 368"/>
              <a:gd name="T69" fmla="*/ 359 h 385"/>
              <a:gd name="T70" fmla="*/ 22 w 368"/>
              <a:gd name="T71" fmla="*/ 350 h 385"/>
              <a:gd name="T72" fmla="*/ 13 w 368"/>
              <a:gd name="T73" fmla="*/ 337 h 385"/>
              <a:gd name="T74" fmla="*/ 27 w 368"/>
              <a:gd name="T75" fmla="*/ 323 h 385"/>
              <a:gd name="T76" fmla="*/ 40 w 368"/>
              <a:gd name="T77" fmla="*/ 328 h 385"/>
              <a:gd name="T78" fmla="*/ 44 w 368"/>
              <a:gd name="T79" fmla="*/ 292 h 385"/>
              <a:gd name="T80" fmla="*/ 13 w 368"/>
              <a:gd name="T81" fmla="*/ 297 h 385"/>
              <a:gd name="T82" fmla="*/ 4 w 368"/>
              <a:gd name="T83" fmla="*/ 266 h 385"/>
              <a:gd name="T84" fmla="*/ 4 w 368"/>
              <a:gd name="T85" fmla="*/ 221 h 385"/>
              <a:gd name="T86" fmla="*/ 4 w 368"/>
              <a:gd name="T87" fmla="*/ 199 h 385"/>
              <a:gd name="T88" fmla="*/ 4 w 368"/>
              <a:gd name="T89" fmla="*/ 177 h 385"/>
              <a:gd name="T90" fmla="*/ 18 w 368"/>
              <a:gd name="T91" fmla="*/ 168 h 385"/>
              <a:gd name="T92" fmla="*/ 36 w 368"/>
              <a:gd name="T93" fmla="*/ 177 h 385"/>
              <a:gd name="T94" fmla="*/ 62 w 368"/>
              <a:gd name="T95" fmla="*/ 155 h 385"/>
              <a:gd name="T96" fmla="*/ 80 w 368"/>
              <a:gd name="T97" fmla="*/ 150 h 385"/>
              <a:gd name="T98" fmla="*/ 89 w 368"/>
              <a:gd name="T99" fmla="*/ 150 h 385"/>
              <a:gd name="T100" fmla="*/ 102 w 368"/>
              <a:gd name="T101" fmla="*/ 146 h 385"/>
              <a:gd name="T102" fmla="*/ 124 w 368"/>
              <a:gd name="T103" fmla="*/ 133 h 385"/>
              <a:gd name="T104" fmla="*/ 164 w 368"/>
              <a:gd name="T105" fmla="*/ 119 h 385"/>
              <a:gd name="T106" fmla="*/ 182 w 368"/>
              <a:gd name="T107" fmla="*/ 106 h 385"/>
              <a:gd name="T108" fmla="*/ 204 w 368"/>
              <a:gd name="T109" fmla="*/ 93 h 385"/>
              <a:gd name="T110" fmla="*/ 218 w 368"/>
              <a:gd name="T111" fmla="*/ 75 h 385"/>
              <a:gd name="T112" fmla="*/ 218 w 368"/>
              <a:gd name="T113" fmla="*/ 62 h 385"/>
              <a:gd name="T114" fmla="*/ 240 w 368"/>
              <a:gd name="T115" fmla="*/ 44 h 385"/>
              <a:gd name="T116" fmla="*/ 262 w 368"/>
              <a:gd name="T117" fmla="*/ 26 h 385"/>
              <a:gd name="T118" fmla="*/ 284 w 368"/>
              <a:gd name="T119" fmla="*/ 13 h 385"/>
              <a:gd name="T120" fmla="*/ 297 w 368"/>
              <a:gd name="T121" fmla="*/ 9 h 385"/>
              <a:gd name="T122" fmla="*/ 337 w 368"/>
              <a:gd name="T123" fmla="*/ 4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8" h="385">
                <a:moveTo>
                  <a:pt x="351" y="0"/>
                </a:moveTo>
                <a:lnTo>
                  <a:pt x="360" y="9"/>
                </a:lnTo>
                <a:lnTo>
                  <a:pt x="368" y="44"/>
                </a:lnTo>
                <a:lnTo>
                  <a:pt x="360" y="48"/>
                </a:lnTo>
                <a:lnTo>
                  <a:pt x="360" y="53"/>
                </a:lnTo>
                <a:lnTo>
                  <a:pt x="364" y="57"/>
                </a:lnTo>
                <a:lnTo>
                  <a:pt x="351" y="57"/>
                </a:lnTo>
                <a:lnTo>
                  <a:pt x="364" y="57"/>
                </a:lnTo>
                <a:lnTo>
                  <a:pt x="364" y="57"/>
                </a:lnTo>
                <a:lnTo>
                  <a:pt x="364" y="57"/>
                </a:lnTo>
                <a:lnTo>
                  <a:pt x="364" y="62"/>
                </a:lnTo>
                <a:lnTo>
                  <a:pt x="368" y="66"/>
                </a:lnTo>
                <a:lnTo>
                  <a:pt x="364" y="75"/>
                </a:lnTo>
                <a:lnTo>
                  <a:pt x="360" y="84"/>
                </a:lnTo>
                <a:lnTo>
                  <a:pt x="351" y="93"/>
                </a:lnTo>
                <a:lnTo>
                  <a:pt x="346" y="97"/>
                </a:lnTo>
                <a:lnTo>
                  <a:pt x="342" y="97"/>
                </a:lnTo>
                <a:lnTo>
                  <a:pt x="333" y="102"/>
                </a:lnTo>
                <a:lnTo>
                  <a:pt x="328" y="106"/>
                </a:lnTo>
                <a:lnTo>
                  <a:pt x="324" y="110"/>
                </a:lnTo>
                <a:lnTo>
                  <a:pt x="320" y="115"/>
                </a:lnTo>
                <a:lnTo>
                  <a:pt x="315" y="119"/>
                </a:lnTo>
                <a:lnTo>
                  <a:pt x="315" y="124"/>
                </a:lnTo>
                <a:lnTo>
                  <a:pt x="315" y="124"/>
                </a:lnTo>
                <a:lnTo>
                  <a:pt x="315" y="124"/>
                </a:lnTo>
                <a:lnTo>
                  <a:pt x="311" y="128"/>
                </a:lnTo>
                <a:lnTo>
                  <a:pt x="306" y="128"/>
                </a:lnTo>
                <a:lnTo>
                  <a:pt x="302" y="133"/>
                </a:lnTo>
                <a:lnTo>
                  <a:pt x="302" y="137"/>
                </a:lnTo>
                <a:lnTo>
                  <a:pt x="297" y="137"/>
                </a:lnTo>
                <a:lnTo>
                  <a:pt x="297" y="146"/>
                </a:lnTo>
                <a:lnTo>
                  <a:pt x="293" y="155"/>
                </a:lnTo>
                <a:lnTo>
                  <a:pt x="293" y="159"/>
                </a:lnTo>
                <a:lnTo>
                  <a:pt x="293" y="164"/>
                </a:lnTo>
                <a:lnTo>
                  <a:pt x="289" y="164"/>
                </a:lnTo>
                <a:lnTo>
                  <a:pt x="284" y="164"/>
                </a:lnTo>
                <a:lnTo>
                  <a:pt x="284" y="168"/>
                </a:lnTo>
                <a:lnTo>
                  <a:pt x="280" y="186"/>
                </a:lnTo>
                <a:lnTo>
                  <a:pt x="284" y="199"/>
                </a:lnTo>
                <a:lnTo>
                  <a:pt x="284" y="204"/>
                </a:lnTo>
                <a:lnTo>
                  <a:pt x="289" y="212"/>
                </a:lnTo>
                <a:lnTo>
                  <a:pt x="284" y="221"/>
                </a:lnTo>
                <a:lnTo>
                  <a:pt x="284" y="226"/>
                </a:lnTo>
                <a:lnTo>
                  <a:pt x="284" y="239"/>
                </a:lnTo>
                <a:lnTo>
                  <a:pt x="284" y="243"/>
                </a:lnTo>
                <a:lnTo>
                  <a:pt x="280" y="252"/>
                </a:lnTo>
                <a:lnTo>
                  <a:pt x="275" y="257"/>
                </a:lnTo>
                <a:lnTo>
                  <a:pt x="266" y="257"/>
                </a:lnTo>
                <a:lnTo>
                  <a:pt x="262" y="261"/>
                </a:lnTo>
                <a:lnTo>
                  <a:pt x="253" y="261"/>
                </a:lnTo>
                <a:lnTo>
                  <a:pt x="244" y="266"/>
                </a:lnTo>
                <a:lnTo>
                  <a:pt x="235" y="270"/>
                </a:lnTo>
                <a:lnTo>
                  <a:pt x="231" y="270"/>
                </a:lnTo>
                <a:lnTo>
                  <a:pt x="222" y="270"/>
                </a:lnTo>
                <a:lnTo>
                  <a:pt x="218" y="270"/>
                </a:lnTo>
                <a:lnTo>
                  <a:pt x="213" y="266"/>
                </a:lnTo>
                <a:lnTo>
                  <a:pt x="204" y="266"/>
                </a:lnTo>
                <a:lnTo>
                  <a:pt x="195" y="266"/>
                </a:lnTo>
                <a:lnTo>
                  <a:pt x="182" y="270"/>
                </a:lnTo>
                <a:lnTo>
                  <a:pt x="173" y="274"/>
                </a:lnTo>
                <a:lnTo>
                  <a:pt x="173" y="279"/>
                </a:lnTo>
                <a:lnTo>
                  <a:pt x="186" y="274"/>
                </a:lnTo>
                <a:lnTo>
                  <a:pt x="195" y="274"/>
                </a:lnTo>
                <a:lnTo>
                  <a:pt x="209" y="270"/>
                </a:lnTo>
                <a:lnTo>
                  <a:pt x="218" y="274"/>
                </a:lnTo>
                <a:lnTo>
                  <a:pt x="222" y="279"/>
                </a:lnTo>
                <a:lnTo>
                  <a:pt x="222" y="279"/>
                </a:lnTo>
                <a:lnTo>
                  <a:pt x="231" y="279"/>
                </a:lnTo>
                <a:lnTo>
                  <a:pt x="240" y="279"/>
                </a:lnTo>
                <a:lnTo>
                  <a:pt x="249" y="274"/>
                </a:lnTo>
                <a:lnTo>
                  <a:pt x="257" y="270"/>
                </a:lnTo>
                <a:lnTo>
                  <a:pt x="262" y="270"/>
                </a:lnTo>
                <a:lnTo>
                  <a:pt x="262" y="270"/>
                </a:lnTo>
                <a:lnTo>
                  <a:pt x="271" y="266"/>
                </a:lnTo>
                <a:lnTo>
                  <a:pt x="284" y="261"/>
                </a:lnTo>
                <a:lnTo>
                  <a:pt x="289" y="261"/>
                </a:lnTo>
                <a:lnTo>
                  <a:pt x="289" y="266"/>
                </a:lnTo>
                <a:lnTo>
                  <a:pt x="293" y="283"/>
                </a:lnTo>
                <a:lnTo>
                  <a:pt x="289" y="283"/>
                </a:lnTo>
                <a:lnTo>
                  <a:pt x="289" y="288"/>
                </a:lnTo>
                <a:lnTo>
                  <a:pt x="293" y="292"/>
                </a:lnTo>
                <a:lnTo>
                  <a:pt x="293" y="301"/>
                </a:lnTo>
                <a:lnTo>
                  <a:pt x="306" y="306"/>
                </a:lnTo>
                <a:lnTo>
                  <a:pt x="306" y="310"/>
                </a:lnTo>
                <a:lnTo>
                  <a:pt x="306" y="314"/>
                </a:lnTo>
                <a:lnTo>
                  <a:pt x="311" y="319"/>
                </a:lnTo>
                <a:lnTo>
                  <a:pt x="311" y="337"/>
                </a:lnTo>
                <a:lnTo>
                  <a:pt x="311" y="341"/>
                </a:lnTo>
                <a:lnTo>
                  <a:pt x="311" y="341"/>
                </a:lnTo>
                <a:lnTo>
                  <a:pt x="311" y="341"/>
                </a:lnTo>
                <a:lnTo>
                  <a:pt x="306" y="341"/>
                </a:lnTo>
                <a:lnTo>
                  <a:pt x="297" y="337"/>
                </a:lnTo>
                <a:lnTo>
                  <a:pt x="297" y="337"/>
                </a:lnTo>
                <a:lnTo>
                  <a:pt x="293" y="337"/>
                </a:lnTo>
                <a:lnTo>
                  <a:pt x="289" y="337"/>
                </a:lnTo>
                <a:lnTo>
                  <a:pt x="284" y="341"/>
                </a:lnTo>
                <a:lnTo>
                  <a:pt x="280" y="341"/>
                </a:lnTo>
                <a:lnTo>
                  <a:pt x="275" y="345"/>
                </a:lnTo>
                <a:lnTo>
                  <a:pt x="275" y="345"/>
                </a:lnTo>
                <a:lnTo>
                  <a:pt x="266" y="350"/>
                </a:lnTo>
                <a:lnTo>
                  <a:pt x="266" y="350"/>
                </a:lnTo>
                <a:lnTo>
                  <a:pt x="253" y="354"/>
                </a:lnTo>
                <a:lnTo>
                  <a:pt x="244" y="354"/>
                </a:lnTo>
                <a:lnTo>
                  <a:pt x="240" y="350"/>
                </a:lnTo>
                <a:lnTo>
                  <a:pt x="240" y="354"/>
                </a:lnTo>
                <a:lnTo>
                  <a:pt x="231" y="354"/>
                </a:lnTo>
                <a:lnTo>
                  <a:pt x="226" y="354"/>
                </a:lnTo>
                <a:lnTo>
                  <a:pt x="222" y="363"/>
                </a:lnTo>
                <a:lnTo>
                  <a:pt x="222" y="368"/>
                </a:lnTo>
                <a:lnTo>
                  <a:pt x="218" y="368"/>
                </a:lnTo>
                <a:lnTo>
                  <a:pt x="213" y="363"/>
                </a:lnTo>
                <a:lnTo>
                  <a:pt x="209" y="363"/>
                </a:lnTo>
                <a:lnTo>
                  <a:pt x="204" y="368"/>
                </a:lnTo>
                <a:lnTo>
                  <a:pt x="204" y="372"/>
                </a:lnTo>
                <a:lnTo>
                  <a:pt x="204" y="376"/>
                </a:lnTo>
                <a:lnTo>
                  <a:pt x="200" y="376"/>
                </a:lnTo>
                <a:lnTo>
                  <a:pt x="195" y="368"/>
                </a:lnTo>
                <a:lnTo>
                  <a:pt x="191" y="368"/>
                </a:lnTo>
                <a:lnTo>
                  <a:pt x="182" y="363"/>
                </a:lnTo>
                <a:lnTo>
                  <a:pt x="182" y="363"/>
                </a:lnTo>
                <a:lnTo>
                  <a:pt x="178" y="363"/>
                </a:lnTo>
                <a:lnTo>
                  <a:pt x="173" y="363"/>
                </a:lnTo>
                <a:lnTo>
                  <a:pt x="164" y="354"/>
                </a:lnTo>
                <a:lnTo>
                  <a:pt x="164" y="354"/>
                </a:lnTo>
                <a:lnTo>
                  <a:pt x="160" y="354"/>
                </a:lnTo>
                <a:lnTo>
                  <a:pt x="155" y="359"/>
                </a:lnTo>
                <a:lnTo>
                  <a:pt x="151" y="359"/>
                </a:lnTo>
                <a:lnTo>
                  <a:pt x="138" y="359"/>
                </a:lnTo>
                <a:lnTo>
                  <a:pt x="129" y="363"/>
                </a:lnTo>
                <a:lnTo>
                  <a:pt x="124" y="376"/>
                </a:lnTo>
                <a:lnTo>
                  <a:pt x="120" y="381"/>
                </a:lnTo>
                <a:lnTo>
                  <a:pt x="93" y="381"/>
                </a:lnTo>
                <a:lnTo>
                  <a:pt x="93" y="385"/>
                </a:lnTo>
                <a:lnTo>
                  <a:pt x="84" y="368"/>
                </a:lnTo>
                <a:lnTo>
                  <a:pt x="84" y="363"/>
                </a:lnTo>
                <a:lnTo>
                  <a:pt x="67" y="354"/>
                </a:lnTo>
                <a:lnTo>
                  <a:pt x="67" y="363"/>
                </a:lnTo>
                <a:lnTo>
                  <a:pt x="53" y="368"/>
                </a:lnTo>
                <a:lnTo>
                  <a:pt x="49" y="363"/>
                </a:lnTo>
                <a:lnTo>
                  <a:pt x="44" y="359"/>
                </a:lnTo>
                <a:lnTo>
                  <a:pt x="36" y="354"/>
                </a:lnTo>
                <a:lnTo>
                  <a:pt x="27" y="350"/>
                </a:lnTo>
                <a:lnTo>
                  <a:pt x="22" y="350"/>
                </a:lnTo>
                <a:lnTo>
                  <a:pt x="22" y="350"/>
                </a:lnTo>
                <a:lnTo>
                  <a:pt x="18" y="354"/>
                </a:lnTo>
                <a:lnTo>
                  <a:pt x="13" y="350"/>
                </a:lnTo>
                <a:lnTo>
                  <a:pt x="13" y="341"/>
                </a:lnTo>
                <a:lnTo>
                  <a:pt x="13" y="337"/>
                </a:lnTo>
                <a:lnTo>
                  <a:pt x="13" y="332"/>
                </a:lnTo>
                <a:lnTo>
                  <a:pt x="18" y="323"/>
                </a:lnTo>
                <a:lnTo>
                  <a:pt x="27" y="323"/>
                </a:lnTo>
                <a:lnTo>
                  <a:pt x="27" y="323"/>
                </a:lnTo>
                <a:lnTo>
                  <a:pt x="31" y="332"/>
                </a:lnTo>
                <a:lnTo>
                  <a:pt x="31" y="332"/>
                </a:lnTo>
                <a:lnTo>
                  <a:pt x="36" y="332"/>
                </a:lnTo>
                <a:lnTo>
                  <a:pt x="40" y="328"/>
                </a:lnTo>
                <a:lnTo>
                  <a:pt x="40" y="319"/>
                </a:lnTo>
                <a:lnTo>
                  <a:pt x="44" y="310"/>
                </a:lnTo>
                <a:lnTo>
                  <a:pt x="44" y="301"/>
                </a:lnTo>
                <a:lnTo>
                  <a:pt x="44" y="292"/>
                </a:lnTo>
                <a:lnTo>
                  <a:pt x="36" y="292"/>
                </a:lnTo>
                <a:lnTo>
                  <a:pt x="31" y="297"/>
                </a:lnTo>
                <a:lnTo>
                  <a:pt x="27" y="292"/>
                </a:lnTo>
                <a:lnTo>
                  <a:pt x="13" y="297"/>
                </a:lnTo>
                <a:lnTo>
                  <a:pt x="9" y="297"/>
                </a:lnTo>
                <a:lnTo>
                  <a:pt x="4" y="297"/>
                </a:lnTo>
                <a:lnTo>
                  <a:pt x="4" y="270"/>
                </a:lnTo>
                <a:lnTo>
                  <a:pt x="4" y="266"/>
                </a:lnTo>
                <a:lnTo>
                  <a:pt x="4" y="257"/>
                </a:lnTo>
                <a:lnTo>
                  <a:pt x="4" y="226"/>
                </a:lnTo>
                <a:lnTo>
                  <a:pt x="4" y="226"/>
                </a:lnTo>
                <a:lnTo>
                  <a:pt x="4" y="221"/>
                </a:lnTo>
                <a:lnTo>
                  <a:pt x="4" y="217"/>
                </a:lnTo>
                <a:lnTo>
                  <a:pt x="4" y="208"/>
                </a:lnTo>
                <a:lnTo>
                  <a:pt x="9" y="199"/>
                </a:lnTo>
                <a:lnTo>
                  <a:pt x="4" y="199"/>
                </a:lnTo>
                <a:lnTo>
                  <a:pt x="0" y="190"/>
                </a:lnTo>
                <a:lnTo>
                  <a:pt x="0" y="186"/>
                </a:lnTo>
                <a:lnTo>
                  <a:pt x="4" y="181"/>
                </a:lnTo>
                <a:lnTo>
                  <a:pt x="4" y="177"/>
                </a:lnTo>
                <a:lnTo>
                  <a:pt x="4" y="177"/>
                </a:lnTo>
                <a:lnTo>
                  <a:pt x="0" y="173"/>
                </a:lnTo>
                <a:lnTo>
                  <a:pt x="4" y="168"/>
                </a:lnTo>
                <a:lnTo>
                  <a:pt x="18" y="168"/>
                </a:lnTo>
                <a:lnTo>
                  <a:pt x="22" y="173"/>
                </a:lnTo>
                <a:lnTo>
                  <a:pt x="27" y="173"/>
                </a:lnTo>
                <a:lnTo>
                  <a:pt x="31" y="177"/>
                </a:lnTo>
                <a:lnTo>
                  <a:pt x="36" y="177"/>
                </a:lnTo>
                <a:lnTo>
                  <a:pt x="53" y="173"/>
                </a:lnTo>
                <a:lnTo>
                  <a:pt x="58" y="173"/>
                </a:lnTo>
                <a:lnTo>
                  <a:pt x="62" y="164"/>
                </a:lnTo>
                <a:lnTo>
                  <a:pt x="62" y="155"/>
                </a:lnTo>
                <a:lnTo>
                  <a:pt x="67" y="155"/>
                </a:lnTo>
                <a:lnTo>
                  <a:pt x="67" y="155"/>
                </a:lnTo>
                <a:lnTo>
                  <a:pt x="80" y="155"/>
                </a:lnTo>
                <a:lnTo>
                  <a:pt x="80" y="150"/>
                </a:lnTo>
                <a:lnTo>
                  <a:pt x="80" y="155"/>
                </a:lnTo>
                <a:lnTo>
                  <a:pt x="84" y="155"/>
                </a:lnTo>
                <a:lnTo>
                  <a:pt x="84" y="155"/>
                </a:lnTo>
                <a:lnTo>
                  <a:pt x="89" y="150"/>
                </a:lnTo>
                <a:lnTo>
                  <a:pt x="93" y="150"/>
                </a:lnTo>
                <a:lnTo>
                  <a:pt x="93" y="150"/>
                </a:lnTo>
                <a:lnTo>
                  <a:pt x="93" y="150"/>
                </a:lnTo>
                <a:lnTo>
                  <a:pt x="102" y="146"/>
                </a:lnTo>
                <a:lnTo>
                  <a:pt x="111" y="133"/>
                </a:lnTo>
                <a:lnTo>
                  <a:pt x="115" y="128"/>
                </a:lnTo>
                <a:lnTo>
                  <a:pt x="120" y="128"/>
                </a:lnTo>
                <a:lnTo>
                  <a:pt x="124" y="133"/>
                </a:lnTo>
                <a:lnTo>
                  <a:pt x="129" y="133"/>
                </a:lnTo>
                <a:lnTo>
                  <a:pt x="142" y="128"/>
                </a:lnTo>
                <a:lnTo>
                  <a:pt x="155" y="124"/>
                </a:lnTo>
                <a:lnTo>
                  <a:pt x="164" y="119"/>
                </a:lnTo>
                <a:lnTo>
                  <a:pt x="173" y="115"/>
                </a:lnTo>
                <a:lnTo>
                  <a:pt x="178" y="110"/>
                </a:lnTo>
                <a:lnTo>
                  <a:pt x="178" y="110"/>
                </a:lnTo>
                <a:lnTo>
                  <a:pt x="182" y="106"/>
                </a:lnTo>
                <a:lnTo>
                  <a:pt x="186" y="102"/>
                </a:lnTo>
                <a:lnTo>
                  <a:pt x="191" y="102"/>
                </a:lnTo>
                <a:lnTo>
                  <a:pt x="195" y="93"/>
                </a:lnTo>
                <a:lnTo>
                  <a:pt x="204" y="93"/>
                </a:lnTo>
                <a:lnTo>
                  <a:pt x="209" y="88"/>
                </a:lnTo>
                <a:lnTo>
                  <a:pt x="213" y="84"/>
                </a:lnTo>
                <a:lnTo>
                  <a:pt x="218" y="79"/>
                </a:lnTo>
                <a:lnTo>
                  <a:pt x="218" y="75"/>
                </a:lnTo>
                <a:lnTo>
                  <a:pt x="222" y="79"/>
                </a:lnTo>
                <a:lnTo>
                  <a:pt x="218" y="75"/>
                </a:lnTo>
                <a:lnTo>
                  <a:pt x="213" y="71"/>
                </a:lnTo>
                <a:lnTo>
                  <a:pt x="218" y="62"/>
                </a:lnTo>
                <a:lnTo>
                  <a:pt x="226" y="66"/>
                </a:lnTo>
                <a:lnTo>
                  <a:pt x="235" y="53"/>
                </a:lnTo>
                <a:lnTo>
                  <a:pt x="240" y="53"/>
                </a:lnTo>
                <a:lnTo>
                  <a:pt x="240" y="44"/>
                </a:lnTo>
                <a:lnTo>
                  <a:pt x="244" y="44"/>
                </a:lnTo>
                <a:lnTo>
                  <a:pt x="244" y="40"/>
                </a:lnTo>
                <a:lnTo>
                  <a:pt x="253" y="35"/>
                </a:lnTo>
                <a:lnTo>
                  <a:pt x="262" y="26"/>
                </a:lnTo>
                <a:lnTo>
                  <a:pt x="262" y="22"/>
                </a:lnTo>
                <a:lnTo>
                  <a:pt x="271" y="22"/>
                </a:lnTo>
                <a:lnTo>
                  <a:pt x="271" y="22"/>
                </a:lnTo>
                <a:lnTo>
                  <a:pt x="284" y="13"/>
                </a:lnTo>
                <a:lnTo>
                  <a:pt x="293" y="9"/>
                </a:lnTo>
                <a:lnTo>
                  <a:pt x="293" y="13"/>
                </a:lnTo>
                <a:lnTo>
                  <a:pt x="293" y="9"/>
                </a:lnTo>
                <a:lnTo>
                  <a:pt x="297" y="9"/>
                </a:lnTo>
                <a:lnTo>
                  <a:pt x="293" y="9"/>
                </a:lnTo>
                <a:lnTo>
                  <a:pt x="311" y="4"/>
                </a:lnTo>
                <a:lnTo>
                  <a:pt x="315" y="9"/>
                </a:lnTo>
                <a:lnTo>
                  <a:pt x="337" y="4"/>
                </a:lnTo>
                <a:lnTo>
                  <a:pt x="351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8" name="Freeform 1083">
            <a:extLst>
              <a:ext uri="{FF2B5EF4-FFF2-40B4-BE49-F238E27FC236}">
                <a16:creationId xmlns:a16="http://schemas.microsoft.com/office/drawing/2014/main" id="{669E340A-2460-468C-B77A-03B64C48CDFD}"/>
              </a:ext>
            </a:extLst>
          </p:cNvPr>
          <p:cNvSpPr>
            <a:spLocks/>
          </p:cNvSpPr>
          <p:nvPr/>
        </p:nvSpPr>
        <p:spPr bwMode="auto">
          <a:xfrm>
            <a:off x="6052250" y="2989330"/>
            <a:ext cx="328613" cy="343793"/>
          </a:xfrm>
          <a:custGeom>
            <a:avLst/>
            <a:gdLst>
              <a:gd name="T0" fmla="*/ 360 w 368"/>
              <a:gd name="T1" fmla="*/ 48 h 385"/>
              <a:gd name="T2" fmla="*/ 364 w 368"/>
              <a:gd name="T3" fmla="*/ 57 h 385"/>
              <a:gd name="T4" fmla="*/ 368 w 368"/>
              <a:gd name="T5" fmla="*/ 66 h 385"/>
              <a:gd name="T6" fmla="*/ 346 w 368"/>
              <a:gd name="T7" fmla="*/ 97 h 385"/>
              <a:gd name="T8" fmla="*/ 324 w 368"/>
              <a:gd name="T9" fmla="*/ 110 h 385"/>
              <a:gd name="T10" fmla="*/ 315 w 368"/>
              <a:gd name="T11" fmla="*/ 124 h 385"/>
              <a:gd name="T12" fmla="*/ 302 w 368"/>
              <a:gd name="T13" fmla="*/ 133 h 385"/>
              <a:gd name="T14" fmla="*/ 293 w 368"/>
              <a:gd name="T15" fmla="*/ 155 h 385"/>
              <a:gd name="T16" fmla="*/ 284 w 368"/>
              <a:gd name="T17" fmla="*/ 164 h 385"/>
              <a:gd name="T18" fmla="*/ 284 w 368"/>
              <a:gd name="T19" fmla="*/ 204 h 385"/>
              <a:gd name="T20" fmla="*/ 284 w 368"/>
              <a:gd name="T21" fmla="*/ 239 h 385"/>
              <a:gd name="T22" fmla="*/ 266 w 368"/>
              <a:gd name="T23" fmla="*/ 257 h 385"/>
              <a:gd name="T24" fmla="*/ 235 w 368"/>
              <a:gd name="T25" fmla="*/ 270 h 385"/>
              <a:gd name="T26" fmla="*/ 213 w 368"/>
              <a:gd name="T27" fmla="*/ 266 h 385"/>
              <a:gd name="T28" fmla="*/ 173 w 368"/>
              <a:gd name="T29" fmla="*/ 274 h 385"/>
              <a:gd name="T30" fmla="*/ 209 w 368"/>
              <a:gd name="T31" fmla="*/ 270 h 385"/>
              <a:gd name="T32" fmla="*/ 231 w 368"/>
              <a:gd name="T33" fmla="*/ 279 h 385"/>
              <a:gd name="T34" fmla="*/ 262 w 368"/>
              <a:gd name="T35" fmla="*/ 270 h 385"/>
              <a:gd name="T36" fmla="*/ 289 w 368"/>
              <a:gd name="T37" fmla="*/ 261 h 385"/>
              <a:gd name="T38" fmla="*/ 289 w 368"/>
              <a:gd name="T39" fmla="*/ 288 h 385"/>
              <a:gd name="T40" fmla="*/ 306 w 368"/>
              <a:gd name="T41" fmla="*/ 310 h 385"/>
              <a:gd name="T42" fmla="*/ 311 w 368"/>
              <a:gd name="T43" fmla="*/ 341 h 385"/>
              <a:gd name="T44" fmla="*/ 297 w 368"/>
              <a:gd name="T45" fmla="*/ 337 h 385"/>
              <a:gd name="T46" fmla="*/ 284 w 368"/>
              <a:gd name="T47" fmla="*/ 341 h 385"/>
              <a:gd name="T48" fmla="*/ 266 w 368"/>
              <a:gd name="T49" fmla="*/ 350 h 385"/>
              <a:gd name="T50" fmla="*/ 240 w 368"/>
              <a:gd name="T51" fmla="*/ 350 h 385"/>
              <a:gd name="T52" fmla="*/ 222 w 368"/>
              <a:gd name="T53" fmla="*/ 363 h 385"/>
              <a:gd name="T54" fmla="*/ 209 w 368"/>
              <a:gd name="T55" fmla="*/ 363 h 385"/>
              <a:gd name="T56" fmla="*/ 200 w 368"/>
              <a:gd name="T57" fmla="*/ 376 h 385"/>
              <a:gd name="T58" fmla="*/ 182 w 368"/>
              <a:gd name="T59" fmla="*/ 363 h 385"/>
              <a:gd name="T60" fmla="*/ 164 w 368"/>
              <a:gd name="T61" fmla="*/ 354 h 385"/>
              <a:gd name="T62" fmla="*/ 138 w 368"/>
              <a:gd name="T63" fmla="*/ 359 h 385"/>
              <a:gd name="T64" fmla="*/ 93 w 368"/>
              <a:gd name="T65" fmla="*/ 381 h 385"/>
              <a:gd name="T66" fmla="*/ 67 w 368"/>
              <a:gd name="T67" fmla="*/ 354 h 385"/>
              <a:gd name="T68" fmla="*/ 44 w 368"/>
              <a:gd name="T69" fmla="*/ 359 h 385"/>
              <a:gd name="T70" fmla="*/ 22 w 368"/>
              <a:gd name="T71" fmla="*/ 350 h 385"/>
              <a:gd name="T72" fmla="*/ 13 w 368"/>
              <a:gd name="T73" fmla="*/ 337 h 385"/>
              <a:gd name="T74" fmla="*/ 27 w 368"/>
              <a:gd name="T75" fmla="*/ 323 h 385"/>
              <a:gd name="T76" fmla="*/ 40 w 368"/>
              <a:gd name="T77" fmla="*/ 328 h 385"/>
              <a:gd name="T78" fmla="*/ 44 w 368"/>
              <a:gd name="T79" fmla="*/ 292 h 385"/>
              <a:gd name="T80" fmla="*/ 13 w 368"/>
              <a:gd name="T81" fmla="*/ 297 h 385"/>
              <a:gd name="T82" fmla="*/ 4 w 368"/>
              <a:gd name="T83" fmla="*/ 266 h 385"/>
              <a:gd name="T84" fmla="*/ 4 w 368"/>
              <a:gd name="T85" fmla="*/ 221 h 385"/>
              <a:gd name="T86" fmla="*/ 4 w 368"/>
              <a:gd name="T87" fmla="*/ 199 h 385"/>
              <a:gd name="T88" fmla="*/ 4 w 368"/>
              <a:gd name="T89" fmla="*/ 177 h 385"/>
              <a:gd name="T90" fmla="*/ 18 w 368"/>
              <a:gd name="T91" fmla="*/ 168 h 385"/>
              <a:gd name="T92" fmla="*/ 36 w 368"/>
              <a:gd name="T93" fmla="*/ 177 h 385"/>
              <a:gd name="T94" fmla="*/ 62 w 368"/>
              <a:gd name="T95" fmla="*/ 155 h 385"/>
              <a:gd name="T96" fmla="*/ 80 w 368"/>
              <a:gd name="T97" fmla="*/ 150 h 385"/>
              <a:gd name="T98" fmla="*/ 89 w 368"/>
              <a:gd name="T99" fmla="*/ 150 h 385"/>
              <a:gd name="T100" fmla="*/ 102 w 368"/>
              <a:gd name="T101" fmla="*/ 146 h 385"/>
              <a:gd name="T102" fmla="*/ 124 w 368"/>
              <a:gd name="T103" fmla="*/ 133 h 385"/>
              <a:gd name="T104" fmla="*/ 164 w 368"/>
              <a:gd name="T105" fmla="*/ 119 h 385"/>
              <a:gd name="T106" fmla="*/ 182 w 368"/>
              <a:gd name="T107" fmla="*/ 106 h 385"/>
              <a:gd name="T108" fmla="*/ 204 w 368"/>
              <a:gd name="T109" fmla="*/ 93 h 385"/>
              <a:gd name="T110" fmla="*/ 218 w 368"/>
              <a:gd name="T111" fmla="*/ 75 h 385"/>
              <a:gd name="T112" fmla="*/ 218 w 368"/>
              <a:gd name="T113" fmla="*/ 62 h 385"/>
              <a:gd name="T114" fmla="*/ 240 w 368"/>
              <a:gd name="T115" fmla="*/ 44 h 385"/>
              <a:gd name="T116" fmla="*/ 262 w 368"/>
              <a:gd name="T117" fmla="*/ 26 h 385"/>
              <a:gd name="T118" fmla="*/ 284 w 368"/>
              <a:gd name="T119" fmla="*/ 13 h 385"/>
              <a:gd name="T120" fmla="*/ 297 w 368"/>
              <a:gd name="T121" fmla="*/ 9 h 385"/>
              <a:gd name="T122" fmla="*/ 337 w 368"/>
              <a:gd name="T123" fmla="*/ 4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8" h="385">
                <a:moveTo>
                  <a:pt x="351" y="0"/>
                </a:moveTo>
                <a:lnTo>
                  <a:pt x="360" y="9"/>
                </a:lnTo>
                <a:lnTo>
                  <a:pt x="368" y="44"/>
                </a:lnTo>
                <a:lnTo>
                  <a:pt x="360" y="48"/>
                </a:lnTo>
                <a:lnTo>
                  <a:pt x="360" y="53"/>
                </a:lnTo>
                <a:lnTo>
                  <a:pt x="364" y="57"/>
                </a:lnTo>
                <a:lnTo>
                  <a:pt x="351" y="57"/>
                </a:lnTo>
                <a:lnTo>
                  <a:pt x="364" y="57"/>
                </a:lnTo>
                <a:lnTo>
                  <a:pt x="364" y="57"/>
                </a:lnTo>
                <a:lnTo>
                  <a:pt x="364" y="57"/>
                </a:lnTo>
                <a:lnTo>
                  <a:pt x="364" y="62"/>
                </a:lnTo>
                <a:lnTo>
                  <a:pt x="368" y="66"/>
                </a:lnTo>
                <a:lnTo>
                  <a:pt x="364" y="75"/>
                </a:lnTo>
                <a:lnTo>
                  <a:pt x="360" y="84"/>
                </a:lnTo>
                <a:lnTo>
                  <a:pt x="351" y="93"/>
                </a:lnTo>
                <a:lnTo>
                  <a:pt x="346" y="97"/>
                </a:lnTo>
                <a:lnTo>
                  <a:pt x="342" y="97"/>
                </a:lnTo>
                <a:lnTo>
                  <a:pt x="333" y="102"/>
                </a:lnTo>
                <a:lnTo>
                  <a:pt x="328" y="106"/>
                </a:lnTo>
                <a:lnTo>
                  <a:pt x="324" y="110"/>
                </a:lnTo>
                <a:lnTo>
                  <a:pt x="320" y="115"/>
                </a:lnTo>
                <a:lnTo>
                  <a:pt x="315" y="119"/>
                </a:lnTo>
                <a:lnTo>
                  <a:pt x="315" y="124"/>
                </a:lnTo>
                <a:lnTo>
                  <a:pt x="315" y="124"/>
                </a:lnTo>
                <a:lnTo>
                  <a:pt x="315" y="124"/>
                </a:lnTo>
                <a:lnTo>
                  <a:pt x="311" y="128"/>
                </a:lnTo>
                <a:lnTo>
                  <a:pt x="306" y="128"/>
                </a:lnTo>
                <a:lnTo>
                  <a:pt x="302" y="133"/>
                </a:lnTo>
                <a:lnTo>
                  <a:pt x="302" y="137"/>
                </a:lnTo>
                <a:lnTo>
                  <a:pt x="297" y="137"/>
                </a:lnTo>
                <a:lnTo>
                  <a:pt x="297" y="146"/>
                </a:lnTo>
                <a:lnTo>
                  <a:pt x="293" y="155"/>
                </a:lnTo>
                <a:lnTo>
                  <a:pt x="293" y="159"/>
                </a:lnTo>
                <a:lnTo>
                  <a:pt x="293" y="164"/>
                </a:lnTo>
                <a:lnTo>
                  <a:pt x="289" y="164"/>
                </a:lnTo>
                <a:lnTo>
                  <a:pt x="284" y="164"/>
                </a:lnTo>
                <a:lnTo>
                  <a:pt x="284" y="168"/>
                </a:lnTo>
                <a:lnTo>
                  <a:pt x="280" y="186"/>
                </a:lnTo>
                <a:lnTo>
                  <a:pt x="284" y="199"/>
                </a:lnTo>
                <a:lnTo>
                  <a:pt x="284" y="204"/>
                </a:lnTo>
                <a:lnTo>
                  <a:pt x="289" y="212"/>
                </a:lnTo>
                <a:lnTo>
                  <a:pt x="284" y="221"/>
                </a:lnTo>
                <a:lnTo>
                  <a:pt x="284" y="226"/>
                </a:lnTo>
                <a:lnTo>
                  <a:pt x="284" y="239"/>
                </a:lnTo>
                <a:lnTo>
                  <a:pt x="284" y="243"/>
                </a:lnTo>
                <a:lnTo>
                  <a:pt x="280" y="252"/>
                </a:lnTo>
                <a:lnTo>
                  <a:pt x="275" y="257"/>
                </a:lnTo>
                <a:lnTo>
                  <a:pt x="266" y="257"/>
                </a:lnTo>
                <a:lnTo>
                  <a:pt x="262" y="261"/>
                </a:lnTo>
                <a:lnTo>
                  <a:pt x="253" y="261"/>
                </a:lnTo>
                <a:lnTo>
                  <a:pt x="244" y="266"/>
                </a:lnTo>
                <a:lnTo>
                  <a:pt x="235" y="270"/>
                </a:lnTo>
                <a:lnTo>
                  <a:pt x="231" y="270"/>
                </a:lnTo>
                <a:lnTo>
                  <a:pt x="222" y="270"/>
                </a:lnTo>
                <a:lnTo>
                  <a:pt x="218" y="270"/>
                </a:lnTo>
                <a:lnTo>
                  <a:pt x="213" y="266"/>
                </a:lnTo>
                <a:lnTo>
                  <a:pt x="204" y="266"/>
                </a:lnTo>
                <a:lnTo>
                  <a:pt x="195" y="266"/>
                </a:lnTo>
                <a:lnTo>
                  <a:pt x="182" y="270"/>
                </a:lnTo>
                <a:lnTo>
                  <a:pt x="173" y="274"/>
                </a:lnTo>
                <a:lnTo>
                  <a:pt x="173" y="279"/>
                </a:lnTo>
                <a:lnTo>
                  <a:pt x="186" y="274"/>
                </a:lnTo>
                <a:lnTo>
                  <a:pt x="195" y="274"/>
                </a:lnTo>
                <a:lnTo>
                  <a:pt x="209" y="270"/>
                </a:lnTo>
                <a:lnTo>
                  <a:pt x="218" y="274"/>
                </a:lnTo>
                <a:lnTo>
                  <a:pt x="222" y="279"/>
                </a:lnTo>
                <a:lnTo>
                  <a:pt x="222" y="279"/>
                </a:lnTo>
                <a:lnTo>
                  <a:pt x="231" y="279"/>
                </a:lnTo>
                <a:lnTo>
                  <a:pt x="240" y="279"/>
                </a:lnTo>
                <a:lnTo>
                  <a:pt x="249" y="274"/>
                </a:lnTo>
                <a:lnTo>
                  <a:pt x="257" y="270"/>
                </a:lnTo>
                <a:lnTo>
                  <a:pt x="262" y="270"/>
                </a:lnTo>
                <a:lnTo>
                  <a:pt x="262" y="270"/>
                </a:lnTo>
                <a:lnTo>
                  <a:pt x="271" y="266"/>
                </a:lnTo>
                <a:lnTo>
                  <a:pt x="284" y="261"/>
                </a:lnTo>
                <a:lnTo>
                  <a:pt x="289" y="261"/>
                </a:lnTo>
                <a:lnTo>
                  <a:pt x="289" y="266"/>
                </a:lnTo>
                <a:lnTo>
                  <a:pt x="293" y="283"/>
                </a:lnTo>
                <a:lnTo>
                  <a:pt x="289" y="283"/>
                </a:lnTo>
                <a:lnTo>
                  <a:pt x="289" y="288"/>
                </a:lnTo>
                <a:lnTo>
                  <a:pt x="293" y="292"/>
                </a:lnTo>
                <a:lnTo>
                  <a:pt x="293" y="301"/>
                </a:lnTo>
                <a:lnTo>
                  <a:pt x="306" y="306"/>
                </a:lnTo>
                <a:lnTo>
                  <a:pt x="306" y="310"/>
                </a:lnTo>
                <a:lnTo>
                  <a:pt x="306" y="314"/>
                </a:lnTo>
                <a:lnTo>
                  <a:pt x="311" y="319"/>
                </a:lnTo>
                <a:lnTo>
                  <a:pt x="311" y="337"/>
                </a:lnTo>
                <a:lnTo>
                  <a:pt x="311" y="341"/>
                </a:lnTo>
                <a:lnTo>
                  <a:pt x="311" y="341"/>
                </a:lnTo>
                <a:lnTo>
                  <a:pt x="311" y="341"/>
                </a:lnTo>
                <a:lnTo>
                  <a:pt x="306" y="341"/>
                </a:lnTo>
                <a:lnTo>
                  <a:pt x="297" y="337"/>
                </a:lnTo>
                <a:lnTo>
                  <a:pt x="297" y="337"/>
                </a:lnTo>
                <a:lnTo>
                  <a:pt x="293" y="337"/>
                </a:lnTo>
                <a:lnTo>
                  <a:pt x="289" y="337"/>
                </a:lnTo>
                <a:lnTo>
                  <a:pt x="284" y="341"/>
                </a:lnTo>
                <a:lnTo>
                  <a:pt x="280" y="341"/>
                </a:lnTo>
                <a:lnTo>
                  <a:pt x="275" y="345"/>
                </a:lnTo>
                <a:lnTo>
                  <a:pt x="275" y="345"/>
                </a:lnTo>
                <a:lnTo>
                  <a:pt x="266" y="350"/>
                </a:lnTo>
                <a:lnTo>
                  <a:pt x="266" y="350"/>
                </a:lnTo>
                <a:lnTo>
                  <a:pt x="253" y="354"/>
                </a:lnTo>
                <a:lnTo>
                  <a:pt x="244" y="354"/>
                </a:lnTo>
                <a:lnTo>
                  <a:pt x="240" y="350"/>
                </a:lnTo>
                <a:lnTo>
                  <a:pt x="240" y="354"/>
                </a:lnTo>
                <a:lnTo>
                  <a:pt x="231" y="354"/>
                </a:lnTo>
                <a:lnTo>
                  <a:pt x="226" y="354"/>
                </a:lnTo>
                <a:lnTo>
                  <a:pt x="222" y="363"/>
                </a:lnTo>
                <a:lnTo>
                  <a:pt x="222" y="368"/>
                </a:lnTo>
                <a:lnTo>
                  <a:pt x="218" y="368"/>
                </a:lnTo>
                <a:lnTo>
                  <a:pt x="213" y="363"/>
                </a:lnTo>
                <a:lnTo>
                  <a:pt x="209" y="363"/>
                </a:lnTo>
                <a:lnTo>
                  <a:pt x="204" y="368"/>
                </a:lnTo>
                <a:lnTo>
                  <a:pt x="204" y="372"/>
                </a:lnTo>
                <a:lnTo>
                  <a:pt x="204" y="376"/>
                </a:lnTo>
                <a:lnTo>
                  <a:pt x="200" y="376"/>
                </a:lnTo>
                <a:lnTo>
                  <a:pt x="195" y="368"/>
                </a:lnTo>
                <a:lnTo>
                  <a:pt x="191" y="368"/>
                </a:lnTo>
                <a:lnTo>
                  <a:pt x="182" y="363"/>
                </a:lnTo>
                <a:lnTo>
                  <a:pt x="182" y="363"/>
                </a:lnTo>
                <a:lnTo>
                  <a:pt x="178" y="363"/>
                </a:lnTo>
                <a:lnTo>
                  <a:pt x="173" y="363"/>
                </a:lnTo>
                <a:lnTo>
                  <a:pt x="164" y="354"/>
                </a:lnTo>
                <a:lnTo>
                  <a:pt x="164" y="354"/>
                </a:lnTo>
                <a:lnTo>
                  <a:pt x="160" y="354"/>
                </a:lnTo>
                <a:lnTo>
                  <a:pt x="155" y="359"/>
                </a:lnTo>
                <a:lnTo>
                  <a:pt x="151" y="359"/>
                </a:lnTo>
                <a:lnTo>
                  <a:pt x="138" y="359"/>
                </a:lnTo>
                <a:lnTo>
                  <a:pt x="129" y="363"/>
                </a:lnTo>
                <a:lnTo>
                  <a:pt x="124" y="376"/>
                </a:lnTo>
                <a:lnTo>
                  <a:pt x="120" y="381"/>
                </a:lnTo>
                <a:lnTo>
                  <a:pt x="93" y="381"/>
                </a:lnTo>
                <a:lnTo>
                  <a:pt x="93" y="385"/>
                </a:lnTo>
                <a:lnTo>
                  <a:pt x="84" y="368"/>
                </a:lnTo>
                <a:lnTo>
                  <a:pt x="84" y="363"/>
                </a:lnTo>
                <a:lnTo>
                  <a:pt x="67" y="354"/>
                </a:lnTo>
                <a:lnTo>
                  <a:pt x="67" y="363"/>
                </a:lnTo>
                <a:lnTo>
                  <a:pt x="53" y="368"/>
                </a:lnTo>
                <a:lnTo>
                  <a:pt x="49" y="363"/>
                </a:lnTo>
                <a:lnTo>
                  <a:pt x="44" y="359"/>
                </a:lnTo>
                <a:lnTo>
                  <a:pt x="36" y="354"/>
                </a:lnTo>
                <a:lnTo>
                  <a:pt x="27" y="350"/>
                </a:lnTo>
                <a:lnTo>
                  <a:pt x="22" y="350"/>
                </a:lnTo>
                <a:lnTo>
                  <a:pt x="22" y="350"/>
                </a:lnTo>
                <a:lnTo>
                  <a:pt x="18" y="354"/>
                </a:lnTo>
                <a:lnTo>
                  <a:pt x="13" y="350"/>
                </a:lnTo>
                <a:lnTo>
                  <a:pt x="13" y="341"/>
                </a:lnTo>
                <a:lnTo>
                  <a:pt x="13" y="337"/>
                </a:lnTo>
                <a:lnTo>
                  <a:pt x="13" y="332"/>
                </a:lnTo>
                <a:lnTo>
                  <a:pt x="18" y="323"/>
                </a:lnTo>
                <a:lnTo>
                  <a:pt x="27" y="323"/>
                </a:lnTo>
                <a:lnTo>
                  <a:pt x="27" y="323"/>
                </a:lnTo>
                <a:lnTo>
                  <a:pt x="31" y="332"/>
                </a:lnTo>
                <a:lnTo>
                  <a:pt x="31" y="332"/>
                </a:lnTo>
                <a:lnTo>
                  <a:pt x="36" y="332"/>
                </a:lnTo>
                <a:lnTo>
                  <a:pt x="40" y="328"/>
                </a:lnTo>
                <a:lnTo>
                  <a:pt x="40" y="319"/>
                </a:lnTo>
                <a:lnTo>
                  <a:pt x="44" y="310"/>
                </a:lnTo>
                <a:lnTo>
                  <a:pt x="44" y="301"/>
                </a:lnTo>
                <a:lnTo>
                  <a:pt x="44" y="292"/>
                </a:lnTo>
                <a:lnTo>
                  <a:pt x="36" y="292"/>
                </a:lnTo>
                <a:lnTo>
                  <a:pt x="31" y="297"/>
                </a:lnTo>
                <a:lnTo>
                  <a:pt x="27" y="292"/>
                </a:lnTo>
                <a:lnTo>
                  <a:pt x="13" y="297"/>
                </a:lnTo>
                <a:lnTo>
                  <a:pt x="9" y="297"/>
                </a:lnTo>
                <a:lnTo>
                  <a:pt x="4" y="297"/>
                </a:lnTo>
                <a:lnTo>
                  <a:pt x="4" y="270"/>
                </a:lnTo>
                <a:lnTo>
                  <a:pt x="4" y="266"/>
                </a:lnTo>
                <a:lnTo>
                  <a:pt x="4" y="257"/>
                </a:lnTo>
                <a:lnTo>
                  <a:pt x="4" y="226"/>
                </a:lnTo>
                <a:lnTo>
                  <a:pt x="4" y="226"/>
                </a:lnTo>
                <a:lnTo>
                  <a:pt x="4" y="221"/>
                </a:lnTo>
                <a:lnTo>
                  <a:pt x="4" y="217"/>
                </a:lnTo>
                <a:lnTo>
                  <a:pt x="4" y="208"/>
                </a:lnTo>
                <a:lnTo>
                  <a:pt x="9" y="199"/>
                </a:lnTo>
                <a:lnTo>
                  <a:pt x="4" y="199"/>
                </a:lnTo>
                <a:lnTo>
                  <a:pt x="0" y="190"/>
                </a:lnTo>
                <a:lnTo>
                  <a:pt x="0" y="186"/>
                </a:lnTo>
                <a:lnTo>
                  <a:pt x="4" y="181"/>
                </a:lnTo>
                <a:lnTo>
                  <a:pt x="4" y="177"/>
                </a:lnTo>
                <a:lnTo>
                  <a:pt x="4" y="177"/>
                </a:lnTo>
                <a:lnTo>
                  <a:pt x="0" y="173"/>
                </a:lnTo>
                <a:lnTo>
                  <a:pt x="4" y="168"/>
                </a:lnTo>
                <a:lnTo>
                  <a:pt x="18" y="168"/>
                </a:lnTo>
                <a:lnTo>
                  <a:pt x="22" y="173"/>
                </a:lnTo>
                <a:lnTo>
                  <a:pt x="27" y="173"/>
                </a:lnTo>
                <a:lnTo>
                  <a:pt x="31" y="177"/>
                </a:lnTo>
                <a:lnTo>
                  <a:pt x="36" y="177"/>
                </a:lnTo>
                <a:lnTo>
                  <a:pt x="53" y="173"/>
                </a:lnTo>
                <a:lnTo>
                  <a:pt x="58" y="173"/>
                </a:lnTo>
                <a:lnTo>
                  <a:pt x="62" y="164"/>
                </a:lnTo>
                <a:lnTo>
                  <a:pt x="62" y="155"/>
                </a:lnTo>
                <a:lnTo>
                  <a:pt x="67" y="155"/>
                </a:lnTo>
                <a:lnTo>
                  <a:pt x="67" y="155"/>
                </a:lnTo>
                <a:lnTo>
                  <a:pt x="80" y="155"/>
                </a:lnTo>
                <a:lnTo>
                  <a:pt x="80" y="150"/>
                </a:lnTo>
                <a:lnTo>
                  <a:pt x="80" y="155"/>
                </a:lnTo>
                <a:lnTo>
                  <a:pt x="84" y="155"/>
                </a:lnTo>
                <a:lnTo>
                  <a:pt x="84" y="155"/>
                </a:lnTo>
                <a:lnTo>
                  <a:pt x="89" y="150"/>
                </a:lnTo>
                <a:lnTo>
                  <a:pt x="93" y="150"/>
                </a:lnTo>
                <a:lnTo>
                  <a:pt x="93" y="150"/>
                </a:lnTo>
                <a:lnTo>
                  <a:pt x="93" y="150"/>
                </a:lnTo>
                <a:lnTo>
                  <a:pt x="102" y="146"/>
                </a:lnTo>
                <a:lnTo>
                  <a:pt x="111" y="133"/>
                </a:lnTo>
                <a:lnTo>
                  <a:pt x="115" y="128"/>
                </a:lnTo>
                <a:lnTo>
                  <a:pt x="120" y="128"/>
                </a:lnTo>
                <a:lnTo>
                  <a:pt x="124" y="133"/>
                </a:lnTo>
                <a:lnTo>
                  <a:pt x="129" y="133"/>
                </a:lnTo>
                <a:lnTo>
                  <a:pt x="142" y="128"/>
                </a:lnTo>
                <a:lnTo>
                  <a:pt x="155" y="124"/>
                </a:lnTo>
                <a:lnTo>
                  <a:pt x="164" y="119"/>
                </a:lnTo>
                <a:lnTo>
                  <a:pt x="173" y="115"/>
                </a:lnTo>
                <a:lnTo>
                  <a:pt x="178" y="110"/>
                </a:lnTo>
                <a:lnTo>
                  <a:pt x="178" y="110"/>
                </a:lnTo>
                <a:lnTo>
                  <a:pt x="182" y="106"/>
                </a:lnTo>
                <a:lnTo>
                  <a:pt x="186" y="102"/>
                </a:lnTo>
                <a:lnTo>
                  <a:pt x="191" y="102"/>
                </a:lnTo>
                <a:lnTo>
                  <a:pt x="195" y="93"/>
                </a:lnTo>
                <a:lnTo>
                  <a:pt x="204" y="93"/>
                </a:lnTo>
                <a:lnTo>
                  <a:pt x="209" y="88"/>
                </a:lnTo>
                <a:lnTo>
                  <a:pt x="213" y="84"/>
                </a:lnTo>
                <a:lnTo>
                  <a:pt x="218" y="79"/>
                </a:lnTo>
                <a:lnTo>
                  <a:pt x="218" y="75"/>
                </a:lnTo>
                <a:lnTo>
                  <a:pt x="222" y="79"/>
                </a:lnTo>
                <a:lnTo>
                  <a:pt x="218" y="75"/>
                </a:lnTo>
                <a:lnTo>
                  <a:pt x="213" y="71"/>
                </a:lnTo>
                <a:lnTo>
                  <a:pt x="218" y="62"/>
                </a:lnTo>
                <a:lnTo>
                  <a:pt x="226" y="66"/>
                </a:lnTo>
                <a:lnTo>
                  <a:pt x="235" y="53"/>
                </a:lnTo>
                <a:lnTo>
                  <a:pt x="240" y="53"/>
                </a:lnTo>
                <a:lnTo>
                  <a:pt x="240" y="44"/>
                </a:lnTo>
                <a:lnTo>
                  <a:pt x="244" y="44"/>
                </a:lnTo>
                <a:lnTo>
                  <a:pt x="244" y="40"/>
                </a:lnTo>
                <a:lnTo>
                  <a:pt x="253" y="35"/>
                </a:lnTo>
                <a:lnTo>
                  <a:pt x="262" y="26"/>
                </a:lnTo>
                <a:lnTo>
                  <a:pt x="262" y="22"/>
                </a:lnTo>
                <a:lnTo>
                  <a:pt x="271" y="22"/>
                </a:lnTo>
                <a:lnTo>
                  <a:pt x="271" y="22"/>
                </a:lnTo>
                <a:lnTo>
                  <a:pt x="284" y="13"/>
                </a:lnTo>
                <a:lnTo>
                  <a:pt x="293" y="9"/>
                </a:lnTo>
                <a:lnTo>
                  <a:pt x="293" y="13"/>
                </a:lnTo>
                <a:lnTo>
                  <a:pt x="293" y="9"/>
                </a:lnTo>
                <a:lnTo>
                  <a:pt x="297" y="9"/>
                </a:lnTo>
                <a:lnTo>
                  <a:pt x="293" y="9"/>
                </a:lnTo>
                <a:lnTo>
                  <a:pt x="311" y="4"/>
                </a:lnTo>
                <a:lnTo>
                  <a:pt x="315" y="9"/>
                </a:lnTo>
                <a:lnTo>
                  <a:pt x="337" y="4"/>
                </a:lnTo>
                <a:lnTo>
                  <a:pt x="351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39" name="Freeform 1084">
            <a:extLst>
              <a:ext uri="{FF2B5EF4-FFF2-40B4-BE49-F238E27FC236}">
                <a16:creationId xmlns:a16="http://schemas.microsoft.com/office/drawing/2014/main" id="{CB1447A6-7889-4D1C-BC80-C201B7AEB287}"/>
              </a:ext>
            </a:extLst>
          </p:cNvPr>
          <p:cNvSpPr>
            <a:spLocks/>
          </p:cNvSpPr>
          <p:nvPr/>
        </p:nvSpPr>
        <p:spPr bwMode="auto">
          <a:xfrm>
            <a:off x="5746855" y="3329549"/>
            <a:ext cx="357188" cy="379512"/>
          </a:xfrm>
          <a:custGeom>
            <a:avLst/>
            <a:gdLst>
              <a:gd name="T0" fmla="*/ 18 w 400"/>
              <a:gd name="T1" fmla="*/ 111 h 425"/>
              <a:gd name="T2" fmla="*/ 9 w 400"/>
              <a:gd name="T3" fmla="*/ 97 h 425"/>
              <a:gd name="T4" fmla="*/ 27 w 400"/>
              <a:gd name="T5" fmla="*/ 93 h 425"/>
              <a:gd name="T6" fmla="*/ 36 w 400"/>
              <a:gd name="T7" fmla="*/ 71 h 425"/>
              <a:gd name="T8" fmla="*/ 54 w 400"/>
              <a:gd name="T9" fmla="*/ 53 h 425"/>
              <a:gd name="T10" fmla="*/ 54 w 400"/>
              <a:gd name="T11" fmla="*/ 44 h 425"/>
              <a:gd name="T12" fmla="*/ 62 w 400"/>
              <a:gd name="T13" fmla="*/ 31 h 425"/>
              <a:gd name="T14" fmla="*/ 93 w 400"/>
              <a:gd name="T15" fmla="*/ 26 h 425"/>
              <a:gd name="T16" fmla="*/ 116 w 400"/>
              <a:gd name="T17" fmla="*/ 22 h 425"/>
              <a:gd name="T18" fmla="*/ 147 w 400"/>
              <a:gd name="T19" fmla="*/ 4 h 425"/>
              <a:gd name="T20" fmla="*/ 156 w 400"/>
              <a:gd name="T21" fmla="*/ 13 h 425"/>
              <a:gd name="T22" fmla="*/ 156 w 400"/>
              <a:gd name="T23" fmla="*/ 26 h 425"/>
              <a:gd name="T24" fmla="*/ 160 w 400"/>
              <a:gd name="T25" fmla="*/ 49 h 425"/>
              <a:gd name="T26" fmla="*/ 169 w 400"/>
              <a:gd name="T27" fmla="*/ 58 h 425"/>
              <a:gd name="T28" fmla="*/ 182 w 400"/>
              <a:gd name="T29" fmla="*/ 66 h 425"/>
              <a:gd name="T30" fmla="*/ 231 w 400"/>
              <a:gd name="T31" fmla="*/ 66 h 425"/>
              <a:gd name="T32" fmla="*/ 262 w 400"/>
              <a:gd name="T33" fmla="*/ 66 h 425"/>
              <a:gd name="T34" fmla="*/ 289 w 400"/>
              <a:gd name="T35" fmla="*/ 62 h 425"/>
              <a:gd name="T36" fmla="*/ 315 w 400"/>
              <a:gd name="T37" fmla="*/ 80 h 425"/>
              <a:gd name="T38" fmla="*/ 333 w 400"/>
              <a:gd name="T39" fmla="*/ 84 h 425"/>
              <a:gd name="T40" fmla="*/ 351 w 400"/>
              <a:gd name="T41" fmla="*/ 106 h 425"/>
              <a:gd name="T42" fmla="*/ 333 w 400"/>
              <a:gd name="T43" fmla="*/ 115 h 425"/>
              <a:gd name="T44" fmla="*/ 346 w 400"/>
              <a:gd name="T45" fmla="*/ 120 h 425"/>
              <a:gd name="T46" fmla="*/ 342 w 400"/>
              <a:gd name="T47" fmla="*/ 142 h 425"/>
              <a:gd name="T48" fmla="*/ 351 w 400"/>
              <a:gd name="T49" fmla="*/ 151 h 425"/>
              <a:gd name="T50" fmla="*/ 351 w 400"/>
              <a:gd name="T51" fmla="*/ 168 h 425"/>
              <a:gd name="T52" fmla="*/ 342 w 400"/>
              <a:gd name="T53" fmla="*/ 191 h 425"/>
              <a:gd name="T54" fmla="*/ 355 w 400"/>
              <a:gd name="T55" fmla="*/ 191 h 425"/>
              <a:gd name="T56" fmla="*/ 378 w 400"/>
              <a:gd name="T57" fmla="*/ 195 h 425"/>
              <a:gd name="T58" fmla="*/ 400 w 400"/>
              <a:gd name="T59" fmla="*/ 217 h 425"/>
              <a:gd name="T60" fmla="*/ 351 w 400"/>
              <a:gd name="T61" fmla="*/ 226 h 425"/>
              <a:gd name="T62" fmla="*/ 338 w 400"/>
              <a:gd name="T63" fmla="*/ 230 h 425"/>
              <a:gd name="T64" fmla="*/ 329 w 400"/>
              <a:gd name="T65" fmla="*/ 235 h 425"/>
              <a:gd name="T66" fmla="*/ 329 w 400"/>
              <a:gd name="T67" fmla="*/ 261 h 425"/>
              <a:gd name="T68" fmla="*/ 311 w 400"/>
              <a:gd name="T69" fmla="*/ 288 h 425"/>
              <a:gd name="T70" fmla="*/ 302 w 400"/>
              <a:gd name="T71" fmla="*/ 284 h 425"/>
              <a:gd name="T72" fmla="*/ 289 w 400"/>
              <a:gd name="T73" fmla="*/ 284 h 425"/>
              <a:gd name="T74" fmla="*/ 267 w 400"/>
              <a:gd name="T75" fmla="*/ 275 h 425"/>
              <a:gd name="T76" fmla="*/ 262 w 400"/>
              <a:gd name="T77" fmla="*/ 328 h 425"/>
              <a:gd name="T78" fmla="*/ 240 w 400"/>
              <a:gd name="T79" fmla="*/ 337 h 425"/>
              <a:gd name="T80" fmla="*/ 231 w 400"/>
              <a:gd name="T81" fmla="*/ 363 h 425"/>
              <a:gd name="T82" fmla="*/ 253 w 400"/>
              <a:gd name="T83" fmla="*/ 381 h 425"/>
              <a:gd name="T84" fmla="*/ 240 w 400"/>
              <a:gd name="T85" fmla="*/ 408 h 425"/>
              <a:gd name="T86" fmla="*/ 227 w 400"/>
              <a:gd name="T87" fmla="*/ 412 h 425"/>
              <a:gd name="T88" fmla="*/ 213 w 400"/>
              <a:gd name="T89" fmla="*/ 412 h 425"/>
              <a:gd name="T90" fmla="*/ 196 w 400"/>
              <a:gd name="T91" fmla="*/ 412 h 425"/>
              <a:gd name="T92" fmla="*/ 160 w 400"/>
              <a:gd name="T93" fmla="*/ 425 h 425"/>
              <a:gd name="T94" fmla="*/ 129 w 400"/>
              <a:gd name="T95" fmla="*/ 390 h 425"/>
              <a:gd name="T96" fmla="*/ 85 w 400"/>
              <a:gd name="T97" fmla="*/ 386 h 425"/>
              <a:gd name="T98" fmla="*/ 85 w 400"/>
              <a:gd name="T99" fmla="*/ 355 h 425"/>
              <a:gd name="T100" fmla="*/ 62 w 400"/>
              <a:gd name="T101" fmla="*/ 319 h 425"/>
              <a:gd name="T102" fmla="*/ 67 w 400"/>
              <a:gd name="T103" fmla="*/ 301 h 425"/>
              <a:gd name="T104" fmla="*/ 107 w 400"/>
              <a:gd name="T105" fmla="*/ 315 h 425"/>
              <a:gd name="T106" fmla="*/ 125 w 400"/>
              <a:gd name="T107" fmla="*/ 310 h 425"/>
              <a:gd name="T108" fmla="*/ 120 w 400"/>
              <a:gd name="T109" fmla="*/ 297 h 425"/>
              <a:gd name="T110" fmla="*/ 116 w 400"/>
              <a:gd name="T111" fmla="*/ 270 h 425"/>
              <a:gd name="T112" fmla="*/ 111 w 400"/>
              <a:gd name="T113" fmla="*/ 248 h 425"/>
              <a:gd name="T114" fmla="*/ 111 w 400"/>
              <a:gd name="T115" fmla="*/ 217 h 425"/>
              <a:gd name="T116" fmla="*/ 93 w 400"/>
              <a:gd name="T117" fmla="*/ 199 h 425"/>
              <a:gd name="T118" fmla="*/ 71 w 400"/>
              <a:gd name="T119" fmla="*/ 191 h 425"/>
              <a:gd name="T120" fmla="*/ 62 w 400"/>
              <a:gd name="T121" fmla="*/ 182 h 425"/>
              <a:gd name="T122" fmla="*/ 31 w 400"/>
              <a:gd name="T123" fmla="*/ 177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0" h="425">
                <a:moveTo>
                  <a:pt x="0" y="146"/>
                </a:moveTo>
                <a:lnTo>
                  <a:pt x="5" y="124"/>
                </a:lnTo>
                <a:lnTo>
                  <a:pt x="9" y="106"/>
                </a:lnTo>
                <a:lnTo>
                  <a:pt x="18" y="111"/>
                </a:lnTo>
                <a:lnTo>
                  <a:pt x="18" y="111"/>
                </a:lnTo>
                <a:lnTo>
                  <a:pt x="18" y="102"/>
                </a:lnTo>
                <a:lnTo>
                  <a:pt x="9" y="97"/>
                </a:lnTo>
                <a:lnTo>
                  <a:pt x="9" y="97"/>
                </a:lnTo>
                <a:lnTo>
                  <a:pt x="14" y="93"/>
                </a:lnTo>
                <a:lnTo>
                  <a:pt x="22" y="97"/>
                </a:lnTo>
                <a:lnTo>
                  <a:pt x="27" y="97"/>
                </a:lnTo>
                <a:lnTo>
                  <a:pt x="27" y="93"/>
                </a:lnTo>
                <a:lnTo>
                  <a:pt x="22" y="84"/>
                </a:lnTo>
                <a:lnTo>
                  <a:pt x="27" y="80"/>
                </a:lnTo>
                <a:lnTo>
                  <a:pt x="36" y="71"/>
                </a:lnTo>
                <a:lnTo>
                  <a:pt x="36" y="71"/>
                </a:lnTo>
                <a:lnTo>
                  <a:pt x="45" y="66"/>
                </a:lnTo>
                <a:lnTo>
                  <a:pt x="49" y="62"/>
                </a:lnTo>
                <a:lnTo>
                  <a:pt x="45" y="58"/>
                </a:lnTo>
                <a:lnTo>
                  <a:pt x="54" y="53"/>
                </a:lnTo>
                <a:lnTo>
                  <a:pt x="58" y="49"/>
                </a:lnTo>
                <a:lnTo>
                  <a:pt x="58" y="44"/>
                </a:lnTo>
                <a:lnTo>
                  <a:pt x="58" y="44"/>
                </a:lnTo>
                <a:lnTo>
                  <a:pt x="54" y="44"/>
                </a:lnTo>
                <a:lnTo>
                  <a:pt x="54" y="44"/>
                </a:lnTo>
                <a:lnTo>
                  <a:pt x="58" y="35"/>
                </a:lnTo>
                <a:lnTo>
                  <a:pt x="58" y="35"/>
                </a:lnTo>
                <a:lnTo>
                  <a:pt x="62" y="31"/>
                </a:lnTo>
                <a:lnTo>
                  <a:pt x="62" y="31"/>
                </a:lnTo>
                <a:lnTo>
                  <a:pt x="71" y="31"/>
                </a:lnTo>
                <a:lnTo>
                  <a:pt x="85" y="26"/>
                </a:lnTo>
                <a:lnTo>
                  <a:pt x="93" y="26"/>
                </a:lnTo>
                <a:lnTo>
                  <a:pt x="93" y="18"/>
                </a:lnTo>
                <a:lnTo>
                  <a:pt x="89" y="9"/>
                </a:lnTo>
                <a:lnTo>
                  <a:pt x="93" y="9"/>
                </a:lnTo>
                <a:lnTo>
                  <a:pt x="116" y="22"/>
                </a:lnTo>
                <a:lnTo>
                  <a:pt x="120" y="18"/>
                </a:lnTo>
                <a:lnTo>
                  <a:pt x="129" y="4"/>
                </a:lnTo>
                <a:lnTo>
                  <a:pt x="138" y="0"/>
                </a:lnTo>
                <a:lnTo>
                  <a:pt x="147" y="4"/>
                </a:lnTo>
                <a:lnTo>
                  <a:pt x="147" y="4"/>
                </a:lnTo>
                <a:lnTo>
                  <a:pt x="147" y="9"/>
                </a:lnTo>
                <a:lnTo>
                  <a:pt x="151" y="9"/>
                </a:lnTo>
                <a:lnTo>
                  <a:pt x="156" y="13"/>
                </a:lnTo>
                <a:lnTo>
                  <a:pt x="173" y="18"/>
                </a:lnTo>
                <a:lnTo>
                  <a:pt x="164" y="26"/>
                </a:lnTo>
                <a:lnTo>
                  <a:pt x="160" y="26"/>
                </a:lnTo>
                <a:lnTo>
                  <a:pt x="156" y="26"/>
                </a:lnTo>
                <a:lnTo>
                  <a:pt x="151" y="31"/>
                </a:lnTo>
                <a:lnTo>
                  <a:pt x="156" y="35"/>
                </a:lnTo>
                <a:lnTo>
                  <a:pt x="156" y="44"/>
                </a:lnTo>
                <a:lnTo>
                  <a:pt x="160" y="49"/>
                </a:lnTo>
                <a:lnTo>
                  <a:pt x="164" y="49"/>
                </a:lnTo>
                <a:lnTo>
                  <a:pt x="164" y="53"/>
                </a:lnTo>
                <a:lnTo>
                  <a:pt x="164" y="53"/>
                </a:lnTo>
                <a:lnTo>
                  <a:pt x="169" y="58"/>
                </a:lnTo>
                <a:lnTo>
                  <a:pt x="169" y="58"/>
                </a:lnTo>
                <a:lnTo>
                  <a:pt x="173" y="62"/>
                </a:lnTo>
                <a:lnTo>
                  <a:pt x="182" y="66"/>
                </a:lnTo>
                <a:lnTo>
                  <a:pt x="182" y="66"/>
                </a:lnTo>
                <a:lnTo>
                  <a:pt x="182" y="62"/>
                </a:lnTo>
                <a:lnTo>
                  <a:pt x="200" y="58"/>
                </a:lnTo>
                <a:lnTo>
                  <a:pt x="218" y="58"/>
                </a:lnTo>
                <a:lnTo>
                  <a:pt x="231" y="66"/>
                </a:lnTo>
                <a:lnTo>
                  <a:pt x="244" y="71"/>
                </a:lnTo>
                <a:lnTo>
                  <a:pt x="244" y="71"/>
                </a:lnTo>
                <a:lnTo>
                  <a:pt x="249" y="71"/>
                </a:lnTo>
                <a:lnTo>
                  <a:pt x="262" y="66"/>
                </a:lnTo>
                <a:lnTo>
                  <a:pt x="275" y="62"/>
                </a:lnTo>
                <a:lnTo>
                  <a:pt x="280" y="58"/>
                </a:lnTo>
                <a:lnTo>
                  <a:pt x="284" y="62"/>
                </a:lnTo>
                <a:lnTo>
                  <a:pt x="289" y="62"/>
                </a:lnTo>
                <a:lnTo>
                  <a:pt x="289" y="71"/>
                </a:lnTo>
                <a:lnTo>
                  <a:pt x="302" y="75"/>
                </a:lnTo>
                <a:lnTo>
                  <a:pt x="311" y="80"/>
                </a:lnTo>
                <a:lnTo>
                  <a:pt x="315" y="80"/>
                </a:lnTo>
                <a:lnTo>
                  <a:pt x="320" y="80"/>
                </a:lnTo>
                <a:lnTo>
                  <a:pt x="329" y="80"/>
                </a:lnTo>
                <a:lnTo>
                  <a:pt x="333" y="84"/>
                </a:lnTo>
                <a:lnTo>
                  <a:pt x="333" y="84"/>
                </a:lnTo>
                <a:lnTo>
                  <a:pt x="338" y="89"/>
                </a:lnTo>
                <a:lnTo>
                  <a:pt x="342" y="89"/>
                </a:lnTo>
                <a:lnTo>
                  <a:pt x="346" y="89"/>
                </a:lnTo>
                <a:lnTo>
                  <a:pt x="351" y="106"/>
                </a:lnTo>
                <a:lnTo>
                  <a:pt x="346" y="106"/>
                </a:lnTo>
                <a:lnTo>
                  <a:pt x="342" y="111"/>
                </a:lnTo>
                <a:lnTo>
                  <a:pt x="338" y="111"/>
                </a:lnTo>
                <a:lnTo>
                  <a:pt x="333" y="115"/>
                </a:lnTo>
                <a:lnTo>
                  <a:pt x="333" y="115"/>
                </a:lnTo>
                <a:lnTo>
                  <a:pt x="333" y="120"/>
                </a:lnTo>
                <a:lnTo>
                  <a:pt x="342" y="120"/>
                </a:lnTo>
                <a:lnTo>
                  <a:pt x="346" y="120"/>
                </a:lnTo>
                <a:lnTo>
                  <a:pt x="355" y="133"/>
                </a:lnTo>
                <a:lnTo>
                  <a:pt x="351" y="137"/>
                </a:lnTo>
                <a:lnTo>
                  <a:pt x="346" y="142"/>
                </a:lnTo>
                <a:lnTo>
                  <a:pt x="342" y="142"/>
                </a:lnTo>
                <a:lnTo>
                  <a:pt x="346" y="146"/>
                </a:lnTo>
                <a:lnTo>
                  <a:pt x="346" y="146"/>
                </a:lnTo>
                <a:lnTo>
                  <a:pt x="351" y="146"/>
                </a:lnTo>
                <a:lnTo>
                  <a:pt x="351" y="151"/>
                </a:lnTo>
                <a:lnTo>
                  <a:pt x="351" y="155"/>
                </a:lnTo>
                <a:lnTo>
                  <a:pt x="351" y="159"/>
                </a:lnTo>
                <a:lnTo>
                  <a:pt x="351" y="164"/>
                </a:lnTo>
                <a:lnTo>
                  <a:pt x="351" y="168"/>
                </a:lnTo>
                <a:lnTo>
                  <a:pt x="351" y="168"/>
                </a:lnTo>
                <a:lnTo>
                  <a:pt x="342" y="177"/>
                </a:lnTo>
                <a:lnTo>
                  <a:pt x="342" y="186"/>
                </a:lnTo>
                <a:lnTo>
                  <a:pt x="342" y="191"/>
                </a:lnTo>
                <a:lnTo>
                  <a:pt x="346" y="195"/>
                </a:lnTo>
                <a:lnTo>
                  <a:pt x="346" y="191"/>
                </a:lnTo>
                <a:lnTo>
                  <a:pt x="351" y="191"/>
                </a:lnTo>
                <a:lnTo>
                  <a:pt x="355" y="191"/>
                </a:lnTo>
                <a:lnTo>
                  <a:pt x="360" y="199"/>
                </a:lnTo>
                <a:lnTo>
                  <a:pt x="364" y="199"/>
                </a:lnTo>
                <a:lnTo>
                  <a:pt x="364" y="199"/>
                </a:lnTo>
                <a:lnTo>
                  <a:pt x="378" y="195"/>
                </a:lnTo>
                <a:lnTo>
                  <a:pt x="386" y="195"/>
                </a:lnTo>
                <a:lnTo>
                  <a:pt x="395" y="195"/>
                </a:lnTo>
                <a:lnTo>
                  <a:pt x="400" y="195"/>
                </a:lnTo>
                <a:lnTo>
                  <a:pt x="400" y="217"/>
                </a:lnTo>
                <a:lnTo>
                  <a:pt x="400" y="222"/>
                </a:lnTo>
                <a:lnTo>
                  <a:pt x="391" y="222"/>
                </a:lnTo>
                <a:lnTo>
                  <a:pt x="364" y="226"/>
                </a:lnTo>
                <a:lnTo>
                  <a:pt x="351" y="226"/>
                </a:lnTo>
                <a:lnTo>
                  <a:pt x="346" y="230"/>
                </a:lnTo>
                <a:lnTo>
                  <a:pt x="342" y="230"/>
                </a:lnTo>
                <a:lnTo>
                  <a:pt x="342" y="230"/>
                </a:lnTo>
                <a:lnTo>
                  <a:pt x="338" y="230"/>
                </a:lnTo>
                <a:lnTo>
                  <a:pt x="333" y="230"/>
                </a:lnTo>
                <a:lnTo>
                  <a:pt x="333" y="235"/>
                </a:lnTo>
                <a:lnTo>
                  <a:pt x="329" y="235"/>
                </a:lnTo>
                <a:lnTo>
                  <a:pt x="329" y="235"/>
                </a:lnTo>
                <a:lnTo>
                  <a:pt x="329" y="244"/>
                </a:lnTo>
                <a:lnTo>
                  <a:pt x="329" y="253"/>
                </a:lnTo>
                <a:lnTo>
                  <a:pt x="333" y="257"/>
                </a:lnTo>
                <a:lnTo>
                  <a:pt x="329" y="261"/>
                </a:lnTo>
                <a:lnTo>
                  <a:pt x="324" y="261"/>
                </a:lnTo>
                <a:lnTo>
                  <a:pt x="320" y="270"/>
                </a:lnTo>
                <a:lnTo>
                  <a:pt x="315" y="279"/>
                </a:lnTo>
                <a:lnTo>
                  <a:pt x="311" y="288"/>
                </a:lnTo>
                <a:lnTo>
                  <a:pt x="311" y="288"/>
                </a:lnTo>
                <a:lnTo>
                  <a:pt x="307" y="288"/>
                </a:lnTo>
                <a:lnTo>
                  <a:pt x="307" y="284"/>
                </a:lnTo>
                <a:lnTo>
                  <a:pt x="302" y="284"/>
                </a:lnTo>
                <a:lnTo>
                  <a:pt x="298" y="288"/>
                </a:lnTo>
                <a:lnTo>
                  <a:pt x="293" y="288"/>
                </a:lnTo>
                <a:lnTo>
                  <a:pt x="289" y="288"/>
                </a:lnTo>
                <a:lnTo>
                  <a:pt x="289" y="284"/>
                </a:lnTo>
                <a:lnTo>
                  <a:pt x="280" y="284"/>
                </a:lnTo>
                <a:lnTo>
                  <a:pt x="275" y="279"/>
                </a:lnTo>
                <a:lnTo>
                  <a:pt x="271" y="275"/>
                </a:lnTo>
                <a:lnTo>
                  <a:pt x="267" y="275"/>
                </a:lnTo>
                <a:lnTo>
                  <a:pt x="262" y="284"/>
                </a:lnTo>
                <a:lnTo>
                  <a:pt x="258" y="301"/>
                </a:lnTo>
                <a:lnTo>
                  <a:pt x="258" y="310"/>
                </a:lnTo>
                <a:lnTo>
                  <a:pt x="262" y="328"/>
                </a:lnTo>
                <a:lnTo>
                  <a:pt x="267" y="337"/>
                </a:lnTo>
                <a:lnTo>
                  <a:pt x="262" y="341"/>
                </a:lnTo>
                <a:lnTo>
                  <a:pt x="258" y="341"/>
                </a:lnTo>
                <a:lnTo>
                  <a:pt x="240" y="337"/>
                </a:lnTo>
                <a:lnTo>
                  <a:pt x="236" y="337"/>
                </a:lnTo>
                <a:lnTo>
                  <a:pt x="227" y="350"/>
                </a:lnTo>
                <a:lnTo>
                  <a:pt x="231" y="355"/>
                </a:lnTo>
                <a:lnTo>
                  <a:pt x="231" y="363"/>
                </a:lnTo>
                <a:lnTo>
                  <a:pt x="236" y="368"/>
                </a:lnTo>
                <a:lnTo>
                  <a:pt x="249" y="372"/>
                </a:lnTo>
                <a:lnTo>
                  <a:pt x="253" y="377"/>
                </a:lnTo>
                <a:lnTo>
                  <a:pt x="253" y="381"/>
                </a:lnTo>
                <a:lnTo>
                  <a:pt x="249" y="390"/>
                </a:lnTo>
                <a:lnTo>
                  <a:pt x="253" y="394"/>
                </a:lnTo>
                <a:lnTo>
                  <a:pt x="249" y="408"/>
                </a:lnTo>
                <a:lnTo>
                  <a:pt x="240" y="408"/>
                </a:lnTo>
                <a:lnTo>
                  <a:pt x="240" y="412"/>
                </a:lnTo>
                <a:lnTo>
                  <a:pt x="236" y="417"/>
                </a:lnTo>
                <a:lnTo>
                  <a:pt x="231" y="417"/>
                </a:lnTo>
                <a:lnTo>
                  <a:pt x="227" y="412"/>
                </a:lnTo>
                <a:lnTo>
                  <a:pt x="222" y="408"/>
                </a:lnTo>
                <a:lnTo>
                  <a:pt x="218" y="408"/>
                </a:lnTo>
                <a:lnTo>
                  <a:pt x="209" y="412"/>
                </a:lnTo>
                <a:lnTo>
                  <a:pt x="213" y="412"/>
                </a:lnTo>
                <a:lnTo>
                  <a:pt x="213" y="417"/>
                </a:lnTo>
                <a:lnTo>
                  <a:pt x="209" y="417"/>
                </a:lnTo>
                <a:lnTo>
                  <a:pt x="204" y="417"/>
                </a:lnTo>
                <a:lnTo>
                  <a:pt x="196" y="412"/>
                </a:lnTo>
                <a:lnTo>
                  <a:pt x="191" y="412"/>
                </a:lnTo>
                <a:lnTo>
                  <a:pt x="187" y="417"/>
                </a:lnTo>
                <a:lnTo>
                  <a:pt x="178" y="425"/>
                </a:lnTo>
                <a:lnTo>
                  <a:pt x="160" y="425"/>
                </a:lnTo>
                <a:lnTo>
                  <a:pt x="156" y="425"/>
                </a:lnTo>
                <a:lnTo>
                  <a:pt x="147" y="421"/>
                </a:lnTo>
                <a:lnTo>
                  <a:pt x="133" y="394"/>
                </a:lnTo>
                <a:lnTo>
                  <a:pt x="129" y="390"/>
                </a:lnTo>
                <a:lnTo>
                  <a:pt x="120" y="386"/>
                </a:lnTo>
                <a:lnTo>
                  <a:pt x="93" y="390"/>
                </a:lnTo>
                <a:lnTo>
                  <a:pt x="85" y="386"/>
                </a:lnTo>
                <a:lnTo>
                  <a:pt x="85" y="386"/>
                </a:lnTo>
                <a:lnTo>
                  <a:pt x="89" y="372"/>
                </a:lnTo>
                <a:lnTo>
                  <a:pt x="89" y="372"/>
                </a:lnTo>
                <a:lnTo>
                  <a:pt x="89" y="363"/>
                </a:lnTo>
                <a:lnTo>
                  <a:pt x="85" y="355"/>
                </a:lnTo>
                <a:lnTo>
                  <a:pt x="62" y="332"/>
                </a:lnTo>
                <a:lnTo>
                  <a:pt x="58" y="328"/>
                </a:lnTo>
                <a:lnTo>
                  <a:pt x="58" y="324"/>
                </a:lnTo>
                <a:lnTo>
                  <a:pt x="62" y="319"/>
                </a:lnTo>
                <a:lnTo>
                  <a:pt x="62" y="315"/>
                </a:lnTo>
                <a:lnTo>
                  <a:pt x="62" y="306"/>
                </a:lnTo>
                <a:lnTo>
                  <a:pt x="62" y="301"/>
                </a:lnTo>
                <a:lnTo>
                  <a:pt x="67" y="301"/>
                </a:lnTo>
                <a:lnTo>
                  <a:pt x="85" y="310"/>
                </a:lnTo>
                <a:lnTo>
                  <a:pt x="89" y="310"/>
                </a:lnTo>
                <a:lnTo>
                  <a:pt x="93" y="315"/>
                </a:lnTo>
                <a:lnTo>
                  <a:pt x="107" y="315"/>
                </a:lnTo>
                <a:lnTo>
                  <a:pt x="111" y="315"/>
                </a:lnTo>
                <a:lnTo>
                  <a:pt x="111" y="315"/>
                </a:lnTo>
                <a:lnTo>
                  <a:pt x="116" y="310"/>
                </a:lnTo>
                <a:lnTo>
                  <a:pt x="125" y="310"/>
                </a:lnTo>
                <a:lnTo>
                  <a:pt x="129" y="310"/>
                </a:lnTo>
                <a:lnTo>
                  <a:pt x="129" y="306"/>
                </a:lnTo>
                <a:lnTo>
                  <a:pt x="125" y="301"/>
                </a:lnTo>
                <a:lnTo>
                  <a:pt x="120" y="297"/>
                </a:lnTo>
                <a:lnTo>
                  <a:pt x="116" y="288"/>
                </a:lnTo>
                <a:lnTo>
                  <a:pt x="120" y="279"/>
                </a:lnTo>
                <a:lnTo>
                  <a:pt x="111" y="270"/>
                </a:lnTo>
                <a:lnTo>
                  <a:pt x="116" y="270"/>
                </a:lnTo>
                <a:lnTo>
                  <a:pt x="125" y="266"/>
                </a:lnTo>
                <a:lnTo>
                  <a:pt x="125" y="261"/>
                </a:lnTo>
                <a:lnTo>
                  <a:pt x="120" y="257"/>
                </a:lnTo>
                <a:lnTo>
                  <a:pt x="111" y="248"/>
                </a:lnTo>
                <a:lnTo>
                  <a:pt x="107" y="244"/>
                </a:lnTo>
                <a:lnTo>
                  <a:pt x="107" y="239"/>
                </a:lnTo>
                <a:lnTo>
                  <a:pt x="107" y="226"/>
                </a:lnTo>
                <a:lnTo>
                  <a:pt x="111" y="217"/>
                </a:lnTo>
                <a:lnTo>
                  <a:pt x="107" y="217"/>
                </a:lnTo>
                <a:lnTo>
                  <a:pt x="93" y="217"/>
                </a:lnTo>
                <a:lnTo>
                  <a:pt x="93" y="208"/>
                </a:lnTo>
                <a:lnTo>
                  <a:pt x="93" y="199"/>
                </a:lnTo>
                <a:lnTo>
                  <a:pt x="93" y="199"/>
                </a:lnTo>
                <a:lnTo>
                  <a:pt x="85" y="195"/>
                </a:lnTo>
                <a:lnTo>
                  <a:pt x="76" y="195"/>
                </a:lnTo>
                <a:lnTo>
                  <a:pt x="71" y="191"/>
                </a:lnTo>
                <a:lnTo>
                  <a:pt x="67" y="191"/>
                </a:lnTo>
                <a:lnTo>
                  <a:pt x="67" y="186"/>
                </a:lnTo>
                <a:lnTo>
                  <a:pt x="71" y="182"/>
                </a:lnTo>
                <a:lnTo>
                  <a:pt x="62" y="182"/>
                </a:lnTo>
                <a:lnTo>
                  <a:pt x="45" y="177"/>
                </a:lnTo>
                <a:lnTo>
                  <a:pt x="40" y="182"/>
                </a:lnTo>
                <a:lnTo>
                  <a:pt x="36" y="182"/>
                </a:lnTo>
                <a:lnTo>
                  <a:pt x="31" y="177"/>
                </a:lnTo>
                <a:lnTo>
                  <a:pt x="14" y="164"/>
                </a:lnTo>
                <a:lnTo>
                  <a:pt x="5" y="159"/>
                </a:lnTo>
                <a:lnTo>
                  <a:pt x="0" y="146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0" name="Freeform 1085">
            <a:extLst>
              <a:ext uri="{FF2B5EF4-FFF2-40B4-BE49-F238E27FC236}">
                <a16:creationId xmlns:a16="http://schemas.microsoft.com/office/drawing/2014/main" id="{063436C5-64B9-44E1-9332-A0154C2D52A5}"/>
              </a:ext>
            </a:extLst>
          </p:cNvPr>
          <p:cNvSpPr>
            <a:spLocks/>
          </p:cNvSpPr>
          <p:nvPr/>
        </p:nvSpPr>
        <p:spPr bwMode="auto">
          <a:xfrm>
            <a:off x="5746855" y="3329549"/>
            <a:ext cx="357188" cy="379512"/>
          </a:xfrm>
          <a:custGeom>
            <a:avLst/>
            <a:gdLst>
              <a:gd name="T0" fmla="*/ 18 w 400"/>
              <a:gd name="T1" fmla="*/ 111 h 425"/>
              <a:gd name="T2" fmla="*/ 9 w 400"/>
              <a:gd name="T3" fmla="*/ 97 h 425"/>
              <a:gd name="T4" fmla="*/ 27 w 400"/>
              <a:gd name="T5" fmla="*/ 93 h 425"/>
              <a:gd name="T6" fmla="*/ 36 w 400"/>
              <a:gd name="T7" fmla="*/ 71 h 425"/>
              <a:gd name="T8" fmla="*/ 54 w 400"/>
              <a:gd name="T9" fmla="*/ 53 h 425"/>
              <a:gd name="T10" fmla="*/ 54 w 400"/>
              <a:gd name="T11" fmla="*/ 44 h 425"/>
              <a:gd name="T12" fmla="*/ 62 w 400"/>
              <a:gd name="T13" fmla="*/ 31 h 425"/>
              <a:gd name="T14" fmla="*/ 93 w 400"/>
              <a:gd name="T15" fmla="*/ 26 h 425"/>
              <a:gd name="T16" fmla="*/ 116 w 400"/>
              <a:gd name="T17" fmla="*/ 22 h 425"/>
              <a:gd name="T18" fmla="*/ 147 w 400"/>
              <a:gd name="T19" fmla="*/ 4 h 425"/>
              <a:gd name="T20" fmla="*/ 156 w 400"/>
              <a:gd name="T21" fmla="*/ 13 h 425"/>
              <a:gd name="T22" fmla="*/ 156 w 400"/>
              <a:gd name="T23" fmla="*/ 26 h 425"/>
              <a:gd name="T24" fmla="*/ 160 w 400"/>
              <a:gd name="T25" fmla="*/ 49 h 425"/>
              <a:gd name="T26" fmla="*/ 169 w 400"/>
              <a:gd name="T27" fmla="*/ 58 h 425"/>
              <a:gd name="T28" fmla="*/ 182 w 400"/>
              <a:gd name="T29" fmla="*/ 66 h 425"/>
              <a:gd name="T30" fmla="*/ 231 w 400"/>
              <a:gd name="T31" fmla="*/ 66 h 425"/>
              <a:gd name="T32" fmla="*/ 262 w 400"/>
              <a:gd name="T33" fmla="*/ 66 h 425"/>
              <a:gd name="T34" fmla="*/ 289 w 400"/>
              <a:gd name="T35" fmla="*/ 62 h 425"/>
              <a:gd name="T36" fmla="*/ 315 w 400"/>
              <a:gd name="T37" fmla="*/ 80 h 425"/>
              <a:gd name="T38" fmla="*/ 333 w 400"/>
              <a:gd name="T39" fmla="*/ 84 h 425"/>
              <a:gd name="T40" fmla="*/ 351 w 400"/>
              <a:gd name="T41" fmla="*/ 106 h 425"/>
              <a:gd name="T42" fmla="*/ 333 w 400"/>
              <a:gd name="T43" fmla="*/ 115 h 425"/>
              <a:gd name="T44" fmla="*/ 346 w 400"/>
              <a:gd name="T45" fmla="*/ 120 h 425"/>
              <a:gd name="T46" fmla="*/ 342 w 400"/>
              <a:gd name="T47" fmla="*/ 142 h 425"/>
              <a:gd name="T48" fmla="*/ 351 w 400"/>
              <a:gd name="T49" fmla="*/ 151 h 425"/>
              <a:gd name="T50" fmla="*/ 351 w 400"/>
              <a:gd name="T51" fmla="*/ 168 h 425"/>
              <a:gd name="T52" fmla="*/ 342 w 400"/>
              <a:gd name="T53" fmla="*/ 191 h 425"/>
              <a:gd name="T54" fmla="*/ 355 w 400"/>
              <a:gd name="T55" fmla="*/ 191 h 425"/>
              <a:gd name="T56" fmla="*/ 378 w 400"/>
              <a:gd name="T57" fmla="*/ 195 h 425"/>
              <a:gd name="T58" fmla="*/ 400 w 400"/>
              <a:gd name="T59" fmla="*/ 217 h 425"/>
              <a:gd name="T60" fmla="*/ 351 w 400"/>
              <a:gd name="T61" fmla="*/ 226 h 425"/>
              <a:gd name="T62" fmla="*/ 338 w 400"/>
              <a:gd name="T63" fmla="*/ 230 h 425"/>
              <a:gd name="T64" fmla="*/ 329 w 400"/>
              <a:gd name="T65" fmla="*/ 235 h 425"/>
              <a:gd name="T66" fmla="*/ 329 w 400"/>
              <a:gd name="T67" fmla="*/ 261 h 425"/>
              <a:gd name="T68" fmla="*/ 311 w 400"/>
              <a:gd name="T69" fmla="*/ 288 h 425"/>
              <a:gd name="T70" fmla="*/ 302 w 400"/>
              <a:gd name="T71" fmla="*/ 284 h 425"/>
              <a:gd name="T72" fmla="*/ 289 w 400"/>
              <a:gd name="T73" fmla="*/ 284 h 425"/>
              <a:gd name="T74" fmla="*/ 267 w 400"/>
              <a:gd name="T75" fmla="*/ 275 h 425"/>
              <a:gd name="T76" fmla="*/ 262 w 400"/>
              <a:gd name="T77" fmla="*/ 328 h 425"/>
              <a:gd name="T78" fmla="*/ 240 w 400"/>
              <a:gd name="T79" fmla="*/ 337 h 425"/>
              <a:gd name="T80" fmla="*/ 231 w 400"/>
              <a:gd name="T81" fmla="*/ 363 h 425"/>
              <a:gd name="T82" fmla="*/ 253 w 400"/>
              <a:gd name="T83" fmla="*/ 381 h 425"/>
              <a:gd name="T84" fmla="*/ 240 w 400"/>
              <a:gd name="T85" fmla="*/ 408 h 425"/>
              <a:gd name="T86" fmla="*/ 227 w 400"/>
              <a:gd name="T87" fmla="*/ 412 h 425"/>
              <a:gd name="T88" fmla="*/ 213 w 400"/>
              <a:gd name="T89" fmla="*/ 412 h 425"/>
              <a:gd name="T90" fmla="*/ 196 w 400"/>
              <a:gd name="T91" fmla="*/ 412 h 425"/>
              <a:gd name="T92" fmla="*/ 160 w 400"/>
              <a:gd name="T93" fmla="*/ 425 h 425"/>
              <a:gd name="T94" fmla="*/ 129 w 400"/>
              <a:gd name="T95" fmla="*/ 390 h 425"/>
              <a:gd name="T96" fmla="*/ 85 w 400"/>
              <a:gd name="T97" fmla="*/ 386 h 425"/>
              <a:gd name="T98" fmla="*/ 85 w 400"/>
              <a:gd name="T99" fmla="*/ 355 h 425"/>
              <a:gd name="T100" fmla="*/ 62 w 400"/>
              <a:gd name="T101" fmla="*/ 319 h 425"/>
              <a:gd name="T102" fmla="*/ 67 w 400"/>
              <a:gd name="T103" fmla="*/ 301 h 425"/>
              <a:gd name="T104" fmla="*/ 107 w 400"/>
              <a:gd name="T105" fmla="*/ 315 h 425"/>
              <a:gd name="T106" fmla="*/ 125 w 400"/>
              <a:gd name="T107" fmla="*/ 310 h 425"/>
              <a:gd name="T108" fmla="*/ 120 w 400"/>
              <a:gd name="T109" fmla="*/ 297 h 425"/>
              <a:gd name="T110" fmla="*/ 116 w 400"/>
              <a:gd name="T111" fmla="*/ 270 h 425"/>
              <a:gd name="T112" fmla="*/ 111 w 400"/>
              <a:gd name="T113" fmla="*/ 248 h 425"/>
              <a:gd name="T114" fmla="*/ 111 w 400"/>
              <a:gd name="T115" fmla="*/ 217 h 425"/>
              <a:gd name="T116" fmla="*/ 93 w 400"/>
              <a:gd name="T117" fmla="*/ 199 h 425"/>
              <a:gd name="T118" fmla="*/ 71 w 400"/>
              <a:gd name="T119" fmla="*/ 191 h 425"/>
              <a:gd name="T120" fmla="*/ 62 w 400"/>
              <a:gd name="T121" fmla="*/ 182 h 425"/>
              <a:gd name="T122" fmla="*/ 31 w 400"/>
              <a:gd name="T123" fmla="*/ 177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0" h="425">
                <a:moveTo>
                  <a:pt x="0" y="146"/>
                </a:moveTo>
                <a:lnTo>
                  <a:pt x="5" y="124"/>
                </a:lnTo>
                <a:lnTo>
                  <a:pt x="9" y="106"/>
                </a:lnTo>
                <a:lnTo>
                  <a:pt x="18" y="111"/>
                </a:lnTo>
                <a:lnTo>
                  <a:pt x="18" y="111"/>
                </a:lnTo>
                <a:lnTo>
                  <a:pt x="18" y="102"/>
                </a:lnTo>
                <a:lnTo>
                  <a:pt x="9" y="97"/>
                </a:lnTo>
                <a:lnTo>
                  <a:pt x="9" y="97"/>
                </a:lnTo>
                <a:lnTo>
                  <a:pt x="14" y="93"/>
                </a:lnTo>
                <a:lnTo>
                  <a:pt x="22" y="97"/>
                </a:lnTo>
                <a:lnTo>
                  <a:pt x="27" y="97"/>
                </a:lnTo>
                <a:lnTo>
                  <a:pt x="27" y="93"/>
                </a:lnTo>
                <a:lnTo>
                  <a:pt x="22" y="84"/>
                </a:lnTo>
                <a:lnTo>
                  <a:pt x="27" y="80"/>
                </a:lnTo>
                <a:lnTo>
                  <a:pt x="36" y="71"/>
                </a:lnTo>
                <a:lnTo>
                  <a:pt x="36" y="71"/>
                </a:lnTo>
                <a:lnTo>
                  <a:pt x="45" y="66"/>
                </a:lnTo>
                <a:lnTo>
                  <a:pt x="49" y="62"/>
                </a:lnTo>
                <a:lnTo>
                  <a:pt x="45" y="58"/>
                </a:lnTo>
                <a:lnTo>
                  <a:pt x="54" y="53"/>
                </a:lnTo>
                <a:lnTo>
                  <a:pt x="58" y="49"/>
                </a:lnTo>
                <a:lnTo>
                  <a:pt x="58" y="44"/>
                </a:lnTo>
                <a:lnTo>
                  <a:pt x="58" y="44"/>
                </a:lnTo>
                <a:lnTo>
                  <a:pt x="54" y="44"/>
                </a:lnTo>
                <a:lnTo>
                  <a:pt x="54" y="44"/>
                </a:lnTo>
                <a:lnTo>
                  <a:pt x="58" y="35"/>
                </a:lnTo>
                <a:lnTo>
                  <a:pt x="58" y="35"/>
                </a:lnTo>
                <a:lnTo>
                  <a:pt x="62" y="31"/>
                </a:lnTo>
                <a:lnTo>
                  <a:pt x="62" y="31"/>
                </a:lnTo>
                <a:lnTo>
                  <a:pt x="71" y="31"/>
                </a:lnTo>
                <a:lnTo>
                  <a:pt x="85" y="26"/>
                </a:lnTo>
                <a:lnTo>
                  <a:pt x="93" y="26"/>
                </a:lnTo>
                <a:lnTo>
                  <a:pt x="93" y="18"/>
                </a:lnTo>
                <a:lnTo>
                  <a:pt x="89" y="9"/>
                </a:lnTo>
                <a:lnTo>
                  <a:pt x="93" y="9"/>
                </a:lnTo>
                <a:lnTo>
                  <a:pt x="116" y="22"/>
                </a:lnTo>
                <a:lnTo>
                  <a:pt x="120" y="18"/>
                </a:lnTo>
                <a:lnTo>
                  <a:pt x="129" y="4"/>
                </a:lnTo>
                <a:lnTo>
                  <a:pt x="138" y="0"/>
                </a:lnTo>
                <a:lnTo>
                  <a:pt x="147" y="4"/>
                </a:lnTo>
                <a:lnTo>
                  <a:pt x="147" y="4"/>
                </a:lnTo>
                <a:lnTo>
                  <a:pt x="147" y="9"/>
                </a:lnTo>
                <a:lnTo>
                  <a:pt x="151" y="9"/>
                </a:lnTo>
                <a:lnTo>
                  <a:pt x="156" y="13"/>
                </a:lnTo>
                <a:lnTo>
                  <a:pt x="173" y="18"/>
                </a:lnTo>
                <a:lnTo>
                  <a:pt x="164" y="26"/>
                </a:lnTo>
                <a:lnTo>
                  <a:pt x="160" y="26"/>
                </a:lnTo>
                <a:lnTo>
                  <a:pt x="156" y="26"/>
                </a:lnTo>
                <a:lnTo>
                  <a:pt x="151" y="31"/>
                </a:lnTo>
                <a:lnTo>
                  <a:pt x="156" y="35"/>
                </a:lnTo>
                <a:lnTo>
                  <a:pt x="156" y="44"/>
                </a:lnTo>
                <a:lnTo>
                  <a:pt x="160" y="49"/>
                </a:lnTo>
                <a:lnTo>
                  <a:pt x="164" y="49"/>
                </a:lnTo>
                <a:lnTo>
                  <a:pt x="164" y="53"/>
                </a:lnTo>
                <a:lnTo>
                  <a:pt x="164" y="53"/>
                </a:lnTo>
                <a:lnTo>
                  <a:pt x="169" y="58"/>
                </a:lnTo>
                <a:lnTo>
                  <a:pt x="169" y="58"/>
                </a:lnTo>
                <a:lnTo>
                  <a:pt x="173" y="62"/>
                </a:lnTo>
                <a:lnTo>
                  <a:pt x="182" y="66"/>
                </a:lnTo>
                <a:lnTo>
                  <a:pt x="182" y="66"/>
                </a:lnTo>
                <a:lnTo>
                  <a:pt x="182" y="62"/>
                </a:lnTo>
                <a:lnTo>
                  <a:pt x="200" y="58"/>
                </a:lnTo>
                <a:lnTo>
                  <a:pt x="218" y="58"/>
                </a:lnTo>
                <a:lnTo>
                  <a:pt x="231" y="66"/>
                </a:lnTo>
                <a:lnTo>
                  <a:pt x="244" y="71"/>
                </a:lnTo>
                <a:lnTo>
                  <a:pt x="244" y="71"/>
                </a:lnTo>
                <a:lnTo>
                  <a:pt x="249" y="71"/>
                </a:lnTo>
                <a:lnTo>
                  <a:pt x="262" y="66"/>
                </a:lnTo>
                <a:lnTo>
                  <a:pt x="275" y="62"/>
                </a:lnTo>
                <a:lnTo>
                  <a:pt x="280" y="58"/>
                </a:lnTo>
                <a:lnTo>
                  <a:pt x="284" y="62"/>
                </a:lnTo>
                <a:lnTo>
                  <a:pt x="289" y="62"/>
                </a:lnTo>
                <a:lnTo>
                  <a:pt x="289" y="71"/>
                </a:lnTo>
                <a:lnTo>
                  <a:pt x="302" y="75"/>
                </a:lnTo>
                <a:lnTo>
                  <a:pt x="311" y="80"/>
                </a:lnTo>
                <a:lnTo>
                  <a:pt x="315" y="80"/>
                </a:lnTo>
                <a:lnTo>
                  <a:pt x="320" y="80"/>
                </a:lnTo>
                <a:lnTo>
                  <a:pt x="329" y="80"/>
                </a:lnTo>
                <a:lnTo>
                  <a:pt x="333" y="84"/>
                </a:lnTo>
                <a:lnTo>
                  <a:pt x="333" y="84"/>
                </a:lnTo>
                <a:lnTo>
                  <a:pt x="338" y="89"/>
                </a:lnTo>
                <a:lnTo>
                  <a:pt x="342" y="89"/>
                </a:lnTo>
                <a:lnTo>
                  <a:pt x="346" y="89"/>
                </a:lnTo>
                <a:lnTo>
                  <a:pt x="351" y="106"/>
                </a:lnTo>
                <a:lnTo>
                  <a:pt x="346" y="106"/>
                </a:lnTo>
                <a:lnTo>
                  <a:pt x="342" y="111"/>
                </a:lnTo>
                <a:lnTo>
                  <a:pt x="338" y="111"/>
                </a:lnTo>
                <a:lnTo>
                  <a:pt x="333" y="115"/>
                </a:lnTo>
                <a:lnTo>
                  <a:pt x="333" y="115"/>
                </a:lnTo>
                <a:lnTo>
                  <a:pt x="333" y="120"/>
                </a:lnTo>
                <a:lnTo>
                  <a:pt x="342" y="120"/>
                </a:lnTo>
                <a:lnTo>
                  <a:pt x="346" y="120"/>
                </a:lnTo>
                <a:lnTo>
                  <a:pt x="355" y="133"/>
                </a:lnTo>
                <a:lnTo>
                  <a:pt x="351" y="137"/>
                </a:lnTo>
                <a:lnTo>
                  <a:pt x="346" y="142"/>
                </a:lnTo>
                <a:lnTo>
                  <a:pt x="342" y="142"/>
                </a:lnTo>
                <a:lnTo>
                  <a:pt x="346" y="146"/>
                </a:lnTo>
                <a:lnTo>
                  <a:pt x="346" y="146"/>
                </a:lnTo>
                <a:lnTo>
                  <a:pt x="351" y="146"/>
                </a:lnTo>
                <a:lnTo>
                  <a:pt x="351" y="151"/>
                </a:lnTo>
                <a:lnTo>
                  <a:pt x="351" y="155"/>
                </a:lnTo>
                <a:lnTo>
                  <a:pt x="351" y="159"/>
                </a:lnTo>
                <a:lnTo>
                  <a:pt x="351" y="164"/>
                </a:lnTo>
                <a:lnTo>
                  <a:pt x="351" y="168"/>
                </a:lnTo>
                <a:lnTo>
                  <a:pt x="351" y="168"/>
                </a:lnTo>
                <a:lnTo>
                  <a:pt x="342" y="177"/>
                </a:lnTo>
                <a:lnTo>
                  <a:pt x="342" y="186"/>
                </a:lnTo>
                <a:lnTo>
                  <a:pt x="342" y="191"/>
                </a:lnTo>
                <a:lnTo>
                  <a:pt x="346" y="195"/>
                </a:lnTo>
                <a:lnTo>
                  <a:pt x="346" y="191"/>
                </a:lnTo>
                <a:lnTo>
                  <a:pt x="351" y="191"/>
                </a:lnTo>
                <a:lnTo>
                  <a:pt x="355" y="191"/>
                </a:lnTo>
                <a:lnTo>
                  <a:pt x="360" y="199"/>
                </a:lnTo>
                <a:lnTo>
                  <a:pt x="364" y="199"/>
                </a:lnTo>
                <a:lnTo>
                  <a:pt x="364" y="199"/>
                </a:lnTo>
                <a:lnTo>
                  <a:pt x="378" y="195"/>
                </a:lnTo>
                <a:lnTo>
                  <a:pt x="386" y="195"/>
                </a:lnTo>
                <a:lnTo>
                  <a:pt x="395" y="195"/>
                </a:lnTo>
                <a:lnTo>
                  <a:pt x="400" y="195"/>
                </a:lnTo>
                <a:lnTo>
                  <a:pt x="400" y="217"/>
                </a:lnTo>
                <a:lnTo>
                  <a:pt x="400" y="222"/>
                </a:lnTo>
                <a:lnTo>
                  <a:pt x="391" y="222"/>
                </a:lnTo>
                <a:lnTo>
                  <a:pt x="364" y="226"/>
                </a:lnTo>
                <a:lnTo>
                  <a:pt x="351" y="226"/>
                </a:lnTo>
                <a:lnTo>
                  <a:pt x="346" y="230"/>
                </a:lnTo>
                <a:lnTo>
                  <a:pt x="342" y="230"/>
                </a:lnTo>
                <a:lnTo>
                  <a:pt x="342" y="230"/>
                </a:lnTo>
                <a:lnTo>
                  <a:pt x="338" y="230"/>
                </a:lnTo>
                <a:lnTo>
                  <a:pt x="333" y="230"/>
                </a:lnTo>
                <a:lnTo>
                  <a:pt x="333" y="235"/>
                </a:lnTo>
                <a:lnTo>
                  <a:pt x="329" y="235"/>
                </a:lnTo>
                <a:lnTo>
                  <a:pt x="329" y="235"/>
                </a:lnTo>
                <a:lnTo>
                  <a:pt x="329" y="244"/>
                </a:lnTo>
                <a:lnTo>
                  <a:pt x="329" y="253"/>
                </a:lnTo>
                <a:lnTo>
                  <a:pt x="333" y="257"/>
                </a:lnTo>
                <a:lnTo>
                  <a:pt x="329" y="261"/>
                </a:lnTo>
                <a:lnTo>
                  <a:pt x="324" y="261"/>
                </a:lnTo>
                <a:lnTo>
                  <a:pt x="320" y="270"/>
                </a:lnTo>
                <a:lnTo>
                  <a:pt x="315" y="279"/>
                </a:lnTo>
                <a:lnTo>
                  <a:pt x="311" y="288"/>
                </a:lnTo>
                <a:lnTo>
                  <a:pt x="311" y="288"/>
                </a:lnTo>
                <a:lnTo>
                  <a:pt x="307" y="288"/>
                </a:lnTo>
                <a:lnTo>
                  <a:pt x="307" y="284"/>
                </a:lnTo>
                <a:lnTo>
                  <a:pt x="302" y="284"/>
                </a:lnTo>
                <a:lnTo>
                  <a:pt x="298" y="288"/>
                </a:lnTo>
                <a:lnTo>
                  <a:pt x="293" y="288"/>
                </a:lnTo>
                <a:lnTo>
                  <a:pt x="289" y="288"/>
                </a:lnTo>
                <a:lnTo>
                  <a:pt x="289" y="284"/>
                </a:lnTo>
                <a:lnTo>
                  <a:pt x="280" y="284"/>
                </a:lnTo>
                <a:lnTo>
                  <a:pt x="275" y="279"/>
                </a:lnTo>
                <a:lnTo>
                  <a:pt x="271" y="275"/>
                </a:lnTo>
                <a:lnTo>
                  <a:pt x="267" y="275"/>
                </a:lnTo>
                <a:lnTo>
                  <a:pt x="262" y="284"/>
                </a:lnTo>
                <a:lnTo>
                  <a:pt x="258" y="301"/>
                </a:lnTo>
                <a:lnTo>
                  <a:pt x="258" y="310"/>
                </a:lnTo>
                <a:lnTo>
                  <a:pt x="262" y="328"/>
                </a:lnTo>
                <a:lnTo>
                  <a:pt x="267" y="337"/>
                </a:lnTo>
                <a:lnTo>
                  <a:pt x="262" y="341"/>
                </a:lnTo>
                <a:lnTo>
                  <a:pt x="258" y="341"/>
                </a:lnTo>
                <a:lnTo>
                  <a:pt x="240" y="337"/>
                </a:lnTo>
                <a:lnTo>
                  <a:pt x="236" y="337"/>
                </a:lnTo>
                <a:lnTo>
                  <a:pt x="227" y="350"/>
                </a:lnTo>
                <a:lnTo>
                  <a:pt x="231" y="355"/>
                </a:lnTo>
                <a:lnTo>
                  <a:pt x="231" y="363"/>
                </a:lnTo>
                <a:lnTo>
                  <a:pt x="236" y="368"/>
                </a:lnTo>
                <a:lnTo>
                  <a:pt x="249" y="372"/>
                </a:lnTo>
                <a:lnTo>
                  <a:pt x="253" y="377"/>
                </a:lnTo>
                <a:lnTo>
                  <a:pt x="253" y="381"/>
                </a:lnTo>
                <a:lnTo>
                  <a:pt x="249" y="390"/>
                </a:lnTo>
                <a:lnTo>
                  <a:pt x="253" y="394"/>
                </a:lnTo>
                <a:lnTo>
                  <a:pt x="249" y="408"/>
                </a:lnTo>
                <a:lnTo>
                  <a:pt x="240" y="408"/>
                </a:lnTo>
                <a:lnTo>
                  <a:pt x="240" y="412"/>
                </a:lnTo>
                <a:lnTo>
                  <a:pt x="236" y="417"/>
                </a:lnTo>
                <a:lnTo>
                  <a:pt x="231" y="417"/>
                </a:lnTo>
                <a:lnTo>
                  <a:pt x="227" y="412"/>
                </a:lnTo>
                <a:lnTo>
                  <a:pt x="222" y="408"/>
                </a:lnTo>
                <a:lnTo>
                  <a:pt x="218" y="408"/>
                </a:lnTo>
                <a:lnTo>
                  <a:pt x="209" y="412"/>
                </a:lnTo>
                <a:lnTo>
                  <a:pt x="213" y="412"/>
                </a:lnTo>
                <a:lnTo>
                  <a:pt x="213" y="417"/>
                </a:lnTo>
                <a:lnTo>
                  <a:pt x="209" y="417"/>
                </a:lnTo>
                <a:lnTo>
                  <a:pt x="204" y="417"/>
                </a:lnTo>
                <a:lnTo>
                  <a:pt x="196" y="412"/>
                </a:lnTo>
                <a:lnTo>
                  <a:pt x="191" y="412"/>
                </a:lnTo>
                <a:lnTo>
                  <a:pt x="187" y="417"/>
                </a:lnTo>
                <a:lnTo>
                  <a:pt x="178" y="425"/>
                </a:lnTo>
                <a:lnTo>
                  <a:pt x="160" y="425"/>
                </a:lnTo>
                <a:lnTo>
                  <a:pt x="156" y="425"/>
                </a:lnTo>
                <a:lnTo>
                  <a:pt x="147" y="421"/>
                </a:lnTo>
                <a:lnTo>
                  <a:pt x="133" y="394"/>
                </a:lnTo>
                <a:lnTo>
                  <a:pt x="129" y="390"/>
                </a:lnTo>
                <a:lnTo>
                  <a:pt x="120" y="386"/>
                </a:lnTo>
                <a:lnTo>
                  <a:pt x="93" y="390"/>
                </a:lnTo>
                <a:lnTo>
                  <a:pt x="85" y="386"/>
                </a:lnTo>
                <a:lnTo>
                  <a:pt x="85" y="386"/>
                </a:lnTo>
                <a:lnTo>
                  <a:pt x="89" y="372"/>
                </a:lnTo>
                <a:lnTo>
                  <a:pt x="89" y="372"/>
                </a:lnTo>
                <a:lnTo>
                  <a:pt x="89" y="363"/>
                </a:lnTo>
                <a:lnTo>
                  <a:pt x="85" y="355"/>
                </a:lnTo>
                <a:lnTo>
                  <a:pt x="62" y="332"/>
                </a:lnTo>
                <a:lnTo>
                  <a:pt x="58" y="328"/>
                </a:lnTo>
                <a:lnTo>
                  <a:pt x="58" y="324"/>
                </a:lnTo>
                <a:lnTo>
                  <a:pt x="62" y="319"/>
                </a:lnTo>
                <a:lnTo>
                  <a:pt x="62" y="315"/>
                </a:lnTo>
                <a:lnTo>
                  <a:pt x="62" y="306"/>
                </a:lnTo>
                <a:lnTo>
                  <a:pt x="62" y="301"/>
                </a:lnTo>
                <a:lnTo>
                  <a:pt x="67" y="301"/>
                </a:lnTo>
                <a:lnTo>
                  <a:pt x="85" y="310"/>
                </a:lnTo>
                <a:lnTo>
                  <a:pt x="89" y="310"/>
                </a:lnTo>
                <a:lnTo>
                  <a:pt x="93" y="315"/>
                </a:lnTo>
                <a:lnTo>
                  <a:pt x="107" y="315"/>
                </a:lnTo>
                <a:lnTo>
                  <a:pt x="111" y="315"/>
                </a:lnTo>
                <a:lnTo>
                  <a:pt x="111" y="315"/>
                </a:lnTo>
                <a:lnTo>
                  <a:pt x="116" y="310"/>
                </a:lnTo>
                <a:lnTo>
                  <a:pt x="125" y="310"/>
                </a:lnTo>
                <a:lnTo>
                  <a:pt x="129" y="310"/>
                </a:lnTo>
                <a:lnTo>
                  <a:pt x="129" y="306"/>
                </a:lnTo>
                <a:lnTo>
                  <a:pt x="125" y="301"/>
                </a:lnTo>
                <a:lnTo>
                  <a:pt x="120" y="297"/>
                </a:lnTo>
                <a:lnTo>
                  <a:pt x="116" y="288"/>
                </a:lnTo>
                <a:lnTo>
                  <a:pt x="120" y="279"/>
                </a:lnTo>
                <a:lnTo>
                  <a:pt x="111" y="270"/>
                </a:lnTo>
                <a:lnTo>
                  <a:pt x="116" y="270"/>
                </a:lnTo>
                <a:lnTo>
                  <a:pt x="125" y="266"/>
                </a:lnTo>
                <a:lnTo>
                  <a:pt x="125" y="261"/>
                </a:lnTo>
                <a:lnTo>
                  <a:pt x="120" y="257"/>
                </a:lnTo>
                <a:lnTo>
                  <a:pt x="111" y="248"/>
                </a:lnTo>
                <a:lnTo>
                  <a:pt x="107" y="244"/>
                </a:lnTo>
                <a:lnTo>
                  <a:pt x="107" y="239"/>
                </a:lnTo>
                <a:lnTo>
                  <a:pt x="107" y="226"/>
                </a:lnTo>
                <a:lnTo>
                  <a:pt x="111" y="217"/>
                </a:lnTo>
                <a:lnTo>
                  <a:pt x="107" y="217"/>
                </a:lnTo>
                <a:lnTo>
                  <a:pt x="93" y="217"/>
                </a:lnTo>
                <a:lnTo>
                  <a:pt x="93" y="208"/>
                </a:lnTo>
                <a:lnTo>
                  <a:pt x="93" y="199"/>
                </a:lnTo>
                <a:lnTo>
                  <a:pt x="93" y="199"/>
                </a:lnTo>
                <a:lnTo>
                  <a:pt x="85" y="195"/>
                </a:lnTo>
                <a:lnTo>
                  <a:pt x="76" y="195"/>
                </a:lnTo>
                <a:lnTo>
                  <a:pt x="71" y="191"/>
                </a:lnTo>
                <a:lnTo>
                  <a:pt x="67" y="191"/>
                </a:lnTo>
                <a:lnTo>
                  <a:pt x="67" y="186"/>
                </a:lnTo>
                <a:lnTo>
                  <a:pt x="71" y="182"/>
                </a:lnTo>
                <a:lnTo>
                  <a:pt x="62" y="182"/>
                </a:lnTo>
                <a:lnTo>
                  <a:pt x="45" y="177"/>
                </a:lnTo>
                <a:lnTo>
                  <a:pt x="40" y="182"/>
                </a:lnTo>
                <a:lnTo>
                  <a:pt x="36" y="182"/>
                </a:lnTo>
                <a:lnTo>
                  <a:pt x="31" y="177"/>
                </a:lnTo>
                <a:lnTo>
                  <a:pt x="14" y="164"/>
                </a:lnTo>
                <a:lnTo>
                  <a:pt x="5" y="159"/>
                </a:lnTo>
                <a:lnTo>
                  <a:pt x="0" y="14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1" name="Freeform 1086">
            <a:extLst>
              <a:ext uri="{FF2B5EF4-FFF2-40B4-BE49-F238E27FC236}">
                <a16:creationId xmlns:a16="http://schemas.microsoft.com/office/drawing/2014/main" id="{1206536E-0414-4556-AECA-D6CF34F36087}"/>
              </a:ext>
            </a:extLst>
          </p:cNvPr>
          <p:cNvSpPr>
            <a:spLocks/>
          </p:cNvSpPr>
          <p:nvPr/>
        </p:nvSpPr>
        <p:spPr bwMode="auto">
          <a:xfrm>
            <a:off x="5286978" y="3008974"/>
            <a:ext cx="134839" cy="114300"/>
          </a:xfrm>
          <a:custGeom>
            <a:avLst/>
            <a:gdLst>
              <a:gd name="T0" fmla="*/ 5 w 151"/>
              <a:gd name="T1" fmla="*/ 26 h 128"/>
              <a:gd name="T2" fmla="*/ 9 w 151"/>
              <a:gd name="T3" fmla="*/ 22 h 128"/>
              <a:gd name="T4" fmla="*/ 5 w 151"/>
              <a:gd name="T5" fmla="*/ 22 h 128"/>
              <a:gd name="T6" fmla="*/ 9 w 151"/>
              <a:gd name="T7" fmla="*/ 13 h 128"/>
              <a:gd name="T8" fmla="*/ 18 w 151"/>
              <a:gd name="T9" fmla="*/ 18 h 128"/>
              <a:gd name="T10" fmla="*/ 27 w 151"/>
              <a:gd name="T11" fmla="*/ 13 h 128"/>
              <a:gd name="T12" fmla="*/ 36 w 151"/>
              <a:gd name="T13" fmla="*/ 13 h 128"/>
              <a:gd name="T14" fmla="*/ 40 w 151"/>
              <a:gd name="T15" fmla="*/ 4 h 128"/>
              <a:gd name="T16" fmla="*/ 54 w 151"/>
              <a:gd name="T17" fmla="*/ 9 h 128"/>
              <a:gd name="T18" fmla="*/ 54 w 151"/>
              <a:gd name="T19" fmla="*/ 13 h 128"/>
              <a:gd name="T20" fmla="*/ 54 w 151"/>
              <a:gd name="T21" fmla="*/ 13 h 128"/>
              <a:gd name="T22" fmla="*/ 58 w 151"/>
              <a:gd name="T23" fmla="*/ 22 h 128"/>
              <a:gd name="T24" fmla="*/ 67 w 151"/>
              <a:gd name="T25" fmla="*/ 22 h 128"/>
              <a:gd name="T26" fmla="*/ 80 w 151"/>
              <a:gd name="T27" fmla="*/ 18 h 128"/>
              <a:gd name="T28" fmla="*/ 85 w 151"/>
              <a:gd name="T29" fmla="*/ 13 h 128"/>
              <a:gd name="T30" fmla="*/ 94 w 151"/>
              <a:gd name="T31" fmla="*/ 9 h 128"/>
              <a:gd name="T32" fmla="*/ 98 w 151"/>
              <a:gd name="T33" fmla="*/ 9 h 128"/>
              <a:gd name="T34" fmla="*/ 107 w 151"/>
              <a:gd name="T35" fmla="*/ 4 h 128"/>
              <a:gd name="T36" fmla="*/ 111 w 151"/>
              <a:gd name="T37" fmla="*/ 4 h 128"/>
              <a:gd name="T38" fmla="*/ 116 w 151"/>
              <a:gd name="T39" fmla="*/ 0 h 128"/>
              <a:gd name="T40" fmla="*/ 120 w 151"/>
              <a:gd name="T41" fmla="*/ 0 h 128"/>
              <a:gd name="T42" fmla="*/ 120 w 151"/>
              <a:gd name="T43" fmla="*/ 4 h 128"/>
              <a:gd name="T44" fmla="*/ 120 w 151"/>
              <a:gd name="T45" fmla="*/ 13 h 128"/>
              <a:gd name="T46" fmla="*/ 111 w 151"/>
              <a:gd name="T47" fmla="*/ 22 h 128"/>
              <a:gd name="T48" fmla="*/ 111 w 151"/>
              <a:gd name="T49" fmla="*/ 31 h 128"/>
              <a:gd name="T50" fmla="*/ 107 w 151"/>
              <a:gd name="T51" fmla="*/ 40 h 128"/>
              <a:gd name="T52" fmla="*/ 116 w 151"/>
              <a:gd name="T53" fmla="*/ 57 h 128"/>
              <a:gd name="T54" fmla="*/ 125 w 151"/>
              <a:gd name="T55" fmla="*/ 49 h 128"/>
              <a:gd name="T56" fmla="*/ 120 w 151"/>
              <a:gd name="T57" fmla="*/ 44 h 128"/>
              <a:gd name="T58" fmla="*/ 120 w 151"/>
              <a:gd name="T59" fmla="*/ 35 h 128"/>
              <a:gd name="T60" fmla="*/ 134 w 151"/>
              <a:gd name="T61" fmla="*/ 31 h 128"/>
              <a:gd name="T62" fmla="*/ 142 w 151"/>
              <a:gd name="T63" fmla="*/ 31 h 128"/>
              <a:gd name="T64" fmla="*/ 151 w 151"/>
              <a:gd name="T65" fmla="*/ 40 h 128"/>
              <a:gd name="T66" fmla="*/ 142 w 151"/>
              <a:gd name="T67" fmla="*/ 49 h 128"/>
              <a:gd name="T68" fmla="*/ 147 w 151"/>
              <a:gd name="T69" fmla="*/ 62 h 128"/>
              <a:gd name="T70" fmla="*/ 147 w 151"/>
              <a:gd name="T71" fmla="*/ 75 h 128"/>
              <a:gd name="T72" fmla="*/ 142 w 151"/>
              <a:gd name="T73" fmla="*/ 71 h 128"/>
              <a:gd name="T74" fmla="*/ 125 w 151"/>
              <a:gd name="T75" fmla="*/ 62 h 128"/>
              <a:gd name="T76" fmla="*/ 125 w 151"/>
              <a:gd name="T77" fmla="*/ 75 h 128"/>
              <a:gd name="T78" fmla="*/ 120 w 151"/>
              <a:gd name="T79" fmla="*/ 93 h 128"/>
              <a:gd name="T80" fmla="*/ 103 w 151"/>
              <a:gd name="T81" fmla="*/ 102 h 128"/>
              <a:gd name="T82" fmla="*/ 94 w 151"/>
              <a:gd name="T83" fmla="*/ 102 h 128"/>
              <a:gd name="T84" fmla="*/ 85 w 151"/>
              <a:gd name="T85" fmla="*/ 111 h 128"/>
              <a:gd name="T86" fmla="*/ 94 w 151"/>
              <a:gd name="T87" fmla="*/ 120 h 128"/>
              <a:gd name="T88" fmla="*/ 94 w 151"/>
              <a:gd name="T89" fmla="*/ 128 h 128"/>
              <a:gd name="T90" fmla="*/ 89 w 151"/>
              <a:gd name="T91" fmla="*/ 128 h 128"/>
              <a:gd name="T92" fmla="*/ 76 w 151"/>
              <a:gd name="T93" fmla="*/ 120 h 128"/>
              <a:gd name="T94" fmla="*/ 67 w 151"/>
              <a:gd name="T95" fmla="*/ 93 h 128"/>
              <a:gd name="T96" fmla="*/ 49 w 151"/>
              <a:gd name="T97" fmla="*/ 66 h 128"/>
              <a:gd name="T98" fmla="*/ 31 w 151"/>
              <a:gd name="T99" fmla="*/ 44 h 128"/>
              <a:gd name="T100" fmla="*/ 9 w 151"/>
              <a:gd name="T101" fmla="*/ 2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1" h="128">
                <a:moveTo>
                  <a:pt x="0" y="26"/>
                </a:moveTo>
                <a:lnTo>
                  <a:pt x="5" y="26"/>
                </a:lnTo>
                <a:lnTo>
                  <a:pt x="5" y="26"/>
                </a:lnTo>
                <a:lnTo>
                  <a:pt x="9" y="22"/>
                </a:lnTo>
                <a:lnTo>
                  <a:pt x="9" y="22"/>
                </a:lnTo>
                <a:lnTo>
                  <a:pt x="5" y="22"/>
                </a:lnTo>
                <a:lnTo>
                  <a:pt x="9" y="18"/>
                </a:lnTo>
                <a:lnTo>
                  <a:pt x="9" y="13"/>
                </a:lnTo>
                <a:lnTo>
                  <a:pt x="9" y="18"/>
                </a:lnTo>
                <a:lnTo>
                  <a:pt x="18" y="18"/>
                </a:lnTo>
                <a:lnTo>
                  <a:pt x="23" y="13"/>
                </a:lnTo>
                <a:lnTo>
                  <a:pt x="27" y="13"/>
                </a:lnTo>
                <a:lnTo>
                  <a:pt x="31" y="13"/>
                </a:lnTo>
                <a:lnTo>
                  <a:pt x="36" y="13"/>
                </a:lnTo>
                <a:lnTo>
                  <a:pt x="40" y="9"/>
                </a:lnTo>
                <a:lnTo>
                  <a:pt x="40" y="4"/>
                </a:lnTo>
                <a:lnTo>
                  <a:pt x="54" y="4"/>
                </a:lnTo>
                <a:lnTo>
                  <a:pt x="54" y="9"/>
                </a:lnTo>
                <a:lnTo>
                  <a:pt x="58" y="9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8" y="18"/>
                </a:lnTo>
                <a:lnTo>
                  <a:pt x="58" y="22"/>
                </a:lnTo>
                <a:lnTo>
                  <a:pt x="63" y="22"/>
                </a:lnTo>
                <a:lnTo>
                  <a:pt x="67" y="22"/>
                </a:lnTo>
                <a:lnTo>
                  <a:pt x="76" y="22"/>
                </a:lnTo>
                <a:lnTo>
                  <a:pt x="80" y="18"/>
                </a:lnTo>
                <a:lnTo>
                  <a:pt x="85" y="18"/>
                </a:lnTo>
                <a:lnTo>
                  <a:pt x="85" y="13"/>
                </a:lnTo>
                <a:lnTo>
                  <a:pt x="89" y="13"/>
                </a:lnTo>
                <a:lnTo>
                  <a:pt x="94" y="9"/>
                </a:lnTo>
                <a:lnTo>
                  <a:pt x="94" y="9"/>
                </a:lnTo>
                <a:lnTo>
                  <a:pt x="98" y="9"/>
                </a:lnTo>
                <a:lnTo>
                  <a:pt x="103" y="4"/>
                </a:lnTo>
                <a:lnTo>
                  <a:pt x="107" y="4"/>
                </a:lnTo>
                <a:lnTo>
                  <a:pt x="107" y="4"/>
                </a:lnTo>
                <a:lnTo>
                  <a:pt x="111" y="4"/>
                </a:lnTo>
                <a:lnTo>
                  <a:pt x="111" y="4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4"/>
                </a:lnTo>
                <a:lnTo>
                  <a:pt x="120" y="4"/>
                </a:lnTo>
                <a:lnTo>
                  <a:pt x="120" y="9"/>
                </a:lnTo>
                <a:lnTo>
                  <a:pt x="120" y="13"/>
                </a:lnTo>
                <a:lnTo>
                  <a:pt x="120" y="18"/>
                </a:lnTo>
                <a:lnTo>
                  <a:pt x="111" y="22"/>
                </a:lnTo>
                <a:lnTo>
                  <a:pt x="111" y="26"/>
                </a:lnTo>
                <a:lnTo>
                  <a:pt x="111" y="31"/>
                </a:lnTo>
                <a:lnTo>
                  <a:pt x="107" y="35"/>
                </a:lnTo>
                <a:lnTo>
                  <a:pt x="107" y="40"/>
                </a:lnTo>
                <a:lnTo>
                  <a:pt x="111" y="44"/>
                </a:lnTo>
                <a:lnTo>
                  <a:pt x="116" y="57"/>
                </a:lnTo>
                <a:lnTo>
                  <a:pt x="125" y="53"/>
                </a:lnTo>
                <a:lnTo>
                  <a:pt x="125" y="49"/>
                </a:lnTo>
                <a:lnTo>
                  <a:pt x="125" y="44"/>
                </a:lnTo>
                <a:lnTo>
                  <a:pt x="120" y="44"/>
                </a:lnTo>
                <a:lnTo>
                  <a:pt x="120" y="40"/>
                </a:lnTo>
                <a:lnTo>
                  <a:pt x="120" y="35"/>
                </a:lnTo>
                <a:lnTo>
                  <a:pt x="125" y="31"/>
                </a:lnTo>
                <a:lnTo>
                  <a:pt x="134" y="31"/>
                </a:lnTo>
                <a:lnTo>
                  <a:pt x="138" y="31"/>
                </a:lnTo>
                <a:lnTo>
                  <a:pt x="142" y="31"/>
                </a:lnTo>
                <a:lnTo>
                  <a:pt x="151" y="35"/>
                </a:lnTo>
                <a:lnTo>
                  <a:pt x="151" y="40"/>
                </a:lnTo>
                <a:lnTo>
                  <a:pt x="147" y="44"/>
                </a:lnTo>
                <a:lnTo>
                  <a:pt x="142" y="49"/>
                </a:lnTo>
                <a:lnTo>
                  <a:pt x="147" y="53"/>
                </a:lnTo>
                <a:lnTo>
                  <a:pt x="147" y="62"/>
                </a:lnTo>
                <a:lnTo>
                  <a:pt x="147" y="71"/>
                </a:lnTo>
                <a:lnTo>
                  <a:pt x="147" y="75"/>
                </a:lnTo>
                <a:lnTo>
                  <a:pt x="142" y="75"/>
                </a:lnTo>
                <a:lnTo>
                  <a:pt x="142" y="71"/>
                </a:lnTo>
                <a:lnTo>
                  <a:pt x="134" y="66"/>
                </a:lnTo>
                <a:lnTo>
                  <a:pt x="125" y="62"/>
                </a:lnTo>
                <a:lnTo>
                  <a:pt x="125" y="66"/>
                </a:lnTo>
                <a:lnTo>
                  <a:pt x="125" y="75"/>
                </a:lnTo>
                <a:lnTo>
                  <a:pt x="125" y="88"/>
                </a:lnTo>
                <a:lnTo>
                  <a:pt x="120" y="93"/>
                </a:lnTo>
                <a:lnTo>
                  <a:pt x="111" y="97"/>
                </a:lnTo>
                <a:lnTo>
                  <a:pt x="103" y="102"/>
                </a:lnTo>
                <a:lnTo>
                  <a:pt x="98" y="102"/>
                </a:lnTo>
                <a:lnTo>
                  <a:pt x="94" y="102"/>
                </a:lnTo>
                <a:lnTo>
                  <a:pt x="85" y="106"/>
                </a:lnTo>
                <a:lnTo>
                  <a:pt x="85" y="111"/>
                </a:lnTo>
                <a:lnTo>
                  <a:pt x="89" y="115"/>
                </a:lnTo>
                <a:lnTo>
                  <a:pt x="94" y="120"/>
                </a:lnTo>
                <a:lnTo>
                  <a:pt x="98" y="124"/>
                </a:lnTo>
                <a:lnTo>
                  <a:pt x="94" y="128"/>
                </a:lnTo>
                <a:lnTo>
                  <a:pt x="94" y="128"/>
                </a:lnTo>
                <a:lnTo>
                  <a:pt x="89" y="128"/>
                </a:lnTo>
                <a:lnTo>
                  <a:pt x="85" y="128"/>
                </a:lnTo>
                <a:lnTo>
                  <a:pt x="76" y="120"/>
                </a:lnTo>
                <a:lnTo>
                  <a:pt x="71" y="111"/>
                </a:lnTo>
                <a:lnTo>
                  <a:pt x="67" y="93"/>
                </a:lnTo>
                <a:lnTo>
                  <a:pt x="63" y="80"/>
                </a:lnTo>
                <a:lnTo>
                  <a:pt x="49" y="66"/>
                </a:lnTo>
                <a:lnTo>
                  <a:pt x="40" y="53"/>
                </a:lnTo>
                <a:lnTo>
                  <a:pt x="31" y="44"/>
                </a:lnTo>
                <a:lnTo>
                  <a:pt x="23" y="40"/>
                </a:lnTo>
                <a:lnTo>
                  <a:pt x="9" y="26"/>
                </a:lnTo>
                <a:lnTo>
                  <a:pt x="0" y="26"/>
                </a:lnTo>
                <a:close/>
              </a:path>
            </a:pathLst>
          </a:custGeom>
          <a:solidFill>
            <a:srgbClr val="AEC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2" name="Freeform 1087">
            <a:extLst>
              <a:ext uri="{FF2B5EF4-FFF2-40B4-BE49-F238E27FC236}">
                <a16:creationId xmlns:a16="http://schemas.microsoft.com/office/drawing/2014/main" id="{17037968-5DE9-43C2-AE75-C2B31B80E344}"/>
              </a:ext>
            </a:extLst>
          </p:cNvPr>
          <p:cNvSpPr>
            <a:spLocks/>
          </p:cNvSpPr>
          <p:nvPr/>
        </p:nvSpPr>
        <p:spPr bwMode="auto">
          <a:xfrm>
            <a:off x="5286978" y="3008974"/>
            <a:ext cx="134839" cy="114300"/>
          </a:xfrm>
          <a:custGeom>
            <a:avLst/>
            <a:gdLst>
              <a:gd name="T0" fmla="*/ 5 w 151"/>
              <a:gd name="T1" fmla="*/ 26 h 128"/>
              <a:gd name="T2" fmla="*/ 9 w 151"/>
              <a:gd name="T3" fmla="*/ 22 h 128"/>
              <a:gd name="T4" fmla="*/ 5 w 151"/>
              <a:gd name="T5" fmla="*/ 22 h 128"/>
              <a:gd name="T6" fmla="*/ 9 w 151"/>
              <a:gd name="T7" fmla="*/ 13 h 128"/>
              <a:gd name="T8" fmla="*/ 18 w 151"/>
              <a:gd name="T9" fmla="*/ 18 h 128"/>
              <a:gd name="T10" fmla="*/ 27 w 151"/>
              <a:gd name="T11" fmla="*/ 13 h 128"/>
              <a:gd name="T12" fmla="*/ 36 w 151"/>
              <a:gd name="T13" fmla="*/ 13 h 128"/>
              <a:gd name="T14" fmla="*/ 40 w 151"/>
              <a:gd name="T15" fmla="*/ 4 h 128"/>
              <a:gd name="T16" fmla="*/ 54 w 151"/>
              <a:gd name="T17" fmla="*/ 9 h 128"/>
              <a:gd name="T18" fmla="*/ 54 w 151"/>
              <a:gd name="T19" fmla="*/ 13 h 128"/>
              <a:gd name="T20" fmla="*/ 54 w 151"/>
              <a:gd name="T21" fmla="*/ 13 h 128"/>
              <a:gd name="T22" fmla="*/ 58 w 151"/>
              <a:gd name="T23" fmla="*/ 22 h 128"/>
              <a:gd name="T24" fmla="*/ 67 w 151"/>
              <a:gd name="T25" fmla="*/ 22 h 128"/>
              <a:gd name="T26" fmla="*/ 80 w 151"/>
              <a:gd name="T27" fmla="*/ 18 h 128"/>
              <a:gd name="T28" fmla="*/ 85 w 151"/>
              <a:gd name="T29" fmla="*/ 13 h 128"/>
              <a:gd name="T30" fmla="*/ 94 w 151"/>
              <a:gd name="T31" fmla="*/ 9 h 128"/>
              <a:gd name="T32" fmla="*/ 98 w 151"/>
              <a:gd name="T33" fmla="*/ 9 h 128"/>
              <a:gd name="T34" fmla="*/ 107 w 151"/>
              <a:gd name="T35" fmla="*/ 4 h 128"/>
              <a:gd name="T36" fmla="*/ 111 w 151"/>
              <a:gd name="T37" fmla="*/ 4 h 128"/>
              <a:gd name="T38" fmla="*/ 116 w 151"/>
              <a:gd name="T39" fmla="*/ 0 h 128"/>
              <a:gd name="T40" fmla="*/ 120 w 151"/>
              <a:gd name="T41" fmla="*/ 0 h 128"/>
              <a:gd name="T42" fmla="*/ 120 w 151"/>
              <a:gd name="T43" fmla="*/ 4 h 128"/>
              <a:gd name="T44" fmla="*/ 120 w 151"/>
              <a:gd name="T45" fmla="*/ 13 h 128"/>
              <a:gd name="T46" fmla="*/ 111 w 151"/>
              <a:gd name="T47" fmla="*/ 22 h 128"/>
              <a:gd name="T48" fmla="*/ 111 w 151"/>
              <a:gd name="T49" fmla="*/ 31 h 128"/>
              <a:gd name="T50" fmla="*/ 107 w 151"/>
              <a:gd name="T51" fmla="*/ 40 h 128"/>
              <a:gd name="T52" fmla="*/ 116 w 151"/>
              <a:gd name="T53" fmla="*/ 57 h 128"/>
              <a:gd name="T54" fmla="*/ 125 w 151"/>
              <a:gd name="T55" fmla="*/ 49 h 128"/>
              <a:gd name="T56" fmla="*/ 120 w 151"/>
              <a:gd name="T57" fmla="*/ 44 h 128"/>
              <a:gd name="T58" fmla="*/ 120 w 151"/>
              <a:gd name="T59" fmla="*/ 35 h 128"/>
              <a:gd name="T60" fmla="*/ 134 w 151"/>
              <a:gd name="T61" fmla="*/ 31 h 128"/>
              <a:gd name="T62" fmla="*/ 142 w 151"/>
              <a:gd name="T63" fmla="*/ 31 h 128"/>
              <a:gd name="T64" fmla="*/ 151 w 151"/>
              <a:gd name="T65" fmla="*/ 40 h 128"/>
              <a:gd name="T66" fmla="*/ 142 w 151"/>
              <a:gd name="T67" fmla="*/ 49 h 128"/>
              <a:gd name="T68" fmla="*/ 147 w 151"/>
              <a:gd name="T69" fmla="*/ 62 h 128"/>
              <a:gd name="T70" fmla="*/ 147 w 151"/>
              <a:gd name="T71" fmla="*/ 75 h 128"/>
              <a:gd name="T72" fmla="*/ 142 w 151"/>
              <a:gd name="T73" fmla="*/ 71 h 128"/>
              <a:gd name="T74" fmla="*/ 125 w 151"/>
              <a:gd name="T75" fmla="*/ 62 h 128"/>
              <a:gd name="T76" fmla="*/ 125 w 151"/>
              <a:gd name="T77" fmla="*/ 75 h 128"/>
              <a:gd name="T78" fmla="*/ 120 w 151"/>
              <a:gd name="T79" fmla="*/ 93 h 128"/>
              <a:gd name="T80" fmla="*/ 103 w 151"/>
              <a:gd name="T81" fmla="*/ 102 h 128"/>
              <a:gd name="T82" fmla="*/ 94 w 151"/>
              <a:gd name="T83" fmla="*/ 102 h 128"/>
              <a:gd name="T84" fmla="*/ 85 w 151"/>
              <a:gd name="T85" fmla="*/ 111 h 128"/>
              <a:gd name="T86" fmla="*/ 94 w 151"/>
              <a:gd name="T87" fmla="*/ 120 h 128"/>
              <a:gd name="T88" fmla="*/ 94 w 151"/>
              <a:gd name="T89" fmla="*/ 128 h 128"/>
              <a:gd name="T90" fmla="*/ 89 w 151"/>
              <a:gd name="T91" fmla="*/ 128 h 128"/>
              <a:gd name="T92" fmla="*/ 76 w 151"/>
              <a:gd name="T93" fmla="*/ 120 h 128"/>
              <a:gd name="T94" fmla="*/ 67 w 151"/>
              <a:gd name="T95" fmla="*/ 93 h 128"/>
              <a:gd name="T96" fmla="*/ 49 w 151"/>
              <a:gd name="T97" fmla="*/ 66 h 128"/>
              <a:gd name="T98" fmla="*/ 31 w 151"/>
              <a:gd name="T99" fmla="*/ 44 h 128"/>
              <a:gd name="T100" fmla="*/ 9 w 151"/>
              <a:gd name="T101" fmla="*/ 2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1" h="128">
                <a:moveTo>
                  <a:pt x="0" y="26"/>
                </a:moveTo>
                <a:lnTo>
                  <a:pt x="5" y="26"/>
                </a:lnTo>
                <a:lnTo>
                  <a:pt x="5" y="26"/>
                </a:lnTo>
                <a:lnTo>
                  <a:pt x="9" y="22"/>
                </a:lnTo>
                <a:lnTo>
                  <a:pt x="9" y="22"/>
                </a:lnTo>
                <a:lnTo>
                  <a:pt x="5" y="22"/>
                </a:lnTo>
                <a:lnTo>
                  <a:pt x="9" y="18"/>
                </a:lnTo>
                <a:lnTo>
                  <a:pt x="9" y="13"/>
                </a:lnTo>
                <a:lnTo>
                  <a:pt x="9" y="18"/>
                </a:lnTo>
                <a:lnTo>
                  <a:pt x="18" y="18"/>
                </a:lnTo>
                <a:lnTo>
                  <a:pt x="23" y="13"/>
                </a:lnTo>
                <a:lnTo>
                  <a:pt x="27" y="13"/>
                </a:lnTo>
                <a:lnTo>
                  <a:pt x="31" y="13"/>
                </a:lnTo>
                <a:lnTo>
                  <a:pt x="36" y="13"/>
                </a:lnTo>
                <a:lnTo>
                  <a:pt x="40" y="9"/>
                </a:lnTo>
                <a:lnTo>
                  <a:pt x="40" y="4"/>
                </a:lnTo>
                <a:lnTo>
                  <a:pt x="54" y="4"/>
                </a:lnTo>
                <a:lnTo>
                  <a:pt x="54" y="9"/>
                </a:lnTo>
                <a:lnTo>
                  <a:pt x="58" y="9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8" y="18"/>
                </a:lnTo>
                <a:lnTo>
                  <a:pt x="58" y="22"/>
                </a:lnTo>
                <a:lnTo>
                  <a:pt x="63" y="22"/>
                </a:lnTo>
                <a:lnTo>
                  <a:pt x="67" y="22"/>
                </a:lnTo>
                <a:lnTo>
                  <a:pt x="76" y="22"/>
                </a:lnTo>
                <a:lnTo>
                  <a:pt x="80" y="18"/>
                </a:lnTo>
                <a:lnTo>
                  <a:pt x="85" y="18"/>
                </a:lnTo>
                <a:lnTo>
                  <a:pt x="85" y="13"/>
                </a:lnTo>
                <a:lnTo>
                  <a:pt x="89" y="13"/>
                </a:lnTo>
                <a:lnTo>
                  <a:pt x="94" y="9"/>
                </a:lnTo>
                <a:lnTo>
                  <a:pt x="94" y="9"/>
                </a:lnTo>
                <a:lnTo>
                  <a:pt x="98" y="9"/>
                </a:lnTo>
                <a:lnTo>
                  <a:pt x="103" y="4"/>
                </a:lnTo>
                <a:lnTo>
                  <a:pt x="107" y="4"/>
                </a:lnTo>
                <a:lnTo>
                  <a:pt x="107" y="4"/>
                </a:lnTo>
                <a:lnTo>
                  <a:pt x="111" y="4"/>
                </a:lnTo>
                <a:lnTo>
                  <a:pt x="111" y="4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4"/>
                </a:lnTo>
                <a:lnTo>
                  <a:pt x="120" y="4"/>
                </a:lnTo>
                <a:lnTo>
                  <a:pt x="120" y="9"/>
                </a:lnTo>
                <a:lnTo>
                  <a:pt x="120" y="13"/>
                </a:lnTo>
                <a:lnTo>
                  <a:pt x="120" y="18"/>
                </a:lnTo>
                <a:lnTo>
                  <a:pt x="111" y="22"/>
                </a:lnTo>
                <a:lnTo>
                  <a:pt x="111" y="26"/>
                </a:lnTo>
                <a:lnTo>
                  <a:pt x="111" y="31"/>
                </a:lnTo>
                <a:lnTo>
                  <a:pt x="107" y="35"/>
                </a:lnTo>
                <a:lnTo>
                  <a:pt x="107" y="40"/>
                </a:lnTo>
                <a:lnTo>
                  <a:pt x="111" y="44"/>
                </a:lnTo>
                <a:lnTo>
                  <a:pt x="116" y="57"/>
                </a:lnTo>
                <a:lnTo>
                  <a:pt x="125" y="53"/>
                </a:lnTo>
                <a:lnTo>
                  <a:pt x="125" y="49"/>
                </a:lnTo>
                <a:lnTo>
                  <a:pt x="125" y="44"/>
                </a:lnTo>
                <a:lnTo>
                  <a:pt x="120" y="44"/>
                </a:lnTo>
                <a:lnTo>
                  <a:pt x="120" y="40"/>
                </a:lnTo>
                <a:lnTo>
                  <a:pt x="120" y="35"/>
                </a:lnTo>
                <a:lnTo>
                  <a:pt x="125" y="31"/>
                </a:lnTo>
                <a:lnTo>
                  <a:pt x="134" y="31"/>
                </a:lnTo>
                <a:lnTo>
                  <a:pt x="138" y="31"/>
                </a:lnTo>
                <a:lnTo>
                  <a:pt x="142" y="31"/>
                </a:lnTo>
                <a:lnTo>
                  <a:pt x="151" y="35"/>
                </a:lnTo>
                <a:lnTo>
                  <a:pt x="151" y="40"/>
                </a:lnTo>
                <a:lnTo>
                  <a:pt x="147" y="44"/>
                </a:lnTo>
                <a:lnTo>
                  <a:pt x="142" y="49"/>
                </a:lnTo>
                <a:lnTo>
                  <a:pt x="147" y="53"/>
                </a:lnTo>
                <a:lnTo>
                  <a:pt x="147" y="62"/>
                </a:lnTo>
                <a:lnTo>
                  <a:pt x="147" y="71"/>
                </a:lnTo>
                <a:lnTo>
                  <a:pt x="147" y="75"/>
                </a:lnTo>
                <a:lnTo>
                  <a:pt x="142" y="75"/>
                </a:lnTo>
                <a:lnTo>
                  <a:pt x="142" y="71"/>
                </a:lnTo>
                <a:lnTo>
                  <a:pt x="134" y="66"/>
                </a:lnTo>
                <a:lnTo>
                  <a:pt x="125" y="62"/>
                </a:lnTo>
                <a:lnTo>
                  <a:pt x="125" y="66"/>
                </a:lnTo>
                <a:lnTo>
                  <a:pt x="125" y="75"/>
                </a:lnTo>
                <a:lnTo>
                  <a:pt x="125" y="88"/>
                </a:lnTo>
                <a:lnTo>
                  <a:pt x="120" y="93"/>
                </a:lnTo>
                <a:lnTo>
                  <a:pt x="111" y="97"/>
                </a:lnTo>
                <a:lnTo>
                  <a:pt x="103" y="102"/>
                </a:lnTo>
                <a:lnTo>
                  <a:pt x="98" y="102"/>
                </a:lnTo>
                <a:lnTo>
                  <a:pt x="94" y="102"/>
                </a:lnTo>
                <a:lnTo>
                  <a:pt x="85" y="106"/>
                </a:lnTo>
                <a:lnTo>
                  <a:pt x="85" y="111"/>
                </a:lnTo>
                <a:lnTo>
                  <a:pt x="89" y="115"/>
                </a:lnTo>
                <a:lnTo>
                  <a:pt x="94" y="120"/>
                </a:lnTo>
                <a:lnTo>
                  <a:pt x="98" y="124"/>
                </a:lnTo>
                <a:lnTo>
                  <a:pt x="94" y="128"/>
                </a:lnTo>
                <a:lnTo>
                  <a:pt x="94" y="128"/>
                </a:lnTo>
                <a:lnTo>
                  <a:pt x="89" y="128"/>
                </a:lnTo>
                <a:lnTo>
                  <a:pt x="85" y="128"/>
                </a:lnTo>
                <a:lnTo>
                  <a:pt x="76" y="120"/>
                </a:lnTo>
                <a:lnTo>
                  <a:pt x="71" y="111"/>
                </a:lnTo>
                <a:lnTo>
                  <a:pt x="67" y="93"/>
                </a:lnTo>
                <a:lnTo>
                  <a:pt x="63" y="80"/>
                </a:lnTo>
                <a:lnTo>
                  <a:pt x="49" y="66"/>
                </a:lnTo>
                <a:lnTo>
                  <a:pt x="40" y="53"/>
                </a:lnTo>
                <a:lnTo>
                  <a:pt x="31" y="44"/>
                </a:lnTo>
                <a:lnTo>
                  <a:pt x="23" y="40"/>
                </a:lnTo>
                <a:lnTo>
                  <a:pt x="9" y="26"/>
                </a:lnTo>
                <a:lnTo>
                  <a:pt x="0" y="26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3" name="Freeform 1088">
            <a:extLst>
              <a:ext uri="{FF2B5EF4-FFF2-40B4-BE49-F238E27FC236}">
                <a16:creationId xmlns:a16="http://schemas.microsoft.com/office/drawing/2014/main" id="{94F7CFA7-DA8A-4426-BD82-8AE3E280D044}"/>
              </a:ext>
            </a:extLst>
          </p:cNvPr>
          <p:cNvSpPr>
            <a:spLocks/>
          </p:cNvSpPr>
          <p:nvPr/>
        </p:nvSpPr>
        <p:spPr bwMode="auto">
          <a:xfrm>
            <a:off x="5406636" y="3111664"/>
            <a:ext cx="35719" cy="71438"/>
          </a:xfrm>
          <a:custGeom>
            <a:avLst/>
            <a:gdLst>
              <a:gd name="T0" fmla="*/ 0 w 40"/>
              <a:gd name="T1" fmla="*/ 31 h 80"/>
              <a:gd name="T2" fmla="*/ 17 w 40"/>
              <a:gd name="T3" fmla="*/ 5 h 80"/>
              <a:gd name="T4" fmla="*/ 22 w 40"/>
              <a:gd name="T5" fmla="*/ 5 h 80"/>
              <a:gd name="T6" fmla="*/ 26 w 40"/>
              <a:gd name="T7" fmla="*/ 0 h 80"/>
              <a:gd name="T8" fmla="*/ 26 w 40"/>
              <a:gd name="T9" fmla="*/ 5 h 80"/>
              <a:gd name="T10" fmla="*/ 22 w 40"/>
              <a:gd name="T11" fmla="*/ 5 h 80"/>
              <a:gd name="T12" fmla="*/ 22 w 40"/>
              <a:gd name="T13" fmla="*/ 9 h 80"/>
              <a:gd name="T14" fmla="*/ 26 w 40"/>
              <a:gd name="T15" fmla="*/ 9 h 80"/>
              <a:gd name="T16" fmla="*/ 31 w 40"/>
              <a:gd name="T17" fmla="*/ 9 h 80"/>
              <a:gd name="T18" fmla="*/ 35 w 40"/>
              <a:gd name="T19" fmla="*/ 0 h 80"/>
              <a:gd name="T20" fmla="*/ 40 w 40"/>
              <a:gd name="T21" fmla="*/ 5 h 80"/>
              <a:gd name="T22" fmla="*/ 35 w 40"/>
              <a:gd name="T23" fmla="*/ 13 h 80"/>
              <a:gd name="T24" fmla="*/ 26 w 40"/>
              <a:gd name="T25" fmla="*/ 18 h 80"/>
              <a:gd name="T26" fmla="*/ 13 w 40"/>
              <a:gd name="T27" fmla="*/ 31 h 80"/>
              <a:gd name="T28" fmla="*/ 13 w 40"/>
              <a:gd name="T29" fmla="*/ 49 h 80"/>
              <a:gd name="T30" fmla="*/ 17 w 40"/>
              <a:gd name="T31" fmla="*/ 58 h 80"/>
              <a:gd name="T32" fmla="*/ 17 w 40"/>
              <a:gd name="T33" fmla="*/ 67 h 80"/>
              <a:gd name="T34" fmla="*/ 13 w 40"/>
              <a:gd name="T35" fmla="*/ 71 h 80"/>
              <a:gd name="T36" fmla="*/ 8 w 40"/>
              <a:gd name="T37" fmla="*/ 80 h 80"/>
              <a:gd name="T38" fmla="*/ 4 w 40"/>
              <a:gd name="T39" fmla="*/ 80 h 80"/>
              <a:gd name="T40" fmla="*/ 8 w 40"/>
              <a:gd name="T41" fmla="*/ 71 h 80"/>
              <a:gd name="T42" fmla="*/ 8 w 40"/>
              <a:gd name="T43" fmla="*/ 62 h 80"/>
              <a:gd name="T44" fmla="*/ 8 w 40"/>
              <a:gd name="T45" fmla="*/ 58 h 80"/>
              <a:gd name="T46" fmla="*/ 4 w 40"/>
              <a:gd name="T47" fmla="*/ 58 h 80"/>
              <a:gd name="T48" fmla="*/ 4 w 40"/>
              <a:gd name="T49" fmla="*/ 49 h 80"/>
              <a:gd name="T50" fmla="*/ 8 w 40"/>
              <a:gd name="T51" fmla="*/ 44 h 80"/>
              <a:gd name="T52" fmla="*/ 8 w 40"/>
              <a:gd name="T53" fmla="*/ 44 h 80"/>
              <a:gd name="T54" fmla="*/ 4 w 40"/>
              <a:gd name="T55" fmla="*/ 36 h 80"/>
              <a:gd name="T56" fmla="*/ 0 w 40"/>
              <a:gd name="T57" fmla="*/ 3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" h="80">
                <a:moveTo>
                  <a:pt x="0" y="31"/>
                </a:moveTo>
                <a:lnTo>
                  <a:pt x="17" y="5"/>
                </a:lnTo>
                <a:lnTo>
                  <a:pt x="22" y="5"/>
                </a:lnTo>
                <a:lnTo>
                  <a:pt x="26" y="0"/>
                </a:lnTo>
                <a:lnTo>
                  <a:pt x="26" y="5"/>
                </a:lnTo>
                <a:lnTo>
                  <a:pt x="22" y="5"/>
                </a:lnTo>
                <a:lnTo>
                  <a:pt x="22" y="9"/>
                </a:lnTo>
                <a:lnTo>
                  <a:pt x="26" y="9"/>
                </a:lnTo>
                <a:lnTo>
                  <a:pt x="31" y="9"/>
                </a:lnTo>
                <a:lnTo>
                  <a:pt x="35" y="0"/>
                </a:lnTo>
                <a:lnTo>
                  <a:pt x="40" y="5"/>
                </a:lnTo>
                <a:lnTo>
                  <a:pt x="35" y="13"/>
                </a:lnTo>
                <a:lnTo>
                  <a:pt x="26" y="18"/>
                </a:lnTo>
                <a:lnTo>
                  <a:pt x="13" y="31"/>
                </a:lnTo>
                <a:lnTo>
                  <a:pt x="13" y="49"/>
                </a:lnTo>
                <a:lnTo>
                  <a:pt x="17" y="58"/>
                </a:lnTo>
                <a:lnTo>
                  <a:pt x="17" y="67"/>
                </a:lnTo>
                <a:lnTo>
                  <a:pt x="13" y="71"/>
                </a:lnTo>
                <a:lnTo>
                  <a:pt x="8" y="80"/>
                </a:lnTo>
                <a:lnTo>
                  <a:pt x="4" y="80"/>
                </a:lnTo>
                <a:lnTo>
                  <a:pt x="8" y="71"/>
                </a:lnTo>
                <a:lnTo>
                  <a:pt x="8" y="62"/>
                </a:lnTo>
                <a:lnTo>
                  <a:pt x="8" y="58"/>
                </a:lnTo>
                <a:lnTo>
                  <a:pt x="4" y="58"/>
                </a:lnTo>
                <a:lnTo>
                  <a:pt x="4" y="49"/>
                </a:lnTo>
                <a:lnTo>
                  <a:pt x="8" y="44"/>
                </a:lnTo>
                <a:lnTo>
                  <a:pt x="8" y="44"/>
                </a:lnTo>
                <a:lnTo>
                  <a:pt x="4" y="36"/>
                </a:lnTo>
                <a:lnTo>
                  <a:pt x="0" y="31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4" name="Freeform 1089">
            <a:extLst>
              <a:ext uri="{FF2B5EF4-FFF2-40B4-BE49-F238E27FC236}">
                <a16:creationId xmlns:a16="http://schemas.microsoft.com/office/drawing/2014/main" id="{C279438D-2E55-4A31-8EDC-99E9124C5C47}"/>
              </a:ext>
            </a:extLst>
          </p:cNvPr>
          <p:cNvSpPr>
            <a:spLocks/>
          </p:cNvSpPr>
          <p:nvPr/>
        </p:nvSpPr>
        <p:spPr bwMode="auto">
          <a:xfrm>
            <a:off x="5406636" y="3111664"/>
            <a:ext cx="35719" cy="71438"/>
          </a:xfrm>
          <a:custGeom>
            <a:avLst/>
            <a:gdLst>
              <a:gd name="T0" fmla="*/ 0 w 40"/>
              <a:gd name="T1" fmla="*/ 31 h 80"/>
              <a:gd name="T2" fmla="*/ 17 w 40"/>
              <a:gd name="T3" fmla="*/ 5 h 80"/>
              <a:gd name="T4" fmla="*/ 22 w 40"/>
              <a:gd name="T5" fmla="*/ 5 h 80"/>
              <a:gd name="T6" fmla="*/ 26 w 40"/>
              <a:gd name="T7" fmla="*/ 0 h 80"/>
              <a:gd name="T8" fmla="*/ 26 w 40"/>
              <a:gd name="T9" fmla="*/ 5 h 80"/>
              <a:gd name="T10" fmla="*/ 22 w 40"/>
              <a:gd name="T11" fmla="*/ 5 h 80"/>
              <a:gd name="T12" fmla="*/ 22 w 40"/>
              <a:gd name="T13" fmla="*/ 9 h 80"/>
              <a:gd name="T14" fmla="*/ 26 w 40"/>
              <a:gd name="T15" fmla="*/ 9 h 80"/>
              <a:gd name="T16" fmla="*/ 31 w 40"/>
              <a:gd name="T17" fmla="*/ 9 h 80"/>
              <a:gd name="T18" fmla="*/ 35 w 40"/>
              <a:gd name="T19" fmla="*/ 0 h 80"/>
              <a:gd name="T20" fmla="*/ 40 w 40"/>
              <a:gd name="T21" fmla="*/ 5 h 80"/>
              <a:gd name="T22" fmla="*/ 35 w 40"/>
              <a:gd name="T23" fmla="*/ 13 h 80"/>
              <a:gd name="T24" fmla="*/ 26 w 40"/>
              <a:gd name="T25" fmla="*/ 18 h 80"/>
              <a:gd name="T26" fmla="*/ 13 w 40"/>
              <a:gd name="T27" fmla="*/ 31 h 80"/>
              <a:gd name="T28" fmla="*/ 13 w 40"/>
              <a:gd name="T29" fmla="*/ 49 h 80"/>
              <a:gd name="T30" fmla="*/ 17 w 40"/>
              <a:gd name="T31" fmla="*/ 58 h 80"/>
              <a:gd name="T32" fmla="*/ 17 w 40"/>
              <a:gd name="T33" fmla="*/ 67 h 80"/>
              <a:gd name="T34" fmla="*/ 13 w 40"/>
              <a:gd name="T35" fmla="*/ 71 h 80"/>
              <a:gd name="T36" fmla="*/ 8 w 40"/>
              <a:gd name="T37" fmla="*/ 80 h 80"/>
              <a:gd name="T38" fmla="*/ 4 w 40"/>
              <a:gd name="T39" fmla="*/ 80 h 80"/>
              <a:gd name="T40" fmla="*/ 8 w 40"/>
              <a:gd name="T41" fmla="*/ 71 h 80"/>
              <a:gd name="T42" fmla="*/ 8 w 40"/>
              <a:gd name="T43" fmla="*/ 62 h 80"/>
              <a:gd name="T44" fmla="*/ 8 w 40"/>
              <a:gd name="T45" fmla="*/ 58 h 80"/>
              <a:gd name="T46" fmla="*/ 4 w 40"/>
              <a:gd name="T47" fmla="*/ 58 h 80"/>
              <a:gd name="T48" fmla="*/ 4 w 40"/>
              <a:gd name="T49" fmla="*/ 49 h 80"/>
              <a:gd name="T50" fmla="*/ 8 w 40"/>
              <a:gd name="T51" fmla="*/ 44 h 80"/>
              <a:gd name="T52" fmla="*/ 8 w 40"/>
              <a:gd name="T53" fmla="*/ 44 h 80"/>
              <a:gd name="T54" fmla="*/ 4 w 40"/>
              <a:gd name="T55" fmla="*/ 36 h 80"/>
              <a:gd name="T56" fmla="*/ 0 w 40"/>
              <a:gd name="T57" fmla="*/ 3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" h="80">
                <a:moveTo>
                  <a:pt x="0" y="31"/>
                </a:moveTo>
                <a:lnTo>
                  <a:pt x="17" y="5"/>
                </a:lnTo>
                <a:lnTo>
                  <a:pt x="22" y="5"/>
                </a:lnTo>
                <a:lnTo>
                  <a:pt x="26" y="0"/>
                </a:lnTo>
                <a:lnTo>
                  <a:pt x="26" y="5"/>
                </a:lnTo>
                <a:lnTo>
                  <a:pt x="22" y="5"/>
                </a:lnTo>
                <a:lnTo>
                  <a:pt x="22" y="9"/>
                </a:lnTo>
                <a:lnTo>
                  <a:pt x="26" y="9"/>
                </a:lnTo>
                <a:lnTo>
                  <a:pt x="31" y="9"/>
                </a:lnTo>
                <a:lnTo>
                  <a:pt x="35" y="0"/>
                </a:lnTo>
                <a:lnTo>
                  <a:pt x="40" y="5"/>
                </a:lnTo>
                <a:lnTo>
                  <a:pt x="35" y="13"/>
                </a:lnTo>
                <a:lnTo>
                  <a:pt x="26" y="18"/>
                </a:lnTo>
                <a:lnTo>
                  <a:pt x="13" y="31"/>
                </a:lnTo>
                <a:lnTo>
                  <a:pt x="13" y="49"/>
                </a:lnTo>
                <a:lnTo>
                  <a:pt x="17" y="58"/>
                </a:lnTo>
                <a:lnTo>
                  <a:pt x="17" y="67"/>
                </a:lnTo>
                <a:lnTo>
                  <a:pt x="13" y="71"/>
                </a:lnTo>
                <a:lnTo>
                  <a:pt x="8" y="80"/>
                </a:lnTo>
                <a:lnTo>
                  <a:pt x="4" y="80"/>
                </a:lnTo>
                <a:lnTo>
                  <a:pt x="8" y="71"/>
                </a:lnTo>
                <a:lnTo>
                  <a:pt x="8" y="62"/>
                </a:lnTo>
                <a:lnTo>
                  <a:pt x="8" y="58"/>
                </a:lnTo>
                <a:lnTo>
                  <a:pt x="4" y="58"/>
                </a:lnTo>
                <a:lnTo>
                  <a:pt x="4" y="49"/>
                </a:lnTo>
                <a:lnTo>
                  <a:pt x="8" y="44"/>
                </a:lnTo>
                <a:lnTo>
                  <a:pt x="8" y="44"/>
                </a:lnTo>
                <a:lnTo>
                  <a:pt x="4" y="36"/>
                </a:lnTo>
                <a:lnTo>
                  <a:pt x="0" y="3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5" name="Freeform 1090">
            <a:extLst>
              <a:ext uri="{FF2B5EF4-FFF2-40B4-BE49-F238E27FC236}">
                <a16:creationId xmlns:a16="http://schemas.microsoft.com/office/drawing/2014/main" id="{0CDCECDE-BCB1-42E6-B4CB-A0CEDC3905B0}"/>
              </a:ext>
            </a:extLst>
          </p:cNvPr>
          <p:cNvSpPr>
            <a:spLocks/>
          </p:cNvSpPr>
          <p:nvPr/>
        </p:nvSpPr>
        <p:spPr bwMode="auto">
          <a:xfrm>
            <a:off x="5283405" y="3119701"/>
            <a:ext cx="170558" cy="185738"/>
          </a:xfrm>
          <a:custGeom>
            <a:avLst/>
            <a:gdLst>
              <a:gd name="T0" fmla="*/ 0 w 191"/>
              <a:gd name="T1" fmla="*/ 182 h 208"/>
              <a:gd name="T2" fmla="*/ 9 w 191"/>
              <a:gd name="T3" fmla="*/ 164 h 208"/>
              <a:gd name="T4" fmla="*/ 13 w 191"/>
              <a:gd name="T5" fmla="*/ 164 h 208"/>
              <a:gd name="T6" fmla="*/ 22 w 191"/>
              <a:gd name="T7" fmla="*/ 160 h 208"/>
              <a:gd name="T8" fmla="*/ 31 w 191"/>
              <a:gd name="T9" fmla="*/ 160 h 208"/>
              <a:gd name="T10" fmla="*/ 40 w 191"/>
              <a:gd name="T11" fmla="*/ 155 h 208"/>
              <a:gd name="T12" fmla="*/ 44 w 191"/>
              <a:gd name="T13" fmla="*/ 142 h 208"/>
              <a:gd name="T14" fmla="*/ 53 w 191"/>
              <a:gd name="T15" fmla="*/ 124 h 208"/>
              <a:gd name="T16" fmla="*/ 58 w 191"/>
              <a:gd name="T17" fmla="*/ 111 h 208"/>
              <a:gd name="T18" fmla="*/ 58 w 191"/>
              <a:gd name="T19" fmla="*/ 97 h 208"/>
              <a:gd name="T20" fmla="*/ 62 w 191"/>
              <a:gd name="T21" fmla="*/ 75 h 208"/>
              <a:gd name="T22" fmla="*/ 62 w 191"/>
              <a:gd name="T23" fmla="*/ 58 h 208"/>
              <a:gd name="T24" fmla="*/ 58 w 191"/>
              <a:gd name="T25" fmla="*/ 44 h 208"/>
              <a:gd name="T26" fmla="*/ 62 w 191"/>
              <a:gd name="T27" fmla="*/ 44 h 208"/>
              <a:gd name="T28" fmla="*/ 71 w 191"/>
              <a:gd name="T29" fmla="*/ 49 h 208"/>
              <a:gd name="T30" fmla="*/ 80 w 191"/>
              <a:gd name="T31" fmla="*/ 44 h 208"/>
              <a:gd name="T32" fmla="*/ 89 w 191"/>
              <a:gd name="T33" fmla="*/ 35 h 208"/>
              <a:gd name="T34" fmla="*/ 102 w 191"/>
              <a:gd name="T35" fmla="*/ 13 h 208"/>
              <a:gd name="T36" fmla="*/ 111 w 191"/>
              <a:gd name="T37" fmla="*/ 4 h 208"/>
              <a:gd name="T38" fmla="*/ 115 w 191"/>
              <a:gd name="T39" fmla="*/ 9 h 208"/>
              <a:gd name="T40" fmla="*/ 111 w 191"/>
              <a:gd name="T41" fmla="*/ 22 h 208"/>
              <a:gd name="T42" fmla="*/ 115 w 191"/>
              <a:gd name="T43" fmla="*/ 31 h 208"/>
              <a:gd name="T44" fmla="*/ 115 w 191"/>
              <a:gd name="T45" fmla="*/ 40 h 208"/>
              <a:gd name="T46" fmla="*/ 120 w 191"/>
              <a:gd name="T47" fmla="*/ 44 h 208"/>
              <a:gd name="T48" fmla="*/ 129 w 191"/>
              <a:gd name="T49" fmla="*/ 62 h 208"/>
              <a:gd name="T50" fmla="*/ 138 w 191"/>
              <a:gd name="T51" fmla="*/ 71 h 208"/>
              <a:gd name="T52" fmla="*/ 138 w 191"/>
              <a:gd name="T53" fmla="*/ 71 h 208"/>
              <a:gd name="T54" fmla="*/ 129 w 191"/>
              <a:gd name="T55" fmla="*/ 75 h 208"/>
              <a:gd name="T56" fmla="*/ 124 w 191"/>
              <a:gd name="T57" fmla="*/ 89 h 208"/>
              <a:gd name="T58" fmla="*/ 124 w 191"/>
              <a:gd name="T59" fmla="*/ 93 h 208"/>
              <a:gd name="T60" fmla="*/ 133 w 191"/>
              <a:gd name="T61" fmla="*/ 97 h 208"/>
              <a:gd name="T62" fmla="*/ 138 w 191"/>
              <a:gd name="T63" fmla="*/ 93 h 208"/>
              <a:gd name="T64" fmla="*/ 142 w 191"/>
              <a:gd name="T65" fmla="*/ 102 h 208"/>
              <a:gd name="T66" fmla="*/ 142 w 191"/>
              <a:gd name="T67" fmla="*/ 115 h 208"/>
              <a:gd name="T68" fmla="*/ 151 w 191"/>
              <a:gd name="T69" fmla="*/ 120 h 208"/>
              <a:gd name="T70" fmla="*/ 173 w 191"/>
              <a:gd name="T71" fmla="*/ 124 h 208"/>
              <a:gd name="T72" fmla="*/ 191 w 191"/>
              <a:gd name="T73" fmla="*/ 120 h 208"/>
              <a:gd name="T74" fmla="*/ 191 w 191"/>
              <a:gd name="T75" fmla="*/ 128 h 208"/>
              <a:gd name="T76" fmla="*/ 191 w 191"/>
              <a:gd name="T77" fmla="*/ 146 h 208"/>
              <a:gd name="T78" fmla="*/ 186 w 191"/>
              <a:gd name="T79" fmla="*/ 164 h 208"/>
              <a:gd name="T80" fmla="*/ 178 w 191"/>
              <a:gd name="T81" fmla="*/ 186 h 208"/>
              <a:gd name="T82" fmla="*/ 169 w 191"/>
              <a:gd name="T83" fmla="*/ 199 h 208"/>
              <a:gd name="T84" fmla="*/ 160 w 191"/>
              <a:gd name="T85" fmla="*/ 191 h 208"/>
              <a:gd name="T86" fmla="*/ 155 w 191"/>
              <a:gd name="T87" fmla="*/ 199 h 208"/>
              <a:gd name="T88" fmla="*/ 146 w 191"/>
              <a:gd name="T89" fmla="*/ 195 h 208"/>
              <a:gd name="T90" fmla="*/ 142 w 191"/>
              <a:gd name="T91" fmla="*/ 195 h 208"/>
              <a:gd name="T92" fmla="*/ 142 w 191"/>
              <a:gd name="T93" fmla="*/ 182 h 208"/>
              <a:gd name="T94" fmla="*/ 138 w 191"/>
              <a:gd name="T95" fmla="*/ 182 h 208"/>
              <a:gd name="T96" fmla="*/ 115 w 191"/>
              <a:gd name="T97" fmla="*/ 173 h 208"/>
              <a:gd name="T98" fmla="*/ 115 w 191"/>
              <a:gd name="T99" fmla="*/ 182 h 208"/>
              <a:gd name="T100" fmla="*/ 111 w 191"/>
              <a:gd name="T101" fmla="*/ 186 h 208"/>
              <a:gd name="T102" fmla="*/ 98 w 191"/>
              <a:gd name="T103" fmla="*/ 186 h 208"/>
              <a:gd name="T104" fmla="*/ 102 w 191"/>
              <a:gd name="T105" fmla="*/ 173 h 208"/>
              <a:gd name="T106" fmla="*/ 75 w 191"/>
              <a:gd name="T107" fmla="*/ 177 h 208"/>
              <a:gd name="T108" fmla="*/ 75 w 191"/>
              <a:gd name="T109" fmla="*/ 182 h 208"/>
              <a:gd name="T110" fmla="*/ 71 w 191"/>
              <a:gd name="T111" fmla="*/ 195 h 208"/>
              <a:gd name="T112" fmla="*/ 62 w 191"/>
              <a:gd name="T113" fmla="*/ 199 h 208"/>
              <a:gd name="T114" fmla="*/ 40 w 191"/>
              <a:gd name="T115" fmla="*/ 204 h 208"/>
              <a:gd name="T116" fmla="*/ 27 w 191"/>
              <a:gd name="T117" fmla="*/ 208 h 208"/>
              <a:gd name="T118" fmla="*/ 27 w 191"/>
              <a:gd name="T119" fmla="*/ 199 h 208"/>
              <a:gd name="T120" fmla="*/ 4 w 191"/>
              <a:gd name="T121" fmla="*/ 19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1" h="208">
                <a:moveTo>
                  <a:pt x="0" y="186"/>
                </a:moveTo>
                <a:lnTo>
                  <a:pt x="0" y="182"/>
                </a:lnTo>
                <a:lnTo>
                  <a:pt x="9" y="168"/>
                </a:lnTo>
                <a:lnTo>
                  <a:pt x="9" y="164"/>
                </a:lnTo>
                <a:lnTo>
                  <a:pt x="9" y="160"/>
                </a:lnTo>
                <a:lnTo>
                  <a:pt x="13" y="164"/>
                </a:lnTo>
                <a:lnTo>
                  <a:pt x="18" y="164"/>
                </a:lnTo>
                <a:lnTo>
                  <a:pt x="22" y="160"/>
                </a:lnTo>
                <a:lnTo>
                  <a:pt x="31" y="164"/>
                </a:lnTo>
                <a:lnTo>
                  <a:pt x="31" y="160"/>
                </a:lnTo>
                <a:lnTo>
                  <a:pt x="31" y="160"/>
                </a:lnTo>
                <a:lnTo>
                  <a:pt x="40" y="155"/>
                </a:lnTo>
                <a:lnTo>
                  <a:pt x="40" y="151"/>
                </a:lnTo>
                <a:lnTo>
                  <a:pt x="44" y="142"/>
                </a:lnTo>
                <a:lnTo>
                  <a:pt x="44" y="133"/>
                </a:lnTo>
                <a:lnTo>
                  <a:pt x="53" y="124"/>
                </a:lnTo>
                <a:lnTo>
                  <a:pt x="58" y="115"/>
                </a:lnTo>
                <a:lnTo>
                  <a:pt x="58" y="111"/>
                </a:lnTo>
                <a:lnTo>
                  <a:pt x="58" y="102"/>
                </a:lnTo>
                <a:lnTo>
                  <a:pt x="58" y="97"/>
                </a:lnTo>
                <a:lnTo>
                  <a:pt x="62" y="89"/>
                </a:lnTo>
                <a:lnTo>
                  <a:pt x="62" y="75"/>
                </a:lnTo>
                <a:lnTo>
                  <a:pt x="62" y="62"/>
                </a:lnTo>
                <a:lnTo>
                  <a:pt x="62" y="58"/>
                </a:lnTo>
                <a:lnTo>
                  <a:pt x="58" y="53"/>
                </a:lnTo>
                <a:lnTo>
                  <a:pt x="58" y="44"/>
                </a:lnTo>
                <a:lnTo>
                  <a:pt x="62" y="40"/>
                </a:lnTo>
                <a:lnTo>
                  <a:pt x="62" y="44"/>
                </a:lnTo>
                <a:lnTo>
                  <a:pt x="67" y="44"/>
                </a:lnTo>
                <a:lnTo>
                  <a:pt x="71" y="49"/>
                </a:lnTo>
                <a:lnTo>
                  <a:pt x="75" y="49"/>
                </a:lnTo>
                <a:lnTo>
                  <a:pt x="80" y="44"/>
                </a:lnTo>
                <a:lnTo>
                  <a:pt x="80" y="40"/>
                </a:lnTo>
                <a:lnTo>
                  <a:pt x="89" y="35"/>
                </a:lnTo>
                <a:lnTo>
                  <a:pt x="98" y="27"/>
                </a:lnTo>
                <a:lnTo>
                  <a:pt x="102" y="13"/>
                </a:lnTo>
                <a:lnTo>
                  <a:pt x="107" y="9"/>
                </a:lnTo>
                <a:lnTo>
                  <a:pt x="111" y="4"/>
                </a:lnTo>
                <a:lnTo>
                  <a:pt x="111" y="0"/>
                </a:lnTo>
                <a:lnTo>
                  <a:pt x="115" y="9"/>
                </a:lnTo>
                <a:lnTo>
                  <a:pt x="111" y="13"/>
                </a:lnTo>
                <a:lnTo>
                  <a:pt x="111" y="22"/>
                </a:lnTo>
                <a:lnTo>
                  <a:pt x="115" y="27"/>
                </a:lnTo>
                <a:lnTo>
                  <a:pt x="115" y="31"/>
                </a:lnTo>
                <a:lnTo>
                  <a:pt x="115" y="35"/>
                </a:lnTo>
                <a:lnTo>
                  <a:pt x="115" y="40"/>
                </a:lnTo>
                <a:lnTo>
                  <a:pt x="120" y="44"/>
                </a:lnTo>
                <a:lnTo>
                  <a:pt x="120" y="44"/>
                </a:lnTo>
                <a:lnTo>
                  <a:pt x="124" y="49"/>
                </a:lnTo>
                <a:lnTo>
                  <a:pt x="129" y="62"/>
                </a:lnTo>
                <a:lnTo>
                  <a:pt x="133" y="66"/>
                </a:lnTo>
                <a:lnTo>
                  <a:pt x="138" y="71"/>
                </a:lnTo>
                <a:lnTo>
                  <a:pt x="138" y="71"/>
                </a:lnTo>
                <a:lnTo>
                  <a:pt x="138" y="71"/>
                </a:lnTo>
                <a:lnTo>
                  <a:pt x="133" y="71"/>
                </a:lnTo>
                <a:lnTo>
                  <a:pt x="129" y="75"/>
                </a:lnTo>
                <a:lnTo>
                  <a:pt x="124" y="84"/>
                </a:lnTo>
                <a:lnTo>
                  <a:pt x="124" y="89"/>
                </a:lnTo>
                <a:lnTo>
                  <a:pt x="124" y="93"/>
                </a:lnTo>
                <a:lnTo>
                  <a:pt x="124" y="93"/>
                </a:lnTo>
                <a:lnTo>
                  <a:pt x="129" y="97"/>
                </a:lnTo>
                <a:lnTo>
                  <a:pt x="133" y="97"/>
                </a:lnTo>
                <a:lnTo>
                  <a:pt x="138" y="93"/>
                </a:lnTo>
                <a:lnTo>
                  <a:pt x="138" y="93"/>
                </a:lnTo>
                <a:lnTo>
                  <a:pt x="142" y="97"/>
                </a:lnTo>
                <a:lnTo>
                  <a:pt x="142" y="102"/>
                </a:lnTo>
                <a:lnTo>
                  <a:pt x="142" y="106"/>
                </a:lnTo>
                <a:lnTo>
                  <a:pt x="142" y="115"/>
                </a:lnTo>
                <a:lnTo>
                  <a:pt x="146" y="115"/>
                </a:lnTo>
                <a:lnTo>
                  <a:pt x="151" y="120"/>
                </a:lnTo>
                <a:lnTo>
                  <a:pt x="160" y="124"/>
                </a:lnTo>
                <a:lnTo>
                  <a:pt x="173" y="124"/>
                </a:lnTo>
                <a:lnTo>
                  <a:pt x="182" y="120"/>
                </a:lnTo>
                <a:lnTo>
                  <a:pt x="191" y="120"/>
                </a:lnTo>
                <a:lnTo>
                  <a:pt x="191" y="120"/>
                </a:lnTo>
                <a:lnTo>
                  <a:pt x="191" y="128"/>
                </a:lnTo>
                <a:lnTo>
                  <a:pt x="191" y="137"/>
                </a:lnTo>
                <a:lnTo>
                  <a:pt x="191" y="146"/>
                </a:lnTo>
                <a:lnTo>
                  <a:pt x="186" y="151"/>
                </a:lnTo>
                <a:lnTo>
                  <a:pt x="186" y="164"/>
                </a:lnTo>
                <a:lnTo>
                  <a:pt x="182" y="173"/>
                </a:lnTo>
                <a:lnTo>
                  <a:pt x="178" y="186"/>
                </a:lnTo>
                <a:lnTo>
                  <a:pt x="169" y="191"/>
                </a:lnTo>
                <a:lnTo>
                  <a:pt x="169" y="199"/>
                </a:lnTo>
                <a:lnTo>
                  <a:pt x="164" y="199"/>
                </a:lnTo>
                <a:lnTo>
                  <a:pt x="160" y="191"/>
                </a:lnTo>
                <a:lnTo>
                  <a:pt x="160" y="191"/>
                </a:lnTo>
                <a:lnTo>
                  <a:pt x="155" y="199"/>
                </a:lnTo>
                <a:lnTo>
                  <a:pt x="155" y="199"/>
                </a:lnTo>
                <a:lnTo>
                  <a:pt x="146" y="195"/>
                </a:lnTo>
                <a:lnTo>
                  <a:pt x="142" y="195"/>
                </a:lnTo>
                <a:lnTo>
                  <a:pt x="142" y="195"/>
                </a:lnTo>
                <a:lnTo>
                  <a:pt x="142" y="191"/>
                </a:lnTo>
                <a:lnTo>
                  <a:pt x="142" y="182"/>
                </a:lnTo>
                <a:lnTo>
                  <a:pt x="142" y="182"/>
                </a:lnTo>
                <a:lnTo>
                  <a:pt x="138" y="182"/>
                </a:lnTo>
                <a:lnTo>
                  <a:pt x="133" y="177"/>
                </a:lnTo>
                <a:lnTo>
                  <a:pt x="115" y="173"/>
                </a:lnTo>
                <a:lnTo>
                  <a:pt x="115" y="173"/>
                </a:lnTo>
                <a:lnTo>
                  <a:pt x="115" y="182"/>
                </a:lnTo>
                <a:lnTo>
                  <a:pt x="111" y="186"/>
                </a:lnTo>
                <a:lnTo>
                  <a:pt x="111" y="186"/>
                </a:lnTo>
                <a:lnTo>
                  <a:pt x="102" y="191"/>
                </a:lnTo>
                <a:lnTo>
                  <a:pt x="98" y="186"/>
                </a:lnTo>
                <a:lnTo>
                  <a:pt x="102" y="177"/>
                </a:lnTo>
                <a:lnTo>
                  <a:pt x="102" y="173"/>
                </a:lnTo>
                <a:lnTo>
                  <a:pt x="93" y="168"/>
                </a:lnTo>
                <a:lnTo>
                  <a:pt x="75" y="177"/>
                </a:lnTo>
                <a:lnTo>
                  <a:pt x="71" y="177"/>
                </a:lnTo>
                <a:lnTo>
                  <a:pt x="75" y="182"/>
                </a:lnTo>
                <a:lnTo>
                  <a:pt x="75" y="191"/>
                </a:lnTo>
                <a:lnTo>
                  <a:pt x="71" y="195"/>
                </a:lnTo>
                <a:lnTo>
                  <a:pt x="71" y="199"/>
                </a:lnTo>
                <a:lnTo>
                  <a:pt x="62" y="199"/>
                </a:lnTo>
                <a:lnTo>
                  <a:pt x="49" y="195"/>
                </a:lnTo>
                <a:lnTo>
                  <a:pt x="40" y="204"/>
                </a:lnTo>
                <a:lnTo>
                  <a:pt x="31" y="208"/>
                </a:lnTo>
                <a:lnTo>
                  <a:pt x="27" y="208"/>
                </a:lnTo>
                <a:lnTo>
                  <a:pt x="27" y="204"/>
                </a:lnTo>
                <a:lnTo>
                  <a:pt x="27" y="199"/>
                </a:lnTo>
                <a:lnTo>
                  <a:pt x="13" y="195"/>
                </a:lnTo>
                <a:lnTo>
                  <a:pt x="4" y="191"/>
                </a:lnTo>
                <a:lnTo>
                  <a:pt x="0" y="186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6" name="Freeform 1091">
            <a:extLst>
              <a:ext uri="{FF2B5EF4-FFF2-40B4-BE49-F238E27FC236}">
                <a16:creationId xmlns:a16="http://schemas.microsoft.com/office/drawing/2014/main" id="{521F4E25-1E9F-48ED-BA4B-51716D944AA9}"/>
              </a:ext>
            </a:extLst>
          </p:cNvPr>
          <p:cNvSpPr>
            <a:spLocks/>
          </p:cNvSpPr>
          <p:nvPr/>
        </p:nvSpPr>
        <p:spPr bwMode="auto">
          <a:xfrm>
            <a:off x="5283405" y="3119701"/>
            <a:ext cx="170558" cy="185738"/>
          </a:xfrm>
          <a:custGeom>
            <a:avLst/>
            <a:gdLst>
              <a:gd name="T0" fmla="*/ 0 w 191"/>
              <a:gd name="T1" fmla="*/ 182 h 208"/>
              <a:gd name="T2" fmla="*/ 9 w 191"/>
              <a:gd name="T3" fmla="*/ 164 h 208"/>
              <a:gd name="T4" fmla="*/ 13 w 191"/>
              <a:gd name="T5" fmla="*/ 164 h 208"/>
              <a:gd name="T6" fmla="*/ 22 w 191"/>
              <a:gd name="T7" fmla="*/ 160 h 208"/>
              <a:gd name="T8" fmla="*/ 31 w 191"/>
              <a:gd name="T9" fmla="*/ 160 h 208"/>
              <a:gd name="T10" fmla="*/ 40 w 191"/>
              <a:gd name="T11" fmla="*/ 155 h 208"/>
              <a:gd name="T12" fmla="*/ 44 w 191"/>
              <a:gd name="T13" fmla="*/ 142 h 208"/>
              <a:gd name="T14" fmla="*/ 53 w 191"/>
              <a:gd name="T15" fmla="*/ 124 h 208"/>
              <a:gd name="T16" fmla="*/ 58 w 191"/>
              <a:gd name="T17" fmla="*/ 111 h 208"/>
              <a:gd name="T18" fmla="*/ 58 w 191"/>
              <a:gd name="T19" fmla="*/ 97 h 208"/>
              <a:gd name="T20" fmla="*/ 62 w 191"/>
              <a:gd name="T21" fmla="*/ 75 h 208"/>
              <a:gd name="T22" fmla="*/ 62 w 191"/>
              <a:gd name="T23" fmla="*/ 58 h 208"/>
              <a:gd name="T24" fmla="*/ 58 w 191"/>
              <a:gd name="T25" fmla="*/ 44 h 208"/>
              <a:gd name="T26" fmla="*/ 62 w 191"/>
              <a:gd name="T27" fmla="*/ 44 h 208"/>
              <a:gd name="T28" fmla="*/ 71 w 191"/>
              <a:gd name="T29" fmla="*/ 49 h 208"/>
              <a:gd name="T30" fmla="*/ 80 w 191"/>
              <a:gd name="T31" fmla="*/ 44 h 208"/>
              <a:gd name="T32" fmla="*/ 89 w 191"/>
              <a:gd name="T33" fmla="*/ 35 h 208"/>
              <a:gd name="T34" fmla="*/ 102 w 191"/>
              <a:gd name="T35" fmla="*/ 13 h 208"/>
              <a:gd name="T36" fmla="*/ 111 w 191"/>
              <a:gd name="T37" fmla="*/ 4 h 208"/>
              <a:gd name="T38" fmla="*/ 115 w 191"/>
              <a:gd name="T39" fmla="*/ 9 h 208"/>
              <a:gd name="T40" fmla="*/ 111 w 191"/>
              <a:gd name="T41" fmla="*/ 22 h 208"/>
              <a:gd name="T42" fmla="*/ 115 w 191"/>
              <a:gd name="T43" fmla="*/ 31 h 208"/>
              <a:gd name="T44" fmla="*/ 115 w 191"/>
              <a:gd name="T45" fmla="*/ 40 h 208"/>
              <a:gd name="T46" fmla="*/ 120 w 191"/>
              <a:gd name="T47" fmla="*/ 44 h 208"/>
              <a:gd name="T48" fmla="*/ 129 w 191"/>
              <a:gd name="T49" fmla="*/ 62 h 208"/>
              <a:gd name="T50" fmla="*/ 138 w 191"/>
              <a:gd name="T51" fmla="*/ 71 h 208"/>
              <a:gd name="T52" fmla="*/ 138 w 191"/>
              <a:gd name="T53" fmla="*/ 71 h 208"/>
              <a:gd name="T54" fmla="*/ 129 w 191"/>
              <a:gd name="T55" fmla="*/ 75 h 208"/>
              <a:gd name="T56" fmla="*/ 124 w 191"/>
              <a:gd name="T57" fmla="*/ 89 h 208"/>
              <a:gd name="T58" fmla="*/ 124 w 191"/>
              <a:gd name="T59" fmla="*/ 93 h 208"/>
              <a:gd name="T60" fmla="*/ 133 w 191"/>
              <a:gd name="T61" fmla="*/ 97 h 208"/>
              <a:gd name="T62" fmla="*/ 138 w 191"/>
              <a:gd name="T63" fmla="*/ 93 h 208"/>
              <a:gd name="T64" fmla="*/ 142 w 191"/>
              <a:gd name="T65" fmla="*/ 102 h 208"/>
              <a:gd name="T66" fmla="*/ 142 w 191"/>
              <a:gd name="T67" fmla="*/ 115 h 208"/>
              <a:gd name="T68" fmla="*/ 151 w 191"/>
              <a:gd name="T69" fmla="*/ 120 h 208"/>
              <a:gd name="T70" fmla="*/ 173 w 191"/>
              <a:gd name="T71" fmla="*/ 124 h 208"/>
              <a:gd name="T72" fmla="*/ 191 w 191"/>
              <a:gd name="T73" fmla="*/ 120 h 208"/>
              <a:gd name="T74" fmla="*/ 191 w 191"/>
              <a:gd name="T75" fmla="*/ 128 h 208"/>
              <a:gd name="T76" fmla="*/ 191 w 191"/>
              <a:gd name="T77" fmla="*/ 146 h 208"/>
              <a:gd name="T78" fmla="*/ 186 w 191"/>
              <a:gd name="T79" fmla="*/ 164 h 208"/>
              <a:gd name="T80" fmla="*/ 178 w 191"/>
              <a:gd name="T81" fmla="*/ 186 h 208"/>
              <a:gd name="T82" fmla="*/ 169 w 191"/>
              <a:gd name="T83" fmla="*/ 199 h 208"/>
              <a:gd name="T84" fmla="*/ 160 w 191"/>
              <a:gd name="T85" fmla="*/ 191 h 208"/>
              <a:gd name="T86" fmla="*/ 155 w 191"/>
              <a:gd name="T87" fmla="*/ 199 h 208"/>
              <a:gd name="T88" fmla="*/ 146 w 191"/>
              <a:gd name="T89" fmla="*/ 195 h 208"/>
              <a:gd name="T90" fmla="*/ 142 w 191"/>
              <a:gd name="T91" fmla="*/ 195 h 208"/>
              <a:gd name="T92" fmla="*/ 142 w 191"/>
              <a:gd name="T93" fmla="*/ 182 h 208"/>
              <a:gd name="T94" fmla="*/ 138 w 191"/>
              <a:gd name="T95" fmla="*/ 182 h 208"/>
              <a:gd name="T96" fmla="*/ 115 w 191"/>
              <a:gd name="T97" fmla="*/ 173 h 208"/>
              <a:gd name="T98" fmla="*/ 115 w 191"/>
              <a:gd name="T99" fmla="*/ 182 h 208"/>
              <a:gd name="T100" fmla="*/ 111 w 191"/>
              <a:gd name="T101" fmla="*/ 186 h 208"/>
              <a:gd name="T102" fmla="*/ 98 w 191"/>
              <a:gd name="T103" fmla="*/ 186 h 208"/>
              <a:gd name="T104" fmla="*/ 102 w 191"/>
              <a:gd name="T105" fmla="*/ 173 h 208"/>
              <a:gd name="T106" fmla="*/ 75 w 191"/>
              <a:gd name="T107" fmla="*/ 177 h 208"/>
              <a:gd name="T108" fmla="*/ 75 w 191"/>
              <a:gd name="T109" fmla="*/ 182 h 208"/>
              <a:gd name="T110" fmla="*/ 71 w 191"/>
              <a:gd name="T111" fmla="*/ 195 h 208"/>
              <a:gd name="T112" fmla="*/ 62 w 191"/>
              <a:gd name="T113" fmla="*/ 199 h 208"/>
              <a:gd name="T114" fmla="*/ 40 w 191"/>
              <a:gd name="T115" fmla="*/ 204 h 208"/>
              <a:gd name="T116" fmla="*/ 27 w 191"/>
              <a:gd name="T117" fmla="*/ 208 h 208"/>
              <a:gd name="T118" fmla="*/ 27 w 191"/>
              <a:gd name="T119" fmla="*/ 199 h 208"/>
              <a:gd name="T120" fmla="*/ 4 w 191"/>
              <a:gd name="T121" fmla="*/ 19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1" h="208">
                <a:moveTo>
                  <a:pt x="0" y="186"/>
                </a:moveTo>
                <a:lnTo>
                  <a:pt x="0" y="182"/>
                </a:lnTo>
                <a:lnTo>
                  <a:pt x="9" y="168"/>
                </a:lnTo>
                <a:lnTo>
                  <a:pt x="9" y="164"/>
                </a:lnTo>
                <a:lnTo>
                  <a:pt x="9" y="160"/>
                </a:lnTo>
                <a:lnTo>
                  <a:pt x="13" y="164"/>
                </a:lnTo>
                <a:lnTo>
                  <a:pt x="18" y="164"/>
                </a:lnTo>
                <a:lnTo>
                  <a:pt x="22" y="160"/>
                </a:lnTo>
                <a:lnTo>
                  <a:pt x="31" y="164"/>
                </a:lnTo>
                <a:lnTo>
                  <a:pt x="31" y="160"/>
                </a:lnTo>
                <a:lnTo>
                  <a:pt x="31" y="160"/>
                </a:lnTo>
                <a:lnTo>
                  <a:pt x="40" y="155"/>
                </a:lnTo>
                <a:lnTo>
                  <a:pt x="40" y="151"/>
                </a:lnTo>
                <a:lnTo>
                  <a:pt x="44" y="142"/>
                </a:lnTo>
                <a:lnTo>
                  <a:pt x="44" y="133"/>
                </a:lnTo>
                <a:lnTo>
                  <a:pt x="53" y="124"/>
                </a:lnTo>
                <a:lnTo>
                  <a:pt x="58" y="115"/>
                </a:lnTo>
                <a:lnTo>
                  <a:pt x="58" y="111"/>
                </a:lnTo>
                <a:lnTo>
                  <a:pt x="58" y="102"/>
                </a:lnTo>
                <a:lnTo>
                  <a:pt x="58" y="97"/>
                </a:lnTo>
                <a:lnTo>
                  <a:pt x="62" y="89"/>
                </a:lnTo>
                <a:lnTo>
                  <a:pt x="62" y="75"/>
                </a:lnTo>
                <a:lnTo>
                  <a:pt x="62" y="62"/>
                </a:lnTo>
                <a:lnTo>
                  <a:pt x="62" y="58"/>
                </a:lnTo>
                <a:lnTo>
                  <a:pt x="58" y="53"/>
                </a:lnTo>
                <a:lnTo>
                  <a:pt x="58" y="44"/>
                </a:lnTo>
                <a:lnTo>
                  <a:pt x="62" y="40"/>
                </a:lnTo>
                <a:lnTo>
                  <a:pt x="62" y="44"/>
                </a:lnTo>
                <a:lnTo>
                  <a:pt x="67" y="44"/>
                </a:lnTo>
                <a:lnTo>
                  <a:pt x="71" y="49"/>
                </a:lnTo>
                <a:lnTo>
                  <a:pt x="75" y="49"/>
                </a:lnTo>
                <a:lnTo>
                  <a:pt x="80" y="44"/>
                </a:lnTo>
                <a:lnTo>
                  <a:pt x="80" y="40"/>
                </a:lnTo>
                <a:lnTo>
                  <a:pt x="89" y="35"/>
                </a:lnTo>
                <a:lnTo>
                  <a:pt x="98" y="27"/>
                </a:lnTo>
                <a:lnTo>
                  <a:pt x="102" y="13"/>
                </a:lnTo>
                <a:lnTo>
                  <a:pt x="107" y="9"/>
                </a:lnTo>
                <a:lnTo>
                  <a:pt x="111" y="4"/>
                </a:lnTo>
                <a:lnTo>
                  <a:pt x="111" y="0"/>
                </a:lnTo>
                <a:lnTo>
                  <a:pt x="115" y="9"/>
                </a:lnTo>
                <a:lnTo>
                  <a:pt x="111" y="13"/>
                </a:lnTo>
                <a:lnTo>
                  <a:pt x="111" y="22"/>
                </a:lnTo>
                <a:lnTo>
                  <a:pt x="115" y="27"/>
                </a:lnTo>
                <a:lnTo>
                  <a:pt x="115" y="31"/>
                </a:lnTo>
                <a:lnTo>
                  <a:pt x="115" y="35"/>
                </a:lnTo>
                <a:lnTo>
                  <a:pt x="115" y="40"/>
                </a:lnTo>
                <a:lnTo>
                  <a:pt x="120" y="44"/>
                </a:lnTo>
                <a:lnTo>
                  <a:pt x="120" y="44"/>
                </a:lnTo>
                <a:lnTo>
                  <a:pt x="124" y="49"/>
                </a:lnTo>
                <a:lnTo>
                  <a:pt x="129" y="62"/>
                </a:lnTo>
                <a:lnTo>
                  <a:pt x="133" y="66"/>
                </a:lnTo>
                <a:lnTo>
                  <a:pt x="138" y="71"/>
                </a:lnTo>
                <a:lnTo>
                  <a:pt x="138" y="71"/>
                </a:lnTo>
                <a:lnTo>
                  <a:pt x="138" y="71"/>
                </a:lnTo>
                <a:lnTo>
                  <a:pt x="133" y="71"/>
                </a:lnTo>
                <a:lnTo>
                  <a:pt x="129" y="75"/>
                </a:lnTo>
                <a:lnTo>
                  <a:pt x="124" y="84"/>
                </a:lnTo>
                <a:lnTo>
                  <a:pt x="124" y="89"/>
                </a:lnTo>
                <a:lnTo>
                  <a:pt x="124" y="93"/>
                </a:lnTo>
                <a:lnTo>
                  <a:pt x="124" y="93"/>
                </a:lnTo>
                <a:lnTo>
                  <a:pt x="129" y="97"/>
                </a:lnTo>
                <a:lnTo>
                  <a:pt x="133" y="97"/>
                </a:lnTo>
                <a:lnTo>
                  <a:pt x="138" y="93"/>
                </a:lnTo>
                <a:lnTo>
                  <a:pt x="138" y="93"/>
                </a:lnTo>
                <a:lnTo>
                  <a:pt x="142" y="97"/>
                </a:lnTo>
                <a:lnTo>
                  <a:pt x="142" y="102"/>
                </a:lnTo>
                <a:lnTo>
                  <a:pt x="142" y="106"/>
                </a:lnTo>
                <a:lnTo>
                  <a:pt x="142" y="115"/>
                </a:lnTo>
                <a:lnTo>
                  <a:pt x="146" y="115"/>
                </a:lnTo>
                <a:lnTo>
                  <a:pt x="151" y="120"/>
                </a:lnTo>
                <a:lnTo>
                  <a:pt x="160" y="124"/>
                </a:lnTo>
                <a:lnTo>
                  <a:pt x="173" y="124"/>
                </a:lnTo>
                <a:lnTo>
                  <a:pt x="182" y="120"/>
                </a:lnTo>
                <a:lnTo>
                  <a:pt x="191" y="120"/>
                </a:lnTo>
                <a:lnTo>
                  <a:pt x="191" y="120"/>
                </a:lnTo>
                <a:lnTo>
                  <a:pt x="191" y="128"/>
                </a:lnTo>
                <a:lnTo>
                  <a:pt x="191" y="137"/>
                </a:lnTo>
                <a:lnTo>
                  <a:pt x="191" y="146"/>
                </a:lnTo>
                <a:lnTo>
                  <a:pt x="186" y="151"/>
                </a:lnTo>
                <a:lnTo>
                  <a:pt x="186" y="164"/>
                </a:lnTo>
                <a:lnTo>
                  <a:pt x="182" y="173"/>
                </a:lnTo>
                <a:lnTo>
                  <a:pt x="178" y="186"/>
                </a:lnTo>
                <a:lnTo>
                  <a:pt x="169" y="191"/>
                </a:lnTo>
                <a:lnTo>
                  <a:pt x="169" y="199"/>
                </a:lnTo>
                <a:lnTo>
                  <a:pt x="164" y="199"/>
                </a:lnTo>
                <a:lnTo>
                  <a:pt x="160" y="191"/>
                </a:lnTo>
                <a:lnTo>
                  <a:pt x="160" y="191"/>
                </a:lnTo>
                <a:lnTo>
                  <a:pt x="155" y="199"/>
                </a:lnTo>
                <a:lnTo>
                  <a:pt x="155" y="199"/>
                </a:lnTo>
                <a:lnTo>
                  <a:pt x="146" y="195"/>
                </a:lnTo>
                <a:lnTo>
                  <a:pt x="142" y="195"/>
                </a:lnTo>
                <a:lnTo>
                  <a:pt x="142" y="195"/>
                </a:lnTo>
                <a:lnTo>
                  <a:pt x="142" y="191"/>
                </a:lnTo>
                <a:lnTo>
                  <a:pt x="142" y="182"/>
                </a:lnTo>
                <a:lnTo>
                  <a:pt x="142" y="182"/>
                </a:lnTo>
                <a:lnTo>
                  <a:pt x="138" y="182"/>
                </a:lnTo>
                <a:lnTo>
                  <a:pt x="133" y="177"/>
                </a:lnTo>
                <a:lnTo>
                  <a:pt x="115" y="173"/>
                </a:lnTo>
                <a:lnTo>
                  <a:pt x="115" y="173"/>
                </a:lnTo>
                <a:lnTo>
                  <a:pt x="115" y="182"/>
                </a:lnTo>
                <a:lnTo>
                  <a:pt x="111" y="186"/>
                </a:lnTo>
                <a:lnTo>
                  <a:pt x="111" y="186"/>
                </a:lnTo>
                <a:lnTo>
                  <a:pt x="102" y="191"/>
                </a:lnTo>
                <a:lnTo>
                  <a:pt x="98" y="186"/>
                </a:lnTo>
                <a:lnTo>
                  <a:pt x="102" y="177"/>
                </a:lnTo>
                <a:lnTo>
                  <a:pt x="102" y="173"/>
                </a:lnTo>
                <a:lnTo>
                  <a:pt x="93" y="168"/>
                </a:lnTo>
                <a:lnTo>
                  <a:pt x="75" y="177"/>
                </a:lnTo>
                <a:lnTo>
                  <a:pt x="71" y="177"/>
                </a:lnTo>
                <a:lnTo>
                  <a:pt x="75" y="182"/>
                </a:lnTo>
                <a:lnTo>
                  <a:pt x="75" y="191"/>
                </a:lnTo>
                <a:lnTo>
                  <a:pt x="71" y="195"/>
                </a:lnTo>
                <a:lnTo>
                  <a:pt x="71" y="199"/>
                </a:lnTo>
                <a:lnTo>
                  <a:pt x="62" y="199"/>
                </a:lnTo>
                <a:lnTo>
                  <a:pt x="49" y="195"/>
                </a:lnTo>
                <a:lnTo>
                  <a:pt x="40" y="204"/>
                </a:lnTo>
                <a:lnTo>
                  <a:pt x="31" y="208"/>
                </a:lnTo>
                <a:lnTo>
                  <a:pt x="27" y="208"/>
                </a:lnTo>
                <a:lnTo>
                  <a:pt x="27" y="204"/>
                </a:lnTo>
                <a:lnTo>
                  <a:pt x="27" y="199"/>
                </a:lnTo>
                <a:lnTo>
                  <a:pt x="13" y="195"/>
                </a:lnTo>
                <a:lnTo>
                  <a:pt x="4" y="191"/>
                </a:lnTo>
                <a:lnTo>
                  <a:pt x="0" y="18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7" name="Freeform 1092">
            <a:extLst>
              <a:ext uri="{FF2B5EF4-FFF2-40B4-BE49-F238E27FC236}">
                <a16:creationId xmlns:a16="http://schemas.microsoft.com/office/drawing/2014/main" id="{05642C46-1F37-4B91-9A71-C84F3F65DDE7}"/>
              </a:ext>
            </a:extLst>
          </p:cNvPr>
          <p:cNvSpPr>
            <a:spLocks/>
          </p:cNvSpPr>
          <p:nvPr/>
        </p:nvSpPr>
        <p:spPr bwMode="auto">
          <a:xfrm>
            <a:off x="5128922" y="2989328"/>
            <a:ext cx="225922" cy="359867"/>
          </a:xfrm>
          <a:custGeom>
            <a:avLst/>
            <a:gdLst>
              <a:gd name="T0" fmla="*/ 4 w 253"/>
              <a:gd name="T1" fmla="*/ 261 h 403"/>
              <a:gd name="T2" fmla="*/ 0 w 253"/>
              <a:gd name="T3" fmla="*/ 204 h 403"/>
              <a:gd name="T4" fmla="*/ 18 w 253"/>
              <a:gd name="T5" fmla="*/ 124 h 403"/>
              <a:gd name="T6" fmla="*/ 49 w 253"/>
              <a:gd name="T7" fmla="*/ 22 h 403"/>
              <a:gd name="T8" fmla="*/ 71 w 253"/>
              <a:gd name="T9" fmla="*/ 0 h 403"/>
              <a:gd name="T10" fmla="*/ 75 w 253"/>
              <a:gd name="T11" fmla="*/ 17 h 403"/>
              <a:gd name="T12" fmla="*/ 62 w 253"/>
              <a:gd name="T13" fmla="*/ 17 h 403"/>
              <a:gd name="T14" fmla="*/ 58 w 253"/>
              <a:gd name="T15" fmla="*/ 35 h 403"/>
              <a:gd name="T16" fmla="*/ 53 w 253"/>
              <a:gd name="T17" fmla="*/ 48 h 403"/>
              <a:gd name="T18" fmla="*/ 66 w 253"/>
              <a:gd name="T19" fmla="*/ 62 h 403"/>
              <a:gd name="T20" fmla="*/ 49 w 253"/>
              <a:gd name="T21" fmla="*/ 62 h 403"/>
              <a:gd name="T22" fmla="*/ 35 w 253"/>
              <a:gd name="T23" fmla="*/ 75 h 403"/>
              <a:gd name="T24" fmla="*/ 49 w 253"/>
              <a:gd name="T25" fmla="*/ 84 h 403"/>
              <a:gd name="T26" fmla="*/ 75 w 253"/>
              <a:gd name="T27" fmla="*/ 97 h 403"/>
              <a:gd name="T28" fmla="*/ 75 w 253"/>
              <a:gd name="T29" fmla="*/ 102 h 403"/>
              <a:gd name="T30" fmla="*/ 75 w 253"/>
              <a:gd name="T31" fmla="*/ 110 h 403"/>
              <a:gd name="T32" fmla="*/ 89 w 253"/>
              <a:gd name="T33" fmla="*/ 119 h 403"/>
              <a:gd name="T34" fmla="*/ 120 w 253"/>
              <a:gd name="T35" fmla="*/ 133 h 403"/>
              <a:gd name="T36" fmla="*/ 111 w 253"/>
              <a:gd name="T37" fmla="*/ 142 h 403"/>
              <a:gd name="T38" fmla="*/ 115 w 253"/>
              <a:gd name="T39" fmla="*/ 159 h 403"/>
              <a:gd name="T40" fmla="*/ 120 w 253"/>
              <a:gd name="T41" fmla="*/ 173 h 403"/>
              <a:gd name="T42" fmla="*/ 142 w 253"/>
              <a:gd name="T43" fmla="*/ 146 h 403"/>
              <a:gd name="T44" fmla="*/ 182 w 253"/>
              <a:gd name="T45" fmla="*/ 150 h 403"/>
              <a:gd name="T46" fmla="*/ 235 w 253"/>
              <a:gd name="T47" fmla="*/ 177 h 403"/>
              <a:gd name="T48" fmla="*/ 253 w 253"/>
              <a:gd name="T49" fmla="*/ 190 h 403"/>
              <a:gd name="T50" fmla="*/ 235 w 253"/>
              <a:gd name="T51" fmla="*/ 190 h 403"/>
              <a:gd name="T52" fmla="*/ 235 w 253"/>
              <a:gd name="T53" fmla="*/ 204 h 403"/>
              <a:gd name="T54" fmla="*/ 231 w 253"/>
              <a:gd name="T55" fmla="*/ 243 h 403"/>
              <a:gd name="T56" fmla="*/ 226 w 253"/>
              <a:gd name="T57" fmla="*/ 270 h 403"/>
              <a:gd name="T58" fmla="*/ 213 w 253"/>
              <a:gd name="T59" fmla="*/ 301 h 403"/>
              <a:gd name="T60" fmla="*/ 195 w 253"/>
              <a:gd name="T61" fmla="*/ 306 h 403"/>
              <a:gd name="T62" fmla="*/ 182 w 253"/>
              <a:gd name="T63" fmla="*/ 310 h 403"/>
              <a:gd name="T64" fmla="*/ 177 w 253"/>
              <a:gd name="T65" fmla="*/ 337 h 403"/>
              <a:gd name="T66" fmla="*/ 200 w 253"/>
              <a:gd name="T67" fmla="*/ 354 h 403"/>
              <a:gd name="T68" fmla="*/ 177 w 253"/>
              <a:gd name="T69" fmla="*/ 354 h 403"/>
              <a:gd name="T70" fmla="*/ 160 w 253"/>
              <a:gd name="T71" fmla="*/ 368 h 403"/>
              <a:gd name="T72" fmla="*/ 133 w 253"/>
              <a:gd name="T73" fmla="*/ 381 h 403"/>
              <a:gd name="T74" fmla="*/ 124 w 253"/>
              <a:gd name="T75" fmla="*/ 385 h 403"/>
              <a:gd name="T76" fmla="*/ 106 w 253"/>
              <a:gd name="T77" fmla="*/ 385 h 403"/>
              <a:gd name="T78" fmla="*/ 75 w 253"/>
              <a:gd name="T79" fmla="*/ 403 h 403"/>
              <a:gd name="T80" fmla="*/ 62 w 253"/>
              <a:gd name="T81" fmla="*/ 385 h 403"/>
              <a:gd name="T82" fmla="*/ 49 w 253"/>
              <a:gd name="T83" fmla="*/ 376 h 403"/>
              <a:gd name="T84" fmla="*/ 40 w 253"/>
              <a:gd name="T85" fmla="*/ 363 h 403"/>
              <a:gd name="T86" fmla="*/ 31 w 253"/>
              <a:gd name="T87" fmla="*/ 341 h 403"/>
              <a:gd name="T88" fmla="*/ 27 w 253"/>
              <a:gd name="T89" fmla="*/ 332 h 403"/>
              <a:gd name="T90" fmla="*/ 31 w 253"/>
              <a:gd name="T91" fmla="*/ 328 h 403"/>
              <a:gd name="T92" fmla="*/ 31 w 253"/>
              <a:gd name="T93" fmla="*/ 314 h 403"/>
              <a:gd name="T94" fmla="*/ 31 w 253"/>
              <a:gd name="T95" fmla="*/ 310 h 403"/>
              <a:gd name="T96" fmla="*/ 22 w 253"/>
              <a:gd name="T97" fmla="*/ 310 h 403"/>
              <a:gd name="T98" fmla="*/ 13 w 253"/>
              <a:gd name="T99" fmla="*/ 310 h 403"/>
              <a:gd name="T100" fmla="*/ 9 w 253"/>
              <a:gd name="T101" fmla="*/ 301 h 403"/>
              <a:gd name="T102" fmla="*/ 9 w 253"/>
              <a:gd name="T103" fmla="*/ 328 h 403"/>
              <a:gd name="T104" fmla="*/ 4 w 253"/>
              <a:gd name="T105" fmla="*/ 341 h 403"/>
              <a:gd name="T106" fmla="*/ 9 w 253"/>
              <a:gd name="T107" fmla="*/ 350 h 403"/>
              <a:gd name="T108" fmla="*/ 9 w 253"/>
              <a:gd name="T109" fmla="*/ 359 h 403"/>
              <a:gd name="T110" fmla="*/ 4 w 253"/>
              <a:gd name="T111" fmla="*/ 372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" h="403">
                <a:moveTo>
                  <a:pt x="0" y="363"/>
                </a:moveTo>
                <a:lnTo>
                  <a:pt x="4" y="323"/>
                </a:lnTo>
                <a:lnTo>
                  <a:pt x="4" y="283"/>
                </a:lnTo>
                <a:lnTo>
                  <a:pt x="4" y="261"/>
                </a:lnTo>
                <a:lnTo>
                  <a:pt x="4" y="243"/>
                </a:lnTo>
                <a:lnTo>
                  <a:pt x="4" y="239"/>
                </a:lnTo>
                <a:lnTo>
                  <a:pt x="0" y="221"/>
                </a:lnTo>
                <a:lnTo>
                  <a:pt x="0" y="204"/>
                </a:lnTo>
                <a:lnTo>
                  <a:pt x="4" y="181"/>
                </a:lnTo>
                <a:lnTo>
                  <a:pt x="9" y="164"/>
                </a:lnTo>
                <a:lnTo>
                  <a:pt x="13" y="146"/>
                </a:lnTo>
                <a:lnTo>
                  <a:pt x="18" y="124"/>
                </a:lnTo>
                <a:lnTo>
                  <a:pt x="27" y="97"/>
                </a:lnTo>
                <a:lnTo>
                  <a:pt x="31" y="71"/>
                </a:lnTo>
                <a:lnTo>
                  <a:pt x="40" y="40"/>
                </a:lnTo>
                <a:lnTo>
                  <a:pt x="49" y="22"/>
                </a:lnTo>
                <a:lnTo>
                  <a:pt x="53" y="13"/>
                </a:lnTo>
                <a:lnTo>
                  <a:pt x="58" y="4"/>
                </a:lnTo>
                <a:lnTo>
                  <a:pt x="66" y="0"/>
                </a:lnTo>
                <a:lnTo>
                  <a:pt x="71" y="0"/>
                </a:lnTo>
                <a:lnTo>
                  <a:pt x="71" y="4"/>
                </a:lnTo>
                <a:lnTo>
                  <a:pt x="71" y="9"/>
                </a:lnTo>
                <a:lnTo>
                  <a:pt x="75" y="13"/>
                </a:lnTo>
                <a:lnTo>
                  <a:pt x="75" y="17"/>
                </a:lnTo>
                <a:lnTo>
                  <a:pt x="80" y="22"/>
                </a:lnTo>
                <a:lnTo>
                  <a:pt x="75" y="26"/>
                </a:lnTo>
                <a:lnTo>
                  <a:pt x="66" y="22"/>
                </a:lnTo>
                <a:lnTo>
                  <a:pt x="62" y="17"/>
                </a:lnTo>
                <a:lnTo>
                  <a:pt x="62" y="22"/>
                </a:lnTo>
                <a:lnTo>
                  <a:pt x="58" y="26"/>
                </a:lnTo>
                <a:lnTo>
                  <a:pt x="58" y="31"/>
                </a:lnTo>
                <a:lnTo>
                  <a:pt x="58" y="35"/>
                </a:lnTo>
                <a:lnTo>
                  <a:pt x="58" y="40"/>
                </a:lnTo>
                <a:lnTo>
                  <a:pt x="53" y="44"/>
                </a:lnTo>
                <a:lnTo>
                  <a:pt x="49" y="48"/>
                </a:lnTo>
                <a:lnTo>
                  <a:pt x="53" y="48"/>
                </a:lnTo>
                <a:lnTo>
                  <a:pt x="58" y="48"/>
                </a:lnTo>
                <a:lnTo>
                  <a:pt x="62" y="53"/>
                </a:lnTo>
                <a:lnTo>
                  <a:pt x="66" y="53"/>
                </a:lnTo>
                <a:lnTo>
                  <a:pt x="66" y="62"/>
                </a:lnTo>
                <a:lnTo>
                  <a:pt x="62" y="62"/>
                </a:lnTo>
                <a:lnTo>
                  <a:pt x="58" y="62"/>
                </a:lnTo>
                <a:lnTo>
                  <a:pt x="53" y="62"/>
                </a:lnTo>
                <a:lnTo>
                  <a:pt x="49" y="62"/>
                </a:lnTo>
                <a:lnTo>
                  <a:pt x="44" y="66"/>
                </a:lnTo>
                <a:lnTo>
                  <a:pt x="40" y="66"/>
                </a:lnTo>
                <a:lnTo>
                  <a:pt x="35" y="66"/>
                </a:lnTo>
                <a:lnTo>
                  <a:pt x="35" y="75"/>
                </a:lnTo>
                <a:lnTo>
                  <a:pt x="31" y="79"/>
                </a:lnTo>
                <a:lnTo>
                  <a:pt x="35" y="79"/>
                </a:lnTo>
                <a:lnTo>
                  <a:pt x="40" y="79"/>
                </a:lnTo>
                <a:lnTo>
                  <a:pt x="49" y="84"/>
                </a:lnTo>
                <a:lnTo>
                  <a:pt x="58" y="84"/>
                </a:lnTo>
                <a:lnTo>
                  <a:pt x="71" y="88"/>
                </a:lnTo>
                <a:lnTo>
                  <a:pt x="75" y="93"/>
                </a:lnTo>
                <a:lnTo>
                  <a:pt x="75" y="97"/>
                </a:lnTo>
                <a:lnTo>
                  <a:pt x="75" y="97"/>
                </a:lnTo>
                <a:lnTo>
                  <a:pt x="71" y="97"/>
                </a:lnTo>
                <a:lnTo>
                  <a:pt x="75" y="102"/>
                </a:lnTo>
                <a:lnTo>
                  <a:pt x="75" y="102"/>
                </a:lnTo>
                <a:lnTo>
                  <a:pt x="75" y="102"/>
                </a:lnTo>
                <a:lnTo>
                  <a:pt x="75" y="102"/>
                </a:lnTo>
                <a:lnTo>
                  <a:pt x="75" y="106"/>
                </a:lnTo>
                <a:lnTo>
                  <a:pt x="75" y="110"/>
                </a:lnTo>
                <a:lnTo>
                  <a:pt x="75" y="110"/>
                </a:lnTo>
                <a:lnTo>
                  <a:pt x="80" y="115"/>
                </a:lnTo>
                <a:lnTo>
                  <a:pt x="84" y="119"/>
                </a:lnTo>
                <a:lnTo>
                  <a:pt x="89" y="119"/>
                </a:lnTo>
                <a:lnTo>
                  <a:pt x="93" y="124"/>
                </a:lnTo>
                <a:lnTo>
                  <a:pt x="115" y="124"/>
                </a:lnTo>
                <a:lnTo>
                  <a:pt x="120" y="124"/>
                </a:lnTo>
                <a:lnTo>
                  <a:pt x="120" y="133"/>
                </a:lnTo>
                <a:lnTo>
                  <a:pt x="124" y="137"/>
                </a:lnTo>
                <a:lnTo>
                  <a:pt x="115" y="137"/>
                </a:lnTo>
                <a:lnTo>
                  <a:pt x="111" y="137"/>
                </a:lnTo>
                <a:lnTo>
                  <a:pt x="111" y="142"/>
                </a:lnTo>
                <a:lnTo>
                  <a:pt x="111" y="150"/>
                </a:lnTo>
                <a:lnTo>
                  <a:pt x="111" y="155"/>
                </a:lnTo>
                <a:lnTo>
                  <a:pt x="115" y="159"/>
                </a:lnTo>
                <a:lnTo>
                  <a:pt x="115" y="159"/>
                </a:lnTo>
                <a:lnTo>
                  <a:pt x="115" y="173"/>
                </a:lnTo>
                <a:lnTo>
                  <a:pt x="115" y="173"/>
                </a:lnTo>
                <a:lnTo>
                  <a:pt x="120" y="177"/>
                </a:lnTo>
                <a:lnTo>
                  <a:pt x="120" y="173"/>
                </a:lnTo>
                <a:lnTo>
                  <a:pt x="120" y="159"/>
                </a:lnTo>
                <a:lnTo>
                  <a:pt x="124" y="155"/>
                </a:lnTo>
                <a:lnTo>
                  <a:pt x="133" y="146"/>
                </a:lnTo>
                <a:lnTo>
                  <a:pt x="142" y="146"/>
                </a:lnTo>
                <a:lnTo>
                  <a:pt x="151" y="150"/>
                </a:lnTo>
                <a:lnTo>
                  <a:pt x="164" y="146"/>
                </a:lnTo>
                <a:lnTo>
                  <a:pt x="173" y="146"/>
                </a:lnTo>
                <a:lnTo>
                  <a:pt x="182" y="150"/>
                </a:lnTo>
                <a:lnTo>
                  <a:pt x="200" y="159"/>
                </a:lnTo>
                <a:lnTo>
                  <a:pt x="217" y="168"/>
                </a:lnTo>
                <a:lnTo>
                  <a:pt x="226" y="173"/>
                </a:lnTo>
                <a:lnTo>
                  <a:pt x="235" y="177"/>
                </a:lnTo>
                <a:lnTo>
                  <a:pt x="244" y="186"/>
                </a:lnTo>
                <a:lnTo>
                  <a:pt x="248" y="186"/>
                </a:lnTo>
                <a:lnTo>
                  <a:pt x="253" y="186"/>
                </a:lnTo>
                <a:lnTo>
                  <a:pt x="253" y="190"/>
                </a:lnTo>
                <a:lnTo>
                  <a:pt x="248" y="195"/>
                </a:lnTo>
                <a:lnTo>
                  <a:pt x="244" y="195"/>
                </a:lnTo>
                <a:lnTo>
                  <a:pt x="240" y="190"/>
                </a:lnTo>
                <a:lnTo>
                  <a:pt x="235" y="190"/>
                </a:lnTo>
                <a:lnTo>
                  <a:pt x="235" y="186"/>
                </a:lnTo>
                <a:lnTo>
                  <a:pt x="231" y="190"/>
                </a:lnTo>
                <a:lnTo>
                  <a:pt x="231" y="199"/>
                </a:lnTo>
                <a:lnTo>
                  <a:pt x="235" y="204"/>
                </a:lnTo>
                <a:lnTo>
                  <a:pt x="235" y="208"/>
                </a:lnTo>
                <a:lnTo>
                  <a:pt x="235" y="221"/>
                </a:lnTo>
                <a:lnTo>
                  <a:pt x="235" y="235"/>
                </a:lnTo>
                <a:lnTo>
                  <a:pt x="231" y="243"/>
                </a:lnTo>
                <a:lnTo>
                  <a:pt x="231" y="248"/>
                </a:lnTo>
                <a:lnTo>
                  <a:pt x="231" y="257"/>
                </a:lnTo>
                <a:lnTo>
                  <a:pt x="231" y="261"/>
                </a:lnTo>
                <a:lnTo>
                  <a:pt x="226" y="270"/>
                </a:lnTo>
                <a:lnTo>
                  <a:pt x="217" y="279"/>
                </a:lnTo>
                <a:lnTo>
                  <a:pt x="217" y="288"/>
                </a:lnTo>
                <a:lnTo>
                  <a:pt x="213" y="297"/>
                </a:lnTo>
                <a:lnTo>
                  <a:pt x="213" y="301"/>
                </a:lnTo>
                <a:lnTo>
                  <a:pt x="204" y="306"/>
                </a:lnTo>
                <a:lnTo>
                  <a:pt x="204" y="306"/>
                </a:lnTo>
                <a:lnTo>
                  <a:pt x="204" y="310"/>
                </a:lnTo>
                <a:lnTo>
                  <a:pt x="195" y="306"/>
                </a:lnTo>
                <a:lnTo>
                  <a:pt x="191" y="310"/>
                </a:lnTo>
                <a:lnTo>
                  <a:pt x="186" y="310"/>
                </a:lnTo>
                <a:lnTo>
                  <a:pt x="182" y="306"/>
                </a:lnTo>
                <a:lnTo>
                  <a:pt x="182" y="310"/>
                </a:lnTo>
                <a:lnTo>
                  <a:pt x="182" y="314"/>
                </a:lnTo>
                <a:lnTo>
                  <a:pt x="173" y="328"/>
                </a:lnTo>
                <a:lnTo>
                  <a:pt x="173" y="332"/>
                </a:lnTo>
                <a:lnTo>
                  <a:pt x="177" y="337"/>
                </a:lnTo>
                <a:lnTo>
                  <a:pt x="186" y="341"/>
                </a:lnTo>
                <a:lnTo>
                  <a:pt x="200" y="345"/>
                </a:lnTo>
                <a:lnTo>
                  <a:pt x="200" y="350"/>
                </a:lnTo>
                <a:lnTo>
                  <a:pt x="200" y="354"/>
                </a:lnTo>
                <a:lnTo>
                  <a:pt x="195" y="354"/>
                </a:lnTo>
                <a:lnTo>
                  <a:pt x="186" y="354"/>
                </a:lnTo>
                <a:lnTo>
                  <a:pt x="182" y="354"/>
                </a:lnTo>
                <a:lnTo>
                  <a:pt x="177" y="354"/>
                </a:lnTo>
                <a:lnTo>
                  <a:pt x="173" y="359"/>
                </a:lnTo>
                <a:lnTo>
                  <a:pt x="169" y="363"/>
                </a:lnTo>
                <a:lnTo>
                  <a:pt x="164" y="368"/>
                </a:lnTo>
                <a:lnTo>
                  <a:pt x="160" y="368"/>
                </a:lnTo>
                <a:lnTo>
                  <a:pt x="155" y="368"/>
                </a:lnTo>
                <a:lnTo>
                  <a:pt x="151" y="368"/>
                </a:lnTo>
                <a:lnTo>
                  <a:pt x="142" y="376"/>
                </a:lnTo>
                <a:lnTo>
                  <a:pt x="133" y="381"/>
                </a:lnTo>
                <a:lnTo>
                  <a:pt x="129" y="385"/>
                </a:lnTo>
                <a:lnTo>
                  <a:pt x="129" y="390"/>
                </a:lnTo>
                <a:lnTo>
                  <a:pt x="124" y="390"/>
                </a:lnTo>
                <a:lnTo>
                  <a:pt x="124" y="385"/>
                </a:lnTo>
                <a:lnTo>
                  <a:pt x="120" y="381"/>
                </a:lnTo>
                <a:lnTo>
                  <a:pt x="111" y="372"/>
                </a:lnTo>
                <a:lnTo>
                  <a:pt x="111" y="376"/>
                </a:lnTo>
                <a:lnTo>
                  <a:pt x="106" y="385"/>
                </a:lnTo>
                <a:lnTo>
                  <a:pt x="106" y="390"/>
                </a:lnTo>
                <a:lnTo>
                  <a:pt x="93" y="403"/>
                </a:lnTo>
                <a:lnTo>
                  <a:pt x="84" y="403"/>
                </a:lnTo>
                <a:lnTo>
                  <a:pt x="75" y="403"/>
                </a:lnTo>
                <a:lnTo>
                  <a:pt x="75" y="399"/>
                </a:lnTo>
                <a:lnTo>
                  <a:pt x="71" y="394"/>
                </a:lnTo>
                <a:lnTo>
                  <a:pt x="66" y="390"/>
                </a:lnTo>
                <a:lnTo>
                  <a:pt x="62" y="385"/>
                </a:lnTo>
                <a:lnTo>
                  <a:pt x="58" y="381"/>
                </a:lnTo>
                <a:lnTo>
                  <a:pt x="49" y="381"/>
                </a:lnTo>
                <a:lnTo>
                  <a:pt x="49" y="381"/>
                </a:lnTo>
                <a:lnTo>
                  <a:pt x="49" y="376"/>
                </a:lnTo>
                <a:lnTo>
                  <a:pt x="44" y="372"/>
                </a:lnTo>
                <a:lnTo>
                  <a:pt x="44" y="372"/>
                </a:lnTo>
                <a:lnTo>
                  <a:pt x="40" y="363"/>
                </a:lnTo>
                <a:lnTo>
                  <a:pt x="40" y="363"/>
                </a:lnTo>
                <a:lnTo>
                  <a:pt x="35" y="354"/>
                </a:lnTo>
                <a:lnTo>
                  <a:pt x="35" y="350"/>
                </a:lnTo>
                <a:lnTo>
                  <a:pt x="31" y="345"/>
                </a:lnTo>
                <a:lnTo>
                  <a:pt x="31" y="341"/>
                </a:lnTo>
                <a:lnTo>
                  <a:pt x="31" y="341"/>
                </a:lnTo>
                <a:lnTo>
                  <a:pt x="31" y="337"/>
                </a:lnTo>
                <a:lnTo>
                  <a:pt x="31" y="337"/>
                </a:lnTo>
                <a:lnTo>
                  <a:pt x="27" y="332"/>
                </a:lnTo>
                <a:lnTo>
                  <a:pt x="31" y="332"/>
                </a:lnTo>
                <a:lnTo>
                  <a:pt x="31" y="332"/>
                </a:lnTo>
                <a:lnTo>
                  <a:pt x="31" y="328"/>
                </a:lnTo>
                <a:lnTo>
                  <a:pt x="31" y="328"/>
                </a:lnTo>
                <a:lnTo>
                  <a:pt x="31" y="323"/>
                </a:lnTo>
                <a:lnTo>
                  <a:pt x="31" y="323"/>
                </a:lnTo>
                <a:lnTo>
                  <a:pt x="31" y="319"/>
                </a:lnTo>
                <a:lnTo>
                  <a:pt x="31" y="314"/>
                </a:lnTo>
                <a:lnTo>
                  <a:pt x="31" y="314"/>
                </a:lnTo>
                <a:lnTo>
                  <a:pt x="31" y="314"/>
                </a:lnTo>
                <a:lnTo>
                  <a:pt x="31" y="310"/>
                </a:lnTo>
                <a:lnTo>
                  <a:pt x="31" y="310"/>
                </a:lnTo>
                <a:lnTo>
                  <a:pt x="31" y="310"/>
                </a:lnTo>
                <a:lnTo>
                  <a:pt x="27" y="306"/>
                </a:lnTo>
                <a:lnTo>
                  <a:pt x="27" y="306"/>
                </a:lnTo>
                <a:lnTo>
                  <a:pt x="22" y="310"/>
                </a:lnTo>
                <a:lnTo>
                  <a:pt x="22" y="310"/>
                </a:lnTo>
                <a:lnTo>
                  <a:pt x="22" y="310"/>
                </a:lnTo>
                <a:lnTo>
                  <a:pt x="18" y="310"/>
                </a:lnTo>
                <a:lnTo>
                  <a:pt x="13" y="310"/>
                </a:lnTo>
                <a:lnTo>
                  <a:pt x="13" y="310"/>
                </a:lnTo>
                <a:lnTo>
                  <a:pt x="13" y="306"/>
                </a:lnTo>
                <a:lnTo>
                  <a:pt x="13" y="306"/>
                </a:lnTo>
                <a:lnTo>
                  <a:pt x="9" y="301"/>
                </a:lnTo>
                <a:lnTo>
                  <a:pt x="9" y="301"/>
                </a:lnTo>
                <a:lnTo>
                  <a:pt x="4" y="310"/>
                </a:lnTo>
                <a:lnTo>
                  <a:pt x="4" y="314"/>
                </a:lnTo>
                <a:lnTo>
                  <a:pt x="9" y="328"/>
                </a:lnTo>
                <a:lnTo>
                  <a:pt x="9" y="328"/>
                </a:lnTo>
                <a:lnTo>
                  <a:pt x="4" y="328"/>
                </a:lnTo>
                <a:lnTo>
                  <a:pt x="4" y="337"/>
                </a:lnTo>
                <a:lnTo>
                  <a:pt x="4" y="341"/>
                </a:lnTo>
                <a:lnTo>
                  <a:pt x="4" y="341"/>
                </a:lnTo>
                <a:lnTo>
                  <a:pt x="4" y="345"/>
                </a:lnTo>
                <a:lnTo>
                  <a:pt x="4" y="350"/>
                </a:lnTo>
                <a:lnTo>
                  <a:pt x="9" y="350"/>
                </a:lnTo>
                <a:lnTo>
                  <a:pt x="9" y="350"/>
                </a:lnTo>
                <a:lnTo>
                  <a:pt x="9" y="354"/>
                </a:lnTo>
                <a:lnTo>
                  <a:pt x="9" y="354"/>
                </a:lnTo>
                <a:lnTo>
                  <a:pt x="9" y="359"/>
                </a:lnTo>
                <a:lnTo>
                  <a:pt x="9" y="359"/>
                </a:lnTo>
                <a:lnTo>
                  <a:pt x="4" y="363"/>
                </a:lnTo>
                <a:lnTo>
                  <a:pt x="4" y="368"/>
                </a:lnTo>
                <a:lnTo>
                  <a:pt x="4" y="372"/>
                </a:lnTo>
                <a:lnTo>
                  <a:pt x="4" y="376"/>
                </a:lnTo>
                <a:lnTo>
                  <a:pt x="0" y="376"/>
                </a:lnTo>
                <a:lnTo>
                  <a:pt x="0" y="363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8" name="Freeform 1093">
            <a:extLst>
              <a:ext uri="{FF2B5EF4-FFF2-40B4-BE49-F238E27FC236}">
                <a16:creationId xmlns:a16="http://schemas.microsoft.com/office/drawing/2014/main" id="{44A68E45-53FC-4837-9057-39844C023838}"/>
              </a:ext>
            </a:extLst>
          </p:cNvPr>
          <p:cNvSpPr>
            <a:spLocks/>
          </p:cNvSpPr>
          <p:nvPr/>
        </p:nvSpPr>
        <p:spPr bwMode="auto">
          <a:xfrm>
            <a:off x="5128922" y="2989328"/>
            <a:ext cx="225922" cy="359867"/>
          </a:xfrm>
          <a:custGeom>
            <a:avLst/>
            <a:gdLst>
              <a:gd name="T0" fmla="*/ 4 w 253"/>
              <a:gd name="T1" fmla="*/ 261 h 403"/>
              <a:gd name="T2" fmla="*/ 0 w 253"/>
              <a:gd name="T3" fmla="*/ 204 h 403"/>
              <a:gd name="T4" fmla="*/ 18 w 253"/>
              <a:gd name="T5" fmla="*/ 124 h 403"/>
              <a:gd name="T6" fmla="*/ 49 w 253"/>
              <a:gd name="T7" fmla="*/ 22 h 403"/>
              <a:gd name="T8" fmla="*/ 71 w 253"/>
              <a:gd name="T9" fmla="*/ 0 h 403"/>
              <a:gd name="T10" fmla="*/ 75 w 253"/>
              <a:gd name="T11" fmla="*/ 17 h 403"/>
              <a:gd name="T12" fmla="*/ 62 w 253"/>
              <a:gd name="T13" fmla="*/ 17 h 403"/>
              <a:gd name="T14" fmla="*/ 58 w 253"/>
              <a:gd name="T15" fmla="*/ 35 h 403"/>
              <a:gd name="T16" fmla="*/ 53 w 253"/>
              <a:gd name="T17" fmla="*/ 48 h 403"/>
              <a:gd name="T18" fmla="*/ 66 w 253"/>
              <a:gd name="T19" fmla="*/ 62 h 403"/>
              <a:gd name="T20" fmla="*/ 49 w 253"/>
              <a:gd name="T21" fmla="*/ 62 h 403"/>
              <a:gd name="T22" fmla="*/ 35 w 253"/>
              <a:gd name="T23" fmla="*/ 75 h 403"/>
              <a:gd name="T24" fmla="*/ 49 w 253"/>
              <a:gd name="T25" fmla="*/ 84 h 403"/>
              <a:gd name="T26" fmla="*/ 75 w 253"/>
              <a:gd name="T27" fmla="*/ 97 h 403"/>
              <a:gd name="T28" fmla="*/ 75 w 253"/>
              <a:gd name="T29" fmla="*/ 102 h 403"/>
              <a:gd name="T30" fmla="*/ 75 w 253"/>
              <a:gd name="T31" fmla="*/ 110 h 403"/>
              <a:gd name="T32" fmla="*/ 89 w 253"/>
              <a:gd name="T33" fmla="*/ 119 h 403"/>
              <a:gd name="T34" fmla="*/ 120 w 253"/>
              <a:gd name="T35" fmla="*/ 133 h 403"/>
              <a:gd name="T36" fmla="*/ 111 w 253"/>
              <a:gd name="T37" fmla="*/ 142 h 403"/>
              <a:gd name="T38" fmla="*/ 115 w 253"/>
              <a:gd name="T39" fmla="*/ 159 h 403"/>
              <a:gd name="T40" fmla="*/ 120 w 253"/>
              <a:gd name="T41" fmla="*/ 173 h 403"/>
              <a:gd name="T42" fmla="*/ 142 w 253"/>
              <a:gd name="T43" fmla="*/ 146 h 403"/>
              <a:gd name="T44" fmla="*/ 182 w 253"/>
              <a:gd name="T45" fmla="*/ 150 h 403"/>
              <a:gd name="T46" fmla="*/ 235 w 253"/>
              <a:gd name="T47" fmla="*/ 177 h 403"/>
              <a:gd name="T48" fmla="*/ 253 w 253"/>
              <a:gd name="T49" fmla="*/ 190 h 403"/>
              <a:gd name="T50" fmla="*/ 235 w 253"/>
              <a:gd name="T51" fmla="*/ 190 h 403"/>
              <a:gd name="T52" fmla="*/ 235 w 253"/>
              <a:gd name="T53" fmla="*/ 204 h 403"/>
              <a:gd name="T54" fmla="*/ 231 w 253"/>
              <a:gd name="T55" fmla="*/ 243 h 403"/>
              <a:gd name="T56" fmla="*/ 226 w 253"/>
              <a:gd name="T57" fmla="*/ 270 h 403"/>
              <a:gd name="T58" fmla="*/ 213 w 253"/>
              <a:gd name="T59" fmla="*/ 301 h 403"/>
              <a:gd name="T60" fmla="*/ 195 w 253"/>
              <a:gd name="T61" fmla="*/ 306 h 403"/>
              <a:gd name="T62" fmla="*/ 182 w 253"/>
              <a:gd name="T63" fmla="*/ 310 h 403"/>
              <a:gd name="T64" fmla="*/ 177 w 253"/>
              <a:gd name="T65" fmla="*/ 337 h 403"/>
              <a:gd name="T66" fmla="*/ 200 w 253"/>
              <a:gd name="T67" fmla="*/ 354 h 403"/>
              <a:gd name="T68" fmla="*/ 177 w 253"/>
              <a:gd name="T69" fmla="*/ 354 h 403"/>
              <a:gd name="T70" fmla="*/ 160 w 253"/>
              <a:gd name="T71" fmla="*/ 368 h 403"/>
              <a:gd name="T72" fmla="*/ 133 w 253"/>
              <a:gd name="T73" fmla="*/ 381 h 403"/>
              <a:gd name="T74" fmla="*/ 124 w 253"/>
              <a:gd name="T75" fmla="*/ 385 h 403"/>
              <a:gd name="T76" fmla="*/ 106 w 253"/>
              <a:gd name="T77" fmla="*/ 385 h 403"/>
              <a:gd name="T78" fmla="*/ 75 w 253"/>
              <a:gd name="T79" fmla="*/ 403 h 403"/>
              <a:gd name="T80" fmla="*/ 62 w 253"/>
              <a:gd name="T81" fmla="*/ 385 h 403"/>
              <a:gd name="T82" fmla="*/ 49 w 253"/>
              <a:gd name="T83" fmla="*/ 376 h 403"/>
              <a:gd name="T84" fmla="*/ 40 w 253"/>
              <a:gd name="T85" fmla="*/ 363 h 403"/>
              <a:gd name="T86" fmla="*/ 31 w 253"/>
              <a:gd name="T87" fmla="*/ 341 h 403"/>
              <a:gd name="T88" fmla="*/ 27 w 253"/>
              <a:gd name="T89" fmla="*/ 332 h 403"/>
              <a:gd name="T90" fmla="*/ 31 w 253"/>
              <a:gd name="T91" fmla="*/ 328 h 403"/>
              <a:gd name="T92" fmla="*/ 31 w 253"/>
              <a:gd name="T93" fmla="*/ 314 h 403"/>
              <a:gd name="T94" fmla="*/ 31 w 253"/>
              <a:gd name="T95" fmla="*/ 310 h 403"/>
              <a:gd name="T96" fmla="*/ 22 w 253"/>
              <a:gd name="T97" fmla="*/ 310 h 403"/>
              <a:gd name="T98" fmla="*/ 13 w 253"/>
              <a:gd name="T99" fmla="*/ 310 h 403"/>
              <a:gd name="T100" fmla="*/ 9 w 253"/>
              <a:gd name="T101" fmla="*/ 301 h 403"/>
              <a:gd name="T102" fmla="*/ 9 w 253"/>
              <a:gd name="T103" fmla="*/ 328 h 403"/>
              <a:gd name="T104" fmla="*/ 4 w 253"/>
              <a:gd name="T105" fmla="*/ 341 h 403"/>
              <a:gd name="T106" fmla="*/ 9 w 253"/>
              <a:gd name="T107" fmla="*/ 350 h 403"/>
              <a:gd name="T108" fmla="*/ 9 w 253"/>
              <a:gd name="T109" fmla="*/ 359 h 403"/>
              <a:gd name="T110" fmla="*/ 4 w 253"/>
              <a:gd name="T111" fmla="*/ 372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" h="403">
                <a:moveTo>
                  <a:pt x="0" y="363"/>
                </a:moveTo>
                <a:lnTo>
                  <a:pt x="4" y="323"/>
                </a:lnTo>
                <a:lnTo>
                  <a:pt x="4" y="283"/>
                </a:lnTo>
                <a:lnTo>
                  <a:pt x="4" y="261"/>
                </a:lnTo>
                <a:lnTo>
                  <a:pt x="4" y="243"/>
                </a:lnTo>
                <a:lnTo>
                  <a:pt x="4" y="239"/>
                </a:lnTo>
                <a:lnTo>
                  <a:pt x="0" y="221"/>
                </a:lnTo>
                <a:lnTo>
                  <a:pt x="0" y="204"/>
                </a:lnTo>
                <a:lnTo>
                  <a:pt x="4" y="181"/>
                </a:lnTo>
                <a:lnTo>
                  <a:pt x="9" y="164"/>
                </a:lnTo>
                <a:lnTo>
                  <a:pt x="13" y="146"/>
                </a:lnTo>
                <a:lnTo>
                  <a:pt x="18" y="124"/>
                </a:lnTo>
                <a:lnTo>
                  <a:pt x="27" y="97"/>
                </a:lnTo>
                <a:lnTo>
                  <a:pt x="31" y="71"/>
                </a:lnTo>
                <a:lnTo>
                  <a:pt x="40" y="40"/>
                </a:lnTo>
                <a:lnTo>
                  <a:pt x="49" y="22"/>
                </a:lnTo>
                <a:lnTo>
                  <a:pt x="53" y="13"/>
                </a:lnTo>
                <a:lnTo>
                  <a:pt x="58" y="4"/>
                </a:lnTo>
                <a:lnTo>
                  <a:pt x="66" y="0"/>
                </a:lnTo>
                <a:lnTo>
                  <a:pt x="71" y="0"/>
                </a:lnTo>
                <a:lnTo>
                  <a:pt x="71" y="4"/>
                </a:lnTo>
                <a:lnTo>
                  <a:pt x="71" y="9"/>
                </a:lnTo>
                <a:lnTo>
                  <a:pt x="75" y="13"/>
                </a:lnTo>
                <a:lnTo>
                  <a:pt x="75" y="17"/>
                </a:lnTo>
                <a:lnTo>
                  <a:pt x="80" y="22"/>
                </a:lnTo>
                <a:lnTo>
                  <a:pt x="75" y="26"/>
                </a:lnTo>
                <a:lnTo>
                  <a:pt x="66" y="22"/>
                </a:lnTo>
                <a:lnTo>
                  <a:pt x="62" y="17"/>
                </a:lnTo>
                <a:lnTo>
                  <a:pt x="62" y="22"/>
                </a:lnTo>
                <a:lnTo>
                  <a:pt x="58" y="26"/>
                </a:lnTo>
                <a:lnTo>
                  <a:pt x="58" y="31"/>
                </a:lnTo>
                <a:lnTo>
                  <a:pt x="58" y="35"/>
                </a:lnTo>
                <a:lnTo>
                  <a:pt x="58" y="40"/>
                </a:lnTo>
                <a:lnTo>
                  <a:pt x="53" y="44"/>
                </a:lnTo>
                <a:lnTo>
                  <a:pt x="49" y="48"/>
                </a:lnTo>
                <a:lnTo>
                  <a:pt x="53" y="48"/>
                </a:lnTo>
                <a:lnTo>
                  <a:pt x="58" y="48"/>
                </a:lnTo>
                <a:lnTo>
                  <a:pt x="62" y="53"/>
                </a:lnTo>
                <a:lnTo>
                  <a:pt x="66" y="53"/>
                </a:lnTo>
                <a:lnTo>
                  <a:pt x="66" y="62"/>
                </a:lnTo>
                <a:lnTo>
                  <a:pt x="62" y="62"/>
                </a:lnTo>
                <a:lnTo>
                  <a:pt x="58" y="62"/>
                </a:lnTo>
                <a:lnTo>
                  <a:pt x="53" y="62"/>
                </a:lnTo>
                <a:lnTo>
                  <a:pt x="49" y="62"/>
                </a:lnTo>
                <a:lnTo>
                  <a:pt x="44" y="66"/>
                </a:lnTo>
                <a:lnTo>
                  <a:pt x="40" y="66"/>
                </a:lnTo>
                <a:lnTo>
                  <a:pt x="35" y="66"/>
                </a:lnTo>
                <a:lnTo>
                  <a:pt x="35" y="75"/>
                </a:lnTo>
                <a:lnTo>
                  <a:pt x="31" y="79"/>
                </a:lnTo>
                <a:lnTo>
                  <a:pt x="35" y="79"/>
                </a:lnTo>
                <a:lnTo>
                  <a:pt x="40" y="79"/>
                </a:lnTo>
                <a:lnTo>
                  <a:pt x="49" y="84"/>
                </a:lnTo>
                <a:lnTo>
                  <a:pt x="58" y="84"/>
                </a:lnTo>
                <a:lnTo>
                  <a:pt x="71" y="88"/>
                </a:lnTo>
                <a:lnTo>
                  <a:pt x="75" y="93"/>
                </a:lnTo>
                <a:lnTo>
                  <a:pt x="75" y="97"/>
                </a:lnTo>
                <a:lnTo>
                  <a:pt x="75" y="97"/>
                </a:lnTo>
                <a:lnTo>
                  <a:pt x="71" y="97"/>
                </a:lnTo>
                <a:lnTo>
                  <a:pt x="75" y="102"/>
                </a:lnTo>
                <a:lnTo>
                  <a:pt x="75" y="102"/>
                </a:lnTo>
                <a:lnTo>
                  <a:pt x="75" y="102"/>
                </a:lnTo>
                <a:lnTo>
                  <a:pt x="75" y="102"/>
                </a:lnTo>
                <a:lnTo>
                  <a:pt x="75" y="106"/>
                </a:lnTo>
                <a:lnTo>
                  <a:pt x="75" y="110"/>
                </a:lnTo>
                <a:lnTo>
                  <a:pt x="75" y="110"/>
                </a:lnTo>
                <a:lnTo>
                  <a:pt x="80" y="115"/>
                </a:lnTo>
                <a:lnTo>
                  <a:pt x="84" y="119"/>
                </a:lnTo>
                <a:lnTo>
                  <a:pt x="89" y="119"/>
                </a:lnTo>
                <a:lnTo>
                  <a:pt x="93" y="124"/>
                </a:lnTo>
                <a:lnTo>
                  <a:pt x="115" y="124"/>
                </a:lnTo>
                <a:lnTo>
                  <a:pt x="120" y="124"/>
                </a:lnTo>
                <a:lnTo>
                  <a:pt x="120" y="133"/>
                </a:lnTo>
                <a:lnTo>
                  <a:pt x="124" y="137"/>
                </a:lnTo>
                <a:lnTo>
                  <a:pt x="115" y="137"/>
                </a:lnTo>
                <a:lnTo>
                  <a:pt x="111" y="137"/>
                </a:lnTo>
                <a:lnTo>
                  <a:pt x="111" y="142"/>
                </a:lnTo>
                <a:lnTo>
                  <a:pt x="111" y="150"/>
                </a:lnTo>
                <a:lnTo>
                  <a:pt x="111" y="155"/>
                </a:lnTo>
                <a:lnTo>
                  <a:pt x="115" y="159"/>
                </a:lnTo>
                <a:lnTo>
                  <a:pt x="115" y="159"/>
                </a:lnTo>
                <a:lnTo>
                  <a:pt x="115" y="173"/>
                </a:lnTo>
                <a:lnTo>
                  <a:pt x="115" y="173"/>
                </a:lnTo>
                <a:lnTo>
                  <a:pt x="120" y="177"/>
                </a:lnTo>
                <a:lnTo>
                  <a:pt x="120" y="173"/>
                </a:lnTo>
                <a:lnTo>
                  <a:pt x="120" y="159"/>
                </a:lnTo>
                <a:lnTo>
                  <a:pt x="124" y="155"/>
                </a:lnTo>
                <a:lnTo>
                  <a:pt x="133" y="146"/>
                </a:lnTo>
                <a:lnTo>
                  <a:pt x="142" y="146"/>
                </a:lnTo>
                <a:lnTo>
                  <a:pt x="151" y="150"/>
                </a:lnTo>
                <a:lnTo>
                  <a:pt x="164" y="146"/>
                </a:lnTo>
                <a:lnTo>
                  <a:pt x="173" y="146"/>
                </a:lnTo>
                <a:lnTo>
                  <a:pt x="182" y="150"/>
                </a:lnTo>
                <a:lnTo>
                  <a:pt x="200" y="159"/>
                </a:lnTo>
                <a:lnTo>
                  <a:pt x="217" y="168"/>
                </a:lnTo>
                <a:lnTo>
                  <a:pt x="226" y="173"/>
                </a:lnTo>
                <a:lnTo>
                  <a:pt x="235" y="177"/>
                </a:lnTo>
                <a:lnTo>
                  <a:pt x="244" y="186"/>
                </a:lnTo>
                <a:lnTo>
                  <a:pt x="248" y="186"/>
                </a:lnTo>
                <a:lnTo>
                  <a:pt x="253" y="186"/>
                </a:lnTo>
                <a:lnTo>
                  <a:pt x="253" y="190"/>
                </a:lnTo>
                <a:lnTo>
                  <a:pt x="248" y="195"/>
                </a:lnTo>
                <a:lnTo>
                  <a:pt x="244" y="195"/>
                </a:lnTo>
                <a:lnTo>
                  <a:pt x="240" y="190"/>
                </a:lnTo>
                <a:lnTo>
                  <a:pt x="235" y="190"/>
                </a:lnTo>
                <a:lnTo>
                  <a:pt x="235" y="186"/>
                </a:lnTo>
                <a:lnTo>
                  <a:pt x="231" y="190"/>
                </a:lnTo>
                <a:lnTo>
                  <a:pt x="231" y="199"/>
                </a:lnTo>
                <a:lnTo>
                  <a:pt x="235" y="204"/>
                </a:lnTo>
                <a:lnTo>
                  <a:pt x="235" y="208"/>
                </a:lnTo>
                <a:lnTo>
                  <a:pt x="235" y="221"/>
                </a:lnTo>
                <a:lnTo>
                  <a:pt x="235" y="235"/>
                </a:lnTo>
                <a:lnTo>
                  <a:pt x="231" y="243"/>
                </a:lnTo>
                <a:lnTo>
                  <a:pt x="231" y="248"/>
                </a:lnTo>
                <a:lnTo>
                  <a:pt x="231" y="257"/>
                </a:lnTo>
                <a:lnTo>
                  <a:pt x="231" y="261"/>
                </a:lnTo>
                <a:lnTo>
                  <a:pt x="226" y="270"/>
                </a:lnTo>
                <a:lnTo>
                  <a:pt x="217" y="279"/>
                </a:lnTo>
                <a:lnTo>
                  <a:pt x="217" y="288"/>
                </a:lnTo>
                <a:lnTo>
                  <a:pt x="213" y="297"/>
                </a:lnTo>
                <a:lnTo>
                  <a:pt x="213" y="301"/>
                </a:lnTo>
                <a:lnTo>
                  <a:pt x="204" y="306"/>
                </a:lnTo>
                <a:lnTo>
                  <a:pt x="204" y="306"/>
                </a:lnTo>
                <a:lnTo>
                  <a:pt x="204" y="310"/>
                </a:lnTo>
                <a:lnTo>
                  <a:pt x="195" y="306"/>
                </a:lnTo>
                <a:lnTo>
                  <a:pt x="191" y="310"/>
                </a:lnTo>
                <a:lnTo>
                  <a:pt x="186" y="310"/>
                </a:lnTo>
                <a:lnTo>
                  <a:pt x="182" y="306"/>
                </a:lnTo>
                <a:lnTo>
                  <a:pt x="182" y="310"/>
                </a:lnTo>
                <a:lnTo>
                  <a:pt x="182" y="314"/>
                </a:lnTo>
                <a:lnTo>
                  <a:pt x="173" y="328"/>
                </a:lnTo>
                <a:lnTo>
                  <a:pt x="173" y="332"/>
                </a:lnTo>
                <a:lnTo>
                  <a:pt x="177" y="337"/>
                </a:lnTo>
                <a:lnTo>
                  <a:pt x="186" y="341"/>
                </a:lnTo>
                <a:lnTo>
                  <a:pt x="200" y="345"/>
                </a:lnTo>
                <a:lnTo>
                  <a:pt x="200" y="350"/>
                </a:lnTo>
                <a:lnTo>
                  <a:pt x="200" y="354"/>
                </a:lnTo>
                <a:lnTo>
                  <a:pt x="195" y="354"/>
                </a:lnTo>
                <a:lnTo>
                  <a:pt x="186" y="354"/>
                </a:lnTo>
                <a:lnTo>
                  <a:pt x="182" y="354"/>
                </a:lnTo>
                <a:lnTo>
                  <a:pt x="177" y="354"/>
                </a:lnTo>
                <a:lnTo>
                  <a:pt x="173" y="359"/>
                </a:lnTo>
                <a:lnTo>
                  <a:pt x="169" y="363"/>
                </a:lnTo>
                <a:lnTo>
                  <a:pt x="164" y="368"/>
                </a:lnTo>
                <a:lnTo>
                  <a:pt x="160" y="368"/>
                </a:lnTo>
                <a:lnTo>
                  <a:pt x="155" y="368"/>
                </a:lnTo>
                <a:lnTo>
                  <a:pt x="151" y="368"/>
                </a:lnTo>
                <a:lnTo>
                  <a:pt x="142" y="376"/>
                </a:lnTo>
                <a:lnTo>
                  <a:pt x="133" y="381"/>
                </a:lnTo>
                <a:lnTo>
                  <a:pt x="129" y="385"/>
                </a:lnTo>
                <a:lnTo>
                  <a:pt x="129" y="390"/>
                </a:lnTo>
                <a:lnTo>
                  <a:pt x="124" y="390"/>
                </a:lnTo>
                <a:lnTo>
                  <a:pt x="124" y="385"/>
                </a:lnTo>
                <a:lnTo>
                  <a:pt x="120" y="381"/>
                </a:lnTo>
                <a:lnTo>
                  <a:pt x="111" y="372"/>
                </a:lnTo>
                <a:lnTo>
                  <a:pt x="111" y="376"/>
                </a:lnTo>
                <a:lnTo>
                  <a:pt x="106" y="385"/>
                </a:lnTo>
                <a:lnTo>
                  <a:pt x="106" y="390"/>
                </a:lnTo>
                <a:lnTo>
                  <a:pt x="93" y="403"/>
                </a:lnTo>
                <a:lnTo>
                  <a:pt x="84" y="403"/>
                </a:lnTo>
                <a:lnTo>
                  <a:pt x="75" y="403"/>
                </a:lnTo>
                <a:lnTo>
                  <a:pt x="75" y="399"/>
                </a:lnTo>
                <a:lnTo>
                  <a:pt x="71" y="394"/>
                </a:lnTo>
                <a:lnTo>
                  <a:pt x="66" y="390"/>
                </a:lnTo>
                <a:lnTo>
                  <a:pt x="62" y="385"/>
                </a:lnTo>
                <a:lnTo>
                  <a:pt x="58" y="381"/>
                </a:lnTo>
                <a:lnTo>
                  <a:pt x="49" y="381"/>
                </a:lnTo>
                <a:lnTo>
                  <a:pt x="49" y="381"/>
                </a:lnTo>
                <a:lnTo>
                  <a:pt x="49" y="376"/>
                </a:lnTo>
                <a:lnTo>
                  <a:pt x="44" y="372"/>
                </a:lnTo>
                <a:lnTo>
                  <a:pt x="44" y="372"/>
                </a:lnTo>
                <a:lnTo>
                  <a:pt x="40" y="363"/>
                </a:lnTo>
                <a:lnTo>
                  <a:pt x="40" y="363"/>
                </a:lnTo>
                <a:lnTo>
                  <a:pt x="35" y="354"/>
                </a:lnTo>
                <a:lnTo>
                  <a:pt x="35" y="350"/>
                </a:lnTo>
                <a:lnTo>
                  <a:pt x="31" y="345"/>
                </a:lnTo>
                <a:lnTo>
                  <a:pt x="31" y="341"/>
                </a:lnTo>
                <a:lnTo>
                  <a:pt x="31" y="341"/>
                </a:lnTo>
                <a:lnTo>
                  <a:pt x="31" y="337"/>
                </a:lnTo>
                <a:lnTo>
                  <a:pt x="31" y="337"/>
                </a:lnTo>
                <a:lnTo>
                  <a:pt x="27" y="332"/>
                </a:lnTo>
                <a:lnTo>
                  <a:pt x="31" y="332"/>
                </a:lnTo>
                <a:lnTo>
                  <a:pt x="31" y="332"/>
                </a:lnTo>
                <a:lnTo>
                  <a:pt x="31" y="328"/>
                </a:lnTo>
                <a:lnTo>
                  <a:pt x="31" y="328"/>
                </a:lnTo>
                <a:lnTo>
                  <a:pt x="31" y="323"/>
                </a:lnTo>
                <a:lnTo>
                  <a:pt x="31" y="323"/>
                </a:lnTo>
                <a:lnTo>
                  <a:pt x="31" y="319"/>
                </a:lnTo>
                <a:lnTo>
                  <a:pt x="31" y="314"/>
                </a:lnTo>
                <a:lnTo>
                  <a:pt x="31" y="314"/>
                </a:lnTo>
                <a:lnTo>
                  <a:pt x="31" y="314"/>
                </a:lnTo>
                <a:lnTo>
                  <a:pt x="31" y="310"/>
                </a:lnTo>
                <a:lnTo>
                  <a:pt x="31" y="310"/>
                </a:lnTo>
                <a:lnTo>
                  <a:pt x="31" y="310"/>
                </a:lnTo>
                <a:lnTo>
                  <a:pt x="27" y="306"/>
                </a:lnTo>
                <a:lnTo>
                  <a:pt x="27" y="306"/>
                </a:lnTo>
                <a:lnTo>
                  <a:pt x="22" y="310"/>
                </a:lnTo>
                <a:lnTo>
                  <a:pt x="22" y="310"/>
                </a:lnTo>
                <a:lnTo>
                  <a:pt x="22" y="310"/>
                </a:lnTo>
                <a:lnTo>
                  <a:pt x="18" y="310"/>
                </a:lnTo>
                <a:lnTo>
                  <a:pt x="13" y="310"/>
                </a:lnTo>
                <a:lnTo>
                  <a:pt x="13" y="310"/>
                </a:lnTo>
                <a:lnTo>
                  <a:pt x="13" y="306"/>
                </a:lnTo>
                <a:lnTo>
                  <a:pt x="13" y="306"/>
                </a:lnTo>
                <a:lnTo>
                  <a:pt x="9" y="301"/>
                </a:lnTo>
                <a:lnTo>
                  <a:pt x="9" y="301"/>
                </a:lnTo>
                <a:lnTo>
                  <a:pt x="4" y="310"/>
                </a:lnTo>
                <a:lnTo>
                  <a:pt x="4" y="314"/>
                </a:lnTo>
                <a:lnTo>
                  <a:pt x="9" y="328"/>
                </a:lnTo>
                <a:lnTo>
                  <a:pt x="9" y="328"/>
                </a:lnTo>
                <a:lnTo>
                  <a:pt x="4" y="328"/>
                </a:lnTo>
                <a:lnTo>
                  <a:pt x="4" y="337"/>
                </a:lnTo>
                <a:lnTo>
                  <a:pt x="4" y="341"/>
                </a:lnTo>
                <a:lnTo>
                  <a:pt x="4" y="341"/>
                </a:lnTo>
                <a:lnTo>
                  <a:pt x="4" y="345"/>
                </a:lnTo>
                <a:lnTo>
                  <a:pt x="4" y="350"/>
                </a:lnTo>
                <a:lnTo>
                  <a:pt x="9" y="350"/>
                </a:lnTo>
                <a:lnTo>
                  <a:pt x="9" y="350"/>
                </a:lnTo>
                <a:lnTo>
                  <a:pt x="9" y="354"/>
                </a:lnTo>
                <a:lnTo>
                  <a:pt x="9" y="354"/>
                </a:lnTo>
                <a:lnTo>
                  <a:pt x="9" y="359"/>
                </a:lnTo>
                <a:lnTo>
                  <a:pt x="9" y="359"/>
                </a:lnTo>
                <a:lnTo>
                  <a:pt x="4" y="363"/>
                </a:lnTo>
                <a:lnTo>
                  <a:pt x="4" y="368"/>
                </a:lnTo>
                <a:lnTo>
                  <a:pt x="4" y="372"/>
                </a:lnTo>
                <a:lnTo>
                  <a:pt x="4" y="376"/>
                </a:lnTo>
                <a:lnTo>
                  <a:pt x="0" y="376"/>
                </a:lnTo>
                <a:lnTo>
                  <a:pt x="0" y="363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49" name="Freeform 1094">
            <a:extLst>
              <a:ext uri="{FF2B5EF4-FFF2-40B4-BE49-F238E27FC236}">
                <a16:creationId xmlns:a16="http://schemas.microsoft.com/office/drawing/2014/main" id="{94BCCC84-CF9E-4AA5-BF10-82F096B666F8}"/>
              </a:ext>
            </a:extLst>
          </p:cNvPr>
          <p:cNvSpPr>
            <a:spLocks/>
          </p:cNvSpPr>
          <p:nvPr/>
        </p:nvSpPr>
        <p:spPr bwMode="auto">
          <a:xfrm>
            <a:off x="5128922" y="3135776"/>
            <a:ext cx="495598" cy="332185"/>
          </a:xfrm>
          <a:custGeom>
            <a:avLst/>
            <a:gdLst>
              <a:gd name="T0" fmla="*/ 0 w 555"/>
              <a:gd name="T1" fmla="*/ 221 h 372"/>
              <a:gd name="T2" fmla="*/ 9 w 555"/>
              <a:gd name="T3" fmla="*/ 230 h 372"/>
              <a:gd name="T4" fmla="*/ 4 w 555"/>
              <a:gd name="T5" fmla="*/ 261 h 372"/>
              <a:gd name="T6" fmla="*/ 18 w 555"/>
              <a:gd name="T7" fmla="*/ 261 h 372"/>
              <a:gd name="T8" fmla="*/ 31 w 555"/>
              <a:gd name="T9" fmla="*/ 261 h 372"/>
              <a:gd name="T10" fmla="*/ 35 w 555"/>
              <a:gd name="T11" fmla="*/ 270 h 372"/>
              <a:gd name="T12" fmla="*/ 53 w 555"/>
              <a:gd name="T13" fmla="*/ 275 h 372"/>
              <a:gd name="T14" fmla="*/ 71 w 555"/>
              <a:gd name="T15" fmla="*/ 275 h 372"/>
              <a:gd name="T16" fmla="*/ 75 w 555"/>
              <a:gd name="T17" fmla="*/ 292 h 372"/>
              <a:gd name="T18" fmla="*/ 75 w 555"/>
              <a:gd name="T19" fmla="*/ 306 h 372"/>
              <a:gd name="T20" fmla="*/ 93 w 555"/>
              <a:gd name="T21" fmla="*/ 306 h 372"/>
              <a:gd name="T22" fmla="*/ 111 w 555"/>
              <a:gd name="T23" fmla="*/ 275 h 372"/>
              <a:gd name="T24" fmla="*/ 102 w 555"/>
              <a:gd name="T25" fmla="*/ 275 h 372"/>
              <a:gd name="T26" fmla="*/ 84 w 555"/>
              <a:gd name="T27" fmla="*/ 261 h 372"/>
              <a:gd name="T28" fmla="*/ 98 w 555"/>
              <a:gd name="T29" fmla="*/ 266 h 372"/>
              <a:gd name="T30" fmla="*/ 102 w 555"/>
              <a:gd name="T31" fmla="*/ 266 h 372"/>
              <a:gd name="T32" fmla="*/ 75 w 555"/>
              <a:gd name="T33" fmla="*/ 239 h 372"/>
              <a:gd name="T34" fmla="*/ 111 w 555"/>
              <a:gd name="T35" fmla="*/ 212 h 372"/>
              <a:gd name="T36" fmla="*/ 129 w 555"/>
              <a:gd name="T37" fmla="*/ 226 h 372"/>
              <a:gd name="T38" fmla="*/ 155 w 555"/>
              <a:gd name="T39" fmla="*/ 204 h 372"/>
              <a:gd name="T40" fmla="*/ 177 w 555"/>
              <a:gd name="T41" fmla="*/ 190 h 372"/>
              <a:gd name="T42" fmla="*/ 204 w 555"/>
              <a:gd name="T43" fmla="*/ 190 h 372"/>
              <a:gd name="T44" fmla="*/ 244 w 555"/>
              <a:gd name="T45" fmla="*/ 177 h 372"/>
              <a:gd name="T46" fmla="*/ 266 w 555"/>
              <a:gd name="T47" fmla="*/ 150 h 372"/>
              <a:gd name="T48" fmla="*/ 284 w 555"/>
              <a:gd name="T49" fmla="*/ 168 h 372"/>
              <a:gd name="T50" fmla="*/ 306 w 555"/>
              <a:gd name="T51" fmla="*/ 159 h 372"/>
              <a:gd name="T52" fmla="*/ 315 w 555"/>
              <a:gd name="T53" fmla="*/ 177 h 372"/>
              <a:gd name="T54" fmla="*/ 333 w 555"/>
              <a:gd name="T55" fmla="*/ 173 h 372"/>
              <a:gd name="T56" fmla="*/ 351 w 555"/>
              <a:gd name="T57" fmla="*/ 168 h 372"/>
              <a:gd name="T58" fmla="*/ 364 w 555"/>
              <a:gd name="T59" fmla="*/ 119 h 372"/>
              <a:gd name="T60" fmla="*/ 390 w 555"/>
              <a:gd name="T61" fmla="*/ 93 h 372"/>
              <a:gd name="T62" fmla="*/ 390 w 555"/>
              <a:gd name="T63" fmla="*/ 35 h 372"/>
              <a:gd name="T64" fmla="*/ 408 w 555"/>
              <a:gd name="T65" fmla="*/ 13 h 372"/>
              <a:gd name="T66" fmla="*/ 417 w 555"/>
              <a:gd name="T67" fmla="*/ 4 h 372"/>
              <a:gd name="T68" fmla="*/ 435 w 555"/>
              <a:gd name="T69" fmla="*/ 0 h 372"/>
              <a:gd name="T70" fmla="*/ 457 w 555"/>
              <a:gd name="T71" fmla="*/ 22 h 372"/>
              <a:gd name="T72" fmla="*/ 470 w 555"/>
              <a:gd name="T73" fmla="*/ 66 h 372"/>
              <a:gd name="T74" fmla="*/ 528 w 555"/>
              <a:gd name="T75" fmla="*/ 75 h 372"/>
              <a:gd name="T76" fmla="*/ 546 w 555"/>
              <a:gd name="T77" fmla="*/ 119 h 372"/>
              <a:gd name="T78" fmla="*/ 555 w 555"/>
              <a:gd name="T79" fmla="*/ 142 h 372"/>
              <a:gd name="T80" fmla="*/ 528 w 555"/>
              <a:gd name="T81" fmla="*/ 186 h 372"/>
              <a:gd name="T82" fmla="*/ 497 w 555"/>
              <a:gd name="T83" fmla="*/ 208 h 372"/>
              <a:gd name="T84" fmla="*/ 466 w 555"/>
              <a:gd name="T85" fmla="*/ 248 h 372"/>
              <a:gd name="T86" fmla="*/ 422 w 555"/>
              <a:gd name="T87" fmla="*/ 217 h 372"/>
              <a:gd name="T88" fmla="*/ 408 w 555"/>
              <a:gd name="T89" fmla="*/ 252 h 372"/>
              <a:gd name="T90" fmla="*/ 430 w 555"/>
              <a:gd name="T91" fmla="*/ 266 h 372"/>
              <a:gd name="T92" fmla="*/ 386 w 555"/>
              <a:gd name="T93" fmla="*/ 310 h 372"/>
              <a:gd name="T94" fmla="*/ 351 w 555"/>
              <a:gd name="T95" fmla="*/ 314 h 372"/>
              <a:gd name="T96" fmla="*/ 337 w 555"/>
              <a:gd name="T97" fmla="*/ 297 h 372"/>
              <a:gd name="T98" fmla="*/ 306 w 555"/>
              <a:gd name="T99" fmla="*/ 310 h 372"/>
              <a:gd name="T100" fmla="*/ 271 w 555"/>
              <a:gd name="T101" fmla="*/ 292 h 372"/>
              <a:gd name="T102" fmla="*/ 248 w 555"/>
              <a:gd name="T103" fmla="*/ 292 h 372"/>
              <a:gd name="T104" fmla="*/ 231 w 555"/>
              <a:gd name="T105" fmla="*/ 306 h 372"/>
              <a:gd name="T106" fmla="*/ 222 w 555"/>
              <a:gd name="T107" fmla="*/ 319 h 372"/>
              <a:gd name="T108" fmla="*/ 195 w 555"/>
              <a:gd name="T109" fmla="*/ 354 h 372"/>
              <a:gd name="T110" fmla="*/ 146 w 555"/>
              <a:gd name="T111" fmla="*/ 354 h 372"/>
              <a:gd name="T112" fmla="*/ 111 w 555"/>
              <a:gd name="T113" fmla="*/ 368 h 372"/>
              <a:gd name="T114" fmla="*/ 93 w 555"/>
              <a:gd name="T115" fmla="*/ 372 h 372"/>
              <a:gd name="T116" fmla="*/ 58 w 555"/>
              <a:gd name="T117" fmla="*/ 345 h 372"/>
              <a:gd name="T118" fmla="*/ 62 w 555"/>
              <a:gd name="T119" fmla="*/ 341 h 372"/>
              <a:gd name="T120" fmla="*/ 49 w 555"/>
              <a:gd name="T121" fmla="*/ 337 h 372"/>
              <a:gd name="T122" fmla="*/ 4 w 555"/>
              <a:gd name="T123" fmla="*/ 332 h 372"/>
              <a:gd name="T124" fmla="*/ 0 w 555"/>
              <a:gd name="T125" fmla="*/ 21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372">
                <a:moveTo>
                  <a:pt x="0" y="217"/>
                </a:moveTo>
                <a:lnTo>
                  <a:pt x="9" y="217"/>
                </a:lnTo>
                <a:lnTo>
                  <a:pt x="9" y="217"/>
                </a:lnTo>
                <a:lnTo>
                  <a:pt x="4" y="221"/>
                </a:lnTo>
                <a:lnTo>
                  <a:pt x="0" y="221"/>
                </a:lnTo>
                <a:lnTo>
                  <a:pt x="4" y="221"/>
                </a:lnTo>
                <a:lnTo>
                  <a:pt x="9" y="221"/>
                </a:lnTo>
                <a:lnTo>
                  <a:pt x="9" y="226"/>
                </a:lnTo>
                <a:lnTo>
                  <a:pt x="9" y="226"/>
                </a:lnTo>
                <a:lnTo>
                  <a:pt x="9" y="230"/>
                </a:lnTo>
                <a:lnTo>
                  <a:pt x="9" y="235"/>
                </a:lnTo>
                <a:lnTo>
                  <a:pt x="9" y="239"/>
                </a:lnTo>
                <a:lnTo>
                  <a:pt x="9" y="239"/>
                </a:lnTo>
                <a:lnTo>
                  <a:pt x="4" y="243"/>
                </a:lnTo>
                <a:lnTo>
                  <a:pt x="4" y="261"/>
                </a:lnTo>
                <a:lnTo>
                  <a:pt x="4" y="261"/>
                </a:lnTo>
                <a:lnTo>
                  <a:pt x="9" y="266"/>
                </a:lnTo>
                <a:lnTo>
                  <a:pt x="9" y="261"/>
                </a:lnTo>
                <a:lnTo>
                  <a:pt x="13" y="261"/>
                </a:lnTo>
                <a:lnTo>
                  <a:pt x="18" y="261"/>
                </a:lnTo>
                <a:lnTo>
                  <a:pt x="22" y="257"/>
                </a:lnTo>
                <a:lnTo>
                  <a:pt x="27" y="257"/>
                </a:lnTo>
                <a:lnTo>
                  <a:pt x="27" y="257"/>
                </a:lnTo>
                <a:lnTo>
                  <a:pt x="31" y="257"/>
                </a:lnTo>
                <a:lnTo>
                  <a:pt x="31" y="261"/>
                </a:lnTo>
                <a:lnTo>
                  <a:pt x="31" y="261"/>
                </a:lnTo>
                <a:lnTo>
                  <a:pt x="31" y="266"/>
                </a:lnTo>
                <a:lnTo>
                  <a:pt x="31" y="270"/>
                </a:lnTo>
                <a:lnTo>
                  <a:pt x="31" y="270"/>
                </a:lnTo>
                <a:lnTo>
                  <a:pt x="35" y="270"/>
                </a:lnTo>
                <a:lnTo>
                  <a:pt x="40" y="275"/>
                </a:lnTo>
                <a:lnTo>
                  <a:pt x="40" y="270"/>
                </a:lnTo>
                <a:lnTo>
                  <a:pt x="44" y="270"/>
                </a:lnTo>
                <a:lnTo>
                  <a:pt x="49" y="270"/>
                </a:lnTo>
                <a:lnTo>
                  <a:pt x="53" y="275"/>
                </a:lnTo>
                <a:lnTo>
                  <a:pt x="58" y="275"/>
                </a:lnTo>
                <a:lnTo>
                  <a:pt x="58" y="275"/>
                </a:lnTo>
                <a:lnTo>
                  <a:pt x="62" y="275"/>
                </a:lnTo>
                <a:lnTo>
                  <a:pt x="71" y="275"/>
                </a:lnTo>
                <a:lnTo>
                  <a:pt x="71" y="275"/>
                </a:lnTo>
                <a:lnTo>
                  <a:pt x="71" y="275"/>
                </a:lnTo>
                <a:lnTo>
                  <a:pt x="71" y="279"/>
                </a:lnTo>
                <a:lnTo>
                  <a:pt x="71" y="283"/>
                </a:lnTo>
                <a:lnTo>
                  <a:pt x="75" y="288"/>
                </a:lnTo>
                <a:lnTo>
                  <a:pt x="75" y="292"/>
                </a:lnTo>
                <a:lnTo>
                  <a:pt x="75" y="297"/>
                </a:lnTo>
                <a:lnTo>
                  <a:pt x="75" y="297"/>
                </a:lnTo>
                <a:lnTo>
                  <a:pt x="71" y="297"/>
                </a:lnTo>
                <a:lnTo>
                  <a:pt x="71" y="301"/>
                </a:lnTo>
                <a:lnTo>
                  <a:pt x="75" y="306"/>
                </a:lnTo>
                <a:lnTo>
                  <a:pt x="75" y="310"/>
                </a:lnTo>
                <a:lnTo>
                  <a:pt x="80" y="310"/>
                </a:lnTo>
                <a:lnTo>
                  <a:pt x="84" y="310"/>
                </a:lnTo>
                <a:lnTo>
                  <a:pt x="89" y="310"/>
                </a:lnTo>
                <a:lnTo>
                  <a:pt x="93" y="306"/>
                </a:lnTo>
                <a:lnTo>
                  <a:pt x="93" y="301"/>
                </a:lnTo>
                <a:lnTo>
                  <a:pt x="102" y="297"/>
                </a:lnTo>
                <a:lnTo>
                  <a:pt x="111" y="283"/>
                </a:lnTo>
                <a:lnTo>
                  <a:pt x="111" y="279"/>
                </a:lnTo>
                <a:lnTo>
                  <a:pt x="111" y="275"/>
                </a:lnTo>
                <a:lnTo>
                  <a:pt x="111" y="270"/>
                </a:lnTo>
                <a:lnTo>
                  <a:pt x="111" y="270"/>
                </a:lnTo>
                <a:lnTo>
                  <a:pt x="106" y="279"/>
                </a:lnTo>
                <a:lnTo>
                  <a:pt x="106" y="279"/>
                </a:lnTo>
                <a:lnTo>
                  <a:pt x="102" y="275"/>
                </a:lnTo>
                <a:lnTo>
                  <a:pt x="93" y="270"/>
                </a:lnTo>
                <a:lnTo>
                  <a:pt x="84" y="270"/>
                </a:lnTo>
                <a:lnTo>
                  <a:pt x="84" y="266"/>
                </a:lnTo>
                <a:lnTo>
                  <a:pt x="84" y="261"/>
                </a:lnTo>
                <a:lnTo>
                  <a:pt x="84" y="261"/>
                </a:lnTo>
                <a:lnTo>
                  <a:pt x="89" y="261"/>
                </a:lnTo>
                <a:lnTo>
                  <a:pt x="89" y="261"/>
                </a:lnTo>
                <a:lnTo>
                  <a:pt x="93" y="261"/>
                </a:lnTo>
                <a:lnTo>
                  <a:pt x="93" y="266"/>
                </a:lnTo>
                <a:lnTo>
                  <a:pt x="98" y="266"/>
                </a:lnTo>
                <a:lnTo>
                  <a:pt x="102" y="270"/>
                </a:lnTo>
                <a:lnTo>
                  <a:pt x="106" y="270"/>
                </a:lnTo>
                <a:lnTo>
                  <a:pt x="106" y="270"/>
                </a:lnTo>
                <a:lnTo>
                  <a:pt x="106" y="266"/>
                </a:lnTo>
                <a:lnTo>
                  <a:pt x="102" y="266"/>
                </a:lnTo>
                <a:lnTo>
                  <a:pt x="98" y="261"/>
                </a:lnTo>
                <a:lnTo>
                  <a:pt x="89" y="257"/>
                </a:lnTo>
                <a:lnTo>
                  <a:pt x="84" y="257"/>
                </a:lnTo>
                <a:lnTo>
                  <a:pt x="84" y="248"/>
                </a:lnTo>
                <a:lnTo>
                  <a:pt x="75" y="239"/>
                </a:lnTo>
                <a:lnTo>
                  <a:pt x="84" y="239"/>
                </a:lnTo>
                <a:lnTo>
                  <a:pt x="93" y="239"/>
                </a:lnTo>
                <a:lnTo>
                  <a:pt x="106" y="226"/>
                </a:lnTo>
                <a:lnTo>
                  <a:pt x="106" y="221"/>
                </a:lnTo>
                <a:lnTo>
                  <a:pt x="111" y="212"/>
                </a:lnTo>
                <a:lnTo>
                  <a:pt x="111" y="208"/>
                </a:lnTo>
                <a:lnTo>
                  <a:pt x="120" y="217"/>
                </a:lnTo>
                <a:lnTo>
                  <a:pt x="124" y="221"/>
                </a:lnTo>
                <a:lnTo>
                  <a:pt x="124" y="226"/>
                </a:lnTo>
                <a:lnTo>
                  <a:pt x="129" y="226"/>
                </a:lnTo>
                <a:lnTo>
                  <a:pt x="129" y="221"/>
                </a:lnTo>
                <a:lnTo>
                  <a:pt x="133" y="217"/>
                </a:lnTo>
                <a:lnTo>
                  <a:pt x="142" y="212"/>
                </a:lnTo>
                <a:lnTo>
                  <a:pt x="151" y="204"/>
                </a:lnTo>
                <a:lnTo>
                  <a:pt x="155" y="204"/>
                </a:lnTo>
                <a:lnTo>
                  <a:pt x="160" y="204"/>
                </a:lnTo>
                <a:lnTo>
                  <a:pt x="164" y="204"/>
                </a:lnTo>
                <a:lnTo>
                  <a:pt x="169" y="199"/>
                </a:lnTo>
                <a:lnTo>
                  <a:pt x="173" y="195"/>
                </a:lnTo>
                <a:lnTo>
                  <a:pt x="177" y="190"/>
                </a:lnTo>
                <a:lnTo>
                  <a:pt x="182" y="190"/>
                </a:lnTo>
                <a:lnTo>
                  <a:pt x="186" y="190"/>
                </a:lnTo>
                <a:lnTo>
                  <a:pt x="195" y="190"/>
                </a:lnTo>
                <a:lnTo>
                  <a:pt x="200" y="190"/>
                </a:lnTo>
                <a:lnTo>
                  <a:pt x="204" y="190"/>
                </a:lnTo>
                <a:lnTo>
                  <a:pt x="213" y="186"/>
                </a:lnTo>
                <a:lnTo>
                  <a:pt x="222" y="177"/>
                </a:lnTo>
                <a:lnTo>
                  <a:pt x="235" y="181"/>
                </a:lnTo>
                <a:lnTo>
                  <a:pt x="244" y="181"/>
                </a:lnTo>
                <a:lnTo>
                  <a:pt x="244" y="177"/>
                </a:lnTo>
                <a:lnTo>
                  <a:pt x="248" y="173"/>
                </a:lnTo>
                <a:lnTo>
                  <a:pt x="248" y="164"/>
                </a:lnTo>
                <a:lnTo>
                  <a:pt x="244" y="159"/>
                </a:lnTo>
                <a:lnTo>
                  <a:pt x="248" y="159"/>
                </a:lnTo>
                <a:lnTo>
                  <a:pt x="266" y="150"/>
                </a:lnTo>
                <a:lnTo>
                  <a:pt x="275" y="155"/>
                </a:lnTo>
                <a:lnTo>
                  <a:pt x="275" y="159"/>
                </a:lnTo>
                <a:lnTo>
                  <a:pt x="271" y="168"/>
                </a:lnTo>
                <a:lnTo>
                  <a:pt x="275" y="173"/>
                </a:lnTo>
                <a:lnTo>
                  <a:pt x="284" y="168"/>
                </a:lnTo>
                <a:lnTo>
                  <a:pt x="284" y="168"/>
                </a:lnTo>
                <a:lnTo>
                  <a:pt x="288" y="164"/>
                </a:lnTo>
                <a:lnTo>
                  <a:pt x="288" y="155"/>
                </a:lnTo>
                <a:lnTo>
                  <a:pt x="288" y="155"/>
                </a:lnTo>
                <a:lnTo>
                  <a:pt x="306" y="159"/>
                </a:lnTo>
                <a:lnTo>
                  <a:pt x="311" y="164"/>
                </a:lnTo>
                <a:lnTo>
                  <a:pt x="315" y="164"/>
                </a:lnTo>
                <a:lnTo>
                  <a:pt x="315" y="164"/>
                </a:lnTo>
                <a:lnTo>
                  <a:pt x="315" y="173"/>
                </a:lnTo>
                <a:lnTo>
                  <a:pt x="315" y="177"/>
                </a:lnTo>
                <a:lnTo>
                  <a:pt x="315" y="177"/>
                </a:lnTo>
                <a:lnTo>
                  <a:pt x="319" y="177"/>
                </a:lnTo>
                <a:lnTo>
                  <a:pt x="328" y="181"/>
                </a:lnTo>
                <a:lnTo>
                  <a:pt x="328" y="181"/>
                </a:lnTo>
                <a:lnTo>
                  <a:pt x="333" y="173"/>
                </a:lnTo>
                <a:lnTo>
                  <a:pt x="333" y="173"/>
                </a:lnTo>
                <a:lnTo>
                  <a:pt x="337" y="181"/>
                </a:lnTo>
                <a:lnTo>
                  <a:pt x="342" y="181"/>
                </a:lnTo>
                <a:lnTo>
                  <a:pt x="342" y="173"/>
                </a:lnTo>
                <a:lnTo>
                  <a:pt x="351" y="168"/>
                </a:lnTo>
                <a:lnTo>
                  <a:pt x="355" y="155"/>
                </a:lnTo>
                <a:lnTo>
                  <a:pt x="359" y="146"/>
                </a:lnTo>
                <a:lnTo>
                  <a:pt x="359" y="133"/>
                </a:lnTo>
                <a:lnTo>
                  <a:pt x="364" y="128"/>
                </a:lnTo>
                <a:lnTo>
                  <a:pt x="364" y="119"/>
                </a:lnTo>
                <a:lnTo>
                  <a:pt x="364" y="110"/>
                </a:lnTo>
                <a:lnTo>
                  <a:pt x="364" y="102"/>
                </a:lnTo>
                <a:lnTo>
                  <a:pt x="382" y="97"/>
                </a:lnTo>
                <a:lnTo>
                  <a:pt x="386" y="97"/>
                </a:lnTo>
                <a:lnTo>
                  <a:pt x="390" y="93"/>
                </a:lnTo>
                <a:lnTo>
                  <a:pt x="395" y="84"/>
                </a:lnTo>
                <a:lnTo>
                  <a:pt x="395" y="66"/>
                </a:lnTo>
                <a:lnTo>
                  <a:pt x="390" y="48"/>
                </a:lnTo>
                <a:lnTo>
                  <a:pt x="390" y="40"/>
                </a:lnTo>
                <a:lnTo>
                  <a:pt x="390" y="35"/>
                </a:lnTo>
                <a:lnTo>
                  <a:pt x="390" y="35"/>
                </a:lnTo>
                <a:lnTo>
                  <a:pt x="395" y="26"/>
                </a:lnTo>
                <a:lnTo>
                  <a:pt x="395" y="26"/>
                </a:lnTo>
                <a:lnTo>
                  <a:pt x="399" y="22"/>
                </a:lnTo>
                <a:lnTo>
                  <a:pt x="408" y="13"/>
                </a:lnTo>
                <a:lnTo>
                  <a:pt x="404" y="9"/>
                </a:lnTo>
                <a:lnTo>
                  <a:pt x="408" y="9"/>
                </a:lnTo>
                <a:lnTo>
                  <a:pt x="413" y="13"/>
                </a:lnTo>
                <a:lnTo>
                  <a:pt x="417" y="9"/>
                </a:lnTo>
                <a:lnTo>
                  <a:pt x="417" y="4"/>
                </a:lnTo>
                <a:lnTo>
                  <a:pt x="422" y="4"/>
                </a:lnTo>
                <a:lnTo>
                  <a:pt x="426" y="9"/>
                </a:lnTo>
                <a:lnTo>
                  <a:pt x="426" y="4"/>
                </a:lnTo>
                <a:lnTo>
                  <a:pt x="430" y="4"/>
                </a:lnTo>
                <a:lnTo>
                  <a:pt x="435" y="0"/>
                </a:lnTo>
                <a:lnTo>
                  <a:pt x="439" y="0"/>
                </a:lnTo>
                <a:lnTo>
                  <a:pt x="444" y="4"/>
                </a:lnTo>
                <a:lnTo>
                  <a:pt x="448" y="9"/>
                </a:lnTo>
                <a:lnTo>
                  <a:pt x="453" y="9"/>
                </a:lnTo>
                <a:lnTo>
                  <a:pt x="457" y="22"/>
                </a:lnTo>
                <a:lnTo>
                  <a:pt x="457" y="22"/>
                </a:lnTo>
                <a:lnTo>
                  <a:pt x="457" y="26"/>
                </a:lnTo>
                <a:lnTo>
                  <a:pt x="461" y="40"/>
                </a:lnTo>
                <a:lnTo>
                  <a:pt x="466" y="53"/>
                </a:lnTo>
                <a:lnTo>
                  <a:pt x="470" y="66"/>
                </a:lnTo>
                <a:lnTo>
                  <a:pt x="470" y="71"/>
                </a:lnTo>
                <a:lnTo>
                  <a:pt x="475" y="75"/>
                </a:lnTo>
                <a:lnTo>
                  <a:pt x="484" y="71"/>
                </a:lnTo>
                <a:lnTo>
                  <a:pt x="510" y="75"/>
                </a:lnTo>
                <a:lnTo>
                  <a:pt x="528" y="75"/>
                </a:lnTo>
                <a:lnTo>
                  <a:pt x="532" y="79"/>
                </a:lnTo>
                <a:lnTo>
                  <a:pt x="541" y="79"/>
                </a:lnTo>
                <a:lnTo>
                  <a:pt x="546" y="88"/>
                </a:lnTo>
                <a:lnTo>
                  <a:pt x="546" y="106"/>
                </a:lnTo>
                <a:lnTo>
                  <a:pt x="546" y="119"/>
                </a:lnTo>
                <a:lnTo>
                  <a:pt x="546" y="124"/>
                </a:lnTo>
                <a:lnTo>
                  <a:pt x="546" y="128"/>
                </a:lnTo>
                <a:lnTo>
                  <a:pt x="555" y="133"/>
                </a:lnTo>
                <a:lnTo>
                  <a:pt x="555" y="137"/>
                </a:lnTo>
                <a:lnTo>
                  <a:pt x="555" y="142"/>
                </a:lnTo>
                <a:lnTo>
                  <a:pt x="555" y="155"/>
                </a:lnTo>
                <a:lnTo>
                  <a:pt x="555" y="164"/>
                </a:lnTo>
                <a:lnTo>
                  <a:pt x="546" y="168"/>
                </a:lnTo>
                <a:lnTo>
                  <a:pt x="528" y="173"/>
                </a:lnTo>
                <a:lnTo>
                  <a:pt x="528" y="186"/>
                </a:lnTo>
                <a:lnTo>
                  <a:pt x="528" y="199"/>
                </a:lnTo>
                <a:lnTo>
                  <a:pt x="524" y="199"/>
                </a:lnTo>
                <a:lnTo>
                  <a:pt x="506" y="204"/>
                </a:lnTo>
                <a:lnTo>
                  <a:pt x="497" y="204"/>
                </a:lnTo>
                <a:lnTo>
                  <a:pt x="497" y="208"/>
                </a:lnTo>
                <a:lnTo>
                  <a:pt x="493" y="217"/>
                </a:lnTo>
                <a:lnTo>
                  <a:pt x="479" y="239"/>
                </a:lnTo>
                <a:lnTo>
                  <a:pt x="475" y="248"/>
                </a:lnTo>
                <a:lnTo>
                  <a:pt x="466" y="248"/>
                </a:lnTo>
                <a:lnTo>
                  <a:pt x="466" y="248"/>
                </a:lnTo>
                <a:lnTo>
                  <a:pt x="439" y="243"/>
                </a:lnTo>
                <a:lnTo>
                  <a:pt x="430" y="239"/>
                </a:lnTo>
                <a:lnTo>
                  <a:pt x="422" y="230"/>
                </a:lnTo>
                <a:lnTo>
                  <a:pt x="422" y="226"/>
                </a:lnTo>
                <a:lnTo>
                  <a:pt x="422" y="217"/>
                </a:lnTo>
                <a:lnTo>
                  <a:pt x="413" y="217"/>
                </a:lnTo>
                <a:lnTo>
                  <a:pt x="413" y="221"/>
                </a:lnTo>
                <a:lnTo>
                  <a:pt x="413" y="235"/>
                </a:lnTo>
                <a:lnTo>
                  <a:pt x="413" y="243"/>
                </a:lnTo>
                <a:lnTo>
                  <a:pt x="408" y="252"/>
                </a:lnTo>
                <a:lnTo>
                  <a:pt x="413" y="257"/>
                </a:lnTo>
                <a:lnTo>
                  <a:pt x="417" y="261"/>
                </a:lnTo>
                <a:lnTo>
                  <a:pt x="417" y="261"/>
                </a:lnTo>
                <a:lnTo>
                  <a:pt x="426" y="266"/>
                </a:lnTo>
                <a:lnTo>
                  <a:pt x="430" y="266"/>
                </a:lnTo>
                <a:lnTo>
                  <a:pt x="435" y="266"/>
                </a:lnTo>
                <a:lnTo>
                  <a:pt x="435" y="270"/>
                </a:lnTo>
                <a:lnTo>
                  <a:pt x="435" y="275"/>
                </a:lnTo>
                <a:lnTo>
                  <a:pt x="390" y="306"/>
                </a:lnTo>
                <a:lnTo>
                  <a:pt x="386" y="310"/>
                </a:lnTo>
                <a:lnTo>
                  <a:pt x="382" y="314"/>
                </a:lnTo>
                <a:lnTo>
                  <a:pt x="364" y="310"/>
                </a:lnTo>
                <a:lnTo>
                  <a:pt x="359" y="314"/>
                </a:lnTo>
                <a:lnTo>
                  <a:pt x="351" y="314"/>
                </a:lnTo>
                <a:lnTo>
                  <a:pt x="351" y="314"/>
                </a:lnTo>
                <a:lnTo>
                  <a:pt x="346" y="314"/>
                </a:lnTo>
                <a:lnTo>
                  <a:pt x="342" y="306"/>
                </a:lnTo>
                <a:lnTo>
                  <a:pt x="342" y="301"/>
                </a:lnTo>
                <a:lnTo>
                  <a:pt x="342" y="297"/>
                </a:lnTo>
                <a:lnTo>
                  <a:pt x="337" y="297"/>
                </a:lnTo>
                <a:lnTo>
                  <a:pt x="333" y="297"/>
                </a:lnTo>
                <a:lnTo>
                  <a:pt x="324" y="306"/>
                </a:lnTo>
                <a:lnTo>
                  <a:pt x="315" y="310"/>
                </a:lnTo>
                <a:lnTo>
                  <a:pt x="306" y="310"/>
                </a:lnTo>
                <a:lnTo>
                  <a:pt x="306" y="310"/>
                </a:lnTo>
                <a:lnTo>
                  <a:pt x="302" y="306"/>
                </a:lnTo>
                <a:lnTo>
                  <a:pt x="284" y="306"/>
                </a:lnTo>
                <a:lnTo>
                  <a:pt x="280" y="301"/>
                </a:lnTo>
                <a:lnTo>
                  <a:pt x="280" y="297"/>
                </a:lnTo>
                <a:lnTo>
                  <a:pt x="271" y="292"/>
                </a:lnTo>
                <a:lnTo>
                  <a:pt x="271" y="292"/>
                </a:lnTo>
                <a:lnTo>
                  <a:pt x="257" y="288"/>
                </a:lnTo>
                <a:lnTo>
                  <a:pt x="253" y="288"/>
                </a:lnTo>
                <a:lnTo>
                  <a:pt x="248" y="292"/>
                </a:lnTo>
                <a:lnTo>
                  <a:pt x="248" y="292"/>
                </a:lnTo>
                <a:lnTo>
                  <a:pt x="248" y="297"/>
                </a:lnTo>
                <a:lnTo>
                  <a:pt x="240" y="314"/>
                </a:lnTo>
                <a:lnTo>
                  <a:pt x="240" y="314"/>
                </a:lnTo>
                <a:lnTo>
                  <a:pt x="240" y="314"/>
                </a:lnTo>
                <a:lnTo>
                  <a:pt x="231" y="306"/>
                </a:lnTo>
                <a:lnTo>
                  <a:pt x="222" y="306"/>
                </a:lnTo>
                <a:lnTo>
                  <a:pt x="217" y="306"/>
                </a:lnTo>
                <a:lnTo>
                  <a:pt x="217" y="310"/>
                </a:lnTo>
                <a:lnTo>
                  <a:pt x="217" y="314"/>
                </a:lnTo>
                <a:lnTo>
                  <a:pt x="222" y="319"/>
                </a:lnTo>
                <a:lnTo>
                  <a:pt x="222" y="319"/>
                </a:lnTo>
                <a:lnTo>
                  <a:pt x="231" y="328"/>
                </a:lnTo>
                <a:lnTo>
                  <a:pt x="222" y="337"/>
                </a:lnTo>
                <a:lnTo>
                  <a:pt x="200" y="354"/>
                </a:lnTo>
                <a:lnTo>
                  <a:pt x="195" y="354"/>
                </a:lnTo>
                <a:lnTo>
                  <a:pt x="177" y="345"/>
                </a:lnTo>
                <a:lnTo>
                  <a:pt x="169" y="345"/>
                </a:lnTo>
                <a:lnTo>
                  <a:pt x="155" y="350"/>
                </a:lnTo>
                <a:lnTo>
                  <a:pt x="146" y="350"/>
                </a:lnTo>
                <a:lnTo>
                  <a:pt x="146" y="354"/>
                </a:lnTo>
                <a:lnTo>
                  <a:pt x="142" y="363"/>
                </a:lnTo>
                <a:lnTo>
                  <a:pt x="137" y="363"/>
                </a:lnTo>
                <a:lnTo>
                  <a:pt x="133" y="368"/>
                </a:lnTo>
                <a:lnTo>
                  <a:pt x="129" y="363"/>
                </a:lnTo>
                <a:lnTo>
                  <a:pt x="111" y="368"/>
                </a:lnTo>
                <a:lnTo>
                  <a:pt x="111" y="368"/>
                </a:lnTo>
                <a:lnTo>
                  <a:pt x="111" y="372"/>
                </a:lnTo>
                <a:lnTo>
                  <a:pt x="98" y="372"/>
                </a:lnTo>
                <a:lnTo>
                  <a:pt x="98" y="372"/>
                </a:lnTo>
                <a:lnTo>
                  <a:pt x="93" y="372"/>
                </a:lnTo>
                <a:lnTo>
                  <a:pt x="84" y="368"/>
                </a:lnTo>
                <a:lnTo>
                  <a:pt x="84" y="363"/>
                </a:lnTo>
                <a:lnTo>
                  <a:pt x="84" y="359"/>
                </a:lnTo>
                <a:lnTo>
                  <a:pt x="58" y="350"/>
                </a:lnTo>
                <a:lnTo>
                  <a:pt x="58" y="345"/>
                </a:lnTo>
                <a:lnTo>
                  <a:pt x="58" y="345"/>
                </a:lnTo>
                <a:lnTo>
                  <a:pt x="58" y="345"/>
                </a:lnTo>
                <a:lnTo>
                  <a:pt x="58" y="345"/>
                </a:lnTo>
                <a:lnTo>
                  <a:pt x="62" y="341"/>
                </a:lnTo>
                <a:lnTo>
                  <a:pt x="62" y="341"/>
                </a:lnTo>
                <a:lnTo>
                  <a:pt x="62" y="337"/>
                </a:lnTo>
                <a:lnTo>
                  <a:pt x="62" y="332"/>
                </a:lnTo>
                <a:lnTo>
                  <a:pt x="58" y="332"/>
                </a:lnTo>
                <a:lnTo>
                  <a:pt x="53" y="332"/>
                </a:lnTo>
                <a:lnTo>
                  <a:pt x="49" y="337"/>
                </a:lnTo>
                <a:lnTo>
                  <a:pt x="49" y="337"/>
                </a:lnTo>
                <a:lnTo>
                  <a:pt x="49" y="341"/>
                </a:lnTo>
                <a:lnTo>
                  <a:pt x="35" y="337"/>
                </a:lnTo>
                <a:lnTo>
                  <a:pt x="13" y="332"/>
                </a:lnTo>
                <a:lnTo>
                  <a:pt x="4" y="332"/>
                </a:lnTo>
                <a:lnTo>
                  <a:pt x="4" y="314"/>
                </a:lnTo>
                <a:lnTo>
                  <a:pt x="4" y="292"/>
                </a:lnTo>
                <a:lnTo>
                  <a:pt x="0" y="252"/>
                </a:lnTo>
                <a:lnTo>
                  <a:pt x="0" y="221"/>
                </a:lnTo>
                <a:lnTo>
                  <a:pt x="0" y="217"/>
                </a:lnTo>
                <a:close/>
              </a:path>
            </a:pathLst>
          </a:custGeom>
          <a:solidFill>
            <a:srgbClr val="4CA6E3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0" name="Freeform 1095">
            <a:extLst>
              <a:ext uri="{FF2B5EF4-FFF2-40B4-BE49-F238E27FC236}">
                <a16:creationId xmlns:a16="http://schemas.microsoft.com/office/drawing/2014/main" id="{193F5CE7-4568-4951-BFC8-AE2C267C2B16}"/>
              </a:ext>
            </a:extLst>
          </p:cNvPr>
          <p:cNvSpPr>
            <a:spLocks/>
          </p:cNvSpPr>
          <p:nvPr/>
        </p:nvSpPr>
        <p:spPr bwMode="auto">
          <a:xfrm>
            <a:off x="5128922" y="3135776"/>
            <a:ext cx="495598" cy="332185"/>
          </a:xfrm>
          <a:custGeom>
            <a:avLst/>
            <a:gdLst>
              <a:gd name="T0" fmla="*/ 0 w 555"/>
              <a:gd name="T1" fmla="*/ 221 h 372"/>
              <a:gd name="T2" fmla="*/ 9 w 555"/>
              <a:gd name="T3" fmla="*/ 230 h 372"/>
              <a:gd name="T4" fmla="*/ 4 w 555"/>
              <a:gd name="T5" fmla="*/ 261 h 372"/>
              <a:gd name="T6" fmla="*/ 18 w 555"/>
              <a:gd name="T7" fmla="*/ 261 h 372"/>
              <a:gd name="T8" fmla="*/ 31 w 555"/>
              <a:gd name="T9" fmla="*/ 261 h 372"/>
              <a:gd name="T10" fmla="*/ 35 w 555"/>
              <a:gd name="T11" fmla="*/ 270 h 372"/>
              <a:gd name="T12" fmla="*/ 53 w 555"/>
              <a:gd name="T13" fmla="*/ 275 h 372"/>
              <a:gd name="T14" fmla="*/ 71 w 555"/>
              <a:gd name="T15" fmla="*/ 275 h 372"/>
              <a:gd name="T16" fmla="*/ 75 w 555"/>
              <a:gd name="T17" fmla="*/ 292 h 372"/>
              <a:gd name="T18" fmla="*/ 75 w 555"/>
              <a:gd name="T19" fmla="*/ 306 h 372"/>
              <a:gd name="T20" fmla="*/ 93 w 555"/>
              <a:gd name="T21" fmla="*/ 306 h 372"/>
              <a:gd name="T22" fmla="*/ 111 w 555"/>
              <a:gd name="T23" fmla="*/ 275 h 372"/>
              <a:gd name="T24" fmla="*/ 102 w 555"/>
              <a:gd name="T25" fmla="*/ 275 h 372"/>
              <a:gd name="T26" fmla="*/ 84 w 555"/>
              <a:gd name="T27" fmla="*/ 261 h 372"/>
              <a:gd name="T28" fmla="*/ 98 w 555"/>
              <a:gd name="T29" fmla="*/ 266 h 372"/>
              <a:gd name="T30" fmla="*/ 102 w 555"/>
              <a:gd name="T31" fmla="*/ 266 h 372"/>
              <a:gd name="T32" fmla="*/ 75 w 555"/>
              <a:gd name="T33" fmla="*/ 239 h 372"/>
              <a:gd name="T34" fmla="*/ 111 w 555"/>
              <a:gd name="T35" fmla="*/ 212 h 372"/>
              <a:gd name="T36" fmla="*/ 129 w 555"/>
              <a:gd name="T37" fmla="*/ 226 h 372"/>
              <a:gd name="T38" fmla="*/ 155 w 555"/>
              <a:gd name="T39" fmla="*/ 204 h 372"/>
              <a:gd name="T40" fmla="*/ 177 w 555"/>
              <a:gd name="T41" fmla="*/ 190 h 372"/>
              <a:gd name="T42" fmla="*/ 204 w 555"/>
              <a:gd name="T43" fmla="*/ 190 h 372"/>
              <a:gd name="T44" fmla="*/ 244 w 555"/>
              <a:gd name="T45" fmla="*/ 177 h 372"/>
              <a:gd name="T46" fmla="*/ 266 w 555"/>
              <a:gd name="T47" fmla="*/ 150 h 372"/>
              <a:gd name="T48" fmla="*/ 284 w 555"/>
              <a:gd name="T49" fmla="*/ 168 h 372"/>
              <a:gd name="T50" fmla="*/ 306 w 555"/>
              <a:gd name="T51" fmla="*/ 159 h 372"/>
              <a:gd name="T52" fmla="*/ 315 w 555"/>
              <a:gd name="T53" fmla="*/ 177 h 372"/>
              <a:gd name="T54" fmla="*/ 333 w 555"/>
              <a:gd name="T55" fmla="*/ 173 h 372"/>
              <a:gd name="T56" fmla="*/ 351 w 555"/>
              <a:gd name="T57" fmla="*/ 168 h 372"/>
              <a:gd name="T58" fmla="*/ 364 w 555"/>
              <a:gd name="T59" fmla="*/ 119 h 372"/>
              <a:gd name="T60" fmla="*/ 390 w 555"/>
              <a:gd name="T61" fmla="*/ 93 h 372"/>
              <a:gd name="T62" fmla="*/ 390 w 555"/>
              <a:gd name="T63" fmla="*/ 35 h 372"/>
              <a:gd name="T64" fmla="*/ 408 w 555"/>
              <a:gd name="T65" fmla="*/ 13 h 372"/>
              <a:gd name="T66" fmla="*/ 417 w 555"/>
              <a:gd name="T67" fmla="*/ 4 h 372"/>
              <a:gd name="T68" fmla="*/ 435 w 555"/>
              <a:gd name="T69" fmla="*/ 0 h 372"/>
              <a:gd name="T70" fmla="*/ 457 w 555"/>
              <a:gd name="T71" fmla="*/ 22 h 372"/>
              <a:gd name="T72" fmla="*/ 470 w 555"/>
              <a:gd name="T73" fmla="*/ 66 h 372"/>
              <a:gd name="T74" fmla="*/ 528 w 555"/>
              <a:gd name="T75" fmla="*/ 75 h 372"/>
              <a:gd name="T76" fmla="*/ 546 w 555"/>
              <a:gd name="T77" fmla="*/ 119 h 372"/>
              <a:gd name="T78" fmla="*/ 555 w 555"/>
              <a:gd name="T79" fmla="*/ 142 h 372"/>
              <a:gd name="T80" fmla="*/ 528 w 555"/>
              <a:gd name="T81" fmla="*/ 186 h 372"/>
              <a:gd name="T82" fmla="*/ 497 w 555"/>
              <a:gd name="T83" fmla="*/ 208 h 372"/>
              <a:gd name="T84" fmla="*/ 466 w 555"/>
              <a:gd name="T85" fmla="*/ 248 h 372"/>
              <a:gd name="T86" fmla="*/ 422 w 555"/>
              <a:gd name="T87" fmla="*/ 217 h 372"/>
              <a:gd name="T88" fmla="*/ 408 w 555"/>
              <a:gd name="T89" fmla="*/ 252 h 372"/>
              <a:gd name="T90" fmla="*/ 430 w 555"/>
              <a:gd name="T91" fmla="*/ 266 h 372"/>
              <a:gd name="T92" fmla="*/ 386 w 555"/>
              <a:gd name="T93" fmla="*/ 310 h 372"/>
              <a:gd name="T94" fmla="*/ 351 w 555"/>
              <a:gd name="T95" fmla="*/ 314 h 372"/>
              <a:gd name="T96" fmla="*/ 337 w 555"/>
              <a:gd name="T97" fmla="*/ 297 h 372"/>
              <a:gd name="T98" fmla="*/ 306 w 555"/>
              <a:gd name="T99" fmla="*/ 310 h 372"/>
              <a:gd name="T100" fmla="*/ 271 w 555"/>
              <a:gd name="T101" fmla="*/ 292 h 372"/>
              <a:gd name="T102" fmla="*/ 248 w 555"/>
              <a:gd name="T103" fmla="*/ 292 h 372"/>
              <a:gd name="T104" fmla="*/ 231 w 555"/>
              <a:gd name="T105" fmla="*/ 306 h 372"/>
              <a:gd name="T106" fmla="*/ 222 w 555"/>
              <a:gd name="T107" fmla="*/ 319 h 372"/>
              <a:gd name="T108" fmla="*/ 195 w 555"/>
              <a:gd name="T109" fmla="*/ 354 h 372"/>
              <a:gd name="T110" fmla="*/ 146 w 555"/>
              <a:gd name="T111" fmla="*/ 354 h 372"/>
              <a:gd name="T112" fmla="*/ 111 w 555"/>
              <a:gd name="T113" fmla="*/ 368 h 372"/>
              <a:gd name="T114" fmla="*/ 93 w 555"/>
              <a:gd name="T115" fmla="*/ 372 h 372"/>
              <a:gd name="T116" fmla="*/ 58 w 555"/>
              <a:gd name="T117" fmla="*/ 345 h 372"/>
              <a:gd name="T118" fmla="*/ 62 w 555"/>
              <a:gd name="T119" fmla="*/ 341 h 372"/>
              <a:gd name="T120" fmla="*/ 49 w 555"/>
              <a:gd name="T121" fmla="*/ 337 h 372"/>
              <a:gd name="T122" fmla="*/ 4 w 555"/>
              <a:gd name="T123" fmla="*/ 332 h 372"/>
              <a:gd name="T124" fmla="*/ 0 w 555"/>
              <a:gd name="T125" fmla="*/ 21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5" h="372">
                <a:moveTo>
                  <a:pt x="0" y="217"/>
                </a:moveTo>
                <a:lnTo>
                  <a:pt x="9" y="217"/>
                </a:lnTo>
                <a:lnTo>
                  <a:pt x="9" y="217"/>
                </a:lnTo>
                <a:lnTo>
                  <a:pt x="4" y="221"/>
                </a:lnTo>
                <a:lnTo>
                  <a:pt x="0" y="221"/>
                </a:lnTo>
                <a:lnTo>
                  <a:pt x="4" y="221"/>
                </a:lnTo>
                <a:lnTo>
                  <a:pt x="9" y="221"/>
                </a:lnTo>
                <a:lnTo>
                  <a:pt x="9" y="226"/>
                </a:lnTo>
                <a:lnTo>
                  <a:pt x="9" y="226"/>
                </a:lnTo>
                <a:lnTo>
                  <a:pt x="9" y="230"/>
                </a:lnTo>
                <a:lnTo>
                  <a:pt x="9" y="235"/>
                </a:lnTo>
                <a:lnTo>
                  <a:pt x="9" y="239"/>
                </a:lnTo>
                <a:lnTo>
                  <a:pt x="9" y="239"/>
                </a:lnTo>
                <a:lnTo>
                  <a:pt x="4" y="243"/>
                </a:lnTo>
                <a:lnTo>
                  <a:pt x="4" y="261"/>
                </a:lnTo>
                <a:lnTo>
                  <a:pt x="4" y="261"/>
                </a:lnTo>
                <a:lnTo>
                  <a:pt x="9" y="266"/>
                </a:lnTo>
                <a:lnTo>
                  <a:pt x="9" y="261"/>
                </a:lnTo>
                <a:lnTo>
                  <a:pt x="13" y="261"/>
                </a:lnTo>
                <a:lnTo>
                  <a:pt x="18" y="261"/>
                </a:lnTo>
                <a:lnTo>
                  <a:pt x="22" y="257"/>
                </a:lnTo>
                <a:lnTo>
                  <a:pt x="27" y="257"/>
                </a:lnTo>
                <a:lnTo>
                  <a:pt x="27" y="257"/>
                </a:lnTo>
                <a:lnTo>
                  <a:pt x="31" y="257"/>
                </a:lnTo>
                <a:lnTo>
                  <a:pt x="31" y="261"/>
                </a:lnTo>
                <a:lnTo>
                  <a:pt x="31" y="261"/>
                </a:lnTo>
                <a:lnTo>
                  <a:pt x="31" y="266"/>
                </a:lnTo>
                <a:lnTo>
                  <a:pt x="31" y="270"/>
                </a:lnTo>
                <a:lnTo>
                  <a:pt x="31" y="270"/>
                </a:lnTo>
                <a:lnTo>
                  <a:pt x="35" y="270"/>
                </a:lnTo>
                <a:lnTo>
                  <a:pt x="40" y="275"/>
                </a:lnTo>
                <a:lnTo>
                  <a:pt x="40" y="270"/>
                </a:lnTo>
                <a:lnTo>
                  <a:pt x="44" y="270"/>
                </a:lnTo>
                <a:lnTo>
                  <a:pt x="49" y="270"/>
                </a:lnTo>
                <a:lnTo>
                  <a:pt x="53" y="275"/>
                </a:lnTo>
                <a:lnTo>
                  <a:pt x="58" y="275"/>
                </a:lnTo>
                <a:lnTo>
                  <a:pt x="58" y="275"/>
                </a:lnTo>
                <a:lnTo>
                  <a:pt x="62" y="275"/>
                </a:lnTo>
                <a:lnTo>
                  <a:pt x="71" y="275"/>
                </a:lnTo>
                <a:lnTo>
                  <a:pt x="71" y="275"/>
                </a:lnTo>
                <a:lnTo>
                  <a:pt x="71" y="275"/>
                </a:lnTo>
                <a:lnTo>
                  <a:pt x="71" y="279"/>
                </a:lnTo>
                <a:lnTo>
                  <a:pt x="71" y="283"/>
                </a:lnTo>
                <a:lnTo>
                  <a:pt x="75" y="288"/>
                </a:lnTo>
                <a:lnTo>
                  <a:pt x="75" y="292"/>
                </a:lnTo>
                <a:lnTo>
                  <a:pt x="75" y="297"/>
                </a:lnTo>
                <a:lnTo>
                  <a:pt x="75" y="297"/>
                </a:lnTo>
                <a:lnTo>
                  <a:pt x="71" y="297"/>
                </a:lnTo>
                <a:lnTo>
                  <a:pt x="71" y="301"/>
                </a:lnTo>
                <a:lnTo>
                  <a:pt x="75" y="306"/>
                </a:lnTo>
                <a:lnTo>
                  <a:pt x="75" y="310"/>
                </a:lnTo>
                <a:lnTo>
                  <a:pt x="80" y="310"/>
                </a:lnTo>
                <a:lnTo>
                  <a:pt x="84" y="310"/>
                </a:lnTo>
                <a:lnTo>
                  <a:pt x="89" y="310"/>
                </a:lnTo>
                <a:lnTo>
                  <a:pt x="93" y="306"/>
                </a:lnTo>
                <a:lnTo>
                  <a:pt x="93" y="301"/>
                </a:lnTo>
                <a:lnTo>
                  <a:pt x="102" y="297"/>
                </a:lnTo>
                <a:lnTo>
                  <a:pt x="111" y="283"/>
                </a:lnTo>
                <a:lnTo>
                  <a:pt x="111" y="279"/>
                </a:lnTo>
                <a:lnTo>
                  <a:pt x="111" y="275"/>
                </a:lnTo>
                <a:lnTo>
                  <a:pt x="111" y="270"/>
                </a:lnTo>
                <a:lnTo>
                  <a:pt x="111" y="270"/>
                </a:lnTo>
                <a:lnTo>
                  <a:pt x="106" y="279"/>
                </a:lnTo>
                <a:lnTo>
                  <a:pt x="106" y="279"/>
                </a:lnTo>
                <a:lnTo>
                  <a:pt x="102" y="275"/>
                </a:lnTo>
                <a:lnTo>
                  <a:pt x="93" y="270"/>
                </a:lnTo>
                <a:lnTo>
                  <a:pt x="84" y="270"/>
                </a:lnTo>
                <a:lnTo>
                  <a:pt x="84" y="266"/>
                </a:lnTo>
                <a:lnTo>
                  <a:pt x="84" y="261"/>
                </a:lnTo>
                <a:lnTo>
                  <a:pt x="84" y="261"/>
                </a:lnTo>
                <a:lnTo>
                  <a:pt x="89" y="261"/>
                </a:lnTo>
                <a:lnTo>
                  <a:pt x="89" y="261"/>
                </a:lnTo>
                <a:lnTo>
                  <a:pt x="93" y="261"/>
                </a:lnTo>
                <a:lnTo>
                  <a:pt x="93" y="266"/>
                </a:lnTo>
                <a:lnTo>
                  <a:pt x="98" y="266"/>
                </a:lnTo>
                <a:lnTo>
                  <a:pt x="102" y="270"/>
                </a:lnTo>
                <a:lnTo>
                  <a:pt x="106" y="270"/>
                </a:lnTo>
                <a:lnTo>
                  <a:pt x="106" y="270"/>
                </a:lnTo>
                <a:lnTo>
                  <a:pt x="106" y="266"/>
                </a:lnTo>
                <a:lnTo>
                  <a:pt x="102" y="266"/>
                </a:lnTo>
                <a:lnTo>
                  <a:pt x="98" y="261"/>
                </a:lnTo>
                <a:lnTo>
                  <a:pt x="89" y="257"/>
                </a:lnTo>
                <a:lnTo>
                  <a:pt x="84" y="257"/>
                </a:lnTo>
                <a:lnTo>
                  <a:pt x="84" y="248"/>
                </a:lnTo>
                <a:lnTo>
                  <a:pt x="75" y="239"/>
                </a:lnTo>
                <a:lnTo>
                  <a:pt x="84" y="239"/>
                </a:lnTo>
                <a:lnTo>
                  <a:pt x="93" y="239"/>
                </a:lnTo>
                <a:lnTo>
                  <a:pt x="106" y="226"/>
                </a:lnTo>
                <a:lnTo>
                  <a:pt x="106" y="221"/>
                </a:lnTo>
                <a:lnTo>
                  <a:pt x="111" y="212"/>
                </a:lnTo>
                <a:lnTo>
                  <a:pt x="111" y="208"/>
                </a:lnTo>
                <a:lnTo>
                  <a:pt x="120" y="217"/>
                </a:lnTo>
                <a:lnTo>
                  <a:pt x="124" y="221"/>
                </a:lnTo>
                <a:lnTo>
                  <a:pt x="124" y="226"/>
                </a:lnTo>
                <a:lnTo>
                  <a:pt x="129" y="226"/>
                </a:lnTo>
                <a:lnTo>
                  <a:pt x="129" y="221"/>
                </a:lnTo>
                <a:lnTo>
                  <a:pt x="133" y="217"/>
                </a:lnTo>
                <a:lnTo>
                  <a:pt x="142" y="212"/>
                </a:lnTo>
                <a:lnTo>
                  <a:pt x="151" y="204"/>
                </a:lnTo>
                <a:lnTo>
                  <a:pt x="155" y="204"/>
                </a:lnTo>
                <a:lnTo>
                  <a:pt x="160" y="204"/>
                </a:lnTo>
                <a:lnTo>
                  <a:pt x="164" y="204"/>
                </a:lnTo>
                <a:lnTo>
                  <a:pt x="169" y="199"/>
                </a:lnTo>
                <a:lnTo>
                  <a:pt x="173" y="195"/>
                </a:lnTo>
                <a:lnTo>
                  <a:pt x="177" y="190"/>
                </a:lnTo>
                <a:lnTo>
                  <a:pt x="182" y="190"/>
                </a:lnTo>
                <a:lnTo>
                  <a:pt x="186" y="190"/>
                </a:lnTo>
                <a:lnTo>
                  <a:pt x="195" y="190"/>
                </a:lnTo>
                <a:lnTo>
                  <a:pt x="200" y="190"/>
                </a:lnTo>
                <a:lnTo>
                  <a:pt x="204" y="190"/>
                </a:lnTo>
                <a:lnTo>
                  <a:pt x="213" y="186"/>
                </a:lnTo>
                <a:lnTo>
                  <a:pt x="222" y="177"/>
                </a:lnTo>
                <a:lnTo>
                  <a:pt x="235" y="181"/>
                </a:lnTo>
                <a:lnTo>
                  <a:pt x="244" y="181"/>
                </a:lnTo>
                <a:lnTo>
                  <a:pt x="244" y="177"/>
                </a:lnTo>
                <a:lnTo>
                  <a:pt x="248" y="173"/>
                </a:lnTo>
                <a:lnTo>
                  <a:pt x="248" y="164"/>
                </a:lnTo>
                <a:lnTo>
                  <a:pt x="244" y="159"/>
                </a:lnTo>
                <a:lnTo>
                  <a:pt x="248" y="159"/>
                </a:lnTo>
                <a:lnTo>
                  <a:pt x="266" y="150"/>
                </a:lnTo>
                <a:lnTo>
                  <a:pt x="275" y="155"/>
                </a:lnTo>
                <a:lnTo>
                  <a:pt x="275" y="159"/>
                </a:lnTo>
                <a:lnTo>
                  <a:pt x="271" y="168"/>
                </a:lnTo>
                <a:lnTo>
                  <a:pt x="275" y="173"/>
                </a:lnTo>
                <a:lnTo>
                  <a:pt x="284" y="168"/>
                </a:lnTo>
                <a:lnTo>
                  <a:pt x="284" y="168"/>
                </a:lnTo>
                <a:lnTo>
                  <a:pt x="288" y="164"/>
                </a:lnTo>
                <a:lnTo>
                  <a:pt x="288" y="155"/>
                </a:lnTo>
                <a:lnTo>
                  <a:pt x="288" y="155"/>
                </a:lnTo>
                <a:lnTo>
                  <a:pt x="306" y="159"/>
                </a:lnTo>
                <a:lnTo>
                  <a:pt x="311" y="164"/>
                </a:lnTo>
                <a:lnTo>
                  <a:pt x="315" y="164"/>
                </a:lnTo>
                <a:lnTo>
                  <a:pt x="315" y="164"/>
                </a:lnTo>
                <a:lnTo>
                  <a:pt x="315" y="173"/>
                </a:lnTo>
                <a:lnTo>
                  <a:pt x="315" y="177"/>
                </a:lnTo>
                <a:lnTo>
                  <a:pt x="315" y="177"/>
                </a:lnTo>
                <a:lnTo>
                  <a:pt x="319" y="177"/>
                </a:lnTo>
                <a:lnTo>
                  <a:pt x="328" y="181"/>
                </a:lnTo>
                <a:lnTo>
                  <a:pt x="328" y="181"/>
                </a:lnTo>
                <a:lnTo>
                  <a:pt x="333" y="173"/>
                </a:lnTo>
                <a:lnTo>
                  <a:pt x="333" y="173"/>
                </a:lnTo>
                <a:lnTo>
                  <a:pt x="337" y="181"/>
                </a:lnTo>
                <a:lnTo>
                  <a:pt x="342" y="181"/>
                </a:lnTo>
                <a:lnTo>
                  <a:pt x="342" y="173"/>
                </a:lnTo>
                <a:lnTo>
                  <a:pt x="351" y="168"/>
                </a:lnTo>
                <a:lnTo>
                  <a:pt x="355" y="155"/>
                </a:lnTo>
                <a:lnTo>
                  <a:pt x="359" y="146"/>
                </a:lnTo>
                <a:lnTo>
                  <a:pt x="359" y="133"/>
                </a:lnTo>
                <a:lnTo>
                  <a:pt x="364" y="128"/>
                </a:lnTo>
                <a:lnTo>
                  <a:pt x="364" y="119"/>
                </a:lnTo>
                <a:lnTo>
                  <a:pt x="364" y="110"/>
                </a:lnTo>
                <a:lnTo>
                  <a:pt x="364" y="102"/>
                </a:lnTo>
                <a:lnTo>
                  <a:pt x="382" y="97"/>
                </a:lnTo>
                <a:lnTo>
                  <a:pt x="386" y="97"/>
                </a:lnTo>
                <a:lnTo>
                  <a:pt x="390" y="93"/>
                </a:lnTo>
                <a:lnTo>
                  <a:pt x="395" y="84"/>
                </a:lnTo>
                <a:lnTo>
                  <a:pt x="395" y="66"/>
                </a:lnTo>
                <a:lnTo>
                  <a:pt x="390" y="48"/>
                </a:lnTo>
                <a:lnTo>
                  <a:pt x="390" y="40"/>
                </a:lnTo>
                <a:lnTo>
                  <a:pt x="390" y="35"/>
                </a:lnTo>
                <a:lnTo>
                  <a:pt x="390" y="35"/>
                </a:lnTo>
                <a:lnTo>
                  <a:pt x="395" y="26"/>
                </a:lnTo>
                <a:lnTo>
                  <a:pt x="395" y="26"/>
                </a:lnTo>
                <a:lnTo>
                  <a:pt x="399" y="22"/>
                </a:lnTo>
                <a:lnTo>
                  <a:pt x="408" y="13"/>
                </a:lnTo>
                <a:lnTo>
                  <a:pt x="404" y="9"/>
                </a:lnTo>
                <a:lnTo>
                  <a:pt x="408" y="9"/>
                </a:lnTo>
                <a:lnTo>
                  <a:pt x="413" y="13"/>
                </a:lnTo>
                <a:lnTo>
                  <a:pt x="417" y="9"/>
                </a:lnTo>
                <a:lnTo>
                  <a:pt x="417" y="4"/>
                </a:lnTo>
                <a:lnTo>
                  <a:pt x="422" y="4"/>
                </a:lnTo>
                <a:lnTo>
                  <a:pt x="426" y="9"/>
                </a:lnTo>
                <a:lnTo>
                  <a:pt x="426" y="4"/>
                </a:lnTo>
                <a:lnTo>
                  <a:pt x="430" y="4"/>
                </a:lnTo>
                <a:lnTo>
                  <a:pt x="435" y="0"/>
                </a:lnTo>
                <a:lnTo>
                  <a:pt x="439" y="0"/>
                </a:lnTo>
                <a:lnTo>
                  <a:pt x="444" y="4"/>
                </a:lnTo>
                <a:lnTo>
                  <a:pt x="448" y="9"/>
                </a:lnTo>
                <a:lnTo>
                  <a:pt x="453" y="9"/>
                </a:lnTo>
                <a:lnTo>
                  <a:pt x="457" y="22"/>
                </a:lnTo>
                <a:lnTo>
                  <a:pt x="457" y="22"/>
                </a:lnTo>
                <a:lnTo>
                  <a:pt x="457" y="26"/>
                </a:lnTo>
                <a:lnTo>
                  <a:pt x="461" y="40"/>
                </a:lnTo>
                <a:lnTo>
                  <a:pt x="466" y="53"/>
                </a:lnTo>
                <a:lnTo>
                  <a:pt x="470" y="66"/>
                </a:lnTo>
                <a:lnTo>
                  <a:pt x="470" y="71"/>
                </a:lnTo>
                <a:lnTo>
                  <a:pt x="475" y="75"/>
                </a:lnTo>
                <a:lnTo>
                  <a:pt x="484" y="71"/>
                </a:lnTo>
                <a:lnTo>
                  <a:pt x="510" y="75"/>
                </a:lnTo>
                <a:lnTo>
                  <a:pt x="528" y="75"/>
                </a:lnTo>
                <a:lnTo>
                  <a:pt x="532" y="79"/>
                </a:lnTo>
                <a:lnTo>
                  <a:pt x="541" y="79"/>
                </a:lnTo>
                <a:lnTo>
                  <a:pt x="546" y="88"/>
                </a:lnTo>
                <a:lnTo>
                  <a:pt x="546" y="106"/>
                </a:lnTo>
                <a:lnTo>
                  <a:pt x="546" y="119"/>
                </a:lnTo>
                <a:lnTo>
                  <a:pt x="546" y="124"/>
                </a:lnTo>
                <a:lnTo>
                  <a:pt x="546" y="128"/>
                </a:lnTo>
                <a:lnTo>
                  <a:pt x="555" y="133"/>
                </a:lnTo>
                <a:lnTo>
                  <a:pt x="555" y="137"/>
                </a:lnTo>
                <a:lnTo>
                  <a:pt x="555" y="142"/>
                </a:lnTo>
                <a:lnTo>
                  <a:pt x="555" y="155"/>
                </a:lnTo>
                <a:lnTo>
                  <a:pt x="555" y="164"/>
                </a:lnTo>
                <a:lnTo>
                  <a:pt x="546" y="168"/>
                </a:lnTo>
                <a:lnTo>
                  <a:pt x="528" y="173"/>
                </a:lnTo>
                <a:lnTo>
                  <a:pt x="528" y="186"/>
                </a:lnTo>
                <a:lnTo>
                  <a:pt x="528" y="199"/>
                </a:lnTo>
                <a:lnTo>
                  <a:pt x="524" y="199"/>
                </a:lnTo>
                <a:lnTo>
                  <a:pt x="506" y="204"/>
                </a:lnTo>
                <a:lnTo>
                  <a:pt x="497" y="204"/>
                </a:lnTo>
                <a:lnTo>
                  <a:pt x="497" y="208"/>
                </a:lnTo>
                <a:lnTo>
                  <a:pt x="493" y="217"/>
                </a:lnTo>
                <a:lnTo>
                  <a:pt x="479" y="239"/>
                </a:lnTo>
                <a:lnTo>
                  <a:pt x="475" y="248"/>
                </a:lnTo>
                <a:lnTo>
                  <a:pt x="466" y="248"/>
                </a:lnTo>
                <a:lnTo>
                  <a:pt x="466" y="248"/>
                </a:lnTo>
                <a:lnTo>
                  <a:pt x="439" y="243"/>
                </a:lnTo>
                <a:lnTo>
                  <a:pt x="430" y="239"/>
                </a:lnTo>
                <a:lnTo>
                  <a:pt x="422" y="230"/>
                </a:lnTo>
                <a:lnTo>
                  <a:pt x="422" y="226"/>
                </a:lnTo>
                <a:lnTo>
                  <a:pt x="422" y="217"/>
                </a:lnTo>
                <a:lnTo>
                  <a:pt x="413" y="217"/>
                </a:lnTo>
                <a:lnTo>
                  <a:pt x="413" y="221"/>
                </a:lnTo>
                <a:lnTo>
                  <a:pt x="413" y="235"/>
                </a:lnTo>
                <a:lnTo>
                  <a:pt x="413" y="243"/>
                </a:lnTo>
                <a:lnTo>
                  <a:pt x="408" y="252"/>
                </a:lnTo>
                <a:lnTo>
                  <a:pt x="413" y="257"/>
                </a:lnTo>
                <a:lnTo>
                  <a:pt x="417" y="261"/>
                </a:lnTo>
                <a:lnTo>
                  <a:pt x="417" y="261"/>
                </a:lnTo>
                <a:lnTo>
                  <a:pt x="426" y="266"/>
                </a:lnTo>
                <a:lnTo>
                  <a:pt x="430" y="266"/>
                </a:lnTo>
                <a:lnTo>
                  <a:pt x="435" y="266"/>
                </a:lnTo>
                <a:lnTo>
                  <a:pt x="435" y="270"/>
                </a:lnTo>
                <a:lnTo>
                  <a:pt x="435" y="275"/>
                </a:lnTo>
                <a:lnTo>
                  <a:pt x="390" y="306"/>
                </a:lnTo>
                <a:lnTo>
                  <a:pt x="386" y="310"/>
                </a:lnTo>
                <a:lnTo>
                  <a:pt x="382" y="314"/>
                </a:lnTo>
                <a:lnTo>
                  <a:pt x="364" y="310"/>
                </a:lnTo>
                <a:lnTo>
                  <a:pt x="359" y="314"/>
                </a:lnTo>
                <a:lnTo>
                  <a:pt x="351" y="314"/>
                </a:lnTo>
                <a:lnTo>
                  <a:pt x="351" y="314"/>
                </a:lnTo>
                <a:lnTo>
                  <a:pt x="346" y="314"/>
                </a:lnTo>
                <a:lnTo>
                  <a:pt x="342" y="306"/>
                </a:lnTo>
                <a:lnTo>
                  <a:pt x="342" y="301"/>
                </a:lnTo>
                <a:lnTo>
                  <a:pt x="342" y="297"/>
                </a:lnTo>
                <a:lnTo>
                  <a:pt x="337" y="297"/>
                </a:lnTo>
                <a:lnTo>
                  <a:pt x="333" y="297"/>
                </a:lnTo>
                <a:lnTo>
                  <a:pt x="324" y="306"/>
                </a:lnTo>
                <a:lnTo>
                  <a:pt x="315" y="310"/>
                </a:lnTo>
                <a:lnTo>
                  <a:pt x="306" y="310"/>
                </a:lnTo>
                <a:lnTo>
                  <a:pt x="306" y="310"/>
                </a:lnTo>
                <a:lnTo>
                  <a:pt x="302" y="306"/>
                </a:lnTo>
                <a:lnTo>
                  <a:pt x="284" y="306"/>
                </a:lnTo>
                <a:lnTo>
                  <a:pt x="280" y="301"/>
                </a:lnTo>
                <a:lnTo>
                  <a:pt x="280" y="297"/>
                </a:lnTo>
                <a:lnTo>
                  <a:pt x="271" y="292"/>
                </a:lnTo>
                <a:lnTo>
                  <a:pt x="271" y="292"/>
                </a:lnTo>
                <a:lnTo>
                  <a:pt x="257" y="288"/>
                </a:lnTo>
                <a:lnTo>
                  <a:pt x="253" y="288"/>
                </a:lnTo>
                <a:lnTo>
                  <a:pt x="248" y="292"/>
                </a:lnTo>
                <a:lnTo>
                  <a:pt x="248" y="292"/>
                </a:lnTo>
                <a:lnTo>
                  <a:pt x="248" y="297"/>
                </a:lnTo>
                <a:lnTo>
                  <a:pt x="240" y="314"/>
                </a:lnTo>
                <a:lnTo>
                  <a:pt x="240" y="314"/>
                </a:lnTo>
                <a:lnTo>
                  <a:pt x="240" y="314"/>
                </a:lnTo>
                <a:lnTo>
                  <a:pt x="231" y="306"/>
                </a:lnTo>
                <a:lnTo>
                  <a:pt x="222" y="306"/>
                </a:lnTo>
                <a:lnTo>
                  <a:pt x="217" y="306"/>
                </a:lnTo>
                <a:lnTo>
                  <a:pt x="217" y="310"/>
                </a:lnTo>
                <a:lnTo>
                  <a:pt x="217" y="314"/>
                </a:lnTo>
                <a:lnTo>
                  <a:pt x="222" y="319"/>
                </a:lnTo>
                <a:lnTo>
                  <a:pt x="222" y="319"/>
                </a:lnTo>
                <a:lnTo>
                  <a:pt x="231" y="328"/>
                </a:lnTo>
                <a:lnTo>
                  <a:pt x="222" y="337"/>
                </a:lnTo>
                <a:lnTo>
                  <a:pt x="200" y="354"/>
                </a:lnTo>
                <a:lnTo>
                  <a:pt x="195" y="354"/>
                </a:lnTo>
                <a:lnTo>
                  <a:pt x="177" y="345"/>
                </a:lnTo>
                <a:lnTo>
                  <a:pt x="169" y="345"/>
                </a:lnTo>
                <a:lnTo>
                  <a:pt x="155" y="350"/>
                </a:lnTo>
                <a:lnTo>
                  <a:pt x="146" y="350"/>
                </a:lnTo>
                <a:lnTo>
                  <a:pt x="146" y="354"/>
                </a:lnTo>
                <a:lnTo>
                  <a:pt x="142" y="363"/>
                </a:lnTo>
                <a:lnTo>
                  <a:pt x="137" y="363"/>
                </a:lnTo>
                <a:lnTo>
                  <a:pt x="133" y="368"/>
                </a:lnTo>
                <a:lnTo>
                  <a:pt x="129" y="363"/>
                </a:lnTo>
                <a:lnTo>
                  <a:pt x="111" y="368"/>
                </a:lnTo>
                <a:lnTo>
                  <a:pt x="111" y="368"/>
                </a:lnTo>
                <a:lnTo>
                  <a:pt x="111" y="372"/>
                </a:lnTo>
                <a:lnTo>
                  <a:pt x="98" y="372"/>
                </a:lnTo>
                <a:lnTo>
                  <a:pt x="98" y="372"/>
                </a:lnTo>
                <a:lnTo>
                  <a:pt x="93" y="372"/>
                </a:lnTo>
                <a:lnTo>
                  <a:pt x="84" y="368"/>
                </a:lnTo>
                <a:lnTo>
                  <a:pt x="84" y="363"/>
                </a:lnTo>
                <a:lnTo>
                  <a:pt x="84" y="359"/>
                </a:lnTo>
                <a:lnTo>
                  <a:pt x="58" y="350"/>
                </a:lnTo>
                <a:lnTo>
                  <a:pt x="58" y="345"/>
                </a:lnTo>
                <a:lnTo>
                  <a:pt x="58" y="345"/>
                </a:lnTo>
                <a:lnTo>
                  <a:pt x="58" y="345"/>
                </a:lnTo>
                <a:lnTo>
                  <a:pt x="58" y="345"/>
                </a:lnTo>
                <a:lnTo>
                  <a:pt x="62" y="341"/>
                </a:lnTo>
                <a:lnTo>
                  <a:pt x="62" y="341"/>
                </a:lnTo>
                <a:lnTo>
                  <a:pt x="62" y="337"/>
                </a:lnTo>
                <a:lnTo>
                  <a:pt x="62" y="332"/>
                </a:lnTo>
                <a:lnTo>
                  <a:pt x="58" y="332"/>
                </a:lnTo>
                <a:lnTo>
                  <a:pt x="53" y="332"/>
                </a:lnTo>
                <a:lnTo>
                  <a:pt x="49" y="337"/>
                </a:lnTo>
                <a:lnTo>
                  <a:pt x="49" y="337"/>
                </a:lnTo>
                <a:lnTo>
                  <a:pt x="49" y="341"/>
                </a:lnTo>
                <a:lnTo>
                  <a:pt x="35" y="337"/>
                </a:lnTo>
                <a:lnTo>
                  <a:pt x="13" y="332"/>
                </a:lnTo>
                <a:lnTo>
                  <a:pt x="4" y="332"/>
                </a:lnTo>
                <a:lnTo>
                  <a:pt x="4" y="314"/>
                </a:lnTo>
                <a:lnTo>
                  <a:pt x="4" y="292"/>
                </a:lnTo>
                <a:lnTo>
                  <a:pt x="0" y="252"/>
                </a:lnTo>
                <a:lnTo>
                  <a:pt x="0" y="221"/>
                </a:lnTo>
                <a:lnTo>
                  <a:pt x="0" y="217"/>
                </a:lnTo>
              </a:path>
            </a:pathLst>
          </a:custGeom>
          <a:solidFill>
            <a:srgbClr val="6BADD4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1" name="Freeform 1096">
            <a:extLst>
              <a:ext uri="{FF2B5EF4-FFF2-40B4-BE49-F238E27FC236}">
                <a16:creationId xmlns:a16="http://schemas.microsoft.com/office/drawing/2014/main" id="{C04FCB34-5EFD-447D-9880-6B30F4F6DB83}"/>
              </a:ext>
            </a:extLst>
          </p:cNvPr>
          <p:cNvSpPr>
            <a:spLocks/>
          </p:cNvSpPr>
          <p:nvPr/>
        </p:nvSpPr>
        <p:spPr bwMode="auto">
          <a:xfrm>
            <a:off x="5160176" y="3352767"/>
            <a:ext cx="12502" cy="12502"/>
          </a:xfrm>
          <a:custGeom>
            <a:avLst/>
            <a:gdLst>
              <a:gd name="T0" fmla="*/ 0 w 14"/>
              <a:gd name="T1" fmla="*/ 14 h 14"/>
              <a:gd name="T2" fmla="*/ 0 w 14"/>
              <a:gd name="T3" fmla="*/ 5 h 14"/>
              <a:gd name="T4" fmla="*/ 9 w 14"/>
              <a:gd name="T5" fmla="*/ 5 h 14"/>
              <a:gd name="T6" fmla="*/ 14 w 14"/>
              <a:gd name="T7" fmla="*/ 0 h 14"/>
              <a:gd name="T8" fmla="*/ 14 w 14"/>
              <a:gd name="T9" fmla="*/ 0 h 14"/>
              <a:gd name="T10" fmla="*/ 9 w 14"/>
              <a:gd name="T11" fmla="*/ 14 h 14"/>
              <a:gd name="T12" fmla="*/ 0 w 1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4">
                <a:moveTo>
                  <a:pt x="0" y="14"/>
                </a:moveTo>
                <a:lnTo>
                  <a:pt x="0" y="5"/>
                </a:lnTo>
                <a:lnTo>
                  <a:pt x="9" y="5"/>
                </a:lnTo>
                <a:lnTo>
                  <a:pt x="14" y="0"/>
                </a:lnTo>
                <a:lnTo>
                  <a:pt x="14" y="0"/>
                </a:lnTo>
                <a:lnTo>
                  <a:pt x="9" y="14"/>
                </a:lnTo>
                <a:lnTo>
                  <a:pt x="0" y="14"/>
                </a:lnTo>
                <a:close/>
              </a:path>
            </a:pathLst>
          </a:custGeom>
          <a:solidFill>
            <a:srgbClr val="AEC9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2" name="Freeform 1097">
            <a:extLst>
              <a:ext uri="{FF2B5EF4-FFF2-40B4-BE49-F238E27FC236}">
                <a16:creationId xmlns:a16="http://schemas.microsoft.com/office/drawing/2014/main" id="{9DE88EAF-054E-4E2B-ABCD-1C83D97013B4}"/>
              </a:ext>
            </a:extLst>
          </p:cNvPr>
          <p:cNvSpPr>
            <a:spLocks/>
          </p:cNvSpPr>
          <p:nvPr/>
        </p:nvSpPr>
        <p:spPr bwMode="auto">
          <a:xfrm>
            <a:off x="5160176" y="3352767"/>
            <a:ext cx="12502" cy="12502"/>
          </a:xfrm>
          <a:custGeom>
            <a:avLst/>
            <a:gdLst>
              <a:gd name="T0" fmla="*/ 0 w 14"/>
              <a:gd name="T1" fmla="*/ 14 h 14"/>
              <a:gd name="T2" fmla="*/ 0 w 14"/>
              <a:gd name="T3" fmla="*/ 5 h 14"/>
              <a:gd name="T4" fmla="*/ 9 w 14"/>
              <a:gd name="T5" fmla="*/ 5 h 14"/>
              <a:gd name="T6" fmla="*/ 14 w 14"/>
              <a:gd name="T7" fmla="*/ 0 h 14"/>
              <a:gd name="T8" fmla="*/ 14 w 14"/>
              <a:gd name="T9" fmla="*/ 0 h 14"/>
              <a:gd name="T10" fmla="*/ 9 w 14"/>
              <a:gd name="T11" fmla="*/ 14 h 14"/>
              <a:gd name="T12" fmla="*/ 0 w 1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4">
                <a:moveTo>
                  <a:pt x="0" y="14"/>
                </a:moveTo>
                <a:lnTo>
                  <a:pt x="0" y="5"/>
                </a:lnTo>
                <a:lnTo>
                  <a:pt x="9" y="5"/>
                </a:lnTo>
                <a:lnTo>
                  <a:pt x="14" y="0"/>
                </a:lnTo>
                <a:lnTo>
                  <a:pt x="14" y="0"/>
                </a:lnTo>
                <a:lnTo>
                  <a:pt x="9" y="14"/>
                </a:lnTo>
                <a:lnTo>
                  <a:pt x="0" y="1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3" name="Freeform 1098">
            <a:extLst>
              <a:ext uri="{FF2B5EF4-FFF2-40B4-BE49-F238E27FC236}">
                <a16:creationId xmlns:a16="http://schemas.microsoft.com/office/drawing/2014/main" id="{7BF9E82A-6576-4F31-BBAA-8018A184FC76}"/>
              </a:ext>
            </a:extLst>
          </p:cNvPr>
          <p:cNvSpPr>
            <a:spLocks/>
          </p:cNvSpPr>
          <p:nvPr/>
        </p:nvSpPr>
        <p:spPr bwMode="auto">
          <a:xfrm>
            <a:off x="5307516" y="3282222"/>
            <a:ext cx="416123" cy="542033"/>
          </a:xfrm>
          <a:custGeom>
            <a:avLst/>
            <a:gdLst>
              <a:gd name="T0" fmla="*/ 22 w 466"/>
              <a:gd name="T1" fmla="*/ 155 h 607"/>
              <a:gd name="T2" fmla="*/ 31 w 466"/>
              <a:gd name="T3" fmla="*/ 142 h 607"/>
              <a:gd name="T4" fmla="*/ 48 w 466"/>
              <a:gd name="T5" fmla="*/ 128 h 607"/>
              <a:gd name="T6" fmla="*/ 71 w 466"/>
              <a:gd name="T7" fmla="*/ 128 h 607"/>
              <a:gd name="T8" fmla="*/ 106 w 466"/>
              <a:gd name="T9" fmla="*/ 146 h 607"/>
              <a:gd name="T10" fmla="*/ 137 w 466"/>
              <a:gd name="T11" fmla="*/ 133 h 607"/>
              <a:gd name="T12" fmla="*/ 151 w 466"/>
              <a:gd name="T13" fmla="*/ 150 h 607"/>
              <a:gd name="T14" fmla="*/ 186 w 466"/>
              <a:gd name="T15" fmla="*/ 146 h 607"/>
              <a:gd name="T16" fmla="*/ 230 w 466"/>
              <a:gd name="T17" fmla="*/ 102 h 607"/>
              <a:gd name="T18" fmla="*/ 208 w 466"/>
              <a:gd name="T19" fmla="*/ 88 h 607"/>
              <a:gd name="T20" fmla="*/ 222 w 466"/>
              <a:gd name="T21" fmla="*/ 53 h 607"/>
              <a:gd name="T22" fmla="*/ 266 w 466"/>
              <a:gd name="T23" fmla="*/ 84 h 607"/>
              <a:gd name="T24" fmla="*/ 297 w 466"/>
              <a:gd name="T25" fmla="*/ 44 h 607"/>
              <a:gd name="T26" fmla="*/ 328 w 466"/>
              <a:gd name="T27" fmla="*/ 22 h 607"/>
              <a:gd name="T28" fmla="*/ 355 w 466"/>
              <a:gd name="T29" fmla="*/ 9 h 607"/>
              <a:gd name="T30" fmla="*/ 399 w 466"/>
              <a:gd name="T31" fmla="*/ 53 h 607"/>
              <a:gd name="T32" fmla="*/ 417 w 466"/>
              <a:gd name="T33" fmla="*/ 97 h 607"/>
              <a:gd name="T34" fmla="*/ 386 w 466"/>
              <a:gd name="T35" fmla="*/ 88 h 607"/>
              <a:gd name="T36" fmla="*/ 386 w 466"/>
              <a:gd name="T37" fmla="*/ 128 h 607"/>
              <a:gd name="T38" fmla="*/ 399 w 466"/>
              <a:gd name="T39" fmla="*/ 142 h 607"/>
              <a:gd name="T40" fmla="*/ 426 w 466"/>
              <a:gd name="T41" fmla="*/ 173 h 607"/>
              <a:gd name="T42" fmla="*/ 452 w 466"/>
              <a:gd name="T43" fmla="*/ 212 h 607"/>
              <a:gd name="T44" fmla="*/ 430 w 466"/>
              <a:gd name="T45" fmla="*/ 226 h 607"/>
              <a:gd name="T46" fmla="*/ 399 w 466"/>
              <a:gd name="T47" fmla="*/ 266 h 607"/>
              <a:gd name="T48" fmla="*/ 421 w 466"/>
              <a:gd name="T49" fmla="*/ 306 h 607"/>
              <a:gd name="T50" fmla="*/ 417 w 466"/>
              <a:gd name="T51" fmla="*/ 314 h 607"/>
              <a:gd name="T52" fmla="*/ 417 w 466"/>
              <a:gd name="T53" fmla="*/ 341 h 607"/>
              <a:gd name="T54" fmla="*/ 430 w 466"/>
              <a:gd name="T55" fmla="*/ 359 h 607"/>
              <a:gd name="T56" fmla="*/ 457 w 466"/>
              <a:gd name="T57" fmla="*/ 394 h 607"/>
              <a:gd name="T58" fmla="*/ 448 w 466"/>
              <a:gd name="T59" fmla="*/ 408 h 607"/>
              <a:gd name="T60" fmla="*/ 466 w 466"/>
              <a:gd name="T61" fmla="*/ 416 h 607"/>
              <a:gd name="T62" fmla="*/ 439 w 466"/>
              <a:gd name="T63" fmla="*/ 439 h 607"/>
              <a:gd name="T64" fmla="*/ 435 w 466"/>
              <a:gd name="T65" fmla="*/ 461 h 607"/>
              <a:gd name="T66" fmla="*/ 390 w 466"/>
              <a:gd name="T67" fmla="*/ 492 h 607"/>
              <a:gd name="T68" fmla="*/ 350 w 466"/>
              <a:gd name="T69" fmla="*/ 478 h 607"/>
              <a:gd name="T70" fmla="*/ 359 w 466"/>
              <a:gd name="T71" fmla="*/ 509 h 607"/>
              <a:gd name="T72" fmla="*/ 346 w 466"/>
              <a:gd name="T73" fmla="*/ 576 h 607"/>
              <a:gd name="T74" fmla="*/ 266 w 466"/>
              <a:gd name="T75" fmla="*/ 589 h 607"/>
              <a:gd name="T76" fmla="*/ 248 w 466"/>
              <a:gd name="T77" fmla="*/ 598 h 607"/>
              <a:gd name="T78" fmla="*/ 195 w 466"/>
              <a:gd name="T79" fmla="*/ 572 h 607"/>
              <a:gd name="T80" fmla="*/ 186 w 466"/>
              <a:gd name="T81" fmla="*/ 509 h 607"/>
              <a:gd name="T82" fmla="*/ 195 w 466"/>
              <a:gd name="T83" fmla="*/ 465 h 607"/>
              <a:gd name="T84" fmla="*/ 208 w 466"/>
              <a:gd name="T85" fmla="*/ 461 h 607"/>
              <a:gd name="T86" fmla="*/ 217 w 466"/>
              <a:gd name="T87" fmla="*/ 416 h 607"/>
              <a:gd name="T88" fmla="*/ 253 w 466"/>
              <a:gd name="T89" fmla="*/ 408 h 607"/>
              <a:gd name="T90" fmla="*/ 266 w 466"/>
              <a:gd name="T91" fmla="*/ 394 h 607"/>
              <a:gd name="T92" fmla="*/ 244 w 466"/>
              <a:gd name="T93" fmla="*/ 359 h 607"/>
              <a:gd name="T94" fmla="*/ 217 w 466"/>
              <a:gd name="T95" fmla="*/ 354 h 607"/>
              <a:gd name="T96" fmla="*/ 204 w 466"/>
              <a:gd name="T97" fmla="*/ 314 h 607"/>
              <a:gd name="T98" fmla="*/ 186 w 466"/>
              <a:gd name="T99" fmla="*/ 301 h 607"/>
              <a:gd name="T100" fmla="*/ 133 w 466"/>
              <a:gd name="T101" fmla="*/ 319 h 607"/>
              <a:gd name="T102" fmla="*/ 124 w 466"/>
              <a:gd name="T103" fmla="*/ 319 h 607"/>
              <a:gd name="T104" fmla="*/ 119 w 466"/>
              <a:gd name="T105" fmla="*/ 310 h 607"/>
              <a:gd name="T106" fmla="*/ 115 w 466"/>
              <a:gd name="T107" fmla="*/ 301 h 607"/>
              <a:gd name="T108" fmla="*/ 93 w 466"/>
              <a:gd name="T109" fmla="*/ 297 h 607"/>
              <a:gd name="T110" fmla="*/ 97 w 466"/>
              <a:gd name="T111" fmla="*/ 288 h 607"/>
              <a:gd name="T112" fmla="*/ 88 w 466"/>
              <a:gd name="T113" fmla="*/ 266 h 607"/>
              <a:gd name="T114" fmla="*/ 62 w 466"/>
              <a:gd name="T115" fmla="*/ 248 h 607"/>
              <a:gd name="T116" fmla="*/ 44 w 466"/>
              <a:gd name="T117" fmla="*/ 252 h 607"/>
              <a:gd name="T118" fmla="*/ 26 w 466"/>
              <a:gd name="T119" fmla="*/ 244 h 607"/>
              <a:gd name="T120" fmla="*/ 17 w 466"/>
              <a:gd name="T121" fmla="*/ 208 h 607"/>
              <a:gd name="T122" fmla="*/ 0 w 466"/>
              <a:gd name="T123" fmla="*/ 19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6" h="607">
                <a:moveTo>
                  <a:pt x="0" y="190"/>
                </a:moveTo>
                <a:lnTo>
                  <a:pt x="22" y="173"/>
                </a:lnTo>
                <a:lnTo>
                  <a:pt x="31" y="164"/>
                </a:lnTo>
                <a:lnTo>
                  <a:pt x="22" y="155"/>
                </a:lnTo>
                <a:lnTo>
                  <a:pt x="22" y="155"/>
                </a:lnTo>
                <a:lnTo>
                  <a:pt x="17" y="150"/>
                </a:lnTo>
                <a:lnTo>
                  <a:pt x="17" y="146"/>
                </a:lnTo>
                <a:lnTo>
                  <a:pt x="17" y="142"/>
                </a:lnTo>
                <a:lnTo>
                  <a:pt x="22" y="142"/>
                </a:lnTo>
                <a:lnTo>
                  <a:pt x="31" y="142"/>
                </a:lnTo>
                <a:lnTo>
                  <a:pt x="40" y="150"/>
                </a:lnTo>
                <a:lnTo>
                  <a:pt x="40" y="150"/>
                </a:lnTo>
                <a:lnTo>
                  <a:pt x="40" y="150"/>
                </a:lnTo>
                <a:lnTo>
                  <a:pt x="48" y="133"/>
                </a:lnTo>
                <a:lnTo>
                  <a:pt x="48" y="128"/>
                </a:lnTo>
                <a:lnTo>
                  <a:pt x="48" y="128"/>
                </a:lnTo>
                <a:lnTo>
                  <a:pt x="53" y="124"/>
                </a:lnTo>
                <a:lnTo>
                  <a:pt x="57" y="124"/>
                </a:lnTo>
                <a:lnTo>
                  <a:pt x="71" y="128"/>
                </a:lnTo>
                <a:lnTo>
                  <a:pt x="71" y="128"/>
                </a:lnTo>
                <a:lnTo>
                  <a:pt x="80" y="133"/>
                </a:lnTo>
                <a:lnTo>
                  <a:pt x="80" y="137"/>
                </a:lnTo>
                <a:lnTo>
                  <a:pt x="84" y="142"/>
                </a:lnTo>
                <a:lnTo>
                  <a:pt x="102" y="142"/>
                </a:lnTo>
                <a:lnTo>
                  <a:pt x="106" y="146"/>
                </a:lnTo>
                <a:lnTo>
                  <a:pt x="106" y="146"/>
                </a:lnTo>
                <a:lnTo>
                  <a:pt x="115" y="146"/>
                </a:lnTo>
                <a:lnTo>
                  <a:pt x="124" y="142"/>
                </a:lnTo>
                <a:lnTo>
                  <a:pt x="133" y="133"/>
                </a:lnTo>
                <a:lnTo>
                  <a:pt x="137" y="133"/>
                </a:lnTo>
                <a:lnTo>
                  <a:pt x="142" y="133"/>
                </a:lnTo>
                <a:lnTo>
                  <a:pt x="142" y="137"/>
                </a:lnTo>
                <a:lnTo>
                  <a:pt x="142" y="142"/>
                </a:lnTo>
                <a:lnTo>
                  <a:pt x="146" y="150"/>
                </a:lnTo>
                <a:lnTo>
                  <a:pt x="151" y="150"/>
                </a:lnTo>
                <a:lnTo>
                  <a:pt x="151" y="150"/>
                </a:lnTo>
                <a:lnTo>
                  <a:pt x="159" y="150"/>
                </a:lnTo>
                <a:lnTo>
                  <a:pt x="164" y="146"/>
                </a:lnTo>
                <a:lnTo>
                  <a:pt x="182" y="150"/>
                </a:lnTo>
                <a:lnTo>
                  <a:pt x="186" y="146"/>
                </a:lnTo>
                <a:lnTo>
                  <a:pt x="190" y="142"/>
                </a:lnTo>
                <a:lnTo>
                  <a:pt x="235" y="111"/>
                </a:lnTo>
                <a:lnTo>
                  <a:pt x="235" y="106"/>
                </a:lnTo>
                <a:lnTo>
                  <a:pt x="235" y="102"/>
                </a:lnTo>
                <a:lnTo>
                  <a:pt x="230" y="102"/>
                </a:lnTo>
                <a:lnTo>
                  <a:pt x="226" y="102"/>
                </a:lnTo>
                <a:lnTo>
                  <a:pt x="217" y="97"/>
                </a:lnTo>
                <a:lnTo>
                  <a:pt x="217" y="97"/>
                </a:lnTo>
                <a:lnTo>
                  <a:pt x="213" y="93"/>
                </a:lnTo>
                <a:lnTo>
                  <a:pt x="208" y="88"/>
                </a:lnTo>
                <a:lnTo>
                  <a:pt x="213" y="79"/>
                </a:lnTo>
                <a:lnTo>
                  <a:pt x="213" y="71"/>
                </a:lnTo>
                <a:lnTo>
                  <a:pt x="213" y="57"/>
                </a:lnTo>
                <a:lnTo>
                  <a:pt x="213" y="53"/>
                </a:lnTo>
                <a:lnTo>
                  <a:pt x="222" y="53"/>
                </a:lnTo>
                <a:lnTo>
                  <a:pt x="222" y="62"/>
                </a:lnTo>
                <a:lnTo>
                  <a:pt x="222" y="66"/>
                </a:lnTo>
                <a:lnTo>
                  <a:pt x="230" y="75"/>
                </a:lnTo>
                <a:lnTo>
                  <a:pt x="239" y="79"/>
                </a:lnTo>
                <a:lnTo>
                  <a:pt x="266" y="84"/>
                </a:lnTo>
                <a:lnTo>
                  <a:pt x="266" y="84"/>
                </a:lnTo>
                <a:lnTo>
                  <a:pt x="275" y="84"/>
                </a:lnTo>
                <a:lnTo>
                  <a:pt x="279" y="75"/>
                </a:lnTo>
                <a:lnTo>
                  <a:pt x="293" y="53"/>
                </a:lnTo>
                <a:lnTo>
                  <a:pt x="297" y="44"/>
                </a:lnTo>
                <a:lnTo>
                  <a:pt x="297" y="40"/>
                </a:lnTo>
                <a:lnTo>
                  <a:pt x="306" y="40"/>
                </a:lnTo>
                <a:lnTo>
                  <a:pt x="324" y="35"/>
                </a:lnTo>
                <a:lnTo>
                  <a:pt x="328" y="35"/>
                </a:lnTo>
                <a:lnTo>
                  <a:pt x="328" y="22"/>
                </a:lnTo>
                <a:lnTo>
                  <a:pt x="328" y="9"/>
                </a:lnTo>
                <a:lnTo>
                  <a:pt x="346" y="4"/>
                </a:lnTo>
                <a:lnTo>
                  <a:pt x="355" y="0"/>
                </a:lnTo>
                <a:lnTo>
                  <a:pt x="355" y="4"/>
                </a:lnTo>
                <a:lnTo>
                  <a:pt x="355" y="9"/>
                </a:lnTo>
                <a:lnTo>
                  <a:pt x="368" y="22"/>
                </a:lnTo>
                <a:lnTo>
                  <a:pt x="372" y="26"/>
                </a:lnTo>
                <a:lnTo>
                  <a:pt x="381" y="31"/>
                </a:lnTo>
                <a:lnTo>
                  <a:pt x="395" y="44"/>
                </a:lnTo>
                <a:lnTo>
                  <a:pt x="399" y="53"/>
                </a:lnTo>
                <a:lnTo>
                  <a:pt x="404" y="53"/>
                </a:lnTo>
                <a:lnTo>
                  <a:pt x="408" y="66"/>
                </a:lnTo>
                <a:lnTo>
                  <a:pt x="417" y="79"/>
                </a:lnTo>
                <a:lnTo>
                  <a:pt x="421" y="88"/>
                </a:lnTo>
                <a:lnTo>
                  <a:pt x="417" y="97"/>
                </a:lnTo>
                <a:lnTo>
                  <a:pt x="408" y="97"/>
                </a:lnTo>
                <a:lnTo>
                  <a:pt x="404" y="106"/>
                </a:lnTo>
                <a:lnTo>
                  <a:pt x="399" y="106"/>
                </a:lnTo>
                <a:lnTo>
                  <a:pt x="386" y="88"/>
                </a:lnTo>
                <a:lnTo>
                  <a:pt x="386" y="88"/>
                </a:lnTo>
                <a:lnTo>
                  <a:pt x="381" y="93"/>
                </a:lnTo>
                <a:lnTo>
                  <a:pt x="377" y="102"/>
                </a:lnTo>
                <a:lnTo>
                  <a:pt x="377" y="106"/>
                </a:lnTo>
                <a:lnTo>
                  <a:pt x="390" y="124"/>
                </a:lnTo>
                <a:lnTo>
                  <a:pt x="386" y="128"/>
                </a:lnTo>
                <a:lnTo>
                  <a:pt x="395" y="142"/>
                </a:lnTo>
                <a:lnTo>
                  <a:pt x="395" y="142"/>
                </a:lnTo>
                <a:lnTo>
                  <a:pt x="395" y="137"/>
                </a:lnTo>
                <a:lnTo>
                  <a:pt x="399" y="137"/>
                </a:lnTo>
                <a:lnTo>
                  <a:pt x="399" y="142"/>
                </a:lnTo>
                <a:lnTo>
                  <a:pt x="404" y="142"/>
                </a:lnTo>
                <a:lnTo>
                  <a:pt x="404" y="150"/>
                </a:lnTo>
                <a:lnTo>
                  <a:pt x="421" y="155"/>
                </a:lnTo>
                <a:lnTo>
                  <a:pt x="421" y="164"/>
                </a:lnTo>
                <a:lnTo>
                  <a:pt x="426" y="173"/>
                </a:lnTo>
                <a:lnTo>
                  <a:pt x="439" y="186"/>
                </a:lnTo>
                <a:lnTo>
                  <a:pt x="452" y="199"/>
                </a:lnTo>
                <a:lnTo>
                  <a:pt x="452" y="204"/>
                </a:lnTo>
                <a:lnTo>
                  <a:pt x="452" y="212"/>
                </a:lnTo>
                <a:lnTo>
                  <a:pt x="452" y="212"/>
                </a:lnTo>
                <a:lnTo>
                  <a:pt x="457" y="217"/>
                </a:lnTo>
                <a:lnTo>
                  <a:pt x="448" y="226"/>
                </a:lnTo>
                <a:lnTo>
                  <a:pt x="443" y="226"/>
                </a:lnTo>
                <a:lnTo>
                  <a:pt x="430" y="226"/>
                </a:lnTo>
                <a:lnTo>
                  <a:pt x="430" y="226"/>
                </a:lnTo>
                <a:lnTo>
                  <a:pt x="421" y="226"/>
                </a:lnTo>
                <a:lnTo>
                  <a:pt x="412" y="235"/>
                </a:lnTo>
                <a:lnTo>
                  <a:pt x="404" y="252"/>
                </a:lnTo>
                <a:lnTo>
                  <a:pt x="404" y="261"/>
                </a:lnTo>
                <a:lnTo>
                  <a:pt x="399" y="266"/>
                </a:lnTo>
                <a:lnTo>
                  <a:pt x="412" y="270"/>
                </a:lnTo>
                <a:lnTo>
                  <a:pt x="421" y="279"/>
                </a:lnTo>
                <a:lnTo>
                  <a:pt x="426" y="288"/>
                </a:lnTo>
                <a:lnTo>
                  <a:pt x="421" y="292"/>
                </a:lnTo>
                <a:lnTo>
                  <a:pt x="421" y="306"/>
                </a:lnTo>
                <a:lnTo>
                  <a:pt x="421" y="306"/>
                </a:lnTo>
                <a:lnTo>
                  <a:pt x="417" y="306"/>
                </a:lnTo>
                <a:lnTo>
                  <a:pt x="417" y="306"/>
                </a:lnTo>
                <a:lnTo>
                  <a:pt x="417" y="310"/>
                </a:lnTo>
                <a:lnTo>
                  <a:pt x="417" y="314"/>
                </a:lnTo>
                <a:lnTo>
                  <a:pt x="426" y="323"/>
                </a:lnTo>
                <a:lnTo>
                  <a:pt x="421" y="323"/>
                </a:lnTo>
                <a:lnTo>
                  <a:pt x="417" y="323"/>
                </a:lnTo>
                <a:lnTo>
                  <a:pt x="417" y="328"/>
                </a:lnTo>
                <a:lnTo>
                  <a:pt x="417" y="341"/>
                </a:lnTo>
                <a:lnTo>
                  <a:pt x="417" y="350"/>
                </a:lnTo>
                <a:lnTo>
                  <a:pt x="417" y="354"/>
                </a:lnTo>
                <a:lnTo>
                  <a:pt x="421" y="354"/>
                </a:lnTo>
                <a:lnTo>
                  <a:pt x="421" y="363"/>
                </a:lnTo>
                <a:lnTo>
                  <a:pt x="430" y="359"/>
                </a:lnTo>
                <a:lnTo>
                  <a:pt x="435" y="359"/>
                </a:lnTo>
                <a:lnTo>
                  <a:pt x="435" y="368"/>
                </a:lnTo>
                <a:lnTo>
                  <a:pt x="439" y="385"/>
                </a:lnTo>
                <a:lnTo>
                  <a:pt x="443" y="390"/>
                </a:lnTo>
                <a:lnTo>
                  <a:pt x="457" y="394"/>
                </a:lnTo>
                <a:lnTo>
                  <a:pt x="457" y="394"/>
                </a:lnTo>
                <a:lnTo>
                  <a:pt x="457" y="399"/>
                </a:lnTo>
                <a:lnTo>
                  <a:pt x="443" y="403"/>
                </a:lnTo>
                <a:lnTo>
                  <a:pt x="443" y="403"/>
                </a:lnTo>
                <a:lnTo>
                  <a:pt x="448" y="408"/>
                </a:lnTo>
                <a:lnTo>
                  <a:pt x="457" y="403"/>
                </a:lnTo>
                <a:lnTo>
                  <a:pt x="461" y="403"/>
                </a:lnTo>
                <a:lnTo>
                  <a:pt x="466" y="408"/>
                </a:lnTo>
                <a:lnTo>
                  <a:pt x="466" y="412"/>
                </a:lnTo>
                <a:lnTo>
                  <a:pt x="466" y="416"/>
                </a:lnTo>
                <a:lnTo>
                  <a:pt x="461" y="430"/>
                </a:lnTo>
                <a:lnTo>
                  <a:pt x="452" y="443"/>
                </a:lnTo>
                <a:lnTo>
                  <a:pt x="452" y="443"/>
                </a:lnTo>
                <a:lnTo>
                  <a:pt x="448" y="443"/>
                </a:lnTo>
                <a:lnTo>
                  <a:pt x="439" y="439"/>
                </a:lnTo>
                <a:lnTo>
                  <a:pt x="435" y="439"/>
                </a:lnTo>
                <a:lnTo>
                  <a:pt x="435" y="439"/>
                </a:lnTo>
                <a:lnTo>
                  <a:pt x="435" y="443"/>
                </a:lnTo>
                <a:lnTo>
                  <a:pt x="435" y="456"/>
                </a:lnTo>
                <a:lnTo>
                  <a:pt x="435" y="461"/>
                </a:lnTo>
                <a:lnTo>
                  <a:pt x="435" y="470"/>
                </a:lnTo>
                <a:lnTo>
                  <a:pt x="421" y="478"/>
                </a:lnTo>
                <a:lnTo>
                  <a:pt x="404" y="483"/>
                </a:lnTo>
                <a:lnTo>
                  <a:pt x="399" y="487"/>
                </a:lnTo>
                <a:lnTo>
                  <a:pt x="390" y="492"/>
                </a:lnTo>
                <a:lnTo>
                  <a:pt x="386" y="487"/>
                </a:lnTo>
                <a:lnTo>
                  <a:pt x="368" y="478"/>
                </a:lnTo>
                <a:lnTo>
                  <a:pt x="364" y="478"/>
                </a:lnTo>
                <a:lnTo>
                  <a:pt x="359" y="483"/>
                </a:lnTo>
                <a:lnTo>
                  <a:pt x="350" y="478"/>
                </a:lnTo>
                <a:lnTo>
                  <a:pt x="350" y="478"/>
                </a:lnTo>
                <a:lnTo>
                  <a:pt x="341" y="492"/>
                </a:lnTo>
                <a:lnTo>
                  <a:pt x="350" y="496"/>
                </a:lnTo>
                <a:lnTo>
                  <a:pt x="359" y="501"/>
                </a:lnTo>
                <a:lnTo>
                  <a:pt x="359" y="509"/>
                </a:lnTo>
                <a:lnTo>
                  <a:pt x="359" y="514"/>
                </a:lnTo>
                <a:lnTo>
                  <a:pt x="355" y="523"/>
                </a:lnTo>
                <a:lnTo>
                  <a:pt x="355" y="558"/>
                </a:lnTo>
                <a:lnTo>
                  <a:pt x="350" y="567"/>
                </a:lnTo>
                <a:lnTo>
                  <a:pt x="346" y="576"/>
                </a:lnTo>
                <a:lnTo>
                  <a:pt x="332" y="598"/>
                </a:lnTo>
                <a:lnTo>
                  <a:pt x="319" y="594"/>
                </a:lnTo>
                <a:lnTo>
                  <a:pt x="306" y="589"/>
                </a:lnTo>
                <a:lnTo>
                  <a:pt x="279" y="589"/>
                </a:lnTo>
                <a:lnTo>
                  <a:pt x="266" y="589"/>
                </a:lnTo>
                <a:lnTo>
                  <a:pt x="261" y="607"/>
                </a:lnTo>
                <a:lnTo>
                  <a:pt x="253" y="607"/>
                </a:lnTo>
                <a:lnTo>
                  <a:pt x="248" y="607"/>
                </a:lnTo>
                <a:lnTo>
                  <a:pt x="248" y="607"/>
                </a:lnTo>
                <a:lnTo>
                  <a:pt x="248" y="598"/>
                </a:lnTo>
                <a:lnTo>
                  <a:pt x="226" y="589"/>
                </a:lnTo>
                <a:lnTo>
                  <a:pt x="222" y="589"/>
                </a:lnTo>
                <a:lnTo>
                  <a:pt x="213" y="585"/>
                </a:lnTo>
                <a:lnTo>
                  <a:pt x="204" y="580"/>
                </a:lnTo>
                <a:lnTo>
                  <a:pt x="195" y="572"/>
                </a:lnTo>
                <a:lnTo>
                  <a:pt x="190" y="563"/>
                </a:lnTo>
                <a:lnTo>
                  <a:pt x="182" y="541"/>
                </a:lnTo>
                <a:lnTo>
                  <a:pt x="182" y="532"/>
                </a:lnTo>
                <a:lnTo>
                  <a:pt x="182" y="523"/>
                </a:lnTo>
                <a:lnTo>
                  <a:pt x="186" y="509"/>
                </a:lnTo>
                <a:lnTo>
                  <a:pt x="190" y="505"/>
                </a:lnTo>
                <a:lnTo>
                  <a:pt x="199" y="487"/>
                </a:lnTo>
                <a:lnTo>
                  <a:pt x="199" y="483"/>
                </a:lnTo>
                <a:lnTo>
                  <a:pt x="204" y="478"/>
                </a:lnTo>
                <a:lnTo>
                  <a:pt x="195" y="465"/>
                </a:lnTo>
                <a:lnTo>
                  <a:pt x="195" y="465"/>
                </a:lnTo>
                <a:lnTo>
                  <a:pt x="199" y="461"/>
                </a:lnTo>
                <a:lnTo>
                  <a:pt x="204" y="465"/>
                </a:lnTo>
                <a:lnTo>
                  <a:pt x="204" y="461"/>
                </a:lnTo>
                <a:lnTo>
                  <a:pt x="208" y="461"/>
                </a:lnTo>
                <a:lnTo>
                  <a:pt x="226" y="439"/>
                </a:lnTo>
                <a:lnTo>
                  <a:pt x="226" y="434"/>
                </a:lnTo>
                <a:lnTo>
                  <a:pt x="226" y="430"/>
                </a:lnTo>
                <a:lnTo>
                  <a:pt x="222" y="425"/>
                </a:lnTo>
                <a:lnTo>
                  <a:pt x="217" y="416"/>
                </a:lnTo>
                <a:lnTo>
                  <a:pt x="222" y="412"/>
                </a:lnTo>
                <a:lnTo>
                  <a:pt x="226" y="408"/>
                </a:lnTo>
                <a:lnTo>
                  <a:pt x="226" y="408"/>
                </a:lnTo>
                <a:lnTo>
                  <a:pt x="248" y="403"/>
                </a:lnTo>
                <a:lnTo>
                  <a:pt x="253" y="408"/>
                </a:lnTo>
                <a:lnTo>
                  <a:pt x="257" y="408"/>
                </a:lnTo>
                <a:lnTo>
                  <a:pt x="257" y="408"/>
                </a:lnTo>
                <a:lnTo>
                  <a:pt x="266" y="408"/>
                </a:lnTo>
                <a:lnTo>
                  <a:pt x="266" y="403"/>
                </a:lnTo>
                <a:lnTo>
                  <a:pt x="266" y="394"/>
                </a:lnTo>
                <a:lnTo>
                  <a:pt x="266" y="390"/>
                </a:lnTo>
                <a:lnTo>
                  <a:pt x="261" y="390"/>
                </a:lnTo>
                <a:lnTo>
                  <a:pt x="248" y="385"/>
                </a:lnTo>
                <a:lnTo>
                  <a:pt x="248" y="381"/>
                </a:lnTo>
                <a:lnTo>
                  <a:pt x="244" y="359"/>
                </a:lnTo>
                <a:lnTo>
                  <a:pt x="244" y="359"/>
                </a:lnTo>
                <a:lnTo>
                  <a:pt x="235" y="354"/>
                </a:lnTo>
                <a:lnTo>
                  <a:pt x="230" y="354"/>
                </a:lnTo>
                <a:lnTo>
                  <a:pt x="226" y="354"/>
                </a:lnTo>
                <a:lnTo>
                  <a:pt x="217" y="354"/>
                </a:lnTo>
                <a:lnTo>
                  <a:pt x="213" y="354"/>
                </a:lnTo>
                <a:lnTo>
                  <a:pt x="208" y="350"/>
                </a:lnTo>
                <a:lnTo>
                  <a:pt x="204" y="341"/>
                </a:lnTo>
                <a:lnTo>
                  <a:pt x="204" y="323"/>
                </a:lnTo>
                <a:lnTo>
                  <a:pt x="204" y="314"/>
                </a:lnTo>
                <a:lnTo>
                  <a:pt x="199" y="314"/>
                </a:lnTo>
                <a:lnTo>
                  <a:pt x="190" y="314"/>
                </a:lnTo>
                <a:lnTo>
                  <a:pt x="190" y="314"/>
                </a:lnTo>
                <a:lnTo>
                  <a:pt x="190" y="306"/>
                </a:lnTo>
                <a:lnTo>
                  <a:pt x="186" y="301"/>
                </a:lnTo>
                <a:lnTo>
                  <a:pt x="164" y="301"/>
                </a:lnTo>
                <a:lnTo>
                  <a:pt x="155" y="301"/>
                </a:lnTo>
                <a:lnTo>
                  <a:pt x="151" y="301"/>
                </a:lnTo>
                <a:lnTo>
                  <a:pt x="137" y="314"/>
                </a:lnTo>
                <a:lnTo>
                  <a:pt x="133" y="319"/>
                </a:lnTo>
                <a:lnTo>
                  <a:pt x="133" y="319"/>
                </a:lnTo>
                <a:lnTo>
                  <a:pt x="128" y="323"/>
                </a:lnTo>
                <a:lnTo>
                  <a:pt x="124" y="319"/>
                </a:lnTo>
                <a:lnTo>
                  <a:pt x="124" y="319"/>
                </a:lnTo>
                <a:lnTo>
                  <a:pt x="124" y="319"/>
                </a:lnTo>
                <a:lnTo>
                  <a:pt x="124" y="319"/>
                </a:lnTo>
                <a:lnTo>
                  <a:pt x="124" y="328"/>
                </a:lnTo>
                <a:lnTo>
                  <a:pt x="124" y="328"/>
                </a:lnTo>
                <a:lnTo>
                  <a:pt x="119" y="319"/>
                </a:lnTo>
                <a:lnTo>
                  <a:pt x="119" y="310"/>
                </a:lnTo>
                <a:lnTo>
                  <a:pt x="119" y="306"/>
                </a:lnTo>
                <a:lnTo>
                  <a:pt x="119" y="301"/>
                </a:lnTo>
                <a:lnTo>
                  <a:pt x="119" y="301"/>
                </a:lnTo>
                <a:lnTo>
                  <a:pt x="115" y="301"/>
                </a:lnTo>
                <a:lnTo>
                  <a:pt x="115" y="301"/>
                </a:lnTo>
                <a:lnTo>
                  <a:pt x="111" y="297"/>
                </a:lnTo>
                <a:lnTo>
                  <a:pt x="106" y="297"/>
                </a:lnTo>
                <a:lnTo>
                  <a:pt x="97" y="297"/>
                </a:lnTo>
                <a:lnTo>
                  <a:pt x="93" y="297"/>
                </a:lnTo>
                <a:lnTo>
                  <a:pt x="93" y="297"/>
                </a:lnTo>
                <a:lnTo>
                  <a:pt x="88" y="297"/>
                </a:lnTo>
                <a:lnTo>
                  <a:pt x="88" y="292"/>
                </a:lnTo>
                <a:lnTo>
                  <a:pt x="93" y="292"/>
                </a:lnTo>
                <a:lnTo>
                  <a:pt x="97" y="288"/>
                </a:lnTo>
                <a:lnTo>
                  <a:pt x="97" y="288"/>
                </a:lnTo>
                <a:lnTo>
                  <a:pt x="93" y="283"/>
                </a:lnTo>
                <a:lnTo>
                  <a:pt x="93" y="279"/>
                </a:lnTo>
                <a:lnTo>
                  <a:pt x="88" y="279"/>
                </a:lnTo>
                <a:lnTo>
                  <a:pt x="88" y="270"/>
                </a:lnTo>
                <a:lnTo>
                  <a:pt x="88" y="266"/>
                </a:lnTo>
                <a:lnTo>
                  <a:pt x="84" y="266"/>
                </a:lnTo>
                <a:lnTo>
                  <a:pt x="84" y="261"/>
                </a:lnTo>
                <a:lnTo>
                  <a:pt x="71" y="257"/>
                </a:lnTo>
                <a:lnTo>
                  <a:pt x="62" y="252"/>
                </a:lnTo>
                <a:lnTo>
                  <a:pt x="62" y="248"/>
                </a:lnTo>
                <a:lnTo>
                  <a:pt x="57" y="252"/>
                </a:lnTo>
                <a:lnTo>
                  <a:pt x="53" y="252"/>
                </a:lnTo>
                <a:lnTo>
                  <a:pt x="53" y="248"/>
                </a:lnTo>
                <a:lnTo>
                  <a:pt x="48" y="248"/>
                </a:lnTo>
                <a:lnTo>
                  <a:pt x="44" y="252"/>
                </a:lnTo>
                <a:lnTo>
                  <a:pt x="35" y="252"/>
                </a:lnTo>
                <a:lnTo>
                  <a:pt x="35" y="248"/>
                </a:lnTo>
                <a:lnTo>
                  <a:pt x="35" y="244"/>
                </a:lnTo>
                <a:lnTo>
                  <a:pt x="35" y="244"/>
                </a:lnTo>
                <a:lnTo>
                  <a:pt x="26" y="244"/>
                </a:lnTo>
                <a:lnTo>
                  <a:pt x="31" y="235"/>
                </a:lnTo>
                <a:lnTo>
                  <a:pt x="26" y="226"/>
                </a:lnTo>
                <a:lnTo>
                  <a:pt x="22" y="226"/>
                </a:lnTo>
                <a:lnTo>
                  <a:pt x="26" y="217"/>
                </a:lnTo>
                <a:lnTo>
                  <a:pt x="17" y="208"/>
                </a:lnTo>
                <a:lnTo>
                  <a:pt x="17" y="204"/>
                </a:lnTo>
                <a:lnTo>
                  <a:pt x="13" y="199"/>
                </a:lnTo>
                <a:lnTo>
                  <a:pt x="13" y="195"/>
                </a:lnTo>
                <a:lnTo>
                  <a:pt x="4" y="190"/>
                </a:lnTo>
                <a:lnTo>
                  <a:pt x="0" y="19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4" name="Freeform 1099">
            <a:extLst>
              <a:ext uri="{FF2B5EF4-FFF2-40B4-BE49-F238E27FC236}">
                <a16:creationId xmlns:a16="http://schemas.microsoft.com/office/drawing/2014/main" id="{7F98AD0D-459D-47A1-B2F4-7E7568EA77E1}"/>
              </a:ext>
            </a:extLst>
          </p:cNvPr>
          <p:cNvSpPr>
            <a:spLocks/>
          </p:cNvSpPr>
          <p:nvPr/>
        </p:nvSpPr>
        <p:spPr bwMode="auto">
          <a:xfrm>
            <a:off x="5307516" y="3282222"/>
            <a:ext cx="416123" cy="542033"/>
          </a:xfrm>
          <a:custGeom>
            <a:avLst/>
            <a:gdLst>
              <a:gd name="T0" fmla="*/ 22 w 466"/>
              <a:gd name="T1" fmla="*/ 155 h 607"/>
              <a:gd name="T2" fmla="*/ 31 w 466"/>
              <a:gd name="T3" fmla="*/ 142 h 607"/>
              <a:gd name="T4" fmla="*/ 48 w 466"/>
              <a:gd name="T5" fmla="*/ 128 h 607"/>
              <a:gd name="T6" fmla="*/ 71 w 466"/>
              <a:gd name="T7" fmla="*/ 128 h 607"/>
              <a:gd name="T8" fmla="*/ 106 w 466"/>
              <a:gd name="T9" fmla="*/ 146 h 607"/>
              <a:gd name="T10" fmla="*/ 137 w 466"/>
              <a:gd name="T11" fmla="*/ 133 h 607"/>
              <a:gd name="T12" fmla="*/ 151 w 466"/>
              <a:gd name="T13" fmla="*/ 150 h 607"/>
              <a:gd name="T14" fmla="*/ 186 w 466"/>
              <a:gd name="T15" fmla="*/ 146 h 607"/>
              <a:gd name="T16" fmla="*/ 230 w 466"/>
              <a:gd name="T17" fmla="*/ 102 h 607"/>
              <a:gd name="T18" fmla="*/ 208 w 466"/>
              <a:gd name="T19" fmla="*/ 88 h 607"/>
              <a:gd name="T20" fmla="*/ 222 w 466"/>
              <a:gd name="T21" fmla="*/ 53 h 607"/>
              <a:gd name="T22" fmla="*/ 266 w 466"/>
              <a:gd name="T23" fmla="*/ 84 h 607"/>
              <a:gd name="T24" fmla="*/ 297 w 466"/>
              <a:gd name="T25" fmla="*/ 44 h 607"/>
              <a:gd name="T26" fmla="*/ 328 w 466"/>
              <a:gd name="T27" fmla="*/ 22 h 607"/>
              <a:gd name="T28" fmla="*/ 355 w 466"/>
              <a:gd name="T29" fmla="*/ 9 h 607"/>
              <a:gd name="T30" fmla="*/ 399 w 466"/>
              <a:gd name="T31" fmla="*/ 53 h 607"/>
              <a:gd name="T32" fmla="*/ 417 w 466"/>
              <a:gd name="T33" fmla="*/ 97 h 607"/>
              <a:gd name="T34" fmla="*/ 386 w 466"/>
              <a:gd name="T35" fmla="*/ 88 h 607"/>
              <a:gd name="T36" fmla="*/ 386 w 466"/>
              <a:gd name="T37" fmla="*/ 128 h 607"/>
              <a:gd name="T38" fmla="*/ 399 w 466"/>
              <a:gd name="T39" fmla="*/ 142 h 607"/>
              <a:gd name="T40" fmla="*/ 426 w 466"/>
              <a:gd name="T41" fmla="*/ 173 h 607"/>
              <a:gd name="T42" fmla="*/ 452 w 466"/>
              <a:gd name="T43" fmla="*/ 212 h 607"/>
              <a:gd name="T44" fmla="*/ 430 w 466"/>
              <a:gd name="T45" fmla="*/ 226 h 607"/>
              <a:gd name="T46" fmla="*/ 399 w 466"/>
              <a:gd name="T47" fmla="*/ 266 h 607"/>
              <a:gd name="T48" fmla="*/ 421 w 466"/>
              <a:gd name="T49" fmla="*/ 306 h 607"/>
              <a:gd name="T50" fmla="*/ 417 w 466"/>
              <a:gd name="T51" fmla="*/ 314 h 607"/>
              <a:gd name="T52" fmla="*/ 417 w 466"/>
              <a:gd name="T53" fmla="*/ 341 h 607"/>
              <a:gd name="T54" fmla="*/ 430 w 466"/>
              <a:gd name="T55" fmla="*/ 359 h 607"/>
              <a:gd name="T56" fmla="*/ 457 w 466"/>
              <a:gd name="T57" fmla="*/ 394 h 607"/>
              <a:gd name="T58" fmla="*/ 448 w 466"/>
              <a:gd name="T59" fmla="*/ 408 h 607"/>
              <a:gd name="T60" fmla="*/ 466 w 466"/>
              <a:gd name="T61" fmla="*/ 416 h 607"/>
              <a:gd name="T62" fmla="*/ 439 w 466"/>
              <a:gd name="T63" fmla="*/ 439 h 607"/>
              <a:gd name="T64" fmla="*/ 435 w 466"/>
              <a:gd name="T65" fmla="*/ 461 h 607"/>
              <a:gd name="T66" fmla="*/ 390 w 466"/>
              <a:gd name="T67" fmla="*/ 492 h 607"/>
              <a:gd name="T68" fmla="*/ 350 w 466"/>
              <a:gd name="T69" fmla="*/ 478 h 607"/>
              <a:gd name="T70" fmla="*/ 359 w 466"/>
              <a:gd name="T71" fmla="*/ 509 h 607"/>
              <a:gd name="T72" fmla="*/ 346 w 466"/>
              <a:gd name="T73" fmla="*/ 576 h 607"/>
              <a:gd name="T74" fmla="*/ 266 w 466"/>
              <a:gd name="T75" fmla="*/ 589 h 607"/>
              <a:gd name="T76" fmla="*/ 248 w 466"/>
              <a:gd name="T77" fmla="*/ 598 h 607"/>
              <a:gd name="T78" fmla="*/ 195 w 466"/>
              <a:gd name="T79" fmla="*/ 572 h 607"/>
              <a:gd name="T80" fmla="*/ 186 w 466"/>
              <a:gd name="T81" fmla="*/ 509 h 607"/>
              <a:gd name="T82" fmla="*/ 195 w 466"/>
              <a:gd name="T83" fmla="*/ 465 h 607"/>
              <a:gd name="T84" fmla="*/ 208 w 466"/>
              <a:gd name="T85" fmla="*/ 461 h 607"/>
              <a:gd name="T86" fmla="*/ 217 w 466"/>
              <a:gd name="T87" fmla="*/ 416 h 607"/>
              <a:gd name="T88" fmla="*/ 253 w 466"/>
              <a:gd name="T89" fmla="*/ 408 h 607"/>
              <a:gd name="T90" fmla="*/ 266 w 466"/>
              <a:gd name="T91" fmla="*/ 394 h 607"/>
              <a:gd name="T92" fmla="*/ 244 w 466"/>
              <a:gd name="T93" fmla="*/ 359 h 607"/>
              <a:gd name="T94" fmla="*/ 217 w 466"/>
              <a:gd name="T95" fmla="*/ 354 h 607"/>
              <a:gd name="T96" fmla="*/ 204 w 466"/>
              <a:gd name="T97" fmla="*/ 314 h 607"/>
              <a:gd name="T98" fmla="*/ 186 w 466"/>
              <a:gd name="T99" fmla="*/ 301 h 607"/>
              <a:gd name="T100" fmla="*/ 133 w 466"/>
              <a:gd name="T101" fmla="*/ 319 h 607"/>
              <a:gd name="T102" fmla="*/ 124 w 466"/>
              <a:gd name="T103" fmla="*/ 319 h 607"/>
              <a:gd name="T104" fmla="*/ 119 w 466"/>
              <a:gd name="T105" fmla="*/ 310 h 607"/>
              <a:gd name="T106" fmla="*/ 115 w 466"/>
              <a:gd name="T107" fmla="*/ 301 h 607"/>
              <a:gd name="T108" fmla="*/ 93 w 466"/>
              <a:gd name="T109" fmla="*/ 297 h 607"/>
              <a:gd name="T110" fmla="*/ 97 w 466"/>
              <a:gd name="T111" fmla="*/ 288 h 607"/>
              <a:gd name="T112" fmla="*/ 88 w 466"/>
              <a:gd name="T113" fmla="*/ 266 h 607"/>
              <a:gd name="T114" fmla="*/ 62 w 466"/>
              <a:gd name="T115" fmla="*/ 248 h 607"/>
              <a:gd name="T116" fmla="*/ 44 w 466"/>
              <a:gd name="T117" fmla="*/ 252 h 607"/>
              <a:gd name="T118" fmla="*/ 26 w 466"/>
              <a:gd name="T119" fmla="*/ 244 h 607"/>
              <a:gd name="T120" fmla="*/ 17 w 466"/>
              <a:gd name="T121" fmla="*/ 208 h 607"/>
              <a:gd name="T122" fmla="*/ 0 w 466"/>
              <a:gd name="T123" fmla="*/ 19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6" h="607">
                <a:moveTo>
                  <a:pt x="0" y="190"/>
                </a:moveTo>
                <a:lnTo>
                  <a:pt x="22" y="173"/>
                </a:lnTo>
                <a:lnTo>
                  <a:pt x="31" y="164"/>
                </a:lnTo>
                <a:lnTo>
                  <a:pt x="22" y="155"/>
                </a:lnTo>
                <a:lnTo>
                  <a:pt x="22" y="155"/>
                </a:lnTo>
                <a:lnTo>
                  <a:pt x="17" y="150"/>
                </a:lnTo>
                <a:lnTo>
                  <a:pt x="17" y="146"/>
                </a:lnTo>
                <a:lnTo>
                  <a:pt x="17" y="142"/>
                </a:lnTo>
                <a:lnTo>
                  <a:pt x="22" y="142"/>
                </a:lnTo>
                <a:lnTo>
                  <a:pt x="31" y="142"/>
                </a:lnTo>
                <a:lnTo>
                  <a:pt x="40" y="150"/>
                </a:lnTo>
                <a:lnTo>
                  <a:pt x="40" y="150"/>
                </a:lnTo>
                <a:lnTo>
                  <a:pt x="40" y="150"/>
                </a:lnTo>
                <a:lnTo>
                  <a:pt x="48" y="133"/>
                </a:lnTo>
                <a:lnTo>
                  <a:pt x="48" y="128"/>
                </a:lnTo>
                <a:lnTo>
                  <a:pt x="48" y="128"/>
                </a:lnTo>
                <a:lnTo>
                  <a:pt x="53" y="124"/>
                </a:lnTo>
                <a:lnTo>
                  <a:pt x="57" y="124"/>
                </a:lnTo>
                <a:lnTo>
                  <a:pt x="71" y="128"/>
                </a:lnTo>
                <a:lnTo>
                  <a:pt x="71" y="128"/>
                </a:lnTo>
                <a:lnTo>
                  <a:pt x="80" y="133"/>
                </a:lnTo>
                <a:lnTo>
                  <a:pt x="80" y="137"/>
                </a:lnTo>
                <a:lnTo>
                  <a:pt x="84" y="142"/>
                </a:lnTo>
                <a:lnTo>
                  <a:pt x="102" y="142"/>
                </a:lnTo>
                <a:lnTo>
                  <a:pt x="106" y="146"/>
                </a:lnTo>
                <a:lnTo>
                  <a:pt x="106" y="146"/>
                </a:lnTo>
                <a:lnTo>
                  <a:pt x="115" y="146"/>
                </a:lnTo>
                <a:lnTo>
                  <a:pt x="124" y="142"/>
                </a:lnTo>
                <a:lnTo>
                  <a:pt x="133" y="133"/>
                </a:lnTo>
                <a:lnTo>
                  <a:pt x="137" y="133"/>
                </a:lnTo>
                <a:lnTo>
                  <a:pt x="142" y="133"/>
                </a:lnTo>
                <a:lnTo>
                  <a:pt x="142" y="137"/>
                </a:lnTo>
                <a:lnTo>
                  <a:pt x="142" y="142"/>
                </a:lnTo>
                <a:lnTo>
                  <a:pt x="146" y="150"/>
                </a:lnTo>
                <a:lnTo>
                  <a:pt x="151" y="150"/>
                </a:lnTo>
                <a:lnTo>
                  <a:pt x="151" y="150"/>
                </a:lnTo>
                <a:lnTo>
                  <a:pt x="159" y="150"/>
                </a:lnTo>
                <a:lnTo>
                  <a:pt x="164" y="146"/>
                </a:lnTo>
                <a:lnTo>
                  <a:pt x="182" y="150"/>
                </a:lnTo>
                <a:lnTo>
                  <a:pt x="186" y="146"/>
                </a:lnTo>
                <a:lnTo>
                  <a:pt x="190" y="142"/>
                </a:lnTo>
                <a:lnTo>
                  <a:pt x="235" y="111"/>
                </a:lnTo>
                <a:lnTo>
                  <a:pt x="235" y="106"/>
                </a:lnTo>
                <a:lnTo>
                  <a:pt x="235" y="102"/>
                </a:lnTo>
                <a:lnTo>
                  <a:pt x="230" y="102"/>
                </a:lnTo>
                <a:lnTo>
                  <a:pt x="226" y="102"/>
                </a:lnTo>
                <a:lnTo>
                  <a:pt x="217" y="97"/>
                </a:lnTo>
                <a:lnTo>
                  <a:pt x="217" y="97"/>
                </a:lnTo>
                <a:lnTo>
                  <a:pt x="213" y="93"/>
                </a:lnTo>
                <a:lnTo>
                  <a:pt x="208" y="88"/>
                </a:lnTo>
                <a:lnTo>
                  <a:pt x="213" y="79"/>
                </a:lnTo>
                <a:lnTo>
                  <a:pt x="213" y="71"/>
                </a:lnTo>
                <a:lnTo>
                  <a:pt x="213" y="57"/>
                </a:lnTo>
                <a:lnTo>
                  <a:pt x="213" y="53"/>
                </a:lnTo>
                <a:lnTo>
                  <a:pt x="222" y="53"/>
                </a:lnTo>
                <a:lnTo>
                  <a:pt x="222" y="62"/>
                </a:lnTo>
                <a:lnTo>
                  <a:pt x="222" y="66"/>
                </a:lnTo>
                <a:lnTo>
                  <a:pt x="230" y="75"/>
                </a:lnTo>
                <a:lnTo>
                  <a:pt x="239" y="79"/>
                </a:lnTo>
                <a:lnTo>
                  <a:pt x="266" y="84"/>
                </a:lnTo>
                <a:lnTo>
                  <a:pt x="266" y="84"/>
                </a:lnTo>
                <a:lnTo>
                  <a:pt x="275" y="84"/>
                </a:lnTo>
                <a:lnTo>
                  <a:pt x="279" y="75"/>
                </a:lnTo>
                <a:lnTo>
                  <a:pt x="293" y="53"/>
                </a:lnTo>
                <a:lnTo>
                  <a:pt x="297" y="44"/>
                </a:lnTo>
                <a:lnTo>
                  <a:pt x="297" y="40"/>
                </a:lnTo>
                <a:lnTo>
                  <a:pt x="306" y="40"/>
                </a:lnTo>
                <a:lnTo>
                  <a:pt x="324" y="35"/>
                </a:lnTo>
                <a:lnTo>
                  <a:pt x="328" y="35"/>
                </a:lnTo>
                <a:lnTo>
                  <a:pt x="328" y="22"/>
                </a:lnTo>
                <a:lnTo>
                  <a:pt x="328" y="9"/>
                </a:lnTo>
                <a:lnTo>
                  <a:pt x="346" y="4"/>
                </a:lnTo>
                <a:lnTo>
                  <a:pt x="355" y="0"/>
                </a:lnTo>
                <a:lnTo>
                  <a:pt x="355" y="4"/>
                </a:lnTo>
                <a:lnTo>
                  <a:pt x="355" y="9"/>
                </a:lnTo>
                <a:lnTo>
                  <a:pt x="368" y="22"/>
                </a:lnTo>
                <a:lnTo>
                  <a:pt x="372" y="26"/>
                </a:lnTo>
                <a:lnTo>
                  <a:pt x="381" y="31"/>
                </a:lnTo>
                <a:lnTo>
                  <a:pt x="395" y="44"/>
                </a:lnTo>
                <a:lnTo>
                  <a:pt x="399" y="53"/>
                </a:lnTo>
                <a:lnTo>
                  <a:pt x="404" y="53"/>
                </a:lnTo>
                <a:lnTo>
                  <a:pt x="408" y="66"/>
                </a:lnTo>
                <a:lnTo>
                  <a:pt x="417" y="79"/>
                </a:lnTo>
                <a:lnTo>
                  <a:pt x="421" y="88"/>
                </a:lnTo>
                <a:lnTo>
                  <a:pt x="417" y="97"/>
                </a:lnTo>
                <a:lnTo>
                  <a:pt x="408" y="97"/>
                </a:lnTo>
                <a:lnTo>
                  <a:pt x="404" y="106"/>
                </a:lnTo>
                <a:lnTo>
                  <a:pt x="399" y="106"/>
                </a:lnTo>
                <a:lnTo>
                  <a:pt x="386" y="88"/>
                </a:lnTo>
                <a:lnTo>
                  <a:pt x="386" y="88"/>
                </a:lnTo>
                <a:lnTo>
                  <a:pt x="381" y="93"/>
                </a:lnTo>
                <a:lnTo>
                  <a:pt x="377" y="102"/>
                </a:lnTo>
                <a:lnTo>
                  <a:pt x="377" y="106"/>
                </a:lnTo>
                <a:lnTo>
                  <a:pt x="390" y="124"/>
                </a:lnTo>
                <a:lnTo>
                  <a:pt x="386" y="128"/>
                </a:lnTo>
                <a:lnTo>
                  <a:pt x="395" y="142"/>
                </a:lnTo>
                <a:lnTo>
                  <a:pt x="395" y="142"/>
                </a:lnTo>
                <a:lnTo>
                  <a:pt x="395" y="137"/>
                </a:lnTo>
                <a:lnTo>
                  <a:pt x="399" y="137"/>
                </a:lnTo>
                <a:lnTo>
                  <a:pt x="399" y="142"/>
                </a:lnTo>
                <a:lnTo>
                  <a:pt x="404" y="142"/>
                </a:lnTo>
                <a:lnTo>
                  <a:pt x="404" y="150"/>
                </a:lnTo>
                <a:lnTo>
                  <a:pt x="421" y="155"/>
                </a:lnTo>
                <a:lnTo>
                  <a:pt x="421" y="164"/>
                </a:lnTo>
                <a:lnTo>
                  <a:pt x="426" y="173"/>
                </a:lnTo>
                <a:lnTo>
                  <a:pt x="439" y="186"/>
                </a:lnTo>
                <a:lnTo>
                  <a:pt x="452" y="199"/>
                </a:lnTo>
                <a:lnTo>
                  <a:pt x="452" y="204"/>
                </a:lnTo>
                <a:lnTo>
                  <a:pt x="452" y="212"/>
                </a:lnTo>
                <a:lnTo>
                  <a:pt x="452" y="212"/>
                </a:lnTo>
                <a:lnTo>
                  <a:pt x="457" y="217"/>
                </a:lnTo>
                <a:lnTo>
                  <a:pt x="448" y="226"/>
                </a:lnTo>
                <a:lnTo>
                  <a:pt x="443" y="226"/>
                </a:lnTo>
                <a:lnTo>
                  <a:pt x="430" y="226"/>
                </a:lnTo>
                <a:lnTo>
                  <a:pt x="430" y="226"/>
                </a:lnTo>
                <a:lnTo>
                  <a:pt x="421" y="226"/>
                </a:lnTo>
                <a:lnTo>
                  <a:pt x="412" y="235"/>
                </a:lnTo>
                <a:lnTo>
                  <a:pt x="404" y="252"/>
                </a:lnTo>
                <a:lnTo>
                  <a:pt x="404" y="261"/>
                </a:lnTo>
                <a:lnTo>
                  <a:pt x="399" y="266"/>
                </a:lnTo>
                <a:lnTo>
                  <a:pt x="412" y="270"/>
                </a:lnTo>
                <a:lnTo>
                  <a:pt x="421" y="279"/>
                </a:lnTo>
                <a:lnTo>
                  <a:pt x="426" y="288"/>
                </a:lnTo>
                <a:lnTo>
                  <a:pt x="421" y="292"/>
                </a:lnTo>
                <a:lnTo>
                  <a:pt x="421" y="306"/>
                </a:lnTo>
                <a:lnTo>
                  <a:pt x="421" y="306"/>
                </a:lnTo>
                <a:lnTo>
                  <a:pt x="417" y="306"/>
                </a:lnTo>
                <a:lnTo>
                  <a:pt x="417" y="306"/>
                </a:lnTo>
                <a:lnTo>
                  <a:pt x="417" y="310"/>
                </a:lnTo>
                <a:lnTo>
                  <a:pt x="417" y="314"/>
                </a:lnTo>
                <a:lnTo>
                  <a:pt x="426" y="323"/>
                </a:lnTo>
                <a:lnTo>
                  <a:pt x="421" y="323"/>
                </a:lnTo>
                <a:lnTo>
                  <a:pt x="417" y="323"/>
                </a:lnTo>
                <a:lnTo>
                  <a:pt x="417" y="328"/>
                </a:lnTo>
                <a:lnTo>
                  <a:pt x="417" y="341"/>
                </a:lnTo>
                <a:lnTo>
                  <a:pt x="417" y="350"/>
                </a:lnTo>
                <a:lnTo>
                  <a:pt x="417" y="354"/>
                </a:lnTo>
                <a:lnTo>
                  <a:pt x="421" y="354"/>
                </a:lnTo>
                <a:lnTo>
                  <a:pt x="421" y="363"/>
                </a:lnTo>
                <a:lnTo>
                  <a:pt x="430" y="359"/>
                </a:lnTo>
                <a:lnTo>
                  <a:pt x="435" y="359"/>
                </a:lnTo>
                <a:lnTo>
                  <a:pt x="435" y="368"/>
                </a:lnTo>
                <a:lnTo>
                  <a:pt x="439" y="385"/>
                </a:lnTo>
                <a:lnTo>
                  <a:pt x="443" y="390"/>
                </a:lnTo>
                <a:lnTo>
                  <a:pt x="457" y="394"/>
                </a:lnTo>
                <a:lnTo>
                  <a:pt x="457" y="394"/>
                </a:lnTo>
                <a:lnTo>
                  <a:pt x="457" y="399"/>
                </a:lnTo>
                <a:lnTo>
                  <a:pt x="443" y="403"/>
                </a:lnTo>
                <a:lnTo>
                  <a:pt x="443" y="403"/>
                </a:lnTo>
                <a:lnTo>
                  <a:pt x="448" y="408"/>
                </a:lnTo>
                <a:lnTo>
                  <a:pt x="457" y="403"/>
                </a:lnTo>
                <a:lnTo>
                  <a:pt x="461" y="403"/>
                </a:lnTo>
                <a:lnTo>
                  <a:pt x="466" y="408"/>
                </a:lnTo>
                <a:lnTo>
                  <a:pt x="466" y="412"/>
                </a:lnTo>
                <a:lnTo>
                  <a:pt x="466" y="416"/>
                </a:lnTo>
                <a:lnTo>
                  <a:pt x="461" y="430"/>
                </a:lnTo>
                <a:lnTo>
                  <a:pt x="452" y="443"/>
                </a:lnTo>
                <a:lnTo>
                  <a:pt x="452" y="443"/>
                </a:lnTo>
                <a:lnTo>
                  <a:pt x="448" y="443"/>
                </a:lnTo>
                <a:lnTo>
                  <a:pt x="439" y="439"/>
                </a:lnTo>
                <a:lnTo>
                  <a:pt x="435" y="439"/>
                </a:lnTo>
                <a:lnTo>
                  <a:pt x="435" y="439"/>
                </a:lnTo>
                <a:lnTo>
                  <a:pt x="435" y="443"/>
                </a:lnTo>
                <a:lnTo>
                  <a:pt x="435" y="456"/>
                </a:lnTo>
                <a:lnTo>
                  <a:pt x="435" y="461"/>
                </a:lnTo>
                <a:lnTo>
                  <a:pt x="435" y="470"/>
                </a:lnTo>
                <a:lnTo>
                  <a:pt x="421" y="478"/>
                </a:lnTo>
                <a:lnTo>
                  <a:pt x="404" y="483"/>
                </a:lnTo>
                <a:lnTo>
                  <a:pt x="399" y="487"/>
                </a:lnTo>
                <a:lnTo>
                  <a:pt x="390" y="492"/>
                </a:lnTo>
                <a:lnTo>
                  <a:pt x="386" y="487"/>
                </a:lnTo>
                <a:lnTo>
                  <a:pt x="368" y="478"/>
                </a:lnTo>
                <a:lnTo>
                  <a:pt x="364" y="478"/>
                </a:lnTo>
                <a:lnTo>
                  <a:pt x="359" y="483"/>
                </a:lnTo>
                <a:lnTo>
                  <a:pt x="350" y="478"/>
                </a:lnTo>
                <a:lnTo>
                  <a:pt x="350" y="478"/>
                </a:lnTo>
                <a:lnTo>
                  <a:pt x="341" y="492"/>
                </a:lnTo>
                <a:lnTo>
                  <a:pt x="350" y="496"/>
                </a:lnTo>
                <a:lnTo>
                  <a:pt x="359" y="501"/>
                </a:lnTo>
                <a:lnTo>
                  <a:pt x="359" y="509"/>
                </a:lnTo>
                <a:lnTo>
                  <a:pt x="359" y="514"/>
                </a:lnTo>
                <a:lnTo>
                  <a:pt x="355" y="523"/>
                </a:lnTo>
                <a:lnTo>
                  <a:pt x="355" y="558"/>
                </a:lnTo>
                <a:lnTo>
                  <a:pt x="350" y="567"/>
                </a:lnTo>
                <a:lnTo>
                  <a:pt x="346" y="576"/>
                </a:lnTo>
                <a:lnTo>
                  <a:pt x="332" y="598"/>
                </a:lnTo>
                <a:lnTo>
                  <a:pt x="319" y="594"/>
                </a:lnTo>
                <a:lnTo>
                  <a:pt x="306" y="589"/>
                </a:lnTo>
                <a:lnTo>
                  <a:pt x="279" y="589"/>
                </a:lnTo>
                <a:lnTo>
                  <a:pt x="266" y="589"/>
                </a:lnTo>
                <a:lnTo>
                  <a:pt x="261" y="607"/>
                </a:lnTo>
                <a:lnTo>
                  <a:pt x="253" y="607"/>
                </a:lnTo>
                <a:lnTo>
                  <a:pt x="248" y="607"/>
                </a:lnTo>
                <a:lnTo>
                  <a:pt x="248" y="607"/>
                </a:lnTo>
                <a:lnTo>
                  <a:pt x="248" y="598"/>
                </a:lnTo>
                <a:lnTo>
                  <a:pt x="226" y="589"/>
                </a:lnTo>
                <a:lnTo>
                  <a:pt x="222" y="589"/>
                </a:lnTo>
                <a:lnTo>
                  <a:pt x="213" y="585"/>
                </a:lnTo>
                <a:lnTo>
                  <a:pt x="204" y="580"/>
                </a:lnTo>
                <a:lnTo>
                  <a:pt x="195" y="572"/>
                </a:lnTo>
                <a:lnTo>
                  <a:pt x="190" y="563"/>
                </a:lnTo>
                <a:lnTo>
                  <a:pt x="182" y="541"/>
                </a:lnTo>
                <a:lnTo>
                  <a:pt x="182" y="532"/>
                </a:lnTo>
                <a:lnTo>
                  <a:pt x="182" y="523"/>
                </a:lnTo>
                <a:lnTo>
                  <a:pt x="186" y="509"/>
                </a:lnTo>
                <a:lnTo>
                  <a:pt x="190" y="505"/>
                </a:lnTo>
                <a:lnTo>
                  <a:pt x="199" y="487"/>
                </a:lnTo>
                <a:lnTo>
                  <a:pt x="199" y="483"/>
                </a:lnTo>
                <a:lnTo>
                  <a:pt x="204" y="478"/>
                </a:lnTo>
                <a:lnTo>
                  <a:pt x="195" y="465"/>
                </a:lnTo>
                <a:lnTo>
                  <a:pt x="195" y="465"/>
                </a:lnTo>
                <a:lnTo>
                  <a:pt x="199" y="461"/>
                </a:lnTo>
                <a:lnTo>
                  <a:pt x="204" y="465"/>
                </a:lnTo>
                <a:lnTo>
                  <a:pt x="204" y="461"/>
                </a:lnTo>
                <a:lnTo>
                  <a:pt x="208" y="461"/>
                </a:lnTo>
                <a:lnTo>
                  <a:pt x="226" y="439"/>
                </a:lnTo>
                <a:lnTo>
                  <a:pt x="226" y="434"/>
                </a:lnTo>
                <a:lnTo>
                  <a:pt x="226" y="430"/>
                </a:lnTo>
                <a:lnTo>
                  <a:pt x="222" y="425"/>
                </a:lnTo>
                <a:lnTo>
                  <a:pt x="217" y="416"/>
                </a:lnTo>
                <a:lnTo>
                  <a:pt x="222" y="412"/>
                </a:lnTo>
                <a:lnTo>
                  <a:pt x="226" y="408"/>
                </a:lnTo>
                <a:lnTo>
                  <a:pt x="226" y="408"/>
                </a:lnTo>
                <a:lnTo>
                  <a:pt x="248" y="403"/>
                </a:lnTo>
                <a:lnTo>
                  <a:pt x="253" y="408"/>
                </a:lnTo>
                <a:lnTo>
                  <a:pt x="257" y="408"/>
                </a:lnTo>
                <a:lnTo>
                  <a:pt x="257" y="408"/>
                </a:lnTo>
                <a:lnTo>
                  <a:pt x="266" y="408"/>
                </a:lnTo>
                <a:lnTo>
                  <a:pt x="266" y="403"/>
                </a:lnTo>
                <a:lnTo>
                  <a:pt x="266" y="394"/>
                </a:lnTo>
                <a:lnTo>
                  <a:pt x="266" y="390"/>
                </a:lnTo>
                <a:lnTo>
                  <a:pt x="261" y="390"/>
                </a:lnTo>
                <a:lnTo>
                  <a:pt x="248" y="385"/>
                </a:lnTo>
                <a:lnTo>
                  <a:pt x="248" y="381"/>
                </a:lnTo>
                <a:lnTo>
                  <a:pt x="244" y="359"/>
                </a:lnTo>
                <a:lnTo>
                  <a:pt x="244" y="359"/>
                </a:lnTo>
                <a:lnTo>
                  <a:pt x="235" y="354"/>
                </a:lnTo>
                <a:lnTo>
                  <a:pt x="230" y="354"/>
                </a:lnTo>
                <a:lnTo>
                  <a:pt x="226" y="354"/>
                </a:lnTo>
                <a:lnTo>
                  <a:pt x="217" y="354"/>
                </a:lnTo>
                <a:lnTo>
                  <a:pt x="213" y="354"/>
                </a:lnTo>
                <a:lnTo>
                  <a:pt x="208" y="350"/>
                </a:lnTo>
                <a:lnTo>
                  <a:pt x="204" y="341"/>
                </a:lnTo>
                <a:lnTo>
                  <a:pt x="204" y="323"/>
                </a:lnTo>
                <a:lnTo>
                  <a:pt x="204" y="314"/>
                </a:lnTo>
                <a:lnTo>
                  <a:pt x="199" y="314"/>
                </a:lnTo>
                <a:lnTo>
                  <a:pt x="190" y="314"/>
                </a:lnTo>
                <a:lnTo>
                  <a:pt x="190" y="314"/>
                </a:lnTo>
                <a:lnTo>
                  <a:pt x="190" y="306"/>
                </a:lnTo>
                <a:lnTo>
                  <a:pt x="186" y="301"/>
                </a:lnTo>
                <a:lnTo>
                  <a:pt x="164" y="301"/>
                </a:lnTo>
                <a:lnTo>
                  <a:pt x="155" y="301"/>
                </a:lnTo>
                <a:lnTo>
                  <a:pt x="151" y="301"/>
                </a:lnTo>
                <a:lnTo>
                  <a:pt x="137" y="314"/>
                </a:lnTo>
                <a:lnTo>
                  <a:pt x="133" y="319"/>
                </a:lnTo>
                <a:lnTo>
                  <a:pt x="133" y="319"/>
                </a:lnTo>
                <a:lnTo>
                  <a:pt x="128" y="323"/>
                </a:lnTo>
                <a:lnTo>
                  <a:pt x="124" y="319"/>
                </a:lnTo>
                <a:lnTo>
                  <a:pt x="124" y="319"/>
                </a:lnTo>
                <a:lnTo>
                  <a:pt x="124" y="319"/>
                </a:lnTo>
                <a:lnTo>
                  <a:pt x="124" y="319"/>
                </a:lnTo>
                <a:lnTo>
                  <a:pt x="124" y="328"/>
                </a:lnTo>
                <a:lnTo>
                  <a:pt x="124" y="328"/>
                </a:lnTo>
                <a:lnTo>
                  <a:pt x="119" y="319"/>
                </a:lnTo>
                <a:lnTo>
                  <a:pt x="119" y="310"/>
                </a:lnTo>
                <a:lnTo>
                  <a:pt x="119" y="306"/>
                </a:lnTo>
                <a:lnTo>
                  <a:pt x="119" y="301"/>
                </a:lnTo>
                <a:lnTo>
                  <a:pt x="119" y="301"/>
                </a:lnTo>
                <a:lnTo>
                  <a:pt x="115" y="301"/>
                </a:lnTo>
                <a:lnTo>
                  <a:pt x="115" y="301"/>
                </a:lnTo>
                <a:lnTo>
                  <a:pt x="111" y="297"/>
                </a:lnTo>
                <a:lnTo>
                  <a:pt x="106" y="297"/>
                </a:lnTo>
                <a:lnTo>
                  <a:pt x="97" y="297"/>
                </a:lnTo>
                <a:lnTo>
                  <a:pt x="93" y="297"/>
                </a:lnTo>
                <a:lnTo>
                  <a:pt x="93" y="297"/>
                </a:lnTo>
                <a:lnTo>
                  <a:pt x="88" y="297"/>
                </a:lnTo>
                <a:lnTo>
                  <a:pt x="88" y="292"/>
                </a:lnTo>
                <a:lnTo>
                  <a:pt x="93" y="292"/>
                </a:lnTo>
                <a:lnTo>
                  <a:pt x="97" y="288"/>
                </a:lnTo>
                <a:lnTo>
                  <a:pt x="97" y="288"/>
                </a:lnTo>
                <a:lnTo>
                  <a:pt x="93" y="283"/>
                </a:lnTo>
                <a:lnTo>
                  <a:pt x="93" y="279"/>
                </a:lnTo>
                <a:lnTo>
                  <a:pt x="88" y="279"/>
                </a:lnTo>
                <a:lnTo>
                  <a:pt x="88" y="270"/>
                </a:lnTo>
                <a:lnTo>
                  <a:pt x="88" y="266"/>
                </a:lnTo>
                <a:lnTo>
                  <a:pt x="84" y="266"/>
                </a:lnTo>
                <a:lnTo>
                  <a:pt x="84" y="261"/>
                </a:lnTo>
                <a:lnTo>
                  <a:pt x="71" y="257"/>
                </a:lnTo>
                <a:lnTo>
                  <a:pt x="62" y="252"/>
                </a:lnTo>
                <a:lnTo>
                  <a:pt x="62" y="248"/>
                </a:lnTo>
                <a:lnTo>
                  <a:pt x="57" y="252"/>
                </a:lnTo>
                <a:lnTo>
                  <a:pt x="53" y="252"/>
                </a:lnTo>
                <a:lnTo>
                  <a:pt x="53" y="248"/>
                </a:lnTo>
                <a:lnTo>
                  <a:pt x="48" y="248"/>
                </a:lnTo>
                <a:lnTo>
                  <a:pt x="44" y="252"/>
                </a:lnTo>
                <a:lnTo>
                  <a:pt x="35" y="252"/>
                </a:lnTo>
                <a:lnTo>
                  <a:pt x="35" y="248"/>
                </a:lnTo>
                <a:lnTo>
                  <a:pt x="35" y="244"/>
                </a:lnTo>
                <a:lnTo>
                  <a:pt x="35" y="244"/>
                </a:lnTo>
                <a:lnTo>
                  <a:pt x="26" y="244"/>
                </a:lnTo>
                <a:lnTo>
                  <a:pt x="31" y="235"/>
                </a:lnTo>
                <a:lnTo>
                  <a:pt x="26" y="226"/>
                </a:lnTo>
                <a:lnTo>
                  <a:pt x="22" y="226"/>
                </a:lnTo>
                <a:lnTo>
                  <a:pt x="26" y="217"/>
                </a:lnTo>
                <a:lnTo>
                  <a:pt x="17" y="208"/>
                </a:lnTo>
                <a:lnTo>
                  <a:pt x="17" y="204"/>
                </a:lnTo>
                <a:lnTo>
                  <a:pt x="13" y="199"/>
                </a:lnTo>
                <a:lnTo>
                  <a:pt x="13" y="195"/>
                </a:lnTo>
                <a:lnTo>
                  <a:pt x="4" y="190"/>
                </a:lnTo>
                <a:lnTo>
                  <a:pt x="0" y="19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5" name="Freeform 1100">
            <a:extLst>
              <a:ext uri="{FF2B5EF4-FFF2-40B4-BE49-F238E27FC236}">
                <a16:creationId xmlns:a16="http://schemas.microsoft.com/office/drawing/2014/main" id="{11CB2CDC-F936-4799-BBF8-84FA3FEF9CAC}"/>
              </a:ext>
            </a:extLst>
          </p:cNvPr>
          <p:cNvSpPr>
            <a:spLocks/>
          </p:cNvSpPr>
          <p:nvPr/>
        </p:nvSpPr>
        <p:spPr bwMode="auto">
          <a:xfrm>
            <a:off x="5845976" y="3780499"/>
            <a:ext cx="392906" cy="257175"/>
          </a:xfrm>
          <a:custGeom>
            <a:avLst/>
            <a:gdLst>
              <a:gd name="T0" fmla="*/ 40 w 440"/>
              <a:gd name="T1" fmla="*/ 22 h 288"/>
              <a:gd name="T2" fmla="*/ 89 w 440"/>
              <a:gd name="T3" fmla="*/ 18 h 288"/>
              <a:gd name="T4" fmla="*/ 120 w 440"/>
              <a:gd name="T5" fmla="*/ 9 h 288"/>
              <a:gd name="T6" fmla="*/ 164 w 440"/>
              <a:gd name="T7" fmla="*/ 9 h 288"/>
              <a:gd name="T8" fmla="*/ 191 w 440"/>
              <a:gd name="T9" fmla="*/ 31 h 288"/>
              <a:gd name="T10" fmla="*/ 191 w 440"/>
              <a:gd name="T11" fmla="*/ 67 h 288"/>
              <a:gd name="T12" fmla="*/ 196 w 440"/>
              <a:gd name="T13" fmla="*/ 71 h 288"/>
              <a:gd name="T14" fmla="*/ 200 w 440"/>
              <a:gd name="T15" fmla="*/ 71 h 288"/>
              <a:gd name="T16" fmla="*/ 227 w 440"/>
              <a:gd name="T17" fmla="*/ 80 h 288"/>
              <a:gd name="T18" fmla="*/ 235 w 440"/>
              <a:gd name="T19" fmla="*/ 111 h 288"/>
              <a:gd name="T20" fmla="*/ 267 w 440"/>
              <a:gd name="T21" fmla="*/ 124 h 288"/>
              <a:gd name="T22" fmla="*/ 271 w 440"/>
              <a:gd name="T23" fmla="*/ 133 h 288"/>
              <a:gd name="T24" fmla="*/ 289 w 440"/>
              <a:gd name="T25" fmla="*/ 129 h 288"/>
              <a:gd name="T26" fmla="*/ 311 w 440"/>
              <a:gd name="T27" fmla="*/ 138 h 288"/>
              <a:gd name="T28" fmla="*/ 338 w 440"/>
              <a:gd name="T29" fmla="*/ 133 h 288"/>
              <a:gd name="T30" fmla="*/ 355 w 440"/>
              <a:gd name="T31" fmla="*/ 111 h 288"/>
              <a:gd name="T32" fmla="*/ 369 w 440"/>
              <a:gd name="T33" fmla="*/ 107 h 288"/>
              <a:gd name="T34" fmla="*/ 382 w 440"/>
              <a:gd name="T35" fmla="*/ 111 h 288"/>
              <a:gd name="T36" fmla="*/ 400 w 440"/>
              <a:gd name="T37" fmla="*/ 102 h 288"/>
              <a:gd name="T38" fmla="*/ 395 w 440"/>
              <a:gd name="T39" fmla="*/ 111 h 288"/>
              <a:gd name="T40" fmla="*/ 400 w 440"/>
              <a:gd name="T41" fmla="*/ 120 h 288"/>
              <a:gd name="T42" fmla="*/ 422 w 440"/>
              <a:gd name="T43" fmla="*/ 116 h 288"/>
              <a:gd name="T44" fmla="*/ 426 w 440"/>
              <a:gd name="T45" fmla="*/ 133 h 288"/>
              <a:gd name="T46" fmla="*/ 413 w 440"/>
              <a:gd name="T47" fmla="*/ 151 h 288"/>
              <a:gd name="T48" fmla="*/ 400 w 440"/>
              <a:gd name="T49" fmla="*/ 169 h 288"/>
              <a:gd name="T50" fmla="*/ 400 w 440"/>
              <a:gd name="T51" fmla="*/ 178 h 288"/>
              <a:gd name="T52" fmla="*/ 409 w 440"/>
              <a:gd name="T53" fmla="*/ 186 h 288"/>
              <a:gd name="T54" fmla="*/ 431 w 440"/>
              <a:gd name="T55" fmla="*/ 191 h 288"/>
              <a:gd name="T56" fmla="*/ 435 w 440"/>
              <a:gd name="T57" fmla="*/ 200 h 288"/>
              <a:gd name="T58" fmla="*/ 417 w 440"/>
              <a:gd name="T59" fmla="*/ 204 h 288"/>
              <a:gd name="T60" fmla="*/ 404 w 440"/>
              <a:gd name="T61" fmla="*/ 213 h 288"/>
              <a:gd name="T62" fmla="*/ 386 w 440"/>
              <a:gd name="T63" fmla="*/ 222 h 288"/>
              <a:gd name="T64" fmla="*/ 400 w 440"/>
              <a:gd name="T65" fmla="*/ 235 h 288"/>
              <a:gd name="T66" fmla="*/ 409 w 440"/>
              <a:gd name="T67" fmla="*/ 257 h 288"/>
              <a:gd name="T68" fmla="*/ 391 w 440"/>
              <a:gd name="T69" fmla="*/ 253 h 288"/>
              <a:gd name="T70" fmla="*/ 360 w 440"/>
              <a:gd name="T71" fmla="*/ 257 h 288"/>
              <a:gd name="T72" fmla="*/ 306 w 440"/>
              <a:gd name="T73" fmla="*/ 275 h 288"/>
              <a:gd name="T74" fmla="*/ 280 w 440"/>
              <a:gd name="T75" fmla="*/ 288 h 288"/>
              <a:gd name="T76" fmla="*/ 258 w 440"/>
              <a:gd name="T77" fmla="*/ 275 h 288"/>
              <a:gd name="T78" fmla="*/ 231 w 440"/>
              <a:gd name="T79" fmla="*/ 275 h 288"/>
              <a:gd name="T80" fmla="*/ 218 w 440"/>
              <a:gd name="T81" fmla="*/ 262 h 288"/>
              <a:gd name="T82" fmla="*/ 209 w 440"/>
              <a:gd name="T83" fmla="*/ 249 h 288"/>
              <a:gd name="T84" fmla="*/ 196 w 440"/>
              <a:gd name="T85" fmla="*/ 253 h 288"/>
              <a:gd name="T86" fmla="*/ 182 w 440"/>
              <a:gd name="T87" fmla="*/ 240 h 288"/>
              <a:gd name="T88" fmla="*/ 187 w 440"/>
              <a:gd name="T89" fmla="*/ 226 h 288"/>
              <a:gd name="T90" fmla="*/ 187 w 440"/>
              <a:gd name="T91" fmla="*/ 204 h 288"/>
              <a:gd name="T92" fmla="*/ 169 w 440"/>
              <a:gd name="T93" fmla="*/ 195 h 288"/>
              <a:gd name="T94" fmla="*/ 142 w 440"/>
              <a:gd name="T95" fmla="*/ 195 h 288"/>
              <a:gd name="T96" fmla="*/ 129 w 440"/>
              <a:gd name="T97" fmla="*/ 182 h 288"/>
              <a:gd name="T98" fmla="*/ 147 w 440"/>
              <a:gd name="T99" fmla="*/ 147 h 288"/>
              <a:gd name="T100" fmla="*/ 129 w 440"/>
              <a:gd name="T101" fmla="*/ 138 h 288"/>
              <a:gd name="T102" fmla="*/ 102 w 440"/>
              <a:gd name="T103" fmla="*/ 151 h 288"/>
              <a:gd name="T104" fmla="*/ 80 w 440"/>
              <a:gd name="T105" fmla="*/ 124 h 288"/>
              <a:gd name="T106" fmla="*/ 71 w 440"/>
              <a:gd name="T107" fmla="*/ 107 h 288"/>
              <a:gd name="T108" fmla="*/ 40 w 440"/>
              <a:gd name="T109" fmla="*/ 98 h 288"/>
              <a:gd name="T110" fmla="*/ 36 w 440"/>
              <a:gd name="T111" fmla="*/ 76 h 288"/>
              <a:gd name="T112" fmla="*/ 22 w 440"/>
              <a:gd name="T113" fmla="*/ 4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0" h="288">
                <a:moveTo>
                  <a:pt x="0" y="0"/>
                </a:moveTo>
                <a:lnTo>
                  <a:pt x="5" y="5"/>
                </a:lnTo>
                <a:lnTo>
                  <a:pt x="14" y="9"/>
                </a:lnTo>
                <a:lnTo>
                  <a:pt x="40" y="22"/>
                </a:lnTo>
                <a:lnTo>
                  <a:pt x="53" y="14"/>
                </a:lnTo>
                <a:lnTo>
                  <a:pt x="76" y="18"/>
                </a:lnTo>
                <a:lnTo>
                  <a:pt x="80" y="22"/>
                </a:lnTo>
                <a:lnTo>
                  <a:pt x="89" y="18"/>
                </a:lnTo>
                <a:lnTo>
                  <a:pt x="107" y="18"/>
                </a:lnTo>
                <a:lnTo>
                  <a:pt x="107" y="9"/>
                </a:lnTo>
                <a:lnTo>
                  <a:pt x="116" y="9"/>
                </a:lnTo>
                <a:lnTo>
                  <a:pt x="120" y="9"/>
                </a:lnTo>
                <a:lnTo>
                  <a:pt x="129" y="18"/>
                </a:lnTo>
                <a:lnTo>
                  <a:pt x="147" y="14"/>
                </a:lnTo>
                <a:lnTo>
                  <a:pt x="156" y="5"/>
                </a:lnTo>
                <a:lnTo>
                  <a:pt x="164" y="9"/>
                </a:lnTo>
                <a:lnTo>
                  <a:pt x="173" y="9"/>
                </a:lnTo>
                <a:lnTo>
                  <a:pt x="187" y="22"/>
                </a:lnTo>
                <a:lnTo>
                  <a:pt x="191" y="22"/>
                </a:lnTo>
                <a:lnTo>
                  <a:pt x="191" y="31"/>
                </a:lnTo>
                <a:lnTo>
                  <a:pt x="196" y="36"/>
                </a:lnTo>
                <a:lnTo>
                  <a:pt x="191" y="53"/>
                </a:lnTo>
                <a:lnTo>
                  <a:pt x="191" y="62"/>
                </a:lnTo>
                <a:lnTo>
                  <a:pt x="191" y="67"/>
                </a:lnTo>
                <a:lnTo>
                  <a:pt x="191" y="67"/>
                </a:lnTo>
                <a:lnTo>
                  <a:pt x="191" y="67"/>
                </a:lnTo>
                <a:lnTo>
                  <a:pt x="191" y="62"/>
                </a:lnTo>
                <a:lnTo>
                  <a:pt x="196" y="71"/>
                </a:lnTo>
                <a:lnTo>
                  <a:pt x="191" y="67"/>
                </a:lnTo>
                <a:lnTo>
                  <a:pt x="191" y="67"/>
                </a:lnTo>
                <a:lnTo>
                  <a:pt x="200" y="71"/>
                </a:lnTo>
                <a:lnTo>
                  <a:pt x="200" y="71"/>
                </a:lnTo>
                <a:lnTo>
                  <a:pt x="218" y="67"/>
                </a:lnTo>
                <a:lnTo>
                  <a:pt x="222" y="76"/>
                </a:lnTo>
                <a:lnTo>
                  <a:pt x="222" y="76"/>
                </a:lnTo>
                <a:lnTo>
                  <a:pt x="227" y="80"/>
                </a:lnTo>
                <a:lnTo>
                  <a:pt x="227" y="89"/>
                </a:lnTo>
                <a:lnTo>
                  <a:pt x="231" y="102"/>
                </a:lnTo>
                <a:lnTo>
                  <a:pt x="235" y="107"/>
                </a:lnTo>
                <a:lnTo>
                  <a:pt x="235" y="111"/>
                </a:lnTo>
                <a:lnTo>
                  <a:pt x="253" y="120"/>
                </a:lnTo>
                <a:lnTo>
                  <a:pt x="258" y="124"/>
                </a:lnTo>
                <a:lnTo>
                  <a:pt x="267" y="124"/>
                </a:lnTo>
                <a:lnTo>
                  <a:pt x="267" y="124"/>
                </a:lnTo>
                <a:lnTo>
                  <a:pt x="267" y="124"/>
                </a:lnTo>
                <a:lnTo>
                  <a:pt x="267" y="129"/>
                </a:lnTo>
                <a:lnTo>
                  <a:pt x="267" y="133"/>
                </a:lnTo>
                <a:lnTo>
                  <a:pt x="271" y="133"/>
                </a:lnTo>
                <a:lnTo>
                  <a:pt x="275" y="142"/>
                </a:lnTo>
                <a:lnTo>
                  <a:pt x="275" y="142"/>
                </a:lnTo>
                <a:lnTo>
                  <a:pt x="280" y="138"/>
                </a:lnTo>
                <a:lnTo>
                  <a:pt x="289" y="129"/>
                </a:lnTo>
                <a:lnTo>
                  <a:pt x="293" y="138"/>
                </a:lnTo>
                <a:lnTo>
                  <a:pt x="293" y="138"/>
                </a:lnTo>
                <a:lnTo>
                  <a:pt x="298" y="142"/>
                </a:lnTo>
                <a:lnTo>
                  <a:pt x="311" y="138"/>
                </a:lnTo>
                <a:lnTo>
                  <a:pt x="315" y="138"/>
                </a:lnTo>
                <a:lnTo>
                  <a:pt x="320" y="133"/>
                </a:lnTo>
                <a:lnTo>
                  <a:pt x="324" y="133"/>
                </a:lnTo>
                <a:lnTo>
                  <a:pt x="338" y="133"/>
                </a:lnTo>
                <a:lnTo>
                  <a:pt x="355" y="129"/>
                </a:lnTo>
                <a:lnTo>
                  <a:pt x="355" y="124"/>
                </a:lnTo>
                <a:lnTo>
                  <a:pt x="355" y="116"/>
                </a:lnTo>
                <a:lnTo>
                  <a:pt x="355" y="111"/>
                </a:lnTo>
                <a:lnTo>
                  <a:pt x="360" y="107"/>
                </a:lnTo>
                <a:lnTo>
                  <a:pt x="364" y="102"/>
                </a:lnTo>
                <a:lnTo>
                  <a:pt x="364" y="107"/>
                </a:lnTo>
                <a:lnTo>
                  <a:pt x="369" y="107"/>
                </a:lnTo>
                <a:lnTo>
                  <a:pt x="369" y="107"/>
                </a:lnTo>
                <a:lnTo>
                  <a:pt x="373" y="111"/>
                </a:lnTo>
                <a:lnTo>
                  <a:pt x="377" y="111"/>
                </a:lnTo>
                <a:lnTo>
                  <a:pt x="382" y="111"/>
                </a:lnTo>
                <a:lnTo>
                  <a:pt x="386" y="111"/>
                </a:lnTo>
                <a:lnTo>
                  <a:pt x="391" y="111"/>
                </a:lnTo>
                <a:lnTo>
                  <a:pt x="395" y="107"/>
                </a:lnTo>
                <a:lnTo>
                  <a:pt x="400" y="102"/>
                </a:lnTo>
                <a:lnTo>
                  <a:pt x="400" y="93"/>
                </a:lnTo>
                <a:lnTo>
                  <a:pt x="404" y="93"/>
                </a:lnTo>
                <a:lnTo>
                  <a:pt x="400" y="107"/>
                </a:lnTo>
                <a:lnTo>
                  <a:pt x="395" y="111"/>
                </a:lnTo>
                <a:lnTo>
                  <a:pt x="400" y="116"/>
                </a:lnTo>
                <a:lnTo>
                  <a:pt x="400" y="120"/>
                </a:lnTo>
                <a:lnTo>
                  <a:pt x="400" y="120"/>
                </a:lnTo>
                <a:lnTo>
                  <a:pt x="400" y="120"/>
                </a:lnTo>
                <a:lnTo>
                  <a:pt x="404" y="116"/>
                </a:lnTo>
                <a:lnTo>
                  <a:pt x="413" y="111"/>
                </a:lnTo>
                <a:lnTo>
                  <a:pt x="417" y="116"/>
                </a:lnTo>
                <a:lnTo>
                  <a:pt x="422" y="116"/>
                </a:lnTo>
                <a:lnTo>
                  <a:pt x="422" y="120"/>
                </a:lnTo>
                <a:lnTo>
                  <a:pt x="426" y="124"/>
                </a:lnTo>
                <a:lnTo>
                  <a:pt x="431" y="129"/>
                </a:lnTo>
                <a:lnTo>
                  <a:pt x="426" y="133"/>
                </a:lnTo>
                <a:lnTo>
                  <a:pt x="422" y="138"/>
                </a:lnTo>
                <a:lnTo>
                  <a:pt x="422" y="138"/>
                </a:lnTo>
                <a:lnTo>
                  <a:pt x="417" y="142"/>
                </a:lnTo>
                <a:lnTo>
                  <a:pt x="413" y="151"/>
                </a:lnTo>
                <a:lnTo>
                  <a:pt x="409" y="155"/>
                </a:lnTo>
                <a:lnTo>
                  <a:pt x="400" y="164"/>
                </a:lnTo>
                <a:lnTo>
                  <a:pt x="400" y="169"/>
                </a:lnTo>
                <a:lnTo>
                  <a:pt x="400" y="169"/>
                </a:lnTo>
                <a:lnTo>
                  <a:pt x="400" y="173"/>
                </a:lnTo>
                <a:lnTo>
                  <a:pt x="400" y="178"/>
                </a:lnTo>
                <a:lnTo>
                  <a:pt x="400" y="178"/>
                </a:lnTo>
                <a:lnTo>
                  <a:pt x="400" y="178"/>
                </a:lnTo>
                <a:lnTo>
                  <a:pt x="400" y="182"/>
                </a:lnTo>
                <a:lnTo>
                  <a:pt x="404" y="186"/>
                </a:lnTo>
                <a:lnTo>
                  <a:pt x="409" y="186"/>
                </a:lnTo>
                <a:lnTo>
                  <a:pt x="409" y="186"/>
                </a:lnTo>
                <a:lnTo>
                  <a:pt x="413" y="186"/>
                </a:lnTo>
                <a:lnTo>
                  <a:pt x="417" y="186"/>
                </a:lnTo>
                <a:lnTo>
                  <a:pt x="426" y="186"/>
                </a:lnTo>
                <a:lnTo>
                  <a:pt x="431" y="191"/>
                </a:lnTo>
                <a:lnTo>
                  <a:pt x="435" y="191"/>
                </a:lnTo>
                <a:lnTo>
                  <a:pt x="440" y="195"/>
                </a:lnTo>
                <a:lnTo>
                  <a:pt x="440" y="200"/>
                </a:lnTo>
                <a:lnTo>
                  <a:pt x="435" y="200"/>
                </a:lnTo>
                <a:lnTo>
                  <a:pt x="431" y="200"/>
                </a:lnTo>
                <a:lnTo>
                  <a:pt x="426" y="200"/>
                </a:lnTo>
                <a:lnTo>
                  <a:pt x="422" y="200"/>
                </a:lnTo>
                <a:lnTo>
                  <a:pt x="417" y="204"/>
                </a:lnTo>
                <a:lnTo>
                  <a:pt x="413" y="209"/>
                </a:lnTo>
                <a:lnTo>
                  <a:pt x="413" y="213"/>
                </a:lnTo>
                <a:lnTo>
                  <a:pt x="409" y="213"/>
                </a:lnTo>
                <a:lnTo>
                  <a:pt x="404" y="213"/>
                </a:lnTo>
                <a:lnTo>
                  <a:pt x="395" y="217"/>
                </a:lnTo>
                <a:lnTo>
                  <a:pt x="391" y="217"/>
                </a:lnTo>
                <a:lnTo>
                  <a:pt x="391" y="217"/>
                </a:lnTo>
                <a:lnTo>
                  <a:pt x="386" y="222"/>
                </a:lnTo>
                <a:lnTo>
                  <a:pt x="386" y="226"/>
                </a:lnTo>
                <a:lnTo>
                  <a:pt x="391" y="231"/>
                </a:lnTo>
                <a:lnTo>
                  <a:pt x="395" y="235"/>
                </a:lnTo>
                <a:lnTo>
                  <a:pt x="400" y="235"/>
                </a:lnTo>
                <a:lnTo>
                  <a:pt x="404" y="240"/>
                </a:lnTo>
                <a:lnTo>
                  <a:pt x="404" y="244"/>
                </a:lnTo>
                <a:lnTo>
                  <a:pt x="404" y="249"/>
                </a:lnTo>
                <a:lnTo>
                  <a:pt x="409" y="257"/>
                </a:lnTo>
                <a:lnTo>
                  <a:pt x="404" y="257"/>
                </a:lnTo>
                <a:lnTo>
                  <a:pt x="404" y="253"/>
                </a:lnTo>
                <a:lnTo>
                  <a:pt x="400" y="253"/>
                </a:lnTo>
                <a:lnTo>
                  <a:pt x="391" y="253"/>
                </a:lnTo>
                <a:lnTo>
                  <a:pt x="382" y="253"/>
                </a:lnTo>
                <a:lnTo>
                  <a:pt x="377" y="257"/>
                </a:lnTo>
                <a:lnTo>
                  <a:pt x="373" y="257"/>
                </a:lnTo>
                <a:lnTo>
                  <a:pt x="360" y="257"/>
                </a:lnTo>
                <a:lnTo>
                  <a:pt x="346" y="262"/>
                </a:lnTo>
                <a:lnTo>
                  <a:pt x="329" y="262"/>
                </a:lnTo>
                <a:lnTo>
                  <a:pt x="315" y="271"/>
                </a:lnTo>
                <a:lnTo>
                  <a:pt x="306" y="275"/>
                </a:lnTo>
                <a:lnTo>
                  <a:pt x="298" y="280"/>
                </a:lnTo>
                <a:lnTo>
                  <a:pt x="293" y="284"/>
                </a:lnTo>
                <a:lnTo>
                  <a:pt x="289" y="284"/>
                </a:lnTo>
                <a:lnTo>
                  <a:pt x="280" y="288"/>
                </a:lnTo>
                <a:lnTo>
                  <a:pt x="271" y="288"/>
                </a:lnTo>
                <a:lnTo>
                  <a:pt x="271" y="284"/>
                </a:lnTo>
                <a:lnTo>
                  <a:pt x="267" y="280"/>
                </a:lnTo>
                <a:lnTo>
                  <a:pt x="258" y="275"/>
                </a:lnTo>
                <a:lnTo>
                  <a:pt x="253" y="275"/>
                </a:lnTo>
                <a:lnTo>
                  <a:pt x="249" y="275"/>
                </a:lnTo>
                <a:lnTo>
                  <a:pt x="240" y="275"/>
                </a:lnTo>
                <a:lnTo>
                  <a:pt x="231" y="275"/>
                </a:lnTo>
                <a:lnTo>
                  <a:pt x="227" y="275"/>
                </a:lnTo>
                <a:lnTo>
                  <a:pt x="227" y="275"/>
                </a:lnTo>
                <a:lnTo>
                  <a:pt x="222" y="271"/>
                </a:lnTo>
                <a:lnTo>
                  <a:pt x="218" y="262"/>
                </a:lnTo>
                <a:lnTo>
                  <a:pt x="209" y="253"/>
                </a:lnTo>
                <a:lnTo>
                  <a:pt x="204" y="253"/>
                </a:lnTo>
                <a:lnTo>
                  <a:pt x="204" y="253"/>
                </a:lnTo>
                <a:lnTo>
                  <a:pt x="209" y="249"/>
                </a:lnTo>
                <a:lnTo>
                  <a:pt x="204" y="253"/>
                </a:lnTo>
                <a:lnTo>
                  <a:pt x="200" y="253"/>
                </a:lnTo>
                <a:lnTo>
                  <a:pt x="200" y="253"/>
                </a:lnTo>
                <a:lnTo>
                  <a:pt x="196" y="253"/>
                </a:lnTo>
                <a:lnTo>
                  <a:pt x="196" y="249"/>
                </a:lnTo>
                <a:lnTo>
                  <a:pt x="191" y="249"/>
                </a:lnTo>
                <a:lnTo>
                  <a:pt x="187" y="244"/>
                </a:lnTo>
                <a:lnTo>
                  <a:pt x="182" y="240"/>
                </a:lnTo>
                <a:lnTo>
                  <a:pt x="178" y="240"/>
                </a:lnTo>
                <a:lnTo>
                  <a:pt x="178" y="240"/>
                </a:lnTo>
                <a:lnTo>
                  <a:pt x="182" y="231"/>
                </a:lnTo>
                <a:lnTo>
                  <a:pt x="187" y="226"/>
                </a:lnTo>
                <a:lnTo>
                  <a:pt x="187" y="222"/>
                </a:lnTo>
                <a:lnTo>
                  <a:pt x="187" y="213"/>
                </a:lnTo>
                <a:lnTo>
                  <a:pt x="187" y="209"/>
                </a:lnTo>
                <a:lnTo>
                  <a:pt x="187" y="204"/>
                </a:lnTo>
                <a:lnTo>
                  <a:pt x="187" y="195"/>
                </a:lnTo>
                <a:lnTo>
                  <a:pt x="182" y="191"/>
                </a:lnTo>
                <a:lnTo>
                  <a:pt x="173" y="191"/>
                </a:lnTo>
                <a:lnTo>
                  <a:pt x="169" y="195"/>
                </a:lnTo>
                <a:lnTo>
                  <a:pt x="164" y="195"/>
                </a:lnTo>
                <a:lnTo>
                  <a:pt x="156" y="191"/>
                </a:lnTo>
                <a:lnTo>
                  <a:pt x="151" y="191"/>
                </a:lnTo>
                <a:lnTo>
                  <a:pt x="142" y="195"/>
                </a:lnTo>
                <a:lnTo>
                  <a:pt x="133" y="195"/>
                </a:lnTo>
                <a:lnTo>
                  <a:pt x="133" y="191"/>
                </a:lnTo>
                <a:lnTo>
                  <a:pt x="133" y="186"/>
                </a:lnTo>
                <a:lnTo>
                  <a:pt x="129" y="182"/>
                </a:lnTo>
                <a:lnTo>
                  <a:pt x="133" y="173"/>
                </a:lnTo>
                <a:lnTo>
                  <a:pt x="142" y="160"/>
                </a:lnTo>
                <a:lnTo>
                  <a:pt x="147" y="151"/>
                </a:lnTo>
                <a:lnTo>
                  <a:pt x="147" y="147"/>
                </a:lnTo>
                <a:lnTo>
                  <a:pt x="142" y="142"/>
                </a:lnTo>
                <a:lnTo>
                  <a:pt x="138" y="142"/>
                </a:lnTo>
                <a:lnTo>
                  <a:pt x="138" y="142"/>
                </a:lnTo>
                <a:lnTo>
                  <a:pt x="129" y="138"/>
                </a:lnTo>
                <a:lnTo>
                  <a:pt x="116" y="151"/>
                </a:lnTo>
                <a:lnTo>
                  <a:pt x="111" y="147"/>
                </a:lnTo>
                <a:lnTo>
                  <a:pt x="98" y="160"/>
                </a:lnTo>
                <a:lnTo>
                  <a:pt x="102" y="151"/>
                </a:lnTo>
                <a:lnTo>
                  <a:pt x="93" y="151"/>
                </a:lnTo>
                <a:lnTo>
                  <a:pt x="85" y="142"/>
                </a:lnTo>
                <a:lnTo>
                  <a:pt x="80" y="133"/>
                </a:lnTo>
                <a:lnTo>
                  <a:pt x="80" y="124"/>
                </a:lnTo>
                <a:lnTo>
                  <a:pt x="80" y="124"/>
                </a:lnTo>
                <a:lnTo>
                  <a:pt x="76" y="116"/>
                </a:lnTo>
                <a:lnTo>
                  <a:pt x="76" y="111"/>
                </a:lnTo>
                <a:lnTo>
                  <a:pt x="71" y="107"/>
                </a:lnTo>
                <a:lnTo>
                  <a:pt x="62" y="107"/>
                </a:lnTo>
                <a:lnTo>
                  <a:pt x="62" y="102"/>
                </a:lnTo>
                <a:lnTo>
                  <a:pt x="62" y="102"/>
                </a:lnTo>
                <a:lnTo>
                  <a:pt x="40" y="98"/>
                </a:lnTo>
                <a:lnTo>
                  <a:pt x="40" y="89"/>
                </a:lnTo>
                <a:lnTo>
                  <a:pt x="45" y="80"/>
                </a:lnTo>
                <a:lnTo>
                  <a:pt x="36" y="80"/>
                </a:lnTo>
                <a:lnTo>
                  <a:pt x="36" y="76"/>
                </a:lnTo>
                <a:lnTo>
                  <a:pt x="45" y="71"/>
                </a:lnTo>
                <a:lnTo>
                  <a:pt x="45" y="67"/>
                </a:lnTo>
                <a:lnTo>
                  <a:pt x="36" y="62"/>
                </a:lnTo>
                <a:lnTo>
                  <a:pt x="22" y="40"/>
                </a:lnTo>
                <a:lnTo>
                  <a:pt x="14" y="36"/>
                </a:lnTo>
                <a:lnTo>
                  <a:pt x="5" y="18"/>
                </a:lnTo>
                <a:lnTo>
                  <a:pt x="0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6" name="Freeform 1101">
            <a:extLst>
              <a:ext uri="{FF2B5EF4-FFF2-40B4-BE49-F238E27FC236}">
                <a16:creationId xmlns:a16="http://schemas.microsoft.com/office/drawing/2014/main" id="{1F5E1DBD-AAC8-4D2E-8E0A-C823ED10D040}"/>
              </a:ext>
            </a:extLst>
          </p:cNvPr>
          <p:cNvSpPr>
            <a:spLocks/>
          </p:cNvSpPr>
          <p:nvPr/>
        </p:nvSpPr>
        <p:spPr bwMode="auto">
          <a:xfrm>
            <a:off x="5845976" y="3780499"/>
            <a:ext cx="392906" cy="257175"/>
          </a:xfrm>
          <a:custGeom>
            <a:avLst/>
            <a:gdLst>
              <a:gd name="T0" fmla="*/ 40 w 440"/>
              <a:gd name="T1" fmla="*/ 22 h 288"/>
              <a:gd name="T2" fmla="*/ 89 w 440"/>
              <a:gd name="T3" fmla="*/ 18 h 288"/>
              <a:gd name="T4" fmla="*/ 120 w 440"/>
              <a:gd name="T5" fmla="*/ 9 h 288"/>
              <a:gd name="T6" fmla="*/ 164 w 440"/>
              <a:gd name="T7" fmla="*/ 9 h 288"/>
              <a:gd name="T8" fmla="*/ 191 w 440"/>
              <a:gd name="T9" fmla="*/ 31 h 288"/>
              <a:gd name="T10" fmla="*/ 191 w 440"/>
              <a:gd name="T11" fmla="*/ 67 h 288"/>
              <a:gd name="T12" fmla="*/ 196 w 440"/>
              <a:gd name="T13" fmla="*/ 71 h 288"/>
              <a:gd name="T14" fmla="*/ 200 w 440"/>
              <a:gd name="T15" fmla="*/ 71 h 288"/>
              <a:gd name="T16" fmla="*/ 227 w 440"/>
              <a:gd name="T17" fmla="*/ 80 h 288"/>
              <a:gd name="T18" fmla="*/ 235 w 440"/>
              <a:gd name="T19" fmla="*/ 111 h 288"/>
              <a:gd name="T20" fmla="*/ 267 w 440"/>
              <a:gd name="T21" fmla="*/ 124 h 288"/>
              <a:gd name="T22" fmla="*/ 271 w 440"/>
              <a:gd name="T23" fmla="*/ 133 h 288"/>
              <a:gd name="T24" fmla="*/ 289 w 440"/>
              <a:gd name="T25" fmla="*/ 129 h 288"/>
              <a:gd name="T26" fmla="*/ 311 w 440"/>
              <a:gd name="T27" fmla="*/ 138 h 288"/>
              <a:gd name="T28" fmla="*/ 338 w 440"/>
              <a:gd name="T29" fmla="*/ 133 h 288"/>
              <a:gd name="T30" fmla="*/ 355 w 440"/>
              <a:gd name="T31" fmla="*/ 111 h 288"/>
              <a:gd name="T32" fmla="*/ 369 w 440"/>
              <a:gd name="T33" fmla="*/ 107 h 288"/>
              <a:gd name="T34" fmla="*/ 382 w 440"/>
              <a:gd name="T35" fmla="*/ 111 h 288"/>
              <a:gd name="T36" fmla="*/ 400 w 440"/>
              <a:gd name="T37" fmla="*/ 102 h 288"/>
              <a:gd name="T38" fmla="*/ 395 w 440"/>
              <a:gd name="T39" fmla="*/ 111 h 288"/>
              <a:gd name="T40" fmla="*/ 400 w 440"/>
              <a:gd name="T41" fmla="*/ 120 h 288"/>
              <a:gd name="T42" fmla="*/ 422 w 440"/>
              <a:gd name="T43" fmla="*/ 116 h 288"/>
              <a:gd name="T44" fmla="*/ 426 w 440"/>
              <a:gd name="T45" fmla="*/ 133 h 288"/>
              <a:gd name="T46" fmla="*/ 413 w 440"/>
              <a:gd name="T47" fmla="*/ 151 h 288"/>
              <a:gd name="T48" fmla="*/ 400 w 440"/>
              <a:gd name="T49" fmla="*/ 169 h 288"/>
              <a:gd name="T50" fmla="*/ 400 w 440"/>
              <a:gd name="T51" fmla="*/ 178 h 288"/>
              <a:gd name="T52" fmla="*/ 409 w 440"/>
              <a:gd name="T53" fmla="*/ 186 h 288"/>
              <a:gd name="T54" fmla="*/ 431 w 440"/>
              <a:gd name="T55" fmla="*/ 191 h 288"/>
              <a:gd name="T56" fmla="*/ 435 w 440"/>
              <a:gd name="T57" fmla="*/ 200 h 288"/>
              <a:gd name="T58" fmla="*/ 417 w 440"/>
              <a:gd name="T59" fmla="*/ 204 h 288"/>
              <a:gd name="T60" fmla="*/ 404 w 440"/>
              <a:gd name="T61" fmla="*/ 213 h 288"/>
              <a:gd name="T62" fmla="*/ 386 w 440"/>
              <a:gd name="T63" fmla="*/ 222 h 288"/>
              <a:gd name="T64" fmla="*/ 400 w 440"/>
              <a:gd name="T65" fmla="*/ 235 h 288"/>
              <a:gd name="T66" fmla="*/ 409 w 440"/>
              <a:gd name="T67" fmla="*/ 257 h 288"/>
              <a:gd name="T68" fmla="*/ 391 w 440"/>
              <a:gd name="T69" fmla="*/ 253 h 288"/>
              <a:gd name="T70" fmla="*/ 360 w 440"/>
              <a:gd name="T71" fmla="*/ 257 h 288"/>
              <a:gd name="T72" fmla="*/ 306 w 440"/>
              <a:gd name="T73" fmla="*/ 275 h 288"/>
              <a:gd name="T74" fmla="*/ 280 w 440"/>
              <a:gd name="T75" fmla="*/ 288 h 288"/>
              <a:gd name="T76" fmla="*/ 258 w 440"/>
              <a:gd name="T77" fmla="*/ 275 h 288"/>
              <a:gd name="T78" fmla="*/ 231 w 440"/>
              <a:gd name="T79" fmla="*/ 275 h 288"/>
              <a:gd name="T80" fmla="*/ 218 w 440"/>
              <a:gd name="T81" fmla="*/ 262 h 288"/>
              <a:gd name="T82" fmla="*/ 209 w 440"/>
              <a:gd name="T83" fmla="*/ 249 h 288"/>
              <a:gd name="T84" fmla="*/ 196 w 440"/>
              <a:gd name="T85" fmla="*/ 253 h 288"/>
              <a:gd name="T86" fmla="*/ 182 w 440"/>
              <a:gd name="T87" fmla="*/ 240 h 288"/>
              <a:gd name="T88" fmla="*/ 187 w 440"/>
              <a:gd name="T89" fmla="*/ 226 h 288"/>
              <a:gd name="T90" fmla="*/ 187 w 440"/>
              <a:gd name="T91" fmla="*/ 204 h 288"/>
              <a:gd name="T92" fmla="*/ 169 w 440"/>
              <a:gd name="T93" fmla="*/ 195 h 288"/>
              <a:gd name="T94" fmla="*/ 142 w 440"/>
              <a:gd name="T95" fmla="*/ 195 h 288"/>
              <a:gd name="T96" fmla="*/ 129 w 440"/>
              <a:gd name="T97" fmla="*/ 182 h 288"/>
              <a:gd name="T98" fmla="*/ 147 w 440"/>
              <a:gd name="T99" fmla="*/ 147 h 288"/>
              <a:gd name="T100" fmla="*/ 129 w 440"/>
              <a:gd name="T101" fmla="*/ 138 h 288"/>
              <a:gd name="T102" fmla="*/ 102 w 440"/>
              <a:gd name="T103" fmla="*/ 151 h 288"/>
              <a:gd name="T104" fmla="*/ 80 w 440"/>
              <a:gd name="T105" fmla="*/ 124 h 288"/>
              <a:gd name="T106" fmla="*/ 71 w 440"/>
              <a:gd name="T107" fmla="*/ 107 h 288"/>
              <a:gd name="T108" fmla="*/ 40 w 440"/>
              <a:gd name="T109" fmla="*/ 98 h 288"/>
              <a:gd name="T110" fmla="*/ 36 w 440"/>
              <a:gd name="T111" fmla="*/ 76 h 288"/>
              <a:gd name="T112" fmla="*/ 22 w 440"/>
              <a:gd name="T113" fmla="*/ 4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40" h="288">
                <a:moveTo>
                  <a:pt x="0" y="0"/>
                </a:moveTo>
                <a:lnTo>
                  <a:pt x="5" y="5"/>
                </a:lnTo>
                <a:lnTo>
                  <a:pt x="14" y="9"/>
                </a:lnTo>
                <a:lnTo>
                  <a:pt x="40" y="22"/>
                </a:lnTo>
                <a:lnTo>
                  <a:pt x="53" y="14"/>
                </a:lnTo>
                <a:lnTo>
                  <a:pt x="76" y="18"/>
                </a:lnTo>
                <a:lnTo>
                  <a:pt x="80" y="22"/>
                </a:lnTo>
                <a:lnTo>
                  <a:pt x="89" y="18"/>
                </a:lnTo>
                <a:lnTo>
                  <a:pt x="107" y="18"/>
                </a:lnTo>
                <a:lnTo>
                  <a:pt x="107" y="9"/>
                </a:lnTo>
                <a:lnTo>
                  <a:pt x="116" y="9"/>
                </a:lnTo>
                <a:lnTo>
                  <a:pt x="120" y="9"/>
                </a:lnTo>
                <a:lnTo>
                  <a:pt x="129" y="18"/>
                </a:lnTo>
                <a:lnTo>
                  <a:pt x="147" y="14"/>
                </a:lnTo>
                <a:lnTo>
                  <a:pt x="156" y="5"/>
                </a:lnTo>
                <a:lnTo>
                  <a:pt x="164" y="9"/>
                </a:lnTo>
                <a:lnTo>
                  <a:pt x="173" y="9"/>
                </a:lnTo>
                <a:lnTo>
                  <a:pt x="187" y="22"/>
                </a:lnTo>
                <a:lnTo>
                  <a:pt x="191" y="22"/>
                </a:lnTo>
                <a:lnTo>
                  <a:pt x="191" y="31"/>
                </a:lnTo>
                <a:lnTo>
                  <a:pt x="196" y="36"/>
                </a:lnTo>
                <a:lnTo>
                  <a:pt x="191" y="53"/>
                </a:lnTo>
                <a:lnTo>
                  <a:pt x="191" y="62"/>
                </a:lnTo>
                <a:lnTo>
                  <a:pt x="191" y="67"/>
                </a:lnTo>
                <a:lnTo>
                  <a:pt x="191" y="67"/>
                </a:lnTo>
                <a:lnTo>
                  <a:pt x="191" y="67"/>
                </a:lnTo>
                <a:lnTo>
                  <a:pt x="191" y="62"/>
                </a:lnTo>
                <a:lnTo>
                  <a:pt x="196" y="71"/>
                </a:lnTo>
                <a:lnTo>
                  <a:pt x="191" y="67"/>
                </a:lnTo>
                <a:lnTo>
                  <a:pt x="191" y="67"/>
                </a:lnTo>
                <a:lnTo>
                  <a:pt x="200" y="71"/>
                </a:lnTo>
                <a:lnTo>
                  <a:pt x="200" y="71"/>
                </a:lnTo>
                <a:lnTo>
                  <a:pt x="218" y="67"/>
                </a:lnTo>
                <a:lnTo>
                  <a:pt x="222" y="76"/>
                </a:lnTo>
                <a:lnTo>
                  <a:pt x="222" y="76"/>
                </a:lnTo>
                <a:lnTo>
                  <a:pt x="227" y="80"/>
                </a:lnTo>
                <a:lnTo>
                  <a:pt x="227" y="89"/>
                </a:lnTo>
                <a:lnTo>
                  <a:pt x="231" y="102"/>
                </a:lnTo>
                <a:lnTo>
                  <a:pt x="235" y="107"/>
                </a:lnTo>
                <a:lnTo>
                  <a:pt x="235" y="111"/>
                </a:lnTo>
                <a:lnTo>
                  <a:pt x="253" y="120"/>
                </a:lnTo>
                <a:lnTo>
                  <a:pt x="258" y="124"/>
                </a:lnTo>
                <a:lnTo>
                  <a:pt x="267" y="124"/>
                </a:lnTo>
                <a:lnTo>
                  <a:pt x="267" y="124"/>
                </a:lnTo>
                <a:lnTo>
                  <a:pt x="267" y="124"/>
                </a:lnTo>
                <a:lnTo>
                  <a:pt x="267" y="129"/>
                </a:lnTo>
                <a:lnTo>
                  <a:pt x="267" y="133"/>
                </a:lnTo>
                <a:lnTo>
                  <a:pt x="271" y="133"/>
                </a:lnTo>
                <a:lnTo>
                  <a:pt x="275" y="142"/>
                </a:lnTo>
                <a:lnTo>
                  <a:pt x="275" y="142"/>
                </a:lnTo>
                <a:lnTo>
                  <a:pt x="280" y="138"/>
                </a:lnTo>
                <a:lnTo>
                  <a:pt x="289" y="129"/>
                </a:lnTo>
                <a:lnTo>
                  <a:pt x="293" y="138"/>
                </a:lnTo>
                <a:lnTo>
                  <a:pt x="293" y="138"/>
                </a:lnTo>
                <a:lnTo>
                  <a:pt x="298" y="142"/>
                </a:lnTo>
                <a:lnTo>
                  <a:pt x="311" y="138"/>
                </a:lnTo>
                <a:lnTo>
                  <a:pt x="315" y="138"/>
                </a:lnTo>
                <a:lnTo>
                  <a:pt x="320" y="133"/>
                </a:lnTo>
                <a:lnTo>
                  <a:pt x="324" y="133"/>
                </a:lnTo>
                <a:lnTo>
                  <a:pt x="338" y="133"/>
                </a:lnTo>
                <a:lnTo>
                  <a:pt x="355" y="129"/>
                </a:lnTo>
                <a:lnTo>
                  <a:pt x="355" y="124"/>
                </a:lnTo>
                <a:lnTo>
                  <a:pt x="355" y="116"/>
                </a:lnTo>
                <a:lnTo>
                  <a:pt x="355" y="111"/>
                </a:lnTo>
                <a:lnTo>
                  <a:pt x="360" y="107"/>
                </a:lnTo>
                <a:lnTo>
                  <a:pt x="364" y="102"/>
                </a:lnTo>
                <a:lnTo>
                  <a:pt x="364" y="107"/>
                </a:lnTo>
                <a:lnTo>
                  <a:pt x="369" y="107"/>
                </a:lnTo>
                <a:lnTo>
                  <a:pt x="369" y="107"/>
                </a:lnTo>
                <a:lnTo>
                  <a:pt x="373" y="111"/>
                </a:lnTo>
                <a:lnTo>
                  <a:pt x="377" y="111"/>
                </a:lnTo>
                <a:lnTo>
                  <a:pt x="382" y="111"/>
                </a:lnTo>
                <a:lnTo>
                  <a:pt x="386" y="111"/>
                </a:lnTo>
                <a:lnTo>
                  <a:pt x="391" y="111"/>
                </a:lnTo>
                <a:lnTo>
                  <a:pt x="395" y="107"/>
                </a:lnTo>
                <a:lnTo>
                  <a:pt x="400" y="102"/>
                </a:lnTo>
                <a:lnTo>
                  <a:pt x="400" y="93"/>
                </a:lnTo>
                <a:lnTo>
                  <a:pt x="404" y="93"/>
                </a:lnTo>
                <a:lnTo>
                  <a:pt x="400" y="107"/>
                </a:lnTo>
                <a:lnTo>
                  <a:pt x="395" y="111"/>
                </a:lnTo>
                <a:lnTo>
                  <a:pt x="400" y="116"/>
                </a:lnTo>
                <a:lnTo>
                  <a:pt x="400" y="120"/>
                </a:lnTo>
                <a:lnTo>
                  <a:pt x="400" y="120"/>
                </a:lnTo>
                <a:lnTo>
                  <a:pt x="400" y="120"/>
                </a:lnTo>
                <a:lnTo>
                  <a:pt x="404" y="116"/>
                </a:lnTo>
                <a:lnTo>
                  <a:pt x="413" y="111"/>
                </a:lnTo>
                <a:lnTo>
                  <a:pt x="417" y="116"/>
                </a:lnTo>
                <a:lnTo>
                  <a:pt x="422" y="116"/>
                </a:lnTo>
                <a:lnTo>
                  <a:pt x="422" y="120"/>
                </a:lnTo>
                <a:lnTo>
                  <a:pt x="426" y="124"/>
                </a:lnTo>
                <a:lnTo>
                  <a:pt x="431" y="129"/>
                </a:lnTo>
                <a:lnTo>
                  <a:pt x="426" y="133"/>
                </a:lnTo>
                <a:lnTo>
                  <a:pt x="422" y="138"/>
                </a:lnTo>
                <a:lnTo>
                  <a:pt x="422" y="138"/>
                </a:lnTo>
                <a:lnTo>
                  <a:pt x="417" y="142"/>
                </a:lnTo>
                <a:lnTo>
                  <a:pt x="413" y="151"/>
                </a:lnTo>
                <a:lnTo>
                  <a:pt x="409" y="155"/>
                </a:lnTo>
                <a:lnTo>
                  <a:pt x="400" y="164"/>
                </a:lnTo>
                <a:lnTo>
                  <a:pt x="400" y="169"/>
                </a:lnTo>
                <a:lnTo>
                  <a:pt x="400" y="169"/>
                </a:lnTo>
                <a:lnTo>
                  <a:pt x="400" y="173"/>
                </a:lnTo>
                <a:lnTo>
                  <a:pt x="400" y="178"/>
                </a:lnTo>
                <a:lnTo>
                  <a:pt x="400" y="178"/>
                </a:lnTo>
                <a:lnTo>
                  <a:pt x="400" y="178"/>
                </a:lnTo>
                <a:lnTo>
                  <a:pt x="400" y="182"/>
                </a:lnTo>
                <a:lnTo>
                  <a:pt x="404" y="186"/>
                </a:lnTo>
                <a:lnTo>
                  <a:pt x="409" y="186"/>
                </a:lnTo>
                <a:lnTo>
                  <a:pt x="409" y="186"/>
                </a:lnTo>
                <a:lnTo>
                  <a:pt x="413" y="186"/>
                </a:lnTo>
                <a:lnTo>
                  <a:pt x="417" y="186"/>
                </a:lnTo>
                <a:lnTo>
                  <a:pt x="426" y="186"/>
                </a:lnTo>
                <a:lnTo>
                  <a:pt x="431" y="191"/>
                </a:lnTo>
                <a:lnTo>
                  <a:pt x="435" y="191"/>
                </a:lnTo>
                <a:lnTo>
                  <a:pt x="440" y="195"/>
                </a:lnTo>
                <a:lnTo>
                  <a:pt x="440" y="200"/>
                </a:lnTo>
                <a:lnTo>
                  <a:pt x="435" y="200"/>
                </a:lnTo>
                <a:lnTo>
                  <a:pt x="431" y="200"/>
                </a:lnTo>
                <a:lnTo>
                  <a:pt x="426" y="200"/>
                </a:lnTo>
                <a:lnTo>
                  <a:pt x="422" y="200"/>
                </a:lnTo>
                <a:lnTo>
                  <a:pt x="417" y="204"/>
                </a:lnTo>
                <a:lnTo>
                  <a:pt x="413" y="209"/>
                </a:lnTo>
                <a:lnTo>
                  <a:pt x="413" y="213"/>
                </a:lnTo>
                <a:lnTo>
                  <a:pt x="409" y="213"/>
                </a:lnTo>
                <a:lnTo>
                  <a:pt x="404" y="213"/>
                </a:lnTo>
                <a:lnTo>
                  <a:pt x="395" y="217"/>
                </a:lnTo>
                <a:lnTo>
                  <a:pt x="391" y="217"/>
                </a:lnTo>
                <a:lnTo>
                  <a:pt x="391" y="217"/>
                </a:lnTo>
                <a:lnTo>
                  <a:pt x="386" y="222"/>
                </a:lnTo>
                <a:lnTo>
                  <a:pt x="386" y="226"/>
                </a:lnTo>
                <a:lnTo>
                  <a:pt x="391" y="231"/>
                </a:lnTo>
                <a:lnTo>
                  <a:pt x="395" y="235"/>
                </a:lnTo>
                <a:lnTo>
                  <a:pt x="400" y="235"/>
                </a:lnTo>
                <a:lnTo>
                  <a:pt x="404" y="240"/>
                </a:lnTo>
                <a:lnTo>
                  <a:pt x="404" y="244"/>
                </a:lnTo>
                <a:lnTo>
                  <a:pt x="404" y="249"/>
                </a:lnTo>
                <a:lnTo>
                  <a:pt x="409" y="257"/>
                </a:lnTo>
                <a:lnTo>
                  <a:pt x="404" y="257"/>
                </a:lnTo>
                <a:lnTo>
                  <a:pt x="404" y="253"/>
                </a:lnTo>
                <a:lnTo>
                  <a:pt x="400" y="253"/>
                </a:lnTo>
                <a:lnTo>
                  <a:pt x="391" y="253"/>
                </a:lnTo>
                <a:lnTo>
                  <a:pt x="382" y="253"/>
                </a:lnTo>
                <a:lnTo>
                  <a:pt x="377" y="257"/>
                </a:lnTo>
                <a:lnTo>
                  <a:pt x="373" y="257"/>
                </a:lnTo>
                <a:lnTo>
                  <a:pt x="360" y="257"/>
                </a:lnTo>
                <a:lnTo>
                  <a:pt x="346" y="262"/>
                </a:lnTo>
                <a:lnTo>
                  <a:pt x="329" y="262"/>
                </a:lnTo>
                <a:lnTo>
                  <a:pt x="315" y="271"/>
                </a:lnTo>
                <a:lnTo>
                  <a:pt x="306" y="275"/>
                </a:lnTo>
                <a:lnTo>
                  <a:pt x="298" y="280"/>
                </a:lnTo>
                <a:lnTo>
                  <a:pt x="293" y="284"/>
                </a:lnTo>
                <a:lnTo>
                  <a:pt x="289" y="284"/>
                </a:lnTo>
                <a:lnTo>
                  <a:pt x="280" y="288"/>
                </a:lnTo>
                <a:lnTo>
                  <a:pt x="271" y="288"/>
                </a:lnTo>
                <a:lnTo>
                  <a:pt x="271" y="284"/>
                </a:lnTo>
                <a:lnTo>
                  <a:pt x="267" y="280"/>
                </a:lnTo>
                <a:lnTo>
                  <a:pt x="258" y="275"/>
                </a:lnTo>
                <a:lnTo>
                  <a:pt x="253" y="275"/>
                </a:lnTo>
                <a:lnTo>
                  <a:pt x="249" y="275"/>
                </a:lnTo>
                <a:lnTo>
                  <a:pt x="240" y="275"/>
                </a:lnTo>
                <a:lnTo>
                  <a:pt x="231" y="275"/>
                </a:lnTo>
                <a:lnTo>
                  <a:pt x="227" y="275"/>
                </a:lnTo>
                <a:lnTo>
                  <a:pt x="227" y="275"/>
                </a:lnTo>
                <a:lnTo>
                  <a:pt x="222" y="271"/>
                </a:lnTo>
                <a:lnTo>
                  <a:pt x="218" y="262"/>
                </a:lnTo>
                <a:lnTo>
                  <a:pt x="209" y="253"/>
                </a:lnTo>
                <a:lnTo>
                  <a:pt x="204" y="253"/>
                </a:lnTo>
                <a:lnTo>
                  <a:pt x="204" y="253"/>
                </a:lnTo>
                <a:lnTo>
                  <a:pt x="209" y="249"/>
                </a:lnTo>
                <a:lnTo>
                  <a:pt x="204" y="253"/>
                </a:lnTo>
                <a:lnTo>
                  <a:pt x="200" y="253"/>
                </a:lnTo>
                <a:lnTo>
                  <a:pt x="200" y="253"/>
                </a:lnTo>
                <a:lnTo>
                  <a:pt x="196" y="253"/>
                </a:lnTo>
                <a:lnTo>
                  <a:pt x="196" y="249"/>
                </a:lnTo>
                <a:lnTo>
                  <a:pt x="191" y="249"/>
                </a:lnTo>
                <a:lnTo>
                  <a:pt x="187" y="244"/>
                </a:lnTo>
                <a:lnTo>
                  <a:pt x="182" y="240"/>
                </a:lnTo>
                <a:lnTo>
                  <a:pt x="178" y="240"/>
                </a:lnTo>
                <a:lnTo>
                  <a:pt x="178" y="240"/>
                </a:lnTo>
                <a:lnTo>
                  <a:pt x="182" y="231"/>
                </a:lnTo>
                <a:lnTo>
                  <a:pt x="187" y="226"/>
                </a:lnTo>
                <a:lnTo>
                  <a:pt x="187" y="222"/>
                </a:lnTo>
                <a:lnTo>
                  <a:pt x="187" y="213"/>
                </a:lnTo>
                <a:lnTo>
                  <a:pt x="187" y="209"/>
                </a:lnTo>
                <a:lnTo>
                  <a:pt x="187" y="204"/>
                </a:lnTo>
                <a:lnTo>
                  <a:pt x="187" y="195"/>
                </a:lnTo>
                <a:lnTo>
                  <a:pt x="182" y="191"/>
                </a:lnTo>
                <a:lnTo>
                  <a:pt x="173" y="191"/>
                </a:lnTo>
                <a:lnTo>
                  <a:pt x="169" y="195"/>
                </a:lnTo>
                <a:lnTo>
                  <a:pt x="164" y="195"/>
                </a:lnTo>
                <a:lnTo>
                  <a:pt x="156" y="191"/>
                </a:lnTo>
                <a:lnTo>
                  <a:pt x="151" y="191"/>
                </a:lnTo>
                <a:lnTo>
                  <a:pt x="142" y="195"/>
                </a:lnTo>
                <a:lnTo>
                  <a:pt x="133" y="195"/>
                </a:lnTo>
                <a:lnTo>
                  <a:pt x="133" y="191"/>
                </a:lnTo>
                <a:lnTo>
                  <a:pt x="133" y="186"/>
                </a:lnTo>
                <a:lnTo>
                  <a:pt x="129" y="182"/>
                </a:lnTo>
                <a:lnTo>
                  <a:pt x="133" y="173"/>
                </a:lnTo>
                <a:lnTo>
                  <a:pt x="142" y="160"/>
                </a:lnTo>
                <a:lnTo>
                  <a:pt x="147" y="151"/>
                </a:lnTo>
                <a:lnTo>
                  <a:pt x="147" y="147"/>
                </a:lnTo>
                <a:lnTo>
                  <a:pt x="142" y="142"/>
                </a:lnTo>
                <a:lnTo>
                  <a:pt x="138" y="142"/>
                </a:lnTo>
                <a:lnTo>
                  <a:pt x="138" y="142"/>
                </a:lnTo>
                <a:lnTo>
                  <a:pt x="129" y="138"/>
                </a:lnTo>
                <a:lnTo>
                  <a:pt x="116" y="151"/>
                </a:lnTo>
                <a:lnTo>
                  <a:pt x="111" y="147"/>
                </a:lnTo>
                <a:lnTo>
                  <a:pt x="98" y="160"/>
                </a:lnTo>
                <a:lnTo>
                  <a:pt x="102" y="151"/>
                </a:lnTo>
                <a:lnTo>
                  <a:pt x="93" y="151"/>
                </a:lnTo>
                <a:lnTo>
                  <a:pt x="85" y="142"/>
                </a:lnTo>
                <a:lnTo>
                  <a:pt x="80" y="133"/>
                </a:lnTo>
                <a:lnTo>
                  <a:pt x="80" y="124"/>
                </a:lnTo>
                <a:lnTo>
                  <a:pt x="80" y="124"/>
                </a:lnTo>
                <a:lnTo>
                  <a:pt x="76" y="116"/>
                </a:lnTo>
                <a:lnTo>
                  <a:pt x="76" y="111"/>
                </a:lnTo>
                <a:lnTo>
                  <a:pt x="71" y="107"/>
                </a:lnTo>
                <a:lnTo>
                  <a:pt x="62" y="107"/>
                </a:lnTo>
                <a:lnTo>
                  <a:pt x="62" y="102"/>
                </a:lnTo>
                <a:lnTo>
                  <a:pt x="62" y="102"/>
                </a:lnTo>
                <a:lnTo>
                  <a:pt x="40" y="98"/>
                </a:lnTo>
                <a:lnTo>
                  <a:pt x="40" y="89"/>
                </a:lnTo>
                <a:lnTo>
                  <a:pt x="45" y="80"/>
                </a:lnTo>
                <a:lnTo>
                  <a:pt x="36" y="80"/>
                </a:lnTo>
                <a:lnTo>
                  <a:pt x="36" y="76"/>
                </a:lnTo>
                <a:lnTo>
                  <a:pt x="45" y="71"/>
                </a:lnTo>
                <a:lnTo>
                  <a:pt x="45" y="67"/>
                </a:lnTo>
                <a:lnTo>
                  <a:pt x="36" y="62"/>
                </a:lnTo>
                <a:lnTo>
                  <a:pt x="22" y="40"/>
                </a:lnTo>
                <a:lnTo>
                  <a:pt x="14" y="36"/>
                </a:lnTo>
                <a:lnTo>
                  <a:pt x="5" y="18"/>
                </a:lnTo>
                <a:lnTo>
                  <a:pt x="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7" name="Freeform 1102">
            <a:extLst>
              <a:ext uri="{FF2B5EF4-FFF2-40B4-BE49-F238E27FC236}">
                <a16:creationId xmlns:a16="http://schemas.microsoft.com/office/drawing/2014/main" id="{A1A6B306-BB4D-43CD-A00E-C085E93C0DB9}"/>
              </a:ext>
            </a:extLst>
          </p:cNvPr>
          <p:cNvSpPr>
            <a:spLocks/>
          </p:cNvSpPr>
          <p:nvPr/>
        </p:nvSpPr>
        <p:spPr bwMode="auto">
          <a:xfrm>
            <a:off x="5889730" y="3630480"/>
            <a:ext cx="333078" cy="276821"/>
          </a:xfrm>
          <a:custGeom>
            <a:avLst/>
            <a:gdLst>
              <a:gd name="T0" fmla="*/ 147 w 373"/>
              <a:gd name="T1" fmla="*/ 13 h 310"/>
              <a:gd name="T2" fmla="*/ 133 w 373"/>
              <a:gd name="T3" fmla="*/ 40 h 310"/>
              <a:gd name="T4" fmla="*/ 138 w 373"/>
              <a:gd name="T5" fmla="*/ 49 h 310"/>
              <a:gd name="T6" fmla="*/ 173 w 373"/>
              <a:gd name="T7" fmla="*/ 44 h 310"/>
              <a:gd name="T8" fmla="*/ 186 w 373"/>
              <a:gd name="T9" fmla="*/ 44 h 310"/>
              <a:gd name="T10" fmla="*/ 209 w 373"/>
              <a:gd name="T11" fmla="*/ 49 h 310"/>
              <a:gd name="T12" fmla="*/ 218 w 373"/>
              <a:gd name="T13" fmla="*/ 71 h 310"/>
              <a:gd name="T14" fmla="*/ 218 w 373"/>
              <a:gd name="T15" fmla="*/ 102 h 310"/>
              <a:gd name="T16" fmla="*/ 244 w 373"/>
              <a:gd name="T17" fmla="*/ 124 h 310"/>
              <a:gd name="T18" fmla="*/ 257 w 373"/>
              <a:gd name="T19" fmla="*/ 133 h 310"/>
              <a:gd name="T20" fmla="*/ 262 w 373"/>
              <a:gd name="T21" fmla="*/ 124 h 310"/>
              <a:gd name="T22" fmla="*/ 280 w 373"/>
              <a:gd name="T23" fmla="*/ 115 h 310"/>
              <a:gd name="T24" fmla="*/ 302 w 373"/>
              <a:gd name="T25" fmla="*/ 111 h 310"/>
              <a:gd name="T26" fmla="*/ 320 w 373"/>
              <a:gd name="T27" fmla="*/ 93 h 310"/>
              <a:gd name="T28" fmla="*/ 328 w 373"/>
              <a:gd name="T29" fmla="*/ 97 h 310"/>
              <a:gd name="T30" fmla="*/ 337 w 373"/>
              <a:gd name="T31" fmla="*/ 102 h 310"/>
              <a:gd name="T32" fmla="*/ 364 w 373"/>
              <a:gd name="T33" fmla="*/ 133 h 310"/>
              <a:gd name="T34" fmla="*/ 360 w 373"/>
              <a:gd name="T35" fmla="*/ 146 h 310"/>
              <a:gd name="T36" fmla="*/ 351 w 373"/>
              <a:gd name="T37" fmla="*/ 182 h 310"/>
              <a:gd name="T38" fmla="*/ 373 w 373"/>
              <a:gd name="T39" fmla="*/ 217 h 310"/>
              <a:gd name="T40" fmla="*/ 360 w 373"/>
              <a:gd name="T41" fmla="*/ 221 h 310"/>
              <a:gd name="T42" fmla="*/ 328 w 373"/>
              <a:gd name="T43" fmla="*/ 221 h 310"/>
              <a:gd name="T44" fmla="*/ 315 w 373"/>
              <a:gd name="T45" fmla="*/ 221 h 310"/>
              <a:gd name="T46" fmla="*/ 311 w 373"/>
              <a:gd name="T47" fmla="*/ 239 h 310"/>
              <a:gd name="T48" fmla="*/ 293 w 373"/>
              <a:gd name="T49" fmla="*/ 239 h 310"/>
              <a:gd name="T50" fmla="*/ 280 w 373"/>
              <a:gd name="T51" fmla="*/ 239 h 310"/>
              <a:gd name="T52" fmla="*/ 271 w 373"/>
              <a:gd name="T53" fmla="*/ 235 h 310"/>
              <a:gd name="T54" fmla="*/ 257 w 373"/>
              <a:gd name="T55" fmla="*/ 244 h 310"/>
              <a:gd name="T56" fmla="*/ 253 w 373"/>
              <a:gd name="T57" fmla="*/ 248 h 310"/>
              <a:gd name="T58" fmla="*/ 253 w 373"/>
              <a:gd name="T59" fmla="*/ 252 h 310"/>
              <a:gd name="T60" fmla="*/ 266 w 373"/>
              <a:gd name="T61" fmla="*/ 257 h 310"/>
              <a:gd name="T62" fmla="*/ 311 w 373"/>
              <a:gd name="T63" fmla="*/ 275 h 310"/>
              <a:gd name="T64" fmla="*/ 306 w 373"/>
              <a:gd name="T65" fmla="*/ 297 h 310"/>
              <a:gd name="T66" fmla="*/ 266 w 373"/>
              <a:gd name="T67" fmla="*/ 306 h 310"/>
              <a:gd name="T68" fmla="*/ 244 w 373"/>
              <a:gd name="T69" fmla="*/ 306 h 310"/>
              <a:gd name="T70" fmla="*/ 226 w 373"/>
              <a:gd name="T71" fmla="*/ 310 h 310"/>
              <a:gd name="T72" fmla="*/ 218 w 373"/>
              <a:gd name="T73" fmla="*/ 292 h 310"/>
              <a:gd name="T74" fmla="*/ 204 w 373"/>
              <a:gd name="T75" fmla="*/ 288 h 310"/>
              <a:gd name="T76" fmla="*/ 178 w 373"/>
              <a:gd name="T77" fmla="*/ 257 h 310"/>
              <a:gd name="T78" fmla="*/ 169 w 373"/>
              <a:gd name="T79" fmla="*/ 235 h 310"/>
              <a:gd name="T80" fmla="*/ 142 w 373"/>
              <a:gd name="T81" fmla="*/ 230 h 310"/>
              <a:gd name="T82" fmla="*/ 142 w 373"/>
              <a:gd name="T83" fmla="*/ 190 h 310"/>
              <a:gd name="T84" fmla="*/ 138 w 373"/>
              <a:gd name="T85" fmla="*/ 190 h 310"/>
              <a:gd name="T86" fmla="*/ 98 w 373"/>
              <a:gd name="T87" fmla="*/ 182 h 310"/>
              <a:gd name="T88" fmla="*/ 58 w 373"/>
              <a:gd name="T89" fmla="*/ 177 h 310"/>
              <a:gd name="T90" fmla="*/ 40 w 373"/>
              <a:gd name="T91" fmla="*/ 159 h 310"/>
              <a:gd name="T92" fmla="*/ 4 w 373"/>
              <a:gd name="T93" fmla="*/ 93 h 310"/>
              <a:gd name="T94" fmla="*/ 31 w 373"/>
              <a:gd name="T95" fmla="*/ 75 h 310"/>
              <a:gd name="T96" fmla="*/ 53 w 373"/>
              <a:gd name="T97" fmla="*/ 80 h 310"/>
              <a:gd name="T98" fmla="*/ 67 w 373"/>
              <a:gd name="T99" fmla="*/ 75 h 310"/>
              <a:gd name="T100" fmla="*/ 89 w 373"/>
              <a:gd name="T101" fmla="*/ 71 h 310"/>
              <a:gd name="T102" fmla="*/ 93 w 373"/>
              <a:gd name="T103" fmla="*/ 40 h 310"/>
              <a:gd name="T104" fmla="*/ 67 w 373"/>
              <a:gd name="T105" fmla="*/ 13 h 310"/>
              <a:gd name="T106" fmla="*/ 107 w 373"/>
              <a:gd name="T10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3" h="310">
                <a:moveTo>
                  <a:pt x="107" y="0"/>
                </a:moveTo>
                <a:lnTo>
                  <a:pt x="115" y="9"/>
                </a:lnTo>
                <a:lnTo>
                  <a:pt x="124" y="9"/>
                </a:lnTo>
                <a:lnTo>
                  <a:pt x="147" y="13"/>
                </a:lnTo>
                <a:lnTo>
                  <a:pt x="151" y="18"/>
                </a:lnTo>
                <a:lnTo>
                  <a:pt x="142" y="26"/>
                </a:lnTo>
                <a:lnTo>
                  <a:pt x="133" y="31"/>
                </a:lnTo>
                <a:lnTo>
                  <a:pt x="133" y="40"/>
                </a:lnTo>
                <a:lnTo>
                  <a:pt x="138" y="49"/>
                </a:lnTo>
                <a:lnTo>
                  <a:pt x="138" y="49"/>
                </a:lnTo>
                <a:lnTo>
                  <a:pt x="138" y="49"/>
                </a:lnTo>
                <a:lnTo>
                  <a:pt x="138" y="49"/>
                </a:lnTo>
                <a:lnTo>
                  <a:pt x="164" y="49"/>
                </a:lnTo>
                <a:lnTo>
                  <a:pt x="173" y="44"/>
                </a:lnTo>
                <a:lnTo>
                  <a:pt x="169" y="44"/>
                </a:lnTo>
                <a:lnTo>
                  <a:pt x="173" y="44"/>
                </a:lnTo>
                <a:lnTo>
                  <a:pt x="173" y="44"/>
                </a:lnTo>
                <a:lnTo>
                  <a:pt x="182" y="44"/>
                </a:lnTo>
                <a:lnTo>
                  <a:pt x="186" y="44"/>
                </a:lnTo>
                <a:lnTo>
                  <a:pt x="186" y="44"/>
                </a:lnTo>
                <a:lnTo>
                  <a:pt x="186" y="44"/>
                </a:lnTo>
                <a:lnTo>
                  <a:pt x="191" y="44"/>
                </a:lnTo>
                <a:lnTo>
                  <a:pt x="204" y="35"/>
                </a:lnTo>
                <a:lnTo>
                  <a:pt x="209" y="49"/>
                </a:lnTo>
                <a:lnTo>
                  <a:pt x="209" y="62"/>
                </a:lnTo>
                <a:lnTo>
                  <a:pt x="213" y="62"/>
                </a:lnTo>
                <a:lnTo>
                  <a:pt x="213" y="71"/>
                </a:lnTo>
                <a:lnTo>
                  <a:pt x="218" y="71"/>
                </a:lnTo>
                <a:lnTo>
                  <a:pt x="218" y="75"/>
                </a:lnTo>
                <a:lnTo>
                  <a:pt x="218" y="84"/>
                </a:lnTo>
                <a:lnTo>
                  <a:pt x="213" y="97"/>
                </a:lnTo>
                <a:lnTo>
                  <a:pt x="218" y="102"/>
                </a:lnTo>
                <a:lnTo>
                  <a:pt x="222" y="106"/>
                </a:lnTo>
                <a:lnTo>
                  <a:pt x="218" y="111"/>
                </a:lnTo>
                <a:lnTo>
                  <a:pt x="226" y="115"/>
                </a:lnTo>
                <a:lnTo>
                  <a:pt x="244" y="124"/>
                </a:lnTo>
                <a:lnTo>
                  <a:pt x="249" y="128"/>
                </a:lnTo>
                <a:lnTo>
                  <a:pt x="249" y="133"/>
                </a:lnTo>
                <a:lnTo>
                  <a:pt x="253" y="133"/>
                </a:lnTo>
                <a:lnTo>
                  <a:pt x="257" y="133"/>
                </a:lnTo>
                <a:lnTo>
                  <a:pt x="257" y="133"/>
                </a:lnTo>
                <a:lnTo>
                  <a:pt x="262" y="128"/>
                </a:lnTo>
                <a:lnTo>
                  <a:pt x="257" y="128"/>
                </a:lnTo>
                <a:lnTo>
                  <a:pt x="262" y="124"/>
                </a:lnTo>
                <a:lnTo>
                  <a:pt x="266" y="119"/>
                </a:lnTo>
                <a:lnTo>
                  <a:pt x="271" y="119"/>
                </a:lnTo>
                <a:lnTo>
                  <a:pt x="275" y="115"/>
                </a:lnTo>
                <a:lnTo>
                  <a:pt x="280" y="115"/>
                </a:lnTo>
                <a:lnTo>
                  <a:pt x="280" y="115"/>
                </a:lnTo>
                <a:lnTo>
                  <a:pt x="284" y="115"/>
                </a:lnTo>
                <a:lnTo>
                  <a:pt x="289" y="111"/>
                </a:lnTo>
                <a:lnTo>
                  <a:pt x="302" y="111"/>
                </a:lnTo>
                <a:lnTo>
                  <a:pt x="311" y="111"/>
                </a:lnTo>
                <a:lnTo>
                  <a:pt x="311" y="102"/>
                </a:lnTo>
                <a:lnTo>
                  <a:pt x="315" y="97"/>
                </a:lnTo>
                <a:lnTo>
                  <a:pt x="320" y="93"/>
                </a:lnTo>
                <a:lnTo>
                  <a:pt x="320" y="93"/>
                </a:lnTo>
                <a:lnTo>
                  <a:pt x="328" y="93"/>
                </a:lnTo>
                <a:lnTo>
                  <a:pt x="333" y="93"/>
                </a:lnTo>
                <a:lnTo>
                  <a:pt x="328" y="97"/>
                </a:lnTo>
                <a:lnTo>
                  <a:pt x="328" y="97"/>
                </a:lnTo>
                <a:lnTo>
                  <a:pt x="333" y="102"/>
                </a:lnTo>
                <a:lnTo>
                  <a:pt x="337" y="102"/>
                </a:lnTo>
                <a:lnTo>
                  <a:pt x="337" y="102"/>
                </a:lnTo>
                <a:lnTo>
                  <a:pt x="346" y="102"/>
                </a:lnTo>
                <a:lnTo>
                  <a:pt x="355" y="111"/>
                </a:lnTo>
                <a:lnTo>
                  <a:pt x="360" y="119"/>
                </a:lnTo>
                <a:lnTo>
                  <a:pt x="364" y="133"/>
                </a:lnTo>
                <a:lnTo>
                  <a:pt x="364" y="133"/>
                </a:lnTo>
                <a:lnTo>
                  <a:pt x="368" y="137"/>
                </a:lnTo>
                <a:lnTo>
                  <a:pt x="364" y="142"/>
                </a:lnTo>
                <a:lnTo>
                  <a:pt x="360" y="146"/>
                </a:lnTo>
                <a:lnTo>
                  <a:pt x="355" y="155"/>
                </a:lnTo>
                <a:lnTo>
                  <a:pt x="355" y="168"/>
                </a:lnTo>
                <a:lnTo>
                  <a:pt x="351" y="177"/>
                </a:lnTo>
                <a:lnTo>
                  <a:pt x="351" y="182"/>
                </a:lnTo>
                <a:lnTo>
                  <a:pt x="360" y="190"/>
                </a:lnTo>
                <a:lnTo>
                  <a:pt x="360" y="195"/>
                </a:lnTo>
                <a:lnTo>
                  <a:pt x="368" y="208"/>
                </a:lnTo>
                <a:lnTo>
                  <a:pt x="373" y="217"/>
                </a:lnTo>
                <a:lnTo>
                  <a:pt x="373" y="217"/>
                </a:lnTo>
                <a:lnTo>
                  <a:pt x="368" y="217"/>
                </a:lnTo>
                <a:lnTo>
                  <a:pt x="364" y="221"/>
                </a:lnTo>
                <a:lnTo>
                  <a:pt x="360" y="221"/>
                </a:lnTo>
                <a:lnTo>
                  <a:pt x="346" y="221"/>
                </a:lnTo>
                <a:lnTo>
                  <a:pt x="337" y="217"/>
                </a:lnTo>
                <a:lnTo>
                  <a:pt x="333" y="217"/>
                </a:lnTo>
                <a:lnTo>
                  <a:pt x="328" y="221"/>
                </a:lnTo>
                <a:lnTo>
                  <a:pt x="324" y="221"/>
                </a:lnTo>
                <a:lnTo>
                  <a:pt x="320" y="217"/>
                </a:lnTo>
                <a:lnTo>
                  <a:pt x="315" y="221"/>
                </a:lnTo>
                <a:lnTo>
                  <a:pt x="315" y="221"/>
                </a:lnTo>
                <a:lnTo>
                  <a:pt x="315" y="235"/>
                </a:lnTo>
                <a:lnTo>
                  <a:pt x="315" y="235"/>
                </a:lnTo>
                <a:lnTo>
                  <a:pt x="315" y="239"/>
                </a:lnTo>
                <a:lnTo>
                  <a:pt x="311" y="239"/>
                </a:lnTo>
                <a:lnTo>
                  <a:pt x="306" y="244"/>
                </a:lnTo>
                <a:lnTo>
                  <a:pt x="302" y="239"/>
                </a:lnTo>
                <a:lnTo>
                  <a:pt x="297" y="239"/>
                </a:lnTo>
                <a:lnTo>
                  <a:pt x="293" y="239"/>
                </a:lnTo>
                <a:lnTo>
                  <a:pt x="289" y="244"/>
                </a:lnTo>
                <a:lnTo>
                  <a:pt x="284" y="244"/>
                </a:lnTo>
                <a:lnTo>
                  <a:pt x="284" y="239"/>
                </a:lnTo>
                <a:lnTo>
                  <a:pt x="280" y="239"/>
                </a:lnTo>
                <a:lnTo>
                  <a:pt x="275" y="235"/>
                </a:lnTo>
                <a:lnTo>
                  <a:pt x="271" y="230"/>
                </a:lnTo>
                <a:lnTo>
                  <a:pt x="271" y="230"/>
                </a:lnTo>
                <a:lnTo>
                  <a:pt x="271" y="235"/>
                </a:lnTo>
                <a:lnTo>
                  <a:pt x="271" y="239"/>
                </a:lnTo>
                <a:lnTo>
                  <a:pt x="262" y="239"/>
                </a:lnTo>
                <a:lnTo>
                  <a:pt x="257" y="244"/>
                </a:lnTo>
                <a:lnTo>
                  <a:pt x="257" y="244"/>
                </a:lnTo>
                <a:lnTo>
                  <a:pt x="257" y="244"/>
                </a:lnTo>
                <a:lnTo>
                  <a:pt x="253" y="244"/>
                </a:lnTo>
                <a:lnTo>
                  <a:pt x="253" y="248"/>
                </a:lnTo>
                <a:lnTo>
                  <a:pt x="253" y="248"/>
                </a:lnTo>
                <a:lnTo>
                  <a:pt x="249" y="252"/>
                </a:lnTo>
                <a:lnTo>
                  <a:pt x="249" y="252"/>
                </a:lnTo>
                <a:lnTo>
                  <a:pt x="249" y="252"/>
                </a:lnTo>
                <a:lnTo>
                  <a:pt x="253" y="252"/>
                </a:lnTo>
                <a:lnTo>
                  <a:pt x="257" y="257"/>
                </a:lnTo>
                <a:lnTo>
                  <a:pt x="262" y="252"/>
                </a:lnTo>
                <a:lnTo>
                  <a:pt x="262" y="257"/>
                </a:lnTo>
                <a:lnTo>
                  <a:pt x="266" y="257"/>
                </a:lnTo>
                <a:lnTo>
                  <a:pt x="280" y="261"/>
                </a:lnTo>
                <a:lnTo>
                  <a:pt x="297" y="266"/>
                </a:lnTo>
                <a:lnTo>
                  <a:pt x="315" y="270"/>
                </a:lnTo>
                <a:lnTo>
                  <a:pt x="311" y="275"/>
                </a:lnTo>
                <a:lnTo>
                  <a:pt x="306" y="279"/>
                </a:lnTo>
                <a:lnTo>
                  <a:pt x="306" y="284"/>
                </a:lnTo>
                <a:lnTo>
                  <a:pt x="306" y="292"/>
                </a:lnTo>
                <a:lnTo>
                  <a:pt x="306" y="297"/>
                </a:lnTo>
                <a:lnTo>
                  <a:pt x="289" y="301"/>
                </a:lnTo>
                <a:lnTo>
                  <a:pt x="275" y="301"/>
                </a:lnTo>
                <a:lnTo>
                  <a:pt x="271" y="301"/>
                </a:lnTo>
                <a:lnTo>
                  <a:pt x="266" y="306"/>
                </a:lnTo>
                <a:lnTo>
                  <a:pt x="262" y="306"/>
                </a:lnTo>
                <a:lnTo>
                  <a:pt x="249" y="310"/>
                </a:lnTo>
                <a:lnTo>
                  <a:pt x="244" y="306"/>
                </a:lnTo>
                <a:lnTo>
                  <a:pt x="244" y="306"/>
                </a:lnTo>
                <a:lnTo>
                  <a:pt x="240" y="297"/>
                </a:lnTo>
                <a:lnTo>
                  <a:pt x="231" y="306"/>
                </a:lnTo>
                <a:lnTo>
                  <a:pt x="226" y="310"/>
                </a:lnTo>
                <a:lnTo>
                  <a:pt x="226" y="310"/>
                </a:lnTo>
                <a:lnTo>
                  <a:pt x="222" y="301"/>
                </a:lnTo>
                <a:lnTo>
                  <a:pt x="218" y="301"/>
                </a:lnTo>
                <a:lnTo>
                  <a:pt x="218" y="297"/>
                </a:lnTo>
                <a:lnTo>
                  <a:pt x="218" y="292"/>
                </a:lnTo>
                <a:lnTo>
                  <a:pt x="218" y="292"/>
                </a:lnTo>
                <a:lnTo>
                  <a:pt x="218" y="292"/>
                </a:lnTo>
                <a:lnTo>
                  <a:pt x="209" y="292"/>
                </a:lnTo>
                <a:lnTo>
                  <a:pt x="204" y="288"/>
                </a:lnTo>
                <a:lnTo>
                  <a:pt x="186" y="279"/>
                </a:lnTo>
                <a:lnTo>
                  <a:pt x="186" y="275"/>
                </a:lnTo>
                <a:lnTo>
                  <a:pt x="182" y="270"/>
                </a:lnTo>
                <a:lnTo>
                  <a:pt x="178" y="257"/>
                </a:lnTo>
                <a:lnTo>
                  <a:pt x="178" y="248"/>
                </a:lnTo>
                <a:lnTo>
                  <a:pt x="173" y="244"/>
                </a:lnTo>
                <a:lnTo>
                  <a:pt x="173" y="244"/>
                </a:lnTo>
                <a:lnTo>
                  <a:pt x="169" y="235"/>
                </a:lnTo>
                <a:lnTo>
                  <a:pt x="151" y="239"/>
                </a:lnTo>
                <a:lnTo>
                  <a:pt x="151" y="239"/>
                </a:lnTo>
                <a:lnTo>
                  <a:pt x="142" y="235"/>
                </a:lnTo>
                <a:lnTo>
                  <a:pt x="142" y="230"/>
                </a:lnTo>
                <a:lnTo>
                  <a:pt x="142" y="221"/>
                </a:lnTo>
                <a:lnTo>
                  <a:pt x="142" y="217"/>
                </a:lnTo>
                <a:lnTo>
                  <a:pt x="147" y="199"/>
                </a:lnTo>
                <a:lnTo>
                  <a:pt x="142" y="190"/>
                </a:lnTo>
                <a:lnTo>
                  <a:pt x="147" y="190"/>
                </a:lnTo>
                <a:lnTo>
                  <a:pt x="147" y="190"/>
                </a:lnTo>
                <a:lnTo>
                  <a:pt x="142" y="190"/>
                </a:lnTo>
                <a:lnTo>
                  <a:pt x="138" y="190"/>
                </a:lnTo>
                <a:lnTo>
                  <a:pt x="124" y="177"/>
                </a:lnTo>
                <a:lnTo>
                  <a:pt x="115" y="177"/>
                </a:lnTo>
                <a:lnTo>
                  <a:pt x="107" y="173"/>
                </a:lnTo>
                <a:lnTo>
                  <a:pt x="98" y="182"/>
                </a:lnTo>
                <a:lnTo>
                  <a:pt x="80" y="186"/>
                </a:lnTo>
                <a:lnTo>
                  <a:pt x="71" y="177"/>
                </a:lnTo>
                <a:lnTo>
                  <a:pt x="67" y="177"/>
                </a:lnTo>
                <a:lnTo>
                  <a:pt x="58" y="177"/>
                </a:lnTo>
                <a:lnTo>
                  <a:pt x="58" y="177"/>
                </a:lnTo>
                <a:lnTo>
                  <a:pt x="44" y="173"/>
                </a:lnTo>
                <a:lnTo>
                  <a:pt x="40" y="168"/>
                </a:lnTo>
                <a:lnTo>
                  <a:pt x="40" y="159"/>
                </a:lnTo>
                <a:lnTo>
                  <a:pt x="36" y="151"/>
                </a:lnTo>
                <a:lnTo>
                  <a:pt x="27" y="124"/>
                </a:lnTo>
                <a:lnTo>
                  <a:pt x="13" y="97"/>
                </a:lnTo>
                <a:lnTo>
                  <a:pt x="4" y="93"/>
                </a:lnTo>
                <a:lnTo>
                  <a:pt x="0" y="88"/>
                </a:lnTo>
                <a:lnTo>
                  <a:pt x="18" y="88"/>
                </a:lnTo>
                <a:lnTo>
                  <a:pt x="27" y="80"/>
                </a:lnTo>
                <a:lnTo>
                  <a:pt x="31" y="75"/>
                </a:lnTo>
                <a:lnTo>
                  <a:pt x="36" y="75"/>
                </a:lnTo>
                <a:lnTo>
                  <a:pt x="44" y="80"/>
                </a:lnTo>
                <a:lnTo>
                  <a:pt x="49" y="80"/>
                </a:lnTo>
                <a:lnTo>
                  <a:pt x="53" y="80"/>
                </a:lnTo>
                <a:lnTo>
                  <a:pt x="49" y="75"/>
                </a:lnTo>
                <a:lnTo>
                  <a:pt x="58" y="71"/>
                </a:lnTo>
                <a:lnTo>
                  <a:pt x="62" y="71"/>
                </a:lnTo>
                <a:lnTo>
                  <a:pt x="67" y="75"/>
                </a:lnTo>
                <a:lnTo>
                  <a:pt x="71" y="80"/>
                </a:lnTo>
                <a:lnTo>
                  <a:pt x="76" y="80"/>
                </a:lnTo>
                <a:lnTo>
                  <a:pt x="80" y="71"/>
                </a:lnTo>
                <a:lnTo>
                  <a:pt x="89" y="71"/>
                </a:lnTo>
                <a:lnTo>
                  <a:pt x="93" y="57"/>
                </a:lnTo>
                <a:lnTo>
                  <a:pt x="89" y="53"/>
                </a:lnTo>
                <a:lnTo>
                  <a:pt x="93" y="44"/>
                </a:lnTo>
                <a:lnTo>
                  <a:pt x="93" y="40"/>
                </a:lnTo>
                <a:lnTo>
                  <a:pt x="76" y="31"/>
                </a:lnTo>
                <a:lnTo>
                  <a:pt x="71" y="26"/>
                </a:lnTo>
                <a:lnTo>
                  <a:pt x="71" y="18"/>
                </a:lnTo>
                <a:lnTo>
                  <a:pt x="67" y="13"/>
                </a:lnTo>
                <a:lnTo>
                  <a:pt x="76" y="0"/>
                </a:lnTo>
                <a:lnTo>
                  <a:pt x="80" y="0"/>
                </a:lnTo>
                <a:lnTo>
                  <a:pt x="102" y="4"/>
                </a:lnTo>
                <a:lnTo>
                  <a:pt x="107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8" name="Freeform 1103">
            <a:extLst>
              <a:ext uri="{FF2B5EF4-FFF2-40B4-BE49-F238E27FC236}">
                <a16:creationId xmlns:a16="http://schemas.microsoft.com/office/drawing/2014/main" id="{6F762587-C3B3-424F-97D5-40681FFF419D}"/>
              </a:ext>
            </a:extLst>
          </p:cNvPr>
          <p:cNvSpPr>
            <a:spLocks/>
          </p:cNvSpPr>
          <p:nvPr/>
        </p:nvSpPr>
        <p:spPr bwMode="auto">
          <a:xfrm>
            <a:off x="5889730" y="3630480"/>
            <a:ext cx="333078" cy="276821"/>
          </a:xfrm>
          <a:custGeom>
            <a:avLst/>
            <a:gdLst>
              <a:gd name="T0" fmla="*/ 147 w 373"/>
              <a:gd name="T1" fmla="*/ 13 h 310"/>
              <a:gd name="T2" fmla="*/ 133 w 373"/>
              <a:gd name="T3" fmla="*/ 40 h 310"/>
              <a:gd name="T4" fmla="*/ 138 w 373"/>
              <a:gd name="T5" fmla="*/ 49 h 310"/>
              <a:gd name="T6" fmla="*/ 173 w 373"/>
              <a:gd name="T7" fmla="*/ 44 h 310"/>
              <a:gd name="T8" fmla="*/ 186 w 373"/>
              <a:gd name="T9" fmla="*/ 44 h 310"/>
              <a:gd name="T10" fmla="*/ 209 w 373"/>
              <a:gd name="T11" fmla="*/ 49 h 310"/>
              <a:gd name="T12" fmla="*/ 218 w 373"/>
              <a:gd name="T13" fmla="*/ 71 h 310"/>
              <a:gd name="T14" fmla="*/ 218 w 373"/>
              <a:gd name="T15" fmla="*/ 102 h 310"/>
              <a:gd name="T16" fmla="*/ 244 w 373"/>
              <a:gd name="T17" fmla="*/ 124 h 310"/>
              <a:gd name="T18" fmla="*/ 257 w 373"/>
              <a:gd name="T19" fmla="*/ 133 h 310"/>
              <a:gd name="T20" fmla="*/ 262 w 373"/>
              <a:gd name="T21" fmla="*/ 124 h 310"/>
              <a:gd name="T22" fmla="*/ 280 w 373"/>
              <a:gd name="T23" fmla="*/ 115 h 310"/>
              <a:gd name="T24" fmla="*/ 302 w 373"/>
              <a:gd name="T25" fmla="*/ 111 h 310"/>
              <a:gd name="T26" fmla="*/ 320 w 373"/>
              <a:gd name="T27" fmla="*/ 93 h 310"/>
              <a:gd name="T28" fmla="*/ 328 w 373"/>
              <a:gd name="T29" fmla="*/ 97 h 310"/>
              <a:gd name="T30" fmla="*/ 337 w 373"/>
              <a:gd name="T31" fmla="*/ 102 h 310"/>
              <a:gd name="T32" fmla="*/ 364 w 373"/>
              <a:gd name="T33" fmla="*/ 133 h 310"/>
              <a:gd name="T34" fmla="*/ 360 w 373"/>
              <a:gd name="T35" fmla="*/ 146 h 310"/>
              <a:gd name="T36" fmla="*/ 351 w 373"/>
              <a:gd name="T37" fmla="*/ 182 h 310"/>
              <a:gd name="T38" fmla="*/ 373 w 373"/>
              <a:gd name="T39" fmla="*/ 217 h 310"/>
              <a:gd name="T40" fmla="*/ 360 w 373"/>
              <a:gd name="T41" fmla="*/ 221 h 310"/>
              <a:gd name="T42" fmla="*/ 328 w 373"/>
              <a:gd name="T43" fmla="*/ 221 h 310"/>
              <a:gd name="T44" fmla="*/ 315 w 373"/>
              <a:gd name="T45" fmla="*/ 221 h 310"/>
              <a:gd name="T46" fmla="*/ 311 w 373"/>
              <a:gd name="T47" fmla="*/ 239 h 310"/>
              <a:gd name="T48" fmla="*/ 293 w 373"/>
              <a:gd name="T49" fmla="*/ 239 h 310"/>
              <a:gd name="T50" fmla="*/ 280 w 373"/>
              <a:gd name="T51" fmla="*/ 239 h 310"/>
              <a:gd name="T52" fmla="*/ 271 w 373"/>
              <a:gd name="T53" fmla="*/ 235 h 310"/>
              <a:gd name="T54" fmla="*/ 257 w 373"/>
              <a:gd name="T55" fmla="*/ 244 h 310"/>
              <a:gd name="T56" fmla="*/ 253 w 373"/>
              <a:gd name="T57" fmla="*/ 248 h 310"/>
              <a:gd name="T58" fmla="*/ 253 w 373"/>
              <a:gd name="T59" fmla="*/ 252 h 310"/>
              <a:gd name="T60" fmla="*/ 266 w 373"/>
              <a:gd name="T61" fmla="*/ 257 h 310"/>
              <a:gd name="T62" fmla="*/ 311 w 373"/>
              <a:gd name="T63" fmla="*/ 275 h 310"/>
              <a:gd name="T64" fmla="*/ 306 w 373"/>
              <a:gd name="T65" fmla="*/ 297 h 310"/>
              <a:gd name="T66" fmla="*/ 266 w 373"/>
              <a:gd name="T67" fmla="*/ 306 h 310"/>
              <a:gd name="T68" fmla="*/ 244 w 373"/>
              <a:gd name="T69" fmla="*/ 306 h 310"/>
              <a:gd name="T70" fmla="*/ 226 w 373"/>
              <a:gd name="T71" fmla="*/ 310 h 310"/>
              <a:gd name="T72" fmla="*/ 218 w 373"/>
              <a:gd name="T73" fmla="*/ 292 h 310"/>
              <a:gd name="T74" fmla="*/ 204 w 373"/>
              <a:gd name="T75" fmla="*/ 288 h 310"/>
              <a:gd name="T76" fmla="*/ 178 w 373"/>
              <a:gd name="T77" fmla="*/ 257 h 310"/>
              <a:gd name="T78" fmla="*/ 169 w 373"/>
              <a:gd name="T79" fmla="*/ 235 h 310"/>
              <a:gd name="T80" fmla="*/ 142 w 373"/>
              <a:gd name="T81" fmla="*/ 230 h 310"/>
              <a:gd name="T82" fmla="*/ 142 w 373"/>
              <a:gd name="T83" fmla="*/ 190 h 310"/>
              <a:gd name="T84" fmla="*/ 138 w 373"/>
              <a:gd name="T85" fmla="*/ 190 h 310"/>
              <a:gd name="T86" fmla="*/ 98 w 373"/>
              <a:gd name="T87" fmla="*/ 182 h 310"/>
              <a:gd name="T88" fmla="*/ 58 w 373"/>
              <a:gd name="T89" fmla="*/ 177 h 310"/>
              <a:gd name="T90" fmla="*/ 40 w 373"/>
              <a:gd name="T91" fmla="*/ 159 h 310"/>
              <a:gd name="T92" fmla="*/ 4 w 373"/>
              <a:gd name="T93" fmla="*/ 93 h 310"/>
              <a:gd name="T94" fmla="*/ 31 w 373"/>
              <a:gd name="T95" fmla="*/ 75 h 310"/>
              <a:gd name="T96" fmla="*/ 53 w 373"/>
              <a:gd name="T97" fmla="*/ 80 h 310"/>
              <a:gd name="T98" fmla="*/ 67 w 373"/>
              <a:gd name="T99" fmla="*/ 75 h 310"/>
              <a:gd name="T100" fmla="*/ 89 w 373"/>
              <a:gd name="T101" fmla="*/ 71 h 310"/>
              <a:gd name="T102" fmla="*/ 93 w 373"/>
              <a:gd name="T103" fmla="*/ 40 h 310"/>
              <a:gd name="T104" fmla="*/ 67 w 373"/>
              <a:gd name="T105" fmla="*/ 13 h 310"/>
              <a:gd name="T106" fmla="*/ 107 w 373"/>
              <a:gd name="T10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3" h="310">
                <a:moveTo>
                  <a:pt x="107" y="0"/>
                </a:moveTo>
                <a:lnTo>
                  <a:pt x="115" y="9"/>
                </a:lnTo>
                <a:lnTo>
                  <a:pt x="124" y="9"/>
                </a:lnTo>
                <a:lnTo>
                  <a:pt x="147" y="13"/>
                </a:lnTo>
                <a:lnTo>
                  <a:pt x="151" y="18"/>
                </a:lnTo>
                <a:lnTo>
                  <a:pt x="142" y="26"/>
                </a:lnTo>
                <a:lnTo>
                  <a:pt x="133" y="31"/>
                </a:lnTo>
                <a:lnTo>
                  <a:pt x="133" y="40"/>
                </a:lnTo>
                <a:lnTo>
                  <a:pt x="138" y="49"/>
                </a:lnTo>
                <a:lnTo>
                  <a:pt x="138" y="49"/>
                </a:lnTo>
                <a:lnTo>
                  <a:pt x="138" y="49"/>
                </a:lnTo>
                <a:lnTo>
                  <a:pt x="138" y="49"/>
                </a:lnTo>
                <a:lnTo>
                  <a:pt x="164" y="49"/>
                </a:lnTo>
                <a:lnTo>
                  <a:pt x="173" y="44"/>
                </a:lnTo>
                <a:lnTo>
                  <a:pt x="169" y="44"/>
                </a:lnTo>
                <a:lnTo>
                  <a:pt x="173" y="44"/>
                </a:lnTo>
                <a:lnTo>
                  <a:pt x="173" y="44"/>
                </a:lnTo>
                <a:lnTo>
                  <a:pt x="182" y="44"/>
                </a:lnTo>
                <a:lnTo>
                  <a:pt x="186" y="44"/>
                </a:lnTo>
                <a:lnTo>
                  <a:pt x="186" y="44"/>
                </a:lnTo>
                <a:lnTo>
                  <a:pt x="186" y="44"/>
                </a:lnTo>
                <a:lnTo>
                  <a:pt x="191" y="44"/>
                </a:lnTo>
                <a:lnTo>
                  <a:pt x="204" y="35"/>
                </a:lnTo>
                <a:lnTo>
                  <a:pt x="209" y="49"/>
                </a:lnTo>
                <a:lnTo>
                  <a:pt x="209" y="62"/>
                </a:lnTo>
                <a:lnTo>
                  <a:pt x="213" y="62"/>
                </a:lnTo>
                <a:lnTo>
                  <a:pt x="213" y="71"/>
                </a:lnTo>
                <a:lnTo>
                  <a:pt x="218" y="71"/>
                </a:lnTo>
                <a:lnTo>
                  <a:pt x="218" y="75"/>
                </a:lnTo>
                <a:lnTo>
                  <a:pt x="218" y="84"/>
                </a:lnTo>
                <a:lnTo>
                  <a:pt x="213" y="97"/>
                </a:lnTo>
                <a:lnTo>
                  <a:pt x="218" y="102"/>
                </a:lnTo>
                <a:lnTo>
                  <a:pt x="222" y="106"/>
                </a:lnTo>
                <a:lnTo>
                  <a:pt x="218" y="111"/>
                </a:lnTo>
                <a:lnTo>
                  <a:pt x="226" y="115"/>
                </a:lnTo>
                <a:lnTo>
                  <a:pt x="244" y="124"/>
                </a:lnTo>
                <a:lnTo>
                  <a:pt x="249" y="128"/>
                </a:lnTo>
                <a:lnTo>
                  <a:pt x="249" y="133"/>
                </a:lnTo>
                <a:lnTo>
                  <a:pt x="253" y="133"/>
                </a:lnTo>
                <a:lnTo>
                  <a:pt x="257" y="133"/>
                </a:lnTo>
                <a:lnTo>
                  <a:pt x="257" y="133"/>
                </a:lnTo>
                <a:lnTo>
                  <a:pt x="262" y="128"/>
                </a:lnTo>
                <a:lnTo>
                  <a:pt x="257" y="128"/>
                </a:lnTo>
                <a:lnTo>
                  <a:pt x="262" y="124"/>
                </a:lnTo>
                <a:lnTo>
                  <a:pt x="266" y="119"/>
                </a:lnTo>
                <a:lnTo>
                  <a:pt x="271" y="119"/>
                </a:lnTo>
                <a:lnTo>
                  <a:pt x="275" y="115"/>
                </a:lnTo>
                <a:lnTo>
                  <a:pt x="280" y="115"/>
                </a:lnTo>
                <a:lnTo>
                  <a:pt x="280" y="115"/>
                </a:lnTo>
                <a:lnTo>
                  <a:pt x="284" y="115"/>
                </a:lnTo>
                <a:lnTo>
                  <a:pt x="289" y="111"/>
                </a:lnTo>
                <a:lnTo>
                  <a:pt x="302" y="111"/>
                </a:lnTo>
                <a:lnTo>
                  <a:pt x="311" y="111"/>
                </a:lnTo>
                <a:lnTo>
                  <a:pt x="311" y="102"/>
                </a:lnTo>
                <a:lnTo>
                  <a:pt x="315" y="97"/>
                </a:lnTo>
                <a:lnTo>
                  <a:pt x="320" y="93"/>
                </a:lnTo>
                <a:lnTo>
                  <a:pt x="320" y="93"/>
                </a:lnTo>
                <a:lnTo>
                  <a:pt x="328" y="93"/>
                </a:lnTo>
                <a:lnTo>
                  <a:pt x="333" y="93"/>
                </a:lnTo>
                <a:lnTo>
                  <a:pt x="328" y="97"/>
                </a:lnTo>
                <a:lnTo>
                  <a:pt x="328" y="97"/>
                </a:lnTo>
                <a:lnTo>
                  <a:pt x="333" y="102"/>
                </a:lnTo>
                <a:lnTo>
                  <a:pt x="337" y="102"/>
                </a:lnTo>
                <a:lnTo>
                  <a:pt x="337" y="102"/>
                </a:lnTo>
                <a:lnTo>
                  <a:pt x="346" y="102"/>
                </a:lnTo>
                <a:lnTo>
                  <a:pt x="355" y="111"/>
                </a:lnTo>
                <a:lnTo>
                  <a:pt x="360" y="119"/>
                </a:lnTo>
                <a:lnTo>
                  <a:pt x="364" y="133"/>
                </a:lnTo>
                <a:lnTo>
                  <a:pt x="364" y="133"/>
                </a:lnTo>
                <a:lnTo>
                  <a:pt x="368" y="137"/>
                </a:lnTo>
                <a:lnTo>
                  <a:pt x="364" y="142"/>
                </a:lnTo>
                <a:lnTo>
                  <a:pt x="360" y="146"/>
                </a:lnTo>
                <a:lnTo>
                  <a:pt x="355" y="155"/>
                </a:lnTo>
                <a:lnTo>
                  <a:pt x="355" y="168"/>
                </a:lnTo>
                <a:lnTo>
                  <a:pt x="351" y="177"/>
                </a:lnTo>
                <a:lnTo>
                  <a:pt x="351" y="182"/>
                </a:lnTo>
                <a:lnTo>
                  <a:pt x="360" y="190"/>
                </a:lnTo>
                <a:lnTo>
                  <a:pt x="360" y="195"/>
                </a:lnTo>
                <a:lnTo>
                  <a:pt x="368" y="208"/>
                </a:lnTo>
                <a:lnTo>
                  <a:pt x="373" y="217"/>
                </a:lnTo>
                <a:lnTo>
                  <a:pt x="373" y="217"/>
                </a:lnTo>
                <a:lnTo>
                  <a:pt x="368" y="217"/>
                </a:lnTo>
                <a:lnTo>
                  <a:pt x="364" y="221"/>
                </a:lnTo>
                <a:lnTo>
                  <a:pt x="360" y="221"/>
                </a:lnTo>
                <a:lnTo>
                  <a:pt x="346" y="221"/>
                </a:lnTo>
                <a:lnTo>
                  <a:pt x="337" y="217"/>
                </a:lnTo>
                <a:lnTo>
                  <a:pt x="333" y="217"/>
                </a:lnTo>
                <a:lnTo>
                  <a:pt x="328" y="221"/>
                </a:lnTo>
                <a:lnTo>
                  <a:pt x="324" y="221"/>
                </a:lnTo>
                <a:lnTo>
                  <a:pt x="320" y="217"/>
                </a:lnTo>
                <a:lnTo>
                  <a:pt x="315" y="221"/>
                </a:lnTo>
                <a:lnTo>
                  <a:pt x="315" y="221"/>
                </a:lnTo>
                <a:lnTo>
                  <a:pt x="315" y="235"/>
                </a:lnTo>
                <a:lnTo>
                  <a:pt x="315" y="235"/>
                </a:lnTo>
                <a:lnTo>
                  <a:pt x="315" y="239"/>
                </a:lnTo>
                <a:lnTo>
                  <a:pt x="311" y="239"/>
                </a:lnTo>
                <a:lnTo>
                  <a:pt x="306" y="244"/>
                </a:lnTo>
                <a:lnTo>
                  <a:pt x="302" y="239"/>
                </a:lnTo>
                <a:lnTo>
                  <a:pt x="297" y="239"/>
                </a:lnTo>
                <a:lnTo>
                  <a:pt x="293" y="239"/>
                </a:lnTo>
                <a:lnTo>
                  <a:pt x="289" y="244"/>
                </a:lnTo>
                <a:lnTo>
                  <a:pt x="284" y="244"/>
                </a:lnTo>
                <a:lnTo>
                  <a:pt x="284" y="239"/>
                </a:lnTo>
                <a:lnTo>
                  <a:pt x="280" y="239"/>
                </a:lnTo>
                <a:lnTo>
                  <a:pt x="275" y="235"/>
                </a:lnTo>
                <a:lnTo>
                  <a:pt x="271" y="230"/>
                </a:lnTo>
                <a:lnTo>
                  <a:pt x="271" y="230"/>
                </a:lnTo>
                <a:lnTo>
                  <a:pt x="271" y="235"/>
                </a:lnTo>
                <a:lnTo>
                  <a:pt x="271" y="239"/>
                </a:lnTo>
                <a:lnTo>
                  <a:pt x="262" y="239"/>
                </a:lnTo>
                <a:lnTo>
                  <a:pt x="257" y="244"/>
                </a:lnTo>
                <a:lnTo>
                  <a:pt x="257" y="244"/>
                </a:lnTo>
                <a:lnTo>
                  <a:pt x="257" y="244"/>
                </a:lnTo>
                <a:lnTo>
                  <a:pt x="253" y="244"/>
                </a:lnTo>
                <a:lnTo>
                  <a:pt x="253" y="248"/>
                </a:lnTo>
                <a:lnTo>
                  <a:pt x="253" y="248"/>
                </a:lnTo>
                <a:lnTo>
                  <a:pt x="249" y="252"/>
                </a:lnTo>
                <a:lnTo>
                  <a:pt x="249" y="252"/>
                </a:lnTo>
                <a:lnTo>
                  <a:pt x="249" y="252"/>
                </a:lnTo>
                <a:lnTo>
                  <a:pt x="253" y="252"/>
                </a:lnTo>
                <a:lnTo>
                  <a:pt x="257" y="257"/>
                </a:lnTo>
                <a:lnTo>
                  <a:pt x="262" y="252"/>
                </a:lnTo>
                <a:lnTo>
                  <a:pt x="262" y="257"/>
                </a:lnTo>
                <a:lnTo>
                  <a:pt x="266" y="257"/>
                </a:lnTo>
                <a:lnTo>
                  <a:pt x="280" y="261"/>
                </a:lnTo>
                <a:lnTo>
                  <a:pt x="297" y="266"/>
                </a:lnTo>
                <a:lnTo>
                  <a:pt x="315" y="270"/>
                </a:lnTo>
                <a:lnTo>
                  <a:pt x="311" y="275"/>
                </a:lnTo>
                <a:lnTo>
                  <a:pt x="306" y="279"/>
                </a:lnTo>
                <a:lnTo>
                  <a:pt x="306" y="284"/>
                </a:lnTo>
                <a:lnTo>
                  <a:pt x="306" y="292"/>
                </a:lnTo>
                <a:lnTo>
                  <a:pt x="306" y="297"/>
                </a:lnTo>
                <a:lnTo>
                  <a:pt x="289" y="301"/>
                </a:lnTo>
                <a:lnTo>
                  <a:pt x="275" y="301"/>
                </a:lnTo>
                <a:lnTo>
                  <a:pt x="271" y="301"/>
                </a:lnTo>
                <a:lnTo>
                  <a:pt x="266" y="306"/>
                </a:lnTo>
                <a:lnTo>
                  <a:pt x="262" y="306"/>
                </a:lnTo>
                <a:lnTo>
                  <a:pt x="249" y="310"/>
                </a:lnTo>
                <a:lnTo>
                  <a:pt x="244" y="306"/>
                </a:lnTo>
                <a:lnTo>
                  <a:pt x="244" y="306"/>
                </a:lnTo>
                <a:lnTo>
                  <a:pt x="240" y="297"/>
                </a:lnTo>
                <a:lnTo>
                  <a:pt x="231" y="306"/>
                </a:lnTo>
                <a:lnTo>
                  <a:pt x="226" y="310"/>
                </a:lnTo>
                <a:lnTo>
                  <a:pt x="226" y="310"/>
                </a:lnTo>
                <a:lnTo>
                  <a:pt x="222" y="301"/>
                </a:lnTo>
                <a:lnTo>
                  <a:pt x="218" y="301"/>
                </a:lnTo>
                <a:lnTo>
                  <a:pt x="218" y="297"/>
                </a:lnTo>
                <a:lnTo>
                  <a:pt x="218" y="292"/>
                </a:lnTo>
                <a:lnTo>
                  <a:pt x="218" y="292"/>
                </a:lnTo>
                <a:lnTo>
                  <a:pt x="218" y="292"/>
                </a:lnTo>
                <a:lnTo>
                  <a:pt x="209" y="292"/>
                </a:lnTo>
                <a:lnTo>
                  <a:pt x="204" y="288"/>
                </a:lnTo>
                <a:lnTo>
                  <a:pt x="186" y="279"/>
                </a:lnTo>
                <a:lnTo>
                  <a:pt x="186" y="275"/>
                </a:lnTo>
                <a:lnTo>
                  <a:pt x="182" y="270"/>
                </a:lnTo>
                <a:lnTo>
                  <a:pt x="178" y="257"/>
                </a:lnTo>
                <a:lnTo>
                  <a:pt x="178" y="248"/>
                </a:lnTo>
                <a:lnTo>
                  <a:pt x="173" y="244"/>
                </a:lnTo>
                <a:lnTo>
                  <a:pt x="173" y="244"/>
                </a:lnTo>
                <a:lnTo>
                  <a:pt x="169" y="235"/>
                </a:lnTo>
                <a:lnTo>
                  <a:pt x="151" y="239"/>
                </a:lnTo>
                <a:lnTo>
                  <a:pt x="151" y="239"/>
                </a:lnTo>
                <a:lnTo>
                  <a:pt x="142" y="235"/>
                </a:lnTo>
                <a:lnTo>
                  <a:pt x="142" y="230"/>
                </a:lnTo>
                <a:lnTo>
                  <a:pt x="142" y="221"/>
                </a:lnTo>
                <a:lnTo>
                  <a:pt x="142" y="217"/>
                </a:lnTo>
                <a:lnTo>
                  <a:pt x="147" y="199"/>
                </a:lnTo>
                <a:lnTo>
                  <a:pt x="142" y="190"/>
                </a:lnTo>
                <a:lnTo>
                  <a:pt x="147" y="190"/>
                </a:lnTo>
                <a:lnTo>
                  <a:pt x="147" y="190"/>
                </a:lnTo>
                <a:lnTo>
                  <a:pt x="142" y="190"/>
                </a:lnTo>
                <a:lnTo>
                  <a:pt x="138" y="190"/>
                </a:lnTo>
                <a:lnTo>
                  <a:pt x="124" y="177"/>
                </a:lnTo>
                <a:lnTo>
                  <a:pt x="115" y="177"/>
                </a:lnTo>
                <a:lnTo>
                  <a:pt x="107" y="173"/>
                </a:lnTo>
                <a:lnTo>
                  <a:pt x="98" y="182"/>
                </a:lnTo>
                <a:lnTo>
                  <a:pt x="80" y="186"/>
                </a:lnTo>
                <a:lnTo>
                  <a:pt x="71" y="177"/>
                </a:lnTo>
                <a:lnTo>
                  <a:pt x="67" y="177"/>
                </a:lnTo>
                <a:lnTo>
                  <a:pt x="58" y="177"/>
                </a:lnTo>
                <a:lnTo>
                  <a:pt x="58" y="177"/>
                </a:lnTo>
                <a:lnTo>
                  <a:pt x="44" y="173"/>
                </a:lnTo>
                <a:lnTo>
                  <a:pt x="40" y="168"/>
                </a:lnTo>
                <a:lnTo>
                  <a:pt x="40" y="159"/>
                </a:lnTo>
                <a:lnTo>
                  <a:pt x="36" y="151"/>
                </a:lnTo>
                <a:lnTo>
                  <a:pt x="27" y="124"/>
                </a:lnTo>
                <a:lnTo>
                  <a:pt x="13" y="97"/>
                </a:lnTo>
                <a:lnTo>
                  <a:pt x="4" y="93"/>
                </a:lnTo>
                <a:lnTo>
                  <a:pt x="0" y="88"/>
                </a:lnTo>
                <a:lnTo>
                  <a:pt x="18" y="88"/>
                </a:lnTo>
                <a:lnTo>
                  <a:pt x="27" y="80"/>
                </a:lnTo>
                <a:lnTo>
                  <a:pt x="31" y="75"/>
                </a:lnTo>
                <a:lnTo>
                  <a:pt x="36" y="75"/>
                </a:lnTo>
                <a:lnTo>
                  <a:pt x="44" y="80"/>
                </a:lnTo>
                <a:lnTo>
                  <a:pt x="49" y="80"/>
                </a:lnTo>
                <a:lnTo>
                  <a:pt x="53" y="80"/>
                </a:lnTo>
                <a:lnTo>
                  <a:pt x="49" y="75"/>
                </a:lnTo>
                <a:lnTo>
                  <a:pt x="58" y="71"/>
                </a:lnTo>
                <a:lnTo>
                  <a:pt x="62" y="71"/>
                </a:lnTo>
                <a:lnTo>
                  <a:pt x="67" y="75"/>
                </a:lnTo>
                <a:lnTo>
                  <a:pt x="71" y="80"/>
                </a:lnTo>
                <a:lnTo>
                  <a:pt x="76" y="80"/>
                </a:lnTo>
                <a:lnTo>
                  <a:pt x="80" y="71"/>
                </a:lnTo>
                <a:lnTo>
                  <a:pt x="89" y="71"/>
                </a:lnTo>
                <a:lnTo>
                  <a:pt x="93" y="57"/>
                </a:lnTo>
                <a:lnTo>
                  <a:pt x="89" y="53"/>
                </a:lnTo>
                <a:lnTo>
                  <a:pt x="93" y="44"/>
                </a:lnTo>
                <a:lnTo>
                  <a:pt x="93" y="40"/>
                </a:lnTo>
                <a:lnTo>
                  <a:pt x="76" y="31"/>
                </a:lnTo>
                <a:lnTo>
                  <a:pt x="71" y="26"/>
                </a:lnTo>
                <a:lnTo>
                  <a:pt x="71" y="18"/>
                </a:lnTo>
                <a:lnTo>
                  <a:pt x="67" y="13"/>
                </a:lnTo>
                <a:lnTo>
                  <a:pt x="76" y="0"/>
                </a:lnTo>
                <a:lnTo>
                  <a:pt x="80" y="0"/>
                </a:lnTo>
                <a:lnTo>
                  <a:pt x="102" y="4"/>
                </a:lnTo>
                <a:lnTo>
                  <a:pt x="107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59" name="Freeform 1104">
            <a:extLst>
              <a:ext uri="{FF2B5EF4-FFF2-40B4-BE49-F238E27FC236}">
                <a16:creationId xmlns:a16="http://schemas.microsoft.com/office/drawing/2014/main" id="{F2B0310A-A34F-494C-81F4-A1095CDD06CA}"/>
              </a:ext>
            </a:extLst>
          </p:cNvPr>
          <p:cNvSpPr>
            <a:spLocks/>
          </p:cNvSpPr>
          <p:nvPr/>
        </p:nvSpPr>
        <p:spPr bwMode="auto">
          <a:xfrm>
            <a:off x="6325501" y="3907301"/>
            <a:ext cx="55364" cy="51792"/>
          </a:xfrm>
          <a:custGeom>
            <a:avLst/>
            <a:gdLst>
              <a:gd name="T0" fmla="*/ 49 w 62"/>
              <a:gd name="T1" fmla="*/ 0 h 58"/>
              <a:gd name="T2" fmla="*/ 58 w 62"/>
              <a:gd name="T3" fmla="*/ 9 h 58"/>
              <a:gd name="T4" fmla="*/ 62 w 62"/>
              <a:gd name="T5" fmla="*/ 27 h 58"/>
              <a:gd name="T6" fmla="*/ 58 w 62"/>
              <a:gd name="T7" fmla="*/ 49 h 58"/>
              <a:gd name="T8" fmla="*/ 49 w 62"/>
              <a:gd name="T9" fmla="*/ 58 h 58"/>
              <a:gd name="T10" fmla="*/ 36 w 62"/>
              <a:gd name="T11" fmla="*/ 53 h 58"/>
              <a:gd name="T12" fmla="*/ 27 w 62"/>
              <a:gd name="T13" fmla="*/ 49 h 58"/>
              <a:gd name="T14" fmla="*/ 9 w 62"/>
              <a:gd name="T15" fmla="*/ 53 h 58"/>
              <a:gd name="T16" fmla="*/ 5 w 62"/>
              <a:gd name="T17" fmla="*/ 49 h 58"/>
              <a:gd name="T18" fmla="*/ 0 w 62"/>
              <a:gd name="T19" fmla="*/ 44 h 58"/>
              <a:gd name="T20" fmla="*/ 5 w 62"/>
              <a:gd name="T21" fmla="*/ 40 h 58"/>
              <a:gd name="T22" fmla="*/ 5 w 62"/>
              <a:gd name="T23" fmla="*/ 36 h 58"/>
              <a:gd name="T24" fmla="*/ 22 w 62"/>
              <a:gd name="T25" fmla="*/ 36 h 58"/>
              <a:gd name="T26" fmla="*/ 40 w 62"/>
              <a:gd name="T27" fmla="*/ 31 h 58"/>
              <a:gd name="T28" fmla="*/ 45 w 62"/>
              <a:gd name="T29" fmla="*/ 9 h 58"/>
              <a:gd name="T30" fmla="*/ 49 w 62"/>
              <a:gd name="T3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" h="58">
                <a:moveTo>
                  <a:pt x="49" y="0"/>
                </a:moveTo>
                <a:lnTo>
                  <a:pt x="58" y="9"/>
                </a:lnTo>
                <a:lnTo>
                  <a:pt x="62" y="27"/>
                </a:lnTo>
                <a:lnTo>
                  <a:pt x="58" y="49"/>
                </a:lnTo>
                <a:lnTo>
                  <a:pt x="49" y="58"/>
                </a:lnTo>
                <a:lnTo>
                  <a:pt x="36" y="53"/>
                </a:lnTo>
                <a:lnTo>
                  <a:pt x="27" y="49"/>
                </a:lnTo>
                <a:lnTo>
                  <a:pt x="9" y="53"/>
                </a:lnTo>
                <a:lnTo>
                  <a:pt x="5" y="49"/>
                </a:lnTo>
                <a:lnTo>
                  <a:pt x="0" y="44"/>
                </a:lnTo>
                <a:lnTo>
                  <a:pt x="5" y="40"/>
                </a:lnTo>
                <a:lnTo>
                  <a:pt x="5" y="36"/>
                </a:lnTo>
                <a:lnTo>
                  <a:pt x="22" y="36"/>
                </a:lnTo>
                <a:lnTo>
                  <a:pt x="40" y="31"/>
                </a:lnTo>
                <a:lnTo>
                  <a:pt x="45" y="9"/>
                </a:lnTo>
                <a:lnTo>
                  <a:pt x="49" y="0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0" name="Freeform 1105">
            <a:extLst>
              <a:ext uri="{FF2B5EF4-FFF2-40B4-BE49-F238E27FC236}">
                <a16:creationId xmlns:a16="http://schemas.microsoft.com/office/drawing/2014/main" id="{8FC7B69D-4B1A-4E6F-97CB-A4248F1C78F6}"/>
              </a:ext>
            </a:extLst>
          </p:cNvPr>
          <p:cNvSpPr>
            <a:spLocks/>
          </p:cNvSpPr>
          <p:nvPr/>
        </p:nvSpPr>
        <p:spPr bwMode="auto">
          <a:xfrm>
            <a:off x="6325501" y="3907301"/>
            <a:ext cx="55364" cy="51792"/>
          </a:xfrm>
          <a:custGeom>
            <a:avLst/>
            <a:gdLst>
              <a:gd name="T0" fmla="*/ 49 w 62"/>
              <a:gd name="T1" fmla="*/ 0 h 58"/>
              <a:gd name="T2" fmla="*/ 58 w 62"/>
              <a:gd name="T3" fmla="*/ 9 h 58"/>
              <a:gd name="T4" fmla="*/ 62 w 62"/>
              <a:gd name="T5" fmla="*/ 27 h 58"/>
              <a:gd name="T6" fmla="*/ 58 w 62"/>
              <a:gd name="T7" fmla="*/ 49 h 58"/>
              <a:gd name="T8" fmla="*/ 49 w 62"/>
              <a:gd name="T9" fmla="*/ 58 h 58"/>
              <a:gd name="T10" fmla="*/ 36 w 62"/>
              <a:gd name="T11" fmla="*/ 53 h 58"/>
              <a:gd name="T12" fmla="*/ 27 w 62"/>
              <a:gd name="T13" fmla="*/ 49 h 58"/>
              <a:gd name="T14" fmla="*/ 9 w 62"/>
              <a:gd name="T15" fmla="*/ 53 h 58"/>
              <a:gd name="T16" fmla="*/ 5 w 62"/>
              <a:gd name="T17" fmla="*/ 49 h 58"/>
              <a:gd name="T18" fmla="*/ 0 w 62"/>
              <a:gd name="T19" fmla="*/ 44 h 58"/>
              <a:gd name="T20" fmla="*/ 5 w 62"/>
              <a:gd name="T21" fmla="*/ 40 h 58"/>
              <a:gd name="T22" fmla="*/ 5 w 62"/>
              <a:gd name="T23" fmla="*/ 36 h 58"/>
              <a:gd name="T24" fmla="*/ 22 w 62"/>
              <a:gd name="T25" fmla="*/ 36 h 58"/>
              <a:gd name="T26" fmla="*/ 40 w 62"/>
              <a:gd name="T27" fmla="*/ 31 h 58"/>
              <a:gd name="T28" fmla="*/ 45 w 62"/>
              <a:gd name="T29" fmla="*/ 9 h 58"/>
              <a:gd name="T30" fmla="*/ 49 w 62"/>
              <a:gd name="T3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" h="58">
                <a:moveTo>
                  <a:pt x="49" y="0"/>
                </a:moveTo>
                <a:lnTo>
                  <a:pt x="58" y="9"/>
                </a:lnTo>
                <a:lnTo>
                  <a:pt x="62" y="27"/>
                </a:lnTo>
                <a:lnTo>
                  <a:pt x="58" y="49"/>
                </a:lnTo>
                <a:lnTo>
                  <a:pt x="49" y="58"/>
                </a:lnTo>
                <a:lnTo>
                  <a:pt x="36" y="53"/>
                </a:lnTo>
                <a:lnTo>
                  <a:pt x="27" y="49"/>
                </a:lnTo>
                <a:lnTo>
                  <a:pt x="9" y="53"/>
                </a:lnTo>
                <a:lnTo>
                  <a:pt x="5" y="49"/>
                </a:lnTo>
                <a:lnTo>
                  <a:pt x="0" y="44"/>
                </a:lnTo>
                <a:lnTo>
                  <a:pt x="5" y="40"/>
                </a:lnTo>
                <a:lnTo>
                  <a:pt x="5" y="36"/>
                </a:lnTo>
                <a:lnTo>
                  <a:pt x="22" y="36"/>
                </a:lnTo>
                <a:lnTo>
                  <a:pt x="40" y="31"/>
                </a:lnTo>
                <a:lnTo>
                  <a:pt x="45" y="9"/>
                </a:lnTo>
                <a:lnTo>
                  <a:pt x="49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1" name="Line 1106">
            <a:extLst>
              <a:ext uri="{FF2B5EF4-FFF2-40B4-BE49-F238E27FC236}">
                <a16:creationId xmlns:a16="http://schemas.microsoft.com/office/drawing/2014/main" id="{85010336-D3B7-43F7-A04B-F77A9548E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541" y="352778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2" name="Line 1107">
            <a:extLst>
              <a:ext uri="{FF2B5EF4-FFF2-40B4-BE49-F238E27FC236}">
                <a16:creationId xmlns:a16="http://schemas.microsoft.com/office/drawing/2014/main" id="{9196D02D-6A06-4506-97CE-BA182ADE5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541" y="3527788"/>
            <a:ext cx="0" cy="0"/>
          </a:xfrm>
          <a:prstGeom prst="line">
            <a:avLst/>
          </a:pr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3" name="Freeform 1108">
            <a:extLst>
              <a:ext uri="{FF2B5EF4-FFF2-40B4-BE49-F238E27FC236}">
                <a16:creationId xmlns:a16="http://schemas.microsoft.com/office/drawing/2014/main" id="{A758A8C5-762D-4379-98D8-F3BDD8D2F52B}"/>
              </a:ext>
            </a:extLst>
          </p:cNvPr>
          <p:cNvSpPr>
            <a:spLocks/>
          </p:cNvSpPr>
          <p:nvPr/>
        </p:nvSpPr>
        <p:spPr bwMode="auto">
          <a:xfrm>
            <a:off x="5977242" y="3479569"/>
            <a:ext cx="269677" cy="269677"/>
          </a:xfrm>
          <a:custGeom>
            <a:avLst/>
            <a:gdLst>
              <a:gd name="T0" fmla="*/ 71 w 302"/>
              <a:gd name="T1" fmla="*/ 85 h 302"/>
              <a:gd name="T2" fmla="*/ 71 w 302"/>
              <a:gd name="T3" fmla="*/ 67 h 302"/>
              <a:gd name="T4" fmla="*/ 80 w 302"/>
              <a:gd name="T5" fmla="*/ 62 h 302"/>
              <a:gd name="T6" fmla="*/ 93 w 302"/>
              <a:gd name="T7" fmla="*/ 58 h 302"/>
              <a:gd name="T8" fmla="*/ 128 w 302"/>
              <a:gd name="T9" fmla="*/ 54 h 302"/>
              <a:gd name="T10" fmla="*/ 142 w 302"/>
              <a:gd name="T11" fmla="*/ 54 h 302"/>
              <a:gd name="T12" fmla="*/ 142 w 302"/>
              <a:gd name="T13" fmla="*/ 27 h 302"/>
              <a:gd name="T14" fmla="*/ 164 w 302"/>
              <a:gd name="T15" fmla="*/ 5 h 302"/>
              <a:gd name="T16" fmla="*/ 173 w 302"/>
              <a:gd name="T17" fmla="*/ 5 h 302"/>
              <a:gd name="T18" fmla="*/ 182 w 302"/>
              <a:gd name="T19" fmla="*/ 5 h 302"/>
              <a:gd name="T20" fmla="*/ 204 w 302"/>
              <a:gd name="T21" fmla="*/ 0 h 302"/>
              <a:gd name="T22" fmla="*/ 222 w 302"/>
              <a:gd name="T23" fmla="*/ 14 h 302"/>
              <a:gd name="T24" fmla="*/ 222 w 302"/>
              <a:gd name="T25" fmla="*/ 27 h 302"/>
              <a:gd name="T26" fmla="*/ 230 w 302"/>
              <a:gd name="T27" fmla="*/ 40 h 302"/>
              <a:gd name="T28" fmla="*/ 208 w 302"/>
              <a:gd name="T29" fmla="*/ 49 h 302"/>
              <a:gd name="T30" fmla="*/ 213 w 302"/>
              <a:gd name="T31" fmla="*/ 67 h 302"/>
              <a:gd name="T32" fmla="*/ 204 w 302"/>
              <a:gd name="T33" fmla="*/ 80 h 302"/>
              <a:gd name="T34" fmla="*/ 204 w 302"/>
              <a:gd name="T35" fmla="*/ 98 h 302"/>
              <a:gd name="T36" fmla="*/ 213 w 302"/>
              <a:gd name="T37" fmla="*/ 107 h 302"/>
              <a:gd name="T38" fmla="*/ 226 w 302"/>
              <a:gd name="T39" fmla="*/ 124 h 302"/>
              <a:gd name="T40" fmla="*/ 239 w 302"/>
              <a:gd name="T41" fmla="*/ 124 h 302"/>
              <a:gd name="T42" fmla="*/ 253 w 302"/>
              <a:gd name="T43" fmla="*/ 129 h 302"/>
              <a:gd name="T44" fmla="*/ 270 w 302"/>
              <a:gd name="T45" fmla="*/ 142 h 302"/>
              <a:gd name="T46" fmla="*/ 288 w 302"/>
              <a:gd name="T47" fmla="*/ 160 h 302"/>
              <a:gd name="T48" fmla="*/ 302 w 302"/>
              <a:gd name="T49" fmla="*/ 173 h 302"/>
              <a:gd name="T50" fmla="*/ 288 w 302"/>
              <a:gd name="T51" fmla="*/ 191 h 302"/>
              <a:gd name="T52" fmla="*/ 279 w 302"/>
              <a:gd name="T53" fmla="*/ 200 h 302"/>
              <a:gd name="T54" fmla="*/ 279 w 302"/>
              <a:gd name="T55" fmla="*/ 213 h 302"/>
              <a:gd name="T56" fmla="*/ 275 w 302"/>
              <a:gd name="T57" fmla="*/ 231 h 302"/>
              <a:gd name="T58" fmla="*/ 266 w 302"/>
              <a:gd name="T59" fmla="*/ 249 h 302"/>
              <a:gd name="T60" fmla="*/ 270 w 302"/>
              <a:gd name="T61" fmla="*/ 257 h 302"/>
              <a:gd name="T62" fmla="*/ 248 w 302"/>
              <a:gd name="T63" fmla="*/ 271 h 302"/>
              <a:gd name="T64" fmla="*/ 235 w 302"/>
              <a:gd name="T65" fmla="*/ 271 h 302"/>
              <a:gd name="T66" fmla="*/ 235 w 302"/>
              <a:gd name="T67" fmla="*/ 262 h 302"/>
              <a:gd name="T68" fmla="*/ 222 w 302"/>
              <a:gd name="T69" fmla="*/ 262 h 302"/>
              <a:gd name="T70" fmla="*/ 213 w 302"/>
              <a:gd name="T71" fmla="*/ 280 h 302"/>
              <a:gd name="T72" fmla="*/ 186 w 302"/>
              <a:gd name="T73" fmla="*/ 284 h 302"/>
              <a:gd name="T74" fmla="*/ 177 w 302"/>
              <a:gd name="T75" fmla="*/ 284 h 302"/>
              <a:gd name="T76" fmla="*/ 164 w 302"/>
              <a:gd name="T77" fmla="*/ 293 h 302"/>
              <a:gd name="T78" fmla="*/ 159 w 302"/>
              <a:gd name="T79" fmla="*/ 302 h 302"/>
              <a:gd name="T80" fmla="*/ 151 w 302"/>
              <a:gd name="T81" fmla="*/ 302 h 302"/>
              <a:gd name="T82" fmla="*/ 128 w 302"/>
              <a:gd name="T83" fmla="*/ 284 h 302"/>
              <a:gd name="T84" fmla="*/ 120 w 302"/>
              <a:gd name="T85" fmla="*/ 271 h 302"/>
              <a:gd name="T86" fmla="*/ 120 w 302"/>
              <a:gd name="T87" fmla="*/ 244 h 302"/>
              <a:gd name="T88" fmla="*/ 115 w 302"/>
              <a:gd name="T89" fmla="*/ 231 h 302"/>
              <a:gd name="T90" fmla="*/ 106 w 302"/>
              <a:gd name="T91" fmla="*/ 204 h 302"/>
              <a:gd name="T92" fmla="*/ 66 w 302"/>
              <a:gd name="T93" fmla="*/ 218 h 302"/>
              <a:gd name="T94" fmla="*/ 35 w 302"/>
              <a:gd name="T95" fmla="*/ 200 h 302"/>
              <a:gd name="T96" fmla="*/ 49 w 302"/>
              <a:gd name="T97" fmla="*/ 182 h 302"/>
              <a:gd name="T98" fmla="*/ 9 w 302"/>
              <a:gd name="T99" fmla="*/ 169 h 302"/>
              <a:gd name="T100" fmla="*/ 0 w 302"/>
              <a:gd name="T101" fmla="*/ 133 h 302"/>
              <a:gd name="T102" fmla="*/ 13 w 302"/>
              <a:gd name="T103" fmla="*/ 107 h 302"/>
              <a:gd name="T104" fmla="*/ 31 w 302"/>
              <a:gd name="T105" fmla="*/ 116 h 302"/>
              <a:gd name="T106" fmla="*/ 40 w 302"/>
              <a:gd name="T107" fmla="*/ 120 h 302"/>
              <a:gd name="T108" fmla="*/ 49 w 302"/>
              <a:gd name="T109" fmla="*/ 120 h 302"/>
              <a:gd name="T110" fmla="*/ 57 w 302"/>
              <a:gd name="T111" fmla="*/ 111 h 302"/>
              <a:gd name="T112" fmla="*/ 71 w 302"/>
              <a:gd name="T113" fmla="*/ 9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2" h="302">
                <a:moveTo>
                  <a:pt x="71" y="93"/>
                </a:moveTo>
                <a:lnTo>
                  <a:pt x="75" y="89"/>
                </a:lnTo>
                <a:lnTo>
                  <a:pt x="71" y="85"/>
                </a:lnTo>
                <a:lnTo>
                  <a:pt x="71" y="76"/>
                </a:lnTo>
                <a:lnTo>
                  <a:pt x="71" y="67"/>
                </a:lnTo>
                <a:lnTo>
                  <a:pt x="71" y="67"/>
                </a:lnTo>
                <a:lnTo>
                  <a:pt x="75" y="67"/>
                </a:lnTo>
                <a:lnTo>
                  <a:pt x="75" y="62"/>
                </a:lnTo>
                <a:lnTo>
                  <a:pt x="80" y="62"/>
                </a:lnTo>
                <a:lnTo>
                  <a:pt x="84" y="62"/>
                </a:lnTo>
                <a:lnTo>
                  <a:pt x="84" y="62"/>
                </a:lnTo>
                <a:lnTo>
                  <a:pt x="93" y="58"/>
                </a:lnTo>
                <a:lnTo>
                  <a:pt x="106" y="58"/>
                </a:lnTo>
                <a:lnTo>
                  <a:pt x="128" y="54"/>
                </a:lnTo>
                <a:lnTo>
                  <a:pt x="128" y="54"/>
                </a:lnTo>
                <a:lnTo>
                  <a:pt x="133" y="54"/>
                </a:lnTo>
                <a:lnTo>
                  <a:pt x="142" y="54"/>
                </a:lnTo>
                <a:lnTo>
                  <a:pt x="142" y="54"/>
                </a:lnTo>
                <a:lnTo>
                  <a:pt x="142" y="49"/>
                </a:lnTo>
                <a:lnTo>
                  <a:pt x="142" y="27"/>
                </a:lnTo>
                <a:lnTo>
                  <a:pt x="142" y="27"/>
                </a:lnTo>
                <a:lnTo>
                  <a:pt x="151" y="18"/>
                </a:lnTo>
                <a:lnTo>
                  <a:pt x="159" y="9"/>
                </a:lnTo>
                <a:lnTo>
                  <a:pt x="164" y="5"/>
                </a:lnTo>
                <a:lnTo>
                  <a:pt x="168" y="5"/>
                </a:lnTo>
                <a:lnTo>
                  <a:pt x="168" y="5"/>
                </a:lnTo>
                <a:lnTo>
                  <a:pt x="173" y="5"/>
                </a:lnTo>
                <a:lnTo>
                  <a:pt x="173" y="5"/>
                </a:lnTo>
                <a:lnTo>
                  <a:pt x="177" y="5"/>
                </a:lnTo>
                <a:lnTo>
                  <a:pt x="182" y="5"/>
                </a:lnTo>
                <a:lnTo>
                  <a:pt x="186" y="5"/>
                </a:lnTo>
                <a:lnTo>
                  <a:pt x="191" y="0"/>
                </a:lnTo>
                <a:lnTo>
                  <a:pt x="204" y="0"/>
                </a:lnTo>
                <a:lnTo>
                  <a:pt x="204" y="0"/>
                </a:lnTo>
                <a:lnTo>
                  <a:pt x="217" y="5"/>
                </a:lnTo>
                <a:lnTo>
                  <a:pt x="222" y="14"/>
                </a:lnTo>
                <a:lnTo>
                  <a:pt x="226" y="14"/>
                </a:lnTo>
                <a:lnTo>
                  <a:pt x="226" y="23"/>
                </a:lnTo>
                <a:lnTo>
                  <a:pt x="222" y="27"/>
                </a:lnTo>
                <a:lnTo>
                  <a:pt x="222" y="31"/>
                </a:lnTo>
                <a:lnTo>
                  <a:pt x="226" y="31"/>
                </a:lnTo>
                <a:lnTo>
                  <a:pt x="230" y="40"/>
                </a:lnTo>
                <a:lnTo>
                  <a:pt x="217" y="45"/>
                </a:lnTo>
                <a:lnTo>
                  <a:pt x="213" y="45"/>
                </a:lnTo>
                <a:lnTo>
                  <a:pt x="208" y="49"/>
                </a:lnTo>
                <a:lnTo>
                  <a:pt x="208" y="54"/>
                </a:lnTo>
                <a:lnTo>
                  <a:pt x="213" y="62"/>
                </a:lnTo>
                <a:lnTo>
                  <a:pt x="213" y="67"/>
                </a:lnTo>
                <a:lnTo>
                  <a:pt x="213" y="67"/>
                </a:lnTo>
                <a:lnTo>
                  <a:pt x="208" y="76"/>
                </a:lnTo>
                <a:lnTo>
                  <a:pt x="204" y="80"/>
                </a:lnTo>
                <a:lnTo>
                  <a:pt x="204" y="85"/>
                </a:lnTo>
                <a:lnTo>
                  <a:pt x="204" y="93"/>
                </a:lnTo>
                <a:lnTo>
                  <a:pt x="204" y="98"/>
                </a:lnTo>
                <a:lnTo>
                  <a:pt x="208" y="98"/>
                </a:lnTo>
                <a:lnTo>
                  <a:pt x="213" y="98"/>
                </a:lnTo>
                <a:lnTo>
                  <a:pt x="213" y="107"/>
                </a:lnTo>
                <a:lnTo>
                  <a:pt x="217" y="120"/>
                </a:lnTo>
                <a:lnTo>
                  <a:pt x="222" y="124"/>
                </a:lnTo>
                <a:lnTo>
                  <a:pt x="226" y="124"/>
                </a:lnTo>
                <a:lnTo>
                  <a:pt x="226" y="116"/>
                </a:lnTo>
                <a:lnTo>
                  <a:pt x="235" y="120"/>
                </a:lnTo>
                <a:lnTo>
                  <a:pt x="239" y="124"/>
                </a:lnTo>
                <a:lnTo>
                  <a:pt x="244" y="124"/>
                </a:lnTo>
                <a:lnTo>
                  <a:pt x="244" y="129"/>
                </a:lnTo>
                <a:lnTo>
                  <a:pt x="253" y="129"/>
                </a:lnTo>
                <a:lnTo>
                  <a:pt x="257" y="124"/>
                </a:lnTo>
                <a:lnTo>
                  <a:pt x="266" y="138"/>
                </a:lnTo>
                <a:lnTo>
                  <a:pt x="270" y="142"/>
                </a:lnTo>
                <a:lnTo>
                  <a:pt x="275" y="151"/>
                </a:lnTo>
                <a:lnTo>
                  <a:pt x="279" y="156"/>
                </a:lnTo>
                <a:lnTo>
                  <a:pt x="288" y="160"/>
                </a:lnTo>
                <a:lnTo>
                  <a:pt x="288" y="164"/>
                </a:lnTo>
                <a:lnTo>
                  <a:pt x="297" y="169"/>
                </a:lnTo>
                <a:lnTo>
                  <a:pt x="302" y="173"/>
                </a:lnTo>
                <a:lnTo>
                  <a:pt x="302" y="178"/>
                </a:lnTo>
                <a:lnTo>
                  <a:pt x="288" y="187"/>
                </a:lnTo>
                <a:lnTo>
                  <a:pt x="288" y="191"/>
                </a:lnTo>
                <a:lnTo>
                  <a:pt x="288" y="195"/>
                </a:lnTo>
                <a:lnTo>
                  <a:pt x="288" y="200"/>
                </a:lnTo>
                <a:lnTo>
                  <a:pt x="279" y="200"/>
                </a:lnTo>
                <a:lnTo>
                  <a:pt x="275" y="204"/>
                </a:lnTo>
                <a:lnTo>
                  <a:pt x="270" y="204"/>
                </a:lnTo>
                <a:lnTo>
                  <a:pt x="279" y="213"/>
                </a:lnTo>
                <a:lnTo>
                  <a:pt x="279" y="222"/>
                </a:lnTo>
                <a:lnTo>
                  <a:pt x="279" y="226"/>
                </a:lnTo>
                <a:lnTo>
                  <a:pt x="275" y="231"/>
                </a:lnTo>
                <a:lnTo>
                  <a:pt x="262" y="240"/>
                </a:lnTo>
                <a:lnTo>
                  <a:pt x="262" y="249"/>
                </a:lnTo>
                <a:lnTo>
                  <a:pt x="266" y="249"/>
                </a:lnTo>
                <a:lnTo>
                  <a:pt x="266" y="253"/>
                </a:lnTo>
                <a:lnTo>
                  <a:pt x="270" y="257"/>
                </a:lnTo>
                <a:lnTo>
                  <a:pt x="270" y="257"/>
                </a:lnTo>
                <a:lnTo>
                  <a:pt x="262" y="262"/>
                </a:lnTo>
                <a:lnTo>
                  <a:pt x="253" y="266"/>
                </a:lnTo>
                <a:lnTo>
                  <a:pt x="248" y="271"/>
                </a:lnTo>
                <a:lnTo>
                  <a:pt x="239" y="271"/>
                </a:lnTo>
                <a:lnTo>
                  <a:pt x="239" y="271"/>
                </a:lnTo>
                <a:lnTo>
                  <a:pt x="235" y="271"/>
                </a:lnTo>
                <a:lnTo>
                  <a:pt x="230" y="266"/>
                </a:lnTo>
                <a:lnTo>
                  <a:pt x="230" y="266"/>
                </a:lnTo>
                <a:lnTo>
                  <a:pt x="235" y="262"/>
                </a:lnTo>
                <a:lnTo>
                  <a:pt x="230" y="262"/>
                </a:lnTo>
                <a:lnTo>
                  <a:pt x="222" y="262"/>
                </a:lnTo>
                <a:lnTo>
                  <a:pt x="222" y="262"/>
                </a:lnTo>
                <a:lnTo>
                  <a:pt x="217" y="266"/>
                </a:lnTo>
                <a:lnTo>
                  <a:pt x="213" y="271"/>
                </a:lnTo>
                <a:lnTo>
                  <a:pt x="213" y="280"/>
                </a:lnTo>
                <a:lnTo>
                  <a:pt x="204" y="280"/>
                </a:lnTo>
                <a:lnTo>
                  <a:pt x="191" y="280"/>
                </a:lnTo>
                <a:lnTo>
                  <a:pt x="186" y="284"/>
                </a:lnTo>
                <a:lnTo>
                  <a:pt x="182" y="284"/>
                </a:lnTo>
                <a:lnTo>
                  <a:pt x="182" y="284"/>
                </a:lnTo>
                <a:lnTo>
                  <a:pt x="177" y="284"/>
                </a:lnTo>
                <a:lnTo>
                  <a:pt x="173" y="288"/>
                </a:lnTo>
                <a:lnTo>
                  <a:pt x="168" y="288"/>
                </a:lnTo>
                <a:lnTo>
                  <a:pt x="164" y="293"/>
                </a:lnTo>
                <a:lnTo>
                  <a:pt x="159" y="297"/>
                </a:lnTo>
                <a:lnTo>
                  <a:pt x="164" y="297"/>
                </a:lnTo>
                <a:lnTo>
                  <a:pt x="159" y="302"/>
                </a:lnTo>
                <a:lnTo>
                  <a:pt x="159" y="302"/>
                </a:lnTo>
                <a:lnTo>
                  <a:pt x="155" y="302"/>
                </a:lnTo>
                <a:lnTo>
                  <a:pt x="151" y="302"/>
                </a:lnTo>
                <a:lnTo>
                  <a:pt x="151" y="297"/>
                </a:lnTo>
                <a:lnTo>
                  <a:pt x="146" y="293"/>
                </a:lnTo>
                <a:lnTo>
                  <a:pt x="128" y="284"/>
                </a:lnTo>
                <a:lnTo>
                  <a:pt x="120" y="280"/>
                </a:lnTo>
                <a:lnTo>
                  <a:pt x="124" y="275"/>
                </a:lnTo>
                <a:lnTo>
                  <a:pt x="120" y="271"/>
                </a:lnTo>
                <a:lnTo>
                  <a:pt x="115" y="266"/>
                </a:lnTo>
                <a:lnTo>
                  <a:pt x="120" y="253"/>
                </a:lnTo>
                <a:lnTo>
                  <a:pt x="120" y="244"/>
                </a:lnTo>
                <a:lnTo>
                  <a:pt x="120" y="240"/>
                </a:lnTo>
                <a:lnTo>
                  <a:pt x="115" y="240"/>
                </a:lnTo>
                <a:lnTo>
                  <a:pt x="115" y="231"/>
                </a:lnTo>
                <a:lnTo>
                  <a:pt x="111" y="231"/>
                </a:lnTo>
                <a:lnTo>
                  <a:pt x="111" y="218"/>
                </a:lnTo>
                <a:lnTo>
                  <a:pt x="106" y="204"/>
                </a:lnTo>
                <a:lnTo>
                  <a:pt x="93" y="213"/>
                </a:lnTo>
                <a:lnTo>
                  <a:pt x="75" y="213"/>
                </a:lnTo>
                <a:lnTo>
                  <a:pt x="66" y="218"/>
                </a:lnTo>
                <a:lnTo>
                  <a:pt x="40" y="218"/>
                </a:lnTo>
                <a:lnTo>
                  <a:pt x="31" y="209"/>
                </a:lnTo>
                <a:lnTo>
                  <a:pt x="35" y="200"/>
                </a:lnTo>
                <a:lnTo>
                  <a:pt x="44" y="195"/>
                </a:lnTo>
                <a:lnTo>
                  <a:pt x="53" y="187"/>
                </a:lnTo>
                <a:lnTo>
                  <a:pt x="49" y="182"/>
                </a:lnTo>
                <a:lnTo>
                  <a:pt x="26" y="178"/>
                </a:lnTo>
                <a:lnTo>
                  <a:pt x="17" y="178"/>
                </a:lnTo>
                <a:lnTo>
                  <a:pt x="9" y="169"/>
                </a:lnTo>
                <a:lnTo>
                  <a:pt x="4" y="160"/>
                </a:lnTo>
                <a:lnTo>
                  <a:pt x="0" y="142"/>
                </a:lnTo>
                <a:lnTo>
                  <a:pt x="0" y="133"/>
                </a:lnTo>
                <a:lnTo>
                  <a:pt x="4" y="116"/>
                </a:lnTo>
                <a:lnTo>
                  <a:pt x="9" y="107"/>
                </a:lnTo>
                <a:lnTo>
                  <a:pt x="13" y="107"/>
                </a:lnTo>
                <a:lnTo>
                  <a:pt x="17" y="111"/>
                </a:lnTo>
                <a:lnTo>
                  <a:pt x="22" y="116"/>
                </a:lnTo>
                <a:lnTo>
                  <a:pt x="31" y="116"/>
                </a:lnTo>
                <a:lnTo>
                  <a:pt x="31" y="120"/>
                </a:lnTo>
                <a:lnTo>
                  <a:pt x="35" y="120"/>
                </a:lnTo>
                <a:lnTo>
                  <a:pt x="40" y="120"/>
                </a:lnTo>
                <a:lnTo>
                  <a:pt x="44" y="116"/>
                </a:lnTo>
                <a:lnTo>
                  <a:pt x="49" y="116"/>
                </a:lnTo>
                <a:lnTo>
                  <a:pt x="49" y="120"/>
                </a:lnTo>
                <a:lnTo>
                  <a:pt x="53" y="120"/>
                </a:lnTo>
                <a:lnTo>
                  <a:pt x="53" y="120"/>
                </a:lnTo>
                <a:lnTo>
                  <a:pt x="57" y="111"/>
                </a:lnTo>
                <a:lnTo>
                  <a:pt x="62" y="102"/>
                </a:lnTo>
                <a:lnTo>
                  <a:pt x="62" y="102"/>
                </a:lnTo>
                <a:lnTo>
                  <a:pt x="71" y="93"/>
                </a:lnTo>
                <a:close/>
              </a:path>
            </a:pathLst>
          </a:custGeom>
          <a:solidFill>
            <a:srgbClr val="6DA8C6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4" name="Freeform 1109">
            <a:extLst>
              <a:ext uri="{FF2B5EF4-FFF2-40B4-BE49-F238E27FC236}">
                <a16:creationId xmlns:a16="http://schemas.microsoft.com/office/drawing/2014/main" id="{331DB469-FE32-441E-BECF-EA64257300E3}"/>
              </a:ext>
            </a:extLst>
          </p:cNvPr>
          <p:cNvSpPr>
            <a:spLocks/>
          </p:cNvSpPr>
          <p:nvPr/>
        </p:nvSpPr>
        <p:spPr bwMode="auto">
          <a:xfrm>
            <a:off x="7019337" y="2933964"/>
            <a:ext cx="83047" cy="50900"/>
          </a:xfrm>
          <a:custGeom>
            <a:avLst/>
            <a:gdLst>
              <a:gd name="T0" fmla="*/ 84 w 93"/>
              <a:gd name="T1" fmla="*/ 0 h 57"/>
              <a:gd name="T2" fmla="*/ 93 w 93"/>
              <a:gd name="T3" fmla="*/ 0 h 57"/>
              <a:gd name="T4" fmla="*/ 71 w 93"/>
              <a:gd name="T5" fmla="*/ 17 h 57"/>
              <a:gd name="T6" fmla="*/ 53 w 93"/>
              <a:gd name="T7" fmla="*/ 39 h 57"/>
              <a:gd name="T8" fmla="*/ 49 w 93"/>
              <a:gd name="T9" fmla="*/ 48 h 57"/>
              <a:gd name="T10" fmla="*/ 40 w 93"/>
              <a:gd name="T11" fmla="*/ 57 h 57"/>
              <a:gd name="T12" fmla="*/ 31 w 93"/>
              <a:gd name="T13" fmla="*/ 57 h 57"/>
              <a:gd name="T14" fmla="*/ 13 w 93"/>
              <a:gd name="T15" fmla="*/ 48 h 57"/>
              <a:gd name="T16" fmla="*/ 9 w 93"/>
              <a:gd name="T17" fmla="*/ 44 h 57"/>
              <a:gd name="T18" fmla="*/ 4 w 93"/>
              <a:gd name="T19" fmla="*/ 31 h 57"/>
              <a:gd name="T20" fmla="*/ 0 w 93"/>
              <a:gd name="T21" fmla="*/ 26 h 57"/>
              <a:gd name="T22" fmla="*/ 9 w 93"/>
              <a:gd name="T23" fmla="*/ 17 h 57"/>
              <a:gd name="T24" fmla="*/ 18 w 93"/>
              <a:gd name="T25" fmla="*/ 13 h 57"/>
              <a:gd name="T26" fmla="*/ 22 w 93"/>
              <a:gd name="T27" fmla="*/ 17 h 57"/>
              <a:gd name="T28" fmla="*/ 44 w 93"/>
              <a:gd name="T29" fmla="*/ 17 h 57"/>
              <a:gd name="T30" fmla="*/ 84 w 93"/>
              <a:gd name="T3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3" h="57">
                <a:moveTo>
                  <a:pt x="84" y="0"/>
                </a:moveTo>
                <a:lnTo>
                  <a:pt x="93" y="0"/>
                </a:lnTo>
                <a:lnTo>
                  <a:pt x="71" y="17"/>
                </a:lnTo>
                <a:lnTo>
                  <a:pt x="53" y="39"/>
                </a:lnTo>
                <a:lnTo>
                  <a:pt x="49" y="48"/>
                </a:lnTo>
                <a:lnTo>
                  <a:pt x="40" y="57"/>
                </a:lnTo>
                <a:lnTo>
                  <a:pt x="31" y="57"/>
                </a:lnTo>
                <a:lnTo>
                  <a:pt x="13" y="48"/>
                </a:lnTo>
                <a:lnTo>
                  <a:pt x="9" y="44"/>
                </a:lnTo>
                <a:lnTo>
                  <a:pt x="4" y="31"/>
                </a:lnTo>
                <a:lnTo>
                  <a:pt x="0" y="26"/>
                </a:lnTo>
                <a:lnTo>
                  <a:pt x="9" y="17"/>
                </a:lnTo>
                <a:lnTo>
                  <a:pt x="18" y="13"/>
                </a:lnTo>
                <a:lnTo>
                  <a:pt x="22" y="17"/>
                </a:lnTo>
                <a:lnTo>
                  <a:pt x="44" y="17"/>
                </a:lnTo>
                <a:lnTo>
                  <a:pt x="84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5" name="Freeform 1110">
            <a:extLst>
              <a:ext uri="{FF2B5EF4-FFF2-40B4-BE49-F238E27FC236}">
                <a16:creationId xmlns:a16="http://schemas.microsoft.com/office/drawing/2014/main" id="{B2F056E3-FDEF-4949-9467-33DE7600BBB4}"/>
              </a:ext>
            </a:extLst>
          </p:cNvPr>
          <p:cNvSpPr>
            <a:spLocks/>
          </p:cNvSpPr>
          <p:nvPr/>
        </p:nvSpPr>
        <p:spPr bwMode="auto">
          <a:xfrm>
            <a:off x="7019337" y="2933964"/>
            <a:ext cx="83047" cy="50900"/>
          </a:xfrm>
          <a:custGeom>
            <a:avLst/>
            <a:gdLst>
              <a:gd name="T0" fmla="*/ 84 w 93"/>
              <a:gd name="T1" fmla="*/ 0 h 57"/>
              <a:gd name="T2" fmla="*/ 93 w 93"/>
              <a:gd name="T3" fmla="*/ 0 h 57"/>
              <a:gd name="T4" fmla="*/ 71 w 93"/>
              <a:gd name="T5" fmla="*/ 17 h 57"/>
              <a:gd name="T6" fmla="*/ 53 w 93"/>
              <a:gd name="T7" fmla="*/ 39 h 57"/>
              <a:gd name="T8" fmla="*/ 49 w 93"/>
              <a:gd name="T9" fmla="*/ 48 h 57"/>
              <a:gd name="T10" fmla="*/ 40 w 93"/>
              <a:gd name="T11" fmla="*/ 57 h 57"/>
              <a:gd name="T12" fmla="*/ 31 w 93"/>
              <a:gd name="T13" fmla="*/ 57 h 57"/>
              <a:gd name="T14" fmla="*/ 13 w 93"/>
              <a:gd name="T15" fmla="*/ 48 h 57"/>
              <a:gd name="T16" fmla="*/ 9 w 93"/>
              <a:gd name="T17" fmla="*/ 44 h 57"/>
              <a:gd name="T18" fmla="*/ 4 w 93"/>
              <a:gd name="T19" fmla="*/ 31 h 57"/>
              <a:gd name="T20" fmla="*/ 0 w 93"/>
              <a:gd name="T21" fmla="*/ 26 h 57"/>
              <a:gd name="T22" fmla="*/ 9 w 93"/>
              <a:gd name="T23" fmla="*/ 17 h 57"/>
              <a:gd name="T24" fmla="*/ 18 w 93"/>
              <a:gd name="T25" fmla="*/ 13 h 57"/>
              <a:gd name="T26" fmla="*/ 22 w 93"/>
              <a:gd name="T27" fmla="*/ 17 h 57"/>
              <a:gd name="T28" fmla="*/ 44 w 93"/>
              <a:gd name="T29" fmla="*/ 17 h 57"/>
              <a:gd name="T30" fmla="*/ 84 w 93"/>
              <a:gd name="T3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3" h="57">
                <a:moveTo>
                  <a:pt x="84" y="0"/>
                </a:moveTo>
                <a:lnTo>
                  <a:pt x="93" y="0"/>
                </a:lnTo>
                <a:lnTo>
                  <a:pt x="71" y="17"/>
                </a:lnTo>
                <a:lnTo>
                  <a:pt x="53" y="39"/>
                </a:lnTo>
                <a:lnTo>
                  <a:pt x="49" y="48"/>
                </a:lnTo>
                <a:lnTo>
                  <a:pt x="40" y="57"/>
                </a:lnTo>
                <a:lnTo>
                  <a:pt x="31" y="57"/>
                </a:lnTo>
                <a:lnTo>
                  <a:pt x="13" y="48"/>
                </a:lnTo>
                <a:lnTo>
                  <a:pt x="9" y="44"/>
                </a:lnTo>
                <a:lnTo>
                  <a:pt x="4" y="31"/>
                </a:lnTo>
                <a:lnTo>
                  <a:pt x="0" y="26"/>
                </a:lnTo>
                <a:lnTo>
                  <a:pt x="9" y="17"/>
                </a:lnTo>
                <a:lnTo>
                  <a:pt x="18" y="13"/>
                </a:lnTo>
                <a:lnTo>
                  <a:pt x="22" y="17"/>
                </a:lnTo>
                <a:lnTo>
                  <a:pt x="44" y="17"/>
                </a:lnTo>
                <a:lnTo>
                  <a:pt x="84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6" name="Freeform 1111">
            <a:extLst>
              <a:ext uri="{FF2B5EF4-FFF2-40B4-BE49-F238E27FC236}">
                <a16:creationId xmlns:a16="http://schemas.microsoft.com/office/drawing/2014/main" id="{F635A7F4-0431-43A7-8882-24E4CFE6C12C}"/>
              </a:ext>
            </a:extLst>
          </p:cNvPr>
          <p:cNvSpPr>
            <a:spLocks/>
          </p:cNvSpPr>
          <p:nvPr/>
        </p:nvSpPr>
        <p:spPr bwMode="auto">
          <a:xfrm>
            <a:off x="5350377" y="2711616"/>
            <a:ext cx="241995" cy="320576"/>
          </a:xfrm>
          <a:custGeom>
            <a:avLst/>
            <a:gdLst>
              <a:gd name="T0" fmla="*/ 258 w 271"/>
              <a:gd name="T1" fmla="*/ 14 h 359"/>
              <a:gd name="T2" fmla="*/ 240 w 271"/>
              <a:gd name="T3" fmla="*/ 40 h 359"/>
              <a:gd name="T4" fmla="*/ 218 w 271"/>
              <a:gd name="T5" fmla="*/ 36 h 359"/>
              <a:gd name="T6" fmla="*/ 213 w 271"/>
              <a:gd name="T7" fmla="*/ 45 h 359"/>
              <a:gd name="T8" fmla="*/ 200 w 271"/>
              <a:gd name="T9" fmla="*/ 76 h 359"/>
              <a:gd name="T10" fmla="*/ 182 w 271"/>
              <a:gd name="T11" fmla="*/ 93 h 359"/>
              <a:gd name="T12" fmla="*/ 156 w 271"/>
              <a:gd name="T13" fmla="*/ 98 h 359"/>
              <a:gd name="T14" fmla="*/ 134 w 271"/>
              <a:gd name="T15" fmla="*/ 107 h 359"/>
              <a:gd name="T16" fmla="*/ 103 w 271"/>
              <a:gd name="T17" fmla="*/ 107 h 359"/>
              <a:gd name="T18" fmla="*/ 85 w 271"/>
              <a:gd name="T19" fmla="*/ 120 h 359"/>
              <a:gd name="T20" fmla="*/ 85 w 271"/>
              <a:gd name="T21" fmla="*/ 147 h 359"/>
              <a:gd name="T22" fmla="*/ 85 w 271"/>
              <a:gd name="T23" fmla="*/ 164 h 359"/>
              <a:gd name="T24" fmla="*/ 76 w 271"/>
              <a:gd name="T25" fmla="*/ 173 h 359"/>
              <a:gd name="T26" fmla="*/ 67 w 271"/>
              <a:gd name="T27" fmla="*/ 187 h 359"/>
              <a:gd name="T28" fmla="*/ 89 w 271"/>
              <a:gd name="T29" fmla="*/ 191 h 359"/>
              <a:gd name="T30" fmla="*/ 98 w 271"/>
              <a:gd name="T31" fmla="*/ 204 h 359"/>
              <a:gd name="T32" fmla="*/ 54 w 271"/>
              <a:gd name="T33" fmla="*/ 213 h 359"/>
              <a:gd name="T34" fmla="*/ 36 w 271"/>
              <a:gd name="T35" fmla="*/ 222 h 359"/>
              <a:gd name="T36" fmla="*/ 23 w 271"/>
              <a:gd name="T37" fmla="*/ 222 h 359"/>
              <a:gd name="T38" fmla="*/ 27 w 271"/>
              <a:gd name="T39" fmla="*/ 249 h 359"/>
              <a:gd name="T40" fmla="*/ 27 w 271"/>
              <a:gd name="T41" fmla="*/ 257 h 359"/>
              <a:gd name="T42" fmla="*/ 5 w 271"/>
              <a:gd name="T43" fmla="*/ 266 h 359"/>
              <a:gd name="T44" fmla="*/ 0 w 271"/>
              <a:gd name="T45" fmla="*/ 293 h 359"/>
              <a:gd name="T46" fmla="*/ 23 w 271"/>
              <a:gd name="T47" fmla="*/ 275 h 359"/>
              <a:gd name="T48" fmla="*/ 40 w 271"/>
              <a:gd name="T49" fmla="*/ 293 h 359"/>
              <a:gd name="T50" fmla="*/ 32 w 271"/>
              <a:gd name="T51" fmla="*/ 302 h 359"/>
              <a:gd name="T52" fmla="*/ 40 w 271"/>
              <a:gd name="T53" fmla="*/ 315 h 359"/>
              <a:gd name="T54" fmla="*/ 49 w 271"/>
              <a:gd name="T55" fmla="*/ 302 h 359"/>
              <a:gd name="T56" fmla="*/ 45 w 271"/>
              <a:gd name="T57" fmla="*/ 297 h 359"/>
              <a:gd name="T58" fmla="*/ 49 w 271"/>
              <a:gd name="T59" fmla="*/ 288 h 359"/>
              <a:gd name="T60" fmla="*/ 58 w 271"/>
              <a:gd name="T61" fmla="*/ 302 h 359"/>
              <a:gd name="T62" fmla="*/ 67 w 271"/>
              <a:gd name="T63" fmla="*/ 302 h 359"/>
              <a:gd name="T64" fmla="*/ 67 w 271"/>
              <a:gd name="T65" fmla="*/ 306 h 359"/>
              <a:gd name="T66" fmla="*/ 67 w 271"/>
              <a:gd name="T67" fmla="*/ 320 h 359"/>
              <a:gd name="T68" fmla="*/ 80 w 271"/>
              <a:gd name="T69" fmla="*/ 328 h 359"/>
              <a:gd name="T70" fmla="*/ 80 w 271"/>
              <a:gd name="T71" fmla="*/ 337 h 359"/>
              <a:gd name="T72" fmla="*/ 80 w 271"/>
              <a:gd name="T73" fmla="*/ 351 h 359"/>
              <a:gd name="T74" fmla="*/ 103 w 271"/>
              <a:gd name="T75" fmla="*/ 351 h 359"/>
              <a:gd name="T76" fmla="*/ 160 w 271"/>
              <a:gd name="T77" fmla="*/ 333 h 359"/>
              <a:gd name="T78" fmla="*/ 178 w 271"/>
              <a:gd name="T79" fmla="*/ 293 h 359"/>
              <a:gd name="T80" fmla="*/ 191 w 271"/>
              <a:gd name="T81" fmla="*/ 288 h 359"/>
              <a:gd name="T82" fmla="*/ 200 w 271"/>
              <a:gd name="T83" fmla="*/ 266 h 359"/>
              <a:gd name="T84" fmla="*/ 205 w 271"/>
              <a:gd name="T85" fmla="*/ 249 h 359"/>
              <a:gd name="T86" fmla="*/ 213 w 271"/>
              <a:gd name="T87" fmla="*/ 235 h 359"/>
              <a:gd name="T88" fmla="*/ 222 w 271"/>
              <a:gd name="T89" fmla="*/ 226 h 359"/>
              <a:gd name="T90" fmla="*/ 218 w 271"/>
              <a:gd name="T91" fmla="*/ 222 h 359"/>
              <a:gd name="T92" fmla="*/ 227 w 271"/>
              <a:gd name="T93" fmla="*/ 218 h 359"/>
              <a:gd name="T94" fmla="*/ 231 w 271"/>
              <a:gd name="T95" fmla="*/ 213 h 359"/>
              <a:gd name="T96" fmla="*/ 205 w 271"/>
              <a:gd name="T97" fmla="*/ 160 h 359"/>
              <a:gd name="T98" fmla="*/ 205 w 271"/>
              <a:gd name="T99" fmla="*/ 124 h 359"/>
              <a:gd name="T100" fmla="*/ 218 w 271"/>
              <a:gd name="T101" fmla="*/ 116 h 359"/>
              <a:gd name="T102" fmla="*/ 227 w 271"/>
              <a:gd name="T103" fmla="*/ 124 h 359"/>
              <a:gd name="T104" fmla="*/ 236 w 271"/>
              <a:gd name="T105" fmla="*/ 129 h 359"/>
              <a:gd name="T106" fmla="*/ 236 w 271"/>
              <a:gd name="T107" fmla="*/ 142 h 359"/>
              <a:gd name="T108" fmla="*/ 249 w 271"/>
              <a:gd name="T109" fmla="*/ 107 h 359"/>
              <a:gd name="T110" fmla="*/ 258 w 271"/>
              <a:gd name="T111" fmla="*/ 80 h 359"/>
              <a:gd name="T112" fmla="*/ 253 w 271"/>
              <a:gd name="T113" fmla="*/ 54 h 359"/>
              <a:gd name="T114" fmla="*/ 249 w 271"/>
              <a:gd name="T115" fmla="*/ 40 h 359"/>
              <a:gd name="T116" fmla="*/ 262 w 271"/>
              <a:gd name="T117" fmla="*/ 14 h 359"/>
              <a:gd name="T118" fmla="*/ 271 w 271"/>
              <a:gd name="T119" fmla="*/ 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1" h="359">
                <a:moveTo>
                  <a:pt x="267" y="0"/>
                </a:moveTo>
                <a:lnTo>
                  <a:pt x="267" y="5"/>
                </a:lnTo>
                <a:lnTo>
                  <a:pt x="262" y="9"/>
                </a:lnTo>
                <a:lnTo>
                  <a:pt x="258" y="14"/>
                </a:lnTo>
                <a:lnTo>
                  <a:pt x="253" y="18"/>
                </a:lnTo>
                <a:lnTo>
                  <a:pt x="249" y="31"/>
                </a:lnTo>
                <a:lnTo>
                  <a:pt x="245" y="36"/>
                </a:lnTo>
                <a:lnTo>
                  <a:pt x="240" y="40"/>
                </a:lnTo>
                <a:lnTo>
                  <a:pt x="236" y="40"/>
                </a:lnTo>
                <a:lnTo>
                  <a:pt x="227" y="40"/>
                </a:lnTo>
                <a:lnTo>
                  <a:pt x="227" y="40"/>
                </a:lnTo>
                <a:lnTo>
                  <a:pt x="218" y="36"/>
                </a:lnTo>
                <a:lnTo>
                  <a:pt x="218" y="36"/>
                </a:lnTo>
                <a:lnTo>
                  <a:pt x="218" y="36"/>
                </a:lnTo>
                <a:lnTo>
                  <a:pt x="218" y="40"/>
                </a:lnTo>
                <a:lnTo>
                  <a:pt x="213" y="45"/>
                </a:lnTo>
                <a:lnTo>
                  <a:pt x="209" y="49"/>
                </a:lnTo>
                <a:lnTo>
                  <a:pt x="205" y="54"/>
                </a:lnTo>
                <a:lnTo>
                  <a:pt x="200" y="67"/>
                </a:lnTo>
                <a:lnTo>
                  <a:pt x="200" y="76"/>
                </a:lnTo>
                <a:lnTo>
                  <a:pt x="196" y="85"/>
                </a:lnTo>
                <a:lnTo>
                  <a:pt x="191" y="89"/>
                </a:lnTo>
                <a:lnTo>
                  <a:pt x="187" y="93"/>
                </a:lnTo>
                <a:lnTo>
                  <a:pt x="182" y="93"/>
                </a:lnTo>
                <a:lnTo>
                  <a:pt x="178" y="93"/>
                </a:lnTo>
                <a:lnTo>
                  <a:pt x="169" y="98"/>
                </a:lnTo>
                <a:lnTo>
                  <a:pt x="160" y="98"/>
                </a:lnTo>
                <a:lnTo>
                  <a:pt x="156" y="98"/>
                </a:lnTo>
                <a:lnTo>
                  <a:pt x="147" y="102"/>
                </a:lnTo>
                <a:lnTo>
                  <a:pt x="142" y="107"/>
                </a:lnTo>
                <a:lnTo>
                  <a:pt x="138" y="107"/>
                </a:lnTo>
                <a:lnTo>
                  <a:pt x="134" y="107"/>
                </a:lnTo>
                <a:lnTo>
                  <a:pt x="116" y="111"/>
                </a:lnTo>
                <a:lnTo>
                  <a:pt x="111" y="111"/>
                </a:lnTo>
                <a:lnTo>
                  <a:pt x="107" y="111"/>
                </a:lnTo>
                <a:lnTo>
                  <a:pt x="103" y="107"/>
                </a:lnTo>
                <a:lnTo>
                  <a:pt x="94" y="111"/>
                </a:lnTo>
                <a:lnTo>
                  <a:pt x="85" y="111"/>
                </a:lnTo>
                <a:lnTo>
                  <a:pt x="85" y="116"/>
                </a:lnTo>
                <a:lnTo>
                  <a:pt x="85" y="120"/>
                </a:lnTo>
                <a:lnTo>
                  <a:pt x="85" y="124"/>
                </a:lnTo>
                <a:lnTo>
                  <a:pt x="85" y="129"/>
                </a:lnTo>
                <a:lnTo>
                  <a:pt x="89" y="138"/>
                </a:lnTo>
                <a:lnTo>
                  <a:pt x="85" y="147"/>
                </a:lnTo>
                <a:lnTo>
                  <a:pt x="80" y="164"/>
                </a:lnTo>
                <a:lnTo>
                  <a:pt x="80" y="164"/>
                </a:lnTo>
                <a:lnTo>
                  <a:pt x="85" y="164"/>
                </a:lnTo>
                <a:lnTo>
                  <a:pt x="85" y="164"/>
                </a:lnTo>
                <a:lnTo>
                  <a:pt x="89" y="169"/>
                </a:lnTo>
                <a:lnTo>
                  <a:pt x="85" y="173"/>
                </a:lnTo>
                <a:lnTo>
                  <a:pt x="80" y="173"/>
                </a:lnTo>
                <a:lnTo>
                  <a:pt x="76" y="173"/>
                </a:lnTo>
                <a:lnTo>
                  <a:pt x="71" y="173"/>
                </a:lnTo>
                <a:lnTo>
                  <a:pt x="67" y="178"/>
                </a:lnTo>
                <a:lnTo>
                  <a:pt x="63" y="182"/>
                </a:lnTo>
                <a:lnTo>
                  <a:pt x="67" y="187"/>
                </a:lnTo>
                <a:lnTo>
                  <a:pt x="67" y="187"/>
                </a:lnTo>
                <a:lnTo>
                  <a:pt x="76" y="187"/>
                </a:lnTo>
                <a:lnTo>
                  <a:pt x="85" y="191"/>
                </a:lnTo>
                <a:lnTo>
                  <a:pt x="89" y="191"/>
                </a:lnTo>
                <a:lnTo>
                  <a:pt x="98" y="191"/>
                </a:lnTo>
                <a:lnTo>
                  <a:pt x="103" y="195"/>
                </a:lnTo>
                <a:lnTo>
                  <a:pt x="98" y="200"/>
                </a:lnTo>
                <a:lnTo>
                  <a:pt x="98" y="204"/>
                </a:lnTo>
                <a:lnTo>
                  <a:pt x="89" y="213"/>
                </a:lnTo>
                <a:lnTo>
                  <a:pt x="67" y="218"/>
                </a:lnTo>
                <a:lnTo>
                  <a:pt x="58" y="213"/>
                </a:lnTo>
                <a:lnTo>
                  <a:pt x="54" y="213"/>
                </a:lnTo>
                <a:lnTo>
                  <a:pt x="49" y="213"/>
                </a:lnTo>
                <a:lnTo>
                  <a:pt x="40" y="213"/>
                </a:lnTo>
                <a:lnTo>
                  <a:pt x="40" y="218"/>
                </a:lnTo>
                <a:lnTo>
                  <a:pt x="36" y="222"/>
                </a:lnTo>
                <a:lnTo>
                  <a:pt x="32" y="222"/>
                </a:lnTo>
                <a:lnTo>
                  <a:pt x="32" y="222"/>
                </a:lnTo>
                <a:lnTo>
                  <a:pt x="27" y="222"/>
                </a:lnTo>
                <a:lnTo>
                  <a:pt x="23" y="222"/>
                </a:lnTo>
                <a:lnTo>
                  <a:pt x="23" y="226"/>
                </a:lnTo>
                <a:lnTo>
                  <a:pt x="27" y="235"/>
                </a:lnTo>
                <a:lnTo>
                  <a:pt x="27" y="244"/>
                </a:lnTo>
                <a:lnTo>
                  <a:pt x="27" y="249"/>
                </a:lnTo>
                <a:lnTo>
                  <a:pt x="27" y="253"/>
                </a:lnTo>
                <a:lnTo>
                  <a:pt x="32" y="257"/>
                </a:lnTo>
                <a:lnTo>
                  <a:pt x="27" y="257"/>
                </a:lnTo>
                <a:lnTo>
                  <a:pt x="27" y="257"/>
                </a:lnTo>
                <a:lnTo>
                  <a:pt x="23" y="257"/>
                </a:lnTo>
                <a:lnTo>
                  <a:pt x="18" y="257"/>
                </a:lnTo>
                <a:lnTo>
                  <a:pt x="9" y="266"/>
                </a:lnTo>
                <a:lnTo>
                  <a:pt x="5" y="266"/>
                </a:lnTo>
                <a:lnTo>
                  <a:pt x="0" y="271"/>
                </a:lnTo>
                <a:lnTo>
                  <a:pt x="0" y="275"/>
                </a:lnTo>
                <a:lnTo>
                  <a:pt x="0" y="284"/>
                </a:lnTo>
                <a:lnTo>
                  <a:pt x="0" y="293"/>
                </a:lnTo>
                <a:lnTo>
                  <a:pt x="0" y="297"/>
                </a:lnTo>
                <a:lnTo>
                  <a:pt x="5" y="293"/>
                </a:lnTo>
                <a:lnTo>
                  <a:pt x="18" y="280"/>
                </a:lnTo>
                <a:lnTo>
                  <a:pt x="23" y="275"/>
                </a:lnTo>
                <a:lnTo>
                  <a:pt x="27" y="280"/>
                </a:lnTo>
                <a:lnTo>
                  <a:pt x="32" y="284"/>
                </a:lnTo>
                <a:lnTo>
                  <a:pt x="40" y="293"/>
                </a:lnTo>
                <a:lnTo>
                  <a:pt x="40" y="293"/>
                </a:lnTo>
                <a:lnTo>
                  <a:pt x="36" y="297"/>
                </a:lnTo>
                <a:lnTo>
                  <a:pt x="32" y="297"/>
                </a:lnTo>
                <a:lnTo>
                  <a:pt x="32" y="297"/>
                </a:lnTo>
                <a:lnTo>
                  <a:pt x="32" y="302"/>
                </a:lnTo>
                <a:lnTo>
                  <a:pt x="32" y="311"/>
                </a:lnTo>
                <a:lnTo>
                  <a:pt x="32" y="320"/>
                </a:lnTo>
                <a:lnTo>
                  <a:pt x="32" y="320"/>
                </a:lnTo>
                <a:lnTo>
                  <a:pt x="40" y="315"/>
                </a:lnTo>
                <a:lnTo>
                  <a:pt x="49" y="311"/>
                </a:lnTo>
                <a:lnTo>
                  <a:pt x="54" y="311"/>
                </a:lnTo>
                <a:lnTo>
                  <a:pt x="49" y="306"/>
                </a:lnTo>
                <a:lnTo>
                  <a:pt x="49" y="302"/>
                </a:lnTo>
                <a:lnTo>
                  <a:pt x="49" y="302"/>
                </a:lnTo>
                <a:lnTo>
                  <a:pt x="54" y="297"/>
                </a:lnTo>
                <a:lnTo>
                  <a:pt x="49" y="297"/>
                </a:lnTo>
                <a:lnTo>
                  <a:pt x="45" y="297"/>
                </a:lnTo>
                <a:lnTo>
                  <a:pt x="45" y="293"/>
                </a:lnTo>
                <a:lnTo>
                  <a:pt x="45" y="293"/>
                </a:lnTo>
                <a:lnTo>
                  <a:pt x="45" y="288"/>
                </a:lnTo>
                <a:lnTo>
                  <a:pt x="49" y="288"/>
                </a:lnTo>
                <a:lnTo>
                  <a:pt x="49" y="288"/>
                </a:lnTo>
                <a:lnTo>
                  <a:pt x="54" y="293"/>
                </a:lnTo>
                <a:lnTo>
                  <a:pt x="58" y="297"/>
                </a:lnTo>
                <a:lnTo>
                  <a:pt x="58" y="302"/>
                </a:lnTo>
                <a:lnTo>
                  <a:pt x="58" y="302"/>
                </a:lnTo>
                <a:lnTo>
                  <a:pt x="58" y="302"/>
                </a:lnTo>
                <a:lnTo>
                  <a:pt x="58" y="302"/>
                </a:lnTo>
                <a:lnTo>
                  <a:pt x="67" y="302"/>
                </a:lnTo>
                <a:lnTo>
                  <a:pt x="71" y="297"/>
                </a:lnTo>
                <a:lnTo>
                  <a:pt x="76" y="302"/>
                </a:lnTo>
                <a:lnTo>
                  <a:pt x="67" y="306"/>
                </a:lnTo>
                <a:lnTo>
                  <a:pt x="67" y="306"/>
                </a:lnTo>
                <a:lnTo>
                  <a:pt x="67" y="306"/>
                </a:lnTo>
                <a:lnTo>
                  <a:pt x="63" y="311"/>
                </a:lnTo>
                <a:lnTo>
                  <a:pt x="67" y="315"/>
                </a:lnTo>
                <a:lnTo>
                  <a:pt x="67" y="320"/>
                </a:lnTo>
                <a:lnTo>
                  <a:pt x="76" y="324"/>
                </a:lnTo>
                <a:lnTo>
                  <a:pt x="76" y="324"/>
                </a:lnTo>
                <a:lnTo>
                  <a:pt x="76" y="328"/>
                </a:lnTo>
                <a:lnTo>
                  <a:pt x="80" y="328"/>
                </a:lnTo>
                <a:lnTo>
                  <a:pt x="80" y="333"/>
                </a:lnTo>
                <a:lnTo>
                  <a:pt x="76" y="337"/>
                </a:lnTo>
                <a:lnTo>
                  <a:pt x="76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42"/>
                </a:lnTo>
                <a:lnTo>
                  <a:pt x="80" y="346"/>
                </a:lnTo>
                <a:lnTo>
                  <a:pt x="80" y="351"/>
                </a:lnTo>
                <a:lnTo>
                  <a:pt x="80" y="359"/>
                </a:lnTo>
                <a:lnTo>
                  <a:pt x="89" y="359"/>
                </a:lnTo>
                <a:lnTo>
                  <a:pt x="98" y="355"/>
                </a:lnTo>
                <a:lnTo>
                  <a:pt x="103" y="351"/>
                </a:lnTo>
                <a:lnTo>
                  <a:pt x="120" y="342"/>
                </a:lnTo>
                <a:lnTo>
                  <a:pt x="134" y="342"/>
                </a:lnTo>
                <a:lnTo>
                  <a:pt x="142" y="342"/>
                </a:lnTo>
                <a:lnTo>
                  <a:pt x="160" y="333"/>
                </a:lnTo>
                <a:lnTo>
                  <a:pt x="165" y="328"/>
                </a:lnTo>
                <a:lnTo>
                  <a:pt x="165" y="315"/>
                </a:lnTo>
                <a:lnTo>
                  <a:pt x="169" y="306"/>
                </a:lnTo>
                <a:lnTo>
                  <a:pt x="178" y="293"/>
                </a:lnTo>
                <a:lnTo>
                  <a:pt x="182" y="293"/>
                </a:lnTo>
                <a:lnTo>
                  <a:pt x="182" y="293"/>
                </a:lnTo>
                <a:lnTo>
                  <a:pt x="187" y="288"/>
                </a:lnTo>
                <a:lnTo>
                  <a:pt x="191" y="288"/>
                </a:lnTo>
                <a:lnTo>
                  <a:pt x="196" y="280"/>
                </a:lnTo>
                <a:lnTo>
                  <a:pt x="200" y="280"/>
                </a:lnTo>
                <a:lnTo>
                  <a:pt x="205" y="275"/>
                </a:lnTo>
                <a:lnTo>
                  <a:pt x="200" y="266"/>
                </a:lnTo>
                <a:lnTo>
                  <a:pt x="205" y="266"/>
                </a:lnTo>
                <a:lnTo>
                  <a:pt x="209" y="257"/>
                </a:lnTo>
                <a:lnTo>
                  <a:pt x="205" y="257"/>
                </a:lnTo>
                <a:lnTo>
                  <a:pt x="205" y="249"/>
                </a:lnTo>
                <a:lnTo>
                  <a:pt x="205" y="249"/>
                </a:lnTo>
                <a:lnTo>
                  <a:pt x="205" y="240"/>
                </a:lnTo>
                <a:lnTo>
                  <a:pt x="209" y="240"/>
                </a:lnTo>
                <a:lnTo>
                  <a:pt x="213" y="235"/>
                </a:lnTo>
                <a:lnTo>
                  <a:pt x="218" y="235"/>
                </a:lnTo>
                <a:lnTo>
                  <a:pt x="218" y="231"/>
                </a:lnTo>
                <a:lnTo>
                  <a:pt x="222" y="231"/>
                </a:lnTo>
                <a:lnTo>
                  <a:pt x="222" y="226"/>
                </a:lnTo>
                <a:lnTo>
                  <a:pt x="218" y="226"/>
                </a:lnTo>
                <a:lnTo>
                  <a:pt x="218" y="226"/>
                </a:lnTo>
                <a:lnTo>
                  <a:pt x="218" y="222"/>
                </a:lnTo>
                <a:lnTo>
                  <a:pt x="218" y="222"/>
                </a:lnTo>
                <a:lnTo>
                  <a:pt x="222" y="222"/>
                </a:lnTo>
                <a:lnTo>
                  <a:pt x="222" y="218"/>
                </a:lnTo>
                <a:lnTo>
                  <a:pt x="222" y="218"/>
                </a:lnTo>
                <a:lnTo>
                  <a:pt x="227" y="218"/>
                </a:lnTo>
                <a:lnTo>
                  <a:pt x="227" y="226"/>
                </a:lnTo>
                <a:lnTo>
                  <a:pt x="227" y="226"/>
                </a:lnTo>
                <a:lnTo>
                  <a:pt x="227" y="226"/>
                </a:lnTo>
                <a:lnTo>
                  <a:pt x="231" y="213"/>
                </a:lnTo>
                <a:lnTo>
                  <a:pt x="227" y="204"/>
                </a:lnTo>
                <a:lnTo>
                  <a:pt x="218" y="195"/>
                </a:lnTo>
                <a:lnTo>
                  <a:pt x="209" y="182"/>
                </a:lnTo>
                <a:lnTo>
                  <a:pt x="205" y="160"/>
                </a:lnTo>
                <a:lnTo>
                  <a:pt x="205" y="147"/>
                </a:lnTo>
                <a:lnTo>
                  <a:pt x="205" y="142"/>
                </a:lnTo>
                <a:lnTo>
                  <a:pt x="200" y="138"/>
                </a:lnTo>
                <a:lnTo>
                  <a:pt x="205" y="124"/>
                </a:lnTo>
                <a:lnTo>
                  <a:pt x="209" y="120"/>
                </a:lnTo>
                <a:lnTo>
                  <a:pt x="209" y="116"/>
                </a:lnTo>
                <a:lnTo>
                  <a:pt x="213" y="116"/>
                </a:lnTo>
                <a:lnTo>
                  <a:pt x="218" y="116"/>
                </a:lnTo>
                <a:lnTo>
                  <a:pt x="222" y="116"/>
                </a:lnTo>
                <a:lnTo>
                  <a:pt x="222" y="120"/>
                </a:lnTo>
                <a:lnTo>
                  <a:pt x="222" y="124"/>
                </a:lnTo>
                <a:lnTo>
                  <a:pt x="227" y="124"/>
                </a:lnTo>
                <a:lnTo>
                  <a:pt x="231" y="120"/>
                </a:lnTo>
                <a:lnTo>
                  <a:pt x="236" y="120"/>
                </a:lnTo>
                <a:lnTo>
                  <a:pt x="236" y="124"/>
                </a:lnTo>
                <a:lnTo>
                  <a:pt x="236" y="129"/>
                </a:lnTo>
                <a:lnTo>
                  <a:pt x="236" y="133"/>
                </a:lnTo>
                <a:lnTo>
                  <a:pt x="236" y="138"/>
                </a:lnTo>
                <a:lnTo>
                  <a:pt x="231" y="138"/>
                </a:lnTo>
                <a:lnTo>
                  <a:pt x="236" y="142"/>
                </a:lnTo>
                <a:lnTo>
                  <a:pt x="240" y="138"/>
                </a:lnTo>
                <a:lnTo>
                  <a:pt x="240" y="120"/>
                </a:lnTo>
                <a:lnTo>
                  <a:pt x="245" y="111"/>
                </a:lnTo>
                <a:lnTo>
                  <a:pt x="249" y="107"/>
                </a:lnTo>
                <a:lnTo>
                  <a:pt x="249" y="102"/>
                </a:lnTo>
                <a:lnTo>
                  <a:pt x="253" y="93"/>
                </a:lnTo>
                <a:lnTo>
                  <a:pt x="253" y="89"/>
                </a:lnTo>
                <a:lnTo>
                  <a:pt x="258" y="80"/>
                </a:lnTo>
                <a:lnTo>
                  <a:pt x="258" y="71"/>
                </a:lnTo>
                <a:lnTo>
                  <a:pt x="258" y="62"/>
                </a:lnTo>
                <a:lnTo>
                  <a:pt x="253" y="58"/>
                </a:lnTo>
                <a:lnTo>
                  <a:pt x="253" y="54"/>
                </a:lnTo>
                <a:lnTo>
                  <a:pt x="253" y="49"/>
                </a:lnTo>
                <a:lnTo>
                  <a:pt x="253" y="45"/>
                </a:lnTo>
                <a:lnTo>
                  <a:pt x="249" y="40"/>
                </a:lnTo>
                <a:lnTo>
                  <a:pt x="249" y="40"/>
                </a:lnTo>
                <a:lnTo>
                  <a:pt x="253" y="31"/>
                </a:lnTo>
                <a:lnTo>
                  <a:pt x="258" y="23"/>
                </a:lnTo>
                <a:lnTo>
                  <a:pt x="262" y="18"/>
                </a:lnTo>
                <a:lnTo>
                  <a:pt x="262" y="14"/>
                </a:lnTo>
                <a:lnTo>
                  <a:pt x="262" y="14"/>
                </a:lnTo>
                <a:lnTo>
                  <a:pt x="267" y="9"/>
                </a:lnTo>
                <a:lnTo>
                  <a:pt x="267" y="9"/>
                </a:lnTo>
                <a:lnTo>
                  <a:pt x="271" y="9"/>
                </a:lnTo>
                <a:lnTo>
                  <a:pt x="271" y="5"/>
                </a:lnTo>
                <a:lnTo>
                  <a:pt x="267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7" name="Freeform 1112">
            <a:extLst>
              <a:ext uri="{FF2B5EF4-FFF2-40B4-BE49-F238E27FC236}">
                <a16:creationId xmlns:a16="http://schemas.microsoft.com/office/drawing/2014/main" id="{48B7410D-F15B-4EA1-8693-71F9A635F8C1}"/>
              </a:ext>
            </a:extLst>
          </p:cNvPr>
          <p:cNvSpPr>
            <a:spLocks/>
          </p:cNvSpPr>
          <p:nvPr/>
        </p:nvSpPr>
        <p:spPr bwMode="auto">
          <a:xfrm>
            <a:off x="5350377" y="2711616"/>
            <a:ext cx="241995" cy="320576"/>
          </a:xfrm>
          <a:custGeom>
            <a:avLst/>
            <a:gdLst>
              <a:gd name="T0" fmla="*/ 258 w 271"/>
              <a:gd name="T1" fmla="*/ 14 h 359"/>
              <a:gd name="T2" fmla="*/ 240 w 271"/>
              <a:gd name="T3" fmla="*/ 40 h 359"/>
              <a:gd name="T4" fmla="*/ 218 w 271"/>
              <a:gd name="T5" fmla="*/ 36 h 359"/>
              <a:gd name="T6" fmla="*/ 213 w 271"/>
              <a:gd name="T7" fmla="*/ 45 h 359"/>
              <a:gd name="T8" fmla="*/ 200 w 271"/>
              <a:gd name="T9" fmla="*/ 76 h 359"/>
              <a:gd name="T10" fmla="*/ 182 w 271"/>
              <a:gd name="T11" fmla="*/ 93 h 359"/>
              <a:gd name="T12" fmla="*/ 156 w 271"/>
              <a:gd name="T13" fmla="*/ 98 h 359"/>
              <a:gd name="T14" fmla="*/ 134 w 271"/>
              <a:gd name="T15" fmla="*/ 107 h 359"/>
              <a:gd name="T16" fmla="*/ 103 w 271"/>
              <a:gd name="T17" fmla="*/ 107 h 359"/>
              <a:gd name="T18" fmla="*/ 85 w 271"/>
              <a:gd name="T19" fmla="*/ 120 h 359"/>
              <a:gd name="T20" fmla="*/ 85 w 271"/>
              <a:gd name="T21" fmla="*/ 147 h 359"/>
              <a:gd name="T22" fmla="*/ 85 w 271"/>
              <a:gd name="T23" fmla="*/ 164 h 359"/>
              <a:gd name="T24" fmla="*/ 76 w 271"/>
              <a:gd name="T25" fmla="*/ 173 h 359"/>
              <a:gd name="T26" fmla="*/ 67 w 271"/>
              <a:gd name="T27" fmla="*/ 187 h 359"/>
              <a:gd name="T28" fmla="*/ 89 w 271"/>
              <a:gd name="T29" fmla="*/ 191 h 359"/>
              <a:gd name="T30" fmla="*/ 98 w 271"/>
              <a:gd name="T31" fmla="*/ 204 h 359"/>
              <a:gd name="T32" fmla="*/ 54 w 271"/>
              <a:gd name="T33" fmla="*/ 213 h 359"/>
              <a:gd name="T34" fmla="*/ 36 w 271"/>
              <a:gd name="T35" fmla="*/ 222 h 359"/>
              <a:gd name="T36" fmla="*/ 23 w 271"/>
              <a:gd name="T37" fmla="*/ 222 h 359"/>
              <a:gd name="T38" fmla="*/ 27 w 271"/>
              <a:gd name="T39" fmla="*/ 249 h 359"/>
              <a:gd name="T40" fmla="*/ 27 w 271"/>
              <a:gd name="T41" fmla="*/ 257 h 359"/>
              <a:gd name="T42" fmla="*/ 5 w 271"/>
              <a:gd name="T43" fmla="*/ 266 h 359"/>
              <a:gd name="T44" fmla="*/ 0 w 271"/>
              <a:gd name="T45" fmla="*/ 293 h 359"/>
              <a:gd name="T46" fmla="*/ 23 w 271"/>
              <a:gd name="T47" fmla="*/ 275 h 359"/>
              <a:gd name="T48" fmla="*/ 40 w 271"/>
              <a:gd name="T49" fmla="*/ 293 h 359"/>
              <a:gd name="T50" fmla="*/ 32 w 271"/>
              <a:gd name="T51" fmla="*/ 302 h 359"/>
              <a:gd name="T52" fmla="*/ 40 w 271"/>
              <a:gd name="T53" fmla="*/ 315 h 359"/>
              <a:gd name="T54" fmla="*/ 49 w 271"/>
              <a:gd name="T55" fmla="*/ 302 h 359"/>
              <a:gd name="T56" fmla="*/ 45 w 271"/>
              <a:gd name="T57" fmla="*/ 297 h 359"/>
              <a:gd name="T58" fmla="*/ 49 w 271"/>
              <a:gd name="T59" fmla="*/ 288 h 359"/>
              <a:gd name="T60" fmla="*/ 58 w 271"/>
              <a:gd name="T61" fmla="*/ 302 h 359"/>
              <a:gd name="T62" fmla="*/ 67 w 271"/>
              <a:gd name="T63" fmla="*/ 302 h 359"/>
              <a:gd name="T64" fmla="*/ 67 w 271"/>
              <a:gd name="T65" fmla="*/ 306 h 359"/>
              <a:gd name="T66" fmla="*/ 67 w 271"/>
              <a:gd name="T67" fmla="*/ 320 h 359"/>
              <a:gd name="T68" fmla="*/ 80 w 271"/>
              <a:gd name="T69" fmla="*/ 328 h 359"/>
              <a:gd name="T70" fmla="*/ 80 w 271"/>
              <a:gd name="T71" fmla="*/ 337 h 359"/>
              <a:gd name="T72" fmla="*/ 80 w 271"/>
              <a:gd name="T73" fmla="*/ 351 h 359"/>
              <a:gd name="T74" fmla="*/ 103 w 271"/>
              <a:gd name="T75" fmla="*/ 351 h 359"/>
              <a:gd name="T76" fmla="*/ 160 w 271"/>
              <a:gd name="T77" fmla="*/ 333 h 359"/>
              <a:gd name="T78" fmla="*/ 178 w 271"/>
              <a:gd name="T79" fmla="*/ 293 h 359"/>
              <a:gd name="T80" fmla="*/ 191 w 271"/>
              <a:gd name="T81" fmla="*/ 288 h 359"/>
              <a:gd name="T82" fmla="*/ 200 w 271"/>
              <a:gd name="T83" fmla="*/ 266 h 359"/>
              <a:gd name="T84" fmla="*/ 205 w 271"/>
              <a:gd name="T85" fmla="*/ 249 h 359"/>
              <a:gd name="T86" fmla="*/ 213 w 271"/>
              <a:gd name="T87" fmla="*/ 235 h 359"/>
              <a:gd name="T88" fmla="*/ 222 w 271"/>
              <a:gd name="T89" fmla="*/ 226 h 359"/>
              <a:gd name="T90" fmla="*/ 218 w 271"/>
              <a:gd name="T91" fmla="*/ 222 h 359"/>
              <a:gd name="T92" fmla="*/ 227 w 271"/>
              <a:gd name="T93" fmla="*/ 218 h 359"/>
              <a:gd name="T94" fmla="*/ 231 w 271"/>
              <a:gd name="T95" fmla="*/ 213 h 359"/>
              <a:gd name="T96" fmla="*/ 205 w 271"/>
              <a:gd name="T97" fmla="*/ 160 h 359"/>
              <a:gd name="T98" fmla="*/ 205 w 271"/>
              <a:gd name="T99" fmla="*/ 124 h 359"/>
              <a:gd name="T100" fmla="*/ 218 w 271"/>
              <a:gd name="T101" fmla="*/ 116 h 359"/>
              <a:gd name="T102" fmla="*/ 227 w 271"/>
              <a:gd name="T103" fmla="*/ 124 h 359"/>
              <a:gd name="T104" fmla="*/ 236 w 271"/>
              <a:gd name="T105" fmla="*/ 129 h 359"/>
              <a:gd name="T106" fmla="*/ 236 w 271"/>
              <a:gd name="T107" fmla="*/ 142 h 359"/>
              <a:gd name="T108" fmla="*/ 249 w 271"/>
              <a:gd name="T109" fmla="*/ 107 h 359"/>
              <a:gd name="T110" fmla="*/ 258 w 271"/>
              <a:gd name="T111" fmla="*/ 80 h 359"/>
              <a:gd name="T112" fmla="*/ 253 w 271"/>
              <a:gd name="T113" fmla="*/ 54 h 359"/>
              <a:gd name="T114" fmla="*/ 249 w 271"/>
              <a:gd name="T115" fmla="*/ 40 h 359"/>
              <a:gd name="T116" fmla="*/ 262 w 271"/>
              <a:gd name="T117" fmla="*/ 14 h 359"/>
              <a:gd name="T118" fmla="*/ 271 w 271"/>
              <a:gd name="T119" fmla="*/ 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1" h="359">
                <a:moveTo>
                  <a:pt x="267" y="0"/>
                </a:moveTo>
                <a:lnTo>
                  <a:pt x="267" y="5"/>
                </a:lnTo>
                <a:lnTo>
                  <a:pt x="262" y="9"/>
                </a:lnTo>
                <a:lnTo>
                  <a:pt x="258" y="14"/>
                </a:lnTo>
                <a:lnTo>
                  <a:pt x="253" y="18"/>
                </a:lnTo>
                <a:lnTo>
                  <a:pt x="249" y="31"/>
                </a:lnTo>
                <a:lnTo>
                  <a:pt x="245" y="36"/>
                </a:lnTo>
                <a:lnTo>
                  <a:pt x="240" y="40"/>
                </a:lnTo>
                <a:lnTo>
                  <a:pt x="236" y="40"/>
                </a:lnTo>
                <a:lnTo>
                  <a:pt x="227" y="40"/>
                </a:lnTo>
                <a:lnTo>
                  <a:pt x="227" y="40"/>
                </a:lnTo>
                <a:lnTo>
                  <a:pt x="218" y="36"/>
                </a:lnTo>
                <a:lnTo>
                  <a:pt x="218" y="36"/>
                </a:lnTo>
                <a:lnTo>
                  <a:pt x="218" y="36"/>
                </a:lnTo>
                <a:lnTo>
                  <a:pt x="218" y="40"/>
                </a:lnTo>
                <a:lnTo>
                  <a:pt x="213" y="45"/>
                </a:lnTo>
                <a:lnTo>
                  <a:pt x="209" y="49"/>
                </a:lnTo>
                <a:lnTo>
                  <a:pt x="205" y="54"/>
                </a:lnTo>
                <a:lnTo>
                  <a:pt x="200" y="67"/>
                </a:lnTo>
                <a:lnTo>
                  <a:pt x="200" y="76"/>
                </a:lnTo>
                <a:lnTo>
                  <a:pt x="196" y="85"/>
                </a:lnTo>
                <a:lnTo>
                  <a:pt x="191" y="89"/>
                </a:lnTo>
                <a:lnTo>
                  <a:pt x="187" y="93"/>
                </a:lnTo>
                <a:lnTo>
                  <a:pt x="182" y="93"/>
                </a:lnTo>
                <a:lnTo>
                  <a:pt x="178" y="93"/>
                </a:lnTo>
                <a:lnTo>
                  <a:pt x="169" y="98"/>
                </a:lnTo>
                <a:lnTo>
                  <a:pt x="160" y="98"/>
                </a:lnTo>
                <a:lnTo>
                  <a:pt x="156" y="98"/>
                </a:lnTo>
                <a:lnTo>
                  <a:pt x="147" y="102"/>
                </a:lnTo>
                <a:lnTo>
                  <a:pt x="142" y="107"/>
                </a:lnTo>
                <a:lnTo>
                  <a:pt x="138" y="107"/>
                </a:lnTo>
                <a:lnTo>
                  <a:pt x="134" y="107"/>
                </a:lnTo>
                <a:lnTo>
                  <a:pt x="116" y="111"/>
                </a:lnTo>
                <a:lnTo>
                  <a:pt x="111" y="111"/>
                </a:lnTo>
                <a:lnTo>
                  <a:pt x="107" y="111"/>
                </a:lnTo>
                <a:lnTo>
                  <a:pt x="103" y="107"/>
                </a:lnTo>
                <a:lnTo>
                  <a:pt x="94" y="111"/>
                </a:lnTo>
                <a:lnTo>
                  <a:pt x="85" y="111"/>
                </a:lnTo>
                <a:lnTo>
                  <a:pt x="85" y="116"/>
                </a:lnTo>
                <a:lnTo>
                  <a:pt x="85" y="120"/>
                </a:lnTo>
                <a:lnTo>
                  <a:pt x="85" y="124"/>
                </a:lnTo>
                <a:lnTo>
                  <a:pt x="85" y="129"/>
                </a:lnTo>
                <a:lnTo>
                  <a:pt x="89" y="138"/>
                </a:lnTo>
                <a:lnTo>
                  <a:pt x="85" y="147"/>
                </a:lnTo>
                <a:lnTo>
                  <a:pt x="80" y="164"/>
                </a:lnTo>
                <a:lnTo>
                  <a:pt x="80" y="164"/>
                </a:lnTo>
                <a:lnTo>
                  <a:pt x="85" y="164"/>
                </a:lnTo>
                <a:lnTo>
                  <a:pt x="85" y="164"/>
                </a:lnTo>
                <a:lnTo>
                  <a:pt x="89" y="169"/>
                </a:lnTo>
                <a:lnTo>
                  <a:pt x="85" y="173"/>
                </a:lnTo>
                <a:lnTo>
                  <a:pt x="80" y="173"/>
                </a:lnTo>
                <a:lnTo>
                  <a:pt x="76" y="173"/>
                </a:lnTo>
                <a:lnTo>
                  <a:pt x="71" y="173"/>
                </a:lnTo>
                <a:lnTo>
                  <a:pt x="67" y="178"/>
                </a:lnTo>
                <a:lnTo>
                  <a:pt x="63" y="182"/>
                </a:lnTo>
                <a:lnTo>
                  <a:pt x="67" y="187"/>
                </a:lnTo>
                <a:lnTo>
                  <a:pt x="67" y="187"/>
                </a:lnTo>
                <a:lnTo>
                  <a:pt x="76" y="187"/>
                </a:lnTo>
                <a:lnTo>
                  <a:pt x="85" y="191"/>
                </a:lnTo>
                <a:lnTo>
                  <a:pt x="89" y="191"/>
                </a:lnTo>
                <a:lnTo>
                  <a:pt x="98" y="191"/>
                </a:lnTo>
                <a:lnTo>
                  <a:pt x="103" y="195"/>
                </a:lnTo>
                <a:lnTo>
                  <a:pt x="98" y="200"/>
                </a:lnTo>
                <a:lnTo>
                  <a:pt x="98" y="204"/>
                </a:lnTo>
                <a:lnTo>
                  <a:pt x="89" y="213"/>
                </a:lnTo>
                <a:lnTo>
                  <a:pt x="67" y="218"/>
                </a:lnTo>
                <a:lnTo>
                  <a:pt x="58" y="213"/>
                </a:lnTo>
                <a:lnTo>
                  <a:pt x="54" y="213"/>
                </a:lnTo>
                <a:lnTo>
                  <a:pt x="49" y="213"/>
                </a:lnTo>
                <a:lnTo>
                  <a:pt x="40" y="213"/>
                </a:lnTo>
                <a:lnTo>
                  <a:pt x="40" y="218"/>
                </a:lnTo>
                <a:lnTo>
                  <a:pt x="36" y="222"/>
                </a:lnTo>
                <a:lnTo>
                  <a:pt x="32" y="222"/>
                </a:lnTo>
                <a:lnTo>
                  <a:pt x="32" y="222"/>
                </a:lnTo>
                <a:lnTo>
                  <a:pt x="27" y="222"/>
                </a:lnTo>
                <a:lnTo>
                  <a:pt x="23" y="222"/>
                </a:lnTo>
                <a:lnTo>
                  <a:pt x="23" y="226"/>
                </a:lnTo>
                <a:lnTo>
                  <a:pt x="27" y="235"/>
                </a:lnTo>
                <a:lnTo>
                  <a:pt x="27" y="244"/>
                </a:lnTo>
                <a:lnTo>
                  <a:pt x="27" y="249"/>
                </a:lnTo>
                <a:lnTo>
                  <a:pt x="27" y="253"/>
                </a:lnTo>
                <a:lnTo>
                  <a:pt x="32" y="257"/>
                </a:lnTo>
                <a:lnTo>
                  <a:pt x="27" y="257"/>
                </a:lnTo>
                <a:lnTo>
                  <a:pt x="27" y="257"/>
                </a:lnTo>
                <a:lnTo>
                  <a:pt x="23" y="257"/>
                </a:lnTo>
                <a:lnTo>
                  <a:pt x="18" y="257"/>
                </a:lnTo>
                <a:lnTo>
                  <a:pt x="9" y="266"/>
                </a:lnTo>
                <a:lnTo>
                  <a:pt x="5" y="266"/>
                </a:lnTo>
                <a:lnTo>
                  <a:pt x="0" y="271"/>
                </a:lnTo>
                <a:lnTo>
                  <a:pt x="0" y="275"/>
                </a:lnTo>
                <a:lnTo>
                  <a:pt x="0" y="284"/>
                </a:lnTo>
                <a:lnTo>
                  <a:pt x="0" y="293"/>
                </a:lnTo>
                <a:lnTo>
                  <a:pt x="0" y="297"/>
                </a:lnTo>
                <a:lnTo>
                  <a:pt x="5" y="293"/>
                </a:lnTo>
                <a:lnTo>
                  <a:pt x="18" y="280"/>
                </a:lnTo>
                <a:lnTo>
                  <a:pt x="23" y="275"/>
                </a:lnTo>
                <a:lnTo>
                  <a:pt x="27" y="280"/>
                </a:lnTo>
                <a:lnTo>
                  <a:pt x="32" y="284"/>
                </a:lnTo>
                <a:lnTo>
                  <a:pt x="40" y="293"/>
                </a:lnTo>
                <a:lnTo>
                  <a:pt x="40" y="293"/>
                </a:lnTo>
                <a:lnTo>
                  <a:pt x="36" y="297"/>
                </a:lnTo>
                <a:lnTo>
                  <a:pt x="32" y="297"/>
                </a:lnTo>
                <a:lnTo>
                  <a:pt x="32" y="297"/>
                </a:lnTo>
                <a:lnTo>
                  <a:pt x="32" y="302"/>
                </a:lnTo>
                <a:lnTo>
                  <a:pt x="32" y="311"/>
                </a:lnTo>
                <a:lnTo>
                  <a:pt x="32" y="320"/>
                </a:lnTo>
                <a:lnTo>
                  <a:pt x="32" y="320"/>
                </a:lnTo>
                <a:lnTo>
                  <a:pt x="40" y="315"/>
                </a:lnTo>
                <a:lnTo>
                  <a:pt x="49" y="311"/>
                </a:lnTo>
                <a:lnTo>
                  <a:pt x="54" y="311"/>
                </a:lnTo>
                <a:lnTo>
                  <a:pt x="49" y="306"/>
                </a:lnTo>
                <a:lnTo>
                  <a:pt x="49" y="302"/>
                </a:lnTo>
                <a:lnTo>
                  <a:pt x="49" y="302"/>
                </a:lnTo>
                <a:lnTo>
                  <a:pt x="54" y="297"/>
                </a:lnTo>
                <a:lnTo>
                  <a:pt x="49" y="297"/>
                </a:lnTo>
                <a:lnTo>
                  <a:pt x="45" y="297"/>
                </a:lnTo>
                <a:lnTo>
                  <a:pt x="45" y="293"/>
                </a:lnTo>
                <a:lnTo>
                  <a:pt x="45" y="293"/>
                </a:lnTo>
                <a:lnTo>
                  <a:pt x="45" y="288"/>
                </a:lnTo>
                <a:lnTo>
                  <a:pt x="49" y="288"/>
                </a:lnTo>
                <a:lnTo>
                  <a:pt x="49" y="288"/>
                </a:lnTo>
                <a:lnTo>
                  <a:pt x="54" y="293"/>
                </a:lnTo>
                <a:lnTo>
                  <a:pt x="58" y="297"/>
                </a:lnTo>
                <a:lnTo>
                  <a:pt x="58" y="302"/>
                </a:lnTo>
                <a:lnTo>
                  <a:pt x="58" y="302"/>
                </a:lnTo>
                <a:lnTo>
                  <a:pt x="58" y="302"/>
                </a:lnTo>
                <a:lnTo>
                  <a:pt x="58" y="302"/>
                </a:lnTo>
                <a:lnTo>
                  <a:pt x="67" y="302"/>
                </a:lnTo>
                <a:lnTo>
                  <a:pt x="71" y="297"/>
                </a:lnTo>
                <a:lnTo>
                  <a:pt x="76" y="302"/>
                </a:lnTo>
                <a:lnTo>
                  <a:pt x="67" y="306"/>
                </a:lnTo>
                <a:lnTo>
                  <a:pt x="67" y="306"/>
                </a:lnTo>
                <a:lnTo>
                  <a:pt x="67" y="306"/>
                </a:lnTo>
                <a:lnTo>
                  <a:pt x="63" y="311"/>
                </a:lnTo>
                <a:lnTo>
                  <a:pt x="67" y="315"/>
                </a:lnTo>
                <a:lnTo>
                  <a:pt x="67" y="320"/>
                </a:lnTo>
                <a:lnTo>
                  <a:pt x="76" y="324"/>
                </a:lnTo>
                <a:lnTo>
                  <a:pt x="76" y="324"/>
                </a:lnTo>
                <a:lnTo>
                  <a:pt x="76" y="328"/>
                </a:lnTo>
                <a:lnTo>
                  <a:pt x="80" y="328"/>
                </a:lnTo>
                <a:lnTo>
                  <a:pt x="80" y="333"/>
                </a:lnTo>
                <a:lnTo>
                  <a:pt x="76" y="337"/>
                </a:lnTo>
                <a:lnTo>
                  <a:pt x="76" y="337"/>
                </a:lnTo>
                <a:lnTo>
                  <a:pt x="80" y="337"/>
                </a:lnTo>
                <a:lnTo>
                  <a:pt x="80" y="337"/>
                </a:lnTo>
                <a:lnTo>
                  <a:pt x="80" y="342"/>
                </a:lnTo>
                <a:lnTo>
                  <a:pt x="80" y="346"/>
                </a:lnTo>
                <a:lnTo>
                  <a:pt x="80" y="351"/>
                </a:lnTo>
                <a:lnTo>
                  <a:pt x="80" y="359"/>
                </a:lnTo>
                <a:lnTo>
                  <a:pt x="89" y="359"/>
                </a:lnTo>
                <a:lnTo>
                  <a:pt x="98" y="355"/>
                </a:lnTo>
                <a:lnTo>
                  <a:pt x="103" y="351"/>
                </a:lnTo>
                <a:lnTo>
                  <a:pt x="120" y="342"/>
                </a:lnTo>
                <a:lnTo>
                  <a:pt x="134" y="342"/>
                </a:lnTo>
                <a:lnTo>
                  <a:pt x="142" y="342"/>
                </a:lnTo>
                <a:lnTo>
                  <a:pt x="160" y="333"/>
                </a:lnTo>
                <a:lnTo>
                  <a:pt x="165" y="328"/>
                </a:lnTo>
                <a:lnTo>
                  <a:pt x="165" y="315"/>
                </a:lnTo>
                <a:lnTo>
                  <a:pt x="169" y="306"/>
                </a:lnTo>
                <a:lnTo>
                  <a:pt x="178" y="293"/>
                </a:lnTo>
                <a:lnTo>
                  <a:pt x="182" y="293"/>
                </a:lnTo>
                <a:lnTo>
                  <a:pt x="182" y="293"/>
                </a:lnTo>
                <a:lnTo>
                  <a:pt x="187" y="288"/>
                </a:lnTo>
                <a:lnTo>
                  <a:pt x="191" y="288"/>
                </a:lnTo>
                <a:lnTo>
                  <a:pt x="196" y="280"/>
                </a:lnTo>
                <a:lnTo>
                  <a:pt x="200" y="280"/>
                </a:lnTo>
                <a:lnTo>
                  <a:pt x="205" y="275"/>
                </a:lnTo>
                <a:lnTo>
                  <a:pt x="200" y="266"/>
                </a:lnTo>
                <a:lnTo>
                  <a:pt x="205" y="266"/>
                </a:lnTo>
                <a:lnTo>
                  <a:pt x="209" y="257"/>
                </a:lnTo>
                <a:lnTo>
                  <a:pt x="205" y="257"/>
                </a:lnTo>
                <a:lnTo>
                  <a:pt x="205" y="249"/>
                </a:lnTo>
                <a:lnTo>
                  <a:pt x="205" y="249"/>
                </a:lnTo>
                <a:lnTo>
                  <a:pt x="205" y="240"/>
                </a:lnTo>
                <a:lnTo>
                  <a:pt x="209" y="240"/>
                </a:lnTo>
                <a:lnTo>
                  <a:pt x="213" y="235"/>
                </a:lnTo>
                <a:lnTo>
                  <a:pt x="218" y="235"/>
                </a:lnTo>
                <a:lnTo>
                  <a:pt x="218" y="231"/>
                </a:lnTo>
                <a:lnTo>
                  <a:pt x="222" y="231"/>
                </a:lnTo>
                <a:lnTo>
                  <a:pt x="222" y="226"/>
                </a:lnTo>
                <a:lnTo>
                  <a:pt x="218" y="226"/>
                </a:lnTo>
                <a:lnTo>
                  <a:pt x="218" y="226"/>
                </a:lnTo>
                <a:lnTo>
                  <a:pt x="218" y="222"/>
                </a:lnTo>
                <a:lnTo>
                  <a:pt x="218" y="222"/>
                </a:lnTo>
                <a:lnTo>
                  <a:pt x="222" y="222"/>
                </a:lnTo>
                <a:lnTo>
                  <a:pt x="222" y="218"/>
                </a:lnTo>
                <a:lnTo>
                  <a:pt x="222" y="218"/>
                </a:lnTo>
                <a:lnTo>
                  <a:pt x="227" y="218"/>
                </a:lnTo>
                <a:lnTo>
                  <a:pt x="227" y="226"/>
                </a:lnTo>
                <a:lnTo>
                  <a:pt x="227" y="226"/>
                </a:lnTo>
                <a:lnTo>
                  <a:pt x="227" y="226"/>
                </a:lnTo>
                <a:lnTo>
                  <a:pt x="231" y="213"/>
                </a:lnTo>
                <a:lnTo>
                  <a:pt x="227" y="204"/>
                </a:lnTo>
                <a:lnTo>
                  <a:pt x="218" y="195"/>
                </a:lnTo>
                <a:lnTo>
                  <a:pt x="209" y="182"/>
                </a:lnTo>
                <a:lnTo>
                  <a:pt x="205" y="160"/>
                </a:lnTo>
                <a:lnTo>
                  <a:pt x="205" y="147"/>
                </a:lnTo>
                <a:lnTo>
                  <a:pt x="205" y="142"/>
                </a:lnTo>
                <a:lnTo>
                  <a:pt x="200" y="138"/>
                </a:lnTo>
                <a:lnTo>
                  <a:pt x="205" y="124"/>
                </a:lnTo>
                <a:lnTo>
                  <a:pt x="209" y="120"/>
                </a:lnTo>
                <a:lnTo>
                  <a:pt x="209" y="116"/>
                </a:lnTo>
                <a:lnTo>
                  <a:pt x="213" y="116"/>
                </a:lnTo>
                <a:lnTo>
                  <a:pt x="218" y="116"/>
                </a:lnTo>
                <a:lnTo>
                  <a:pt x="222" y="116"/>
                </a:lnTo>
                <a:lnTo>
                  <a:pt x="222" y="120"/>
                </a:lnTo>
                <a:lnTo>
                  <a:pt x="222" y="124"/>
                </a:lnTo>
                <a:lnTo>
                  <a:pt x="227" y="124"/>
                </a:lnTo>
                <a:lnTo>
                  <a:pt x="231" y="120"/>
                </a:lnTo>
                <a:lnTo>
                  <a:pt x="236" y="120"/>
                </a:lnTo>
                <a:lnTo>
                  <a:pt x="236" y="124"/>
                </a:lnTo>
                <a:lnTo>
                  <a:pt x="236" y="129"/>
                </a:lnTo>
                <a:lnTo>
                  <a:pt x="236" y="133"/>
                </a:lnTo>
                <a:lnTo>
                  <a:pt x="236" y="138"/>
                </a:lnTo>
                <a:lnTo>
                  <a:pt x="231" y="138"/>
                </a:lnTo>
                <a:lnTo>
                  <a:pt x="236" y="142"/>
                </a:lnTo>
                <a:lnTo>
                  <a:pt x="240" y="138"/>
                </a:lnTo>
                <a:lnTo>
                  <a:pt x="240" y="120"/>
                </a:lnTo>
                <a:lnTo>
                  <a:pt x="245" y="111"/>
                </a:lnTo>
                <a:lnTo>
                  <a:pt x="249" y="107"/>
                </a:lnTo>
                <a:lnTo>
                  <a:pt x="249" y="102"/>
                </a:lnTo>
                <a:lnTo>
                  <a:pt x="253" y="93"/>
                </a:lnTo>
                <a:lnTo>
                  <a:pt x="253" y="89"/>
                </a:lnTo>
                <a:lnTo>
                  <a:pt x="258" y="80"/>
                </a:lnTo>
                <a:lnTo>
                  <a:pt x="258" y="71"/>
                </a:lnTo>
                <a:lnTo>
                  <a:pt x="258" y="62"/>
                </a:lnTo>
                <a:lnTo>
                  <a:pt x="253" y="58"/>
                </a:lnTo>
                <a:lnTo>
                  <a:pt x="253" y="54"/>
                </a:lnTo>
                <a:lnTo>
                  <a:pt x="253" y="49"/>
                </a:lnTo>
                <a:lnTo>
                  <a:pt x="253" y="45"/>
                </a:lnTo>
                <a:lnTo>
                  <a:pt x="249" y="40"/>
                </a:lnTo>
                <a:lnTo>
                  <a:pt x="249" y="40"/>
                </a:lnTo>
                <a:lnTo>
                  <a:pt x="253" y="31"/>
                </a:lnTo>
                <a:lnTo>
                  <a:pt x="258" y="23"/>
                </a:lnTo>
                <a:lnTo>
                  <a:pt x="262" y="18"/>
                </a:lnTo>
                <a:lnTo>
                  <a:pt x="262" y="14"/>
                </a:lnTo>
                <a:lnTo>
                  <a:pt x="262" y="14"/>
                </a:lnTo>
                <a:lnTo>
                  <a:pt x="267" y="9"/>
                </a:lnTo>
                <a:lnTo>
                  <a:pt x="267" y="9"/>
                </a:lnTo>
                <a:lnTo>
                  <a:pt x="271" y="9"/>
                </a:lnTo>
                <a:lnTo>
                  <a:pt x="271" y="5"/>
                </a:lnTo>
                <a:lnTo>
                  <a:pt x="267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8" name="Freeform 1113">
            <a:extLst>
              <a:ext uri="{FF2B5EF4-FFF2-40B4-BE49-F238E27FC236}">
                <a16:creationId xmlns:a16="http://schemas.microsoft.com/office/drawing/2014/main" id="{BFB9AC73-B10C-4037-8317-092179794ACC}"/>
              </a:ext>
            </a:extLst>
          </p:cNvPr>
          <p:cNvSpPr>
            <a:spLocks/>
          </p:cNvSpPr>
          <p:nvPr/>
        </p:nvSpPr>
        <p:spPr bwMode="auto">
          <a:xfrm>
            <a:off x="5362879" y="2997366"/>
            <a:ext cx="11609" cy="7144"/>
          </a:xfrm>
          <a:custGeom>
            <a:avLst/>
            <a:gdLst>
              <a:gd name="T0" fmla="*/ 9 w 13"/>
              <a:gd name="T1" fmla="*/ 0 h 8"/>
              <a:gd name="T2" fmla="*/ 4 w 13"/>
              <a:gd name="T3" fmla="*/ 0 h 8"/>
              <a:gd name="T4" fmla="*/ 0 w 13"/>
              <a:gd name="T5" fmla="*/ 0 h 8"/>
              <a:gd name="T6" fmla="*/ 4 w 13"/>
              <a:gd name="T7" fmla="*/ 4 h 8"/>
              <a:gd name="T8" fmla="*/ 4 w 13"/>
              <a:gd name="T9" fmla="*/ 4 h 8"/>
              <a:gd name="T10" fmla="*/ 9 w 13"/>
              <a:gd name="T11" fmla="*/ 4 h 8"/>
              <a:gd name="T12" fmla="*/ 9 w 13"/>
              <a:gd name="T13" fmla="*/ 8 h 8"/>
              <a:gd name="T14" fmla="*/ 13 w 13"/>
              <a:gd name="T15" fmla="*/ 8 h 8"/>
              <a:gd name="T16" fmla="*/ 13 w 13"/>
              <a:gd name="T17" fmla="*/ 8 h 8"/>
              <a:gd name="T18" fmla="*/ 13 w 13"/>
              <a:gd name="T19" fmla="*/ 4 h 8"/>
              <a:gd name="T20" fmla="*/ 13 w 13"/>
              <a:gd name="T21" fmla="*/ 0 h 8"/>
              <a:gd name="T22" fmla="*/ 13 w 13"/>
              <a:gd name="T23" fmla="*/ 0 h 8"/>
              <a:gd name="T24" fmla="*/ 9 w 13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4" y="4"/>
                </a:lnTo>
                <a:lnTo>
                  <a:pt x="4" y="4"/>
                </a:lnTo>
                <a:lnTo>
                  <a:pt x="9" y="4"/>
                </a:lnTo>
                <a:lnTo>
                  <a:pt x="9" y="8"/>
                </a:lnTo>
                <a:lnTo>
                  <a:pt x="13" y="8"/>
                </a:lnTo>
                <a:lnTo>
                  <a:pt x="13" y="8"/>
                </a:lnTo>
                <a:lnTo>
                  <a:pt x="13" y="4"/>
                </a:lnTo>
                <a:lnTo>
                  <a:pt x="13" y="0"/>
                </a:lnTo>
                <a:lnTo>
                  <a:pt x="13" y="0"/>
                </a:lnTo>
                <a:lnTo>
                  <a:pt x="9" y="0"/>
                </a:lnTo>
                <a:close/>
              </a:path>
            </a:pathLst>
          </a:custGeom>
          <a:solidFill>
            <a:srgbClr val="D2A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69" name="Freeform 1114">
            <a:extLst>
              <a:ext uri="{FF2B5EF4-FFF2-40B4-BE49-F238E27FC236}">
                <a16:creationId xmlns:a16="http://schemas.microsoft.com/office/drawing/2014/main" id="{104C275D-3DB9-4F43-BF9C-8EAF34CD3E36}"/>
              </a:ext>
            </a:extLst>
          </p:cNvPr>
          <p:cNvSpPr>
            <a:spLocks/>
          </p:cNvSpPr>
          <p:nvPr/>
        </p:nvSpPr>
        <p:spPr bwMode="auto">
          <a:xfrm>
            <a:off x="5362879" y="2997366"/>
            <a:ext cx="11609" cy="7144"/>
          </a:xfrm>
          <a:custGeom>
            <a:avLst/>
            <a:gdLst>
              <a:gd name="T0" fmla="*/ 9 w 13"/>
              <a:gd name="T1" fmla="*/ 0 h 8"/>
              <a:gd name="T2" fmla="*/ 4 w 13"/>
              <a:gd name="T3" fmla="*/ 0 h 8"/>
              <a:gd name="T4" fmla="*/ 0 w 13"/>
              <a:gd name="T5" fmla="*/ 0 h 8"/>
              <a:gd name="T6" fmla="*/ 4 w 13"/>
              <a:gd name="T7" fmla="*/ 4 h 8"/>
              <a:gd name="T8" fmla="*/ 4 w 13"/>
              <a:gd name="T9" fmla="*/ 4 h 8"/>
              <a:gd name="T10" fmla="*/ 9 w 13"/>
              <a:gd name="T11" fmla="*/ 4 h 8"/>
              <a:gd name="T12" fmla="*/ 9 w 13"/>
              <a:gd name="T13" fmla="*/ 8 h 8"/>
              <a:gd name="T14" fmla="*/ 13 w 13"/>
              <a:gd name="T15" fmla="*/ 8 h 8"/>
              <a:gd name="T16" fmla="*/ 13 w 13"/>
              <a:gd name="T17" fmla="*/ 8 h 8"/>
              <a:gd name="T18" fmla="*/ 13 w 13"/>
              <a:gd name="T19" fmla="*/ 4 h 8"/>
              <a:gd name="T20" fmla="*/ 13 w 13"/>
              <a:gd name="T21" fmla="*/ 0 h 8"/>
              <a:gd name="T22" fmla="*/ 13 w 13"/>
              <a:gd name="T23" fmla="*/ 0 h 8"/>
              <a:gd name="T24" fmla="*/ 9 w 13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8">
                <a:moveTo>
                  <a:pt x="9" y="0"/>
                </a:moveTo>
                <a:lnTo>
                  <a:pt x="4" y="0"/>
                </a:lnTo>
                <a:lnTo>
                  <a:pt x="0" y="0"/>
                </a:lnTo>
                <a:lnTo>
                  <a:pt x="4" y="4"/>
                </a:lnTo>
                <a:lnTo>
                  <a:pt x="4" y="4"/>
                </a:lnTo>
                <a:lnTo>
                  <a:pt x="9" y="4"/>
                </a:lnTo>
                <a:lnTo>
                  <a:pt x="9" y="8"/>
                </a:lnTo>
                <a:lnTo>
                  <a:pt x="13" y="8"/>
                </a:lnTo>
                <a:lnTo>
                  <a:pt x="13" y="8"/>
                </a:lnTo>
                <a:lnTo>
                  <a:pt x="13" y="4"/>
                </a:lnTo>
                <a:lnTo>
                  <a:pt x="13" y="0"/>
                </a:lnTo>
                <a:lnTo>
                  <a:pt x="13" y="0"/>
                </a:lnTo>
                <a:lnTo>
                  <a:pt x="9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0" name="Freeform 1115">
            <a:extLst>
              <a:ext uri="{FF2B5EF4-FFF2-40B4-BE49-F238E27FC236}">
                <a16:creationId xmlns:a16="http://schemas.microsoft.com/office/drawing/2014/main" id="{3A715A86-0E7D-4908-AF8E-51F2FEAE23CC}"/>
              </a:ext>
            </a:extLst>
          </p:cNvPr>
          <p:cNvSpPr>
            <a:spLocks/>
          </p:cNvSpPr>
          <p:nvPr/>
        </p:nvSpPr>
        <p:spPr bwMode="auto">
          <a:xfrm>
            <a:off x="6492485" y="2205303"/>
            <a:ext cx="3572" cy="3572"/>
          </a:xfrm>
          <a:custGeom>
            <a:avLst/>
            <a:gdLst>
              <a:gd name="T0" fmla="*/ 4 w 4"/>
              <a:gd name="T1" fmla="*/ 0 h 4"/>
              <a:gd name="T2" fmla="*/ 4 w 4"/>
              <a:gd name="T3" fmla="*/ 0 h 4"/>
              <a:gd name="T4" fmla="*/ 0 w 4"/>
              <a:gd name="T5" fmla="*/ 4 h 4"/>
              <a:gd name="T6" fmla="*/ 4 w 4"/>
              <a:gd name="T7" fmla="*/ 4 h 4"/>
              <a:gd name="T8" fmla="*/ 4 w 4"/>
              <a:gd name="T9" fmla="*/ 4 h 4"/>
              <a:gd name="T10" fmla="*/ 4 w 4"/>
              <a:gd name="T11" fmla="*/ 0 h 4"/>
              <a:gd name="T12" fmla="*/ 4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1" name="Freeform 1116">
            <a:extLst>
              <a:ext uri="{FF2B5EF4-FFF2-40B4-BE49-F238E27FC236}">
                <a16:creationId xmlns:a16="http://schemas.microsoft.com/office/drawing/2014/main" id="{182CD177-D903-431A-86B9-FD58162298AF}"/>
              </a:ext>
            </a:extLst>
          </p:cNvPr>
          <p:cNvSpPr>
            <a:spLocks/>
          </p:cNvSpPr>
          <p:nvPr/>
        </p:nvSpPr>
        <p:spPr bwMode="auto">
          <a:xfrm>
            <a:off x="6492485" y="2205303"/>
            <a:ext cx="3572" cy="3572"/>
          </a:xfrm>
          <a:custGeom>
            <a:avLst/>
            <a:gdLst>
              <a:gd name="T0" fmla="*/ 4 w 4"/>
              <a:gd name="T1" fmla="*/ 0 h 4"/>
              <a:gd name="T2" fmla="*/ 4 w 4"/>
              <a:gd name="T3" fmla="*/ 0 h 4"/>
              <a:gd name="T4" fmla="*/ 0 w 4"/>
              <a:gd name="T5" fmla="*/ 4 h 4"/>
              <a:gd name="T6" fmla="*/ 4 w 4"/>
              <a:gd name="T7" fmla="*/ 4 h 4"/>
              <a:gd name="T8" fmla="*/ 4 w 4"/>
              <a:gd name="T9" fmla="*/ 4 h 4"/>
              <a:gd name="T10" fmla="*/ 4 w 4"/>
              <a:gd name="T11" fmla="*/ 0 h 4"/>
              <a:gd name="T12" fmla="*/ 4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4" y="0"/>
                </a:move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2" name="Freeform 1117">
            <a:extLst>
              <a:ext uri="{FF2B5EF4-FFF2-40B4-BE49-F238E27FC236}">
                <a16:creationId xmlns:a16="http://schemas.microsoft.com/office/drawing/2014/main" id="{DCBA1048-F0CC-4A18-A5E9-F07A969D7901}"/>
              </a:ext>
            </a:extLst>
          </p:cNvPr>
          <p:cNvSpPr>
            <a:spLocks/>
          </p:cNvSpPr>
          <p:nvPr/>
        </p:nvSpPr>
        <p:spPr bwMode="auto">
          <a:xfrm>
            <a:off x="6500522" y="2193694"/>
            <a:ext cx="7144" cy="7144"/>
          </a:xfrm>
          <a:custGeom>
            <a:avLst/>
            <a:gdLst>
              <a:gd name="T0" fmla="*/ 4 w 8"/>
              <a:gd name="T1" fmla="*/ 0 h 8"/>
              <a:gd name="T2" fmla="*/ 0 w 8"/>
              <a:gd name="T3" fmla="*/ 4 h 8"/>
              <a:gd name="T4" fmla="*/ 4 w 8"/>
              <a:gd name="T5" fmla="*/ 4 h 8"/>
              <a:gd name="T6" fmla="*/ 4 w 8"/>
              <a:gd name="T7" fmla="*/ 4 h 8"/>
              <a:gd name="T8" fmla="*/ 4 w 8"/>
              <a:gd name="T9" fmla="*/ 4 h 8"/>
              <a:gd name="T10" fmla="*/ 4 w 8"/>
              <a:gd name="T11" fmla="*/ 8 h 8"/>
              <a:gd name="T12" fmla="*/ 8 w 8"/>
              <a:gd name="T13" fmla="*/ 8 h 8"/>
              <a:gd name="T14" fmla="*/ 8 w 8"/>
              <a:gd name="T15" fmla="*/ 8 h 8"/>
              <a:gd name="T16" fmla="*/ 8 w 8"/>
              <a:gd name="T17" fmla="*/ 4 h 8"/>
              <a:gd name="T18" fmla="*/ 8 w 8"/>
              <a:gd name="T19" fmla="*/ 4 h 8"/>
              <a:gd name="T20" fmla="*/ 8 w 8"/>
              <a:gd name="T21" fmla="*/ 4 h 8"/>
              <a:gd name="T22" fmla="*/ 4 w 8"/>
              <a:gd name="T23" fmla="*/ 0 h 8"/>
              <a:gd name="T24" fmla="*/ 4 w 8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8">
                <a:moveTo>
                  <a:pt x="4" y="0"/>
                </a:move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3" name="Freeform 1118">
            <a:extLst>
              <a:ext uri="{FF2B5EF4-FFF2-40B4-BE49-F238E27FC236}">
                <a16:creationId xmlns:a16="http://schemas.microsoft.com/office/drawing/2014/main" id="{3B7A6026-F4BC-4713-A0A7-156756BD581F}"/>
              </a:ext>
            </a:extLst>
          </p:cNvPr>
          <p:cNvSpPr>
            <a:spLocks/>
          </p:cNvSpPr>
          <p:nvPr/>
        </p:nvSpPr>
        <p:spPr bwMode="auto">
          <a:xfrm>
            <a:off x="6500522" y="2193694"/>
            <a:ext cx="7144" cy="7144"/>
          </a:xfrm>
          <a:custGeom>
            <a:avLst/>
            <a:gdLst>
              <a:gd name="T0" fmla="*/ 4 w 8"/>
              <a:gd name="T1" fmla="*/ 0 h 8"/>
              <a:gd name="T2" fmla="*/ 0 w 8"/>
              <a:gd name="T3" fmla="*/ 4 h 8"/>
              <a:gd name="T4" fmla="*/ 4 w 8"/>
              <a:gd name="T5" fmla="*/ 4 h 8"/>
              <a:gd name="T6" fmla="*/ 4 w 8"/>
              <a:gd name="T7" fmla="*/ 4 h 8"/>
              <a:gd name="T8" fmla="*/ 4 w 8"/>
              <a:gd name="T9" fmla="*/ 4 h 8"/>
              <a:gd name="T10" fmla="*/ 4 w 8"/>
              <a:gd name="T11" fmla="*/ 8 h 8"/>
              <a:gd name="T12" fmla="*/ 8 w 8"/>
              <a:gd name="T13" fmla="*/ 8 h 8"/>
              <a:gd name="T14" fmla="*/ 8 w 8"/>
              <a:gd name="T15" fmla="*/ 8 h 8"/>
              <a:gd name="T16" fmla="*/ 8 w 8"/>
              <a:gd name="T17" fmla="*/ 4 h 8"/>
              <a:gd name="T18" fmla="*/ 8 w 8"/>
              <a:gd name="T19" fmla="*/ 4 h 8"/>
              <a:gd name="T20" fmla="*/ 8 w 8"/>
              <a:gd name="T21" fmla="*/ 4 h 8"/>
              <a:gd name="T22" fmla="*/ 4 w 8"/>
              <a:gd name="T23" fmla="*/ 0 h 8"/>
              <a:gd name="T24" fmla="*/ 4 w 8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8">
                <a:moveTo>
                  <a:pt x="4" y="0"/>
                </a:moveTo>
                <a:lnTo>
                  <a:pt x="0" y="4"/>
                </a:lnTo>
                <a:lnTo>
                  <a:pt x="4" y="4"/>
                </a:lnTo>
                <a:lnTo>
                  <a:pt x="4" y="4"/>
                </a:lnTo>
                <a:lnTo>
                  <a:pt x="4" y="4"/>
                </a:lnTo>
                <a:lnTo>
                  <a:pt x="4" y="8"/>
                </a:lnTo>
                <a:lnTo>
                  <a:pt x="8" y="8"/>
                </a:lnTo>
                <a:lnTo>
                  <a:pt x="8" y="8"/>
                </a:lnTo>
                <a:lnTo>
                  <a:pt x="8" y="4"/>
                </a:lnTo>
                <a:lnTo>
                  <a:pt x="8" y="4"/>
                </a:lnTo>
                <a:lnTo>
                  <a:pt x="8" y="4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4" name="Freeform 1119">
            <a:extLst>
              <a:ext uri="{FF2B5EF4-FFF2-40B4-BE49-F238E27FC236}">
                <a16:creationId xmlns:a16="http://schemas.microsoft.com/office/drawing/2014/main" id="{15CA7330-52EC-45FD-B97B-CC358DDE81EF}"/>
              </a:ext>
            </a:extLst>
          </p:cNvPr>
          <p:cNvSpPr>
            <a:spLocks/>
          </p:cNvSpPr>
          <p:nvPr/>
        </p:nvSpPr>
        <p:spPr bwMode="auto">
          <a:xfrm>
            <a:off x="6492485" y="2185656"/>
            <a:ext cx="8037" cy="8037"/>
          </a:xfrm>
          <a:custGeom>
            <a:avLst/>
            <a:gdLst>
              <a:gd name="T0" fmla="*/ 9 w 9"/>
              <a:gd name="T1" fmla="*/ 4 h 9"/>
              <a:gd name="T2" fmla="*/ 4 w 9"/>
              <a:gd name="T3" fmla="*/ 4 h 9"/>
              <a:gd name="T4" fmla="*/ 4 w 9"/>
              <a:gd name="T5" fmla="*/ 0 h 9"/>
              <a:gd name="T6" fmla="*/ 0 w 9"/>
              <a:gd name="T7" fmla="*/ 0 h 9"/>
              <a:gd name="T8" fmla="*/ 0 w 9"/>
              <a:gd name="T9" fmla="*/ 0 h 9"/>
              <a:gd name="T10" fmla="*/ 0 w 9"/>
              <a:gd name="T11" fmla="*/ 0 h 9"/>
              <a:gd name="T12" fmla="*/ 0 w 9"/>
              <a:gd name="T13" fmla="*/ 0 h 9"/>
              <a:gd name="T14" fmla="*/ 0 w 9"/>
              <a:gd name="T15" fmla="*/ 0 h 9"/>
              <a:gd name="T16" fmla="*/ 0 w 9"/>
              <a:gd name="T17" fmla="*/ 4 h 9"/>
              <a:gd name="T18" fmla="*/ 0 w 9"/>
              <a:gd name="T19" fmla="*/ 4 h 9"/>
              <a:gd name="T20" fmla="*/ 4 w 9"/>
              <a:gd name="T21" fmla="*/ 4 h 9"/>
              <a:gd name="T22" fmla="*/ 9 w 9"/>
              <a:gd name="T23" fmla="*/ 9 h 9"/>
              <a:gd name="T24" fmla="*/ 9 w 9"/>
              <a:gd name="T25" fmla="*/ 4 h 9"/>
              <a:gd name="T26" fmla="*/ 9 w 9"/>
              <a:gd name="T27" fmla="*/ 4 h 9"/>
              <a:gd name="T28" fmla="*/ 9 w 9"/>
              <a:gd name="T2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9">
                <a:moveTo>
                  <a:pt x="9" y="4"/>
                </a:move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9" y="9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5" name="Freeform 1120">
            <a:extLst>
              <a:ext uri="{FF2B5EF4-FFF2-40B4-BE49-F238E27FC236}">
                <a16:creationId xmlns:a16="http://schemas.microsoft.com/office/drawing/2014/main" id="{49FDF821-6340-4201-B6B4-007214A6C5ED}"/>
              </a:ext>
            </a:extLst>
          </p:cNvPr>
          <p:cNvSpPr>
            <a:spLocks/>
          </p:cNvSpPr>
          <p:nvPr/>
        </p:nvSpPr>
        <p:spPr bwMode="auto">
          <a:xfrm>
            <a:off x="6492485" y="2185656"/>
            <a:ext cx="8037" cy="8037"/>
          </a:xfrm>
          <a:custGeom>
            <a:avLst/>
            <a:gdLst>
              <a:gd name="T0" fmla="*/ 9 w 9"/>
              <a:gd name="T1" fmla="*/ 4 h 9"/>
              <a:gd name="T2" fmla="*/ 4 w 9"/>
              <a:gd name="T3" fmla="*/ 4 h 9"/>
              <a:gd name="T4" fmla="*/ 4 w 9"/>
              <a:gd name="T5" fmla="*/ 0 h 9"/>
              <a:gd name="T6" fmla="*/ 0 w 9"/>
              <a:gd name="T7" fmla="*/ 0 h 9"/>
              <a:gd name="T8" fmla="*/ 0 w 9"/>
              <a:gd name="T9" fmla="*/ 0 h 9"/>
              <a:gd name="T10" fmla="*/ 0 w 9"/>
              <a:gd name="T11" fmla="*/ 0 h 9"/>
              <a:gd name="T12" fmla="*/ 0 w 9"/>
              <a:gd name="T13" fmla="*/ 0 h 9"/>
              <a:gd name="T14" fmla="*/ 0 w 9"/>
              <a:gd name="T15" fmla="*/ 0 h 9"/>
              <a:gd name="T16" fmla="*/ 0 w 9"/>
              <a:gd name="T17" fmla="*/ 4 h 9"/>
              <a:gd name="T18" fmla="*/ 0 w 9"/>
              <a:gd name="T19" fmla="*/ 4 h 9"/>
              <a:gd name="T20" fmla="*/ 4 w 9"/>
              <a:gd name="T21" fmla="*/ 4 h 9"/>
              <a:gd name="T22" fmla="*/ 9 w 9"/>
              <a:gd name="T23" fmla="*/ 9 h 9"/>
              <a:gd name="T24" fmla="*/ 9 w 9"/>
              <a:gd name="T25" fmla="*/ 4 h 9"/>
              <a:gd name="T26" fmla="*/ 9 w 9"/>
              <a:gd name="T27" fmla="*/ 4 h 9"/>
              <a:gd name="T28" fmla="*/ 9 w 9"/>
              <a:gd name="T2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9">
                <a:moveTo>
                  <a:pt x="9" y="4"/>
                </a:move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4" y="4"/>
                </a:lnTo>
                <a:lnTo>
                  <a:pt x="9" y="9"/>
                </a:lnTo>
                <a:lnTo>
                  <a:pt x="9" y="4"/>
                </a:lnTo>
                <a:lnTo>
                  <a:pt x="9" y="4"/>
                </a:lnTo>
                <a:lnTo>
                  <a:pt x="9" y="4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6" name="Freeform 1121">
            <a:extLst>
              <a:ext uri="{FF2B5EF4-FFF2-40B4-BE49-F238E27FC236}">
                <a16:creationId xmlns:a16="http://schemas.microsoft.com/office/drawing/2014/main" id="{82099FFA-B140-457A-A5E2-AE790118A8F4}"/>
              </a:ext>
            </a:extLst>
          </p:cNvPr>
          <p:cNvSpPr>
            <a:spLocks/>
          </p:cNvSpPr>
          <p:nvPr/>
        </p:nvSpPr>
        <p:spPr bwMode="auto">
          <a:xfrm>
            <a:off x="6682687" y="2363358"/>
            <a:ext cx="174129" cy="87511"/>
          </a:xfrm>
          <a:custGeom>
            <a:avLst/>
            <a:gdLst>
              <a:gd name="T0" fmla="*/ 186 w 195"/>
              <a:gd name="T1" fmla="*/ 0 h 98"/>
              <a:gd name="T2" fmla="*/ 177 w 195"/>
              <a:gd name="T3" fmla="*/ 0 h 98"/>
              <a:gd name="T4" fmla="*/ 168 w 195"/>
              <a:gd name="T5" fmla="*/ 0 h 98"/>
              <a:gd name="T6" fmla="*/ 155 w 195"/>
              <a:gd name="T7" fmla="*/ 5 h 98"/>
              <a:gd name="T8" fmla="*/ 128 w 195"/>
              <a:gd name="T9" fmla="*/ 9 h 98"/>
              <a:gd name="T10" fmla="*/ 115 w 195"/>
              <a:gd name="T11" fmla="*/ 9 h 98"/>
              <a:gd name="T12" fmla="*/ 102 w 195"/>
              <a:gd name="T13" fmla="*/ 9 h 98"/>
              <a:gd name="T14" fmla="*/ 88 w 195"/>
              <a:gd name="T15" fmla="*/ 14 h 98"/>
              <a:gd name="T16" fmla="*/ 84 w 195"/>
              <a:gd name="T17" fmla="*/ 22 h 98"/>
              <a:gd name="T18" fmla="*/ 71 w 195"/>
              <a:gd name="T19" fmla="*/ 27 h 98"/>
              <a:gd name="T20" fmla="*/ 57 w 195"/>
              <a:gd name="T21" fmla="*/ 27 h 98"/>
              <a:gd name="T22" fmla="*/ 49 w 195"/>
              <a:gd name="T23" fmla="*/ 31 h 98"/>
              <a:gd name="T24" fmla="*/ 26 w 195"/>
              <a:gd name="T25" fmla="*/ 40 h 98"/>
              <a:gd name="T26" fmla="*/ 22 w 195"/>
              <a:gd name="T27" fmla="*/ 53 h 98"/>
              <a:gd name="T28" fmla="*/ 13 w 195"/>
              <a:gd name="T29" fmla="*/ 58 h 98"/>
              <a:gd name="T30" fmla="*/ 0 w 195"/>
              <a:gd name="T31" fmla="*/ 76 h 98"/>
              <a:gd name="T32" fmla="*/ 4 w 195"/>
              <a:gd name="T33" fmla="*/ 89 h 98"/>
              <a:gd name="T34" fmla="*/ 17 w 195"/>
              <a:gd name="T35" fmla="*/ 93 h 98"/>
              <a:gd name="T36" fmla="*/ 26 w 195"/>
              <a:gd name="T37" fmla="*/ 93 h 98"/>
              <a:gd name="T38" fmla="*/ 40 w 195"/>
              <a:gd name="T39" fmla="*/ 93 h 98"/>
              <a:gd name="T40" fmla="*/ 44 w 195"/>
              <a:gd name="T41" fmla="*/ 93 h 98"/>
              <a:gd name="T42" fmla="*/ 49 w 195"/>
              <a:gd name="T43" fmla="*/ 98 h 98"/>
              <a:gd name="T44" fmla="*/ 62 w 195"/>
              <a:gd name="T45" fmla="*/ 93 h 98"/>
              <a:gd name="T46" fmla="*/ 66 w 195"/>
              <a:gd name="T47" fmla="*/ 98 h 98"/>
              <a:gd name="T48" fmla="*/ 75 w 195"/>
              <a:gd name="T49" fmla="*/ 98 h 98"/>
              <a:gd name="T50" fmla="*/ 84 w 195"/>
              <a:gd name="T51" fmla="*/ 93 h 98"/>
              <a:gd name="T52" fmla="*/ 93 w 195"/>
              <a:gd name="T53" fmla="*/ 93 h 98"/>
              <a:gd name="T54" fmla="*/ 111 w 195"/>
              <a:gd name="T55" fmla="*/ 98 h 98"/>
              <a:gd name="T56" fmla="*/ 124 w 195"/>
              <a:gd name="T57" fmla="*/ 93 h 98"/>
              <a:gd name="T58" fmla="*/ 133 w 195"/>
              <a:gd name="T59" fmla="*/ 80 h 98"/>
              <a:gd name="T60" fmla="*/ 133 w 195"/>
              <a:gd name="T61" fmla="*/ 67 h 98"/>
              <a:gd name="T62" fmla="*/ 133 w 195"/>
              <a:gd name="T63" fmla="*/ 53 h 98"/>
              <a:gd name="T64" fmla="*/ 124 w 195"/>
              <a:gd name="T65" fmla="*/ 49 h 98"/>
              <a:gd name="T66" fmla="*/ 128 w 195"/>
              <a:gd name="T67" fmla="*/ 45 h 98"/>
              <a:gd name="T68" fmla="*/ 128 w 195"/>
              <a:gd name="T69" fmla="*/ 40 h 98"/>
              <a:gd name="T70" fmla="*/ 142 w 195"/>
              <a:gd name="T71" fmla="*/ 36 h 98"/>
              <a:gd name="T72" fmla="*/ 151 w 195"/>
              <a:gd name="T73" fmla="*/ 31 h 98"/>
              <a:gd name="T74" fmla="*/ 164 w 195"/>
              <a:gd name="T75" fmla="*/ 31 h 98"/>
              <a:gd name="T76" fmla="*/ 168 w 195"/>
              <a:gd name="T77" fmla="*/ 27 h 98"/>
              <a:gd name="T78" fmla="*/ 177 w 195"/>
              <a:gd name="T79" fmla="*/ 31 h 98"/>
              <a:gd name="T80" fmla="*/ 182 w 195"/>
              <a:gd name="T81" fmla="*/ 31 h 98"/>
              <a:gd name="T82" fmla="*/ 182 w 195"/>
              <a:gd name="T83" fmla="*/ 27 h 98"/>
              <a:gd name="T84" fmla="*/ 186 w 195"/>
              <a:gd name="T85" fmla="*/ 22 h 98"/>
              <a:gd name="T86" fmla="*/ 186 w 195"/>
              <a:gd name="T87" fmla="*/ 27 h 98"/>
              <a:gd name="T88" fmla="*/ 191 w 195"/>
              <a:gd name="T89" fmla="*/ 31 h 98"/>
              <a:gd name="T90" fmla="*/ 191 w 195"/>
              <a:gd name="T91" fmla="*/ 40 h 98"/>
              <a:gd name="T92" fmla="*/ 195 w 195"/>
              <a:gd name="T93" fmla="*/ 40 h 98"/>
              <a:gd name="T94" fmla="*/ 195 w 195"/>
              <a:gd name="T95" fmla="*/ 27 h 98"/>
              <a:gd name="T96" fmla="*/ 195 w 195"/>
              <a:gd name="T97" fmla="*/ 9 h 98"/>
              <a:gd name="T98" fmla="*/ 195 w 195"/>
              <a:gd name="T9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5" h="98">
                <a:moveTo>
                  <a:pt x="195" y="0"/>
                </a:moveTo>
                <a:lnTo>
                  <a:pt x="186" y="0"/>
                </a:lnTo>
                <a:lnTo>
                  <a:pt x="182" y="5"/>
                </a:lnTo>
                <a:lnTo>
                  <a:pt x="177" y="0"/>
                </a:lnTo>
                <a:lnTo>
                  <a:pt x="173" y="0"/>
                </a:lnTo>
                <a:lnTo>
                  <a:pt x="168" y="0"/>
                </a:lnTo>
                <a:lnTo>
                  <a:pt x="160" y="0"/>
                </a:lnTo>
                <a:lnTo>
                  <a:pt x="155" y="5"/>
                </a:lnTo>
                <a:lnTo>
                  <a:pt x="151" y="5"/>
                </a:lnTo>
                <a:lnTo>
                  <a:pt x="128" y="9"/>
                </a:lnTo>
                <a:lnTo>
                  <a:pt x="124" y="9"/>
                </a:lnTo>
                <a:lnTo>
                  <a:pt x="115" y="9"/>
                </a:lnTo>
                <a:lnTo>
                  <a:pt x="106" y="9"/>
                </a:lnTo>
                <a:lnTo>
                  <a:pt x="102" y="9"/>
                </a:lnTo>
                <a:lnTo>
                  <a:pt x="93" y="9"/>
                </a:lnTo>
                <a:lnTo>
                  <a:pt x="88" y="14"/>
                </a:lnTo>
                <a:lnTo>
                  <a:pt x="84" y="18"/>
                </a:lnTo>
                <a:lnTo>
                  <a:pt x="84" y="22"/>
                </a:lnTo>
                <a:lnTo>
                  <a:pt x="80" y="27"/>
                </a:lnTo>
                <a:lnTo>
                  <a:pt x="71" y="27"/>
                </a:lnTo>
                <a:lnTo>
                  <a:pt x="66" y="27"/>
                </a:lnTo>
                <a:lnTo>
                  <a:pt x="57" y="27"/>
                </a:lnTo>
                <a:lnTo>
                  <a:pt x="53" y="31"/>
                </a:lnTo>
                <a:lnTo>
                  <a:pt x="49" y="31"/>
                </a:lnTo>
                <a:lnTo>
                  <a:pt x="40" y="31"/>
                </a:lnTo>
                <a:lnTo>
                  <a:pt x="26" y="40"/>
                </a:lnTo>
                <a:lnTo>
                  <a:pt x="22" y="49"/>
                </a:lnTo>
                <a:lnTo>
                  <a:pt x="22" y="53"/>
                </a:lnTo>
                <a:lnTo>
                  <a:pt x="17" y="58"/>
                </a:lnTo>
                <a:lnTo>
                  <a:pt x="13" y="58"/>
                </a:lnTo>
                <a:lnTo>
                  <a:pt x="4" y="71"/>
                </a:lnTo>
                <a:lnTo>
                  <a:pt x="0" y="76"/>
                </a:lnTo>
                <a:lnTo>
                  <a:pt x="0" y="84"/>
                </a:lnTo>
                <a:lnTo>
                  <a:pt x="4" y="89"/>
                </a:lnTo>
                <a:lnTo>
                  <a:pt x="13" y="93"/>
                </a:lnTo>
                <a:lnTo>
                  <a:pt x="17" y="93"/>
                </a:lnTo>
                <a:lnTo>
                  <a:pt x="22" y="98"/>
                </a:lnTo>
                <a:lnTo>
                  <a:pt x="26" y="93"/>
                </a:lnTo>
                <a:lnTo>
                  <a:pt x="31" y="93"/>
                </a:lnTo>
                <a:lnTo>
                  <a:pt x="40" y="93"/>
                </a:lnTo>
                <a:lnTo>
                  <a:pt x="40" y="98"/>
                </a:lnTo>
                <a:lnTo>
                  <a:pt x="44" y="93"/>
                </a:lnTo>
                <a:lnTo>
                  <a:pt x="44" y="98"/>
                </a:lnTo>
                <a:lnTo>
                  <a:pt x="49" y="98"/>
                </a:lnTo>
                <a:lnTo>
                  <a:pt x="57" y="98"/>
                </a:lnTo>
                <a:lnTo>
                  <a:pt x="62" y="93"/>
                </a:lnTo>
                <a:lnTo>
                  <a:pt x="66" y="98"/>
                </a:lnTo>
                <a:lnTo>
                  <a:pt x="66" y="98"/>
                </a:lnTo>
                <a:lnTo>
                  <a:pt x="71" y="98"/>
                </a:lnTo>
                <a:lnTo>
                  <a:pt x="75" y="98"/>
                </a:lnTo>
                <a:lnTo>
                  <a:pt x="84" y="93"/>
                </a:lnTo>
                <a:lnTo>
                  <a:pt x="84" y="93"/>
                </a:lnTo>
                <a:lnTo>
                  <a:pt x="88" y="93"/>
                </a:lnTo>
                <a:lnTo>
                  <a:pt x="93" y="93"/>
                </a:lnTo>
                <a:lnTo>
                  <a:pt x="106" y="93"/>
                </a:lnTo>
                <a:lnTo>
                  <a:pt x="111" y="98"/>
                </a:lnTo>
                <a:lnTo>
                  <a:pt x="120" y="93"/>
                </a:lnTo>
                <a:lnTo>
                  <a:pt x="124" y="93"/>
                </a:lnTo>
                <a:lnTo>
                  <a:pt x="128" y="84"/>
                </a:lnTo>
                <a:lnTo>
                  <a:pt x="133" y="80"/>
                </a:lnTo>
                <a:lnTo>
                  <a:pt x="133" y="71"/>
                </a:lnTo>
                <a:lnTo>
                  <a:pt x="133" y="67"/>
                </a:lnTo>
                <a:lnTo>
                  <a:pt x="133" y="53"/>
                </a:lnTo>
                <a:lnTo>
                  <a:pt x="133" y="53"/>
                </a:lnTo>
                <a:lnTo>
                  <a:pt x="128" y="49"/>
                </a:lnTo>
                <a:lnTo>
                  <a:pt x="124" y="49"/>
                </a:lnTo>
                <a:lnTo>
                  <a:pt x="124" y="45"/>
                </a:lnTo>
                <a:lnTo>
                  <a:pt x="128" y="45"/>
                </a:lnTo>
                <a:lnTo>
                  <a:pt x="128" y="45"/>
                </a:lnTo>
                <a:lnTo>
                  <a:pt x="128" y="40"/>
                </a:lnTo>
                <a:lnTo>
                  <a:pt x="133" y="40"/>
                </a:lnTo>
                <a:lnTo>
                  <a:pt x="142" y="36"/>
                </a:lnTo>
                <a:lnTo>
                  <a:pt x="146" y="31"/>
                </a:lnTo>
                <a:lnTo>
                  <a:pt x="151" y="31"/>
                </a:lnTo>
                <a:lnTo>
                  <a:pt x="160" y="31"/>
                </a:lnTo>
                <a:lnTo>
                  <a:pt x="164" y="31"/>
                </a:lnTo>
                <a:lnTo>
                  <a:pt x="168" y="27"/>
                </a:lnTo>
                <a:lnTo>
                  <a:pt x="168" y="27"/>
                </a:lnTo>
                <a:lnTo>
                  <a:pt x="173" y="27"/>
                </a:lnTo>
                <a:lnTo>
                  <a:pt x="177" y="31"/>
                </a:lnTo>
                <a:lnTo>
                  <a:pt x="182" y="31"/>
                </a:lnTo>
                <a:lnTo>
                  <a:pt x="182" y="31"/>
                </a:lnTo>
                <a:lnTo>
                  <a:pt x="182" y="27"/>
                </a:lnTo>
                <a:lnTo>
                  <a:pt x="182" y="27"/>
                </a:lnTo>
                <a:lnTo>
                  <a:pt x="186" y="27"/>
                </a:lnTo>
                <a:lnTo>
                  <a:pt x="186" y="22"/>
                </a:lnTo>
                <a:lnTo>
                  <a:pt x="191" y="22"/>
                </a:lnTo>
                <a:lnTo>
                  <a:pt x="186" y="27"/>
                </a:lnTo>
                <a:lnTo>
                  <a:pt x="191" y="27"/>
                </a:lnTo>
                <a:lnTo>
                  <a:pt x="191" y="31"/>
                </a:lnTo>
                <a:lnTo>
                  <a:pt x="195" y="36"/>
                </a:lnTo>
                <a:lnTo>
                  <a:pt x="191" y="40"/>
                </a:lnTo>
                <a:lnTo>
                  <a:pt x="195" y="45"/>
                </a:lnTo>
                <a:lnTo>
                  <a:pt x="195" y="40"/>
                </a:lnTo>
                <a:lnTo>
                  <a:pt x="195" y="31"/>
                </a:lnTo>
                <a:lnTo>
                  <a:pt x="195" y="27"/>
                </a:lnTo>
                <a:lnTo>
                  <a:pt x="195" y="14"/>
                </a:lnTo>
                <a:lnTo>
                  <a:pt x="195" y="9"/>
                </a:lnTo>
                <a:lnTo>
                  <a:pt x="195" y="9"/>
                </a:lnTo>
                <a:lnTo>
                  <a:pt x="195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7" name="Freeform 1122">
            <a:extLst>
              <a:ext uri="{FF2B5EF4-FFF2-40B4-BE49-F238E27FC236}">
                <a16:creationId xmlns:a16="http://schemas.microsoft.com/office/drawing/2014/main" id="{3588AD08-7CA1-461D-A581-1D1E5EE1364E}"/>
              </a:ext>
            </a:extLst>
          </p:cNvPr>
          <p:cNvSpPr>
            <a:spLocks/>
          </p:cNvSpPr>
          <p:nvPr/>
        </p:nvSpPr>
        <p:spPr bwMode="auto">
          <a:xfrm>
            <a:off x="6682687" y="2363358"/>
            <a:ext cx="174129" cy="87511"/>
          </a:xfrm>
          <a:custGeom>
            <a:avLst/>
            <a:gdLst>
              <a:gd name="T0" fmla="*/ 186 w 195"/>
              <a:gd name="T1" fmla="*/ 0 h 98"/>
              <a:gd name="T2" fmla="*/ 177 w 195"/>
              <a:gd name="T3" fmla="*/ 0 h 98"/>
              <a:gd name="T4" fmla="*/ 168 w 195"/>
              <a:gd name="T5" fmla="*/ 0 h 98"/>
              <a:gd name="T6" fmla="*/ 155 w 195"/>
              <a:gd name="T7" fmla="*/ 5 h 98"/>
              <a:gd name="T8" fmla="*/ 128 w 195"/>
              <a:gd name="T9" fmla="*/ 9 h 98"/>
              <a:gd name="T10" fmla="*/ 115 w 195"/>
              <a:gd name="T11" fmla="*/ 9 h 98"/>
              <a:gd name="T12" fmla="*/ 102 w 195"/>
              <a:gd name="T13" fmla="*/ 9 h 98"/>
              <a:gd name="T14" fmla="*/ 88 w 195"/>
              <a:gd name="T15" fmla="*/ 14 h 98"/>
              <a:gd name="T16" fmla="*/ 84 w 195"/>
              <a:gd name="T17" fmla="*/ 22 h 98"/>
              <a:gd name="T18" fmla="*/ 71 w 195"/>
              <a:gd name="T19" fmla="*/ 27 h 98"/>
              <a:gd name="T20" fmla="*/ 57 w 195"/>
              <a:gd name="T21" fmla="*/ 27 h 98"/>
              <a:gd name="T22" fmla="*/ 49 w 195"/>
              <a:gd name="T23" fmla="*/ 31 h 98"/>
              <a:gd name="T24" fmla="*/ 26 w 195"/>
              <a:gd name="T25" fmla="*/ 40 h 98"/>
              <a:gd name="T26" fmla="*/ 22 w 195"/>
              <a:gd name="T27" fmla="*/ 53 h 98"/>
              <a:gd name="T28" fmla="*/ 13 w 195"/>
              <a:gd name="T29" fmla="*/ 58 h 98"/>
              <a:gd name="T30" fmla="*/ 0 w 195"/>
              <a:gd name="T31" fmla="*/ 76 h 98"/>
              <a:gd name="T32" fmla="*/ 4 w 195"/>
              <a:gd name="T33" fmla="*/ 89 h 98"/>
              <a:gd name="T34" fmla="*/ 17 w 195"/>
              <a:gd name="T35" fmla="*/ 93 h 98"/>
              <a:gd name="T36" fmla="*/ 26 w 195"/>
              <a:gd name="T37" fmla="*/ 93 h 98"/>
              <a:gd name="T38" fmla="*/ 40 w 195"/>
              <a:gd name="T39" fmla="*/ 93 h 98"/>
              <a:gd name="T40" fmla="*/ 44 w 195"/>
              <a:gd name="T41" fmla="*/ 93 h 98"/>
              <a:gd name="T42" fmla="*/ 49 w 195"/>
              <a:gd name="T43" fmla="*/ 98 h 98"/>
              <a:gd name="T44" fmla="*/ 62 w 195"/>
              <a:gd name="T45" fmla="*/ 93 h 98"/>
              <a:gd name="T46" fmla="*/ 66 w 195"/>
              <a:gd name="T47" fmla="*/ 98 h 98"/>
              <a:gd name="T48" fmla="*/ 75 w 195"/>
              <a:gd name="T49" fmla="*/ 98 h 98"/>
              <a:gd name="T50" fmla="*/ 84 w 195"/>
              <a:gd name="T51" fmla="*/ 93 h 98"/>
              <a:gd name="T52" fmla="*/ 93 w 195"/>
              <a:gd name="T53" fmla="*/ 93 h 98"/>
              <a:gd name="T54" fmla="*/ 111 w 195"/>
              <a:gd name="T55" fmla="*/ 98 h 98"/>
              <a:gd name="T56" fmla="*/ 124 w 195"/>
              <a:gd name="T57" fmla="*/ 93 h 98"/>
              <a:gd name="T58" fmla="*/ 133 w 195"/>
              <a:gd name="T59" fmla="*/ 80 h 98"/>
              <a:gd name="T60" fmla="*/ 133 w 195"/>
              <a:gd name="T61" fmla="*/ 67 h 98"/>
              <a:gd name="T62" fmla="*/ 133 w 195"/>
              <a:gd name="T63" fmla="*/ 53 h 98"/>
              <a:gd name="T64" fmla="*/ 124 w 195"/>
              <a:gd name="T65" fmla="*/ 49 h 98"/>
              <a:gd name="T66" fmla="*/ 128 w 195"/>
              <a:gd name="T67" fmla="*/ 45 h 98"/>
              <a:gd name="T68" fmla="*/ 128 w 195"/>
              <a:gd name="T69" fmla="*/ 40 h 98"/>
              <a:gd name="T70" fmla="*/ 142 w 195"/>
              <a:gd name="T71" fmla="*/ 36 h 98"/>
              <a:gd name="T72" fmla="*/ 151 w 195"/>
              <a:gd name="T73" fmla="*/ 31 h 98"/>
              <a:gd name="T74" fmla="*/ 164 w 195"/>
              <a:gd name="T75" fmla="*/ 31 h 98"/>
              <a:gd name="T76" fmla="*/ 168 w 195"/>
              <a:gd name="T77" fmla="*/ 27 h 98"/>
              <a:gd name="T78" fmla="*/ 177 w 195"/>
              <a:gd name="T79" fmla="*/ 31 h 98"/>
              <a:gd name="T80" fmla="*/ 182 w 195"/>
              <a:gd name="T81" fmla="*/ 31 h 98"/>
              <a:gd name="T82" fmla="*/ 182 w 195"/>
              <a:gd name="T83" fmla="*/ 27 h 98"/>
              <a:gd name="T84" fmla="*/ 186 w 195"/>
              <a:gd name="T85" fmla="*/ 22 h 98"/>
              <a:gd name="T86" fmla="*/ 186 w 195"/>
              <a:gd name="T87" fmla="*/ 27 h 98"/>
              <a:gd name="T88" fmla="*/ 191 w 195"/>
              <a:gd name="T89" fmla="*/ 31 h 98"/>
              <a:gd name="T90" fmla="*/ 191 w 195"/>
              <a:gd name="T91" fmla="*/ 40 h 98"/>
              <a:gd name="T92" fmla="*/ 195 w 195"/>
              <a:gd name="T93" fmla="*/ 40 h 98"/>
              <a:gd name="T94" fmla="*/ 195 w 195"/>
              <a:gd name="T95" fmla="*/ 27 h 98"/>
              <a:gd name="T96" fmla="*/ 195 w 195"/>
              <a:gd name="T97" fmla="*/ 9 h 98"/>
              <a:gd name="T98" fmla="*/ 195 w 195"/>
              <a:gd name="T9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5" h="98">
                <a:moveTo>
                  <a:pt x="195" y="0"/>
                </a:moveTo>
                <a:lnTo>
                  <a:pt x="186" y="0"/>
                </a:lnTo>
                <a:lnTo>
                  <a:pt x="182" y="5"/>
                </a:lnTo>
                <a:lnTo>
                  <a:pt x="177" y="0"/>
                </a:lnTo>
                <a:lnTo>
                  <a:pt x="173" y="0"/>
                </a:lnTo>
                <a:lnTo>
                  <a:pt x="168" y="0"/>
                </a:lnTo>
                <a:lnTo>
                  <a:pt x="160" y="0"/>
                </a:lnTo>
                <a:lnTo>
                  <a:pt x="155" y="5"/>
                </a:lnTo>
                <a:lnTo>
                  <a:pt x="151" y="5"/>
                </a:lnTo>
                <a:lnTo>
                  <a:pt x="128" y="9"/>
                </a:lnTo>
                <a:lnTo>
                  <a:pt x="124" y="9"/>
                </a:lnTo>
                <a:lnTo>
                  <a:pt x="115" y="9"/>
                </a:lnTo>
                <a:lnTo>
                  <a:pt x="106" y="9"/>
                </a:lnTo>
                <a:lnTo>
                  <a:pt x="102" y="9"/>
                </a:lnTo>
                <a:lnTo>
                  <a:pt x="93" y="9"/>
                </a:lnTo>
                <a:lnTo>
                  <a:pt x="88" y="14"/>
                </a:lnTo>
                <a:lnTo>
                  <a:pt x="84" y="18"/>
                </a:lnTo>
                <a:lnTo>
                  <a:pt x="84" y="22"/>
                </a:lnTo>
                <a:lnTo>
                  <a:pt x="80" y="27"/>
                </a:lnTo>
                <a:lnTo>
                  <a:pt x="71" y="27"/>
                </a:lnTo>
                <a:lnTo>
                  <a:pt x="66" y="27"/>
                </a:lnTo>
                <a:lnTo>
                  <a:pt x="57" y="27"/>
                </a:lnTo>
                <a:lnTo>
                  <a:pt x="53" y="31"/>
                </a:lnTo>
                <a:lnTo>
                  <a:pt x="49" y="31"/>
                </a:lnTo>
                <a:lnTo>
                  <a:pt x="40" y="31"/>
                </a:lnTo>
                <a:lnTo>
                  <a:pt x="26" y="40"/>
                </a:lnTo>
                <a:lnTo>
                  <a:pt x="22" y="49"/>
                </a:lnTo>
                <a:lnTo>
                  <a:pt x="22" y="53"/>
                </a:lnTo>
                <a:lnTo>
                  <a:pt x="17" y="58"/>
                </a:lnTo>
                <a:lnTo>
                  <a:pt x="13" y="58"/>
                </a:lnTo>
                <a:lnTo>
                  <a:pt x="4" y="71"/>
                </a:lnTo>
                <a:lnTo>
                  <a:pt x="0" y="76"/>
                </a:lnTo>
                <a:lnTo>
                  <a:pt x="0" y="84"/>
                </a:lnTo>
                <a:lnTo>
                  <a:pt x="4" y="89"/>
                </a:lnTo>
                <a:lnTo>
                  <a:pt x="13" y="93"/>
                </a:lnTo>
                <a:lnTo>
                  <a:pt x="17" y="93"/>
                </a:lnTo>
                <a:lnTo>
                  <a:pt x="22" y="98"/>
                </a:lnTo>
                <a:lnTo>
                  <a:pt x="26" y="93"/>
                </a:lnTo>
                <a:lnTo>
                  <a:pt x="31" y="93"/>
                </a:lnTo>
                <a:lnTo>
                  <a:pt x="40" y="93"/>
                </a:lnTo>
                <a:lnTo>
                  <a:pt x="40" y="98"/>
                </a:lnTo>
                <a:lnTo>
                  <a:pt x="44" y="93"/>
                </a:lnTo>
                <a:lnTo>
                  <a:pt x="44" y="98"/>
                </a:lnTo>
                <a:lnTo>
                  <a:pt x="49" y="98"/>
                </a:lnTo>
                <a:lnTo>
                  <a:pt x="57" y="98"/>
                </a:lnTo>
                <a:lnTo>
                  <a:pt x="62" y="93"/>
                </a:lnTo>
                <a:lnTo>
                  <a:pt x="66" y="98"/>
                </a:lnTo>
                <a:lnTo>
                  <a:pt x="66" y="98"/>
                </a:lnTo>
                <a:lnTo>
                  <a:pt x="71" y="98"/>
                </a:lnTo>
                <a:lnTo>
                  <a:pt x="75" y="98"/>
                </a:lnTo>
                <a:lnTo>
                  <a:pt x="84" y="93"/>
                </a:lnTo>
                <a:lnTo>
                  <a:pt x="84" y="93"/>
                </a:lnTo>
                <a:lnTo>
                  <a:pt x="88" y="93"/>
                </a:lnTo>
                <a:lnTo>
                  <a:pt x="93" y="93"/>
                </a:lnTo>
                <a:lnTo>
                  <a:pt x="106" y="93"/>
                </a:lnTo>
                <a:lnTo>
                  <a:pt x="111" y="98"/>
                </a:lnTo>
                <a:lnTo>
                  <a:pt x="120" y="93"/>
                </a:lnTo>
                <a:lnTo>
                  <a:pt x="124" y="93"/>
                </a:lnTo>
                <a:lnTo>
                  <a:pt x="128" y="84"/>
                </a:lnTo>
                <a:lnTo>
                  <a:pt x="133" y="80"/>
                </a:lnTo>
                <a:lnTo>
                  <a:pt x="133" y="71"/>
                </a:lnTo>
                <a:lnTo>
                  <a:pt x="133" y="67"/>
                </a:lnTo>
                <a:lnTo>
                  <a:pt x="133" y="53"/>
                </a:lnTo>
                <a:lnTo>
                  <a:pt x="133" y="53"/>
                </a:lnTo>
                <a:lnTo>
                  <a:pt x="128" y="49"/>
                </a:lnTo>
                <a:lnTo>
                  <a:pt x="124" y="49"/>
                </a:lnTo>
                <a:lnTo>
                  <a:pt x="124" y="45"/>
                </a:lnTo>
                <a:lnTo>
                  <a:pt x="128" y="45"/>
                </a:lnTo>
                <a:lnTo>
                  <a:pt x="128" y="45"/>
                </a:lnTo>
                <a:lnTo>
                  <a:pt x="128" y="40"/>
                </a:lnTo>
                <a:lnTo>
                  <a:pt x="133" y="40"/>
                </a:lnTo>
                <a:lnTo>
                  <a:pt x="142" y="36"/>
                </a:lnTo>
                <a:lnTo>
                  <a:pt x="146" y="31"/>
                </a:lnTo>
                <a:lnTo>
                  <a:pt x="151" y="31"/>
                </a:lnTo>
                <a:lnTo>
                  <a:pt x="160" y="31"/>
                </a:lnTo>
                <a:lnTo>
                  <a:pt x="164" y="31"/>
                </a:lnTo>
                <a:lnTo>
                  <a:pt x="168" y="27"/>
                </a:lnTo>
                <a:lnTo>
                  <a:pt x="168" y="27"/>
                </a:lnTo>
                <a:lnTo>
                  <a:pt x="173" y="27"/>
                </a:lnTo>
                <a:lnTo>
                  <a:pt x="177" y="31"/>
                </a:lnTo>
                <a:lnTo>
                  <a:pt x="182" y="31"/>
                </a:lnTo>
                <a:lnTo>
                  <a:pt x="182" y="31"/>
                </a:lnTo>
                <a:lnTo>
                  <a:pt x="182" y="27"/>
                </a:lnTo>
                <a:lnTo>
                  <a:pt x="182" y="27"/>
                </a:lnTo>
                <a:lnTo>
                  <a:pt x="186" y="27"/>
                </a:lnTo>
                <a:lnTo>
                  <a:pt x="186" y="22"/>
                </a:lnTo>
                <a:lnTo>
                  <a:pt x="191" y="22"/>
                </a:lnTo>
                <a:lnTo>
                  <a:pt x="186" y="27"/>
                </a:lnTo>
                <a:lnTo>
                  <a:pt x="191" y="27"/>
                </a:lnTo>
                <a:lnTo>
                  <a:pt x="191" y="31"/>
                </a:lnTo>
                <a:lnTo>
                  <a:pt x="195" y="36"/>
                </a:lnTo>
                <a:lnTo>
                  <a:pt x="191" y="40"/>
                </a:lnTo>
                <a:lnTo>
                  <a:pt x="195" y="45"/>
                </a:lnTo>
                <a:lnTo>
                  <a:pt x="195" y="40"/>
                </a:lnTo>
                <a:lnTo>
                  <a:pt x="195" y="31"/>
                </a:lnTo>
                <a:lnTo>
                  <a:pt x="195" y="27"/>
                </a:lnTo>
                <a:lnTo>
                  <a:pt x="195" y="14"/>
                </a:lnTo>
                <a:lnTo>
                  <a:pt x="195" y="9"/>
                </a:lnTo>
                <a:lnTo>
                  <a:pt x="195" y="9"/>
                </a:lnTo>
                <a:lnTo>
                  <a:pt x="195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8" name="Freeform 1123">
            <a:extLst>
              <a:ext uri="{FF2B5EF4-FFF2-40B4-BE49-F238E27FC236}">
                <a16:creationId xmlns:a16="http://schemas.microsoft.com/office/drawing/2014/main" id="{4030592E-AEE1-4437-9181-B85F9341A4E2}"/>
              </a:ext>
            </a:extLst>
          </p:cNvPr>
          <p:cNvSpPr>
            <a:spLocks/>
          </p:cNvSpPr>
          <p:nvPr/>
        </p:nvSpPr>
        <p:spPr bwMode="auto">
          <a:xfrm>
            <a:off x="6682687" y="2363358"/>
            <a:ext cx="174129" cy="87511"/>
          </a:xfrm>
          <a:custGeom>
            <a:avLst/>
            <a:gdLst>
              <a:gd name="T0" fmla="*/ 186 w 195"/>
              <a:gd name="T1" fmla="*/ 0 h 98"/>
              <a:gd name="T2" fmla="*/ 177 w 195"/>
              <a:gd name="T3" fmla="*/ 0 h 98"/>
              <a:gd name="T4" fmla="*/ 168 w 195"/>
              <a:gd name="T5" fmla="*/ 0 h 98"/>
              <a:gd name="T6" fmla="*/ 155 w 195"/>
              <a:gd name="T7" fmla="*/ 5 h 98"/>
              <a:gd name="T8" fmla="*/ 128 w 195"/>
              <a:gd name="T9" fmla="*/ 9 h 98"/>
              <a:gd name="T10" fmla="*/ 115 w 195"/>
              <a:gd name="T11" fmla="*/ 9 h 98"/>
              <a:gd name="T12" fmla="*/ 102 w 195"/>
              <a:gd name="T13" fmla="*/ 9 h 98"/>
              <a:gd name="T14" fmla="*/ 88 w 195"/>
              <a:gd name="T15" fmla="*/ 14 h 98"/>
              <a:gd name="T16" fmla="*/ 84 w 195"/>
              <a:gd name="T17" fmla="*/ 22 h 98"/>
              <a:gd name="T18" fmla="*/ 71 w 195"/>
              <a:gd name="T19" fmla="*/ 27 h 98"/>
              <a:gd name="T20" fmla="*/ 57 w 195"/>
              <a:gd name="T21" fmla="*/ 27 h 98"/>
              <a:gd name="T22" fmla="*/ 49 w 195"/>
              <a:gd name="T23" fmla="*/ 31 h 98"/>
              <a:gd name="T24" fmla="*/ 26 w 195"/>
              <a:gd name="T25" fmla="*/ 40 h 98"/>
              <a:gd name="T26" fmla="*/ 22 w 195"/>
              <a:gd name="T27" fmla="*/ 53 h 98"/>
              <a:gd name="T28" fmla="*/ 13 w 195"/>
              <a:gd name="T29" fmla="*/ 58 h 98"/>
              <a:gd name="T30" fmla="*/ 0 w 195"/>
              <a:gd name="T31" fmla="*/ 76 h 98"/>
              <a:gd name="T32" fmla="*/ 4 w 195"/>
              <a:gd name="T33" fmla="*/ 89 h 98"/>
              <a:gd name="T34" fmla="*/ 17 w 195"/>
              <a:gd name="T35" fmla="*/ 93 h 98"/>
              <a:gd name="T36" fmla="*/ 26 w 195"/>
              <a:gd name="T37" fmla="*/ 93 h 98"/>
              <a:gd name="T38" fmla="*/ 40 w 195"/>
              <a:gd name="T39" fmla="*/ 93 h 98"/>
              <a:gd name="T40" fmla="*/ 44 w 195"/>
              <a:gd name="T41" fmla="*/ 93 h 98"/>
              <a:gd name="T42" fmla="*/ 49 w 195"/>
              <a:gd name="T43" fmla="*/ 98 h 98"/>
              <a:gd name="T44" fmla="*/ 62 w 195"/>
              <a:gd name="T45" fmla="*/ 93 h 98"/>
              <a:gd name="T46" fmla="*/ 66 w 195"/>
              <a:gd name="T47" fmla="*/ 98 h 98"/>
              <a:gd name="T48" fmla="*/ 75 w 195"/>
              <a:gd name="T49" fmla="*/ 98 h 98"/>
              <a:gd name="T50" fmla="*/ 84 w 195"/>
              <a:gd name="T51" fmla="*/ 93 h 98"/>
              <a:gd name="T52" fmla="*/ 93 w 195"/>
              <a:gd name="T53" fmla="*/ 93 h 98"/>
              <a:gd name="T54" fmla="*/ 111 w 195"/>
              <a:gd name="T55" fmla="*/ 98 h 98"/>
              <a:gd name="T56" fmla="*/ 124 w 195"/>
              <a:gd name="T57" fmla="*/ 93 h 98"/>
              <a:gd name="T58" fmla="*/ 133 w 195"/>
              <a:gd name="T59" fmla="*/ 80 h 98"/>
              <a:gd name="T60" fmla="*/ 133 w 195"/>
              <a:gd name="T61" fmla="*/ 67 h 98"/>
              <a:gd name="T62" fmla="*/ 133 w 195"/>
              <a:gd name="T63" fmla="*/ 53 h 98"/>
              <a:gd name="T64" fmla="*/ 124 w 195"/>
              <a:gd name="T65" fmla="*/ 49 h 98"/>
              <a:gd name="T66" fmla="*/ 128 w 195"/>
              <a:gd name="T67" fmla="*/ 45 h 98"/>
              <a:gd name="T68" fmla="*/ 128 w 195"/>
              <a:gd name="T69" fmla="*/ 40 h 98"/>
              <a:gd name="T70" fmla="*/ 142 w 195"/>
              <a:gd name="T71" fmla="*/ 36 h 98"/>
              <a:gd name="T72" fmla="*/ 151 w 195"/>
              <a:gd name="T73" fmla="*/ 31 h 98"/>
              <a:gd name="T74" fmla="*/ 164 w 195"/>
              <a:gd name="T75" fmla="*/ 31 h 98"/>
              <a:gd name="T76" fmla="*/ 168 w 195"/>
              <a:gd name="T77" fmla="*/ 27 h 98"/>
              <a:gd name="T78" fmla="*/ 177 w 195"/>
              <a:gd name="T79" fmla="*/ 31 h 98"/>
              <a:gd name="T80" fmla="*/ 182 w 195"/>
              <a:gd name="T81" fmla="*/ 31 h 98"/>
              <a:gd name="T82" fmla="*/ 182 w 195"/>
              <a:gd name="T83" fmla="*/ 27 h 98"/>
              <a:gd name="T84" fmla="*/ 186 w 195"/>
              <a:gd name="T85" fmla="*/ 22 h 98"/>
              <a:gd name="T86" fmla="*/ 186 w 195"/>
              <a:gd name="T87" fmla="*/ 27 h 98"/>
              <a:gd name="T88" fmla="*/ 191 w 195"/>
              <a:gd name="T89" fmla="*/ 31 h 98"/>
              <a:gd name="T90" fmla="*/ 191 w 195"/>
              <a:gd name="T91" fmla="*/ 40 h 98"/>
              <a:gd name="T92" fmla="*/ 195 w 195"/>
              <a:gd name="T93" fmla="*/ 40 h 98"/>
              <a:gd name="T94" fmla="*/ 195 w 195"/>
              <a:gd name="T95" fmla="*/ 27 h 98"/>
              <a:gd name="T96" fmla="*/ 195 w 195"/>
              <a:gd name="T97" fmla="*/ 9 h 98"/>
              <a:gd name="T98" fmla="*/ 195 w 195"/>
              <a:gd name="T9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5" h="98">
                <a:moveTo>
                  <a:pt x="195" y="0"/>
                </a:moveTo>
                <a:lnTo>
                  <a:pt x="186" y="0"/>
                </a:lnTo>
                <a:lnTo>
                  <a:pt x="182" y="5"/>
                </a:lnTo>
                <a:lnTo>
                  <a:pt x="177" y="0"/>
                </a:lnTo>
                <a:lnTo>
                  <a:pt x="173" y="0"/>
                </a:lnTo>
                <a:lnTo>
                  <a:pt x="168" y="0"/>
                </a:lnTo>
                <a:lnTo>
                  <a:pt x="160" y="0"/>
                </a:lnTo>
                <a:lnTo>
                  <a:pt x="155" y="5"/>
                </a:lnTo>
                <a:lnTo>
                  <a:pt x="151" y="5"/>
                </a:lnTo>
                <a:lnTo>
                  <a:pt x="128" y="9"/>
                </a:lnTo>
                <a:lnTo>
                  <a:pt x="124" y="9"/>
                </a:lnTo>
                <a:lnTo>
                  <a:pt x="115" y="9"/>
                </a:lnTo>
                <a:lnTo>
                  <a:pt x="106" y="9"/>
                </a:lnTo>
                <a:lnTo>
                  <a:pt x="102" y="9"/>
                </a:lnTo>
                <a:lnTo>
                  <a:pt x="93" y="9"/>
                </a:lnTo>
                <a:lnTo>
                  <a:pt x="88" y="14"/>
                </a:lnTo>
                <a:lnTo>
                  <a:pt x="84" y="18"/>
                </a:lnTo>
                <a:lnTo>
                  <a:pt x="84" y="22"/>
                </a:lnTo>
                <a:lnTo>
                  <a:pt x="80" y="27"/>
                </a:lnTo>
                <a:lnTo>
                  <a:pt x="71" y="27"/>
                </a:lnTo>
                <a:lnTo>
                  <a:pt x="66" y="27"/>
                </a:lnTo>
                <a:lnTo>
                  <a:pt x="57" y="27"/>
                </a:lnTo>
                <a:lnTo>
                  <a:pt x="53" y="31"/>
                </a:lnTo>
                <a:lnTo>
                  <a:pt x="49" y="31"/>
                </a:lnTo>
                <a:lnTo>
                  <a:pt x="40" y="31"/>
                </a:lnTo>
                <a:lnTo>
                  <a:pt x="26" y="40"/>
                </a:lnTo>
                <a:lnTo>
                  <a:pt x="22" y="49"/>
                </a:lnTo>
                <a:lnTo>
                  <a:pt x="22" y="53"/>
                </a:lnTo>
                <a:lnTo>
                  <a:pt x="17" y="58"/>
                </a:lnTo>
                <a:lnTo>
                  <a:pt x="13" y="58"/>
                </a:lnTo>
                <a:lnTo>
                  <a:pt x="4" y="71"/>
                </a:lnTo>
                <a:lnTo>
                  <a:pt x="0" y="76"/>
                </a:lnTo>
                <a:lnTo>
                  <a:pt x="0" y="84"/>
                </a:lnTo>
                <a:lnTo>
                  <a:pt x="4" y="89"/>
                </a:lnTo>
                <a:lnTo>
                  <a:pt x="13" y="93"/>
                </a:lnTo>
                <a:lnTo>
                  <a:pt x="17" y="93"/>
                </a:lnTo>
                <a:lnTo>
                  <a:pt x="22" y="98"/>
                </a:lnTo>
                <a:lnTo>
                  <a:pt x="26" y="93"/>
                </a:lnTo>
                <a:lnTo>
                  <a:pt x="31" y="93"/>
                </a:lnTo>
                <a:lnTo>
                  <a:pt x="40" y="93"/>
                </a:lnTo>
                <a:lnTo>
                  <a:pt x="40" y="98"/>
                </a:lnTo>
                <a:lnTo>
                  <a:pt x="44" y="93"/>
                </a:lnTo>
                <a:lnTo>
                  <a:pt x="44" y="98"/>
                </a:lnTo>
                <a:lnTo>
                  <a:pt x="49" y="98"/>
                </a:lnTo>
                <a:lnTo>
                  <a:pt x="57" y="98"/>
                </a:lnTo>
                <a:lnTo>
                  <a:pt x="62" y="93"/>
                </a:lnTo>
                <a:lnTo>
                  <a:pt x="66" y="98"/>
                </a:lnTo>
                <a:lnTo>
                  <a:pt x="66" y="98"/>
                </a:lnTo>
                <a:lnTo>
                  <a:pt x="71" y="98"/>
                </a:lnTo>
                <a:lnTo>
                  <a:pt x="75" y="98"/>
                </a:lnTo>
                <a:lnTo>
                  <a:pt x="84" y="93"/>
                </a:lnTo>
                <a:lnTo>
                  <a:pt x="84" y="93"/>
                </a:lnTo>
                <a:lnTo>
                  <a:pt x="88" y="93"/>
                </a:lnTo>
                <a:lnTo>
                  <a:pt x="93" y="93"/>
                </a:lnTo>
                <a:lnTo>
                  <a:pt x="106" y="93"/>
                </a:lnTo>
                <a:lnTo>
                  <a:pt x="111" y="98"/>
                </a:lnTo>
                <a:lnTo>
                  <a:pt x="120" y="93"/>
                </a:lnTo>
                <a:lnTo>
                  <a:pt x="124" y="93"/>
                </a:lnTo>
                <a:lnTo>
                  <a:pt x="128" y="84"/>
                </a:lnTo>
                <a:lnTo>
                  <a:pt x="133" y="80"/>
                </a:lnTo>
                <a:lnTo>
                  <a:pt x="133" y="71"/>
                </a:lnTo>
                <a:lnTo>
                  <a:pt x="133" y="67"/>
                </a:lnTo>
                <a:lnTo>
                  <a:pt x="133" y="53"/>
                </a:lnTo>
                <a:lnTo>
                  <a:pt x="133" y="53"/>
                </a:lnTo>
                <a:lnTo>
                  <a:pt x="128" y="49"/>
                </a:lnTo>
                <a:lnTo>
                  <a:pt x="124" y="49"/>
                </a:lnTo>
                <a:lnTo>
                  <a:pt x="124" y="45"/>
                </a:lnTo>
                <a:lnTo>
                  <a:pt x="128" y="45"/>
                </a:lnTo>
                <a:lnTo>
                  <a:pt x="128" y="45"/>
                </a:lnTo>
                <a:lnTo>
                  <a:pt x="128" y="40"/>
                </a:lnTo>
                <a:lnTo>
                  <a:pt x="133" y="40"/>
                </a:lnTo>
                <a:lnTo>
                  <a:pt x="142" y="36"/>
                </a:lnTo>
                <a:lnTo>
                  <a:pt x="146" y="31"/>
                </a:lnTo>
                <a:lnTo>
                  <a:pt x="151" y="31"/>
                </a:lnTo>
                <a:lnTo>
                  <a:pt x="160" y="31"/>
                </a:lnTo>
                <a:lnTo>
                  <a:pt x="164" y="31"/>
                </a:lnTo>
                <a:lnTo>
                  <a:pt x="168" y="27"/>
                </a:lnTo>
                <a:lnTo>
                  <a:pt x="168" y="27"/>
                </a:lnTo>
                <a:lnTo>
                  <a:pt x="173" y="27"/>
                </a:lnTo>
                <a:lnTo>
                  <a:pt x="177" y="31"/>
                </a:lnTo>
                <a:lnTo>
                  <a:pt x="182" y="31"/>
                </a:lnTo>
                <a:lnTo>
                  <a:pt x="182" y="31"/>
                </a:lnTo>
                <a:lnTo>
                  <a:pt x="182" y="27"/>
                </a:lnTo>
                <a:lnTo>
                  <a:pt x="182" y="27"/>
                </a:lnTo>
                <a:lnTo>
                  <a:pt x="186" y="27"/>
                </a:lnTo>
                <a:lnTo>
                  <a:pt x="186" y="22"/>
                </a:lnTo>
                <a:lnTo>
                  <a:pt x="191" y="22"/>
                </a:lnTo>
                <a:lnTo>
                  <a:pt x="186" y="27"/>
                </a:lnTo>
                <a:lnTo>
                  <a:pt x="191" y="27"/>
                </a:lnTo>
                <a:lnTo>
                  <a:pt x="191" y="31"/>
                </a:lnTo>
                <a:lnTo>
                  <a:pt x="195" y="36"/>
                </a:lnTo>
                <a:lnTo>
                  <a:pt x="191" y="40"/>
                </a:lnTo>
                <a:lnTo>
                  <a:pt x="195" y="45"/>
                </a:lnTo>
                <a:lnTo>
                  <a:pt x="195" y="40"/>
                </a:lnTo>
                <a:lnTo>
                  <a:pt x="195" y="31"/>
                </a:lnTo>
                <a:lnTo>
                  <a:pt x="195" y="27"/>
                </a:lnTo>
                <a:lnTo>
                  <a:pt x="195" y="14"/>
                </a:lnTo>
                <a:lnTo>
                  <a:pt x="195" y="9"/>
                </a:lnTo>
                <a:lnTo>
                  <a:pt x="195" y="9"/>
                </a:lnTo>
                <a:lnTo>
                  <a:pt x="195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79" name="Freeform 1124">
            <a:extLst>
              <a:ext uri="{FF2B5EF4-FFF2-40B4-BE49-F238E27FC236}">
                <a16:creationId xmlns:a16="http://schemas.microsoft.com/office/drawing/2014/main" id="{A2E2175D-1E07-45BA-9A61-D6C648779431}"/>
              </a:ext>
            </a:extLst>
          </p:cNvPr>
          <p:cNvSpPr>
            <a:spLocks/>
          </p:cNvSpPr>
          <p:nvPr/>
        </p:nvSpPr>
        <p:spPr bwMode="auto">
          <a:xfrm>
            <a:off x="6682687" y="2363358"/>
            <a:ext cx="174129" cy="87511"/>
          </a:xfrm>
          <a:custGeom>
            <a:avLst/>
            <a:gdLst>
              <a:gd name="T0" fmla="*/ 186 w 195"/>
              <a:gd name="T1" fmla="*/ 0 h 98"/>
              <a:gd name="T2" fmla="*/ 177 w 195"/>
              <a:gd name="T3" fmla="*/ 0 h 98"/>
              <a:gd name="T4" fmla="*/ 168 w 195"/>
              <a:gd name="T5" fmla="*/ 0 h 98"/>
              <a:gd name="T6" fmla="*/ 155 w 195"/>
              <a:gd name="T7" fmla="*/ 5 h 98"/>
              <a:gd name="T8" fmla="*/ 128 w 195"/>
              <a:gd name="T9" fmla="*/ 9 h 98"/>
              <a:gd name="T10" fmla="*/ 115 w 195"/>
              <a:gd name="T11" fmla="*/ 9 h 98"/>
              <a:gd name="T12" fmla="*/ 102 w 195"/>
              <a:gd name="T13" fmla="*/ 9 h 98"/>
              <a:gd name="T14" fmla="*/ 88 w 195"/>
              <a:gd name="T15" fmla="*/ 14 h 98"/>
              <a:gd name="T16" fmla="*/ 84 w 195"/>
              <a:gd name="T17" fmla="*/ 22 h 98"/>
              <a:gd name="T18" fmla="*/ 71 w 195"/>
              <a:gd name="T19" fmla="*/ 27 h 98"/>
              <a:gd name="T20" fmla="*/ 57 w 195"/>
              <a:gd name="T21" fmla="*/ 27 h 98"/>
              <a:gd name="T22" fmla="*/ 49 w 195"/>
              <a:gd name="T23" fmla="*/ 31 h 98"/>
              <a:gd name="T24" fmla="*/ 26 w 195"/>
              <a:gd name="T25" fmla="*/ 40 h 98"/>
              <a:gd name="T26" fmla="*/ 22 w 195"/>
              <a:gd name="T27" fmla="*/ 53 h 98"/>
              <a:gd name="T28" fmla="*/ 13 w 195"/>
              <a:gd name="T29" fmla="*/ 58 h 98"/>
              <a:gd name="T30" fmla="*/ 0 w 195"/>
              <a:gd name="T31" fmla="*/ 76 h 98"/>
              <a:gd name="T32" fmla="*/ 4 w 195"/>
              <a:gd name="T33" fmla="*/ 89 h 98"/>
              <a:gd name="T34" fmla="*/ 17 w 195"/>
              <a:gd name="T35" fmla="*/ 93 h 98"/>
              <a:gd name="T36" fmla="*/ 26 w 195"/>
              <a:gd name="T37" fmla="*/ 93 h 98"/>
              <a:gd name="T38" fmla="*/ 40 w 195"/>
              <a:gd name="T39" fmla="*/ 93 h 98"/>
              <a:gd name="T40" fmla="*/ 44 w 195"/>
              <a:gd name="T41" fmla="*/ 93 h 98"/>
              <a:gd name="T42" fmla="*/ 49 w 195"/>
              <a:gd name="T43" fmla="*/ 98 h 98"/>
              <a:gd name="T44" fmla="*/ 62 w 195"/>
              <a:gd name="T45" fmla="*/ 93 h 98"/>
              <a:gd name="T46" fmla="*/ 66 w 195"/>
              <a:gd name="T47" fmla="*/ 98 h 98"/>
              <a:gd name="T48" fmla="*/ 75 w 195"/>
              <a:gd name="T49" fmla="*/ 98 h 98"/>
              <a:gd name="T50" fmla="*/ 84 w 195"/>
              <a:gd name="T51" fmla="*/ 93 h 98"/>
              <a:gd name="T52" fmla="*/ 93 w 195"/>
              <a:gd name="T53" fmla="*/ 93 h 98"/>
              <a:gd name="T54" fmla="*/ 111 w 195"/>
              <a:gd name="T55" fmla="*/ 98 h 98"/>
              <a:gd name="T56" fmla="*/ 124 w 195"/>
              <a:gd name="T57" fmla="*/ 93 h 98"/>
              <a:gd name="T58" fmla="*/ 133 w 195"/>
              <a:gd name="T59" fmla="*/ 80 h 98"/>
              <a:gd name="T60" fmla="*/ 133 w 195"/>
              <a:gd name="T61" fmla="*/ 67 h 98"/>
              <a:gd name="T62" fmla="*/ 133 w 195"/>
              <a:gd name="T63" fmla="*/ 53 h 98"/>
              <a:gd name="T64" fmla="*/ 124 w 195"/>
              <a:gd name="T65" fmla="*/ 49 h 98"/>
              <a:gd name="T66" fmla="*/ 128 w 195"/>
              <a:gd name="T67" fmla="*/ 45 h 98"/>
              <a:gd name="T68" fmla="*/ 128 w 195"/>
              <a:gd name="T69" fmla="*/ 40 h 98"/>
              <a:gd name="T70" fmla="*/ 142 w 195"/>
              <a:gd name="T71" fmla="*/ 36 h 98"/>
              <a:gd name="T72" fmla="*/ 151 w 195"/>
              <a:gd name="T73" fmla="*/ 31 h 98"/>
              <a:gd name="T74" fmla="*/ 164 w 195"/>
              <a:gd name="T75" fmla="*/ 31 h 98"/>
              <a:gd name="T76" fmla="*/ 168 w 195"/>
              <a:gd name="T77" fmla="*/ 27 h 98"/>
              <a:gd name="T78" fmla="*/ 177 w 195"/>
              <a:gd name="T79" fmla="*/ 31 h 98"/>
              <a:gd name="T80" fmla="*/ 182 w 195"/>
              <a:gd name="T81" fmla="*/ 31 h 98"/>
              <a:gd name="T82" fmla="*/ 182 w 195"/>
              <a:gd name="T83" fmla="*/ 27 h 98"/>
              <a:gd name="T84" fmla="*/ 186 w 195"/>
              <a:gd name="T85" fmla="*/ 22 h 98"/>
              <a:gd name="T86" fmla="*/ 186 w 195"/>
              <a:gd name="T87" fmla="*/ 27 h 98"/>
              <a:gd name="T88" fmla="*/ 191 w 195"/>
              <a:gd name="T89" fmla="*/ 31 h 98"/>
              <a:gd name="T90" fmla="*/ 191 w 195"/>
              <a:gd name="T91" fmla="*/ 40 h 98"/>
              <a:gd name="T92" fmla="*/ 195 w 195"/>
              <a:gd name="T93" fmla="*/ 40 h 98"/>
              <a:gd name="T94" fmla="*/ 195 w 195"/>
              <a:gd name="T95" fmla="*/ 27 h 98"/>
              <a:gd name="T96" fmla="*/ 195 w 195"/>
              <a:gd name="T97" fmla="*/ 9 h 98"/>
              <a:gd name="T98" fmla="*/ 195 w 195"/>
              <a:gd name="T99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5" h="98">
                <a:moveTo>
                  <a:pt x="195" y="0"/>
                </a:moveTo>
                <a:lnTo>
                  <a:pt x="186" y="0"/>
                </a:lnTo>
                <a:lnTo>
                  <a:pt x="182" y="5"/>
                </a:lnTo>
                <a:lnTo>
                  <a:pt x="177" y="0"/>
                </a:lnTo>
                <a:lnTo>
                  <a:pt x="173" y="0"/>
                </a:lnTo>
                <a:lnTo>
                  <a:pt x="168" y="0"/>
                </a:lnTo>
                <a:lnTo>
                  <a:pt x="160" y="0"/>
                </a:lnTo>
                <a:lnTo>
                  <a:pt x="155" y="5"/>
                </a:lnTo>
                <a:lnTo>
                  <a:pt x="151" y="5"/>
                </a:lnTo>
                <a:lnTo>
                  <a:pt x="128" y="9"/>
                </a:lnTo>
                <a:lnTo>
                  <a:pt x="124" y="9"/>
                </a:lnTo>
                <a:lnTo>
                  <a:pt x="115" y="9"/>
                </a:lnTo>
                <a:lnTo>
                  <a:pt x="106" y="9"/>
                </a:lnTo>
                <a:lnTo>
                  <a:pt x="102" y="9"/>
                </a:lnTo>
                <a:lnTo>
                  <a:pt x="93" y="9"/>
                </a:lnTo>
                <a:lnTo>
                  <a:pt x="88" y="14"/>
                </a:lnTo>
                <a:lnTo>
                  <a:pt x="84" y="18"/>
                </a:lnTo>
                <a:lnTo>
                  <a:pt x="84" y="22"/>
                </a:lnTo>
                <a:lnTo>
                  <a:pt x="80" y="27"/>
                </a:lnTo>
                <a:lnTo>
                  <a:pt x="71" y="27"/>
                </a:lnTo>
                <a:lnTo>
                  <a:pt x="66" y="27"/>
                </a:lnTo>
                <a:lnTo>
                  <a:pt x="57" y="27"/>
                </a:lnTo>
                <a:lnTo>
                  <a:pt x="53" y="31"/>
                </a:lnTo>
                <a:lnTo>
                  <a:pt x="49" y="31"/>
                </a:lnTo>
                <a:lnTo>
                  <a:pt x="40" y="31"/>
                </a:lnTo>
                <a:lnTo>
                  <a:pt x="26" y="40"/>
                </a:lnTo>
                <a:lnTo>
                  <a:pt x="22" y="49"/>
                </a:lnTo>
                <a:lnTo>
                  <a:pt x="22" y="53"/>
                </a:lnTo>
                <a:lnTo>
                  <a:pt x="17" y="58"/>
                </a:lnTo>
                <a:lnTo>
                  <a:pt x="13" y="58"/>
                </a:lnTo>
                <a:lnTo>
                  <a:pt x="4" y="71"/>
                </a:lnTo>
                <a:lnTo>
                  <a:pt x="0" y="76"/>
                </a:lnTo>
                <a:lnTo>
                  <a:pt x="0" y="84"/>
                </a:lnTo>
                <a:lnTo>
                  <a:pt x="4" y="89"/>
                </a:lnTo>
                <a:lnTo>
                  <a:pt x="13" y="93"/>
                </a:lnTo>
                <a:lnTo>
                  <a:pt x="17" y="93"/>
                </a:lnTo>
                <a:lnTo>
                  <a:pt x="22" y="98"/>
                </a:lnTo>
                <a:lnTo>
                  <a:pt x="26" y="93"/>
                </a:lnTo>
                <a:lnTo>
                  <a:pt x="31" y="93"/>
                </a:lnTo>
                <a:lnTo>
                  <a:pt x="40" y="93"/>
                </a:lnTo>
                <a:lnTo>
                  <a:pt x="40" y="98"/>
                </a:lnTo>
                <a:lnTo>
                  <a:pt x="44" y="93"/>
                </a:lnTo>
                <a:lnTo>
                  <a:pt x="44" y="98"/>
                </a:lnTo>
                <a:lnTo>
                  <a:pt x="49" y="98"/>
                </a:lnTo>
                <a:lnTo>
                  <a:pt x="57" y="98"/>
                </a:lnTo>
                <a:lnTo>
                  <a:pt x="62" y="93"/>
                </a:lnTo>
                <a:lnTo>
                  <a:pt x="66" y="98"/>
                </a:lnTo>
                <a:lnTo>
                  <a:pt x="66" y="98"/>
                </a:lnTo>
                <a:lnTo>
                  <a:pt x="71" y="98"/>
                </a:lnTo>
                <a:lnTo>
                  <a:pt x="75" y="98"/>
                </a:lnTo>
                <a:lnTo>
                  <a:pt x="84" y="93"/>
                </a:lnTo>
                <a:lnTo>
                  <a:pt x="84" y="93"/>
                </a:lnTo>
                <a:lnTo>
                  <a:pt x="88" y="93"/>
                </a:lnTo>
                <a:lnTo>
                  <a:pt x="93" y="93"/>
                </a:lnTo>
                <a:lnTo>
                  <a:pt x="106" y="93"/>
                </a:lnTo>
                <a:lnTo>
                  <a:pt x="111" y="98"/>
                </a:lnTo>
                <a:lnTo>
                  <a:pt x="120" y="93"/>
                </a:lnTo>
                <a:lnTo>
                  <a:pt x="124" y="93"/>
                </a:lnTo>
                <a:lnTo>
                  <a:pt x="128" y="84"/>
                </a:lnTo>
                <a:lnTo>
                  <a:pt x="133" y="80"/>
                </a:lnTo>
                <a:lnTo>
                  <a:pt x="133" y="71"/>
                </a:lnTo>
                <a:lnTo>
                  <a:pt x="133" y="67"/>
                </a:lnTo>
                <a:lnTo>
                  <a:pt x="133" y="53"/>
                </a:lnTo>
                <a:lnTo>
                  <a:pt x="133" y="53"/>
                </a:lnTo>
                <a:lnTo>
                  <a:pt x="128" y="49"/>
                </a:lnTo>
                <a:lnTo>
                  <a:pt x="124" y="49"/>
                </a:lnTo>
                <a:lnTo>
                  <a:pt x="124" y="45"/>
                </a:lnTo>
                <a:lnTo>
                  <a:pt x="128" y="45"/>
                </a:lnTo>
                <a:lnTo>
                  <a:pt x="128" y="45"/>
                </a:lnTo>
                <a:lnTo>
                  <a:pt x="128" y="40"/>
                </a:lnTo>
                <a:lnTo>
                  <a:pt x="133" y="40"/>
                </a:lnTo>
                <a:lnTo>
                  <a:pt x="142" y="36"/>
                </a:lnTo>
                <a:lnTo>
                  <a:pt x="146" y="31"/>
                </a:lnTo>
                <a:lnTo>
                  <a:pt x="151" y="31"/>
                </a:lnTo>
                <a:lnTo>
                  <a:pt x="160" y="31"/>
                </a:lnTo>
                <a:lnTo>
                  <a:pt x="164" y="31"/>
                </a:lnTo>
                <a:lnTo>
                  <a:pt x="168" y="27"/>
                </a:lnTo>
                <a:lnTo>
                  <a:pt x="168" y="27"/>
                </a:lnTo>
                <a:lnTo>
                  <a:pt x="173" y="27"/>
                </a:lnTo>
                <a:lnTo>
                  <a:pt x="177" y="31"/>
                </a:lnTo>
                <a:lnTo>
                  <a:pt x="182" y="31"/>
                </a:lnTo>
                <a:lnTo>
                  <a:pt x="182" y="31"/>
                </a:lnTo>
                <a:lnTo>
                  <a:pt x="182" y="27"/>
                </a:lnTo>
                <a:lnTo>
                  <a:pt x="182" y="27"/>
                </a:lnTo>
                <a:lnTo>
                  <a:pt x="186" y="27"/>
                </a:lnTo>
                <a:lnTo>
                  <a:pt x="186" y="22"/>
                </a:lnTo>
                <a:lnTo>
                  <a:pt x="191" y="22"/>
                </a:lnTo>
                <a:lnTo>
                  <a:pt x="186" y="27"/>
                </a:lnTo>
                <a:lnTo>
                  <a:pt x="191" y="27"/>
                </a:lnTo>
                <a:lnTo>
                  <a:pt x="191" y="31"/>
                </a:lnTo>
                <a:lnTo>
                  <a:pt x="195" y="36"/>
                </a:lnTo>
                <a:lnTo>
                  <a:pt x="191" y="40"/>
                </a:lnTo>
                <a:lnTo>
                  <a:pt x="195" y="45"/>
                </a:lnTo>
                <a:lnTo>
                  <a:pt x="195" y="40"/>
                </a:lnTo>
                <a:lnTo>
                  <a:pt x="195" y="31"/>
                </a:lnTo>
                <a:lnTo>
                  <a:pt x="195" y="27"/>
                </a:lnTo>
                <a:lnTo>
                  <a:pt x="195" y="14"/>
                </a:lnTo>
                <a:lnTo>
                  <a:pt x="195" y="9"/>
                </a:lnTo>
                <a:lnTo>
                  <a:pt x="195" y="9"/>
                </a:lnTo>
                <a:lnTo>
                  <a:pt x="195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0" name="Freeform 1125">
            <a:extLst>
              <a:ext uri="{FF2B5EF4-FFF2-40B4-BE49-F238E27FC236}">
                <a16:creationId xmlns:a16="http://schemas.microsoft.com/office/drawing/2014/main" id="{689FA8F7-94F7-4B09-8DC3-9FD38D088C8B}"/>
              </a:ext>
            </a:extLst>
          </p:cNvPr>
          <p:cNvSpPr>
            <a:spLocks/>
          </p:cNvSpPr>
          <p:nvPr/>
        </p:nvSpPr>
        <p:spPr bwMode="auto">
          <a:xfrm>
            <a:off x="6726443" y="2450869"/>
            <a:ext cx="15181" cy="11609"/>
          </a:xfrm>
          <a:custGeom>
            <a:avLst/>
            <a:gdLst>
              <a:gd name="T0" fmla="*/ 17 w 17"/>
              <a:gd name="T1" fmla="*/ 0 h 13"/>
              <a:gd name="T2" fmla="*/ 13 w 17"/>
              <a:gd name="T3" fmla="*/ 0 h 13"/>
              <a:gd name="T4" fmla="*/ 8 w 17"/>
              <a:gd name="T5" fmla="*/ 0 h 13"/>
              <a:gd name="T6" fmla="*/ 4 w 17"/>
              <a:gd name="T7" fmla="*/ 0 h 13"/>
              <a:gd name="T8" fmla="*/ 0 w 17"/>
              <a:gd name="T9" fmla="*/ 0 h 13"/>
              <a:gd name="T10" fmla="*/ 0 w 17"/>
              <a:gd name="T11" fmla="*/ 4 h 13"/>
              <a:gd name="T12" fmla="*/ 0 w 17"/>
              <a:gd name="T13" fmla="*/ 4 h 13"/>
              <a:gd name="T14" fmla="*/ 0 w 17"/>
              <a:gd name="T15" fmla="*/ 9 h 13"/>
              <a:gd name="T16" fmla="*/ 8 w 17"/>
              <a:gd name="T17" fmla="*/ 9 h 13"/>
              <a:gd name="T18" fmla="*/ 8 w 17"/>
              <a:gd name="T19" fmla="*/ 9 h 13"/>
              <a:gd name="T20" fmla="*/ 8 w 17"/>
              <a:gd name="T21" fmla="*/ 13 h 13"/>
              <a:gd name="T22" fmla="*/ 8 w 17"/>
              <a:gd name="T23" fmla="*/ 13 h 13"/>
              <a:gd name="T24" fmla="*/ 8 w 17"/>
              <a:gd name="T25" fmla="*/ 13 h 13"/>
              <a:gd name="T26" fmla="*/ 13 w 17"/>
              <a:gd name="T27" fmla="*/ 9 h 13"/>
              <a:gd name="T28" fmla="*/ 13 w 17"/>
              <a:gd name="T29" fmla="*/ 9 h 13"/>
              <a:gd name="T30" fmla="*/ 17 w 17"/>
              <a:gd name="T31" fmla="*/ 9 h 13"/>
              <a:gd name="T32" fmla="*/ 17 w 17"/>
              <a:gd name="T33" fmla="*/ 9 h 13"/>
              <a:gd name="T34" fmla="*/ 17 w 17"/>
              <a:gd name="T35" fmla="*/ 4 h 13"/>
              <a:gd name="T36" fmla="*/ 17 w 17"/>
              <a:gd name="T37" fmla="*/ 4 h 13"/>
              <a:gd name="T38" fmla="*/ 17 w 17"/>
              <a:gd name="T39" fmla="*/ 4 h 13"/>
              <a:gd name="T40" fmla="*/ 17 w 17"/>
              <a:gd name="T41" fmla="*/ 4 h 13"/>
              <a:gd name="T42" fmla="*/ 17 w 17"/>
              <a:gd name="T4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3">
                <a:moveTo>
                  <a:pt x="17" y="0"/>
                </a:moveTo>
                <a:lnTo>
                  <a:pt x="13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9"/>
                </a:lnTo>
                <a:lnTo>
                  <a:pt x="8" y="9"/>
                </a:lnTo>
                <a:lnTo>
                  <a:pt x="8" y="9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13" y="9"/>
                </a:lnTo>
                <a:lnTo>
                  <a:pt x="13" y="9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1" name="Freeform 1126">
            <a:extLst>
              <a:ext uri="{FF2B5EF4-FFF2-40B4-BE49-F238E27FC236}">
                <a16:creationId xmlns:a16="http://schemas.microsoft.com/office/drawing/2014/main" id="{ED1470BB-9F80-4BAD-ABBB-F644873F87F4}"/>
              </a:ext>
            </a:extLst>
          </p:cNvPr>
          <p:cNvSpPr>
            <a:spLocks/>
          </p:cNvSpPr>
          <p:nvPr/>
        </p:nvSpPr>
        <p:spPr bwMode="auto">
          <a:xfrm>
            <a:off x="6726443" y="2450869"/>
            <a:ext cx="15181" cy="11609"/>
          </a:xfrm>
          <a:custGeom>
            <a:avLst/>
            <a:gdLst>
              <a:gd name="T0" fmla="*/ 17 w 17"/>
              <a:gd name="T1" fmla="*/ 0 h 13"/>
              <a:gd name="T2" fmla="*/ 13 w 17"/>
              <a:gd name="T3" fmla="*/ 0 h 13"/>
              <a:gd name="T4" fmla="*/ 8 w 17"/>
              <a:gd name="T5" fmla="*/ 0 h 13"/>
              <a:gd name="T6" fmla="*/ 4 w 17"/>
              <a:gd name="T7" fmla="*/ 0 h 13"/>
              <a:gd name="T8" fmla="*/ 0 w 17"/>
              <a:gd name="T9" fmla="*/ 0 h 13"/>
              <a:gd name="T10" fmla="*/ 0 w 17"/>
              <a:gd name="T11" fmla="*/ 4 h 13"/>
              <a:gd name="T12" fmla="*/ 0 w 17"/>
              <a:gd name="T13" fmla="*/ 4 h 13"/>
              <a:gd name="T14" fmla="*/ 0 w 17"/>
              <a:gd name="T15" fmla="*/ 9 h 13"/>
              <a:gd name="T16" fmla="*/ 8 w 17"/>
              <a:gd name="T17" fmla="*/ 9 h 13"/>
              <a:gd name="T18" fmla="*/ 8 w 17"/>
              <a:gd name="T19" fmla="*/ 9 h 13"/>
              <a:gd name="T20" fmla="*/ 8 w 17"/>
              <a:gd name="T21" fmla="*/ 13 h 13"/>
              <a:gd name="T22" fmla="*/ 8 w 17"/>
              <a:gd name="T23" fmla="*/ 13 h 13"/>
              <a:gd name="T24" fmla="*/ 8 w 17"/>
              <a:gd name="T25" fmla="*/ 13 h 13"/>
              <a:gd name="T26" fmla="*/ 13 w 17"/>
              <a:gd name="T27" fmla="*/ 9 h 13"/>
              <a:gd name="T28" fmla="*/ 13 w 17"/>
              <a:gd name="T29" fmla="*/ 9 h 13"/>
              <a:gd name="T30" fmla="*/ 17 w 17"/>
              <a:gd name="T31" fmla="*/ 9 h 13"/>
              <a:gd name="T32" fmla="*/ 17 w 17"/>
              <a:gd name="T33" fmla="*/ 9 h 13"/>
              <a:gd name="T34" fmla="*/ 17 w 17"/>
              <a:gd name="T35" fmla="*/ 4 h 13"/>
              <a:gd name="T36" fmla="*/ 17 w 17"/>
              <a:gd name="T37" fmla="*/ 4 h 13"/>
              <a:gd name="T38" fmla="*/ 17 w 17"/>
              <a:gd name="T39" fmla="*/ 4 h 13"/>
              <a:gd name="T40" fmla="*/ 17 w 17"/>
              <a:gd name="T41" fmla="*/ 4 h 13"/>
              <a:gd name="T42" fmla="*/ 17 w 17"/>
              <a:gd name="T4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3">
                <a:moveTo>
                  <a:pt x="17" y="0"/>
                </a:moveTo>
                <a:lnTo>
                  <a:pt x="13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9"/>
                </a:lnTo>
                <a:lnTo>
                  <a:pt x="8" y="9"/>
                </a:lnTo>
                <a:lnTo>
                  <a:pt x="8" y="9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13" y="9"/>
                </a:lnTo>
                <a:lnTo>
                  <a:pt x="13" y="9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2" name="Freeform 1127">
            <a:extLst>
              <a:ext uri="{FF2B5EF4-FFF2-40B4-BE49-F238E27FC236}">
                <a16:creationId xmlns:a16="http://schemas.microsoft.com/office/drawing/2014/main" id="{BBEA1BD1-EDE3-4BB2-9529-8BF339F467C4}"/>
              </a:ext>
            </a:extLst>
          </p:cNvPr>
          <p:cNvSpPr>
            <a:spLocks/>
          </p:cNvSpPr>
          <p:nvPr/>
        </p:nvSpPr>
        <p:spPr bwMode="auto">
          <a:xfrm>
            <a:off x="6726443" y="2450869"/>
            <a:ext cx="15181" cy="11609"/>
          </a:xfrm>
          <a:custGeom>
            <a:avLst/>
            <a:gdLst>
              <a:gd name="T0" fmla="*/ 17 w 17"/>
              <a:gd name="T1" fmla="*/ 0 h 13"/>
              <a:gd name="T2" fmla="*/ 13 w 17"/>
              <a:gd name="T3" fmla="*/ 0 h 13"/>
              <a:gd name="T4" fmla="*/ 8 w 17"/>
              <a:gd name="T5" fmla="*/ 0 h 13"/>
              <a:gd name="T6" fmla="*/ 4 w 17"/>
              <a:gd name="T7" fmla="*/ 0 h 13"/>
              <a:gd name="T8" fmla="*/ 0 w 17"/>
              <a:gd name="T9" fmla="*/ 0 h 13"/>
              <a:gd name="T10" fmla="*/ 0 w 17"/>
              <a:gd name="T11" fmla="*/ 4 h 13"/>
              <a:gd name="T12" fmla="*/ 0 w 17"/>
              <a:gd name="T13" fmla="*/ 4 h 13"/>
              <a:gd name="T14" fmla="*/ 0 w 17"/>
              <a:gd name="T15" fmla="*/ 9 h 13"/>
              <a:gd name="T16" fmla="*/ 8 w 17"/>
              <a:gd name="T17" fmla="*/ 9 h 13"/>
              <a:gd name="T18" fmla="*/ 8 w 17"/>
              <a:gd name="T19" fmla="*/ 9 h 13"/>
              <a:gd name="T20" fmla="*/ 8 w 17"/>
              <a:gd name="T21" fmla="*/ 13 h 13"/>
              <a:gd name="T22" fmla="*/ 8 w 17"/>
              <a:gd name="T23" fmla="*/ 13 h 13"/>
              <a:gd name="T24" fmla="*/ 8 w 17"/>
              <a:gd name="T25" fmla="*/ 13 h 13"/>
              <a:gd name="T26" fmla="*/ 13 w 17"/>
              <a:gd name="T27" fmla="*/ 9 h 13"/>
              <a:gd name="T28" fmla="*/ 13 w 17"/>
              <a:gd name="T29" fmla="*/ 9 h 13"/>
              <a:gd name="T30" fmla="*/ 17 w 17"/>
              <a:gd name="T31" fmla="*/ 9 h 13"/>
              <a:gd name="T32" fmla="*/ 17 w 17"/>
              <a:gd name="T33" fmla="*/ 9 h 13"/>
              <a:gd name="T34" fmla="*/ 17 w 17"/>
              <a:gd name="T35" fmla="*/ 4 h 13"/>
              <a:gd name="T36" fmla="*/ 17 w 17"/>
              <a:gd name="T37" fmla="*/ 4 h 13"/>
              <a:gd name="T38" fmla="*/ 17 w 17"/>
              <a:gd name="T39" fmla="*/ 4 h 13"/>
              <a:gd name="T40" fmla="*/ 17 w 17"/>
              <a:gd name="T41" fmla="*/ 4 h 13"/>
              <a:gd name="T42" fmla="*/ 17 w 17"/>
              <a:gd name="T4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3">
                <a:moveTo>
                  <a:pt x="17" y="0"/>
                </a:moveTo>
                <a:lnTo>
                  <a:pt x="13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9"/>
                </a:lnTo>
                <a:lnTo>
                  <a:pt x="8" y="9"/>
                </a:lnTo>
                <a:lnTo>
                  <a:pt x="8" y="9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13" y="9"/>
                </a:lnTo>
                <a:lnTo>
                  <a:pt x="13" y="9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3" name="Freeform 1128">
            <a:extLst>
              <a:ext uri="{FF2B5EF4-FFF2-40B4-BE49-F238E27FC236}">
                <a16:creationId xmlns:a16="http://schemas.microsoft.com/office/drawing/2014/main" id="{5C61F9B0-7E62-4C4B-ADE5-CD3C24774046}"/>
              </a:ext>
            </a:extLst>
          </p:cNvPr>
          <p:cNvSpPr>
            <a:spLocks/>
          </p:cNvSpPr>
          <p:nvPr/>
        </p:nvSpPr>
        <p:spPr bwMode="auto">
          <a:xfrm>
            <a:off x="6726443" y="2450869"/>
            <a:ext cx="15181" cy="11609"/>
          </a:xfrm>
          <a:custGeom>
            <a:avLst/>
            <a:gdLst>
              <a:gd name="T0" fmla="*/ 17 w 17"/>
              <a:gd name="T1" fmla="*/ 0 h 13"/>
              <a:gd name="T2" fmla="*/ 13 w 17"/>
              <a:gd name="T3" fmla="*/ 0 h 13"/>
              <a:gd name="T4" fmla="*/ 8 w 17"/>
              <a:gd name="T5" fmla="*/ 0 h 13"/>
              <a:gd name="T6" fmla="*/ 4 w 17"/>
              <a:gd name="T7" fmla="*/ 0 h 13"/>
              <a:gd name="T8" fmla="*/ 0 w 17"/>
              <a:gd name="T9" fmla="*/ 0 h 13"/>
              <a:gd name="T10" fmla="*/ 0 w 17"/>
              <a:gd name="T11" fmla="*/ 4 h 13"/>
              <a:gd name="T12" fmla="*/ 0 w 17"/>
              <a:gd name="T13" fmla="*/ 4 h 13"/>
              <a:gd name="T14" fmla="*/ 0 w 17"/>
              <a:gd name="T15" fmla="*/ 9 h 13"/>
              <a:gd name="T16" fmla="*/ 8 w 17"/>
              <a:gd name="T17" fmla="*/ 9 h 13"/>
              <a:gd name="T18" fmla="*/ 8 w 17"/>
              <a:gd name="T19" fmla="*/ 9 h 13"/>
              <a:gd name="T20" fmla="*/ 8 w 17"/>
              <a:gd name="T21" fmla="*/ 13 h 13"/>
              <a:gd name="T22" fmla="*/ 8 w 17"/>
              <a:gd name="T23" fmla="*/ 13 h 13"/>
              <a:gd name="T24" fmla="*/ 8 w 17"/>
              <a:gd name="T25" fmla="*/ 13 h 13"/>
              <a:gd name="T26" fmla="*/ 13 w 17"/>
              <a:gd name="T27" fmla="*/ 9 h 13"/>
              <a:gd name="T28" fmla="*/ 13 w 17"/>
              <a:gd name="T29" fmla="*/ 9 h 13"/>
              <a:gd name="T30" fmla="*/ 17 w 17"/>
              <a:gd name="T31" fmla="*/ 9 h 13"/>
              <a:gd name="T32" fmla="*/ 17 w 17"/>
              <a:gd name="T33" fmla="*/ 9 h 13"/>
              <a:gd name="T34" fmla="*/ 17 w 17"/>
              <a:gd name="T35" fmla="*/ 4 h 13"/>
              <a:gd name="T36" fmla="*/ 17 w 17"/>
              <a:gd name="T37" fmla="*/ 4 h 13"/>
              <a:gd name="T38" fmla="*/ 17 w 17"/>
              <a:gd name="T39" fmla="*/ 4 h 13"/>
              <a:gd name="T40" fmla="*/ 17 w 17"/>
              <a:gd name="T41" fmla="*/ 4 h 13"/>
              <a:gd name="T42" fmla="*/ 17 w 17"/>
              <a:gd name="T4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" h="13">
                <a:moveTo>
                  <a:pt x="17" y="0"/>
                </a:moveTo>
                <a:lnTo>
                  <a:pt x="13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  <a:lnTo>
                  <a:pt x="0" y="9"/>
                </a:lnTo>
                <a:lnTo>
                  <a:pt x="8" y="9"/>
                </a:lnTo>
                <a:lnTo>
                  <a:pt x="8" y="9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13" y="9"/>
                </a:lnTo>
                <a:lnTo>
                  <a:pt x="13" y="9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4"/>
                </a:lnTo>
                <a:lnTo>
                  <a:pt x="17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4" name="Freeform 1129">
            <a:extLst>
              <a:ext uri="{FF2B5EF4-FFF2-40B4-BE49-F238E27FC236}">
                <a16:creationId xmlns:a16="http://schemas.microsoft.com/office/drawing/2014/main" id="{54828687-C2AF-4DE4-AEDA-7F720D5546D5}"/>
              </a:ext>
            </a:extLst>
          </p:cNvPr>
          <p:cNvSpPr>
            <a:spLocks/>
          </p:cNvSpPr>
          <p:nvPr/>
        </p:nvSpPr>
        <p:spPr bwMode="auto">
          <a:xfrm>
            <a:off x="6738051" y="2450868"/>
            <a:ext cx="51792" cy="23217"/>
          </a:xfrm>
          <a:custGeom>
            <a:avLst/>
            <a:gdLst>
              <a:gd name="T0" fmla="*/ 53 w 58"/>
              <a:gd name="T1" fmla="*/ 0 h 26"/>
              <a:gd name="T2" fmla="*/ 49 w 58"/>
              <a:gd name="T3" fmla="*/ 0 h 26"/>
              <a:gd name="T4" fmla="*/ 40 w 58"/>
              <a:gd name="T5" fmla="*/ 0 h 26"/>
              <a:gd name="T6" fmla="*/ 35 w 58"/>
              <a:gd name="T7" fmla="*/ 0 h 26"/>
              <a:gd name="T8" fmla="*/ 31 w 58"/>
              <a:gd name="T9" fmla="*/ 0 h 26"/>
              <a:gd name="T10" fmla="*/ 26 w 58"/>
              <a:gd name="T11" fmla="*/ 0 h 26"/>
              <a:gd name="T12" fmla="*/ 22 w 58"/>
              <a:gd name="T13" fmla="*/ 0 h 26"/>
              <a:gd name="T14" fmla="*/ 18 w 58"/>
              <a:gd name="T15" fmla="*/ 0 h 26"/>
              <a:gd name="T16" fmla="*/ 13 w 58"/>
              <a:gd name="T17" fmla="*/ 4 h 26"/>
              <a:gd name="T18" fmla="*/ 13 w 58"/>
              <a:gd name="T19" fmla="*/ 4 h 26"/>
              <a:gd name="T20" fmla="*/ 9 w 58"/>
              <a:gd name="T21" fmla="*/ 4 h 26"/>
              <a:gd name="T22" fmla="*/ 9 w 58"/>
              <a:gd name="T23" fmla="*/ 9 h 26"/>
              <a:gd name="T24" fmla="*/ 4 w 58"/>
              <a:gd name="T25" fmla="*/ 9 h 26"/>
              <a:gd name="T26" fmla="*/ 4 w 58"/>
              <a:gd name="T27" fmla="*/ 9 h 26"/>
              <a:gd name="T28" fmla="*/ 0 w 58"/>
              <a:gd name="T29" fmla="*/ 13 h 26"/>
              <a:gd name="T30" fmla="*/ 0 w 58"/>
              <a:gd name="T31" fmla="*/ 17 h 26"/>
              <a:gd name="T32" fmla="*/ 0 w 58"/>
              <a:gd name="T33" fmla="*/ 22 h 26"/>
              <a:gd name="T34" fmla="*/ 0 w 58"/>
              <a:gd name="T35" fmla="*/ 26 h 26"/>
              <a:gd name="T36" fmla="*/ 4 w 58"/>
              <a:gd name="T37" fmla="*/ 26 h 26"/>
              <a:gd name="T38" fmla="*/ 4 w 58"/>
              <a:gd name="T39" fmla="*/ 26 h 26"/>
              <a:gd name="T40" fmla="*/ 9 w 58"/>
              <a:gd name="T41" fmla="*/ 22 h 26"/>
              <a:gd name="T42" fmla="*/ 9 w 58"/>
              <a:gd name="T43" fmla="*/ 22 h 26"/>
              <a:gd name="T44" fmla="*/ 9 w 58"/>
              <a:gd name="T45" fmla="*/ 26 h 26"/>
              <a:gd name="T46" fmla="*/ 13 w 58"/>
              <a:gd name="T47" fmla="*/ 26 h 26"/>
              <a:gd name="T48" fmla="*/ 13 w 58"/>
              <a:gd name="T49" fmla="*/ 26 h 26"/>
              <a:gd name="T50" fmla="*/ 18 w 58"/>
              <a:gd name="T51" fmla="*/ 26 h 26"/>
              <a:gd name="T52" fmla="*/ 22 w 58"/>
              <a:gd name="T53" fmla="*/ 26 h 26"/>
              <a:gd name="T54" fmla="*/ 22 w 58"/>
              <a:gd name="T55" fmla="*/ 26 h 26"/>
              <a:gd name="T56" fmla="*/ 22 w 58"/>
              <a:gd name="T57" fmla="*/ 22 h 26"/>
              <a:gd name="T58" fmla="*/ 26 w 58"/>
              <a:gd name="T59" fmla="*/ 26 h 26"/>
              <a:gd name="T60" fmla="*/ 26 w 58"/>
              <a:gd name="T61" fmla="*/ 22 h 26"/>
              <a:gd name="T62" fmla="*/ 31 w 58"/>
              <a:gd name="T63" fmla="*/ 17 h 26"/>
              <a:gd name="T64" fmla="*/ 40 w 58"/>
              <a:gd name="T65" fmla="*/ 13 h 26"/>
              <a:gd name="T66" fmla="*/ 49 w 58"/>
              <a:gd name="T67" fmla="*/ 9 h 26"/>
              <a:gd name="T68" fmla="*/ 53 w 58"/>
              <a:gd name="T69" fmla="*/ 4 h 26"/>
              <a:gd name="T70" fmla="*/ 58 w 58"/>
              <a:gd name="T71" fmla="*/ 4 h 26"/>
              <a:gd name="T72" fmla="*/ 53 w 58"/>
              <a:gd name="T7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" h="26">
                <a:moveTo>
                  <a:pt x="53" y="0"/>
                </a:moveTo>
                <a:lnTo>
                  <a:pt x="49" y="0"/>
                </a:lnTo>
                <a:lnTo>
                  <a:pt x="40" y="0"/>
                </a:lnTo>
                <a:lnTo>
                  <a:pt x="35" y="0"/>
                </a:lnTo>
                <a:lnTo>
                  <a:pt x="31" y="0"/>
                </a:lnTo>
                <a:lnTo>
                  <a:pt x="26" y="0"/>
                </a:lnTo>
                <a:lnTo>
                  <a:pt x="22" y="0"/>
                </a:lnTo>
                <a:lnTo>
                  <a:pt x="18" y="0"/>
                </a:lnTo>
                <a:lnTo>
                  <a:pt x="13" y="4"/>
                </a:lnTo>
                <a:lnTo>
                  <a:pt x="13" y="4"/>
                </a:lnTo>
                <a:lnTo>
                  <a:pt x="9" y="4"/>
                </a:lnTo>
                <a:lnTo>
                  <a:pt x="9" y="9"/>
                </a:lnTo>
                <a:lnTo>
                  <a:pt x="4" y="9"/>
                </a:lnTo>
                <a:lnTo>
                  <a:pt x="4" y="9"/>
                </a:lnTo>
                <a:lnTo>
                  <a:pt x="0" y="13"/>
                </a:lnTo>
                <a:lnTo>
                  <a:pt x="0" y="17"/>
                </a:lnTo>
                <a:lnTo>
                  <a:pt x="0" y="22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9" y="22"/>
                </a:lnTo>
                <a:lnTo>
                  <a:pt x="9" y="22"/>
                </a:lnTo>
                <a:lnTo>
                  <a:pt x="9" y="26"/>
                </a:lnTo>
                <a:lnTo>
                  <a:pt x="13" y="26"/>
                </a:lnTo>
                <a:lnTo>
                  <a:pt x="13" y="26"/>
                </a:lnTo>
                <a:lnTo>
                  <a:pt x="18" y="26"/>
                </a:lnTo>
                <a:lnTo>
                  <a:pt x="22" y="26"/>
                </a:lnTo>
                <a:lnTo>
                  <a:pt x="22" y="26"/>
                </a:lnTo>
                <a:lnTo>
                  <a:pt x="22" y="22"/>
                </a:lnTo>
                <a:lnTo>
                  <a:pt x="26" y="26"/>
                </a:lnTo>
                <a:lnTo>
                  <a:pt x="26" y="22"/>
                </a:lnTo>
                <a:lnTo>
                  <a:pt x="31" y="17"/>
                </a:lnTo>
                <a:lnTo>
                  <a:pt x="40" y="13"/>
                </a:lnTo>
                <a:lnTo>
                  <a:pt x="49" y="9"/>
                </a:lnTo>
                <a:lnTo>
                  <a:pt x="53" y="4"/>
                </a:lnTo>
                <a:lnTo>
                  <a:pt x="58" y="4"/>
                </a:lnTo>
                <a:lnTo>
                  <a:pt x="53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5" name="Freeform 1130">
            <a:extLst>
              <a:ext uri="{FF2B5EF4-FFF2-40B4-BE49-F238E27FC236}">
                <a16:creationId xmlns:a16="http://schemas.microsoft.com/office/drawing/2014/main" id="{14E939EB-0AA8-4710-9A70-B56512DDD4F2}"/>
              </a:ext>
            </a:extLst>
          </p:cNvPr>
          <p:cNvSpPr>
            <a:spLocks/>
          </p:cNvSpPr>
          <p:nvPr/>
        </p:nvSpPr>
        <p:spPr bwMode="auto">
          <a:xfrm>
            <a:off x="6738051" y="2450868"/>
            <a:ext cx="51792" cy="23217"/>
          </a:xfrm>
          <a:custGeom>
            <a:avLst/>
            <a:gdLst>
              <a:gd name="T0" fmla="*/ 53 w 58"/>
              <a:gd name="T1" fmla="*/ 0 h 26"/>
              <a:gd name="T2" fmla="*/ 49 w 58"/>
              <a:gd name="T3" fmla="*/ 0 h 26"/>
              <a:gd name="T4" fmla="*/ 40 w 58"/>
              <a:gd name="T5" fmla="*/ 0 h 26"/>
              <a:gd name="T6" fmla="*/ 35 w 58"/>
              <a:gd name="T7" fmla="*/ 0 h 26"/>
              <a:gd name="T8" fmla="*/ 31 w 58"/>
              <a:gd name="T9" fmla="*/ 0 h 26"/>
              <a:gd name="T10" fmla="*/ 26 w 58"/>
              <a:gd name="T11" fmla="*/ 0 h 26"/>
              <a:gd name="T12" fmla="*/ 22 w 58"/>
              <a:gd name="T13" fmla="*/ 0 h 26"/>
              <a:gd name="T14" fmla="*/ 18 w 58"/>
              <a:gd name="T15" fmla="*/ 0 h 26"/>
              <a:gd name="T16" fmla="*/ 13 w 58"/>
              <a:gd name="T17" fmla="*/ 4 h 26"/>
              <a:gd name="T18" fmla="*/ 13 w 58"/>
              <a:gd name="T19" fmla="*/ 4 h 26"/>
              <a:gd name="T20" fmla="*/ 9 w 58"/>
              <a:gd name="T21" fmla="*/ 4 h 26"/>
              <a:gd name="T22" fmla="*/ 9 w 58"/>
              <a:gd name="T23" fmla="*/ 9 h 26"/>
              <a:gd name="T24" fmla="*/ 4 w 58"/>
              <a:gd name="T25" fmla="*/ 9 h 26"/>
              <a:gd name="T26" fmla="*/ 4 w 58"/>
              <a:gd name="T27" fmla="*/ 9 h 26"/>
              <a:gd name="T28" fmla="*/ 0 w 58"/>
              <a:gd name="T29" fmla="*/ 13 h 26"/>
              <a:gd name="T30" fmla="*/ 0 w 58"/>
              <a:gd name="T31" fmla="*/ 17 h 26"/>
              <a:gd name="T32" fmla="*/ 0 w 58"/>
              <a:gd name="T33" fmla="*/ 22 h 26"/>
              <a:gd name="T34" fmla="*/ 0 w 58"/>
              <a:gd name="T35" fmla="*/ 26 h 26"/>
              <a:gd name="T36" fmla="*/ 4 w 58"/>
              <a:gd name="T37" fmla="*/ 26 h 26"/>
              <a:gd name="T38" fmla="*/ 4 w 58"/>
              <a:gd name="T39" fmla="*/ 26 h 26"/>
              <a:gd name="T40" fmla="*/ 9 w 58"/>
              <a:gd name="T41" fmla="*/ 22 h 26"/>
              <a:gd name="T42" fmla="*/ 9 w 58"/>
              <a:gd name="T43" fmla="*/ 22 h 26"/>
              <a:gd name="T44" fmla="*/ 9 w 58"/>
              <a:gd name="T45" fmla="*/ 26 h 26"/>
              <a:gd name="T46" fmla="*/ 13 w 58"/>
              <a:gd name="T47" fmla="*/ 26 h 26"/>
              <a:gd name="T48" fmla="*/ 13 w 58"/>
              <a:gd name="T49" fmla="*/ 26 h 26"/>
              <a:gd name="T50" fmla="*/ 18 w 58"/>
              <a:gd name="T51" fmla="*/ 26 h 26"/>
              <a:gd name="T52" fmla="*/ 22 w 58"/>
              <a:gd name="T53" fmla="*/ 26 h 26"/>
              <a:gd name="T54" fmla="*/ 22 w 58"/>
              <a:gd name="T55" fmla="*/ 26 h 26"/>
              <a:gd name="T56" fmla="*/ 22 w 58"/>
              <a:gd name="T57" fmla="*/ 22 h 26"/>
              <a:gd name="T58" fmla="*/ 26 w 58"/>
              <a:gd name="T59" fmla="*/ 26 h 26"/>
              <a:gd name="T60" fmla="*/ 26 w 58"/>
              <a:gd name="T61" fmla="*/ 22 h 26"/>
              <a:gd name="T62" fmla="*/ 31 w 58"/>
              <a:gd name="T63" fmla="*/ 17 h 26"/>
              <a:gd name="T64" fmla="*/ 40 w 58"/>
              <a:gd name="T65" fmla="*/ 13 h 26"/>
              <a:gd name="T66" fmla="*/ 49 w 58"/>
              <a:gd name="T67" fmla="*/ 9 h 26"/>
              <a:gd name="T68" fmla="*/ 53 w 58"/>
              <a:gd name="T69" fmla="*/ 4 h 26"/>
              <a:gd name="T70" fmla="*/ 58 w 58"/>
              <a:gd name="T71" fmla="*/ 4 h 26"/>
              <a:gd name="T72" fmla="*/ 53 w 58"/>
              <a:gd name="T7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" h="26">
                <a:moveTo>
                  <a:pt x="53" y="0"/>
                </a:moveTo>
                <a:lnTo>
                  <a:pt x="49" y="0"/>
                </a:lnTo>
                <a:lnTo>
                  <a:pt x="40" y="0"/>
                </a:lnTo>
                <a:lnTo>
                  <a:pt x="35" y="0"/>
                </a:lnTo>
                <a:lnTo>
                  <a:pt x="31" y="0"/>
                </a:lnTo>
                <a:lnTo>
                  <a:pt x="26" y="0"/>
                </a:lnTo>
                <a:lnTo>
                  <a:pt x="22" y="0"/>
                </a:lnTo>
                <a:lnTo>
                  <a:pt x="18" y="0"/>
                </a:lnTo>
                <a:lnTo>
                  <a:pt x="13" y="4"/>
                </a:lnTo>
                <a:lnTo>
                  <a:pt x="13" y="4"/>
                </a:lnTo>
                <a:lnTo>
                  <a:pt x="9" y="4"/>
                </a:lnTo>
                <a:lnTo>
                  <a:pt x="9" y="9"/>
                </a:lnTo>
                <a:lnTo>
                  <a:pt x="4" y="9"/>
                </a:lnTo>
                <a:lnTo>
                  <a:pt x="4" y="9"/>
                </a:lnTo>
                <a:lnTo>
                  <a:pt x="0" y="13"/>
                </a:lnTo>
                <a:lnTo>
                  <a:pt x="0" y="17"/>
                </a:lnTo>
                <a:lnTo>
                  <a:pt x="0" y="22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9" y="22"/>
                </a:lnTo>
                <a:lnTo>
                  <a:pt x="9" y="22"/>
                </a:lnTo>
                <a:lnTo>
                  <a:pt x="9" y="26"/>
                </a:lnTo>
                <a:lnTo>
                  <a:pt x="13" y="26"/>
                </a:lnTo>
                <a:lnTo>
                  <a:pt x="13" y="26"/>
                </a:lnTo>
                <a:lnTo>
                  <a:pt x="18" y="26"/>
                </a:lnTo>
                <a:lnTo>
                  <a:pt x="22" y="26"/>
                </a:lnTo>
                <a:lnTo>
                  <a:pt x="22" y="26"/>
                </a:lnTo>
                <a:lnTo>
                  <a:pt x="22" y="22"/>
                </a:lnTo>
                <a:lnTo>
                  <a:pt x="26" y="26"/>
                </a:lnTo>
                <a:lnTo>
                  <a:pt x="26" y="22"/>
                </a:lnTo>
                <a:lnTo>
                  <a:pt x="31" y="17"/>
                </a:lnTo>
                <a:lnTo>
                  <a:pt x="40" y="13"/>
                </a:lnTo>
                <a:lnTo>
                  <a:pt x="49" y="9"/>
                </a:lnTo>
                <a:lnTo>
                  <a:pt x="53" y="4"/>
                </a:lnTo>
                <a:lnTo>
                  <a:pt x="58" y="4"/>
                </a:lnTo>
                <a:lnTo>
                  <a:pt x="53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6" name="Freeform 1131">
            <a:extLst>
              <a:ext uri="{FF2B5EF4-FFF2-40B4-BE49-F238E27FC236}">
                <a16:creationId xmlns:a16="http://schemas.microsoft.com/office/drawing/2014/main" id="{3E8F569A-74A6-43F1-9FCC-FE31BD8BD056}"/>
              </a:ext>
            </a:extLst>
          </p:cNvPr>
          <p:cNvSpPr>
            <a:spLocks/>
          </p:cNvSpPr>
          <p:nvPr/>
        </p:nvSpPr>
        <p:spPr bwMode="auto">
          <a:xfrm>
            <a:off x="6738051" y="2450868"/>
            <a:ext cx="51792" cy="23217"/>
          </a:xfrm>
          <a:custGeom>
            <a:avLst/>
            <a:gdLst>
              <a:gd name="T0" fmla="*/ 53 w 58"/>
              <a:gd name="T1" fmla="*/ 0 h 26"/>
              <a:gd name="T2" fmla="*/ 49 w 58"/>
              <a:gd name="T3" fmla="*/ 0 h 26"/>
              <a:gd name="T4" fmla="*/ 40 w 58"/>
              <a:gd name="T5" fmla="*/ 0 h 26"/>
              <a:gd name="T6" fmla="*/ 35 w 58"/>
              <a:gd name="T7" fmla="*/ 0 h 26"/>
              <a:gd name="T8" fmla="*/ 31 w 58"/>
              <a:gd name="T9" fmla="*/ 0 h 26"/>
              <a:gd name="T10" fmla="*/ 26 w 58"/>
              <a:gd name="T11" fmla="*/ 0 h 26"/>
              <a:gd name="T12" fmla="*/ 22 w 58"/>
              <a:gd name="T13" fmla="*/ 0 h 26"/>
              <a:gd name="T14" fmla="*/ 18 w 58"/>
              <a:gd name="T15" fmla="*/ 0 h 26"/>
              <a:gd name="T16" fmla="*/ 13 w 58"/>
              <a:gd name="T17" fmla="*/ 4 h 26"/>
              <a:gd name="T18" fmla="*/ 13 w 58"/>
              <a:gd name="T19" fmla="*/ 4 h 26"/>
              <a:gd name="T20" fmla="*/ 9 w 58"/>
              <a:gd name="T21" fmla="*/ 4 h 26"/>
              <a:gd name="T22" fmla="*/ 9 w 58"/>
              <a:gd name="T23" fmla="*/ 9 h 26"/>
              <a:gd name="T24" fmla="*/ 4 w 58"/>
              <a:gd name="T25" fmla="*/ 9 h 26"/>
              <a:gd name="T26" fmla="*/ 4 w 58"/>
              <a:gd name="T27" fmla="*/ 9 h 26"/>
              <a:gd name="T28" fmla="*/ 0 w 58"/>
              <a:gd name="T29" fmla="*/ 13 h 26"/>
              <a:gd name="T30" fmla="*/ 0 w 58"/>
              <a:gd name="T31" fmla="*/ 17 h 26"/>
              <a:gd name="T32" fmla="*/ 0 w 58"/>
              <a:gd name="T33" fmla="*/ 22 h 26"/>
              <a:gd name="T34" fmla="*/ 0 w 58"/>
              <a:gd name="T35" fmla="*/ 26 h 26"/>
              <a:gd name="T36" fmla="*/ 4 w 58"/>
              <a:gd name="T37" fmla="*/ 26 h 26"/>
              <a:gd name="T38" fmla="*/ 4 w 58"/>
              <a:gd name="T39" fmla="*/ 26 h 26"/>
              <a:gd name="T40" fmla="*/ 9 w 58"/>
              <a:gd name="T41" fmla="*/ 22 h 26"/>
              <a:gd name="T42" fmla="*/ 9 w 58"/>
              <a:gd name="T43" fmla="*/ 22 h 26"/>
              <a:gd name="T44" fmla="*/ 9 w 58"/>
              <a:gd name="T45" fmla="*/ 26 h 26"/>
              <a:gd name="T46" fmla="*/ 13 w 58"/>
              <a:gd name="T47" fmla="*/ 26 h 26"/>
              <a:gd name="T48" fmla="*/ 13 w 58"/>
              <a:gd name="T49" fmla="*/ 26 h 26"/>
              <a:gd name="T50" fmla="*/ 18 w 58"/>
              <a:gd name="T51" fmla="*/ 26 h 26"/>
              <a:gd name="T52" fmla="*/ 22 w 58"/>
              <a:gd name="T53" fmla="*/ 26 h 26"/>
              <a:gd name="T54" fmla="*/ 22 w 58"/>
              <a:gd name="T55" fmla="*/ 26 h 26"/>
              <a:gd name="T56" fmla="*/ 22 w 58"/>
              <a:gd name="T57" fmla="*/ 22 h 26"/>
              <a:gd name="T58" fmla="*/ 26 w 58"/>
              <a:gd name="T59" fmla="*/ 26 h 26"/>
              <a:gd name="T60" fmla="*/ 26 w 58"/>
              <a:gd name="T61" fmla="*/ 22 h 26"/>
              <a:gd name="T62" fmla="*/ 31 w 58"/>
              <a:gd name="T63" fmla="*/ 17 h 26"/>
              <a:gd name="T64" fmla="*/ 40 w 58"/>
              <a:gd name="T65" fmla="*/ 13 h 26"/>
              <a:gd name="T66" fmla="*/ 49 w 58"/>
              <a:gd name="T67" fmla="*/ 9 h 26"/>
              <a:gd name="T68" fmla="*/ 53 w 58"/>
              <a:gd name="T69" fmla="*/ 4 h 26"/>
              <a:gd name="T70" fmla="*/ 58 w 58"/>
              <a:gd name="T71" fmla="*/ 4 h 26"/>
              <a:gd name="T72" fmla="*/ 53 w 58"/>
              <a:gd name="T7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" h="26">
                <a:moveTo>
                  <a:pt x="53" y="0"/>
                </a:moveTo>
                <a:lnTo>
                  <a:pt x="49" y="0"/>
                </a:lnTo>
                <a:lnTo>
                  <a:pt x="40" y="0"/>
                </a:lnTo>
                <a:lnTo>
                  <a:pt x="35" y="0"/>
                </a:lnTo>
                <a:lnTo>
                  <a:pt x="31" y="0"/>
                </a:lnTo>
                <a:lnTo>
                  <a:pt x="26" y="0"/>
                </a:lnTo>
                <a:lnTo>
                  <a:pt x="22" y="0"/>
                </a:lnTo>
                <a:lnTo>
                  <a:pt x="18" y="0"/>
                </a:lnTo>
                <a:lnTo>
                  <a:pt x="13" y="4"/>
                </a:lnTo>
                <a:lnTo>
                  <a:pt x="13" y="4"/>
                </a:lnTo>
                <a:lnTo>
                  <a:pt x="9" y="4"/>
                </a:lnTo>
                <a:lnTo>
                  <a:pt x="9" y="9"/>
                </a:lnTo>
                <a:lnTo>
                  <a:pt x="4" y="9"/>
                </a:lnTo>
                <a:lnTo>
                  <a:pt x="4" y="9"/>
                </a:lnTo>
                <a:lnTo>
                  <a:pt x="0" y="13"/>
                </a:lnTo>
                <a:lnTo>
                  <a:pt x="0" y="17"/>
                </a:lnTo>
                <a:lnTo>
                  <a:pt x="0" y="22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9" y="22"/>
                </a:lnTo>
                <a:lnTo>
                  <a:pt x="9" y="22"/>
                </a:lnTo>
                <a:lnTo>
                  <a:pt x="9" y="26"/>
                </a:lnTo>
                <a:lnTo>
                  <a:pt x="13" y="26"/>
                </a:lnTo>
                <a:lnTo>
                  <a:pt x="13" y="26"/>
                </a:lnTo>
                <a:lnTo>
                  <a:pt x="18" y="26"/>
                </a:lnTo>
                <a:lnTo>
                  <a:pt x="22" y="26"/>
                </a:lnTo>
                <a:lnTo>
                  <a:pt x="22" y="26"/>
                </a:lnTo>
                <a:lnTo>
                  <a:pt x="22" y="22"/>
                </a:lnTo>
                <a:lnTo>
                  <a:pt x="26" y="26"/>
                </a:lnTo>
                <a:lnTo>
                  <a:pt x="26" y="22"/>
                </a:lnTo>
                <a:lnTo>
                  <a:pt x="31" y="17"/>
                </a:lnTo>
                <a:lnTo>
                  <a:pt x="40" y="13"/>
                </a:lnTo>
                <a:lnTo>
                  <a:pt x="49" y="9"/>
                </a:lnTo>
                <a:lnTo>
                  <a:pt x="53" y="4"/>
                </a:lnTo>
                <a:lnTo>
                  <a:pt x="58" y="4"/>
                </a:lnTo>
                <a:lnTo>
                  <a:pt x="53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7" name="Freeform 1132">
            <a:extLst>
              <a:ext uri="{FF2B5EF4-FFF2-40B4-BE49-F238E27FC236}">
                <a16:creationId xmlns:a16="http://schemas.microsoft.com/office/drawing/2014/main" id="{39B9C11F-C51D-4BD8-9B08-87E32BB59E15}"/>
              </a:ext>
            </a:extLst>
          </p:cNvPr>
          <p:cNvSpPr>
            <a:spLocks/>
          </p:cNvSpPr>
          <p:nvPr/>
        </p:nvSpPr>
        <p:spPr bwMode="auto">
          <a:xfrm>
            <a:off x="6738051" y="2450868"/>
            <a:ext cx="51792" cy="23217"/>
          </a:xfrm>
          <a:custGeom>
            <a:avLst/>
            <a:gdLst>
              <a:gd name="T0" fmla="*/ 53 w 58"/>
              <a:gd name="T1" fmla="*/ 0 h 26"/>
              <a:gd name="T2" fmla="*/ 49 w 58"/>
              <a:gd name="T3" fmla="*/ 0 h 26"/>
              <a:gd name="T4" fmla="*/ 40 w 58"/>
              <a:gd name="T5" fmla="*/ 0 h 26"/>
              <a:gd name="T6" fmla="*/ 35 w 58"/>
              <a:gd name="T7" fmla="*/ 0 h 26"/>
              <a:gd name="T8" fmla="*/ 31 w 58"/>
              <a:gd name="T9" fmla="*/ 0 h 26"/>
              <a:gd name="T10" fmla="*/ 26 w 58"/>
              <a:gd name="T11" fmla="*/ 0 h 26"/>
              <a:gd name="T12" fmla="*/ 22 w 58"/>
              <a:gd name="T13" fmla="*/ 0 h 26"/>
              <a:gd name="T14" fmla="*/ 18 w 58"/>
              <a:gd name="T15" fmla="*/ 0 h 26"/>
              <a:gd name="T16" fmla="*/ 13 w 58"/>
              <a:gd name="T17" fmla="*/ 4 h 26"/>
              <a:gd name="T18" fmla="*/ 13 w 58"/>
              <a:gd name="T19" fmla="*/ 4 h 26"/>
              <a:gd name="T20" fmla="*/ 9 w 58"/>
              <a:gd name="T21" fmla="*/ 4 h 26"/>
              <a:gd name="T22" fmla="*/ 9 w 58"/>
              <a:gd name="T23" fmla="*/ 9 h 26"/>
              <a:gd name="T24" fmla="*/ 4 w 58"/>
              <a:gd name="T25" fmla="*/ 9 h 26"/>
              <a:gd name="T26" fmla="*/ 4 w 58"/>
              <a:gd name="T27" fmla="*/ 9 h 26"/>
              <a:gd name="T28" fmla="*/ 0 w 58"/>
              <a:gd name="T29" fmla="*/ 13 h 26"/>
              <a:gd name="T30" fmla="*/ 0 w 58"/>
              <a:gd name="T31" fmla="*/ 17 h 26"/>
              <a:gd name="T32" fmla="*/ 0 w 58"/>
              <a:gd name="T33" fmla="*/ 22 h 26"/>
              <a:gd name="T34" fmla="*/ 0 w 58"/>
              <a:gd name="T35" fmla="*/ 26 h 26"/>
              <a:gd name="T36" fmla="*/ 4 w 58"/>
              <a:gd name="T37" fmla="*/ 26 h 26"/>
              <a:gd name="T38" fmla="*/ 4 w 58"/>
              <a:gd name="T39" fmla="*/ 26 h 26"/>
              <a:gd name="T40" fmla="*/ 9 w 58"/>
              <a:gd name="T41" fmla="*/ 22 h 26"/>
              <a:gd name="T42" fmla="*/ 9 w 58"/>
              <a:gd name="T43" fmla="*/ 22 h 26"/>
              <a:gd name="T44" fmla="*/ 9 w 58"/>
              <a:gd name="T45" fmla="*/ 26 h 26"/>
              <a:gd name="T46" fmla="*/ 13 w 58"/>
              <a:gd name="T47" fmla="*/ 26 h 26"/>
              <a:gd name="T48" fmla="*/ 13 w 58"/>
              <a:gd name="T49" fmla="*/ 26 h 26"/>
              <a:gd name="T50" fmla="*/ 18 w 58"/>
              <a:gd name="T51" fmla="*/ 26 h 26"/>
              <a:gd name="T52" fmla="*/ 22 w 58"/>
              <a:gd name="T53" fmla="*/ 26 h 26"/>
              <a:gd name="T54" fmla="*/ 22 w 58"/>
              <a:gd name="T55" fmla="*/ 26 h 26"/>
              <a:gd name="T56" fmla="*/ 22 w 58"/>
              <a:gd name="T57" fmla="*/ 22 h 26"/>
              <a:gd name="T58" fmla="*/ 26 w 58"/>
              <a:gd name="T59" fmla="*/ 26 h 26"/>
              <a:gd name="T60" fmla="*/ 26 w 58"/>
              <a:gd name="T61" fmla="*/ 22 h 26"/>
              <a:gd name="T62" fmla="*/ 31 w 58"/>
              <a:gd name="T63" fmla="*/ 17 h 26"/>
              <a:gd name="T64" fmla="*/ 40 w 58"/>
              <a:gd name="T65" fmla="*/ 13 h 26"/>
              <a:gd name="T66" fmla="*/ 49 w 58"/>
              <a:gd name="T67" fmla="*/ 9 h 26"/>
              <a:gd name="T68" fmla="*/ 53 w 58"/>
              <a:gd name="T69" fmla="*/ 4 h 26"/>
              <a:gd name="T70" fmla="*/ 58 w 58"/>
              <a:gd name="T71" fmla="*/ 4 h 26"/>
              <a:gd name="T72" fmla="*/ 53 w 58"/>
              <a:gd name="T7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" h="26">
                <a:moveTo>
                  <a:pt x="53" y="0"/>
                </a:moveTo>
                <a:lnTo>
                  <a:pt x="49" y="0"/>
                </a:lnTo>
                <a:lnTo>
                  <a:pt x="40" y="0"/>
                </a:lnTo>
                <a:lnTo>
                  <a:pt x="35" y="0"/>
                </a:lnTo>
                <a:lnTo>
                  <a:pt x="31" y="0"/>
                </a:lnTo>
                <a:lnTo>
                  <a:pt x="26" y="0"/>
                </a:lnTo>
                <a:lnTo>
                  <a:pt x="22" y="0"/>
                </a:lnTo>
                <a:lnTo>
                  <a:pt x="18" y="0"/>
                </a:lnTo>
                <a:lnTo>
                  <a:pt x="13" y="4"/>
                </a:lnTo>
                <a:lnTo>
                  <a:pt x="13" y="4"/>
                </a:lnTo>
                <a:lnTo>
                  <a:pt x="9" y="4"/>
                </a:lnTo>
                <a:lnTo>
                  <a:pt x="9" y="9"/>
                </a:lnTo>
                <a:lnTo>
                  <a:pt x="4" y="9"/>
                </a:lnTo>
                <a:lnTo>
                  <a:pt x="4" y="9"/>
                </a:lnTo>
                <a:lnTo>
                  <a:pt x="0" y="13"/>
                </a:lnTo>
                <a:lnTo>
                  <a:pt x="0" y="17"/>
                </a:lnTo>
                <a:lnTo>
                  <a:pt x="0" y="22"/>
                </a:lnTo>
                <a:lnTo>
                  <a:pt x="0" y="26"/>
                </a:lnTo>
                <a:lnTo>
                  <a:pt x="4" y="26"/>
                </a:lnTo>
                <a:lnTo>
                  <a:pt x="4" y="26"/>
                </a:lnTo>
                <a:lnTo>
                  <a:pt x="9" y="22"/>
                </a:lnTo>
                <a:lnTo>
                  <a:pt x="9" y="22"/>
                </a:lnTo>
                <a:lnTo>
                  <a:pt x="9" y="26"/>
                </a:lnTo>
                <a:lnTo>
                  <a:pt x="13" y="26"/>
                </a:lnTo>
                <a:lnTo>
                  <a:pt x="13" y="26"/>
                </a:lnTo>
                <a:lnTo>
                  <a:pt x="18" y="26"/>
                </a:lnTo>
                <a:lnTo>
                  <a:pt x="22" y="26"/>
                </a:lnTo>
                <a:lnTo>
                  <a:pt x="22" y="26"/>
                </a:lnTo>
                <a:lnTo>
                  <a:pt x="22" y="22"/>
                </a:lnTo>
                <a:lnTo>
                  <a:pt x="26" y="26"/>
                </a:lnTo>
                <a:lnTo>
                  <a:pt x="26" y="22"/>
                </a:lnTo>
                <a:lnTo>
                  <a:pt x="31" y="17"/>
                </a:lnTo>
                <a:lnTo>
                  <a:pt x="40" y="13"/>
                </a:lnTo>
                <a:lnTo>
                  <a:pt x="49" y="9"/>
                </a:lnTo>
                <a:lnTo>
                  <a:pt x="53" y="4"/>
                </a:lnTo>
                <a:lnTo>
                  <a:pt x="58" y="4"/>
                </a:lnTo>
                <a:lnTo>
                  <a:pt x="53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8" name="Freeform 1133">
            <a:extLst>
              <a:ext uri="{FF2B5EF4-FFF2-40B4-BE49-F238E27FC236}">
                <a16:creationId xmlns:a16="http://schemas.microsoft.com/office/drawing/2014/main" id="{78B4DAD1-7D19-4B33-B352-880594133A90}"/>
              </a:ext>
            </a:extLst>
          </p:cNvPr>
          <p:cNvSpPr>
            <a:spLocks/>
          </p:cNvSpPr>
          <p:nvPr/>
        </p:nvSpPr>
        <p:spPr bwMode="auto">
          <a:xfrm>
            <a:off x="6749661" y="2478552"/>
            <a:ext cx="24110" cy="16073"/>
          </a:xfrm>
          <a:custGeom>
            <a:avLst/>
            <a:gdLst>
              <a:gd name="T0" fmla="*/ 22 w 27"/>
              <a:gd name="T1" fmla="*/ 0 h 18"/>
              <a:gd name="T2" fmla="*/ 22 w 27"/>
              <a:gd name="T3" fmla="*/ 0 h 18"/>
              <a:gd name="T4" fmla="*/ 18 w 27"/>
              <a:gd name="T5" fmla="*/ 0 h 18"/>
              <a:gd name="T6" fmla="*/ 9 w 27"/>
              <a:gd name="T7" fmla="*/ 4 h 18"/>
              <a:gd name="T8" fmla="*/ 5 w 27"/>
              <a:gd name="T9" fmla="*/ 9 h 18"/>
              <a:gd name="T10" fmla="*/ 0 w 27"/>
              <a:gd name="T11" fmla="*/ 9 h 18"/>
              <a:gd name="T12" fmla="*/ 0 w 27"/>
              <a:gd name="T13" fmla="*/ 13 h 18"/>
              <a:gd name="T14" fmla="*/ 0 w 27"/>
              <a:gd name="T15" fmla="*/ 13 h 18"/>
              <a:gd name="T16" fmla="*/ 5 w 27"/>
              <a:gd name="T17" fmla="*/ 18 h 18"/>
              <a:gd name="T18" fmla="*/ 9 w 27"/>
              <a:gd name="T19" fmla="*/ 13 h 18"/>
              <a:gd name="T20" fmla="*/ 13 w 27"/>
              <a:gd name="T21" fmla="*/ 13 h 18"/>
              <a:gd name="T22" fmla="*/ 22 w 27"/>
              <a:gd name="T23" fmla="*/ 13 h 18"/>
              <a:gd name="T24" fmla="*/ 27 w 27"/>
              <a:gd name="T25" fmla="*/ 9 h 18"/>
              <a:gd name="T26" fmla="*/ 27 w 27"/>
              <a:gd name="T27" fmla="*/ 9 h 18"/>
              <a:gd name="T28" fmla="*/ 27 w 27"/>
              <a:gd name="T29" fmla="*/ 4 h 18"/>
              <a:gd name="T30" fmla="*/ 27 w 27"/>
              <a:gd name="T31" fmla="*/ 4 h 18"/>
              <a:gd name="T32" fmla="*/ 22 w 27"/>
              <a:gd name="T3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18">
                <a:moveTo>
                  <a:pt x="22" y="0"/>
                </a:moveTo>
                <a:lnTo>
                  <a:pt x="22" y="0"/>
                </a:lnTo>
                <a:lnTo>
                  <a:pt x="18" y="0"/>
                </a:lnTo>
                <a:lnTo>
                  <a:pt x="9" y="4"/>
                </a:lnTo>
                <a:lnTo>
                  <a:pt x="5" y="9"/>
                </a:lnTo>
                <a:lnTo>
                  <a:pt x="0" y="9"/>
                </a:lnTo>
                <a:lnTo>
                  <a:pt x="0" y="13"/>
                </a:lnTo>
                <a:lnTo>
                  <a:pt x="0" y="13"/>
                </a:lnTo>
                <a:lnTo>
                  <a:pt x="5" y="18"/>
                </a:lnTo>
                <a:lnTo>
                  <a:pt x="9" y="13"/>
                </a:lnTo>
                <a:lnTo>
                  <a:pt x="13" y="13"/>
                </a:lnTo>
                <a:lnTo>
                  <a:pt x="22" y="13"/>
                </a:lnTo>
                <a:lnTo>
                  <a:pt x="27" y="9"/>
                </a:lnTo>
                <a:lnTo>
                  <a:pt x="27" y="9"/>
                </a:lnTo>
                <a:lnTo>
                  <a:pt x="27" y="4"/>
                </a:lnTo>
                <a:lnTo>
                  <a:pt x="27" y="4"/>
                </a:lnTo>
                <a:lnTo>
                  <a:pt x="22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89" name="Freeform 1134">
            <a:extLst>
              <a:ext uri="{FF2B5EF4-FFF2-40B4-BE49-F238E27FC236}">
                <a16:creationId xmlns:a16="http://schemas.microsoft.com/office/drawing/2014/main" id="{E7CEB443-FA90-43A7-A26D-BC6AD00B2229}"/>
              </a:ext>
            </a:extLst>
          </p:cNvPr>
          <p:cNvSpPr>
            <a:spLocks/>
          </p:cNvSpPr>
          <p:nvPr/>
        </p:nvSpPr>
        <p:spPr bwMode="auto">
          <a:xfrm>
            <a:off x="6749661" y="2478552"/>
            <a:ext cx="24110" cy="16073"/>
          </a:xfrm>
          <a:custGeom>
            <a:avLst/>
            <a:gdLst>
              <a:gd name="T0" fmla="*/ 22 w 27"/>
              <a:gd name="T1" fmla="*/ 0 h 18"/>
              <a:gd name="T2" fmla="*/ 22 w 27"/>
              <a:gd name="T3" fmla="*/ 0 h 18"/>
              <a:gd name="T4" fmla="*/ 18 w 27"/>
              <a:gd name="T5" fmla="*/ 0 h 18"/>
              <a:gd name="T6" fmla="*/ 9 w 27"/>
              <a:gd name="T7" fmla="*/ 4 h 18"/>
              <a:gd name="T8" fmla="*/ 5 w 27"/>
              <a:gd name="T9" fmla="*/ 9 h 18"/>
              <a:gd name="T10" fmla="*/ 0 w 27"/>
              <a:gd name="T11" fmla="*/ 9 h 18"/>
              <a:gd name="T12" fmla="*/ 0 w 27"/>
              <a:gd name="T13" fmla="*/ 13 h 18"/>
              <a:gd name="T14" fmla="*/ 0 w 27"/>
              <a:gd name="T15" fmla="*/ 13 h 18"/>
              <a:gd name="T16" fmla="*/ 5 w 27"/>
              <a:gd name="T17" fmla="*/ 18 h 18"/>
              <a:gd name="T18" fmla="*/ 9 w 27"/>
              <a:gd name="T19" fmla="*/ 13 h 18"/>
              <a:gd name="T20" fmla="*/ 13 w 27"/>
              <a:gd name="T21" fmla="*/ 13 h 18"/>
              <a:gd name="T22" fmla="*/ 22 w 27"/>
              <a:gd name="T23" fmla="*/ 13 h 18"/>
              <a:gd name="T24" fmla="*/ 27 w 27"/>
              <a:gd name="T25" fmla="*/ 9 h 18"/>
              <a:gd name="T26" fmla="*/ 27 w 27"/>
              <a:gd name="T27" fmla="*/ 9 h 18"/>
              <a:gd name="T28" fmla="*/ 27 w 27"/>
              <a:gd name="T29" fmla="*/ 4 h 18"/>
              <a:gd name="T30" fmla="*/ 27 w 27"/>
              <a:gd name="T31" fmla="*/ 4 h 18"/>
              <a:gd name="T32" fmla="*/ 22 w 27"/>
              <a:gd name="T3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18">
                <a:moveTo>
                  <a:pt x="22" y="0"/>
                </a:moveTo>
                <a:lnTo>
                  <a:pt x="22" y="0"/>
                </a:lnTo>
                <a:lnTo>
                  <a:pt x="18" y="0"/>
                </a:lnTo>
                <a:lnTo>
                  <a:pt x="9" y="4"/>
                </a:lnTo>
                <a:lnTo>
                  <a:pt x="5" y="9"/>
                </a:lnTo>
                <a:lnTo>
                  <a:pt x="0" y="9"/>
                </a:lnTo>
                <a:lnTo>
                  <a:pt x="0" y="13"/>
                </a:lnTo>
                <a:lnTo>
                  <a:pt x="0" y="13"/>
                </a:lnTo>
                <a:lnTo>
                  <a:pt x="5" y="18"/>
                </a:lnTo>
                <a:lnTo>
                  <a:pt x="9" y="13"/>
                </a:lnTo>
                <a:lnTo>
                  <a:pt x="13" y="13"/>
                </a:lnTo>
                <a:lnTo>
                  <a:pt x="22" y="13"/>
                </a:lnTo>
                <a:lnTo>
                  <a:pt x="27" y="9"/>
                </a:lnTo>
                <a:lnTo>
                  <a:pt x="27" y="9"/>
                </a:lnTo>
                <a:lnTo>
                  <a:pt x="27" y="4"/>
                </a:lnTo>
                <a:lnTo>
                  <a:pt x="27" y="4"/>
                </a:lnTo>
                <a:lnTo>
                  <a:pt x="22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0" name="Freeform 1135">
            <a:extLst>
              <a:ext uri="{FF2B5EF4-FFF2-40B4-BE49-F238E27FC236}">
                <a16:creationId xmlns:a16="http://schemas.microsoft.com/office/drawing/2014/main" id="{71A748C3-1EB3-434A-831B-80B7B86CD72F}"/>
              </a:ext>
            </a:extLst>
          </p:cNvPr>
          <p:cNvSpPr>
            <a:spLocks/>
          </p:cNvSpPr>
          <p:nvPr/>
        </p:nvSpPr>
        <p:spPr bwMode="auto">
          <a:xfrm>
            <a:off x="6749661" y="2478552"/>
            <a:ext cx="24110" cy="16073"/>
          </a:xfrm>
          <a:custGeom>
            <a:avLst/>
            <a:gdLst>
              <a:gd name="T0" fmla="*/ 22 w 27"/>
              <a:gd name="T1" fmla="*/ 0 h 18"/>
              <a:gd name="T2" fmla="*/ 22 w 27"/>
              <a:gd name="T3" fmla="*/ 0 h 18"/>
              <a:gd name="T4" fmla="*/ 18 w 27"/>
              <a:gd name="T5" fmla="*/ 0 h 18"/>
              <a:gd name="T6" fmla="*/ 9 w 27"/>
              <a:gd name="T7" fmla="*/ 4 h 18"/>
              <a:gd name="T8" fmla="*/ 5 w 27"/>
              <a:gd name="T9" fmla="*/ 9 h 18"/>
              <a:gd name="T10" fmla="*/ 0 w 27"/>
              <a:gd name="T11" fmla="*/ 9 h 18"/>
              <a:gd name="T12" fmla="*/ 0 w 27"/>
              <a:gd name="T13" fmla="*/ 13 h 18"/>
              <a:gd name="T14" fmla="*/ 0 w 27"/>
              <a:gd name="T15" fmla="*/ 13 h 18"/>
              <a:gd name="T16" fmla="*/ 5 w 27"/>
              <a:gd name="T17" fmla="*/ 18 h 18"/>
              <a:gd name="T18" fmla="*/ 9 w 27"/>
              <a:gd name="T19" fmla="*/ 13 h 18"/>
              <a:gd name="T20" fmla="*/ 13 w 27"/>
              <a:gd name="T21" fmla="*/ 13 h 18"/>
              <a:gd name="T22" fmla="*/ 22 w 27"/>
              <a:gd name="T23" fmla="*/ 13 h 18"/>
              <a:gd name="T24" fmla="*/ 27 w 27"/>
              <a:gd name="T25" fmla="*/ 9 h 18"/>
              <a:gd name="T26" fmla="*/ 27 w 27"/>
              <a:gd name="T27" fmla="*/ 9 h 18"/>
              <a:gd name="T28" fmla="*/ 27 w 27"/>
              <a:gd name="T29" fmla="*/ 4 h 18"/>
              <a:gd name="T30" fmla="*/ 27 w 27"/>
              <a:gd name="T31" fmla="*/ 4 h 18"/>
              <a:gd name="T32" fmla="*/ 22 w 27"/>
              <a:gd name="T3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18">
                <a:moveTo>
                  <a:pt x="22" y="0"/>
                </a:moveTo>
                <a:lnTo>
                  <a:pt x="22" y="0"/>
                </a:lnTo>
                <a:lnTo>
                  <a:pt x="18" y="0"/>
                </a:lnTo>
                <a:lnTo>
                  <a:pt x="9" y="4"/>
                </a:lnTo>
                <a:lnTo>
                  <a:pt x="5" y="9"/>
                </a:lnTo>
                <a:lnTo>
                  <a:pt x="0" y="9"/>
                </a:lnTo>
                <a:lnTo>
                  <a:pt x="0" y="13"/>
                </a:lnTo>
                <a:lnTo>
                  <a:pt x="0" y="13"/>
                </a:lnTo>
                <a:lnTo>
                  <a:pt x="5" y="18"/>
                </a:lnTo>
                <a:lnTo>
                  <a:pt x="9" y="13"/>
                </a:lnTo>
                <a:lnTo>
                  <a:pt x="13" y="13"/>
                </a:lnTo>
                <a:lnTo>
                  <a:pt x="22" y="13"/>
                </a:lnTo>
                <a:lnTo>
                  <a:pt x="27" y="9"/>
                </a:lnTo>
                <a:lnTo>
                  <a:pt x="27" y="9"/>
                </a:lnTo>
                <a:lnTo>
                  <a:pt x="27" y="4"/>
                </a:lnTo>
                <a:lnTo>
                  <a:pt x="27" y="4"/>
                </a:lnTo>
                <a:lnTo>
                  <a:pt x="22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1" name="Freeform 1136">
            <a:extLst>
              <a:ext uri="{FF2B5EF4-FFF2-40B4-BE49-F238E27FC236}">
                <a16:creationId xmlns:a16="http://schemas.microsoft.com/office/drawing/2014/main" id="{A12F006C-86E8-4DA1-9146-FC7930B89CFC}"/>
              </a:ext>
            </a:extLst>
          </p:cNvPr>
          <p:cNvSpPr>
            <a:spLocks/>
          </p:cNvSpPr>
          <p:nvPr/>
        </p:nvSpPr>
        <p:spPr bwMode="auto">
          <a:xfrm>
            <a:off x="6749661" y="2478552"/>
            <a:ext cx="24110" cy="16073"/>
          </a:xfrm>
          <a:custGeom>
            <a:avLst/>
            <a:gdLst>
              <a:gd name="T0" fmla="*/ 22 w 27"/>
              <a:gd name="T1" fmla="*/ 0 h 18"/>
              <a:gd name="T2" fmla="*/ 22 w 27"/>
              <a:gd name="T3" fmla="*/ 0 h 18"/>
              <a:gd name="T4" fmla="*/ 18 w 27"/>
              <a:gd name="T5" fmla="*/ 0 h 18"/>
              <a:gd name="T6" fmla="*/ 9 w 27"/>
              <a:gd name="T7" fmla="*/ 4 h 18"/>
              <a:gd name="T8" fmla="*/ 5 w 27"/>
              <a:gd name="T9" fmla="*/ 9 h 18"/>
              <a:gd name="T10" fmla="*/ 0 w 27"/>
              <a:gd name="T11" fmla="*/ 9 h 18"/>
              <a:gd name="T12" fmla="*/ 0 w 27"/>
              <a:gd name="T13" fmla="*/ 13 h 18"/>
              <a:gd name="T14" fmla="*/ 0 w 27"/>
              <a:gd name="T15" fmla="*/ 13 h 18"/>
              <a:gd name="T16" fmla="*/ 5 w 27"/>
              <a:gd name="T17" fmla="*/ 18 h 18"/>
              <a:gd name="T18" fmla="*/ 9 w 27"/>
              <a:gd name="T19" fmla="*/ 13 h 18"/>
              <a:gd name="T20" fmla="*/ 13 w 27"/>
              <a:gd name="T21" fmla="*/ 13 h 18"/>
              <a:gd name="T22" fmla="*/ 22 w 27"/>
              <a:gd name="T23" fmla="*/ 13 h 18"/>
              <a:gd name="T24" fmla="*/ 27 w 27"/>
              <a:gd name="T25" fmla="*/ 9 h 18"/>
              <a:gd name="T26" fmla="*/ 27 w 27"/>
              <a:gd name="T27" fmla="*/ 9 h 18"/>
              <a:gd name="T28" fmla="*/ 27 w 27"/>
              <a:gd name="T29" fmla="*/ 4 h 18"/>
              <a:gd name="T30" fmla="*/ 27 w 27"/>
              <a:gd name="T31" fmla="*/ 4 h 18"/>
              <a:gd name="T32" fmla="*/ 22 w 27"/>
              <a:gd name="T3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18">
                <a:moveTo>
                  <a:pt x="22" y="0"/>
                </a:moveTo>
                <a:lnTo>
                  <a:pt x="22" y="0"/>
                </a:lnTo>
                <a:lnTo>
                  <a:pt x="18" y="0"/>
                </a:lnTo>
                <a:lnTo>
                  <a:pt x="9" y="4"/>
                </a:lnTo>
                <a:lnTo>
                  <a:pt x="5" y="9"/>
                </a:lnTo>
                <a:lnTo>
                  <a:pt x="0" y="9"/>
                </a:lnTo>
                <a:lnTo>
                  <a:pt x="0" y="13"/>
                </a:lnTo>
                <a:lnTo>
                  <a:pt x="0" y="13"/>
                </a:lnTo>
                <a:lnTo>
                  <a:pt x="5" y="18"/>
                </a:lnTo>
                <a:lnTo>
                  <a:pt x="9" y="13"/>
                </a:lnTo>
                <a:lnTo>
                  <a:pt x="13" y="13"/>
                </a:lnTo>
                <a:lnTo>
                  <a:pt x="22" y="13"/>
                </a:lnTo>
                <a:lnTo>
                  <a:pt x="27" y="9"/>
                </a:lnTo>
                <a:lnTo>
                  <a:pt x="27" y="9"/>
                </a:lnTo>
                <a:lnTo>
                  <a:pt x="27" y="4"/>
                </a:lnTo>
                <a:lnTo>
                  <a:pt x="27" y="4"/>
                </a:lnTo>
                <a:lnTo>
                  <a:pt x="22" y="0"/>
                </a:lnTo>
              </a:path>
            </a:pathLst>
          </a:custGeom>
          <a:solidFill>
            <a:srgbClr val="D2D2D2"/>
          </a:solidFill>
          <a:ln w="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2" name="Freeform 1137">
            <a:extLst>
              <a:ext uri="{FF2B5EF4-FFF2-40B4-BE49-F238E27FC236}">
                <a16:creationId xmlns:a16="http://schemas.microsoft.com/office/drawing/2014/main" id="{FAC2D4ED-292D-41C2-81D4-69FDD26424B3}"/>
              </a:ext>
            </a:extLst>
          </p:cNvPr>
          <p:cNvSpPr>
            <a:spLocks/>
          </p:cNvSpPr>
          <p:nvPr/>
        </p:nvSpPr>
        <p:spPr bwMode="auto">
          <a:xfrm>
            <a:off x="5192323" y="2537486"/>
            <a:ext cx="487561" cy="494705"/>
          </a:xfrm>
          <a:custGeom>
            <a:avLst/>
            <a:gdLst>
              <a:gd name="T0" fmla="*/ 4 w 546"/>
              <a:gd name="T1" fmla="*/ 408 h 554"/>
              <a:gd name="T2" fmla="*/ 53 w 546"/>
              <a:gd name="T3" fmla="*/ 288 h 554"/>
              <a:gd name="T4" fmla="*/ 102 w 546"/>
              <a:gd name="T5" fmla="*/ 218 h 554"/>
              <a:gd name="T6" fmla="*/ 169 w 546"/>
              <a:gd name="T7" fmla="*/ 129 h 554"/>
              <a:gd name="T8" fmla="*/ 231 w 546"/>
              <a:gd name="T9" fmla="*/ 40 h 554"/>
              <a:gd name="T10" fmla="*/ 240 w 546"/>
              <a:gd name="T11" fmla="*/ 40 h 554"/>
              <a:gd name="T12" fmla="*/ 248 w 546"/>
              <a:gd name="T13" fmla="*/ 36 h 554"/>
              <a:gd name="T14" fmla="*/ 315 w 546"/>
              <a:gd name="T15" fmla="*/ 62 h 554"/>
              <a:gd name="T16" fmla="*/ 457 w 546"/>
              <a:gd name="T17" fmla="*/ 5 h 554"/>
              <a:gd name="T18" fmla="*/ 506 w 546"/>
              <a:gd name="T19" fmla="*/ 0 h 554"/>
              <a:gd name="T20" fmla="*/ 524 w 546"/>
              <a:gd name="T21" fmla="*/ 85 h 554"/>
              <a:gd name="T22" fmla="*/ 541 w 546"/>
              <a:gd name="T23" fmla="*/ 129 h 554"/>
              <a:gd name="T24" fmla="*/ 524 w 546"/>
              <a:gd name="T25" fmla="*/ 155 h 554"/>
              <a:gd name="T26" fmla="*/ 501 w 546"/>
              <a:gd name="T27" fmla="*/ 169 h 554"/>
              <a:gd name="T28" fmla="*/ 466 w 546"/>
              <a:gd name="T29" fmla="*/ 169 h 554"/>
              <a:gd name="T30" fmla="*/ 435 w 546"/>
              <a:gd name="T31" fmla="*/ 186 h 554"/>
              <a:gd name="T32" fmla="*/ 422 w 546"/>
              <a:gd name="T33" fmla="*/ 200 h 554"/>
              <a:gd name="T34" fmla="*/ 395 w 546"/>
              <a:gd name="T35" fmla="*/ 191 h 554"/>
              <a:gd name="T36" fmla="*/ 382 w 546"/>
              <a:gd name="T37" fmla="*/ 186 h 554"/>
              <a:gd name="T38" fmla="*/ 386 w 546"/>
              <a:gd name="T39" fmla="*/ 200 h 554"/>
              <a:gd name="T40" fmla="*/ 377 w 546"/>
              <a:gd name="T41" fmla="*/ 213 h 554"/>
              <a:gd name="T42" fmla="*/ 359 w 546"/>
              <a:gd name="T43" fmla="*/ 222 h 554"/>
              <a:gd name="T44" fmla="*/ 351 w 546"/>
              <a:gd name="T45" fmla="*/ 235 h 554"/>
              <a:gd name="T46" fmla="*/ 315 w 546"/>
              <a:gd name="T47" fmla="*/ 235 h 554"/>
              <a:gd name="T48" fmla="*/ 297 w 546"/>
              <a:gd name="T49" fmla="*/ 231 h 554"/>
              <a:gd name="T50" fmla="*/ 280 w 546"/>
              <a:gd name="T51" fmla="*/ 240 h 554"/>
              <a:gd name="T52" fmla="*/ 271 w 546"/>
              <a:gd name="T53" fmla="*/ 257 h 554"/>
              <a:gd name="T54" fmla="*/ 266 w 546"/>
              <a:gd name="T55" fmla="*/ 271 h 554"/>
              <a:gd name="T56" fmla="*/ 253 w 546"/>
              <a:gd name="T57" fmla="*/ 306 h 554"/>
              <a:gd name="T58" fmla="*/ 244 w 546"/>
              <a:gd name="T59" fmla="*/ 350 h 554"/>
              <a:gd name="T60" fmla="*/ 222 w 546"/>
              <a:gd name="T61" fmla="*/ 382 h 554"/>
              <a:gd name="T62" fmla="*/ 195 w 546"/>
              <a:gd name="T63" fmla="*/ 390 h 554"/>
              <a:gd name="T64" fmla="*/ 169 w 546"/>
              <a:gd name="T65" fmla="*/ 408 h 554"/>
              <a:gd name="T66" fmla="*/ 151 w 546"/>
              <a:gd name="T67" fmla="*/ 430 h 554"/>
              <a:gd name="T68" fmla="*/ 173 w 546"/>
              <a:gd name="T69" fmla="*/ 452 h 554"/>
              <a:gd name="T70" fmla="*/ 169 w 546"/>
              <a:gd name="T71" fmla="*/ 461 h 554"/>
              <a:gd name="T72" fmla="*/ 155 w 546"/>
              <a:gd name="T73" fmla="*/ 492 h 554"/>
              <a:gd name="T74" fmla="*/ 173 w 546"/>
              <a:gd name="T75" fmla="*/ 497 h 554"/>
              <a:gd name="T76" fmla="*/ 182 w 546"/>
              <a:gd name="T77" fmla="*/ 501 h 554"/>
              <a:gd name="T78" fmla="*/ 191 w 546"/>
              <a:gd name="T79" fmla="*/ 519 h 554"/>
              <a:gd name="T80" fmla="*/ 173 w 546"/>
              <a:gd name="T81" fmla="*/ 537 h 554"/>
              <a:gd name="T82" fmla="*/ 155 w 546"/>
              <a:gd name="T83" fmla="*/ 523 h 554"/>
              <a:gd name="T84" fmla="*/ 133 w 546"/>
              <a:gd name="T85" fmla="*/ 523 h 554"/>
              <a:gd name="T86" fmla="*/ 124 w 546"/>
              <a:gd name="T87" fmla="*/ 532 h 554"/>
              <a:gd name="T88" fmla="*/ 111 w 546"/>
              <a:gd name="T89" fmla="*/ 537 h 554"/>
              <a:gd name="T90" fmla="*/ 111 w 546"/>
              <a:gd name="T91" fmla="*/ 550 h 554"/>
              <a:gd name="T92" fmla="*/ 98 w 546"/>
              <a:gd name="T93" fmla="*/ 550 h 554"/>
              <a:gd name="T94" fmla="*/ 80 w 546"/>
              <a:gd name="T95" fmla="*/ 523 h 554"/>
              <a:gd name="T96" fmla="*/ 66 w 546"/>
              <a:gd name="T97" fmla="*/ 506 h 554"/>
              <a:gd name="T98" fmla="*/ 49 w 546"/>
              <a:gd name="T99" fmla="*/ 452 h 554"/>
              <a:gd name="T100" fmla="*/ 27 w 546"/>
              <a:gd name="T101" fmla="*/ 430 h 554"/>
              <a:gd name="T102" fmla="*/ 13 w 546"/>
              <a:gd name="T103" fmla="*/ 430 h 554"/>
              <a:gd name="T104" fmla="*/ 9 w 546"/>
              <a:gd name="T105" fmla="*/ 452 h 554"/>
              <a:gd name="T106" fmla="*/ 9 w 546"/>
              <a:gd name="T107" fmla="*/ 466 h 554"/>
              <a:gd name="T108" fmla="*/ 22 w 546"/>
              <a:gd name="T109" fmla="*/ 488 h 554"/>
              <a:gd name="T110" fmla="*/ 13 w 546"/>
              <a:gd name="T111" fmla="*/ 515 h 554"/>
              <a:gd name="T112" fmla="*/ 9 w 546"/>
              <a:gd name="T113" fmla="*/ 515 h 554"/>
              <a:gd name="T114" fmla="*/ 4 w 546"/>
              <a:gd name="T115" fmla="*/ 49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6" h="554">
                <a:moveTo>
                  <a:pt x="0" y="488"/>
                </a:moveTo>
                <a:lnTo>
                  <a:pt x="0" y="466"/>
                </a:lnTo>
                <a:lnTo>
                  <a:pt x="0" y="448"/>
                </a:lnTo>
                <a:lnTo>
                  <a:pt x="4" y="426"/>
                </a:lnTo>
                <a:lnTo>
                  <a:pt x="4" y="408"/>
                </a:lnTo>
                <a:lnTo>
                  <a:pt x="18" y="377"/>
                </a:lnTo>
                <a:lnTo>
                  <a:pt x="22" y="355"/>
                </a:lnTo>
                <a:lnTo>
                  <a:pt x="40" y="319"/>
                </a:lnTo>
                <a:lnTo>
                  <a:pt x="49" y="306"/>
                </a:lnTo>
                <a:lnTo>
                  <a:pt x="53" y="288"/>
                </a:lnTo>
                <a:lnTo>
                  <a:pt x="75" y="253"/>
                </a:lnTo>
                <a:lnTo>
                  <a:pt x="89" y="226"/>
                </a:lnTo>
                <a:lnTo>
                  <a:pt x="89" y="222"/>
                </a:lnTo>
                <a:lnTo>
                  <a:pt x="93" y="222"/>
                </a:lnTo>
                <a:lnTo>
                  <a:pt x="102" y="218"/>
                </a:lnTo>
                <a:lnTo>
                  <a:pt x="120" y="191"/>
                </a:lnTo>
                <a:lnTo>
                  <a:pt x="129" y="178"/>
                </a:lnTo>
                <a:lnTo>
                  <a:pt x="133" y="169"/>
                </a:lnTo>
                <a:lnTo>
                  <a:pt x="164" y="129"/>
                </a:lnTo>
                <a:lnTo>
                  <a:pt x="169" y="129"/>
                </a:lnTo>
                <a:lnTo>
                  <a:pt x="173" y="124"/>
                </a:lnTo>
                <a:lnTo>
                  <a:pt x="191" y="107"/>
                </a:lnTo>
                <a:lnTo>
                  <a:pt x="204" y="85"/>
                </a:lnTo>
                <a:lnTo>
                  <a:pt x="231" y="45"/>
                </a:lnTo>
                <a:lnTo>
                  <a:pt x="231" y="40"/>
                </a:lnTo>
                <a:lnTo>
                  <a:pt x="231" y="40"/>
                </a:lnTo>
                <a:lnTo>
                  <a:pt x="235" y="40"/>
                </a:lnTo>
                <a:lnTo>
                  <a:pt x="235" y="40"/>
                </a:lnTo>
                <a:lnTo>
                  <a:pt x="235" y="40"/>
                </a:lnTo>
                <a:lnTo>
                  <a:pt x="240" y="40"/>
                </a:lnTo>
                <a:lnTo>
                  <a:pt x="235" y="36"/>
                </a:lnTo>
                <a:lnTo>
                  <a:pt x="240" y="36"/>
                </a:lnTo>
                <a:lnTo>
                  <a:pt x="240" y="40"/>
                </a:lnTo>
                <a:lnTo>
                  <a:pt x="248" y="36"/>
                </a:lnTo>
                <a:lnTo>
                  <a:pt x="248" y="36"/>
                </a:lnTo>
                <a:lnTo>
                  <a:pt x="253" y="36"/>
                </a:lnTo>
                <a:lnTo>
                  <a:pt x="271" y="45"/>
                </a:lnTo>
                <a:lnTo>
                  <a:pt x="297" y="53"/>
                </a:lnTo>
                <a:lnTo>
                  <a:pt x="315" y="62"/>
                </a:lnTo>
                <a:lnTo>
                  <a:pt x="315" y="62"/>
                </a:lnTo>
                <a:lnTo>
                  <a:pt x="351" y="62"/>
                </a:lnTo>
                <a:lnTo>
                  <a:pt x="373" y="58"/>
                </a:lnTo>
                <a:lnTo>
                  <a:pt x="417" y="40"/>
                </a:lnTo>
                <a:lnTo>
                  <a:pt x="430" y="27"/>
                </a:lnTo>
                <a:lnTo>
                  <a:pt x="457" y="5"/>
                </a:lnTo>
                <a:lnTo>
                  <a:pt x="475" y="0"/>
                </a:lnTo>
                <a:lnTo>
                  <a:pt x="484" y="5"/>
                </a:lnTo>
                <a:lnTo>
                  <a:pt x="493" y="5"/>
                </a:lnTo>
                <a:lnTo>
                  <a:pt x="501" y="0"/>
                </a:lnTo>
                <a:lnTo>
                  <a:pt x="506" y="0"/>
                </a:lnTo>
                <a:lnTo>
                  <a:pt x="515" y="5"/>
                </a:lnTo>
                <a:lnTo>
                  <a:pt x="510" y="36"/>
                </a:lnTo>
                <a:lnTo>
                  <a:pt x="519" y="49"/>
                </a:lnTo>
                <a:lnTo>
                  <a:pt x="524" y="71"/>
                </a:lnTo>
                <a:lnTo>
                  <a:pt x="524" y="85"/>
                </a:lnTo>
                <a:lnTo>
                  <a:pt x="524" y="102"/>
                </a:lnTo>
                <a:lnTo>
                  <a:pt x="528" y="111"/>
                </a:lnTo>
                <a:lnTo>
                  <a:pt x="528" y="116"/>
                </a:lnTo>
                <a:lnTo>
                  <a:pt x="537" y="116"/>
                </a:lnTo>
                <a:lnTo>
                  <a:pt x="541" y="129"/>
                </a:lnTo>
                <a:lnTo>
                  <a:pt x="546" y="133"/>
                </a:lnTo>
                <a:lnTo>
                  <a:pt x="546" y="142"/>
                </a:lnTo>
                <a:lnTo>
                  <a:pt x="546" y="147"/>
                </a:lnTo>
                <a:lnTo>
                  <a:pt x="524" y="155"/>
                </a:lnTo>
                <a:lnTo>
                  <a:pt x="524" y="155"/>
                </a:lnTo>
                <a:lnTo>
                  <a:pt x="528" y="155"/>
                </a:lnTo>
                <a:lnTo>
                  <a:pt x="510" y="169"/>
                </a:lnTo>
                <a:lnTo>
                  <a:pt x="506" y="173"/>
                </a:lnTo>
                <a:lnTo>
                  <a:pt x="506" y="173"/>
                </a:lnTo>
                <a:lnTo>
                  <a:pt x="501" y="169"/>
                </a:lnTo>
                <a:lnTo>
                  <a:pt x="501" y="160"/>
                </a:lnTo>
                <a:lnTo>
                  <a:pt x="501" y="160"/>
                </a:lnTo>
                <a:lnTo>
                  <a:pt x="493" y="155"/>
                </a:lnTo>
                <a:lnTo>
                  <a:pt x="470" y="164"/>
                </a:lnTo>
                <a:lnTo>
                  <a:pt x="466" y="169"/>
                </a:lnTo>
                <a:lnTo>
                  <a:pt x="461" y="173"/>
                </a:lnTo>
                <a:lnTo>
                  <a:pt x="457" y="173"/>
                </a:lnTo>
                <a:lnTo>
                  <a:pt x="448" y="173"/>
                </a:lnTo>
                <a:lnTo>
                  <a:pt x="439" y="182"/>
                </a:lnTo>
                <a:lnTo>
                  <a:pt x="435" y="186"/>
                </a:lnTo>
                <a:lnTo>
                  <a:pt x="430" y="195"/>
                </a:lnTo>
                <a:lnTo>
                  <a:pt x="430" y="200"/>
                </a:lnTo>
                <a:lnTo>
                  <a:pt x="430" y="200"/>
                </a:lnTo>
                <a:lnTo>
                  <a:pt x="426" y="200"/>
                </a:lnTo>
                <a:lnTo>
                  <a:pt x="422" y="200"/>
                </a:lnTo>
                <a:lnTo>
                  <a:pt x="417" y="195"/>
                </a:lnTo>
                <a:lnTo>
                  <a:pt x="417" y="191"/>
                </a:lnTo>
                <a:lnTo>
                  <a:pt x="399" y="186"/>
                </a:lnTo>
                <a:lnTo>
                  <a:pt x="399" y="186"/>
                </a:lnTo>
                <a:lnTo>
                  <a:pt x="395" y="191"/>
                </a:lnTo>
                <a:lnTo>
                  <a:pt x="395" y="186"/>
                </a:lnTo>
                <a:lnTo>
                  <a:pt x="395" y="186"/>
                </a:lnTo>
                <a:lnTo>
                  <a:pt x="386" y="186"/>
                </a:lnTo>
                <a:lnTo>
                  <a:pt x="386" y="186"/>
                </a:lnTo>
                <a:lnTo>
                  <a:pt x="382" y="186"/>
                </a:lnTo>
                <a:lnTo>
                  <a:pt x="377" y="191"/>
                </a:lnTo>
                <a:lnTo>
                  <a:pt x="377" y="195"/>
                </a:lnTo>
                <a:lnTo>
                  <a:pt x="377" y="195"/>
                </a:lnTo>
                <a:lnTo>
                  <a:pt x="386" y="200"/>
                </a:lnTo>
                <a:lnTo>
                  <a:pt x="386" y="200"/>
                </a:lnTo>
                <a:lnTo>
                  <a:pt x="390" y="204"/>
                </a:lnTo>
                <a:lnTo>
                  <a:pt x="386" y="204"/>
                </a:lnTo>
                <a:lnTo>
                  <a:pt x="382" y="209"/>
                </a:lnTo>
                <a:lnTo>
                  <a:pt x="382" y="213"/>
                </a:lnTo>
                <a:lnTo>
                  <a:pt x="377" y="213"/>
                </a:lnTo>
                <a:lnTo>
                  <a:pt x="377" y="218"/>
                </a:lnTo>
                <a:lnTo>
                  <a:pt x="377" y="218"/>
                </a:lnTo>
                <a:lnTo>
                  <a:pt x="373" y="222"/>
                </a:lnTo>
                <a:lnTo>
                  <a:pt x="359" y="222"/>
                </a:lnTo>
                <a:lnTo>
                  <a:pt x="359" y="222"/>
                </a:lnTo>
                <a:lnTo>
                  <a:pt x="355" y="226"/>
                </a:lnTo>
                <a:lnTo>
                  <a:pt x="355" y="226"/>
                </a:lnTo>
                <a:lnTo>
                  <a:pt x="355" y="231"/>
                </a:lnTo>
                <a:lnTo>
                  <a:pt x="351" y="235"/>
                </a:lnTo>
                <a:lnTo>
                  <a:pt x="351" y="235"/>
                </a:lnTo>
                <a:lnTo>
                  <a:pt x="346" y="235"/>
                </a:lnTo>
                <a:lnTo>
                  <a:pt x="337" y="244"/>
                </a:lnTo>
                <a:lnTo>
                  <a:pt x="333" y="244"/>
                </a:lnTo>
                <a:lnTo>
                  <a:pt x="319" y="235"/>
                </a:lnTo>
                <a:lnTo>
                  <a:pt x="315" y="235"/>
                </a:lnTo>
                <a:lnTo>
                  <a:pt x="311" y="235"/>
                </a:lnTo>
                <a:lnTo>
                  <a:pt x="302" y="235"/>
                </a:lnTo>
                <a:lnTo>
                  <a:pt x="302" y="235"/>
                </a:lnTo>
                <a:lnTo>
                  <a:pt x="297" y="231"/>
                </a:lnTo>
                <a:lnTo>
                  <a:pt x="297" y="231"/>
                </a:lnTo>
                <a:lnTo>
                  <a:pt x="293" y="235"/>
                </a:lnTo>
                <a:lnTo>
                  <a:pt x="293" y="235"/>
                </a:lnTo>
                <a:lnTo>
                  <a:pt x="284" y="235"/>
                </a:lnTo>
                <a:lnTo>
                  <a:pt x="280" y="235"/>
                </a:lnTo>
                <a:lnTo>
                  <a:pt x="280" y="240"/>
                </a:lnTo>
                <a:lnTo>
                  <a:pt x="275" y="240"/>
                </a:lnTo>
                <a:lnTo>
                  <a:pt x="271" y="244"/>
                </a:lnTo>
                <a:lnTo>
                  <a:pt x="271" y="249"/>
                </a:lnTo>
                <a:lnTo>
                  <a:pt x="271" y="257"/>
                </a:lnTo>
                <a:lnTo>
                  <a:pt x="271" y="257"/>
                </a:lnTo>
                <a:lnTo>
                  <a:pt x="275" y="262"/>
                </a:lnTo>
                <a:lnTo>
                  <a:pt x="275" y="266"/>
                </a:lnTo>
                <a:lnTo>
                  <a:pt x="271" y="266"/>
                </a:lnTo>
                <a:lnTo>
                  <a:pt x="271" y="271"/>
                </a:lnTo>
                <a:lnTo>
                  <a:pt x="266" y="271"/>
                </a:lnTo>
                <a:lnTo>
                  <a:pt x="266" y="275"/>
                </a:lnTo>
                <a:lnTo>
                  <a:pt x="262" y="280"/>
                </a:lnTo>
                <a:lnTo>
                  <a:pt x="262" y="284"/>
                </a:lnTo>
                <a:lnTo>
                  <a:pt x="253" y="302"/>
                </a:lnTo>
                <a:lnTo>
                  <a:pt x="253" y="306"/>
                </a:lnTo>
                <a:lnTo>
                  <a:pt x="253" y="315"/>
                </a:lnTo>
                <a:lnTo>
                  <a:pt x="253" y="324"/>
                </a:lnTo>
                <a:lnTo>
                  <a:pt x="253" y="328"/>
                </a:lnTo>
                <a:lnTo>
                  <a:pt x="253" y="337"/>
                </a:lnTo>
                <a:lnTo>
                  <a:pt x="244" y="350"/>
                </a:lnTo>
                <a:lnTo>
                  <a:pt x="240" y="350"/>
                </a:lnTo>
                <a:lnTo>
                  <a:pt x="244" y="350"/>
                </a:lnTo>
                <a:lnTo>
                  <a:pt x="244" y="355"/>
                </a:lnTo>
                <a:lnTo>
                  <a:pt x="226" y="373"/>
                </a:lnTo>
                <a:lnTo>
                  <a:pt x="222" y="382"/>
                </a:lnTo>
                <a:lnTo>
                  <a:pt x="217" y="386"/>
                </a:lnTo>
                <a:lnTo>
                  <a:pt x="209" y="386"/>
                </a:lnTo>
                <a:lnTo>
                  <a:pt x="200" y="386"/>
                </a:lnTo>
                <a:lnTo>
                  <a:pt x="195" y="386"/>
                </a:lnTo>
                <a:lnTo>
                  <a:pt x="195" y="390"/>
                </a:lnTo>
                <a:lnTo>
                  <a:pt x="195" y="395"/>
                </a:lnTo>
                <a:lnTo>
                  <a:pt x="191" y="399"/>
                </a:lnTo>
                <a:lnTo>
                  <a:pt x="186" y="395"/>
                </a:lnTo>
                <a:lnTo>
                  <a:pt x="177" y="404"/>
                </a:lnTo>
                <a:lnTo>
                  <a:pt x="169" y="408"/>
                </a:lnTo>
                <a:lnTo>
                  <a:pt x="164" y="408"/>
                </a:lnTo>
                <a:lnTo>
                  <a:pt x="160" y="417"/>
                </a:lnTo>
                <a:lnTo>
                  <a:pt x="155" y="421"/>
                </a:lnTo>
                <a:lnTo>
                  <a:pt x="155" y="426"/>
                </a:lnTo>
                <a:lnTo>
                  <a:pt x="151" y="430"/>
                </a:lnTo>
                <a:lnTo>
                  <a:pt x="155" y="435"/>
                </a:lnTo>
                <a:lnTo>
                  <a:pt x="155" y="439"/>
                </a:lnTo>
                <a:lnTo>
                  <a:pt x="164" y="444"/>
                </a:lnTo>
                <a:lnTo>
                  <a:pt x="164" y="444"/>
                </a:lnTo>
                <a:lnTo>
                  <a:pt x="173" y="452"/>
                </a:lnTo>
                <a:lnTo>
                  <a:pt x="173" y="452"/>
                </a:lnTo>
                <a:lnTo>
                  <a:pt x="173" y="457"/>
                </a:lnTo>
                <a:lnTo>
                  <a:pt x="173" y="457"/>
                </a:lnTo>
                <a:lnTo>
                  <a:pt x="169" y="457"/>
                </a:lnTo>
                <a:lnTo>
                  <a:pt x="169" y="461"/>
                </a:lnTo>
                <a:lnTo>
                  <a:pt x="164" y="470"/>
                </a:lnTo>
                <a:lnTo>
                  <a:pt x="164" y="475"/>
                </a:lnTo>
                <a:lnTo>
                  <a:pt x="164" y="479"/>
                </a:lnTo>
                <a:lnTo>
                  <a:pt x="160" y="488"/>
                </a:lnTo>
                <a:lnTo>
                  <a:pt x="155" y="492"/>
                </a:lnTo>
                <a:lnTo>
                  <a:pt x="155" y="497"/>
                </a:lnTo>
                <a:lnTo>
                  <a:pt x="155" y="497"/>
                </a:lnTo>
                <a:lnTo>
                  <a:pt x="155" y="501"/>
                </a:lnTo>
                <a:lnTo>
                  <a:pt x="164" y="497"/>
                </a:lnTo>
                <a:lnTo>
                  <a:pt x="173" y="497"/>
                </a:lnTo>
                <a:lnTo>
                  <a:pt x="177" y="501"/>
                </a:lnTo>
                <a:lnTo>
                  <a:pt x="177" y="501"/>
                </a:lnTo>
                <a:lnTo>
                  <a:pt x="182" y="501"/>
                </a:lnTo>
                <a:lnTo>
                  <a:pt x="182" y="501"/>
                </a:lnTo>
                <a:lnTo>
                  <a:pt x="182" y="501"/>
                </a:lnTo>
                <a:lnTo>
                  <a:pt x="182" y="506"/>
                </a:lnTo>
                <a:lnTo>
                  <a:pt x="177" y="515"/>
                </a:lnTo>
                <a:lnTo>
                  <a:pt x="186" y="515"/>
                </a:lnTo>
                <a:lnTo>
                  <a:pt x="191" y="515"/>
                </a:lnTo>
                <a:lnTo>
                  <a:pt x="191" y="519"/>
                </a:lnTo>
                <a:lnTo>
                  <a:pt x="186" y="523"/>
                </a:lnTo>
                <a:lnTo>
                  <a:pt x="182" y="528"/>
                </a:lnTo>
                <a:lnTo>
                  <a:pt x="182" y="532"/>
                </a:lnTo>
                <a:lnTo>
                  <a:pt x="177" y="541"/>
                </a:lnTo>
                <a:lnTo>
                  <a:pt x="173" y="537"/>
                </a:lnTo>
                <a:lnTo>
                  <a:pt x="169" y="532"/>
                </a:lnTo>
                <a:lnTo>
                  <a:pt x="164" y="532"/>
                </a:lnTo>
                <a:lnTo>
                  <a:pt x="164" y="528"/>
                </a:lnTo>
                <a:lnTo>
                  <a:pt x="160" y="523"/>
                </a:lnTo>
                <a:lnTo>
                  <a:pt x="155" y="523"/>
                </a:lnTo>
                <a:lnTo>
                  <a:pt x="146" y="519"/>
                </a:lnTo>
                <a:lnTo>
                  <a:pt x="146" y="519"/>
                </a:lnTo>
                <a:lnTo>
                  <a:pt x="142" y="519"/>
                </a:lnTo>
                <a:lnTo>
                  <a:pt x="142" y="519"/>
                </a:lnTo>
                <a:lnTo>
                  <a:pt x="133" y="523"/>
                </a:lnTo>
                <a:lnTo>
                  <a:pt x="129" y="523"/>
                </a:lnTo>
                <a:lnTo>
                  <a:pt x="129" y="528"/>
                </a:lnTo>
                <a:lnTo>
                  <a:pt x="129" y="532"/>
                </a:lnTo>
                <a:lnTo>
                  <a:pt x="124" y="532"/>
                </a:lnTo>
                <a:lnTo>
                  <a:pt x="124" y="532"/>
                </a:lnTo>
                <a:lnTo>
                  <a:pt x="120" y="537"/>
                </a:lnTo>
                <a:lnTo>
                  <a:pt x="120" y="537"/>
                </a:lnTo>
                <a:lnTo>
                  <a:pt x="115" y="532"/>
                </a:lnTo>
                <a:lnTo>
                  <a:pt x="111" y="537"/>
                </a:lnTo>
                <a:lnTo>
                  <a:pt x="111" y="537"/>
                </a:lnTo>
                <a:lnTo>
                  <a:pt x="111" y="541"/>
                </a:lnTo>
                <a:lnTo>
                  <a:pt x="111" y="541"/>
                </a:lnTo>
                <a:lnTo>
                  <a:pt x="115" y="541"/>
                </a:lnTo>
                <a:lnTo>
                  <a:pt x="115" y="546"/>
                </a:lnTo>
                <a:lnTo>
                  <a:pt x="111" y="550"/>
                </a:lnTo>
                <a:lnTo>
                  <a:pt x="115" y="550"/>
                </a:lnTo>
                <a:lnTo>
                  <a:pt x="115" y="550"/>
                </a:lnTo>
                <a:lnTo>
                  <a:pt x="111" y="554"/>
                </a:lnTo>
                <a:lnTo>
                  <a:pt x="111" y="554"/>
                </a:lnTo>
                <a:lnTo>
                  <a:pt x="98" y="550"/>
                </a:lnTo>
                <a:lnTo>
                  <a:pt x="84" y="541"/>
                </a:lnTo>
                <a:lnTo>
                  <a:pt x="80" y="541"/>
                </a:lnTo>
                <a:lnTo>
                  <a:pt x="84" y="537"/>
                </a:lnTo>
                <a:lnTo>
                  <a:pt x="80" y="532"/>
                </a:lnTo>
                <a:lnTo>
                  <a:pt x="80" y="523"/>
                </a:lnTo>
                <a:lnTo>
                  <a:pt x="75" y="523"/>
                </a:lnTo>
                <a:lnTo>
                  <a:pt x="71" y="515"/>
                </a:lnTo>
                <a:lnTo>
                  <a:pt x="71" y="510"/>
                </a:lnTo>
                <a:lnTo>
                  <a:pt x="71" y="510"/>
                </a:lnTo>
                <a:lnTo>
                  <a:pt x="66" y="506"/>
                </a:lnTo>
                <a:lnTo>
                  <a:pt x="62" y="497"/>
                </a:lnTo>
                <a:lnTo>
                  <a:pt x="53" y="483"/>
                </a:lnTo>
                <a:lnTo>
                  <a:pt x="53" y="475"/>
                </a:lnTo>
                <a:lnTo>
                  <a:pt x="49" y="461"/>
                </a:lnTo>
                <a:lnTo>
                  <a:pt x="49" y="452"/>
                </a:lnTo>
                <a:lnTo>
                  <a:pt x="44" y="444"/>
                </a:lnTo>
                <a:lnTo>
                  <a:pt x="40" y="439"/>
                </a:lnTo>
                <a:lnTo>
                  <a:pt x="35" y="435"/>
                </a:lnTo>
                <a:lnTo>
                  <a:pt x="31" y="435"/>
                </a:lnTo>
                <a:lnTo>
                  <a:pt x="27" y="430"/>
                </a:lnTo>
                <a:lnTo>
                  <a:pt x="27" y="430"/>
                </a:lnTo>
                <a:lnTo>
                  <a:pt x="22" y="430"/>
                </a:lnTo>
                <a:lnTo>
                  <a:pt x="22" y="430"/>
                </a:lnTo>
                <a:lnTo>
                  <a:pt x="18" y="430"/>
                </a:lnTo>
                <a:lnTo>
                  <a:pt x="13" y="430"/>
                </a:lnTo>
                <a:lnTo>
                  <a:pt x="9" y="430"/>
                </a:lnTo>
                <a:lnTo>
                  <a:pt x="9" y="435"/>
                </a:lnTo>
                <a:lnTo>
                  <a:pt x="13" y="439"/>
                </a:lnTo>
                <a:lnTo>
                  <a:pt x="9" y="444"/>
                </a:lnTo>
                <a:lnTo>
                  <a:pt x="9" y="452"/>
                </a:lnTo>
                <a:lnTo>
                  <a:pt x="9" y="457"/>
                </a:lnTo>
                <a:lnTo>
                  <a:pt x="4" y="461"/>
                </a:lnTo>
                <a:lnTo>
                  <a:pt x="4" y="466"/>
                </a:lnTo>
                <a:lnTo>
                  <a:pt x="9" y="466"/>
                </a:lnTo>
                <a:lnTo>
                  <a:pt x="9" y="466"/>
                </a:lnTo>
                <a:lnTo>
                  <a:pt x="13" y="470"/>
                </a:lnTo>
                <a:lnTo>
                  <a:pt x="13" y="475"/>
                </a:lnTo>
                <a:lnTo>
                  <a:pt x="18" y="479"/>
                </a:lnTo>
                <a:lnTo>
                  <a:pt x="18" y="483"/>
                </a:lnTo>
                <a:lnTo>
                  <a:pt x="22" y="488"/>
                </a:lnTo>
                <a:lnTo>
                  <a:pt x="22" y="492"/>
                </a:lnTo>
                <a:lnTo>
                  <a:pt x="18" y="492"/>
                </a:lnTo>
                <a:lnTo>
                  <a:pt x="18" y="501"/>
                </a:lnTo>
                <a:lnTo>
                  <a:pt x="18" y="510"/>
                </a:lnTo>
                <a:lnTo>
                  <a:pt x="13" y="515"/>
                </a:lnTo>
                <a:lnTo>
                  <a:pt x="13" y="515"/>
                </a:lnTo>
                <a:lnTo>
                  <a:pt x="13" y="506"/>
                </a:lnTo>
                <a:lnTo>
                  <a:pt x="13" y="501"/>
                </a:lnTo>
                <a:lnTo>
                  <a:pt x="9" y="510"/>
                </a:lnTo>
                <a:lnTo>
                  <a:pt x="9" y="515"/>
                </a:lnTo>
                <a:lnTo>
                  <a:pt x="9" y="515"/>
                </a:lnTo>
                <a:lnTo>
                  <a:pt x="9" y="515"/>
                </a:lnTo>
                <a:lnTo>
                  <a:pt x="9" y="501"/>
                </a:lnTo>
                <a:lnTo>
                  <a:pt x="9" y="497"/>
                </a:lnTo>
                <a:lnTo>
                  <a:pt x="4" y="492"/>
                </a:lnTo>
                <a:lnTo>
                  <a:pt x="4" y="488"/>
                </a:lnTo>
                <a:lnTo>
                  <a:pt x="0" y="488"/>
                </a:lnTo>
                <a:lnTo>
                  <a:pt x="0" y="488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3" name="Freeform 1138">
            <a:extLst>
              <a:ext uri="{FF2B5EF4-FFF2-40B4-BE49-F238E27FC236}">
                <a16:creationId xmlns:a16="http://schemas.microsoft.com/office/drawing/2014/main" id="{5B8BF951-0F07-40EE-BE0B-CE94C1B24050}"/>
              </a:ext>
            </a:extLst>
          </p:cNvPr>
          <p:cNvSpPr>
            <a:spLocks/>
          </p:cNvSpPr>
          <p:nvPr/>
        </p:nvSpPr>
        <p:spPr bwMode="auto">
          <a:xfrm>
            <a:off x="5192323" y="2537486"/>
            <a:ext cx="487561" cy="494705"/>
          </a:xfrm>
          <a:custGeom>
            <a:avLst/>
            <a:gdLst>
              <a:gd name="T0" fmla="*/ 4 w 546"/>
              <a:gd name="T1" fmla="*/ 408 h 554"/>
              <a:gd name="T2" fmla="*/ 53 w 546"/>
              <a:gd name="T3" fmla="*/ 288 h 554"/>
              <a:gd name="T4" fmla="*/ 102 w 546"/>
              <a:gd name="T5" fmla="*/ 218 h 554"/>
              <a:gd name="T6" fmla="*/ 169 w 546"/>
              <a:gd name="T7" fmla="*/ 129 h 554"/>
              <a:gd name="T8" fmla="*/ 231 w 546"/>
              <a:gd name="T9" fmla="*/ 40 h 554"/>
              <a:gd name="T10" fmla="*/ 240 w 546"/>
              <a:gd name="T11" fmla="*/ 40 h 554"/>
              <a:gd name="T12" fmla="*/ 248 w 546"/>
              <a:gd name="T13" fmla="*/ 36 h 554"/>
              <a:gd name="T14" fmla="*/ 315 w 546"/>
              <a:gd name="T15" fmla="*/ 62 h 554"/>
              <a:gd name="T16" fmla="*/ 457 w 546"/>
              <a:gd name="T17" fmla="*/ 5 h 554"/>
              <a:gd name="T18" fmla="*/ 506 w 546"/>
              <a:gd name="T19" fmla="*/ 0 h 554"/>
              <a:gd name="T20" fmla="*/ 524 w 546"/>
              <a:gd name="T21" fmla="*/ 85 h 554"/>
              <a:gd name="T22" fmla="*/ 541 w 546"/>
              <a:gd name="T23" fmla="*/ 129 h 554"/>
              <a:gd name="T24" fmla="*/ 524 w 546"/>
              <a:gd name="T25" fmla="*/ 155 h 554"/>
              <a:gd name="T26" fmla="*/ 501 w 546"/>
              <a:gd name="T27" fmla="*/ 169 h 554"/>
              <a:gd name="T28" fmla="*/ 466 w 546"/>
              <a:gd name="T29" fmla="*/ 169 h 554"/>
              <a:gd name="T30" fmla="*/ 435 w 546"/>
              <a:gd name="T31" fmla="*/ 186 h 554"/>
              <a:gd name="T32" fmla="*/ 422 w 546"/>
              <a:gd name="T33" fmla="*/ 200 h 554"/>
              <a:gd name="T34" fmla="*/ 395 w 546"/>
              <a:gd name="T35" fmla="*/ 191 h 554"/>
              <a:gd name="T36" fmla="*/ 382 w 546"/>
              <a:gd name="T37" fmla="*/ 186 h 554"/>
              <a:gd name="T38" fmla="*/ 386 w 546"/>
              <a:gd name="T39" fmla="*/ 200 h 554"/>
              <a:gd name="T40" fmla="*/ 377 w 546"/>
              <a:gd name="T41" fmla="*/ 213 h 554"/>
              <a:gd name="T42" fmla="*/ 359 w 546"/>
              <a:gd name="T43" fmla="*/ 222 h 554"/>
              <a:gd name="T44" fmla="*/ 351 w 546"/>
              <a:gd name="T45" fmla="*/ 235 h 554"/>
              <a:gd name="T46" fmla="*/ 315 w 546"/>
              <a:gd name="T47" fmla="*/ 235 h 554"/>
              <a:gd name="T48" fmla="*/ 297 w 546"/>
              <a:gd name="T49" fmla="*/ 231 h 554"/>
              <a:gd name="T50" fmla="*/ 280 w 546"/>
              <a:gd name="T51" fmla="*/ 240 h 554"/>
              <a:gd name="T52" fmla="*/ 271 w 546"/>
              <a:gd name="T53" fmla="*/ 257 h 554"/>
              <a:gd name="T54" fmla="*/ 266 w 546"/>
              <a:gd name="T55" fmla="*/ 271 h 554"/>
              <a:gd name="T56" fmla="*/ 253 w 546"/>
              <a:gd name="T57" fmla="*/ 306 h 554"/>
              <a:gd name="T58" fmla="*/ 244 w 546"/>
              <a:gd name="T59" fmla="*/ 350 h 554"/>
              <a:gd name="T60" fmla="*/ 222 w 546"/>
              <a:gd name="T61" fmla="*/ 382 h 554"/>
              <a:gd name="T62" fmla="*/ 195 w 546"/>
              <a:gd name="T63" fmla="*/ 390 h 554"/>
              <a:gd name="T64" fmla="*/ 169 w 546"/>
              <a:gd name="T65" fmla="*/ 408 h 554"/>
              <a:gd name="T66" fmla="*/ 151 w 546"/>
              <a:gd name="T67" fmla="*/ 430 h 554"/>
              <a:gd name="T68" fmla="*/ 173 w 546"/>
              <a:gd name="T69" fmla="*/ 452 h 554"/>
              <a:gd name="T70" fmla="*/ 169 w 546"/>
              <a:gd name="T71" fmla="*/ 461 h 554"/>
              <a:gd name="T72" fmla="*/ 155 w 546"/>
              <a:gd name="T73" fmla="*/ 492 h 554"/>
              <a:gd name="T74" fmla="*/ 173 w 546"/>
              <a:gd name="T75" fmla="*/ 497 h 554"/>
              <a:gd name="T76" fmla="*/ 182 w 546"/>
              <a:gd name="T77" fmla="*/ 501 h 554"/>
              <a:gd name="T78" fmla="*/ 191 w 546"/>
              <a:gd name="T79" fmla="*/ 519 h 554"/>
              <a:gd name="T80" fmla="*/ 173 w 546"/>
              <a:gd name="T81" fmla="*/ 537 h 554"/>
              <a:gd name="T82" fmla="*/ 155 w 546"/>
              <a:gd name="T83" fmla="*/ 523 h 554"/>
              <a:gd name="T84" fmla="*/ 133 w 546"/>
              <a:gd name="T85" fmla="*/ 523 h 554"/>
              <a:gd name="T86" fmla="*/ 124 w 546"/>
              <a:gd name="T87" fmla="*/ 532 h 554"/>
              <a:gd name="T88" fmla="*/ 111 w 546"/>
              <a:gd name="T89" fmla="*/ 537 h 554"/>
              <a:gd name="T90" fmla="*/ 111 w 546"/>
              <a:gd name="T91" fmla="*/ 550 h 554"/>
              <a:gd name="T92" fmla="*/ 98 w 546"/>
              <a:gd name="T93" fmla="*/ 550 h 554"/>
              <a:gd name="T94" fmla="*/ 80 w 546"/>
              <a:gd name="T95" fmla="*/ 523 h 554"/>
              <a:gd name="T96" fmla="*/ 66 w 546"/>
              <a:gd name="T97" fmla="*/ 506 h 554"/>
              <a:gd name="T98" fmla="*/ 49 w 546"/>
              <a:gd name="T99" fmla="*/ 452 h 554"/>
              <a:gd name="T100" fmla="*/ 27 w 546"/>
              <a:gd name="T101" fmla="*/ 430 h 554"/>
              <a:gd name="T102" fmla="*/ 13 w 546"/>
              <a:gd name="T103" fmla="*/ 430 h 554"/>
              <a:gd name="T104" fmla="*/ 9 w 546"/>
              <a:gd name="T105" fmla="*/ 452 h 554"/>
              <a:gd name="T106" fmla="*/ 9 w 546"/>
              <a:gd name="T107" fmla="*/ 466 h 554"/>
              <a:gd name="T108" fmla="*/ 22 w 546"/>
              <a:gd name="T109" fmla="*/ 488 h 554"/>
              <a:gd name="T110" fmla="*/ 13 w 546"/>
              <a:gd name="T111" fmla="*/ 515 h 554"/>
              <a:gd name="T112" fmla="*/ 9 w 546"/>
              <a:gd name="T113" fmla="*/ 515 h 554"/>
              <a:gd name="T114" fmla="*/ 4 w 546"/>
              <a:gd name="T115" fmla="*/ 49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6" h="554">
                <a:moveTo>
                  <a:pt x="0" y="488"/>
                </a:moveTo>
                <a:lnTo>
                  <a:pt x="0" y="466"/>
                </a:lnTo>
                <a:lnTo>
                  <a:pt x="0" y="448"/>
                </a:lnTo>
                <a:lnTo>
                  <a:pt x="4" y="426"/>
                </a:lnTo>
                <a:lnTo>
                  <a:pt x="4" y="408"/>
                </a:lnTo>
                <a:lnTo>
                  <a:pt x="18" y="377"/>
                </a:lnTo>
                <a:lnTo>
                  <a:pt x="22" y="355"/>
                </a:lnTo>
                <a:lnTo>
                  <a:pt x="40" y="319"/>
                </a:lnTo>
                <a:lnTo>
                  <a:pt x="49" y="306"/>
                </a:lnTo>
                <a:lnTo>
                  <a:pt x="53" y="288"/>
                </a:lnTo>
                <a:lnTo>
                  <a:pt x="75" y="253"/>
                </a:lnTo>
                <a:lnTo>
                  <a:pt x="89" y="226"/>
                </a:lnTo>
                <a:lnTo>
                  <a:pt x="89" y="222"/>
                </a:lnTo>
                <a:lnTo>
                  <a:pt x="93" y="222"/>
                </a:lnTo>
                <a:lnTo>
                  <a:pt x="102" y="218"/>
                </a:lnTo>
                <a:lnTo>
                  <a:pt x="120" y="191"/>
                </a:lnTo>
                <a:lnTo>
                  <a:pt x="129" y="178"/>
                </a:lnTo>
                <a:lnTo>
                  <a:pt x="133" y="169"/>
                </a:lnTo>
                <a:lnTo>
                  <a:pt x="164" y="129"/>
                </a:lnTo>
                <a:lnTo>
                  <a:pt x="169" y="129"/>
                </a:lnTo>
                <a:lnTo>
                  <a:pt x="173" y="124"/>
                </a:lnTo>
                <a:lnTo>
                  <a:pt x="191" y="107"/>
                </a:lnTo>
                <a:lnTo>
                  <a:pt x="204" y="85"/>
                </a:lnTo>
                <a:lnTo>
                  <a:pt x="231" y="45"/>
                </a:lnTo>
                <a:lnTo>
                  <a:pt x="231" y="40"/>
                </a:lnTo>
                <a:lnTo>
                  <a:pt x="231" y="40"/>
                </a:lnTo>
                <a:lnTo>
                  <a:pt x="235" y="40"/>
                </a:lnTo>
                <a:lnTo>
                  <a:pt x="235" y="40"/>
                </a:lnTo>
                <a:lnTo>
                  <a:pt x="235" y="40"/>
                </a:lnTo>
                <a:lnTo>
                  <a:pt x="240" y="40"/>
                </a:lnTo>
                <a:lnTo>
                  <a:pt x="235" y="36"/>
                </a:lnTo>
                <a:lnTo>
                  <a:pt x="240" y="36"/>
                </a:lnTo>
                <a:lnTo>
                  <a:pt x="240" y="40"/>
                </a:lnTo>
                <a:lnTo>
                  <a:pt x="248" y="36"/>
                </a:lnTo>
                <a:lnTo>
                  <a:pt x="248" y="36"/>
                </a:lnTo>
                <a:lnTo>
                  <a:pt x="253" y="36"/>
                </a:lnTo>
                <a:lnTo>
                  <a:pt x="271" y="45"/>
                </a:lnTo>
                <a:lnTo>
                  <a:pt x="297" y="53"/>
                </a:lnTo>
                <a:lnTo>
                  <a:pt x="315" y="62"/>
                </a:lnTo>
                <a:lnTo>
                  <a:pt x="315" y="62"/>
                </a:lnTo>
                <a:lnTo>
                  <a:pt x="351" y="62"/>
                </a:lnTo>
                <a:lnTo>
                  <a:pt x="373" y="58"/>
                </a:lnTo>
                <a:lnTo>
                  <a:pt x="417" y="40"/>
                </a:lnTo>
                <a:lnTo>
                  <a:pt x="430" y="27"/>
                </a:lnTo>
                <a:lnTo>
                  <a:pt x="457" y="5"/>
                </a:lnTo>
                <a:lnTo>
                  <a:pt x="475" y="0"/>
                </a:lnTo>
                <a:lnTo>
                  <a:pt x="484" y="5"/>
                </a:lnTo>
                <a:lnTo>
                  <a:pt x="493" y="5"/>
                </a:lnTo>
                <a:lnTo>
                  <a:pt x="501" y="0"/>
                </a:lnTo>
                <a:lnTo>
                  <a:pt x="506" y="0"/>
                </a:lnTo>
                <a:lnTo>
                  <a:pt x="515" y="5"/>
                </a:lnTo>
                <a:lnTo>
                  <a:pt x="510" y="36"/>
                </a:lnTo>
                <a:lnTo>
                  <a:pt x="519" y="49"/>
                </a:lnTo>
                <a:lnTo>
                  <a:pt x="524" y="71"/>
                </a:lnTo>
                <a:lnTo>
                  <a:pt x="524" y="85"/>
                </a:lnTo>
                <a:lnTo>
                  <a:pt x="524" y="102"/>
                </a:lnTo>
                <a:lnTo>
                  <a:pt x="528" y="111"/>
                </a:lnTo>
                <a:lnTo>
                  <a:pt x="528" y="116"/>
                </a:lnTo>
                <a:lnTo>
                  <a:pt x="537" y="116"/>
                </a:lnTo>
                <a:lnTo>
                  <a:pt x="541" y="129"/>
                </a:lnTo>
                <a:lnTo>
                  <a:pt x="546" y="133"/>
                </a:lnTo>
                <a:lnTo>
                  <a:pt x="546" y="142"/>
                </a:lnTo>
                <a:lnTo>
                  <a:pt x="546" y="147"/>
                </a:lnTo>
                <a:lnTo>
                  <a:pt x="524" y="155"/>
                </a:lnTo>
                <a:lnTo>
                  <a:pt x="524" y="155"/>
                </a:lnTo>
                <a:lnTo>
                  <a:pt x="528" y="155"/>
                </a:lnTo>
                <a:lnTo>
                  <a:pt x="510" y="169"/>
                </a:lnTo>
                <a:lnTo>
                  <a:pt x="506" y="173"/>
                </a:lnTo>
                <a:lnTo>
                  <a:pt x="506" y="173"/>
                </a:lnTo>
                <a:lnTo>
                  <a:pt x="501" y="169"/>
                </a:lnTo>
                <a:lnTo>
                  <a:pt x="501" y="160"/>
                </a:lnTo>
                <a:lnTo>
                  <a:pt x="501" y="160"/>
                </a:lnTo>
                <a:lnTo>
                  <a:pt x="493" y="155"/>
                </a:lnTo>
                <a:lnTo>
                  <a:pt x="470" y="164"/>
                </a:lnTo>
                <a:lnTo>
                  <a:pt x="466" y="169"/>
                </a:lnTo>
                <a:lnTo>
                  <a:pt x="461" y="173"/>
                </a:lnTo>
                <a:lnTo>
                  <a:pt x="457" y="173"/>
                </a:lnTo>
                <a:lnTo>
                  <a:pt x="448" y="173"/>
                </a:lnTo>
                <a:lnTo>
                  <a:pt x="439" y="182"/>
                </a:lnTo>
                <a:lnTo>
                  <a:pt x="435" y="186"/>
                </a:lnTo>
                <a:lnTo>
                  <a:pt x="430" y="195"/>
                </a:lnTo>
                <a:lnTo>
                  <a:pt x="430" y="200"/>
                </a:lnTo>
                <a:lnTo>
                  <a:pt x="430" y="200"/>
                </a:lnTo>
                <a:lnTo>
                  <a:pt x="426" y="200"/>
                </a:lnTo>
                <a:lnTo>
                  <a:pt x="422" y="200"/>
                </a:lnTo>
                <a:lnTo>
                  <a:pt x="417" y="195"/>
                </a:lnTo>
                <a:lnTo>
                  <a:pt x="417" y="191"/>
                </a:lnTo>
                <a:lnTo>
                  <a:pt x="399" y="186"/>
                </a:lnTo>
                <a:lnTo>
                  <a:pt x="399" y="186"/>
                </a:lnTo>
                <a:lnTo>
                  <a:pt x="395" y="191"/>
                </a:lnTo>
                <a:lnTo>
                  <a:pt x="395" y="186"/>
                </a:lnTo>
                <a:lnTo>
                  <a:pt x="395" y="186"/>
                </a:lnTo>
                <a:lnTo>
                  <a:pt x="386" y="186"/>
                </a:lnTo>
                <a:lnTo>
                  <a:pt x="386" y="186"/>
                </a:lnTo>
                <a:lnTo>
                  <a:pt x="382" y="186"/>
                </a:lnTo>
                <a:lnTo>
                  <a:pt x="377" y="191"/>
                </a:lnTo>
                <a:lnTo>
                  <a:pt x="377" y="195"/>
                </a:lnTo>
                <a:lnTo>
                  <a:pt x="377" y="195"/>
                </a:lnTo>
                <a:lnTo>
                  <a:pt x="386" y="200"/>
                </a:lnTo>
                <a:lnTo>
                  <a:pt x="386" y="200"/>
                </a:lnTo>
                <a:lnTo>
                  <a:pt x="390" y="204"/>
                </a:lnTo>
                <a:lnTo>
                  <a:pt x="386" y="204"/>
                </a:lnTo>
                <a:lnTo>
                  <a:pt x="382" y="209"/>
                </a:lnTo>
                <a:lnTo>
                  <a:pt x="382" y="213"/>
                </a:lnTo>
                <a:lnTo>
                  <a:pt x="377" y="213"/>
                </a:lnTo>
                <a:lnTo>
                  <a:pt x="377" y="218"/>
                </a:lnTo>
                <a:lnTo>
                  <a:pt x="377" y="218"/>
                </a:lnTo>
                <a:lnTo>
                  <a:pt x="373" y="222"/>
                </a:lnTo>
                <a:lnTo>
                  <a:pt x="359" y="222"/>
                </a:lnTo>
                <a:lnTo>
                  <a:pt x="359" y="222"/>
                </a:lnTo>
                <a:lnTo>
                  <a:pt x="355" y="226"/>
                </a:lnTo>
                <a:lnTo>
                  <a:pt x="355" y="226"/>
                </a:lnTo>
                <a:lnTo>
                  <a:pt x="355" y="231"/>
                </a:lnTo>
                <a:lnTo>
                  <a:pt x="351" y="235"/>
                </a:lnTo>
                <a:lnTo>
                  <a:pt x="351" y="235"/>
                </a:lnTo>
                <a:lnTo>
                  <a:pt x="346" y="235"/>
                </a:lnTo>
                <a:lnTo>
                  <a:pt x="337" y="244"/>
                </a:lnTo>
                <a:lnTo>
                  <a:pt x="333" y="244"/>
                </a:lnTo>
                <a:lnTo>
                  <a:pt x="319" y="235"/>
                </a:lnTo>
                <a:lnTo>
                  <a:pt x="315" y="235"/>
                </a:lnTo>
                <a:lnTo>
                  <a:pt x="311" y="235"/>
                </a:lnTo>
                <a:lnTo>
                  <a:pt x="302" y="235"/>
                </a:lnTo>
                <a:lnTo>
                  <a:pt x="302" y="235"/>
                </a:lnTo>
                <a:lnTo>
                  <a:pt x="297" y="231"/>
                </a:lnTo>
                <a:lnTo>
                  <a:pt x="297" y="231"/>
                </a:lnTo>
                <a:lnTo>
                  <a:pt x="293" y="235"/>
                </a:lnTo>
                <a:lnTo>
                  <a:pt x="293" y="235"/>
                </a:lnTo>
                <a:lnTo>
                  <a:pt x="284" y="235"/>
                </a:lnTo>
                <a:lnTo>
                  <a:pt x="280" y="235"/>
                </a:lnTo>
                <a:lnTo>
                  <a:pt x="280" y="240"/>
                </a:lnTo>
                <a:lnTo>
                  <a:pt x="275" y="240"/>
                </a:lnTo>
                <a:lnTo>
                  <a:pt x="271" y="244"/>
                </a:lnTo>
                <a:lnTo>
                  <a:pt x="271" y="249"/>
                </a:lnTo>
                <a:lnTo>
                  <a:pt x="271" y="257"/>
                </a:lnTo>
                <a:lnTo>
                  <a:pt x="271" y="257"/>
                </a:lnTo>
                <a:lnTo>
                  <a:pt x="275" y="262"/>
                </a:lnTo>
                <a:lnTo>
                  <a:pt x="275" y="266"/>
                </a:lnTo>
                <a:lnTo>
                  <a:pt x="271" y="266"/>
                </a:lnTo>
                <a:lnTo>
                  <a:pt x="271" y="271"/>
                </a:lnTo>
                <a:lnTo>
                  <a:pt x="266" y="271"/>
                </a:lnTo>
                <a:lnTo>
                  <a:pt x="266" y="275"/>
                </a:lnTo>
                <a:lnTo>
                  <a:pt x="262" y="280"/>
                </a:lnTo>
                <a:lnTo>
                  <a:pt x="262" y="284"/>
                </a:lnTo>
                <a:lnTo>
                  <a:pt x="253" y="302"/>
                </a:lnTo>
                <a:lnTo>
                  <a:pt x="253" y="306"/>
                </a:lnTo>
                <a:lnTo>
                  <a:pt x="253" y="315"/>
                </a:lnTo>
                <a:lnTo>
                  <a:pt x="253" y="324"/>
                </a:lnTo>
                <a:lnTo>
                  <a:pt x="253" y="328"/>
                </a:lnTo>
                <a:lnTo>
                  <a:pt x="253" y="337"/>
                </a:lnTo>
                <a:lnTo>
                  <a:pt x="244" y="350"/>
                </a:lnTo>
                <a:lnTo>
                  <a:pt x="240" y="350"/>
                </a:lnTo>
                <a:lnTo>
                  <a:pt x="244" y="350"/>
                </a:lnTo>
                <a:lnTo>
                  <a:pt x="244" y="355"/>
                </a:lnTo>
                <a:lnTo>
                  <a:pt x="226" y="373"/>
                </a:lnTo>
                <a:lnTo>
                  <a:pt x="222" y="382"/>
                </a:lnTo>
                <a:lnTo>
                  <a:pt x="217" y="386"/>
                </a:lnTo>
                <a:lnTo>
                  <a:pt x="209" y="386"/>
                </a:lnTo>
                <a:lnTo>
                  <a:pt x="200" y="386"/>
                </a:lnTo>
                <a:lnTo>
                  <a:pt x="195" y="386"/>
                </a:lnTo>
                <a:lnTo>
                  <a:pt x="195" y="390"/>
                </a:lnTo>
                <a:lnTo>
                  <a:pt x="195" y="395"/>
                </a:lnTo>
                <a:lnTo>
                  <a:pt x="191" y="399"/>
                </a:lnTo>
                <a:lnTo>
                  <a:pt x="186" y="395"/>
                </a:lnTo>
                <a:lnTo>
                  <a:pt x="177" y="404"/>
                </a:lnTo>
                <a:lnTo>
                  <a:pt x="169" y="408"/>
                </a:lnTo>
                <a:lnTo>
                  <a:pt x="164" y="408"/>
                </a:lnTo>
                <a:lnTo>
                  <a:pt x="160" y="417"/>
                </a:lnTo>
                <a:lnTo>
                  <a:pt x="155" y="421"/>
                </a:lnTo>
                <a:lnTo>
                  <a:pt x="155" y="426"/>
                </a:lnTo>
                <a:lnTo>
                  <a:pt x="151" y="430"/>
                </a:lnTo>
                <a:lnTo>
                  <a:pt x="155" y="435"/>
                </a:lnTo>
                <a:lnTo>
                  <a:pt x="155" y="439"/>
                </a:lnTo>
                <a:lnTo>
                  <a:pt x="164" y="444"/>
                </a:lnTo>
                <a:lnTo>
                  <a:pt x="164" y="444"/>
                </a:lnTo>
                <a:lnTo>
                  <a:pt x="173" y="452"/>
                </a:lnTo>
                <a:lnTo>
                  <a:pt x="173" y="452"/>
                </a:lnTo>
                <a:lnTo>
                  <a:pt x="173" y="457"/>
                </a:lnTo>
                <a:lnTo>
                  <a:pt x="173" y="457"/>
                </a:lnTo>
                <a:lnTo>
                  <a:pt x="169" y="457"/>
                </a:lnTo>
                <a:lnTo>
                  <a:pt x="169" y="461"/>
                </a:lnTo>
                <a:lnTo>
                  <a:pt x="164" y="470"/>
                </a:lnTo>
                <a:lnTo>
                  <a:pt x="164" y="475"/>
                </a:lnTo>
                <a:lnTo>
                  <a:pt x="164" y="479"/>
                </a:lnTo>
                <a:lnTo>
                  <a:pt x="160" y="488"/>
                </a:lnTo>
                <a:lnTo>
                  <a:pt x="155" y="492"/>
                </a:lnTo>
                <a:lnTo>
                  <a:pt x="155" y="497"/>
                </a:lnTo>
                <a:lnTo>
                  <a:pt x="155" y="497"/>
                </a:lnTo>
                <a:lnTo>
                  <a:pt x="155" y="501"/>
                </a:lnTo>
                <a:lnTo>
                  <a:pt x="164" y="497"/>
                </a:lnTo>
                <a:lnTo>
                  <a:pt x="173" y="497"/>
                </a:lnTo>
                <a:lnTo>
                  <a:pt x="177" y="501"/>
                </a:lnTo>
                <a:lnTo>
                  <a:pt x="177" y="501"/>
                </a:lnTo>
                <a:lnTo>
                  <a:pt x="182" y="501"/>
                </a:lnTo>
                <a:lnTo>
                  <a:pt x="182" y="501"/>
                </a:lnTo>
                <a:lnTo>
                  <a:pt x="182" y="501"/>
                </a:lnTo>
                <a:lnTo>
                  <a:pt x="182" y="506"/>
                </a:lnTo>
                <a:lnTo>
                  <a:pt x="177" y="515"/>
                </a:lnTo>
                <a:lnTo>
                  <a:pt x="186" y="515"/>
                </a:lnTo>
                <a:lnTo>
                  <a:pt x="191" y="515"/>
                </a:lnTo>
                <a:lnTo>
                  <a:pt x="191" y="519"/>
                </a:lnTo>
                <a:lnTo>
                  <a:pt x="186" y="523"/>
                </a:lnTo>
                <a:lnTo>
                  <a:pt x="182" y="528"/>
                </a:lnTo>
                <a:lnTo>
                  <a:pt x="182" y="532"/>
                </a:lnTo>
                <a:lnTo>
                  <a:pt x="177" y="541"/>
                </a:lnTo>
                <a:lnTo>
                  <a:pt x="173" y="537"/>
                </a:lnTo>
                <a:lnTo>
                  <a:pt x="169" y="532"/>
                </a:lnTo>
                <a:lnTo>
                  <a:pt x="164" y="532"/>
                </a:lnTo>
                <a:lnTo>
                  <a:pt x="164" y="528"/>
                </a:lnTo>
                <a:lnTo>
                  <a:pt x="160" y="523"/>
                </a:lnTo>
                <a:lnTo>
                  <a:pt x="155" y="523"/>
                </a:lnTo>
                <a:lnTo>
                  <a:pt x="146" y="519"/>
                </a:lnTo>
                <a:lnTo>
                  <a:pt x="146" y="519"/>
                </a:lnTo>
                <a:lnTo>
                  <a:pt x="142" y="519"/>
                </a:lnTo>
                <a:lnTo>
                  <a:pt x="142" y="519"/>
                </a:lnTo>
                <a:lnTo>
                  <a:pt x="133" y="523"/>
                </a:lnTo>
                <a:lnTo>
                  <a:pt x="129" y="523"/>
                </a:lnTo>
                <a:lnTo>
                  <a:pt x="129" y="528"/>
                </a:lnTo>
                <a:lnTo>
                  <a:pt x="129" y="532"/>
                </a:lnTo>
                <a:lnTo>
                  <a:pt x="124" y="532"/>
                </a:lnTo>
                <a:lnTo>
                  <a:pt x="124" y="532"/>
                </a:lnTo>
                <a:lnTo>
                  <a:pt x="120" y="537"/>
                </a:lnTo>
                <a:lnTo>
                  <a:pt x="120" y="537"/>
                </a:lnTo>
                <a:lnTo>
                  <a:pt x="115" y="532"/>
                </a:lnTo>
                <a:lnTo>
                  <a:pt x="111" y="537"/>
                </a:lnTo>
                <a:lnTo>
                  <a:pt x="111" y="537"/>
                </a:lnTo>
                <a:lnTo>
                  <a:pt x="111" y="541"/>
                </a:lnTo>
                <a:lnTo>
                  <a:pt x="111" y="541"/>
                </a:lnTo>
                <a:lnTo>
                  <a:pt x="115" y="541"/>
                </a:lnTo>
                <a:lnTo>
                  <a:pt x="115" y="546"/>
                </a:lnTo>
                <a:lnTo>
                  <a:pt x="111" y="550"/>
                </a:lnTo>
                <a:lnTo>
                  <a:pt x="115" y="550"/>
                </a:lnTo>
                <a:lnTo>
                  <a:pt x="115" y="550"/>
                </a:lnTo>
                <a:lnTo>
                  <a:pt x="111" y="554"/>
                </a:lnTo>
                <a:lnTo>
                  <a:pt x="111" y="554"/>
                </a:lnTo>
                <a:lnTo>
                  <a:pt x="98" y="550"/>
                </a:lnTo>
                <a:lnTo>
                  <a:pt x="84" y="541"/>
                </a:lnTo>
                <a:lnTo>
                  <a:pt x="80" y="541"/>
                </a:lnTo>
                <a:lnTo>
                  <a:pt x="84" y="537"/>
                </a:lnTo>
                <a:lnTo>
                  <a:pt x="80" y="532"/>
                </a:lnTo>
                <a:lnTo>
                  <a:pt x="80" y="523"/>
                </a:lnTo>
                <a:lnTo>
                  <a:pt x="75" y="523"/>
                </a:lnTo>
                <a:lnTo>
                  <a:pt x="71" y="515"/>
                </a:lnTo>
                <a:lnTo>
                  <a:pt x="71" y="510"/>
                </a:lnTo>
                <a:lnTo>
                  <a:pt x="71" y="510"/>
                </a:lnTo>
                <a:lnTo>
                  <a:pt x="66" y="506"/>
                </a:lnTo>
                <a:lnTo>
                  <a:pt x="62" y="497"/>
                </a:lnTo>
                <a:lnTo>
                  <a:pt x="53" y="483"/>
                </a:lnTo>
                <a:lnTo>
                  <a:pt x="53" y="475"/>
                </a:lnTo>
                <a:lnTo>
                  <a:pt x="49" y="461"/>
                </a:lnTo>
                <a:lnTo>
                  <a:pt x="49" y="452"/>
                </a:lnTo>
                <a:lnTo>
                  <a:pt x="44" y="444"/>
                </a:lnTo>
                <a:lnTo>
                  <a:pt x="40" y="439"/>
                </a:lnTo>
                <a:lnTo>
                  <a:pt x="35" y="435"/>
                </a:lnTo>
                <a:lnTo>
                  <a:pt x="31" y="435"/>
                </a:lnTo>
                <a:lnTo>
                  <a:pt x="27" y="430"/>
                </a:lnTo>
                <a:lnTo>
                  <a:pt x="27" y="430"/>
                </a:lnTo>
                <a:lnTo>
                  <a:pt x="22" y="430"/>
                </a:lnTo>
                <a:lnTo>
                  <a:pt x="22" y="430"/>
                </a:lnTo>
                <a:lnTo>
                  <a:pt x="18" y="430"/>
                </a:lnTo>
                <a:lnTo>
                  <a:pt x="13" y="430"/>
                </a:lnTo>
                <a:lnTo>
                  <a:pt x="9" y="430"/>
                </a:lnTo>
                <a:lnTo>
                  <a:pt x="9" y="435"/>
                </a:lnTo>
                <a:lnTo>
                  <a:pt x="13" y="439"/>
                </a:lnTo>
                <a:lnTo>
                  <a:pt x="9" y="444"/>
                </a:lnTo>
                <a:lnTo>
                  <a:pt x="9" y="452"/>
                </a:lnTo>
                <a:lnTo>
                  <a:pt x="9" y="457"/>
                </a:lnTo>
                <a:lnTo>
                  <a:pt x="4" y="461"/>
                </a:lnTo>
                <a:lnTo>
                  <a:pt x="4" y="466"/>
                </a:lnTo>
                <a:lnTo>
                  <a:pt x="9" y="466"/>
                </a:lnTo>
                <a:lnTo>
                  <a:pt x="9" y="466"/>
                </a:lnTo>
                <a:lnTo>
                  <a:pt x="13" y="470"/>
                </a:lnTo>
                <a:lnTo>
                  <a:pt x="13" y="475"/>
                </a:lnTo>
                <a:lnTo>
                  <a:pt x="18" y="479"/>
                </a:lnTo>
                <a:lnTo>
                  <a:pt x="18" y="483"/>
                </a:lnTo>
                <a:lnTo>
                  <a:pt x="22" y="488"/>
                </a:lnTo>
                <a:lnTo>
                  <a:pt x="22" y="492"/>
                </a:lnTo>
                <a:lnTo>
                  <a:pt x="18" y="492"/>
                </a:lnTo>
                <a:lnTo>
                  <a:pt x="18" y="501"/>
                </a:lnTo>
                <a:lnTo>
                  <a:pt x="18" y="510"/>
                </a:lnTo>
                <a:lnTo>
                  <a:pt x="13" y="515"/>
                </a:lnTo>
                <a:lnTo>
                  <a:pt x="13" y="515"/>
                </a:lnTo>
                <a:lnTo>
                  <a:pt x="13" y="506"/>
                </a:lnTo>
                <a:lnTo>
                  <a:pt x="13" y="501"/>
                </a:lnTo>
                <a:lnTo>
                  <a:pt x="9" y="510"/>
                </a:lnTo>
                <a:lnTo>
                  <a:pt x="9" y="515"/>
                </a:lnTo>
                <a:lnTo>
                  <a:pt x="9" y="515"/>
                </a:lnTo>
                <a:lnTo>
                  <a:pt x="9" y="515"/>
                </a:lnTo>
                <a:lnTo>
                  <a:pt x="9" y="501"/>
                </a:lnTo>
                <a:lnTo>
                  <a:pt x="9" y="497"/>
                </a:lnTo>
                <a:lnTo>
                  <a:pt x="4" y="492"/>
                </a:lnTo>
                <a:lnTo>
                  <a:pt x="4" y="488"/>
                </a:lnTo>
                <a:lnTo>
                  <a:pt x="0" y="488"/>
                </a:lnTo>
                <a:lnTo>
                  <a:pt x="0" y="488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4" name="Freeform 1139">
            <a:extLst>
              <a:ext uri="{FF2B5EF4-FFF2-40B4-BE49-F238E27FC236}">
                <a16:creationId xmlns:a16="http://schemas.microsoft.com/office/drawing/2014/main" id="{591F688A-E2AA-435F-AC47-5D9DD3EBA847}"/>
              </a:ext>
            </a:extLst>
          </p:cNvPr>
          <p:cNvSpPr>
            <a:spLocks/>
          </p:cNvSpPr>
          <p:nvPr/>
        </p:nvSpPr>
        <p:spPr bwMode="auto">
          <a:xfrm>
            <a:off x="5901340" y="2830380"/>
            <a:ext cx="464344" cy="317004"/>
          </a:xfrm>
          <a:custGeom>
            <a:avLst/>
            <a:gdLst>
              <a:gd name="T0" fmla="*/ 475 w 520"/>
              <a:gd name="T1" fmla="*/ 36 h 355"/>
              <a:gd name="T2" fmla="*/ 480 w 520"/>
              <a:gd name="T3" fmla="*/ 67 h 355"/>
              <a:gd name="T4" fmla="*/ 520 w 520"/>
              <a:gd name="T5" fmla="*/ 151 h 355"/>
              <a:gd name="T6" fmla="*/ 506 w 520"/>
              <a:gd name="T7" fmla="*/ 173 h 355"/>
              <a:gd name="T8" fmla="*/ 462 w 520"/>
              <a:gd name="T9" fmla="*/ 164 h 355"/>
              <a:gd name="T10" fmla="*/ 440 w 520"/>
              <a:gd name="T11" fmla="*/ 164 h 355"/>
              <a:gd name="T12" fmla="*/ 413 w 520"/>
              <a:gd name="T13" fmla="*/ 173 h 355"/>
              <a:gd name="T14" fmla="*/ 400 w 520"/>
              <a:gd name="T15" fmla="*/ 160 h 355"/>
              <a:gd name="T16" fmla="*/ 373 w 520"/>
              <a:gd name="T17" fmla="*/ 173 h 355"/>
              <a:gd name="T18" fmla="*/ 360 w 520"/>
              <a:gd name="T19" fmla="*/ 191 h 355"/>
              <a:gd name="T20" fmla="*/ 338 w 520"/>
              <a:gd name="T21" fmla="*/ 182 h 355"/>
              <a:gd name="T22" fmla="*/ 320 w 520"/>
              <a:gd name="T23" fmla="*/ 200 h 355"/>
              <a:gd name="T24" fmla="*/ 302 w 520"/>
              <a:gd name="T25" fmla="*/ 209 h 355"/>
              <a:gd name="T26" fmla="*/ 284 w 520"/>
              <a:gd name="T27" fmla="*/ 222 h 355"/>
              <a:gd name="T28" fmla="*/ 276 w 520"/>
              <a:gd name="T29" fmla="*/ 226 h 355"/>
              <a:gd name="T30" fmla="*/ 271 w 520"/>
              <a:gd name="T31" fmla="*/ 240 h 355"/>
              <a:gd name="T32" fmla="*/ 253 w 520"/>
              <a:gd name="T33" fmla="*/ 240 h 355"/>
              <a:gd name="T34" fmla="*/ 213 w 520"/>
              <a:gd name="T35" fmla="*/ 249 h 355"/>
              <a:gd name="T36" fmla="*/ 191 w 520"/>
              <a:gd name="T37" fmla="*/ 257 h 355"/>
              <a:gd name="T38" fmla="*/ 244 w 520"/>
              <a:gd name="T39" fmla="*/ 249 h 355"/>
              <a:gd name="T40" fmla="*/ 276 w 520"/>
              <a:gd name="T41" fmla="*/ 244 h 355"/>
              <a:gd name="T42" fmla="*/ 302 w 520"/>
              <a:gd name="T43" fmla="*/ 235 h 355"/>
              <a:gd name="T44" fmla="*/ 315 w 520"/>
              <a:gd name="T45" fmla="*/ 213 h 355"/>
              <a:gd name="T46" fmla="*/ 342 w 520"/>
              <a:gd name="T47" fmla="*/ 191 h 355"/>
              <a:gd name="T48" fmla="*/ 378 w 520"/>
              <a:gd name="T49" fmla="*/ 182 h 355"/>
              <a:gd name="T50" fmla="*/ 400 w 520"/>
              <a:gd name="T51" fmla="*/ 173 h 355"/>
              <a:gd name="T52" fmla="*/ 431 w 520"/>
              <a:gd name="T53" fmla="*/ 204 h 355"/>
              <a:gd name="T54" fmla="*/ 395 w 520"/>
              <a:gd name="T55" fmla="*/ 244 h 355"/>
              <a:gd name="T56" fmla="*/ 373 w 520"/>
              <a:gd name="T57" fmla="*/ 271 h 355"/>
              <a:gd name="T58" fmla="*/ 342 w 520"/>
              <a:gd name="T59" fmla="*/ 293 h 355"/>
              <a:gd name="T60" fmla="*/ 284 w 520"/>
              <a:gd name="T61" fmla="*/ 306 h 355"/>
              <a:gd name="T62" fmla="*/ 244 w 520"/>
              <a:gd name="T63" fmla="*/ 333 h 355"/>
              <a:gd name="T64" fmla="*/ 222 w 520"/>
              <a:gd name="T65" fmla="*/ 351 h 355"/>
              <a:gd name="T66" fmla="*/ 169 w 520"/>
              <a:gd name="T67" fmla="*/ 351 h 355"/>
              <a:gd name="T68" fmla="*/ 134 w 520"/>
              <a:gd name="T69" fmla="*/ 320 h 355"/>
              <a:gd name="T70" fmla="*/ 98 w 520"/>
              <a:gd name="T71" fmla="*/ 320 h 355"/>
              <a:gd name="T72" fmla="*/ 94 w 520"/>
              <a:gd name="T73" fmla="*/ 293 h 355"/>
              <a:gd name="T74" fmla="*/ 85 w 520"/>
              <a:gd name="T75" fmla="*/ 266 h 355"/>
              <a:gd name="T76" fmla="*/ 27 w 520"/>
              <a:gd name="T77" fmla="*/ 266 h 355"/>
              <a:gd name="T78" fmla="*/ 31 w 520"/>
              <a:gd name="T79" fmla="*/ 240 h 355"/>
              <a:gd name="T80" fmla="*/ 85 w 520"/>
              <a:gd name="T81" fmla="*/ 222 h 355"/>
              <a:gd name="T82" fmla="*/ 111 w 520"/>
              <a:gd name="T83" fmla="*/ 249 h 355"/>
              <a:gd name="T84" fmla="*/ 134 w 520"/>
              <a:gd name="T85" fmla="*/ 213 h 355"/>
              <a:gd name="T86" fmla="*/ 151 w 520"/>
              <a:gd name="T87" fmla="*/ 178 h 355"/>
              <a:gd name="T88" fmla="*/ 173 w 520"/>
              <a:gd name="T89" fmla="*/ 151 h 355"/>
              <a:gd name="T90" fmla="*/ 169 w 520"/>
              <a:gd name="T91" fmla="*/ 120 h 355"/>
              <a:gd name="T92" fmla="*/ 169 w 520"/>
              <a:gd name="T93" fmla="*/ 80 h 355"/>
              <a:gd name="T94" fmla="*/ 209 w 520"/>
              <a:gd name="T95" fmla="*/ 76 h 355"/>
              <a:gd name="T96" fmla="*/ 253 w 520"/>
              <a:gd name="T97" fmla="*/ 76 h 355"/>
              <a:gd name="T98" fmla="*/ 276 w 520"/>
              <a:gd name="T99" fmla="*/ 80 h 355"/>
              <a:gd name="T100" fmla="*/ 315 w 520"/>
              <a:gd name="T101" fmla="*/ 80 h 355"/>
              <a:gd name="T102" fmla="*/ 338 w 520"/>
              <a:gd name="T103" fmla="*/ 120 h 355"/>
              <a:gd name="T104" fmla="*/ 373 w 520"/>
              <a:gd name="T105" fmla="*/ 111 h 355"/>
              <a:gd name="T106" fmla="*/ 395 w 520"/>
              <a:gd name="T107" fmla="*/ 89 h 355"/>
              <a:gd name="T108" fmla="*/ 435 w 520"/>
              <a:gd name="T109" fmla="*/ 58 h 355"/>
              <a:gd name="T110" fmla="*/ 422 w 520"/>
              <a:gd name="T111" fmla="*/ 1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0" h="355">
                <a:moveTo>
                  <a:pt x="440" y="0"/>
                </a:moveTo>
                <a:lnTo>
                  <a:pt x="444" y="5"/>
                </a:lnTo>
                <a:lnTo>
                  <a:pt x="453" y="9"/>
                </a:lnTo>
                <a:lnTo>
                  <a:pt x="462" y="9"/>
                </a:lnTo>
                <a:lnTo>
                  <a:pt x="475" y="9"/>
                </a:lnTo>
                <a:lnTo>
                  <a:pt x="475" y="18"/>
                </a:lnTo>
                <a:lnTo>
                  <a:pt x="475" y="36"/>
                </a:lnTo>
                <a:lnTo>
                  <a:pt x="480" y="40"/>
                </a:lnTo>
                <a:lnTo>
                  <a:pt x="480" y="45"/>
                </a:lnTo>
                <a:lnTo>
                  <a:pt x="480" y="54"/>
                </a:lnTo>
                <a:lnTo>
                  <a:pt x="480" y="58"/>
                </a:lnTo>
                <a:lnTo>
                  <a:pt x="484" y="62"/>
                </a:lnTo>
                <a:lnTo>
                  <a:pt x="480" y="62"/>
                </a:lnTo>
                <a:lnTo>
                  <a:pt x="480" y="67"/>
                </a:lnTo>
                <a:lnTo>
                  <a:pt x="480" y="67"/>
                </a:lnTo>
                <a:lnTo>
                  <a:pt x="484" y="76"/>
                </a:lnTo>
                <a:lnTo>
                  <a:pt x="489" y="89"/>
                </a:lnTo>
                <a:lnTo>
                  <a:pt x="493" y="107"/>
                </a:lnTo>
                <a:lnTo>
                  <a:pt x="497" y="129"/>
                </a:lnTo>
                <a:lnTo>
                  <a:pt x="511" y="142"/>
                </a:lnTo>
                <a:lnTo>
                  <a:pt x="520" y="151"/>
                </a:lnTo>
                <a:lnTo>
                  <a:pt x="520" y="155"/>
                </a:lnTo>
                <a:lnTo>
                  <a:pt x="515" y="160"/>
                </a:lnTo>
                <a:lnTo>
                  <a:pt x="515" y="164"/>
                </a:lnTo>
                <a:lnTo>
                  <a:pt x="520" y="169"/>
                </a:lnTo>
                <a:lnTo>
                  <a:pt x="515" y="173"/>
                </a:lnTo>
                <a:lnTo>
                  <a:pt x="511" y="173"/>
                </a:lnTo>
                <a:lnTo>
                  <a:pt x="506" y="173"/>
                </a:lnTo>
                <a:lnTo>
                  <a:pt x="502" y="169"/>
                </a:lnTo>
                <a:lnTo>
                  <a:pt x="493" y="169"/>
                </a:lnTo>
                <a:lnTo>
                  <a:pt x="489" y="169"/>
                </a:lnTo>
                <a:lnTo>
                  <a:pt x="480" y="169"/>
                </a:lnTo>
                <a:lnTo>
                  <a:pt x="480" y="169"/>
                </a:lnTo>
                <a:lnTo>
                  <a:pt x="475" y="169"/>
                </a:lnTo>
                <a:lnTo>
                  <a:pt x="462" y="164"/>
                </a:lnTo>
                <a:lnTo>
                  <a:pt x="458" y="164"/>
                </a:lnTo>
                <a:lnTo>
                  <a:pt x="458" y="160"/>
                </a:lnTo>
                <a:lnTo>
                  <a:pt x="458" y="160"/>
                </a:lnTo>
                <a:lnTo>
                  <a:pt x="453" y="160"/>
                </a:lnTo>
                <a:lnTo>
                  <a:pt x="449" y="160"/>
                </a:lnTo>
                <a:lnTo>
                  <a:pt x="444" y="160"/>
                </a:lnTo>
                <a:lnTo>
                  <a:pt x="440" y="164"/>
                </a:lnTo>
                <a:lnTo>
                  <a:pt x="435" y="169"/>
                </a:lnTo>
                <a:lnTo>
                  <a:pt x="435" y="173"/>
                </a:lnTo>
                <a:lnTo>
                  <a:pt x="431" y="178"/>
                </a:lnTo>
                <a:lnTo>
                  <a:pt x="426" y="178"/>
                </a:lnTo>
                <a:lnTo>
                  <a:pt x="422" y="178"/>
                </a:lnTo>
                <a:lnTo>
                  <a:pt x="418" y="173"/>
                </a:lnTo>
                <a:lnTo>
                  <a:pt x="413" y="173"/>
                </a:lnTo>
                <a:lnTo>
                  <a:pt x="413" y="169"/>
                </a:lnTo>
                <a:lnTo>
                  <a:pt x="409" y="164"/>
                </a:lnTo>
                <a:lnTo>
                  <a:pt x="409" y="160"/>
                </a:lnTo>
                <a:lnTo>
                  <a:pt x="409" y="160"/>
                </a:lnTo>
                <a:lnTo>
                  <a:pt x="409" y="160"/>
                </a:lnTo>
                <a:lnTo>
                  <a:pt x="404" y="160"/>
                </a:lnTo>
                <a:lnTo>
                  <a:pt x="400" y="160"/>
                </a:lnTo>
                <a:lnTo>
                  <a:pt x="400" y="160"/>
                </a:lnTo>
                <a:lnTo>
                  <a:pt x="395" y="160"/>
                </a:lnTo>
                <a:lnTo>
                  <a:pt x="395" y="160"/>
                </a:lnTo>
                <a:lnTo>
                  <a:pt x="391" y="164"/>
                </a:lnTo>
                <a:lnTo>
                  <a:pt x="378" y="169"/>
                </a:lnTo>
                <a:lnTo>
                  <a:pt x="378" y="169"/>
                </a:lnTo>
                <a:lnTo>
                  <a:pt x="373" y="173"/>
                </a:lnTo>
                <a:lnTo>
                  <a:pt x="373" y="178"/>
                </a:lnTo>
                <a:lnTo>
                  <a:pt x="373" y="182"/>
                </a:lnTo>
                <a:lnTo>
                  <a:pt x="369" y="182"/>
                </a:lnTo>
                <a:lnTo>
                  <a:pt x="369" y="182"/>
                </a:lnTo>
                <a:lnTo>
                  <a:pt x="364" y="187"/>
                </a:lnTo>
                <a:lnTo>
                  <a:pt x="360" y="187"/>
                </a:lnTo>
                <a:lnTo>
                  <a:pt x="360" y="191"/>
                </a:lnTo>
                <a:lnTo>
                  <a:pt x="360" y="191"/>
                </a:lnTo>
                <a:lnTo>
                  <a:pt x="355" y="187"/>
                </a:lnTo>
                <a:lnTo>
                  <a:pt x="355" y="182"/>
                </a:lnTo>
                <a:lnTo>
                  <a:pt x="351" y="182"/>
                </a:lnTo>
                <a:lnTo>
                  <a:pt x="347" y="182"/>
                </a:lnTo>
                <a:lnTo>
                  <a:pt x="347" y="182"/>
                </a:lnTo>
                <a:lnTo>
                  <a:pt x="338" y="182"/>
                </a:lnTo>
                <a:lnTo>
                  <a:pt x="338" y="187"/>
                </a:lnTo>
                <a:lnTo>
                  <a:pt x="333" y="187"/>
                </a:lnTo>
                <a:lnTo>
                  <a:pt x="329" y="191"/>
                </a:lnTo>
                <a:lnTo>
                  <a:pt x="324" y="191"/>
                </a:lnTo>
                <a:lnTo>
                  <a:pt x="320" y="195"/>
                </a:lnTo>
                <a:lnTo>
                  <a:pt x="320" y="195"/>
                </a:lnTo>
                <a:lnTo>
                  <a:pt x="320" y="200"/>
                </a:lnTo>
                <a:lnTo>
                  <a:pt x="320" y="200"/>
                </a:lnTo>
                <a:lnTo>
                  <a:pt x="315" y="204"/>
                </a:lnTo>
                <a:lnTo>
                  <a:pt x="315" y="204"/>
                </a:lnTo>
                <a:lnTo>
                  <a:pt x="315" y="204"/>
                </a:lnTo>
                <a:lnTo>
                  <a:pt x="311" y="204"/>
                </a:lnTo>
                <a:lnTo>
                  <a:pt x="307" y="204"/>
                </a:lnTo>
                <a:lnTo>
                  <a:pt x="302" y="209"/>
                </a:lnTo>
                <a:lnTo>
                  <a:pt x="298" y="213"/>
                </a:lnTo>
                <a:lnTo>
                  <a:pt x="293" y="213"/>
                </a:lnTo>
                <a:lnTo>
                  <a:pt x="293" y="218"/>
                </a:lnTo>
                <a:lnTo>
                  <a:pt x="289" y="222"/>
                </a:lnTo>
                <a:lnTo>
                  <a:pt x="289" y="222"/>
                </a:lnTo>
                <a:lnTo>
                  <a:pt x="284" y="222"/>
                </a:lnTo>
                <a:lnTo>
                  <a:pt x="284" y="222"/>
                </a:lnTo>
                <a:lnTo>
                  <a:pt x="276" y="218"/>
                </a:lnTo>
                <a:lnTo>
                  <a:pt x="271" y="222"/>
                </a:lnTo>
                <a:lnTo>
                  <a:pt x="267" y="226"/>
                </a:lnTo>
                <a:lnTo>
                  <a:pt x="271" y="226"/>
                </a:lnTo>
                <a:lnTo>
                  <a:pt x="271" y="231"/>
                </a:lnTo>
                <a:lnTo>
                  <a:pt x="276" y="226"/>
                </a:lnTo>
                <a:lnTo>
                  <a:pt x="276" y="226"/>
                </a:lnTo>
                <a:lnTo>
                  <a:pt x="280" y="226"/>
                </a:lnTo>
                <a:lnTo>
                  <a:pt x="280" y="226"/>
                </a:lnTo>
                <a:lnTo>
                  <a:pt x="284" y="231"/>
                </a:lnTo>
                <a:lnTo>
                  <a:pt x="284" y="231"/>
                </a:lnTo>
                <a:lnTo>
                  <a:pt x="280" y="231"/>
                </a:lnTo>
                <a:lnTo>
                  <a:pt x="276" y="235"/>
                </a:lnTo>
                <a:lnTo>
                  <a:pt x="271" y="240"/>
                </a:lnTo>
                <a:lnTo>
                  <a:pt x="267" y="240"/>
                </a:lnTo>
                <a:lnTo>
                  <a:pt x="262" y="240"/>
                </a:lnTo>
                <a:lnTo>
                  <a:pt x="262" y="240"/>
                </a:lnTo>
                <a:lnTo>
                  <a:pt x="262" y="244"/>
                </a:lnTo>
                <a:lnTo>
                  <a:pt x="258" y="244"/>
                </a:lnTo>
                <a:lnTo>
                  <a:pt x="258" y="244"/>
                </a:lnTo>
                <a:lnTo>
                  <a:pt x="253" y="240"/>
                </a:lnTo>
                <a:lnTo>
                  <a:pt x="249" y="244"/>
                </a:lnTo>
                <a:lnTo>
                  <a:pt x="240" y="244"/>
                </a:lnTo>
                <a:lnTo>
                  <a:pt x="231" y="244"/>
                </a:lnTo>
                <a:lnTo>
                  <a:pt x="227" y="244"/>
                </a:lnTo>
                <a:lnTo>
                  <a:pt x="227" y="244"/>
                </a:lnTo>
                <a:lnTo>
                  <a:pt x="218" y="244"/>
                </a:lnTo>
                <a:lnTo>
                  <a:pt x="213" y="249"/>
                </a:lnTo>
                <a:lnTo>
                  <a:pt x="209" y="249"/>
                </a:lnTo>
                <a:lnTo>
                  <a:pt x="205" y="249"/>
                </a:lnTo>
                <a:lnTo>
                  <a:pt x="205" y="249"/>
                </a:lnTo>
                <a:lnTo>
                  <a:pt x="205" y="249"/>
                </a:lnTo>
                <a:lnTo>
                  <a:pt x="200" y="249"/>
                </a:lnTo>
                <a:lnTo>
                  <a:pt x="191" y="253"/>
                </a:lnTo>
                <a:lnTo>
                  <a:pt x="191" y="257"/>
                </a:lnTo>
                <a:lnTo>
                  <a:pt x="196" y="257"/>
                </a:lnTo>
                <a:lnTo>
                  <a:pt x="205" y="253"/>
                </a:lnTo>
                <a:lnTo>
                  <a:pt x="213" y="253"/>
                </a:lnTo>
                <a:lnTo>
                  <a:pt x="222" y="249"/>
                </a:lnTo>
                <a:lnTo>
                  <a:pt x="231" y="249"/>
                </a:lnTo>
                <a:lnTo>
                  <a:pt x="240" y="249"/>
                </a:lnTo>
                <a:lnTo>
                  <a:pt x="244" y="249"/>
                </a:lnTo>
                <a:lnTo>
                  <a:pt x="249" y="249"/>
                </a:lnTo>
                <a:lnTo>
                  <a:pt x="258" y="244"/>
                </a:lnTo>
                <a:lnTo>
                  <a:pt x="258" y="249"/>
                </a:lnTo>
                <a:lnTo>
                  <a:pt x="262" y="249"/>
                </a:lnTo>
                <a:lnTo>
                  <a:pt x="267" y="244"/>
                </a:lnTo>
                <a:lnTo>
                  <a:pt x="276" y="244"/>
                </a:lnTo>
                <a:lnTo>
                  <a:pt x="276" y="244"/>
                </a:lnTo>
                <a:lnTo>
                  <a:pt x="284" y="244"/>
                </a:lnTo>
                <a:lnTo>
                  <a:pt x="289" y="244"/>
                </a:lnTo>
                <a:lnTo>
                  <a:pt x="289" y="240"/>
                </a:lnTo>
                <a:lnTo>
                  <a:pt x="293" y="240"/>
                </a:lnTo>
                <a:lnTo>
                  <a:pt x="298" y="240"/>
                </a:lnTo>
                <a:lnTo>
                  <a:pt x="298" y="235"/>
                </a:lnTo>
                <a:lnTo>
                  <a:pt x="302" y="235"/>
                </a:lnTo>
                <a:lnTo>
                  <a:pt x="302" y="231"/>
                </a:lnTo>
                <a:lnTo>
                  <a:pt x="302" y="226"/>
                </a:lnTo>
                <a:lnTo>
                  <a:pt x="307" y="222"/>
                </a:lnTo>
                <a:lnTo>
                  <a:pt x="307" y="222"/>
                </a:lnTo>
                <a:lnTo>
                  <a:pt x="311" y="222"/>
                </a:lnTo>
                <a:lnTo>
                  <a:pt x="315" y="218"/>
                </a:lnTo>
                <a:lnTo>
                  <a:pt x="315" y="213"/>
                </a:lnTo>
                <a:lnTo>
                  <a:pt x="320" y="213"/>
                </a:lnTo>
                <a:lnTo>
                  <a:pt x="324" y="213"/>
                </a:lnTo>
                <a:lnTo>
                  <a:pt x="329" y="213"/>
                </a:lnTo>
                <a:lnTo>
                  <a:pt x="329" y="209"/>
                </a:lnTo>
                <a:lnTo>
                  <a:pt x="338" y="200"/>
                </a:lnTo>
                <a:lnTo>
                  <a:pt x="338" y="195"/>
                </a:lnTo>
                <a:lnTo>
                  <a:pt x="342" y="191"/>
                </a:lnTo>
                <a:lnTo>
                  <a:pt x="347" y="191"/>
                </a:lnTo>
                <a:lnTo>
                  <a:pt x="351" y="195"/>
                </a:lnTo>
                <a:lnTo>
                  <a:pt x="351" y="195"/>
                </a:lnTo>
                <a:lnTo>
                  <a:pt x="355" y="200"/>
                </a:lnTo>
                <a:lnTo>
                  <a:pt x="364" y="200"/>
                </a:lnTo>
                <a:lnTo>
                  <a:pt x="378" y="187"/>
                </a:lnTo>
                <a:lnTo>
                  <a:pt x="378" y="182"/>
                </a:lnTo>
                <a:lnTo>
                  <a:pt x="382" y="178"/>
                </a:lnTo>
                <a:lnTo>
                  <a:pt x="382" y="173"/>
                </a:lnTo>
                <a:lnTo>
                  <a:pt x="382" y="169"/>
                </a:lnTo>
                <a:lnTo>
                  <a:pt x="391" y="169"/>
                </a:lnTo>
                <a:lnTo>
                  <a:pt x="391" y="173"/>
                </a:lnTo>
                <a:lnTo>
                  <a:pt x="395" y="173"/>
                </a:lnTo>
                <a:lnTo>
                  <a:pt x="400" y="173"/>
                </a:lnTo>
                <a:lnTo>
                  <a:pt x="404" y="173"/>
                </a:lnTo>
                <a:lnTo>
                  <a:pt x="409" y="178"/>
                </a:lnTo>
                <a:lnTo>
                  <a:pt x="422" y="187"/>
                </a:lnTo>
                <a:lnTo>
                  <a:pt x="426" y="191"/>
                </a:lnTo>
                <a:lnTo>
                  <a:pt x="426" y="191"/>
                </a:lnTo>
                <a:lnTo>
                  <a:pt x="431" y="200"/>
                </a:lnTo>
                <a:lnTo>
                  <a:pt x="431" y="204"/>
                </a:lnTo>
                <a:lnTo>
                  <a:pt x="422" y="213"/>
                </a:lnTo>
                <a:lnTo>
                  <a:pt x="413" y="218"/>
                </a:lnTo>
                <a:lnTo>
                  <a:pt x="413" y="222"/>
                </a:lnTo>
                <a:lnTo>
                  <a:pt x="409" y="222"/>
                </a:lnTo>
                <a:lnTo>
                  <a:pt x="409" y="231"/>
                </a:lnTo>
                <a:lnTo>
                  <a:pt x="404" y="231"/>
                </a:lnTo>
                <a:lnTo>
                  <a:pt x="395" y="244"/>
                </a:lnTo>
                <a:lnTo>
                  <a:pt x="387" y="240"/>
                </a:lnTo>
                <a:lnTo>
                  <a:pt x="382" y="249"/>
                </a:lnTo>
                <a:lnTo>
                  <a:pt x="387" y="253"/>
                </a:lnTo>
                <a:lnTo>
                  <a:pt x="387" y="257"/>
                </a:lnTo>
                <a:lnTo>
                  <a:pt x="382" y="262"/>
                </a:lnTo>
                <a:lnTo>
                  <a:pt x="378" y="266"/>
                </a:lnTo>
                <a:lnTo>
                  <a:pt x="373" y="271"/>
                </a:lnTo>
                <a:lnTo>
                  <a:pt x="364" y="271"/>
                </a:lnTo>
                <a:lnTo>
                  <a:pt x="360" y="280"/>
                </a:lnTo>
                <a:lnTo>
                  <a:pt x="355" y="280"/>
                </a:lnTo>
                <a:lnTo>
                  <a:pt x="351" y="284"/>
                </a:lnTo>
                <a:lnTo>
                  <a:pt x="347" y="288"/>
                </a:lnTo>
                <a:lnTo>
                  <a:pt x="347" y="288"/>
                </a:lnTo>
                <a:lnTo>
                  <a:pt x="342" y="293"/>
                </a:lnTo>
                <a:lnTo>
                  <a:pt x="333" y="297"/>
                </a:lnTo>
                <a:lnTo>
                  <a:pt x="324" y="302"/>
                </a:lnTo>
                <a:lnTo>
                  <a:pt x="311" y="306"/>
                </a:lnTo>
                <a:lnTo>
                  <a:pt x="298" y="311"/>
                </a:lnTo>
                <a:lnTo>
                  <a:pt x="293" y="311"/>
                </a:lnTo>
                <a:lnTo>
                  <a:pt x="289" y="306"/>
                </a:lnTo>
                <a:lnTo>
                  <a:pt x="284" y="306"/>
                </a:lnTo>
                <a:lnTo>
                  <a:pt x="271" y="324"/>
                </a:lnTo>
                <a:lnTo>
                  <a:pt x="258" y="328"/>
                </a:lnTo>
                <a:lnTo>
                  <a:pt x="253" y="333"/>
                </a:lnTo>
                <a:lnTo>
                  <a:pt x="253" y="333"/>
                </a:lnTo>
                <a:lnTo>
                  <a:pt x="249" y="333"/>
                </a:lnTo>
                <a:lnTo>
                  <a:pt x="249" y="328"/>
                </a:lnTo>
                <a:lnTo>
                  <a:pt x="244" y="333"/>
                </a:lnTo>
                <a:lnTo>
                  <a:pt x="244" y="333"/>
                </a:lnTo>
                <a:lnTo>
                  <a:pt x="236" y="333"/>
                </a:lnTo>
                <a:lnTo>
                  <a:pt x="236" y="333"/>
                </a:lnTo>
                <a:lnTo>
                  <a:pt x="231" y="333"/>
                </a:lnTo>
                <a:lnTo>
                  <a:pt x="231" y="342"/>
                </a:lnTo>
                <a:lnTo>
                  <a:pt x="227" y="351"/>
                </a:lnTo>
                <a:lnTo>
                  <a:pt x="222" y="351"/>
                </a:lnTo>
                <a:lnTo>
                  <a:pt x="205" y="355"/>
                </a:lnTo>
                <a:lnTo>
                  <a:pt x="200" y="355"/>
                </a:lnTo>
                <a:lnTo>
                  <a:pt x="196" y="351"/>
                </a:lnTo>
                <a:lnTo>
                  <a:pt x="191" y="351"/>
                </a:lnTo>
                <a:lnTo>
                  <a:pt x="187" y="346"/>
                </a:lnTo>
                <a:lnTo>
                  <a:pt x="173" y="346"/>
                </a:lnTo>
                <a:lnTo>
                  <a:pt x="169" y="351"/>
                </a:lnTo>
                <a:lnTo>
                  <a:pt x="165" y="351"/>
                </a:lnTo>
                <a:lnTo>
                  <a:pt x="156" y="351"/>
                </a:lnTo>
                <a:lnTo>
                  <a:pt x="156" y="351"/>
                </a:lnTo>
                <a:lnTo>
                  <a:pt x="156" y="346"/>
                </a:lnTo>
                <a:lnTo>
                  <a:pt x="147" y="337"/>
                </a:lnTo>
                <a:lnTo>
                  <a:pt x="134" y="320"/>
                </a:lnTo>
                <a:lnTo>
                  <a:pt x="134" y="320"/>
                </a:lnTo>
                <a:lnTo>
                  <a:pt x="129" y="311"/>
                </a:lnTo>
                <a:lnTo>
                  <a:pt x="129" y="311"/>
                </a:lnTo>
                <a:lnTo>
                  <a:pt x="120" y="311"/>
                </a:lnTo>
                <a:lnTo>
                  <a:pt x="111" y="311"/>
                </a:lnTo>
                <a:lnTo>
                  <a:pt x="107" y="315"/>
                </a:lnTo>
                <a:lnTo>
                  <a:pt x="102" y="315"/>
                </a:lnTo>
                <a:lnTo>
                  <a:pt x="98" y="320"/>
                </a:lnTo>
                <a:lnTo>
                  <a:pt x="89" y="320"/>
                </a:lnTo>
                <a:lnTo>
                  <a:pt x="89" y="324"/>
                </a:lnTo>
                <a:lnTo>
                  <a:pt x="89" y="324"/>
                </a:lnTo>
                <a:lnTo>
                  <a:pt x="89" y="311"/>
                </a:lnTo>
                <a:lnTo>
                  <a:pt x="89" y="306"/>
                </a:lnTo>
                <a:lnTo>
                  <a:pt x="89" y="297"/>
                </a:lnTo>
                <a:lnTo>
                  <a:pt x="94" y="293"/>
                </a:lnTo>
                <a:lnTo>
                  <a:pt x="107" y="288"/>
                </a:lnTo>
                <a:lnTo>
                  <a:pt x="111" y="284"/>
                </a:lnTo>
                <a:lnTo>
                  <a:pt x="111" y="280"/>
                </a:lnTo>
                <a:lnTo>
                  <a:pt x="111" y="275"/>
                </a:lnTo>
                <a:lnTo>
                  <a:pt x="107" y="266"/>
                </a:lnTo>
                <a:lnTo>
                  <a:pt x="102" y="266"/>
                </a:lnTo>
                <a:lnTo>
                  <a:pt x="85" y="266"/>
                </a:lnTo>
                <a:lnTo>
                  <a:pt x="80" y="262"/>
                </a:lnTo>
                <a:lnTo>
                  <a:pt x="54" y="266"/>
                </a:lnTo>
                <a:lnTo>
                  <a:pt x="49" y="266"/>
                </a:lnTo>
                <a:lnTo>
                  <a:pt x="45" y="266"/>
                </a:lnTo>
                <a:lnTo>
                  <a:pt x="40" y="271"/>
                </a:lnTo>
                <a:lnTo>
                  <a:pt x="36" y="266"/>
                </a:lnTo>
                <a:lnTo>
                  <a:pt x="27" y="266"/>
                </a:lnTo>
                <a:lnTo>
                  <a:pt x="23" y="266"/>
                </a:lnTo>
                <a:lnTo>
                  <a:pt x="23" y="257"/>
                </a:lnTo>
                <a:lnTo>
                  <a:pt x="14" y="257"/>
                </a:lnTo>
                <a:lnTo>
                  <a:pt x="9" y="257"/>
                </a:lnTo>
                <a:lnTo>
                  <a:pt x="0" y="249"/>
                </a:lnTo>
                <a:lnTo>
                  <a:pt x="9" y="235"/>
                </a:lnTo>
                <a:lnTo>
                  <a:pt x="31" y="240"/>
                </a:lnTo>
                <a:lnTo>
                  <a:pt x="31" y="209"/>
                </a:lnTo>
                <a:lnTo>
                  <a:pt x="71" y="213"/>
                </a:lnTo>
                <a:lnTo>
                  <a:pt x="80" y="218"/>
                </a:lnTo>
                <a:lnTo>
                  <a:pt x="80" y="218"/>
                </a:lnTo>
                <a:lnTo>
                  <a:pt x="80" y="218"/>
                </a:lnTo>
                <a:lnTo>
                  <a:pt x="89" y="231"/>
                </a:lnTo>
                <a:lnTo>
                  <a:pt x="85" y="222"/>
                </a:lnTo>
                <a:lnTo>
                  <a:pt x="89" y="231"/>
                </a:lnTo>
                <a:lnTo>
                  <a:pt x="80" y="218"/>
                </a:lnTo>
                <a:lnTo>
                  <a:pt x="89" y="231"/>
                </a:lnTo>
                <a:lnTo>
                  <a:pt x="89" y="235"/>
                </a:lnTo>
                <a:lnTo>
                  <a:pt x="89" y="231"/>
                </a:lnTo>
                <a:lnTo>
                  <a:pt x="107" y="240"/>
                </a:lnTo>
                <a:lnTo>
                  <a:pt x="111" y="249"/>
                </a:lnTo>
                <a:lnTo>
                  <a:pt x="111" y="253"/>
                </a:lnTo>
                <a:lnTo>
                  <a:pt x="116" y="249"/>
                </a:lnTo>
                <a:lnTo>
                  <a:pt x="120" y="249"/>
                </a:lnTo>
                <a:lnTo>
                  <a:pt x="125" y="249"/>
                </a:lnTo>
                <a:lnTo>
                  <a:pt x="129" y="235"/>
                </a:lnTo>
                <a:lnTo>
                  <a:pt x="129" y="226"/>
                </a:lnTo>
                <a:lnTo>
                  <a:pt x="134" y="213"/>
                </a:lnTo>
                <a:lnTo>
                  <a:pt x="129" y="209"/>
                </a:lnTo>
                <a:lnTo>
                  <a:pt x="129" y="204"/>
                </a:lnTo>
                <a:lnTo>
                  <a:pt x="134" y="195"/>
                </a:lnTo>
                <a:lnTo>
                  <a:pt x="134" y="187"/>
                </a:lnTo>
                <a:lnTo>
                  <a:pt x="142" y="182"/>
                </a:lnTo>
                <a:lnTo>
                  <a:pt x="147" y="182"/>
                </a:lnTo>
                <a:lnTo>
                  <a:pt x="151" y="178"/>
                </a:lnTo>
                <a:lnTo>
                  <a:pt x="151" y="173"/>
                </a:lnTo>
                <a:lnTo>
                  <a:pt x="147" y="173"/>
                </a:lnTo>
                <a:lnTo>
                  <a:pt x="147" y="164"/>
                </a:lnTo>
                <a:lnTo>
                  <a:pt x="156" y="155"/>
                </a:lnTo>
                <a:lnTo>
                  <a:pt x="156" y="151"/>
                </a:lnTo>
                <a:lnTo>
                  <a:pt x="160" y="151"/>
                </a:lnTo>
                <a:lnTo>
                  <a:pt x="173" y="151"/>
                </a:lnTo>
                <a:lnTo>
                  <a:pt x="178" y="151"/>
                </a:lnTo>
                <a:lnTo>
                  <a:pt x="182" y="142"/>
                </a:lnTo>
                <a:lnTo>
                  <a:pt x="187" y="133"/>
                </a:lnTo>
                <a:lnTo>
                  <a:pt x="187" y="129"/>
                </a:lnTo>
                <a:lnTo>
                  <a:pt x="178" y="129"/>
                </a:lnTo>
                <a:lnTo>
                  <a:pt x="173" y="124"/>
                </a:lnTo>
                <a:lnTo>
                  <a:pt x="169" y="120"/>
                </a:lnTo>
                <a:lnTo>
                  <a:pt x="160" y="116"/>
                </a:lnTo>
                <a:lnTo>
                  <a:pt x="165" y="102"/>
                </a:lnTo>
                <a:lnTo>
                  <a:pt x="169" y="102"/>
                </a:lnTo>
                <a:lnTo>
                  <a:pt x="169" y="98"/>
                </a:lnTo>
                <a:lnTo>
                  <a:pt x="165" y="89"/>
                </a:lnTo>
                <a:lnTo>
                  <a:pt x="165" y="85"/>
                </a:lnTo>
                <a:lnTo>
                  <a:pt x="169" y="80"/>
                </a:lnTo>
                <a:lnTo>
                  <a:pt x="173" y="67"/>
                </a:lnTo>
                <a:lnTo>
                  <a:pt x="178" y="62"/>
                </a:lnTo>
                <a:lnTo>
                  <a:pt x="182" y="62"/>
                </a:lnTo>
                <a:lnTo>
                  <a:pt x="187" y="71"/>
                </a:lnTo>
                <a:lnTo>
                  <a:pt x="191" y="71"/>
                </a:lnTo>
                <a:lnTo>
                  <a:pt x="205" y="76"/>
                </a:lnTo>
                <a:lnTo>
                  <a:pt x="209" y="76"/>
                </a:lnTo>
                <a:lnTo>
                  <a:pt x="218" y="71"/>
                </a:lnTo>
                <a:lnTo>
                  <a:pt x="222" y="76"/>
                </a:lnTo>
                <a:lnTo>
                  <a:pt x="231" y="76"/>
                </a:lnTo>
                <a:lnTo>
                  <a:pt x="236" y="76"/>
                </a:lnTo>
                <a:lnTo>
                  <a:pt x="244" y="76"/>
                </a:lnTo>
                <a:lnTo>
                  <a:pt x="244" y="76"/>
                </a:lnTo>
                <a:lnTo>
                  <a:pt x="253" y="76"/>
                </a:lnTo>
                <a:lnTo>
                  <a:pt x="253" y="71"/>
                </a:lnTo>
                <a:lnTo>
                  <a:pt x="258" y="62"/>
                </a:lnTo>
                <a:lnTo>
                  <a:pt x="258" y="62"/>
                </a:lnTo>
                <a:lnTo>
                  <a:pt x="267" y="67"/>
                </a:lnTo>
                <a:lnTo>
                  <a:pt x="267" y="71"/>
                </a:lnTo>
                <a:lnTo>
                  <a:pt x="271" y="71"/>
                </a:lnTo>
                <a:lnTo>
                  <a:pt x="276" y="80"/>
                </a:lnTo>
                <a:lnTo>
                  <a:pt x="284" y="80"/>
                </a:lnTo>
                <a:lnTo>
                  <a:pt x="293" y="85"/>
                </a:lnTo>
                <a:lnTo>
                  <a:pt x="293" y="85"/>
                </a:lnTo>
                <a:lnTo>
                  <a:pt x="298" y="85"/>
                </a:lnTo>
                <a:lnTo>
                  <a:pt x="311" y="80"/>
                </a:lnTo>
                <a:lnTo>
                  <a:pt x="311" y="80"/>
                </a:lnTo>
                <a:lnTo>
                  <a:pt x="315" y="80"/>
                </a:lnTo>
                <a:lnTo>
                  <a:pt x="324" y="76"/>
                </a:lnTo>
                <a:lnTo>
                  <a:pt x="338" y="80"/>
                </a:lnTo>
                <a:lnTo>
                  <a:pt x="333" y="85"/>
                </a:lnTo>
                <a:lnTo>
                  <a:pt x="338" y="93"/>
                </a:lnTo>
                <a:lnTo>
                  <a:pt x="329" y="107"/>
                </a:lnTo>
                <a:lnTo>
                  <a:pt x="338" y="116"/>
                </a:lnTo>
                <a:lnTo>
                  <a:pt x="338" y="120"/>
                </a:lnTo>
                <a:lnTo>
                  <a:pt x="347" y="120"/>
                </a:lnTo>
                <a:lnTo>
                  <a:pt x="351" y="120"/>
                </a:lnTo>
                <a:lnTo>
                  <a:pt x="355" y="116"/>
                </a:lnTo>
                <a:lnTo>
                  <a:pt x="360" y="116"/>
                </a:lnTo>
                <a:lnTo>
                  <a:pt x="364" y="116"/>
                </a:lnTo>
                <a:lnTo>
                  <a:pt x="373" y="111"/>
                </a:lnTo>
                <a:lnTo>
                  <a:pt x="373" y="111"/>
                </a:lnTo>
                <a:lnTo>
                  <a:pt x="378" y="111"/>
                </a:lnTo>
                <a:lnTo>
                  <a:pt x="378" y="111"/>
                </a:lnTo>
                <a:lnTo>
                  <a:pt x="382" y="102"/>
                </a:lnTo>
                <a:lnTo>
                  <a:pt x="391" y="98"/>
                </a:lnTo>
                <a:lnTo>
                  <a:pt x="391" y="93"/>
                </a:lnTo>
                <a:lnTo>
                  <a:pt x="395" y="93"/>
                </a:lnTo>
                <a:lnTo>
                  <a:pt x="395" y="89"/>
                </a:lnTo>
                <a:lnTo>
                  <a:pt x="404" y="85"/>
                </a:lnTo>
                <a:lnTo>
                  <a:pt x="413" y="76"/>
                </a:lnTo>
                <a:lnTo>
                  <a:pt x="444" y="80"/>
                </a:lnTo>
                <a:lnTo>
                  <a:pt x="444" y="76"/>
                </a:lnTo>
                <a:lnTo>
                  <a:pt x="431" y="67"/>
                </a:lnTo>
                <a:lnTo>
                  <a:pt x="431" y="58"/>
                </a:lnTo>
                <a:lnTo>
                  <a:pt x="435" y="58"/>
                </a:lnTo>
                <a:lnTo>
                  <a:pt x="440" y="45"/>
                </a:lnTo>
                <a:lnTo>
                  <a:pt x="435" y="31"/>
                </a:lnTo>
                <a:lnTo>
                  <a:pt x="435" y="27"/>
                </a:lnTo>
                <a:lnTo>
                  <a:pt x="431" y="27"/>
                </a:lnTo>
                <a:lnTo>
                  <a:pt x="426" y="27"/>
                </a:lnTo>
                <a:lnTo>
                  <a:pt x="422" y="22"/>
                </a:lnTo>
                <a:lnTo>
                  <a:pt x="422" y="14"/>
                </a:lnTo>
                <a:lnTo>
                  <a:pt x="426" y="9"/>
                </a:lnTo>
                <a:lnTo>
                  <a:pt x="435" y="5"/>
                </a:lnTo>
                <a:lnTo>
                  <a:pt x="44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5" name="Freeform 1140">
            <a:extLst>
              <a:ext uri="{FF2B5EF4-FFF2-40B4-BE49-F238E27FC236}">
                <a16:creationId xmlns:a16="http://schemas.microsoft.com/office/drawing/2014/main" id="{B05B566D-BDA3-40B9-A52D-38ADD2B66C3F}"/>
              </a:ext>
            </a:extLst>
          </p:cNvPr>
          <p:cNvSpPr>
            <a:spLocks/>
          </p:cNvSpPr>
          <p:nvPr/>
        </p:nvSpPr>
        <p:spPr bwMode="auto">
          <a:xfrm>
            <a:off x="5901340" y="2830380"/>
            <a:ext cx="464344" cy="317004"/>
          </a:xfrm>
          <a:custGeom>
            <a:avLst/>
            <a:gdLst>
              <a:gd name="T0" fmla="*/ 475 w 520"/>
              <a:gd name="T1" fmla="*/ 36 h 355"/>
              <a:gd name="T2" fmla="*/ 480 w 520"/>
              <a:gd name="T3" fmla="*/ 67 h 355"/>
              <a:gd name="T4" fmla="*/ 520 w 520"/>
              <a:gd name="T5" fmla="*/ 151 h 355"/>
              <a:gd name="T6" fmla="*/ 506 w 520"/>
              <a:gd name="T7" fmla="*/ 173 h 355"/>
              <a:gd name="T8" fmla="*/ 462 w 520"/>
              <a:gd name="T9" fmla="*/ 164 h 355"/>
              <a:gd name="T10" fmla="*/ 440 w 520"/>
              <a:gd name="T11" fmla="*/ 164 h 355"/>
              <a:gd name="T12" fmla="*/ 413 w 520"/>
              <a:gd name="T13" fmla="*/ 173 h 355"/>
              <a:gd name="T14" fmla="*/ 400 w 520"/>
              <a:gd name="T15" fmla="*/ 160 h 355"/>
              <a:gd name="T16" fmla="*/ 373 w 520"/>
              <a:gd name="T17" fmla="*/ 173 h 355"/>
              <a:gd name="T18" fmla="*/ 360 w 520"/>
              <a:gd name="T19" fmla="*/ 191 h 355"/>
              <a:gd name="T20" fmla="*/ 338 w 520"/>
              <a:gd name="T21" fmla="*/ 182 h 355"/>
              <a:gd name="T22" fmla="*/ 320 w 520"/>
              <a:gd name="T23" fmla="*/ 200 h 355"/>
              <a:gd name="T24" fmla="*/ 302 w 520"/>
              <a:gd name="T25" fmla="*/ 209 h 355"/>
              <a:gd name="T26" fmla="*/ 284 w 520"/>
              <a:gd name="T27" fmla="*/ 222 h 355"/>
              <a:gd name="T28" fmla="*/ 276 w 520"/>
              <a:gd name="T29" fmla="*/ 226 h 355"/>
              <a:gd name="T30" fmla="*/ 271 w 520"/>
              <a:gd name="T31" fmla="*/ 240 h 355"/>
              <a:gd name="T32" fmla="*/ 253 w 520"/>
              <a:gd name="T33" fmla="*/ 240 h 355"/>
              <a:gd name="T34" fmla="*/ 213 w 520"/>
              <a:gd name="T35" fmla="*/ 249 h 355"/>
              <a:gd name="T36" fmla="*/ 191 w 520"/>
              <a:gd name="T37" fmla="*/ 257 h 355"/>
              <a:gd name="T38" fmla="*/ 244 w 520"/>
              <a:gd name="T39" fmla="*/ 249 h 355"/>
              <a:gd name="T40" fmla="*/ 276 w 520"/>
              <a:gd name="T41" fmla="*/ 244 h 355"/>
              <a:gd name="T42" fmla="*/ 302 w 520"/>
              <a:gd name="T43" fmla="*/ 235 h 355"/>
              <a:gd name="T44" fmla="*/ 315 w 520"/>
              <a:gd name="T45" fmla="*/ 213 h 355"/>
              <a:gd name="T46" fmla="*/ 342 w 520"/>
              <a:gd name="T47" fmla="*/ 191 h 355"/>
              <a:gd name="T48" fmla="*/ 378 w 520"/>
              <a:gd name="T49" fmla="*/ 182 h 355"/>
              <a:gd name="T50" fmla="*/ 400 w 520"/>
              <a:gd name="T51" fmla="*/ 173 h 355"/>
              <a:gd name="T52" fmla="*/ 431 w 520"/>
              <a:gd name="T53" fmla="*/ 204 h 355"/>
              <a:gd name="T54" fmla="*/ 395 w 520"/>
              <a:gd name="T55" fmla="*/ 244 h 355"/>
              <a:gd name="T56" fmla="*/ 373 w 520"/>
              <a:gd name="T57" fmla="*/ 271 h 355"/>
              <a:gd name="T58" fmla="*/ 342 w 520"/>
              <a:gd name="T59" fmla="*/ 293 h 355"/>
              <a:gd name="T60" fmla="*/ 284 w 520"/>
              <a:gd name="T61" fmla="*/ 306 h 355"/>
              <a:gd name="T62" fmla="*/ 244 w 520"/>
              <a:gd name="T63" fmla="*/ 333 h 355"/>
              <a:gd name="T64" fmla="*/ 222 w 520"/>
              <a:gd name="T65" fmla="*/ 351 h 355"/>
              <a:gd name="T66" fmla="*/ 169 w 520"/>
              <a:gd name="T67" fmla="*/ 351 h 355"/>
              <a:gd name="T68" fmla="*/ 134 w 520"/>
              <a:gd name="T69" fmla="*/ 320 h 355"/>
              <a:gd name="T70" fmla="*/ 98 w 520"/>
              <a:gd name="T71" fmla="*/ 320 h 355"/>
              <a:gd name="T72" fmla="*/ 94 w 520"/>
              <a:gd name="T73" fmla="*/ 293 h 355"/>
              <a:gd name="T74" fmla="*/ 85 w 520"/>
              <a:gd name="T75" fmla="*/ 266 h 355"/>
              <a:gd name="T76" fmla="*/ 27 w 520"/>
              <a:gd name="T77" fmla="*/ 266 h 355"/>
              <a:gd name="T78" fmla="*/ 31 w 520"/>
              <a:gd name="T79" fmla="*/ 240 h 355"/>
              <a:gd name="T80" fmla="*/ 85 w 520"/>
              <a:gd name="T81" fmla="*/ 222 h 355"/>
              <a:gd name="T82" fmla="*/ 111 w 520"/>
              <a:gd name="T83" fmla="*/ 249 h 355"/>
              <a:gd name="T84" fmla="*/ 134 w 520"/>
              <a:gd name="T85" fmla="*/ 213 h 355"/>
              <a:gd name="T86" fmla="*/ 151 w 520"/>
              <a:gd name="T87" fmla="*/ 178 h 355"/>
              <a:gd name="T88" fmla="*/ 173 w 520"/>
              <a:gd name="T89" fmla="*/ 151 h 355"/>
              <a:gd name="T90" fmla="*/ 169 w 520"/>
              <a:gd name="T91" fmla="*/ 120 h 355"/>
              <a:gd name="T92" fmla="*/ 169 w 520"/>
              <a:gd name="T93" fmla="*/ 80 h 355"/>
              <a:gd name="T94" fmla="*/ 209 w 520"/>
              <a:gd name="T95" fmla="*/ 76 h 355"/>
              <a:gd name="T96" fmla="*/ 253 w 520"/>
              <a:gd name="T97" fmla="*/ 76 h 355"/>
              <a:gd name="T98" fmla="*/ 276 w 520"/>
              <a:gd name="T99" fmla="*/ 80 h 355"/>
              <a:gd name="T100" fmla="*/ 315 w 520"/>
              <a:gd name="T101" fmla="*/ 80 h 355"/>
              <a:gd name="T102" fmla="*/ 338 w 520"/>
              <a:gd name="T103" fmla="*/ 120 h 355"/>
              <a:gd name="T104" fmla="*/ 373 w 520"/>
              <a:gd name="T105" fmla="*/ 111 h 355"/>
              <a:gd name="T106" fmla="*/ 395 w 520"/>
              <a:gd name="T107" fmla="*/ 89 h 355"/>
              <a:gd name="T108" fmla="*/ 435 w 520"/>
              <a:gd name="T109" fmla="*/ 58 h 355"/>
              <a:gd name="T110" fmla="*/ 422 w 520"/>
              <a:gd name="T111" fmla="*/ 1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0" h="355">
                <a:moveTo>
                  <a:pt x="440" y="0"/>
                </a:moveTo>
                <a:lnTo>
                  <a:pt x="444" y="5"/>
                </a:lnTo>
                <a:lnTo>
                  <a:pt x="453" y="9"/>
                </a:lnTo>
                <a:lnTo>
                  <a:pt x="462" y="9"/>
                </a:lnTo>
                <a:lnTo>
                  <a:pt x="475" y="9"/>
                </a:lnTo>
                <a:lnTo>
                  <a:pt x="475" y="18"/>
                </a:lnTo>
                <a:lnTo>
                  <a:pt x="475" y="36"/>
                </a:lnTo>
                <a:lnTo>
                  <a:pt x="480" y="40"/>
                </a:lnTo>
                <a:lnTo>
                  <a:pt x="480" y="45"/>
                </a:lnTo>
                <a:lnTo>
                  <a:pt x="480" y="54"/>
                </a:lnTo>
                <a:lnTo>
                  <a:pt x="480" y="58"/>
                </a:lnTo>
                <a:lnTo>
                  <a:pt x="484" y="62"/>
                </a:lnTo>
                <a:lnTo>
                  <a:pt x="480" y="62"/>
                </a:lnTo>
                <a:lnTo>
                  <a:pt x="480" y="67"/>
                </a:lnTo>
                <a:lnTo>
                  <a:pt x="480" y="67"/>
                </a:lnTo>
                <a:lnTo>
                  <a:pt x="484" y="76"/>
                </a:lnTo>
                <a:lnTo>
                  <a:pt x="489" y="89"/>
                </a:lnTo>
                <a:lnTo>
                  <a:pt x="493" y="107"/>
                </a:lnTo>
                <a:lnTo>
                  <a:pt x="497" y="129"/>
                </a:lnTo>
                <a:lnTo>
                  <a:pt x="511" y="142"/>
                </a:lnTo>
                <a:lnTo>
                  <a:pt x="520" y="151"/>
                </a:lnTo>
                <a:lnTo>
                  <a:pt x="520" y="155"/>
                </a:lnTo>
                <a:lnTo>
                  <a:pt x="515" y="160"/>
                </a:lnTo>
                <a:lnTo>
                  <a:pt x="515" y="164"/>
                </a:lnTo>
                <a:lnTo>
                  <a:pt x="520" y="169"/>
                </a:lnTo>
                <a:lnTo>
                  <a:pt x="515" y="173"/>
                </a:lnTo>
                <a:lnTo>
                  <a:pt x="511" y="173"/>
                </a:lnTo>
                <a:lnTo>
                  <a:pt x="506" y="173"/>
                </a:lnTo>
                <a:lnTo>
                  <a:pt x="502" y="169"/>
                </a:lnTo>
                <a:lnTo>
                  <a:pt x="493" y="169"/>
                </a:lnTo>
                <a:lnTo>
                  <a:pt x="489" y="169"/>
                </a:lnTo>
                <a:lnTo>
                  <a:pt x="480" y="169"/>
                </a:lnTo>
                <a:lnTo>
                  <a:pt x="480" y="169"/>
                </a:lnTo>
                <a:lnTo>
                  <a:pt x="475" y="169"/>
                </a:lnTo>
                <a:lnTo>
                  <a:pt x="462" y="164"/>
                </a:lnTo>
                <a:lnTo>
                  <a:pt x="458" y="164"/>
                </a:lnTo>
                <a:lnTo>
                  <a:pt x="458" y="160"/>
                </a:lnTo>
                <a:lnTo>
                  <a:pt x="458" y="160"/>
                </a:lnTo>
                <a:lnTo>
                  <a:pt x="453" y="160"/>
                </a:lnTo>
                <a:lnTo>
                  <a:pt x="449" y="160"/>
                </a:lnTo>
                <a:lnTo>
                  <a:pt x="444" y="160"/>
                </a:lnTo>
                <a:lnTo>
                  <a:pt x="440" y="164"/>
                </a:lnTo>
                <a:lnTo>
                  <a:pt x="435" y="169"/>
                </a:lnTo>
                <a:lnTo>
                  <a:pt x="435" y="173"/>
                </a:lnTo>
                <a:lnTo>
                  <a:pt x="431" y="178"/>
                </a:lnTo>
                <a:lnTo>
                  <a:pt x="426" y="178"/>
                </a:lnTo>
                <a:lnTo>
                  <a:pt x="422" y="178"/>
                </a:lnTo>
                <a:lnTo>
                  <a:pt x="418" y="173"/>
                </a:lnTo>
                <a:lnTo>
                  <a:pt x="413" y="173"/>
                </a:lnTo>
                <a:lnTo>
                  <a:pt x="413" y="169"/>
                </a:lnTo>
                <a:lnTo>
                  <a:pt x="409" y="164"/>
                </a:lnTo>
                <a:lnTo>
                  <a:pt x="409" y="160"/>
                </a:lnTo>
                <a:lnTo>
                  <a:pt x="409" y="160"/>
                </a:lnTo>
                <a:lnTo>
                  <a:pt x="409" y="160"/>
                </a:lnTo>
                <a:lnTo>
                  <a:pt x="404" y="160"/>
                </a:lnTo>
                <a:lnTo>
                  <a:pt x="400" y="160"/>
                </a:lnTo>
                <a:lnTo>
                  <a:pt x="400" y="160"/>
                </a:lnTo>
                <a:lnTo>
                  <a:pt x="395" y="160"/>
                </a:lnTo>
                <a:lnTo>
                  <a:pt x="395" y="160"/>
                </a:lnTo>
                <a:lnTo>
                  <a:pt x="391" y="164"/>
                </a:lnTo>
                <a:lnTo>
                  <a:pt x="378" y="169"/>
                </a:lnTo>
                <a:lnTo>
                  <a:pt x="378" y="169"/>
                </a:lnTo>
                <a:lnTo>
                  <a:pt x="373" y="173"/>
                </a:lnTo>
                <a:lnTo>
                  <a:pt x="373" y="178"/>
                </a:lnTo>
                <a:lnTo>
                  <a:pt x="373" y="182"/>
                </a:lnTo>
                <a:lnTo>
                  <a:pt x="369" y="182"/>
                </a:lnTo>
                <a:lnTo>
                  <a:pt x="369" y="182"/>
                </a:lnTo>
                <a:lnTo>
                  <a:pt x="364" y="187"/>
                </a:lnTo>
                <a:lnTo>
                  <a:pt x="360" y="187"/>
                </a:lnTo>
                <a:lnTo>
                  <a:pt x="360" y="191"/>
                </a:lnTo>
                <a:lnTo>
                  <a:pt x="360" y="191"/>
                </a:lnTo>
                <a:lnTo>
                  <a:pt x="355" y="187"/>
                </a:lnTo>
                <a:lnTo>
                  <a:pt x="355" y="182"/>
                </a:lnTo>
                <a:lnTo>
                  <a:pt x="351" y="182"/>
                </a:lnTo>
                <a:lnTo>
                  <a:pt x="347" y="182"/>
                </a:lnTo>
                <a:lnTo>
                  <a:pt x="347" y="182"/>
                </a:lnTo>
                <a:lnTo>
                  <a:pt x="338" y="182"/>
                </a:lnTo>
                <a:lnTo>
                  <a:pt x="338" y="187"/>
                </a:lnTo>
                <a:lnTo>
                  <a:pt x="333" y="187"/>
                </a:lnTo>
                <a:lnTo>
                  <a:pt x="329" y="191"/>
                </a:lnTo>
                <a:lnTo>
                  <a:pt x="324" y="191"/>
                </a:lnTo>
                <a:lnTo>
                  <a:pt x="320" y="195"/>
                </a:lnTo>
                <a:lnTo>
                  <a:pt x="320" y="195"/>
                </a:lnTo>
                <a:lnTo>
                  <a:pt x="320" y="200"/>
                </a:lnTo>
                <a:lnTo>
                  <a:pt x="320" y="200"/>
                </a:lnTo>
                <a:lnTo>
                  <a:pt x="315" y="204"/>
                </a:lnTo>
                <a:lnTo>
                  <a:pt x="315" y="204"/>
                </a:lnTo>
                <a:lnTo>
                  <a:pt x="315" y="204"/>
                </a:lnTo>
                <a:lnTo>
                  <a:pt x="311" y="204"/>
                </a:lnTo>
                <a:lnTo>
                  <a:pt x="307" y="204"/>
                </a:lnTo>
                <a:lnTo>
                  <a:pt x="302" y="209"/>
                </a:lnTo>
                <a:lnTo>
                  <a:pt x="298" y="213"/>
                </a:lnTo>
                <a:lnTo>
                  <a:pt x="293" y="213"/>
                </a:lnTo>
                <a:lnTo>
                  <a:pt x="293" y="218"/>
                </a:lnTo>
                <a:lnTo>
                  <a:pt x="289" y="222"/>
                </a:lnTo>
                <a:lnTo>
                  <a:pt x="289" y="222"/>
                </a:lnTo>
                <a:lnTo>
                  <a:pt x="284" y="222"/>
                </a:lnTo>
                <a:lnTo>
                  <a:pt x="284" y="222"/>
                </a:lnTo>
                <a:lnTo>
                  <a:pt x="276" y="218"/>
                </a:lnTo>
                <a:lnTo>
                  <a:pt x="271" y="222"/>
                </a:lnTo>
                <a:lnTo>
                  <a:pt x="267" y="226"/>
                </a:lnTo>
                <a:lnTo>
                  <a:pt x="271" y="226"/>
                </a:lnTo>
                <a:lnTo>
                  <a:pt x="271" y="231"/>
                </a:lnTo>
                <a:lnTo>
                  <a:pt x="276" y="226"/>
                </a:lnTo>
                <a:lnTo>
                  <a:pt x="276" y="226"/>
                </a:lnTo>
                <a:lnTo>
                  <a:pt x="280" y="226"/>
                </a:lnTo>
                <a:lnTo>
                  <a:pt x="280" y="226"/>
                </a:lnTo>
                <a:lnTo>
                  <a:pt x="284" y="231"/>
                </a:lnTo>
                <a:lnTo>
                  <a:pt x="284" y="231"/>
                </a:lnTo>
                <a:lnTo>
                  <a:pt x="280" y="231"/>
                </a:lnTo>
                <a:lnTo>
                  <a:pt x="276" y="235"/>
                </a:lnTo>
                <a:lnTo>
                  <a:pt x="271" y="240"/>
                </a:lnTo>
                <a:lnTo>
                  <a:pt x="267" y="240"/>
                </a:lnTo>
                <a:lnTo>
                  <a:pt x="262" y="240"/>
                </a:lnTo>
                <a:lnTo>
                  <a:pt x="262" y="240"/>
                </a:lnTo>
                <a:lnTo>
                  <a:pt x="262" y="244"/>
                </a:lnTo>
                <a:lnTo>
                  <a:pt x="258" y="244"/>
                </a:lnTo>
                <a:lnTo>
                  <a:pt x="258" y="244"/>
                </a:lnTo>
                <a:lnTo>
                  <a:pt x="253" y="240"/>
                </a:lnTo>
                <a:lnTo>
                  <a:pt x="249" y="244"/>
                </a:lnTo>
                <a:lnTo>
                  <a:pt x="240" y="244"/>
                </a:lnTo>
                <a:lnTo>
                  <a:pt x="231" y="244"/>
                </a:lnTo>
                <a:lnTo>
                  <a:pt x="227" y="244"/>
                </a:lnTo>
                <a:lnTo>
                  <a:pt x="227" y="244"/>
                </a:lnTo>
                <a:lnTo>
                  <a:pt x="218" y="244"/>
                </a:lnTo>
                <a:lnTo>
                  <a:pt x="213" y="249"/>
                </a:lnTo>
                <a:lnTo>
                  <a:pt x="209" y="249"/>
                </a:lnTo>
                <a:lnTo>
                  <a:pt x="205" y="249"/>
                </a:lnTo>
                <a:lnTo>
                  <a:pt x="205" y="249"/>
                </a:lnTo>
                <a:lnTo>
                  <a:pt x="205" y="249"/>
                </a:lnTo>
                <a:lnTo>
                  <a:pt x="200" y="249"/>
                </a:lnTo>
                <a:lnTo>
                  <a:pt x="191" y="253"/>
                </a:lnTo>
                <a:lnTo>
                  <a:pt x="191" y="257"/>
                </a:lnTo>
                <a:lnTo>
                  <a:pt x="196" y="257"/>
                </a:lnTo>
                <a:lnTo>
                  <a:pt x="205" y="253"/>
                </a:lnTo>
                <a:lnTo>
                  <a:pt x="213" y="253"/>
                </a:lnTo>
                <a:lnTo>
                  <a:pt x="222" y="249"/>
                </a:lnTo>
                <a:lnTo>
                  <a:pt x="231" y="249"/>
                </a:lnTo>
                <a:lnTo>
                  <a:pt x="240" y="249"/>
                </a:lnTo>
                <a:lnTo>
                  <a:pt x="244" y="249"/>
                </a:lnTo>
                <a:lnTo>
                  <a:pt x="249" y="249"/>
                </a:lnTo>
                <a:lnTo>
                  <a:pt x="258" y="244"/>
                </a:lnTo>
                <a:lnTo>
                  <a:pt x="258" y="249"/>
                </a:lnTo>
                <a:lnTo>
                  <a:pt x="262" y="249"/>
                </a:lnTo>
                <a:lnTo>
                  <a:pt x="267" y="244"/>
                </a:lnTo>
                <a:lnTo>
                  <a:pt x="276" y="244"/>
                </a:lnTo>
                <a:lnTo>
                  <a:pt x="276" y="244"/>
                </a:lnTo>
                <a:lnTo>
                  <a:pt x="284" y="244"/>
                </a:lnTo>
                <a:lnTo>
                  <a:pt x="289" y="244"/>
                </a:lnTo>
                <a:lnTo>
                  <a:pt x="289" y="240"/>
                </a:lnTo>
                <a:lnTo>
                  <a:pt x="293" y="240"/>
                </a:lnTo>
                <a:lnTo>
                  <a:pt x="298" y="240"/>
                </a:lnTo>
                <a:lnTo>
                  <a:pt x="298" y="235"/>
                </a:lnTo>
                <a:lnTo>
                  <a:pt x="302" y="235"/>
                </a:lnTo>
                <a:lnTo>
                  <a:pt x="302" y="231"/>
                </a:lnTo>
                <a:lnTo>
                  <a:pt x="302" y="226"/>
                </a:lnTo>
                <a:lnTo>
                  <a:pt x="307" y="222"/>
                </a:lnTo>
                <a:lnTo>
                  <a:pt x="307" y="222"/>
                </a:lnTo>
                <a:lnTo>
                  <a:pt x="311" y="222"/>
                </a:lnTo>
                <a:lnTo>
                  <a:pt x="315" y="218"/>
                </a:lnTo>
                <a:lnTo>
                  <a:pt x="315" y="213"/>
                </a:lnTo>
                <a:lnTo>
                  <a:pt x="320" y="213"/>
                </a:lnTo>
                <a:lnTo>
                  <a:pt x="324" y="213"/>
                </a:lnTo>
                <a:lnTo>
                  <a:pt x="329" y="213"/>
                </a:lnTo>
                <a:lnTo>
                  <a:pt x="329" y="209"/>
                </a:lnTo>
                <a:lnTo>
                  <a:pt x="338" y="200"/>
                </a:lnTo>
                <a:lnTo>
                  <a:pt x="338" y="195"/>
                </a:lnTo>
                <a:lnTo>
                  <a:pt x="342" y="191"/>
                </a:lnTo>
                <a:lnTo>
                  <a:pt x="347" y="191"/>
                </a:lnTo>
                <a:lnTo>
                  <a:pt x="351" y="195"/>
                </a:lnTo>
                <a:lnTo>
                  <a:pt x="351" y="195"/>
                </a:lnTo>
                <a:lnTo>
                  <a:pt x="355" y="200"/>
                </a:lnTo>
                <a:lnTo>
                  <a:pt x="364" y="200"/>
                </a:lnTo>
                <a:lnTo>
                  <a:pt x="378" y="187"/>
                </a:lnTo>
                <a:lnTo>
                  <a:pt x="378" y="182"/>
                </a:lnTo>
                <a:lnTo>
                  <a:pt x="382" y="178"/>
                </a:lnTo>
                <a:lnTo>
                  <a:pt x="382" y="173"/>
                </a:lnTo>
                <a:lnTo>
                  <a:pt x="382" y="169"/>
                </a:lnTo>
                <a:lnTo>
                  <a:pt x="391" y="169"/>
                </a:lnTo>
                <a:lnTo>
                  <a:pt x="391" y="173"/>
                </a:lnTo>
                <a:lnTo>
                  <a:pt x="395" y="173"/>
                </a:lnTo>
                <a:lnTo>
                  <a:pt x="400" y="173"/>
                </a:lnTo>
                <a:lnTo>
                  <a:pt x="404" y="173"/>
                </a:lnTo>
                <a:lnTo>
                  <a:pt x="409" y="178"/>
                </a:lnTo>
                <a:lnTo>
                  <a:pt x="422" y="187"/>
                </a:lnTo>
                <a:lnTo>
                  <a:pt x="426" y="191"/>
                </a:lnTo>
                <a:lnTo>
                  <a:pt x="426" y="191"/>
                </a:lnTo>
                <a:lnTo>
                  <a:pt x="431" y="200"/>
                </a:lnTo>
                <a:lnTo>
                  <a:pt x="431" y="204"/>
                </a:lnTo>
                <a:lnTo>
                  <a:pt x="422" y="213"/>
                </a:lnTo>
                <a:lnTo>
                  <a:pt x="413" y="218"/>
                </a:lnTo>
                <a:lnTo>
                  <a:pt x="413" y="222"/>
                </a:lnTo>
                <a:lnTo>
                  <a:pt x="409" y="222"/>
                </a:lnTo>
                <a:lnTo>
                  <a:pt x="409" y="231"/>
                </a:lnTo>
                <a:lnTo>
                  <a:pt x="404" y="231"/>
                </a:lnTo>
                <a:lnTo>
                  <a:pt x="395" y="244"/>
                </a:lnTo>
                <a:lnTo>
                  <a:pt x="387" y="240"/>
                </a:lnTo>
                <a:lnTo>
                  <a:pt x="382" y="249"/>
                </a:lnTo>
                <a:lnTo>
                  <a:pt x="387" y="253"/>
                </a:lnTo>
                <a:lnTo>
                  <a:pt x="387" y="257"/>
                </a:lnTo>
                <a:lnTo>
                  <a:pt x="382" y="262"/>
                </a:lnTo>
                <a:lnTo>
                  <a:pt x="378" y="266"/>
                </a:lnTo>
                <a:lnTo>
                  <a:pt x="373" y="271"/>
                </a:lnTo>
                <a:lnTo>
                  <a:pt x="364" y="271"/>
                </a:lnTo>
                <a:lnTo>
                  <a:pt x="360" y="280"/>
                </a:lnTo>
                <a:lnTo>
                  <a:pt x="355" y="280"/>
                </a:lnTo>
                <a:lnTo>
                  <a:pt x="351" y="284"/>
                </a:lnTo>
                <a:lnTo>
                  <a:pt x="347" y="288"/>
                </a:lnTo>
                <a:lnTo>
                  <a:pt x="347" y="288"/>
                </a:lnTo>
                <a:lnTo>
                  <a:pt x="342" y="293"/>
                </a:lnTo>
                <a:lnTo>
                  <a:pt x="333" y="297"/>
                </a:lnTo>
                <a:lnTo>
                  <a:pt x="324" y="302"/>
                </a:lnTo>
                <a:lnTo>
                  <a:pt x="311" y="306"/>
                </a:lnTo>
                <a:lnTo>
                  <a:pt x="298" y="311"/>
                </a:lnTo>
                <a:lnTo>
                  <a:pt x="293" y="311"/>
                </a:lnTo>
                <a:lnTo>
                  <a:pt x="289" y="306"/>
                </a:lnTo>
                <a:lnTo>
                  <a:pt x="284" y="306"/>
                </a:lnTo>
                <a:lnTo>
                  <a:pt x="271" y="324"/>
                </a:lnTo>
                <a:lnTo>
                  <a:pt x="258" y="328"/>
                </a:lnTo>
                <a:lnTo>
                  <a:pt x="253" y="333"/>
                </a:lnTo>
                <a:lnTo>
                  <a:pt x="253" y="333"/>
                </a:lnTo>
                <a:lnTo>
                  <a:pt x="249" y="333"/>
                </a:lnTo>
                <a:lnTo>
                  <a:pt x="249" y="328"/>
                </a:lnTo>
                <a:lnTo>
                  <a:pt x="244" y="333"/>
                </a:lnTo>
                <a:lnTo>
                  <a:pt x="244" y="333"/>
                </a:lnTo>
                <a:lnTo>
                  <a:pt x="236" y="333"/>
                </a:lnTo>
                <a:lnTo>
                  <a:pt x="236" y="333"/>
                </a:lnTo>
                <a:lnTo>
                  <a:pt x="231" y="333"/>
                </a:lnTo>
                <a:lnTo>
                  <a:pt x="231" y="342"/>
                </a:lnTo>
                <a:lnTo>
                  <a:pt x="227" y="351"/>
                </a:lnTo>
                <a:lnTo>
                  <a:pt x="222" y="351"/>
                </a:lnTo>
                <a:lnTo>
                  <a:pt x="205" y="355"/>
                </a:lnTo>
                <a:lnTo>
                  <a:pt x="200" y="355"/>
                </a:lnTo>
                <a:lnTo>
                  <a:pt x="196" y="351"/>
                </a:lnTo>
                <a:lnTo>
                  <a:pt x="191" y="351"/>
                </a:lnTo>
                <a:lnTo>
                  <a:pt x="187" y="346"/>
                </a:lnTo>
                <a:lnTo>
                  <a:pt x="173" y="346"/>
                </a:lnTo>
                <a:lnTo>
                  <a:pt x="169" y="351"/>
                </a:lnTo>
                <a:lnTo>
                  <a:pt x="165" y="351"/>
                </a:lnTo>
                <a:lnTo>
                  <a:pt x="156" y="351"/>
                </a:lnTo>
                <a:lnTo>
                  <a:pt x="156" y="351"/>
                </a:lnTo>
                <a:lnTo>
                  <a:pt x="156" y="346"/>
                </a:lnTo>
                <a:lnTo>
                  <a:pt x="147" y="337"/>
                </a:lnTo>
                <a:lnTo>
                  <a:pt x="134" y="320"/>
                </a:lnTo>
                <a:lnTo>
                  <a:pt x="134" y="320"/>
                </a:lnTo>
                <a:lnTo>
                  <a:pt x="129" y="311"/>
                </a:lnTo>
                <a:lnTo>
                  <a:pt x="129" y="311"/>
                </a:lnTo>
                <a:lnTo>
                  <a:pt x="120" y="311"/>
                </a:lnTo>
                <a:lnTo>
                  <a:pt x="111" y="311"/>
                </a:lnTo>
                <a:lnTo>
                  <a:pt x="107" y="315"/>
                </a:lnTo>
                <a:lnTo>
                  <a:pt x="102" y="315"/>
                </a:lnTo>
                <a:lnTo>
                  <a:pt x="98" y="320"/>
                </a:lnTo>
                <a:lnTo>
                  <a:pt x="89" y="320"/>
                </a:lnTo>
                <a:lnTo>
                  <a:pt x="89" y="324"/>
                </a:lnTo>
                <a:lnTo>
                  <a:pt x="89" y="324"/>
                </a:lnTo>
                <a:lnTo>
                  <a:pt x="89" y="311"/>
                </a:lnTo>
                <a:lnTo>
                  <a:pt x="89" y="306"/>
                </a:lnTo>
                <a:lnTo>
                  <a:pt x="89" y="297"/>
                </a:lnTo>
                <a:lnTo>
                  <a:pt x="94" y="293"/>
                </a:lnTo>
                <a:lnTo>
                  <a:pt x="107" y="288"/>
                </a:lnTo>
                <a:lnTo>
                  <a:pt x="111" y="284"/>
                </a:lnTo>
                <a:lnTo>
                  <a:pt x="111" y="280"/>
                </a:lnTo>
                <a:lnTo>
                  <a:pt x="111" y="275"/>
                </a:lnTo>
                <a:lnTo>
                  <a:pt x="107" y="266"/>
                </a:lnTo>
                <a:lnTo>
                  <a:pt x="102" y="266"/>
                </a:lnTo>
                <a:lnTo>
                  <a:pt x="85" y="266"/>
                </a:lnTo>
                <a:lnTo>
                  <a:pt x="80" y="262"/>
                </a:lnTo>
                <a:lnTo>
                  <a:pt x="54" y="266"/>
                </a:lnTo>
                <a:lnTo>
                  <a:pt x="49" y="266"/>
                </a:lnTo>
                <a:lnTo>
                  <a:pt x="45" y="266"/>
                </a:lnTo>
                <a:lnTo>
                  <a:pt x="40" y="271"/>
                </a:lnTo>
                <a:lnTo>
                  <a:pt x="36" y="266"/>
                </a:lnTo>
                <a:lnTo>
                  <a:pt x="27" y="266"/>
                </a:lnTo>
                <a:lnTo>
                  <a:pt x="23" y="266"/>
                </a:lnTo>
                <a:lnTo>
                  <a:pt x="23" y="257"/>
                </a:lnTo>
                <a:lnTo>
                  <a:pt x="14" y="257"/>
                </a:lnTo>
                <a:lnTo>
                  <a:pt x="9" y="257"/>
                </a:lnTo>
                <a:lnTo>
                  <a:pt x="0" y="249"/>
                </a:lnTo>
                <a:lnTo>
                  <a:pt x="9" y="235"/>
                </a:lnTo>
                <a:lnTo>
                  <a:pt x="31" y="240"/>
                </a:lnTo>
                <a:lnTo>
                  <a:pt x="31" y="209"/>
                </a:lnTo>
                <a:lnTo>
                  <a:pt x="71" y="213"/>
                </a:lnTo>
                <a:lnTo>
                  <a:pt x="80" y="218"/>
                </a:lnTo>
                <a:lnTo>
                  <a:pt x="80" y="218"/>
                </a:lnTo>
                <a:lnTo>
                  <a:pt x="80" y="218"/>
                </a:lnTo>
                <a:lnTo>
                  <a:pt x="89" y="231"/>
                </a:lnTo>
                <a:lnTo>
                  <a:pt x="85" y="222"/>
                </a:lnTo>
                <a:lnTo>
                  <a:pt x="89" y="231"/>
                </a:lnTo>
                <a:lnTo>
                  <a:pt x="80" y="218"/>
                </a:lnTo>
                <a:lnTo>
                  <a:pt x="89" y="231"/>
                </a:lnTo>
                <a:lnTo>
                  <a:pt x="89" y="235"/>
                </a:lnTo>
                <a:lnTo>
                  <a:pt x="89" y="231"/>
                </a:lnTo>
                <a:lnTo>
                  <a:pt x="107" y="240"/>
                </a:lnTo>
                <a:lnTo>
                  <a:pt x="111" y="249"/>
                </a:lnTo>
                <a:lnTo>
                  <a:pt x="111" y="253"/>
                </a:lnTo>
                <a:lnTo>
                  <a:pt x="116" y="249"/>
                </a:lnTo>
                <a:lnTo>
                  <a:pt x="120" y="249"/>
                </a:lnTo>
                <a:lnTo>
                  <a:pt x="125" y="249"/>
                </a:lnTo>
                <a:lnTo>
                  <a:pt x="129" y="235"/>
                </a:lnTo>
                <a:lnTo>
                  <a:pt x="129" y="226"/>
                </a:lnTo>
                <a:lnTo>
                  <a:pt x="134" y="213"/>
                </a:lnTo>
                <a:lnTo>
                  <a:pt x="129" y="209"/>
                </a:lnTo>
                <a:lnTo>
                  <a:pt x="129" y="204"/>
                </a:lnTo>
                <a:lnTo>
                  <a:pt x="134" y="195"/>
                </a:lnTo>
                <a:lnTo>
                  <a:pt x="134" y="187"/>
                </a:lnTo>
                <a:lnTo>
                  <a:pt x="142" y="182"/>
                </a:lnTo>
                <a:lnTo>
                  <a:pt x="147" y="182"/>
                </a:lnTo>
                <a:lnTo>
                  <a:pt x="151" y="178"/>
                </a:lnTo>
                <a:lnTo>
                  <a:pt x="151" y="173"/>
                </a:lnTo>
                <a:lnTo>
                  <a:pt x="147" y="173"/>
                </a:lnTo>
                <a:lnTo>
                  <a:pt x="147" y="164"/>
                </a:lnTo>
                <a:lnTo>
                  <a:pt x="156" y="155"/>
                </a:lnTo>
                <a:lnTo>
                  <a:pt x="156" y="151"/>
                </a:lnTo>
                <a:lnTo>
                  <a:pt x="160" y="151"/>
                </a:lnTo>
                <a:lnTo>
                  <a:pt x="173" y="151"/>
                </a:lnTo>
                <a:lnTo>
                  <a:pt x="178" y="151"/>
                </a:lnTo>
                <a:lnTo>
                  <a:pt x="182" y="142"/>
                </a:lnTo>
                <a:lnTo>
                  <a:pt x="187" y="133"/>
                </a:lnTo>
                <a:lnTo>
                  <a:pt x="187" y="129"/>
                </a:lnTo>
                <a:lnTo>
                  <a:pt x="178" y="129"/>
                </a:lnTo>
                <a:lnTo>
                  <a:pt x="173" y="124"/>
                </a:lnTo>
                <a:lnTo>
                  <a:pt x="169" y="120"/>
                </a:lnTo>
                <a:lnTo>
                  <a:pt x="160" y="116"/>
                </a:lnTo>
                <a:lnTo>
                  <a:pt x="165" y="102"/>
                </a:lnTo>
                <a:lnTo>
                  <a:pt x="169" y="102"/>
                </a:lnTo>
                <a:lnTo>
                  <a:pt x="169" y="98"/>
                </a:lnTo>
                <a:lnTo>
                  <a:pt x="165" y="89"/>
                </a:lnTo>
                <a:lnTo>
                  <a:pt x="165" y="85"/>
                </a:lnTo>
                <a:lnTo>
                  <a:pt x="169" y="80"/>
                </a:lnTo>
                <a:lnTo>
                  <a:pt x="173" y="67"/>
                </a:lnTo>
                <a:lnTo>
                  <a:pt x="178" y="62"/>
                </a:lnTo>
                <a:lnTo>
                  <a:pt x="182" y="62"/>
                </a:lnTo>
                <a:lnTo>
                  <a:pt x="187" y="71"/>
                </a:lnTo>
                <a:lnTo>
                  <a:pt x="191" y="71"/>
                </a:lnTo>
                <a:lnTo>
                  <a:pt x="205" y="76"/>
                </a:lnTo>
                <a:lnTo>
                  <a:pt x="209" y="76"/>
                </a:lnTo>
                <a:lnTo>
                  <a:pt x="218" y="71"/>
                </a:lnTo>
                <a:lnTo>
                  <a:pt x="222" y="76"/>
                </a:lnTo>
                <a:lnTo>
                  <a:pt x="231" y="76"/>
                </a:lnTo>
                <a:lnTo>
                  <a:pt x="236" y="76"/>
                </a:lnTo>
                <a:lnTo>
                  <a:pt x="244" y="76"/>
                </a:lnTo>
                <a:lnTo>
                  <a:pt x="244" y="76"/>
                </a:lnTo>
                <a:lnTo>
                  <a:pt x="253" y="76"/>
                </a:lnTo>
                <a:lnTo>
                  <a:pt x="253" y="71"/>
                </a:lnTo>
                <a:lnTo>
                  <a:pt x="258" y="62"/>
                </a:lnTo>
                <a:lnTo>
                  <a:pt x="258" y="62"/>
                </a:lnTo>
                <a:lnTo>
                  <a:pt x="267" y="67"/>
                </a:lnTo>
                <a:lnTo>
                  <a:pt x="267" y="71"/>
                </a:lnTo>
                <a:lnTo>
                  <a:pt x="271" y="71"/>
                </a:lnTo>
                <a:lnTo>
                  <a:pt x="276" y="80"/>
                </a:lnTo>
                <a:lnTo>
                  <a:pt x="284" y="80"/>
                </a:lnTo>
                <a:lnTo>
                  <a:pt x="293" y="85"/>
                </a:lnTo>
                <a:lnTo>
                  <a:pt x="293" y="85"/>
                </a:lnTo>
                <a:lnTo>
                  <a:pt x="298" y="85"/>
                </a:lnTo>
                <a:lnTo>
                  <a:pt x="311" y="80"/>
                </a:lnTo>
                <a:lnTo>
                  <a:pt x="311" y="80"/>
                </a:lnTo>
                <a:lnTo>
                  <a:pt x="315" y="80"/>
                </a:lnTo>
                <a:lnTo>
                  <a:pt x="324" y="76"/>
                </a:lnTo>
                <a:lnTo>
                  <a:pt x="338" y="80"/>
                </a:lnTo>
                <a:lnTo>
                  <a:pt x="333" y="85"/>
                </a:lnTo>
                <a:lnTo>
                  <a:pt x="338" y="93"/>
                </a:lnTo>
                <a:lnTo>
                  <a:pt x="329" y="107"/>
                </a:lnTo>
                <a:lnTo>
                  <a:pt x="338" y="116"/>
                </a:lnTo>
                <a:lnTo>
                  <a:pt x="338" y="120"/>
                </a:lnTo>
                <a:lnTo>
                  <a:pt x="347" y="120"/>
                </a:lnTo>
                <a:lnTo>
                  <a:pt x="351" y="120"/>
                </a:lnTo>
                <a:lnTo>
                  <a:pt x="355" y="116"/>
                </a:lnTo>
                <a:lnTo>
                  <a:pt x="360" y="116"/>
                </a:lnTo>
                <a:lnTo>
                  <a:pt x="364" y="116"/>
                </a:lnTo>
                <a:lnTo>
                  <a:pt x="373" y="111"/>
                </a:lnTo>
                <a:lnTo>
                  <a:pt x="373" y="111"/>
                </a:lnTo>
                <a:lnTo>
                  <a:pt x="378" y="111"/>
                </a:lnTo>
                <a:lnTo>
                  <a:pt x="378" y="111"/>
                </a:lnTo>
                <a:lnTo>
                  <a:pt x="382" y="102"/>
                </a:lnTo>
                <a:lnTo>
                  <a:pt x="391" y="98"/>
                </a:lnTo>
                <a:lnTo>
                  <a:pt x="391" y="93"/>
                </a:lnTo>
                <a:lnTo>
                  <a:pt x="395" y="93"/>
                </a:lnTo>
                <a:lnTo>
                  <a:pt x="395" y="89"/>
                </a:lnTo>
                <a:lnTo>
                  <a:pt x="404" y="85"/>
                </a:lnTo>
                <a:lnTo>
                  <a:pt x="413" y="76"/>
                </a:lnTo>
                <a:lnTo>
                  <a:pt x="444" y="80"/>
                </a:lnTo>
                <a:lnTo>
                  <a:pt x="444" y="76"/>
                </a:lnTo>
                <a:lnTo>
                  <a:pt x="431" y="67"/>
                </a:lnTo>
                <a:lnTo>
                  <a:pt x="431" y="58"/>
                </a:lnTo>
                <a:lnTo>
                  <a:pt x="435" y="58"/>
                </a:lnTo>
                <a:lnTo>
                  <a:pt x="440" y="45"/>
                </a:lnTo>
                <a:lnTo>
                  <a:pt x="435" y="31"/>
                </a:lnTo>
                <a:lnTo>
                  <a:pt x="435" y="27"/>
                </a:lnTo>
                <a:lnTo>
                  <a:pt x="431" y="27"/>
                </a:lnTo>
                <a:lnTo>
                  <a:pt x="426" y="27"/>
                </a:lnTo>
                <a:lnTo>
                  <a:pt x="422" y="22"/>
                </a:lnTo>
                <a:lnTo>
                  <a:pt x="422" y="14"/>
                </a:lnTo>
                <a:lnTo>
                  <a:pt x="426" y="9"/>
                </a:lnTo>
                <a:lnTo>
                  <a:pt x="435" y="5"/>
                </a:lnTo>
                <a:lnTo>
                  <a:pt x="440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6" name="Freeform 1141">
            <a:extLst>
              <a:ext uri="{FF2B5EF4-FFF2-40B4-BE49-F238E27FC236}">
                <a16:creationId xmlns:a16="http://schemas.microsoft.com/office/drawing/2014/main" id="{72A7AE11-3227-4449-B0C6-C953B48C1224}"/>
              </a:ext>
            </a:extLst>
          </p:cNvPr>
          <p:cNvSpPr>
            <a:spLocks/>
          </p:cNvSpPr>
          <p:nvPr/>
        </p:nvSpPr>
        <p:spPr bwMode="auto">
          <a:xfrm>
            <a:off x="5909376" y="2719651"/>
            <a:ext cx="388442" cy="336650"/>
          </a:xfrm>
          <a:custGeom>
            <a:avLst/>
            <a:gdLst>
              <a:gd name="T0" fmla="*/ 9 w 435"/>
              <a:gd name="T1" fmla="*/ 253 h 377"/>
              <a:gd name="T2" fmla="*/ 22 w 435"/>
              <a:gd name="T3" fmla="*/ 226 h 377"/>
              <a:gd name="T4" fmla="*/ 36 w 435"/>
              <a:gd name="T5" fmla="*/ 204 h 377"/>
              <a:gd name="T6" fmla="*/ 58 w 435"/>
              <a:gd name="T7" fmla="*/ 204 h 377"/>
              <a:gd name="T8" fmla="*/ 80 w 435"/>
              <a:gd name="T9" fmla="*/ 195 h 377"/>
              <a:gd name="T10" fmla="*/ 67 w 435"/>
              <a:gd name="T11" fmla="*/ 191 h 377"/>
              <a:gd name="T12" fmla="*/ 62 w 435"/>
              <a:gd name="T13" fmla="*/ 178 h 377"/>
              <a:gd name="T14" fmla="*/ 67 w 435"/>
              <a:gd name="T15" fmla="*/ 160 h 377"/>
              <a:gd name="T16" fmla="*/ 80 w 435"/>
              <a:gd name="T17" fmla="*/ 138 h 377"/>
              <a:gd name="T18" fmla="*/ 71 w 435"/>
              <a:gd name="T19" fmla="*/ 124 h 377"/>
              <a:gd name="T20" fmla="*/ 58 w 435"/>
              <a:gd name="T21" fmla="*/ 107 h 377"/>
              <a:gd name="T22" fmla="*/ 36 w 435"/>
              <a:gd name="T23" fmla="*/ 107 h 377"/>
              <a:gd name="T24" fmla="*/ 45 w 435"/>
              <a:gd name="T25" fmla="*/ 89 h 377"/>
              <a:gd name="T26" fmla="*/ 62 w 435"/>
              <a:gd name="T27" fmla="*/ 67 h 377"/>
              <a:gd name="T28" fmla="*/ 80 w 435"/>
              <a:gd name="T29" fmla="*/ 53 h 377"/>
              <a:gd name="T30" fmla="*/ 116 w 435"/>
              <a:gd name="T31" fmla="*/ 58 h 377"/>
              <a:gd name="T32" fmla="*/ 116 w 435"/>
              <a:gd name="T33" fmla="*/ 36 h 377"/>
              <a:gd name="T34" fmla="*/ 116 w 435"/>
              <a:gd name="T35" fmla="*/ 9 h 377"/>
              <a:gd name="T36" fmla="*/ 142 w 435"/>
              <a:gd name="T37" fmla="*/ 9 h 377"/>
              <a:gd name="T38" fmla="*/ 156 w 435"/>
              <a:gd name="T39" fmla="*/ 14 h 377"/>
              <a:gd name="T40" fmla="*/ 182 w 435"/>
              <a:gd name="T41" fmla="*/ 27 h 377"/>
              <a:gd name="T42" fmla="*/ 187 w 435"/>
              <a:gd name="T43" fmla="*/ 36 h 377"/>
              <a:gd name="T44" fmla="*/ 191 w 435"/>
              <a:gd name="T45" fmla="*/ 76 h 377"/>
              <a:gd name="T46" fmla="*/ 209 w 435"/>
              <a:gd name="T47" fmla="*/ 84 h 377"/>
              <a:gd name="T48" fmla="*/ 213 w 435"/>
              <a:gd name="T49" fmla="*/ 98 h 377"/>
              <a:gd name="T50" fmla="*/ 235 w 435"/>
              <a:gd name="T51" fmla="*/ 89 h 377"/>
              <a:gd name="T52" fmla="*/ 258 w 435"/>
              <a:gd name="T53" fmla="*/ 76 h 377"/>
              <a:gd name="T54" fmla="*/ 302 w 435"/>
              <a:gd name="T55" fmla="*/ 76 h 377"/>
              <a:gd name="T56" fmla="*/ 324 w 435"/>
              <a:gd name="T57" fmla="*/ 71 h 377"/>
              <a:gd name="T58" fmla="*/ 329 w 435"/>
              <a:gd name="T59" fmla="*/ 93 h 377"/>
              <a:gd name="T60" fmla="*/ 346 w 435"/>
              <a:gd name="T61" fmla="*/ 107 h 377"/>
              <a:gd name="T62" fmla="*/ 351 w 435"/>
              <a:gd name="T63" fmla="*/ 120 h 377"/>
              <a:gd name="T64" fmla="*/ 373 w 435"/>
              <a:gd name="T65" fmla="*/ 115 h 377"/>
              <a:gd name="T66" fmla="*/ 395 w 435"/>
              <a:gd name="T67" fmla="*/ 160 h 377"/>
              <a:gd name="T68" fmla="*/ 422 w 435"/>
              <a:gd name="T69" fmla="*/ 182 h 377"/>
              <a:gd name="T70" fmla="*/ 404 w 435"/>
              <a:gd name="T71" fmla="*/ 200 h 377"/>
              <a:gd name="T72" fmla="*/ 382 w 435"/>
              <a:gd name="T73" fmla="*/ 217 h 377"/>
              <a:gd name="T74" fmla="*/ 369 w 435"/>
              <a:gd name="T75" fmla="*/ 235 h 377"/>
              <a:gd name="T76" fmla="*/ 351 w 435"/>
              <a:gd name="T77" fmla="*/ 240 h 377"/>
              <a:gd name="T78" fmla="*/ 329 w 435"/>
              <a:gd name="T79" fmla="*/ 244 h 377"/>
              <a:gd name="T80" fmla="*/ 324 w 435"/>
              <a:gd name="T81" fmla="*/ 209 h 377"/>
              <a:gd name="T82" fmla="*/ 302 w 435"/>
              <a:gd name="T83" fmla="*/ 204 h 377"/>
              <a:gd name="T84" fmla="*/ 284 w 435"/>
              <a:gd name="T85" fmla="*/ 209 h 377"/>
              <a:gd name="T86" fmla="*/ 258 w 435"/>
              <a:gd name="T87" fmla="*/ 195 h 377"/>
              <a:gd name="T88" fmla="*/ 244 w 435"/>
              <a:gd name="T89" fmla="*/ 195 h 377"/>
              <a:gd name="T90" fmla="*/ 227 w 435"/>
              <a:gd name="T91" fmla="*/ 200 h 377"/>
              <a:gd name="T92" fmla="*/ 200 w 435"/>
              <a:gd name="T93" fmla="*/ 200 h 377"/>
              <a:gd name="T94" fmla="*/ 173 w 435"/>
              <a:gd name="T95" fmla="*/ 186 h 377"/>
              <a:gd name="T96" fmla="*/ 156 w 435"/>
              <a:gd name="T97" fmla="*/ 209 h 377"/>
              <a:gd name="T98" fmla="*/ 156 w 435"/>
              <a:gd name="T99" fmla="*/ 226 h 377"/>
              <a:gd name="T100" fmla="*/ 169 w 435"/>
              <a:gd name="T101" fmla="*/ 253 h 377"/>
              <a:gd name="T102" fmla="*/ 169 w 435"/>
              <a:gd name="T103" fmla="*/ 275 h 377"/>
              <a:gd name="T104" fmla="*/ 147 w 435"/>
              <a:gd name="T105" fmla="*/ 279 h 377"/>
              <a:gd name="T106" fmla="*/ 142 w 435"/>
              <a:gd name="T107" fmla="*/ 302 h 377"/>
              <a:gd name="T108" fmla="*/ 125 w 435"/>
              <a:gd name="T109" fmla="*/ 319 h 377"/>
              <a:gd name="T110" fmla="*/ 120 w 435"/>
              <a:gd name="T111" fmla="*/ 350 h 377"/>
              <a:gd name="T112" fmla="*/ 107 w 435"/>
              <a:gd name="T113" fmla="*/ 373 h 377"/>
              <a:gd name="T114" fmla="*/ 80 w 435"/>
              <a:gd name="T115" fmla="*/ 355 h 377"/>
              <a:gd name="T116" fmla="*/ 62 w 435"/>
              <a:gd name="T117" fmla="*/ 328 h 377"/>
              <a:gd name="T118" fmla="*/ 49 w 435"/>
              <a:gd name="T119" fmla="*/ 302 h 377"/>
              <a:gd name="T120" fmla="*/ 31 w 435"/>
              <a:gd name="T121" fmla="*/ 275 h 377"/>
              <a:gd name="T122" fmla="*/ 0 w 435"/>
              <a:gd name="T123" fmla="*/ 266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5" h="377">
                <a:moveTo>
                  <a:pt x="0" y="266"/>
                </a:moveTo>
                <a:lnTo>
                  <a:pt x="0" y="262"/>
                </a:lnTo>
                <a:lnTo>
                  <a:pt x="0" y="257"/>
                </a:lnTo>
                <a:lnTo>
                  <a:pt x="9" y="253"/>
                </a:lnTo>
                <a:lnTo>
                  <a:pt x="9" y="248"/>
                </a:lnTo>
                <a:lnTo>
                  <a:pt x="14" y="244"/>
                </a:lnTo>
                <a:lnTo>
                  <a:pt x="14" y="231"/>
                </a:lnTo>
                <a:lnTo>
                  <a:pt x="22" y="226"/>
                </a:lnTo>
                <a:lnTo>
                  <a:pt x="27" y="222"/>
                </a:lnTo>
                <a:lnTo>
                  <a:pt x="31" y="209"/>
                </a:lnTo>
                <a:lnTo>
                  <a:pt x="36" y="209"/>
                </a:lnTo>
                <a:lnTo>
                  <a:pt x="36" y="204"/>
                </a:lnTo>
                <a:lnTo>
                  <a:pt x="40" y="200"/>
                </a:lnTo>
                <a:lnTo>
                  <a:pt x="45" y="204"/>
                </a:lnTo>
                <a:lnTo>
                  <a:pt x="49" y="204"/>
                </a:lnTo>
                <a:lnTo>
                  <a:pt x="58" y="204"/>
                </a:lnTo>
                <a:lnTo>
                  <a:pt x="62" y="204"/>
                </a:lnTo>
                <a:lnTo>
                  <a:pt x="71" y="204"/>
                </a:lnTo>
                <a:lnTo>
                  <a:pt x="76" y="200"/>
                </a:lnTo>
                <a:lnTo>
                  <a:pt x="80" y="195"/>
                </a:lnTo>
                <a:lnTo>
                  <a:pt x="76" y="195"/>
                </a:lnTo>
                <a:lnTo>
                  <a:pt x="71" y="195"/>
                </a:lnTo>
                <a:lnTo>
                  <a:pt x="67" y="195"/>
                </a:lnTo>
                <a:lnTo>
                  <a:pt x="67" y="191"/>
                </a:lnTo>
                <a:lnTo>
                  <a:pt x="67" y="186"/>
                </a:lnTo>
                <a:lnTo>
                  <a:pt x="67" y="186"/>
                </a:lnTo>
                <a:lnTo>
                  <a:pt x="67" y="182"/>
                </a:lnTo>
                <a:lnTo>
                  <a:pt x="62" y="178"/>
                </a:lnTo>
                <a:lnTo>
                  <a:pt x="62" y="173"/>
                </a:lnTo>
                <a:lnTo>
                  <a:pt x="67" y="169"/>
                </a:lnTo>
                <a:lnTo>
                  <a:pt x="67" y="164"/>
                </a:lnTo>
                <a:lnTo>
                  <a:pt x="67" y="160"/>
                </a:lnTo>
                <a:lnTo>
                  <a:pt x="71" y="146"/>
                </a:lnTo>
                <a:lnTo>
                  <a:pt x="76" y="142"/>
                </a:lnTo>
                <a:lnTo>
                  <a:pt x="76" y="138"/>
                </a:lnTo>
                <a:lnTo>
                  <a:pt x="80" y="138"/>
                </a:lnTo>
                <a:lnTo>
                  <a:pt x="80" y="133"/>
                </a:lnTo>
                <a:lnTo>
                  <a:pt x="80" y="133"/>
                </a:lnTo>
                <a:lnTo>
                  <a:pt x="76" y="129"/>
                </a:lnTo>
                <a:lnTo>
                  <a:pt x="71" y="124"/>
                </a:lnTo>
                <a:lnTo>
                  <a:pt x="67" y="120"/>
                </a:lnTo>
                <a:lnTo>
                  <a:pt x="58" y="115"/>
                </a:lnTo>
                <a:lnTo>
                  <a:pt x="62" y="111"/>
                </a:lnTo>
                <a:lnTo>
                  <a:pt x="58" y="107"/>
                </a:lnTo>
                <a:lnTo>
                  <a:pt x="54" y="107"/>
                </a:lnTo>
                <a:lnTo>
                  <a:pt x="45" y="111"/>
                </a:lnTo>
                <a:lnTo>
                  <a:pt x="36" y="107"/>
                </a:lnTo>
                <a:lnTo>
                  <a:pt x="36" y="107"/>
                </a:lnTo>
                <a:lnTo>
                  <a:pt x="31" y="102"/>
                </a:lnTo>
                <a:lnTo>
                  <a:pt x="31" y="98"/>
                </a:lnTo>
                <a:lnTo>
                  <a:pt x="31" y="93"/>
                </a:lnTo>
                <a:lnTo>
                  <a:pt x="45" y="89"/>
                </a:lnTo>
                <a:lnTo>
                  <a:pt x="54" y="71"/>
                </a:lnTo>
                <a:lnTo>
                  <a:pt x="58" y="67"/>
                </a:lnTo>
                <a:lnTo>
                  <a:pt x="58" y="67"/>
                </a:lnTo>
                <a:lnTo>
                  <a:pt x="62" y="67"/>
                </a:lnTo>
                <a:lnTo>
                  <a:pt x="67" y="62"/>
                </a:lnTo>
                <a:lnTo>
                  <a:pt x="67" y="53"/>
                </a:lnTo>
                <a:lnTo>
                  <a:pt x="76" y="49"/>
                </a:lnTo>
                <a:lnTo>
                  <a:pt x="80" y="53"/>
                </a:lnTo>
                <a:lnTo>
                  <a:pt x="85" y="58"/>
                </a:lnTo>
                <a:lnTo>
                  <a:pt x="89" y="53"/>
                </a:lnTo>
                <a:lnTo>
                  <a:pt x="102" y="58"/>
                </a:lnTo>
                <a:lnTo>
                  <a:pt x="116" y="58"/>
                </a:lnTo>
                <a:lnTo>
                  <a:pt x="116" y="53"/>
                </a:lnTo>
                <a:lnTo>
                  <a:pt x="116" y="45"/>
                </a:lnTo>
                <a:lnTo>
                  <a:pt x="116" y="40"/>
                </a:lnTo>
                <a:lnTo>
                  <a:pt x="116" y="36"/>
                </a:lnTo>
                <a:lnTo>
                  <a:pt x="111" y="27"/>
                </a:lnTo>
                <a:lnTo>
                  <a:pt x="116" y="18"/>
                </a:lnTo>
                <a:lnTo>
                  <a:pt x="111" y="18"/>
                </a:lnTo>
                <a:lnTo>
                  <a:pt x="116" y="9"/>
                </a:lnTo>
                <a:lnTo>
                  <a:pt x="125" y="0"/>
                </a:lnTo>
                <a:lnTo>
                  <a:pt x="142" y="5"/>
                </a:lnTo>
                <a:lnTo>
                  <a:pt x="142" y="9"/>
                </a:lnTo>
                <a:lnTo>
                  <a:pt x="142" y="9"/>
                </a:lnTo>
                <a:lnTo>
                  <a:pt x="147" y="9"/>
                </a:lnTo>
                <a:lnTo>
                  <a:pt x="147" y="18"/>
                </a:lnTo>
                <a:lnTo>
                  <a:pt x="156" y="18"/>
                </a:lnTo>
                <a:lnTo>
                  <a:pt x="156" y="14"/>
                </a:lnTo>
                <a:lnTo>
                  <a:pt x="178" y="18"/>
                </a:lnTo>
                <a:lnTo>
                  <a:pt x="173" y="27"/>
                </a:lnTo>
                <a:lnTo>
                  <a:pt x="178" y="27"/>
                </a:lnTo>
                <a:lnTo>
                  <a:pt x="182" y="27"/>
                </a:lnTo>
                <a:lnTo>
                  <a:pt x="182" y="31"/>
                </a:lnTo>
                <a:lnTo>
                  <a:pt x="187" y="36"/>
                </a:lnTo>
                <a:lnTo>
                  <a:pt x="187" y="36"/>
                </a:lnTo>
                <a:lnTo>
                  <a:pt x="187" y="36"/>
                </a:lnTo>
                <a:lnTo>
                  <a:pt x="187" y="45"/>
                </a:lnTo>
                <a:lnTo>
                  <a:pt x="182" y="53"/>
                </a:lnTo>
                <a:lnTo>
                  <a:pt x="187" y="62"/>
                </a:lnTo>
                <a:lnTo>
                  <a:pt x="191" y="76"/>
                </a:lnTo>
                <a:lnTo>
                  <a:pt x="196" y="76"/>
                </a:lnTo>
                <a:lnTo>
                  <a:pt x="204" y="84"/>
                </a:lnTo>
                <a:lnTo>
                  <a:pt x="204" y="84"/>
                </a:lnTo>
                <a:lnTo>
                  <a:pt x="209" y="84"/>
                </a:lnTo>
                <a:lnTo>
                  <a:pt x="209" y="84"/>
                </a:lnTo>
                <a:lnTo>
                  <a:pt x="209" y="93"/>
                </a:lnTo>
                <a:lnTo>
                  <a:pt x="213" y="98"/>
                </a:lnTo>
                <a:lnTo>
                  <a:pt x="213" y="98"/>
                </a:lnTo>
                <a:lnTo>
                  <a:pt x="227" y="98"/>
                </a:lnTo>
                <a:lnTo>
                  <a:pt x="231" y="98"/>
                </a:lnTo>
                <a:lnTo>
                  <a:pt x="231" y="93"/>
                </a:lnTo>
                <a:lnTo>
                  <a:pt x="235" y="89"/>
                </a:lnTo>
                <a:lnTo>
                  <a:pt x="244" y="84"/>
                </a:lnTo>
                <a:lnTo>
                  <a:pt x="249" y="80"/>
                </a:lnTo>
                <a:lnTo>
                  <a:pt x="253" y="80"/>
                </a:lnTo>
                <a:lnTo>
                  <a:pt x="258" y="76"/>
                </a:lnTo>
                <a:lnTo>
                  <a:pt x="275" y="76"/>
                </a:lnTo>
                <a:lnTo>
                  <a:pt x="280" y="76"/>
                </a:lnTo>
                <a:lnTo>
                  <a:pt x="289" y="80"/>
                </a:lnTo>
                <a:lnTo>
                  <a:pt x="302" y="76"/>
                </a:lnTo>
                <a:lnTo>
                  <a:pt x="311" y="67"/>
                </a:lnTo>
                <a:lnTo>
                  <a:pt x="320" y="67"/>
                </a:lnTo>
                <a:lnTo>
                  <a:pt x="320" y="67"/>
                </a:lnTo>
                <a:lnTo>
                  <a:pt x="324" y="71"/>
                </a:lnTo>
                <a:lnTo>
                  <a:pt x="324" y="71"/>
                </a:lnTo>
                <a:lnTo>
                  <a:pt x="324" y="80"/>
                </a:lnTo>
                <a:lnTo>
                  <a:pt x="324" y="80"/>
                </a:lnTo>
                <a:lnTo>
                  <a:pt x="329" y="93"/>
                </a:lnTo>
                <a:lnTo>
                  <a:pt x="329" y="93"/>
                </a:lnTo>
                <a:lnTo>
                  <a:pt x="333" y="98"/>
                </a:lnTo>
                <a:lnTo>
                  <a:pt x="342" y="102"/>
                </a:lnTo>
                <a:lnTo>
                  <a:pt x="346" y="107"/>
                </a:lnTo>
                <a:lnTo>
                  <a:pt x="346" y="115"/>
                </a:lnTo>
                <a:lnTo>
                  <a:pt x="346" y="120"/>
                </a:lnTo>
                <a:lnTo>
                  <a:pt x="346" y="120"/>
                </a:lnTo>
                <a:lnTo>
                  <a:pt x="351" y="120"/>
                </a:lnTo>
                <a:lnTo>
                  <a:pt x="355" y="111"/>
                </a:lnTo>
                <a:lnTo>
                  <a:pt x="355" y="107"/>
                </a:lnTo>
                <a:lnTo>
                  <a:pt x="360" y="107"/>
                </a:lnTo>
                <a:lnTo>
                  <a:pt x="373" y="115"/>
                </a:lnTo>
                <a:lnTo>
                  <a:pt x="382" y="115"/>
                </a:lnTo>
                <a:lnTo>
                  <a:pt x="391" y="115"/>
                </a:lnTo>
                <a:lnTo>
                  <a:pt x="386" y="138"/>
                </a:lnTo>
                <a:lnTo>
                  <a:pt x="395" y="160"/>
                </a:lnTo>
                <a:lnTo>
                  <a:pt x="404" y="169"/>
                </a:lnTo>
                <a:lnTo>
                  <a:pt x="409" y="173"/>
                </a:lnTo>
                <a:lnTo>
                  <a:pt x="409" y="178"/>
                </a:lnTo>
                <a:lnTo>
                  <a:pt x="422" y="182"/>
                </a:lnTo>
                <a:lnTo>
                  <a:pt x="422" y="191"/>
                </a:lnTo>
                <a:lnTo>
                  <a:pt x="435" y="200"/>
                </a:lnTo>
                <a:lnTo>
                  <a:pt x="435" y="204"/>
                </a:lnTo>
                <a:lnTo>
                  <a:pt x="404" y="200"/>
                </a:lnTo>
                <a:lnTo>
                  <a:pt x="395" y="209"/>
                </a:lnTo>
                <a:lnTo>
                  <a:pt x="386" y="213"/>
                </a:lnTo>
                <a:lnTo>
                  <a:pt x="386" y="217"/>
                </a:lnTo>
                <a:lnTo>
                  <a:pt x="382" y="217"/>
                </a:lnTo>
                <a:lnTo>
                  <a:pt x="382" y="222"/>
                </a:lnTo>
                <a:lnTo>
                  <a:pt x="373" y="226"/>
                </a:lnTo>
                <a:lnTo>
                  <a:pt x="369" y="235"/>
                </a:lnTo>
                <a:lnTo>
                  <a:pt x="369" y="235"/>
                </a:lnTo>
                <a:lnTo>
                  <a:pt x="364" y="235"/>
                </a:lnTo>
                <a:lnTo>
                  <a:pt x="364" y="235"/>
                </a:lnTo>
                <a:lnTo>
                  <a:pt x="355" y="240"/>
                </a:lnTo>
                <a:lnTo>
                  <a:pt x="351" y="240"/>
                </a:lnTo>
                <a:lnTo>
                  <a:pt x="346" y="240"/>
                </a:lnTo>
                <a:lnTo>
                  <a:pt x="342" y="244"/>
                </a:lnTo>
                <a:lnTo>
                  <a:pt x="338" y="244"/>
                </a:lnTo>
                <a:lnTo>
                  <a:pt x="329" y="244"/>
                </a:lnTo>
                <a:lnTo>
                  <a:pt x="329" y="240"/>
                </a:lnTo>
                <a:lnTo>
                  <a:pt x="320" y="231"/>
                </a:lnTo>
                <a:lnTo>
                  <a:pt x="329" y="217"/>
                </a:lnTo>
                <a:lnTo>
                  <a:pt x="324" y="209"/>
                </a:lnTo>
                <a:lnTo>
                  <a:pt x="329" y="204"/>
                </a:lnTo>
                <a:lnTo>
                  <a:pt x="315" y="200"/>
                </a:lnTo>
                <a:lnTo>
                  <a:pt x="306" y="204"/>
                </a:lnTo>
                <a:lnTo>
                  <a:pt x="302" y="204"/>
                </a:lnTo>
                <a:lnTo>
                  <a:pt x="302" y="204"/>
                </a:lnTo>
                <a:lnTo>
                  <a:pt x="289" y="209"/>
                </a:lnTo>
                <a:lnTo>
                  <a:pt x="284" y="209"/>
                </a:lnTo>
                <a:lnTo>
                  <a:pt x="284" y="209"/>
                </a:lnTo>
                <a:lnTo>
                  <a:pt x="275" y="204"/>
                </a:lnTo>
                <a:lnTo>
                  <a:pt x="267" y="204"/>
                </a:lnTo>
                <a:lnTo>
                  <a:pt x="262" y="195"/>
                </a:lnTo>
                <a:lnTo>
                  <a:pt x="258" y="195"/>
                </a:lnTo>
                <a:lnTo>
                  <a:pt x="258" y="191"/>
                </a:lnTo>
                <a:lnTo>
                  <a:pt x="249" y="186"/>
                </a:lnTo>
                <a:lnTo>
                  <a:pt x="249" y="186"/>
                </a:lnTo>
                <a:lnTo>
                  <a:pt x="244" y="195"/>
                </a:lnTo>
                <a:lnTo>
                  <a:pt x="244" y="200"/>
                </a:lnTo>
                <a:lnTo>
                  <a:pt x="235" y="200"/>
                </a:lnTo>
                <a:lnTo>
                  <a:pt x="235" y="200"/>
                </a:lnTo>
                <a:lnTo>
                  <a:pt x="227" y="200"/>
                </a:lnTo>
                <a:lnTo>
                  <a:pt x="222" y="200"/>
                </a:lnTo>
                <a:lnTo>
                  <a:pt x="213" y="200"/>
                </a:lnTo>
                <a:lnTo>
                  <a:pt x="209" y="195"/>
                </a:lnTo>
                <a:lnTo>
                  <a:pt x="200" y="200"/>
                </a:lnTo>
                <a:lnTo>
                  <a:pt x="196" y="200"/>
                </a:lnTo>
                <a:lnTo>
                  <a:pt x="182" y="195"/>
                </a:lnTo>
                <a:lnTo>
                  <a:pt x="178" y="195"/>
                </a:lnTo>
                <a:lnTo>
                  <a:pt x="173" y="186"/>
                </a:lnTo>
                <a:lnTo>
                  <a:pt x="169" y="186"/>
                </a:lnTo>
                <a:lnTo>
                  <a:pt x="164" y="191"/>
                </a:lnTo>
                <a:lnTo>
                  <a:pt x="160" y="204"/>
                </a:lnTo>
                <a:lnTo>
                  <a:pt x="156" y="209"/>
                </a:lnTo>
                <a:lnTo>
                  <a:pt x="156" y="213"/>
                </a:lnTo>
                <a:lnTo>
                  <a:pt x="160" y="222"/>
                </a:lnTo>
                <a:lnTo>
                  <a:pt x="160" y="226"/>
                </a:lnTo>
                <a:lnTo>
                  <a:pt x="156" y="226"/>
                </a:lnTo>
                <a:lnTo>
                  <a:pt x="151" y="240"/>
                </a:lnTo>
                <a:lnTo>
                  <a:pt x="160" y="244"/>
                </a:lnTo>
                <a:lnTo>
                  <a:pt x="164" y="248"/>
                </a:lnTo>
                <a:lnTo>
                  <a:pt x="169" y="253"/>
                </a:lnTo>
                <a:lnTo>
                  <a:pt x="178" y="253"/>
                </a:lnTo>
                <a:lnTo>
                  <a:pt x="178" y="257"/>
                </a:lnTo>
                <a:lnTo>
                  <a:pt x="173" y="266"/>
                </a:lnTo>
                <a:lnTo>
                  <a:pt x="169" y="275"/>
                </a:lnTo>
                <a:lnTo>
                  <a:pt x="164" y="275"/>
                </a:lnTo>
                <a:lnTo>
                  <a:pt x="151" y="275"/>
                </a:lnTo>
                <a:lnTo>
                  <a:pt x="147" y="275"/>
                </a:lnTo>
                <a:lnTo>
                  <a:pt x="147" y="279"/>
                </a:lnTo>
                <a:lnTo>
                  <a:pt x="138" y="288"/>
                </a:lnTo>
                <a:lnTo>
                  <a:pt x="138" y="297"/>
                </a:lnTo>
                <a:lnTo>
                  <a:pt x="142" y="297"/>
                </a:lnTo>
                <a:lnTo>
                  <a:pt x="142" y="302"/>
                </a:lnTo>
                <a:lnTo>
                  <a:pt x="138" y="306"/>
                </a:lnTo>
                <a:lnTo>
                  <a:pt x="133" y="306"/>
                </a:lnTo>
                <a:lnTo>
                  <a:pt x="125" y="311"/>
                </a:lnTo>
                <a:lnTo>
                  <a:pt x="125" y="319"/>
                </a:lnTo>
                <a:lnTo>
                  <a:pt x="120" y="328"/>
                </a:lnTo>
                <a:lnTo>
                  <a:pt x="120" y="333"/>
                </a:lnTo>
                <a:lnTo>
                  <a:pt x="125" y="337"/>
                </a:lnTo>
                <a:lnTo>
                  <a:pt x="120" y="350"/>
                </a:lnTo>
                <a:lnTo>
                  <a:pt x="120" y="359"/>
                </a:lnTo>
                <a:lnTo>
                  <a:pt x="116" y="373"/>
                </a:lnTo>
                <a:lnTo>
                  <a:pt x="111" y="373"/>
                </a:lnTo>
                <a:lnTo>
                  <a:pt x="107" y="373"/>
                </a:lnTo>
                <a:lnTo>
                  <a:pt x="102" y="377"/>
                </a:lnTo>
                <a:lnTo>
                  <a:pt x="102" y="373"/>
                </a:lnTo>
                <a:lnTo>
                  <a:pt x="98" y="364"/>
                </a:lnTo>
                <a:lnTo>
                  <a:pt x="80" y="355"/>
                </a:lnTo>
                <a:lnTo>
                  <a:pt x="80" y="350"/>
                </a:lnTo>
                <a:lnTo>
                  <a:pt x="71" y="342"/>
                </a:lnTo>
                <a:lnTo>
                  <a:pt x="62" y="337"/>
                </a:lnTo>
                <a:lnTo>
                  <a:pt x="62" y="328"/>
                </a:lnTo>
                <a:lnTo>
                  <a:pt x="67" y="319"/>
                </a:lnTo>
                <a:lnTo>
                  <a:pt x="62" y="311"/>
                </a:lnTo>
                <a:lnTo>
                  <a:pt x="54" y="302"/>
                </a:lnTo>
                <a:lnTo>
                  <a:pt x="49" y="302"/>
                </a:lnTo>
                <a:lnTo>
                  <a:pt x="45" y="284"/>
                </a:lnTo>
                <a:lnTo>
                  <a:pt x="40" y="275"/>
                </a:lnTo>
                <a:lnTo>
                  <a:pt x="36" y="275"/>
                </a:lnTo>
                <a:lnTo>
                  <a:pt x="31" y="275"/>
                </a:lnTo>
                <a:lnTo>
                  <a:pt x="27" y="271"/>
                </a:lnTo>
                <a:lnTo>
                  <a:pt x="9" y="266"/>
                </a:lnTo>
                <a:lnTo>
                  <a:pt x="5" y="262"/>
                </a:lnTo>
                <a:lnTo>
                  <a:pt x="0" y="266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7" name="Freeform 1142">
            <a:extLst>
              <a:ext uri="{FF2B5EF4-FFF2-40B4-BE49-F238E27FC236}">
                <a16:creationId xmlns:a16="http://schemas.microsoft.com/office/drawing/2014/main" id="{534759F5-8BD7-429A-B114-DD7BDA0601BC}"/>
              </a:ext>
            </a:extLst>
          </p:cNvPr>
          <p:cNvSpPr>
            <a:spLocks/>
          </p:cNvSpPr>
          <p:nvPr/>
        </p:nvSpPr>
        <p:spPr bwMode="auto">
          <a:xfrm>
            <a:off x="5909376" y="2719651"/>
            <a:ext cx="388442" cy="336650"/>
          </a:xfrm>
          <a:custGeom>
            <a:avLst/>
            <a:gdLst>
              <a:gd name="T0" fmla="*/ 9 w 435"/>
              <a:gd name="T1" fmla="*/ 253 h 377"/>
              <a:gd name="T2" fmla="*/ 22 w 435"/>
              <a:gd name="T3" fmla="*/ 226 h 377"/>
              <a:gd name="T4" fmla="*/ 36 w 435"/>
              <a:gd name="T5" fmla="*/ 204 h 377"/>
              <a:gd name="T6" fmla="*/ 58 w 435"/>
              <a:gd name="T7" fmla="*/ 204 h 377"/>
              <a:gd name="T8" fmla="*/ 80 w 435"/>
              <a:gd name="T9" fmla="*/ 195 h 377"/>
              <a:gd name="T10" fmla="*/ 67 w 435"/>
              <a:gd name="T11" fmla="*/ 191 h 377"/>
              <a:gd name="T12" fmla="*/ 62 w 435"/>
              <a:gd name="T13" fmla="*/ 178 h 377"/>
              <a:gd name="T14" fmla="*/ 67 w 435"/>
              <a:gd name="T15" fmla="*/ 160 h 377"/>
              <a:gd name="T16" fmla="*/ 80 w 435"/>
              <a:gd name="T17" fmla="*/ 138 h 377"/>
              <a:gd name="T18" fmla="*/ 71 w 435"/>
              <a:gd name="T19" fmla="*/ 124 h 377"/>
              <a:gd name="T20" fmla="*/ 58 w 435"/>
              <a:gd name="T21" fmla="*/ 107 h 377"/>
              <a:gd name="T22" fmla="*/ 36 w 435"/>
              <a:gd name="T23" fmla="*/ 107 h 377"/>
              <a:gd name="T24" fmla="*/ 45 w 435"/>
              <a:gd name="T25" fmla="*/ 89 h 377"/>
              <a:gd name="T26" fmla="*/ 62 w 435"/>
              <a:gd name="T27" fmla="*/ 67 h 377"/>
              <a:gd name="T28" fmla="*/ 80 w 435"/>
              <a:gd name="T29" fmla="*/ 53 h 377"/>
              <a:gd name="T30" fmla="*/ 116 w 435"/>
              <a:gd name="T31" fmla="*/ 58 h 377"/>
              <a:gd name="T32" fmla="*/ 116 w 435"/>
              <a:gd name="T33" fmla="*/ 36 h 377"/>
              <a:gd name="T34" fmla="*/ 116 w 435"/>
              <a:gd name="T35" fmla="*/ 9 h 377"/>
              <a:gd name="T36" fmla="*/ 142 w 435"/>
              <a:gd name="T37" fmla="*/ 9 h 377"/>
              <a:gd name="T38" fmla="*/ 156 w 435"/>
              <a:gd name="T39" fmla="*/ 14 h 377"/>
              <a:gd name="T40" fmla="*/ 182 w 435"/>
              <a:gd name="T41" fmla="*/ 27 h 377"/>
              <a:gd name="T42" fmla="*/ 187 w 435"/>
              <a:gd name="T43" fmla="*/ 36 h 377"/>
              <a:gd name="T44" fmla="*/ 191 w 435"/>
              <a:gd name="T45" fmla="*/ 76 h 377"/>
              <a:gd name="T46" fmla="*/ 209 w 435"/>
              <a:gd name="T47" fmla="*/ 84 h 377"/>
              <a:gd name="T48" fmla="*/ 213 w 435"/>
              <a:gd name="T49" fmla="*/ 98 h 377"/>
              <a:gd name="T50" fmla="*/ 235 w 435"/>
              <a:gd name="T51" fmla="*/ 89 h 377"/>
              <a:gd name="T52" fmla="*/ 258 w 435"/>
              <a:gd name="T53" fmla="*/ 76 h 377"/>
              <a:gd name="T54" fmla="*/ 302 w 435"/>
              <a:gd name="T55" fmla="*/ 76 h 377"/>
              <a:gd name="T56" fmla="*/ 324 w 435"/>
              <a:gd name="T57" fmla="*/ 71 h 377"/>
              <a:gd name="T58" fmla="*/ 329 w 435"/>
              <a:gd name="T59" fmla="*/ 93 h 377"/>
              <a:gd name="T60" fmla="*/ 346 w 435"/>
              <a:gd name="T61" fmla="*/ 107 h 377"/>
              <a:gd name="T62" fmla="*/ 351 w 435"/>
              <a:gd name="T63" fmla="*/ 120 h 377"/>
              <a:gd name="T64" fmla="*/ 373 w 435"/>
              <a:gd name="T65" fmla="*/ 115 h 377"/>
              <a:gd name="T66" fmla="*/ 395 w 435"/>
              <a:gd name="T67" fmla="*/ 160 h 377"/>
              <a:gd name="T68" fmla="*/ 422 w 435"/>
              <a:gd name="T69" fmla="*/ 182 h 377"/>
              <a:gd name="T70" fmla="*/ 404 w 435"/>
              <a:gd name="T71" fmla="*/ 200 h 377"/>
              <a:gd name="T72" fmla="*/ 382 w 435"/>
              <a:gd name="T73" fmla="*/ 217 h 377"/>
              <a:gd name="T74" fmla="*/ 369 w 435"/>
              <a:gd name="T75" fmla="*/ 235 h 377"/>
              <a:gd name="T76" fmla="*/ 351 w 435"/>
              <a:gd name="T77" fmla="*/ 240 h 377"/>
              <a:gd name="T78" fmla="*/ 329 w 435"/>
              <a:gd name="T79" fmla="*/ 244 h 377"/>
              <a:gd name="T80" fmla="*/ 324 w 435"/>
              <a:gd name="T81" fmla="*/ 209 h 377"/>
              <a:gd name="T82" fmla="*/ 302 w 435"/>
              <a:gd name="T83" fmla="*/ 204 h 377"/>
              <a:gd name="T84" fmla="*/ 284 w 435"/>
              <a:gd name="T85" fmla="*/ 209 h 377"/>
              <a:gd name="T86" fmla="*/ 258 w 435"/>
              <a:gd name="T87" fmla="*/ 195 h 377"/>
              <a:gd name="T88" fmla="*/ 244 w 435"/>
              <a:gd name="T89" fmla="*/ 195 h 377"/>
              <a:gd name="T90" fmla="*/ 227 w 435"/>
              <a:gd name="T91" fmla="*/ 200 h 377"/>
              <a:gd name="T92" fmla="*/ 200 w 435"/>
              <a:gd name="T93" fmla="*/ 200 h 377"/>
              <a:gd name="T94" fmla="*/ 173 w 435"/>
              <a:gd name="T95" fmla="*/ 186 h 377"/>
              <a:gd name="T96" fmla="*/ 156 w 435"/>
              <a:gd name="T97" fmla="*/ 209 h 377"/>
              <a:gd name="T98" fmla="*/ 156 w 435"/>
              <a:gd name="T99" fmla="*/ 226 h 377"/>
              <a:gd name="T100" fmla="*/ 169 w 435"/>
              <a:gd name="T101" fmla="*/ 253 h 377"/>
              <a:gd name="T102" fmla="*/ 169 w 435"/>
              <a:gd name="T103" fmla="*/ 275 h 377"/>
              <a:gd name="T104" fmla="*/ 147 w 435"/>
              <a:gd name="T105" fmla="*/ 279 h 377"/>
              <a:gd name="T106" fmla="*/ 142 w 435"/>
              <a:gd name="T107" fmla="*/ 302 h 377"/>
              <a:gd name="T108" fmla="*/ 125 w 435"/>
              <a:gd name="T109" fmla="*/ 319 h 377"/>
              <a:gd name="T110" fmla="*/ 120 w 435"/>
              <a:gd name="T111" fmla="*/ 350 h 377"/>
              <a:gd name="T112" fmla="*/ 107 w 435"/>
              <a:gd name="T113" fmla="*/ 373 h 377"/>
              <a:gd name="T114" fmla="*/ 80 w 435"/>
              <a:gd name="T115" fmla="*/ 355 h 377"/>
              <a:gd name="T116" fmla="*/ 62 w 435"/>
              <a:gd name="T117" fmla="*/ 328 h 377"/>
              <a:gd name="T118" fmla="*/ 49 w 435"/>
              <a:gd name="T119" fmla="*/ 302 h 377"/>
              <a:gd name="T120" fmla="*/ 31 w 435"/>
              <a:gd name="T121" fmla="*/ 275 h 377"/>
              <a:gd name="T122" fmla="*/ 0 w 435"/>
              <a:gd name="T123" fmla="*/ 266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5" h="377">
                <a:moveTo>
                  <a:pt x="0" y="266"/>
                </a:moveTo>
                <a:lnTo>
                  <a:pt x="0" y="262"/>
                </a:lnTo>
                <a:lnTo>
                  <a:pt x="0" y="257"/>
                </a:lnTo>
                <a:lnTo>
                  <a:pt x="9" y="253"/>
                </a:lnTo>
                <a:lnTo>
                  <a:pt x="9" y="248"/>
                </a:lnTo>
                <a:lnTo>
                  <a:pt x="14" y="244"/>
                </a:lnTo>
                <a:lnTo>
                  <a:pt x="14" y="231"/>
                </a:lnTo>
                <a:lnTo>
                  <a:pt x="22" y="226"/>
                </a:lnTo>
                <a:lnTo>
                  <a:pt x="27" y="222"/>
                </a:lnTo>
                <a:lnTo>
                  <a:pt x="31" y="209"/>
                </a:lnTo>
                <a:lnTo>
                  <a:pt x="36" y="209"/>
                </a:lnTo>
                <a:lnTo>
                  <a:pt x="36" y="204"/>
                </a:lnTo>
                <a:lnTo>
                  <a:pt x="40" y="200"/>
                </a:lnTo>
                <a:lnTo>
                  <a:pt x="45" y="204"/>
                </a:lnTo>
                <a:lnTo>
                  <a:pt x="49" y="204"/>
                </a:lnTo>
                <a:lnTo>
                  <a:pt x="58" y="204"/>
                </a:lnTo>
                <a:lnTo>
                  <a:pt x="62" y="204"/>
                </a:lnTo>
                <a:lnTo>
                  <a:pt x="71" y="204"/>
                </a:lnTo>
                <a:lnTo>
                  <a:pt x="76" y="200"/>
                </a:lnTo>
                <a:lnTo>
                  <a:pt x="80" y="195"/>
                </a:lnTo>
                <a:lnTo>
                  <a:pt x="76" y="195"/>
                </a:lnTo>
                <a:lnTo>
                  <a:pt x="71" y="195"/>
                </a:lnTo>
                <a:lnTo>
                  <a:pt x="67" y="195"/>
                </a:lnTo>
                <a:lnTo>
                  <a:pt x="67" y="191"/>
                </a:lnTo>
                <a:lnTo>
                  <a:pt x="67" y="186"/>
                </a:lnTo>
                <a:lnTo>
                  <a:pt x="67" y="186"/>
                </a:lnTo>
                <a:lnTo>
                  <a:pt x="67" y="182"/>
                </a:lnTo>
                <a:lnTo>
                  <a:pt x="62" y="178"/>
                </a:lnTo>
                <a:lnTo>
                  <a:pt x="62" y="173"/>
                </a:lnTo>
                <a:lnTo>
                  <a:pt x="67" y="169"/>
                </a:lnTo>
                <a:lnTo>
                  <a:pt x="67" y="164"/>
                </a:lnTo>
                <a:lnTo>
                  <a:pt x="67" y="160"/>
                </a:lnTo>
                <a:lnTo>
                  <a:pt x="71" y="146"/>
                </a:lnTo>
                <a:lnTo>
                  <a:pt x="76" y="142"/>
                </a:lnTo>
                <a:lnTo>
                  <a:pt x="76" y="138"/>
                </a:lnTo>
                <a:lnTo>
                  <a:pt x="80" y="138"/>
                </a:lnTo>
                <a:lnTo>
                  <a:pt x="80" y="133"/>
                </a:lnTo>
                <a:lnTo>
                  <a:pt x="80" y="133"/>
                </a:lnTo>
                <a:lnTo>
                  <a:pt x="76" y="129"/>
                </a:lnTo>
                <a:lnTo>
                  <a:pt x="71" y="124"/>
                </a:lnTo>
                <a:lnTo>
                  <a:pt x="67" y="120"/>
                </a:lnTo>
                <a:lnTo>
                  <a:pt x="58" y="115"/>
                </a:lnTo>
                <a:lnTo>
                  <a:pt x="62" y="111"/>
                </a:lnTo>
                <a:lnTo>
                  <a:pt x="58" y="107"/>
                </a:lnTo>
                <a:lnTo>
                  <a:pt x="54" y="107"/>
                </a:lnTo>
                <a:lnTo>
                  <a:pt x="45" y="111"/>
                </a:lnTo>
                <a:lnTo>
                  <a:pt x="36" y="107"/>
                </a:lnTo>
                <a:lnTo>
                  <a:pt x="36" y="107"/>
                </a:lnTo>
                <a:lnTo>
                  <a:pt x="31" y="102"/>
                </a:lnTo>
                <a:lnTo>
                  <a:pt x="31" y="98"/>
                </a:lnTo>
                <a:lnTo>
                  <a:pt x="31" y="93"/>
                </a:lnTo>
                <a:lnTo>
                  <a:pt x="45" y="89"/>
                </a:lnTo>
                <a:lnTo>
                  <a:pt x="54" y="71"/>
                </a:lnTo>
                <a:lnTo>
                  <a:pt x="58" y="67"/>
                </a:lnTo>
                <a:lnTo>
                  <a:pt x="58" y="67"/>
                </a:lnTo>
                <a:lnTo>
                  <a:pt x="62" y="67"/>
                </a:lnTo>
                <a:lnTo>
                  <a:pt x="67" y="62"/>
                </a:lnTo>
                <a:lnTo>
                  <a:pt x="67" y="53"/>
                </a:lnTo>
                <a:lnTo>
                  <a:pt x="76" y="49"/>
                </a:lnTo>
                <a:lnTo>
                  <a:pt x="80" y="53"/>
                </a:lnTo>
                <a:lnTo>
                  <a:pt x="85" y="58"/>
                </a:lnTo>
                <a:lnTo>
                  <a:pt x="89" y="53"/>
                </a:lnTo>
                <a:lnTo>
                  <a:pt x="102" y="58"/>
                </a:lnTo>
                <a:lnTo>
                  <a:pt x="116" y="58"/>
                </a:lnTo>
                <a:lnTo>
                  <a:pt x="116" y="53"/>
                </a:lnTo>
                <a:lnTo>
                  <a:pt x="116" y="45"/>
                </a:lnTo>
                <a:lnTo>
                  <a:pt x="116" y="40"/>
                </a:lnTo>
                <a:lnTo>
                  <a:pt x="116" y="36"/>
                </a:lnTo>
                <a:lnTo>
                  <a:pt x="111" y="27"/>
                </a:lnTo>
                <a:lnTo>
                  <a:pt x="116" y="18"/>
                </a:lnTo>
                <a:lnTo>
                  <a:pt x="111" y="18"/>
                </a:lnTo>
                <a:lnTo>
                  <a:pt x="116" y="9"/>
                </a:lnTo>
                <a:lnTo>
                  <a:pt x="125" y="0"/>
                </a:lnTo>
                <a:lnTo>
                  <a:pt x="142" y="5"/>
                </a:lnTo>
                <a:lnTo>
                  <a:pt x="142" y="9"/>
                </a:lnTo>
                <a:lnTo>
                  <a:pt x="142" y="9"/>
                </a:lnTo>
                <a:lnTo>
                  <a:pt x="147" y="9"/>
                </a:lnTo>
                <a:lnTo>
                  <a:pt x="147" y="18"/>
                </a:lnTo>
                <a:lnTo>
                  <a:pt x="156" y="18"/>
                </a:lnTo>
                <a:lnTo>
                  <a:pt x="156" y="14"/>
                </a:lnTo>
                <a:lnTo>
                  <a:pt x="178" y="18"/>
                </a:lnTo>
                <a:lnTo>
                  <a:pt x="173" y="27"/>
                </a:lnTo>
                <a:lnTo>
                  <a:pt x="178" y="27"/>
                </a:lnTo>
                <a:lnTo>
                  <a:pt x="182" y="27"/>
                </a:lnTo>
                <a:lnTo>
                  <a:pt x="182" y="31"/>
                </a:lnTo>
                <a:lnTo>
                  <a:pt x="187" y="36"/>
                </a:lnTo>
                <a:lnTo>
                  <a:pt x="187" y="36"/>
                </a:lnTo>
                <a:lnTo>
                  <a:pt x="187" y="36"/>
                </a:lnTo>
                <a:lnTo>
                  <a:pt x="187" y="45"/>
                </a:lnTo>
                <a:lnTo>
                  <a:pt x="182" y="53"/>
                </a:lnTo>
                <a:lnTo>
                  <a:pt x="187" y="62"/>
                </a:lnTo>
                <a:lnTo>
                  <a:pt x="191" y="76"/>
                </a:lnTo>
                <a:lnTo>
                  <a:pt x="196" y="76"/>
                </a:lnTo>
                <a:lnTo>
                  <a:pt x="204" y="84"/>
                </a:lnTo>
                <a:lnTo>
                  <a:pt x="204" y="84"/>
                </a:lnTo>
                <a:lnTo>
                  <a:pt x="209" y="84"/>
                </a:lnTo>
                <a:lnTo>
                  <a:pt x="209" y="84"/>
                </a:lnTo>
                <a:lnTo>
                  <a:pt x="209" y="93"/>
                </a:lnTo>
                <a:lnTo>
                  <a:pt x="213" y="98"/>
                </a:lnTo>
                <a:lnTo>
                  <a:pt x="213" y="98"/>
                </a:lnTo>
                <a:lnTo>
                  <a:pt x="227" y="98"/>
                </a:lnTo>
                <a:lnTo>
                  <a:pt x="231" y="98"/>
                </a:lnTo>
                <a:lnTo>
                  <a:pt x="231" y="93"/>
                </a:lnTo>
                <a:lnTo>
                  <a:pt x="235" y="89"/>
                </a:lnTo>
                <a:lnTo>
                  <a:pt x="244" y="84"/>
                </a:lnTo>
                <a:lnTo>
                  <a:pt x="249" y="80"/>
                </a:lnTo>
                <a:lnTo>
                  <a:pt x="253" y="80"/>
                </a:lnTo>
                <a:lnTo>
                  <a:pt x="258" y="76"/>
                </a:lnTo>
                <a:lnTo>
                  <a:pt x="275" y="76"/>
                </a:lnTo>
                <a:lnTo>
                  <a:pt x="280" y="76"/>
                </a:lnTo>
                <a:lnTo>
                  <a:pt x="289" y="80"/>
                </a:lnTo>
                <a:lnTo>
                  <a:pt x="302" y="76"/>
                </a:lnTo>
                <a:lnTo>
                  <a:pt x="311" y="67"/>
                </a:lnTo>
                <a:lnTo>
                  <a:pt x="320" y="67"/>
                </a:lnTo>
                <a:lnTo>
                  <a:pt x="320" y="67"/>
                </a:lnTo>
                <a:lnTo>
                  <a:pt x="324" y="71"/>
                </a:lnTo>
                <a:lnTo>
                  <a:pt x="324" y="71"/>
                </a:lnTo>
                <a:lnTo>
                  <a:pt x="324" y="80"/>
                </a:lnTo>
                <a:lnTo>
                  <a:pt x="324" y="80"/>
                </a:lnTo>
                <a:lnTo>
                  <a:pt x="329" y="93"/>
                </a:lnTo>
                <a:lnTo>
                  <a:pt x="329" y="93"/>
                </a:lnTo>
                <a:lnTo>
                  <a:pt x="333" y="98"/>
                </a:lnTo>
                <a:lnTo>
                  <a:pt x="342" y="102"/>
                </a:lnTo>
                <a:lnTo>
                  <a:pt x="346" y="107"/>
                </a:lnTo>
                <a:lnTo>
                  <a:pt x="346" y="115"/>
                </a:lnTo>
                <a:lnTo>
                  <a:pt x="346" y="120"/>
                </a:lnTo>
                <a:lnTo>
                  <a:pt x="346" y="120"/>
                </a:lnTo>
                <a:lnTo>
                  <a:pt x="351" y="120"/>
                </a:lnTo>
                <a:lnTo>
                  <a:pt x="355" y="111"/>
                </a:lnTo>
                <a:lnTo>
                  <a:pt x="355" y="107"/>
                </a:lnTo>
                <a:lnTo>
                  <a:pt x="360" y="107"/>
                </a:lnTo>
                <a:lnTo>
                  <a:pt x="373" y="115"/>
                </a:lnTo>
                <a:lnTo>
                  <a:pt x="382" y="115"/>
                </a:lnTo>
                <a:lnTo>
                  <a:pt x="391" y="115"/>
                </a:lnTo>
                <a:lnTo>
                  <a:pt x="386" y="138"/>
                </a:lnTo>
                <a:lnTo>
                  <a:pt x="395" y="160"/>
                </a:lnTo>
                <a:lnTo>
                  <a:pt x="404" y="169"/>
                </a:lnTo>
                <a:lnTo>
                  <a:pt x="409" y="173"/>
                </a:lnTo>
                <a:lnTo>
                  <a:pt x="409" y="178"/>
                </a:lnTo>
                <a:lnTo>
                  <a:pt x="422" y="182"/>
                </a:lnTo>
                <a:lnTo>
                  <a:pt x="422" y="191"/>
                </a:lnTo>
                <a:lnTo>
                  <a:pt x="435" y="200"/>
                </a:lnTo>
                <a:lnTo>
                  <a:pt x="435" y="204"/>
                </a:lnTo>
                <a:lnTo>
                  <a:pt x="404" y="200"/>
                </a:lnTo>
                <a:lnTo>
                  <a:pt x="395" y="209"/>
                </a:lnTo>
                <a:lnTo>
                  <a:pt x="386" y="213"/>
                </a:lnTo>
                <a:lnTo>
                  <a:pt x="386" y="217"/>
                </a:lnTo>
                <a:lnTo>
                  <a:pt x="382" y="217"/>
                </a:lnTo>
                <a:lnTo>
                  <a:pt x="382" y="222"/>
                </a:lnTo>
                <a:lnTo>
                  <a:pt x="373" y="226"/>
                </a:lnTo>
                <a:lnTo>
                  <a:pt x="369" y="235"/>
                </a:lnTo>
                <a:lnTo>
                  <a:pt x="369" y="235"/>
                </a:lnTo>
                <a:lnTo>
                  <a:pt x="364" y="235"/>
                </a:lnTo>
                <a:lnTo>
                  <a:pt x="364" y="235"/>
                </a:lnTo>
                <a:lnTo>
                  <a:pt x="355" y="240"/>
                </a:lnTo>
                <a:lnTo>
                  <a:pt x="351" y="240"/>
                </a:lnTo>
                <a:lnTo>
                  <a:pt x="346" y="240"/>
                </a:lnTo>
                <a:lnTo>
                  <a:pt x="342" y="244"/>
                </a:lnTo>
                <a:lnTo>
                  <a:pt x="338" y="244"/>
                </a:lnTo>
                <a:lnTo>
                  <a:pt x="329" y="244"/>
                </a:lnTo>
                <a:lnTo>
                  <a:pt x="329" y="240"/>
                </a:lnTo>
                <a:lnTo>
                  <a:pt x="320" y="231"/>
                </a:lnTo>
                <a:lnTo>
                  <a:pt x="329" y="217"/>
                </a:lnTo>
                <a:lnTo>
                  <a:pt x="324" y="209"/>
                </a:lnTo>
                <a:lnTo>
                  <a:pt x="329" y="204"/>
                </a:lnTo>
                <a:lnTo>
                  <a:pt x="315" y="200"/>
                </a:lnTo>
                <a:lnTo>
                  <a:pt x="306" y="204"/>
                </a:lnTo>
                <a:lnTo>
                  <a:pt x="302" y="204"/>
                </a:lnTo>
                <a:lnTo>
                  <a:pt x="302" y="204"/>
                </a:lnTo>
                <a:lnTo>
                  <a:pt x="289" y="209"/>
                </a:lnTo>
                <a:lnTo>
                  <a:pt x="284" y="209"/>
                </a:lnTo>
                <a:lnTo>
                  <a:pt x="284" y="209"/>
                </a:lnTo>
                <a:lnTo>
                  <a:pt x="275" y="204"/>
                </a:lnTo>
                <a:lnTo>
                  <a:pt x="267" y="204"/>
                </a:lnTo>
                <a:lnTo>
                  <a:pt x="262" y="195"/>
                </a:lnTo>
                <a:lnTo>
                  <a:pt x="258" y="195"/>
                </a:lnTo>
                <a:lnTo>
                  <a:pt x="258" y="191"/>
                </a:lnTo>
                <a:lnTo>
                  <a:pt x="249" y="186"/>
                </a:lnTo>
                <a:lnTo>
                  <a:pt x="249" y="186"/>
                </a:lnTo>
                <a:lnTo>
                  <a:pt x="244" y="195"/>
                </a:lnTo>
                <a:lnTo>
                  <a:pt x="244" y="200"/>
                </a:lnTo>
                <a:lnTo>
                  <a:pt x="235" y="200"/>
                </a:lnTo>
                <a:lnTo>
                  <a:pt x="235" y="200"/>
                </a:lnTo>
                <a:lnTo>
                  <a:pt x="227" y="200"/>
                </a:lnTo>
                <a:lnTo>
                  <a:pt x="222" y="200"/>
                </a:lnTo>
                <a:lnTo>
                  <a:pt x="213" y="200"/>
                </a:lnTo>
                <a:lnTo>
                  <a:pt x="209" y="195"/>
                </a:lnTo>
                <a:lnTo>
                  <a:pt x="200" y="200"/>
                </a:lnTo>
                <a:lnTo>
                  <a:pt x="196" y="200"/>
                </a:lnTo>
                <a:lnTo>
                  <a:pt x="182" y="195"/>
                </a:lnTo>
                <a:lnTo>
                  <a:pt x="178" y="195"/>
                </a:lnTo>
                <a:lnTo>
                  <a:pt x="173" y="186"/>
                </a:lnTo>
                <a:lnTo>
                  <a:pt x="169" y="186"/>
                </a:lnTo>
                <a:lnTo>
                  <a:pt x="164" y="191"/>
                </a:lnTo>
                <a:lnTo>
                  <a:pt x="160" y="204"/>
                </a:lnTo>
                <a:lnTo>
                  <a:pt x="156" y="209"/>
                </a:lnTo>
                <a:lnTo>
                  <a:pt x="156" y="213"/>
                </a:lnTo>
                <a:lnTo>
                  <a:pt x="160" y="222"/>
                </a:lnTo>
                <a:lnTo>
                  <a:pt x="160" y="226"/>
                </a:lnTo>
                <a:lnTo>
                  <a:pt x="156" y="226"/>
                </a:lnTo>
                <a:lnTo>
                  <a:pt x="151" y="240"/>
                </a:lnTo>
                <a:lnTo>
                  <a:pt x="160" y="244"/>
                </a:lnTo>
                <a:lnTo>
                  <a:pt x="164" y="248"/>
                </a:lnTo>
                <a:lnTo>
                  <a:pt x="169" y="253"/>
                </a:lnTo>
                <a:lnTo>
                  <a:pt x="178" y="253"/>
                </a:lnTo>
                <a:lnTo>
                  <a:pt x="178" y="257"/>
                </a:lnTo>
                <a:lnTo>
                  <a:pt x="173" y="266"/>
                </a:lnTo>
                <a:lnTo>
                  <a:pt x="169" y="275"/>
                </a:lnTo>
                <a:lnTo>
                  <a:pt x="164" y="275"/>
                </a:lnTo>
                <a:lnTo>
                  <a:pt x="151" y="275"/>
                </a:lnTo>
                <a:lnTo>
                  <a:pt x="147" y="275"/>
                </a:lnTo>
                <a:lnTo>
                  <a:pt x="147" y="279"/>
                </a:lnTo>
                <a:lnTo>
                  <a:pt x="138" y="288"/>
                </a:lnTo>
                <a:lnTo>
                  <a:pt x="138" y="297"/>
                </a:lnTo>
                <a:lnTo>
                  <a:pt x="142" y="297"/>
                </a:lnTo>
                <a:lnTo>
                  <a:pt x="142" y="302"/>
                </a:lnTo>
                <a:lnTo>
                  <a:pt x="138" y="306"/>
                </a:lnTo>
                <a:lnTo>
                  <a:pt x="133" y="306"/>
                </a:lnTo>
                <a:lnTo>
                  <a:pt x="125" y="311"/>
                </a:lnTo>
                <a:lnTo>
                  <a:pt x="125" y="319"/>
                </a:lnTo>
                <a:lnTo>
                  <a:pt x="120" y="328"/>
                </a:lnTo>
                <a:lnTo>
                  <a:pt x="120" y="333"/>
                </a:lnTo>
                <a:lnTo>
                  <a:pt x="125" y="337"/>
                </a:lnTo>
                <a:lnTo>
                  <a:pt x="120" y="350"/>
                </a:lnTo>
                <a:lnTo>
                  <a:pt x="120" y="359"/>
                </a:lnTo>
                <a:lnTo>
                  <a:pt x="116" y="373"/>
                </a:lnTo>
                <a:lnTo>
                  <a:pt x="111" y="373"/>
                </a:lnTo>
                <a:lnTo>
                  <a:pt x="107" y="373"/>
                </a:lnTo>
                <a:lnTo>
                  <a:pt x="102" y="377"/>
                </a:lnTo>
                <a:lnTo>
                  <a:pt x="102" y="373"/>
                </a:lnTo>
                <a:lnTo>
                  <a:pt x="98" y="364"/>
                </a:lnTo>
                <a:lnTo>
                  <a:pt x="80" y="355"/>
                </a:lnTo>
                <a:lnTo>
                  <a:pt x="80" y="350"/>
                </a:lnTo>
                <a:lnTo>
                  <a:pt x="71" y="342"/>
                </a:lnTo>
                <a:lnTo>
                  <a:pt x="62" y="337"/>
                </a:lnTo>
                <a:lnTo>
                  <a:pt x="62" y="328"/>
                </a:lnTo>
                <a:lnTo>
                  <a:pt x="67" y="319"/>
                </a:lnTo>
                <a:lnTo>
                  <a:pt x="62" y="311"/>
                </a:lnTo>
                <a:lnTo>
                  <a:pt x="54" y="302"/>
                </a:lnTo>
                <a:lnTo>
                  <a:pt x="49" y="302"/>
                </a:lnTo>
                <a:lnTo>
                  <a:pt x="45" y="284"/>
                </a:lnTo>
                <a:lnTo>
                  <a:pt x="40" y="275"/>
                </a:lnTo>
                <a:lnTo>
                  <a:pt x="36" y="275"/>
                </a:lnTo>
                <a:lnTo>
                  <a:pt x="31" y="275"/>
                </a:lnTo>
                <a:lnTo>
                  <a:pt x="27" y="271"/>
                </a:lnTo>
                <a:lnTo>
                  <a:pt x="9" y="266"/>
                </a:lnTo>
                <a:lnTo>
                  <a:pt x="5" y="262"/>
                </a:lnTo>
                <a:lnTo>
                  <a:pt x="0" y="266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8" name="Freeform 1143">
            <a:extLst>
              <a:ext uri="{FF2B5EF4-FFF2-40B4-BE49-F238E27FC236}">
                <a16:creationId xmlns:a16="http://schemas.microsoft.com/office/drawing/2014/main" id="{DD5E97DC-64BB-4D14-9AB6-0C71369D082F}"/>
              </a:ext>
            </a:extLst>
          </p:cNvPr>
          <p:cNvSpPr>
            <a:spLocks/>
          </p:cNvSpPr>
          <p:nvPr/>
        </p:nvSpPr>
        <p:spPr bwMode="auto">
          <a:xfrm>
            <a:off x="5647736" y="2335677"/>
            <a:ext cx="475953" cy="352723"/>
          </a:xfrm>
          <a:custGeom>
            <a:avLst/>
            <a:gdLst>
              <a:gd name="T0" fmla="*/ 422 w 533"/>
              <a:gd name="T1" fmla="*/ 18 h 395"/>
              <a:gd name="T2" fmla="*/ 435 w 533"/>
              <a:gd name="T3" fmla="*/ 36 h 395"/>
              <a:gd name="T4" fmla="*/ 449 w 533"/>
              <a:gd name="T5" fmla="*/ 67 h 395"/>
              <a:gd name="T6" fmla="*/ 449 w 533"/>
              <a:gd name="T7" fmla="*/ 93 h 395"/>
              <a:gd name="T8" fmla="*/ 426 w 533"/>
              <a:gd name="T9" fmla="*/ 115 h 395"/>
              <a:gd name="T10" fmla="*/ 471 w 533"/>
              <a:gd name="T11" fmla="*/ 151 h 395"/>
              <a:gd name="T12" fmla="*/ 484 w 533"/>
              <a:gd name="T13" fmla="*/ 164 h 395"/>
              <a:gd name="T14" fmla="*/ 502 w 533"/>
              <a:gd name="T15" fmla="*/ 178 h 395"/>
              <a:gd name="T16" fmla="*/ 511 w 533"/>
              <a:gd name="T17" fmla="*/ 200 h 395"/>
              <a:gd name="T18" fmla="*/ 528 w 533"/>
              <a:gd name="T19" fmla="*/ 209 h 395"/>
              <a:gd name="T20" fmla="*/ 533 w 533"/>
              <a:gd name="T21" fmla="*/ 226 h 395"/>
              <a:gd name="T22" fmla="*/ 520 w 533"/>
              <a:gd name="T23" fmla="*/ 248 h 395"/>
              <a:gd name="T24" fmla="*/ 484 w 533"/>
              <a:gd name="T25" fmla="*/ 248 h 395"/>
              <a:gd name="T26" fmla="*/ 453 w 533"/>
              <a:gd name="T27" fmla="*/ 262 h 395"/>
              <a:gd name="T28" fmla="*/ 435 w 533"/>
              <a:gd name="T29" fmla="*/ 253 h 395"/>
              <a:gd name="T30" fmla="*/ 431 w 533"/>
              <a:gd name="T31" fmla="*/ 257 h 395"/>
              <a:gd name="T32" fmla="*/ 435 w 533"/>
              <a:gd name="T33" fmla="*/ 271 h 395"/>
              <a:gd name="T34" fmla="*/ 449 w 533"/>
              <a:gd name="T35" fmla="*/ 288 h 395"/>
              <a:gd name="T36" fmla="*/ 453 w 533"/>
              <a:gd name="T37" fmla="*/ 293 h 395"/>
              <a:gd name="T38" fmla="*/ 444 w 533"/>
              <a:gd name="T39" fmla="*/ 306 h 395"/>
              <a:gd name="T40" fmla="*/ 426 w 533"/>
              <a:gd name="T41" fmla="*/ 324 h 395"/>
              <a:gd name="T42" fmla="*/ 404 w 533"/>
              <a:gd name="T43" fmla="*/ 328 h 395"/>
              <a:gd name="T44" fmla="*/ 382 w 533"/>
              <a:gd name="T45" fmla="*/ 319 h 395"/>
              <a:gd name="T46" fmla="*/ 369 w 533"/>
              <a:gd name="T47" fmla="*/ 324 h 395"/>
              <a:gd name="T48" fmla="*/ 351 w 533"/>
              <a:gd name="T49" fmla="*/ 342 h 395"/>
              <a:gd name="T50" fmla="*/ 333 w 533"/>
              <a:gd name="T51" fmla="*/ 346 h 395"/>
              <a:gd name="T52" fmla="*/ 329 w 533"/>
              <a:gd name="T53" fmla="*/ 355 h 395"/>
              <a:gd name="T54" fmla="*/ 293 w 533"/>
              <a:gd name="T55" fmla="*/ 350 h 395"/>
              <a:gd name="T56" fmla="*/ 275 w 533"/>
              <a:gd name="T57" fmla="*/ 350 h 395"/>
              <a:gd name="T58" fmla="*/ 253 w 533"/>
              <a:gd name="T59" fmla="*/ 355 h 395"/>
              <a:gd name="T60" fmla="*/ 240 w 533"/>
              <a:gd name="T61" fmla="*/ 359 h 395"/>
              <a:gd name="T62" fmla="*/ 222 w 533"/>
              <a:gd name="T63" fmla="*/ 368 h 395"/>
              <a:gd name="T64" fmla="*/ 204 w 533"/>
              <a:gd name="T65" fmla="*/ 373 h 395"/>
              <a:gd name="T66" fmla="*/ 191 w 533"/>
              <a:gd name="T67" fmla="*/ 377 h 395"/>
              <a:gd name="T68" fmla="*/ 160 w 533"/>
              <a:gd name="T69" fmla="*/ 390 h 395"/>
              <a:gd name="T70" fmla="*/ 151 w 533"/>
              <a:gd name="T71" fmla="*/ 386 h 395"/>
              <a:gd name="T72" fmla="*/ 142 w 533"/>
              <a:gd name="T73" fmla="*/ 368 h 395"/>
              <a:gd name="T74" fmla="*/ 107 w 533"/>
              <a:gd name="T75" fmla="*/ 381 h 395"/>
              <a:gd name="T76" fmla="*/ 85 w 533"/>
              <a:gd name="T77" fmla="*/ 377 h 395"/>
              <a:gd name="T78" fmla="*/ 80 w 533"/>
              <a:gd name="T79" fmla="*/ 381 h 395"/>
              <a:gd name="T80" fmla="*/ 71 w 533"/>
              <a:gd name="T81" fmla="*/ 381 h 395"/>
              <a:gd name="T82" fmla="*/ 36 w 533"/>
              <a:gd name="T83" fmla="*/ 373 h 395"/>
              <a:gd name="T84" fmla="*/ 31 w 533"/>
              <a:gd name="T85" fmla="*/ 355 h 395"/>
              <a:gd name="T86" fmla="*/ 18 w 533"/>
              <a:gd name="T87" fmla="*/ 337 h 395"/>
              <a:gd name="T88" fmla="*/ 14 w 533"/>
              <a:gd name="T89" fmla="*/ 297 h 395"/>
              <a:gd name="T90" fmla="*/ 5 w 533"/>
              <a:gd name="T91" fmla="*/ 231 h 395"/>
              <a:gd name="T92" fmla="*/ 49 w 533"/>
              <a:gd name="T93" fmla="*/ 244 h 395"/>
              <a:gd name="T94" fmla="*/ 85 w 533"/>
              <a:gd name="T95" fmla="*/ 244 h 395"/>
              <a:gd name="T96" fmla="*/ 120 w 533"/>
              <a:gd name="T97" fmla="*/ 240 h 395"/>
              <a:gd name="T98" fmla="*/ 169 w 533"/>
              <a:gd name="T99" fmla="*/ 226 h 395"/>
              <a:gd name="T100" fmla="*/ 236 w 533"/>
              <a:gd name="T101" fmla="*/ 204 h 395"/>
              <a:gd name="T102" fmla="*/ 271 w 533"/>
              <a:gd name="T103" fmla="*/ 169 h 395"/>
              <a:gd name="T104" fmla="*/ 338 w 533"/>
              <a:gd name="T105" fmla="*/ 93 h 395"/>
              <a:gd name="T106" fmla="*/ 378 w 533"/>
              <a:gd name="T107" fmla="*/ 27 h 395"/>
              <a:gd name="T108" fmla="*/ 382 w 533"/>
              <a:gd name="T109" fmla="*/ 22 h 395"/>
              <a:gd name="T110" fmla="*/ 386 w 533"/>
              <a:gd name="T111" fmla="*/ 18 h 395"/>
              <a:gd name="T112" fmla="*/ 391 w 533"/>
              <a:gd name="T113" fmla="*/ 0 h 395"/>
              <a:gd name="T114" fmla="*/ 404 w 533"/>
              <a:gd name="T115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3" h="395">
                <a:moveTo>
                  <a:pt x="404" y="0"/>
                </a:moveTo>
                <a:lnTo>
                  <a:pt x="404" y="5"/>
                </a:lnTo>
                <a:lnTo>
                  <a:pt x="422" y="18"/>
                </a:lnTo>
                <a:lnTo>
                  <a:pt x="426" y="27"/>
                </a:lnTo>
                <a:lnTo>
                  <a:pt x="426" y="31"/>
                </a:lnTo>
                <a:lnTo>
                  <a:pt x="435" y="36"/>
                </a:lnTo>
                <a:lnTo>
                  <a:pt x="440" y="49"/>
                </a:lnTo>
                <a:lnTo>
                  <a:pt x="444" y="53"/>
                </a:lnTo>
                <a:lnTo>
                  <a:pt x="449" y="67"/>
                </a:lnTo>
                <a:lnTo>
                  <a:pt x="449" y="84"/>
                </a:lnTo>
                <a:lnTo>
                  <a:pt x="449" y="93"/>
                </a:lnTo>
                <a:lnTo>
                  <a:pt x="449" y="93"/>
                </a:lnTo>
                <a:lnTo>
                  <a:pt x="435" y="107"/>
                </a:lnTo>
                <a:lnTo>
                  <a:pt x="426" y="111"/>
                </a:lnTo>
                <a:lnTo>
                  <a:pt x="426" y="115"/>
                </a:lnTo>
                <a:lnTo>
                  <a:pt x="426" y="133"/>
                </a:lnTo>
                <a:lnTo>
                  <a:pt x="444" y="142"/>
                </a:lnTo>
                <a:lnTo>
                  <a:pt x="471" y="151"/>
                </a:lnTo>
                <a:lnTo>
                  <a:pt x="484" y="155"/>
                </a:lnTo>
                <a:lnTo>
                  <a:pt x="489" y="160"/>
                </a:lnTo>
                <a:lnTo>
                  <a:pt x="484" y="164"/>
                </a:lnTo>
                <a:lnTo>
                  <a:pt x="497" y="169"/>
                </a:lnTo>
                <a:lnTo>
                  <a:pt x="502" y="173"/>
                </a:lnTo>
                <a:lnTo>
                  <a:pt x="502" y="178"/>
                </a:lnTo>
                <a:lnTo>
                  <a:pt x="502" y="178"/>
                </a:lnTo>
                <a:lnTo>
                  <a:pt x="506" y="191"/>
                </a:lnTo>
                <a:lnTo>
                  <a:pt x="511" y="200"/>
                </a:lnTo>
                <a:lnTo>
                  <a:pt x="520" y="200"/>
                </a:lnTo>
                <a:lnTo>
                  <a:pt x="524" y="204"/>
                </a:lnTo>
                <a:lnTo>
                  <a:pt x="528" y="209"/>
                </a:lnTo>
                <a:lnTo>
                  <a:pt x="528" y="217"/>
                </a:lnTo>
                <a:lnTo>
                  <a:pt x="528" y="222"/>
                </a:lnTo>
                <a:lnTo>
                  <a:pt x="533" y="226"/>
                </a:lnTo>
                <a:lnTo>
                  <a:pt x="533" y="231"/>
                </a:lnTo>
                <a:lnTo>
                  <a:pt x="524" y="244"/>
                </a:lnTo>
                <a:lnTo>
                  <a:pt x="520" y="248"/>
                </a:lnTo>
                <a:lnTo>
                  <a:pt x="484" y="240"/>
                </a:lnTo>
                <a:lnTo>
                  <a:pt x="484" y="244"/>
                </a:lnTo>
                <a:lnTo>
                  <a:pt x="484" y="248"/>
                </a:lnTo>
                <a:lnTo>
                  <a:pt x="466" y="248"/>
                </a:lnTo>
                <a:lnTo>
                  <a:pt x="457" y="257"/>
                </a:lnTo>
                <a:lnTo>
                  <a:pt x="453" y="262"/>
                </a:lnTo>
                <a:lnTo>
                  <a:pt x="453" y="262"/>
                </a:lnTo>
                <a:lnTo>
                  <a:pt x="449" y="253"/>
                </a:lnTo>
                <a:lnTo>
                  <a:pt x="435" y="253"/>
                </a:lnTo>
                <a:lnTo>
                  <a:pt x="431" y="253"/>
                </a:lnTo>
                <a:lnTo>
                  <a:pt x="431" y="253"/>
                </a:lnTo>
                <a:lnTo>
                  <a:pt x="431" y="257"/>
                </a:lnTo>
                <a:lnTo>
                  <a:pt x="435" y="262"/>
                </a:lnTo>
                <a:lnTo>
                  <a:pt x="435" y="266"/>
                </a:lnTo>
                <a:lnTo>
                  <a:pt x="435" y="271"/>
                </a:lnTo>
                <a:lnTo>
                  <a:pt x="444" y="275"/>
                </a:lnTo>
                <a:lnTo>
                  <a:pt x="449" y="279"/>
                </a:lnTo>
                <a:lnTo>
                  <a:pt x="449" y="288"/>
                </a:lnTo>
                <a:lnTo>
                  <a:pt x="457" y="288"/>
                </a:lnTo>
                <a:lnTo>
                  <a:pt x="457" y="293"/>
                </a:lnTo>
                <a:lnTo>
                  <a:pt x="453" y="293"/>
                </a:lnTo>
                <a:lnTo>
                  <a:pt x="449" y="297"/>
                </a:lnTo>
                <a:lnTo>
                  <a:pt x="444" y="302"/>
                </a:lnTo>
                <a:lnTo>
                  <a:pt x="444" y="306"/>
                </a:lnTo>
                <a:lnTo>
                  <a:pt x="444" y="311"/>
                </a:lnTo>
                <a:lnTo>
                  <a:pt x="435" y="319"/>
                </a:lnTo>
                <a:lnTo>
                  <a:pt x="426" y="324"/>
                </a:lnTo>
                <a:lnTo>
                  <a:pt x="418" y="328"/>
                </a:lnTo>
                <a:lnTo>
                  <a:pt x="409" y="328"/>
                </a:lnTo>
                <a:lnTo>
                  <a:pt x="404" y="328"/>
                </a:lnTo>
                <a:lnTo>
                  <a:pt x="404" y="328"/>
                </a:lnTo>
                <a:lnTo>
                  <a:pt x="391" y="319"/>
                </a:lnTo>
                <a:lnTo>
                  <a:pt x="382" y="319"/>
                </a:lnTo>
                <a:lnTo>
                  <a:pt x="378" y="319"/>
                </a:lnTo>
                <a:lnTo>
                  <a:pt x="373" y="319"/>
                </a:lnTo>
                <a:lnTo>
                  <a:pt x="369" y="324"/>
                </a:lnTo>
                <a:lnTo>
                  <a:pt x="360" y="328"/>
                </a:lnTo>
                <a:lnTo>
                  <a:pt x="355" y="333"/>
                </a:lnTo>
                <a:lnTo>
                  <a:pt x="351" y="342"/>
                </a:lnTo>
                <a:lnTo>
                  <a:pt x="347" y="342"/>
                </a:lnTo>
                <a:lnTo>
                  <a:pt x="342" y="346"/>
                </a:lnTo>
                <a:lnTo>
                  <a:pt x="333" y="346"/>
                </a:lnTo>
                <a:lnTo>
                  <a:pt x="329" y="346"/>
                </a:lnTo>
                <a:lnTo>
                  <a:pt x="329" y="350"/>
                </a:lnTo>
                <a:lnTo>
                  <a:pt x="329" y="355"/>
                </a:lnTo>
                <a:lnTo>
                  <a:pt x="324" y="355"/>
                </a:lnTo>
                <a:lnTo>
                  <a:pt x="311" y="350"/>
                </a:lnTo>
                <a:lnTo>
                  <a:pt x="293" y="350"/>
                </a:lnTo>
                <a:lnTo>
                  <a:pt x="284" y="350"/>
                </a:lnTo>
                <a:lnTo>
                  <a:pt x="280" y="355"/>
                </a:lnTo>
                <a:lnTo>
                  <a:pt x="275" y="350"/>
                </a:lnTo>
                <a:lnTo>
                  <a:pt x="262" y="350"/>
                </a:lnTo>
                <a:lnTo>
                  <a:pt x="258" y="355"/>
                </a:lnTo>
                <a:lnTo>
                  <a:pt x="253" y="355"/>
                </a:lnTo>
                <a:lnTo>
                  <a:pt x="249" y="355"/>
                </a:lnTo>
                <a:lnTo>
                  <a:pt x="244" y="359"/>
                </a:lnTo>
                <a:lnTo>
                  <a:pt x="240" y="359"/>
                </a:lnTo>
                <a:lnTo>
                  <a:pt x="231" y="359"/>
                </a:lnTo>
                <a:lnTo>
                  <a:pt x="222" y="364"/>
                </a:lnTo>
                <a:lnTo>
                  <a:pt x="222" y="368"/>
                </a:lnTo>
                <a:lnTo>
                  <a:pt x="218" y="368"/>
                </a:lnTo>
                <a:lnTo>
                  <a:pt x="209" y="368"/>
                </a:lnTo>
                <a:lnTo>
                  <a:pt x="204" y="373"/>
                </a:lnTo>
                <a:lnTo>
                  <a:pt x="204" y="373"/>
                </a:lnTo>
                <a:lnTo>
                  <a:pt x="200" y="373"/>
                </a:lnTo>
                <a:lnTo>
                  <a:pt x="191" y="377"/>
                </a:lnTo>
                <a:lnTo>
                  <a:pt x="182" y="377"/>
                </a:lnTo>
                <a:lnTo>
                  <a:pt x="160" y="386"/>
                </a:lnTo>
                <a:lnTo>
                  <a:pt x="160" y="390"/>
                </a:lnTo>
                <a:lnTo>
                  <a:pt x="156" y="395"/>
                </a:lnTo>
                <a:lnTo>
                  <a:pt x="151" y="395"/>
                </a:lnTo>
                <a:lnTo>
                  <a:pt x="151" y="386"/>
                </a:lnTo>
                <a:lnTo>
                  <a:pt x="147" y="377"/>
                </a:lnTo>
                <a:lnTo>
                  <a:pt x="147" y="373"/>
                </a:lnTo>
                <a:lnTo>
                  <a:pt x="142" y="368"/>
                </a:lnTo>
                <a:lnTo>
                  <a:pt x="133" y="368"/>
                </a:lnTo>
                <a:lnTo>
                  <a:pt x="125" y="377"/>
                </a:lnTo>
                <a:lnTo>
                  <a:pt x="107" y="381"/>
                </a:lnTo>
                <a:lnTo>
                  <a:pt x="107" y="377"/>
                </a:lnTo>
                <a:lnTo>
                  <a:pt x="102" y="373"/>
                </a:lnTo>
                <a:lnTo>
                  <a:pt x="85" y="377"/>
                </a:lnTo>
                <a:lnTo>
                  <a:pt x="85" y="377"/>
                </a:lnTo>
                <a:lnTo>
                  <a:pt x="85" y="386"/>
                </a:lnTo>
                <a:lnTo>
                  <a:pt x="80" y="381"/>
                </a:lnTo>
                <a:lnTo>
                  <a:pt x="76" y="381"/>
                </a:lnTo>
                <a:lnTo>
                  <a:pt x="76" y="377"/>
                </a:lnTo>
                <a:lnTo>
                  <a:pt x="71" y="381"/>
                </a:lnTo>
                <a:lnTo>
                  <a:pt x="71" y="381"/>
                </a:lnTo>
                <a:lnTo>
                  <a:pt x="54" y="364"/>
                </a:lnTo>
                <a:lnTo>
                  <a:pt x="36" y="373"/>
                </a:lnTo>
                <a:lnTo>
                  <a:pt x="36" y="368"/>
                </a:lnTo>
                <a:lnTo>
                  <a:pt x="36" y="359"/>
                </a:lnTo>
                <a:lnTo>
                  <a:pt x="31" y="355"/>
                </a:lnTo>
                <a:lnTo>
                  <a:pt x="27" y="342"/>
                </a:lnTo>
                <a:lnTo>
                  <a:pt x="18" y="342"/>
                </a:lnTo>
                <a:lnTo>
                  <a:pt x="18" y="337"/>
                </a:lnTo>
                <a:lnTo>
                  <a:pt x="14" y="328"/>
                </a:lnTo>
                <a:lnTo>
                  <a:pt x="14" y="311"/>
                </a:lnTo>
                <a:lnTo>
                  <a:pt x="14" y="297"/>
                </a:lnTo>
                <a:lnTo>
                  <a:pt x="9" y="275"/>
                </a:lnTo>
                <a:lnTo>
                  <a:pt x="0" y="262"/>
                </a:lnTo>
                <a:lnTo>
                  <a:pt x="5" y="231"/>
                </a:lnTo>
                <a:lnTo>
                  <a:pt x="5" y="231"/>
                </a:lnTo>
                <a:lnTo>
                  <a:pt x="36" y="240"/>
                </a:lnTo>
                <a:lnTo>
                  <a:pt x="49" y="244"/>
                </a:lnTo>
                <a:lnTo>
                  <a:pt x="49" y="244"/>
                </a:lnTo>
                <a:lnTo>
                  <a:pt x="67" y="244"/>
                </a:lnTo>
                <a:lnTo>
                  <a:pt x="85" y="244"/>
                </a:lnTo>
                <a:lnTo>
                  <a:pt x="94" y="244"/>
                </a:lnTo>
                <a:lnTo>
                  <a:pt x="102" y="244"/>
                </a:lnTo>
                <a:lnTo>
                  <a:pt x="120" y="240"/>
                </a:lnTo>
                <a:lnTo>
                  <a:pt x="147" y="235"/>
                </a:lnTo>
                <a:lnTo>
                  <a:pt x="165" y="226"/>
                </a:lnTo>
                <a:lnTo>
                  <a:pt x="169" y="226"/>
                </a:lnTo>
                <a:lnTo>
                  <a:pt x="196" y="226"/>
                </a:lnTo>
                <a:lnTo>
                  <a:pt x="213" y="213"/>
                </a:lnTo>
                <a:lnTo>
                  <a:pt x="236" y="204"/>
                </a:lnTo>
                <a:lnTo>
                  <a:pt x="249" y="191"/>
                </a:lnTo>
                <a:lnTo>
                  <a:pt x="267" y="178"/>
                </a:lnTo>
                <a:lnTo>
                  <a:pt x="271" y="169"/>
                </a:lnTo>
                <a:lnTo>
                  <a:pt x="302" y="146"/>
                </a:lnTo>
                <a:lnTo>
                  <a:pt x="320" y="115"/>
                </a:lnTo>
                <a:lnTo>
                  <a:pt x="338" y="93"/>
                </a:lnTo>
                <a:lnTo>
                  <a:pt x="351" y="71"/>
                </a:lnTo>
                <a:lnTo>
                  <a:pt x="373" y="40"/>
                </a:lnTo>
                <a:lnTo>
                  <a:pt x="378" y="27"/>
                </a:lnTo>
                <a:lnTo>
                  <a:pt x="382" y="22"/>
                </a:lnTo>
                <a:lnTo>
                  <a:pt x="378" y="27"/>
                </a:lnTo>
                <a:lnTo>
                  <a:pt x="382" y="22"/>
                </a:lnTo>
                <a:lnTo>
                  <a:pt x="386" y="18"/>
                </a:lnTo>
                <a:lnTo>
                  <a:pt x="386" y="13"/>
                </a:lnTo>
                <a:lnTo>
                  <a:pt x="386" y="18"/>
                </a:lnTo>
                <a:lnTo>
                  <a:pt x="386" y="13"/>
                </a:lnTo>
                <a:lnTo>
                  <a:pt x="391" y="5"/>
                </a:lnTo>
                <a:lnTo>
                  <a:pt x="391" y="0"/>
                </a:lnTo>
                <a:lnTo>
                  <a:pt x="391" y="0"/>
                </a:lnTo>
                <a:lnTo>
                  <a:pt x="395" y="0"/>
                </a:lnTo>
                <a:lnTo>
                  <a:pt x="404" y="0"/>
                </a:lnTo>
                <a:close/>
              </a:path>
            </a:pathLst>
          </a:custGeom>
          <a:solidFill>
            <a:srgbClr val="7BB5DA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199" name="Freeform 1144">
            <a:extLst>
              <a:ext uri="{FF2B5EF4-FFF2-40B4-BE49-F238E27FC236}">
                <a16:creationId xmlns:a16="http://schemas.microsoft.com/office/drawing/2014/main" id="{4E922B52-05E7-401B-A091-9A41DAC7779A}"/>
              </a:ext>
            </a:extLst>
          </p:cNvPr>
          <p:cNvSpPr>
            <a:spLocks/>
          </p:cNvSpPr>
          <p:nvPr/>
        </p:nvSpPr>
        <p:spPr bwMode="auto">
          <a:xfrm>
            <a:off x="5647736" y="2335677"/>
            <a:ext cx="475953" cy="352723"/>
          </a:xfrm>
          <a:custGeom>
            <a:avLst/>
            <a:gdLst>
              <a:gd name="T0" fmla="*/ 422 w 533"/>
              <a:gd name="T1" fmla="*/ 18 h 395"/>
              <a:gd name="T2" fmla="*/ 435 w 533"/>
              <a:gd name="T3" fmla="*/ 36 h 395"/>
              <a:gd name="T4" fmla="*/ 449 w 533"/>
              <a:gd name="T5" fmla="*/ 67 h 395"/>
              <a:gd name="T6" fmla="*/ 449 w 533"/>
              <a:gd name="T7" fmla="*/ 93 h 395"/>
              <a:gd name="T8" fmla="*/ 426 w 533"/>
              <a:gd name="T9" fmla="*/ 115 h 395"/>
              <a:gd name="T10" fmla="*/ 471 w 533"/>
              <a:gd name="T11" fmla="*/ 151 h 395"/>
              <a:gd name="T12" fmla="*/ 484 w 533"/>
              <a:gd name="T13" fmla="*/ 164 h 395"/>
              <a:gd name="T14" fmla="*/ 502 w 533"/>
              <a:gd name="T15" fmla="*/ 178 h 395"/>
              <a:gd name="T16" fmla="*/ 511 w 533"/>
              <a:gd name="T17" fmla="*/ 200 h 395"/>
              <a:gd name="T18" fmla="*/ 528 w 533"/>
              <a:gd name="T19" fmla="*/ 209 h 395"/>
              <a:gd name="T20" fmla="*/ 533 w 533"/>
              <a:gd name="T21" fmla="*/ 226 h 395"/>
              <a:gd name="T22" fmla="*/ 520 w 533"/>
              <a:gd name="T23" fmla="*/ 248 h 395"/>
              <a:gd name="T24" fmla="*/ 484 w 533"/>
              <a:gd name="T25" fmla="*/ 248 h 395"/>
              <a:gd name="T26" fmla="*/ 453 w 533"/>
              <a:gd name="T27" fmla="*/ 262 h 395"/>
              <a:gd name="T28" fmla="*/ 435 w 533"/>
              <a:gd name="T29" fmla="*/ 253 h 395"/>
              <a:gd name="T30" fmla="*/ 431 w 533"/>
              <a:gd name="T31" fmla="*/ 257 h 395"/>
              <a:gd name="T32" fmla="*/ 435 w 533"/>
              <a:gd name="T33" fmla="*/ 271 h 395"/>
              <a:gd name="T34" fmla="*/ 449 w 533"/>
              <a:gd name="T35" fmla="*/ 288 h 395"/>
              <a:gd name="T36" fmla="*/ 453 w 533"/>
              <a:gd name="T37" fmla="*/ 293 h 395"/>
              <a:gd name="T38" fmla="*/ 444 w 533"/>
              <a:gd name="T39" fmla="*/ 306 h 395"/>
              <a:gd name="T40" fmla="*/ 426 w 533"/>
              <a:gd name="T41" fmla="*/ 324 h 395"/>
              <a:gd name="T42" fmla="*/ 404 w 533"/>
              <a:gd name="T43" fmla="*/ 328 h 395"/>
              <a:gd name="T44" fmla="*/ 382 w 533"/>
              <a:gd name="T45" fmla="*/ 319 h 395"/>
              <a:gd name="T46" fmla="*/ 369 w 533"/>
              <a:gd name="T47" fmla="*/ 324 h 395"/>
              <a:gd name="T48" fmla="*/ 351 w 533"/>
              <a:gd name="T49" fmla="*/ 342 h 395"/>
              <a:gd name="T50" fmla="*/ 333 w 533"/>
              <a:gd name="T51" fmla="*/ 346 h 395"/>
              <a:gd name="T52" fmla="*/ 329 w 533"/>
              <a:gd name="T53" fmla="*/ 355 h 395"/>
              <a:gd name="T54" fmla="*/ 293 w 533"/>
              <a:gd name="T55" fmla="*/ 350 h 395"/>
              <a:gd name="T56" fmla="*/ 275 w 533"/>
              <a:gd name="T57" fmla="*/ 350 h 395"/>
              <a:gd name="T58" fmla="*/ 253 w 533"/>
              <a:gd name="T59" fmla="*/ 355 h 395"/>
              <a:gd name="T60" fmla="*/ 240 w 533"/>
              <a:gd name="T61" fmla="*/ 359 h 395"/>
              <a:gd name="T62" fmla="*/ 222 w 533"/>
              <a:gd name="T63" fmla="*/ 368 h 395"/>
              <a:gd name="T64" fmla="*/ 204 w 533"/>
              <a:gd name="T65" fmla="*/ 373 h 395"/>
              <a:gd name="T66" fmla="*/ 191 w 533"/>
              <a:gd name="T67" fmla="*/ 377 h 395"/>
              <a:gd name="T68" fmla="*/ 160 w 533"/>
              <a:gd name="T69" fmla="*/ 390 h 395"/>
              <a:gd name="T70" fmla="*/ 151 w 533"/>
              <a:gd name="T71" fmla="*/ 386 h 395"/>
              <a:gd name="T72" fmla="*/ 142 w 533"/>
              <a:gd name="T73" fmla="*/ 368 h 395"/>
              <a:gd name="T74" fmla="*/ 107 w 533"/>
              <a:gd name="T75" fmla="*/ 381 h 395"/>
              <a:gd name="T76" fmla="*/ 85 w 533"/>
              <a:gd name="T77" fmla="*/ 377 h 395"/>
              <a:gd name="T78" fmla="*/ 80 w 533"/>
              <a:gd name="T79" fmla="*/ 381 h 395"/>
              <a:gd name="T80" fmla="*/ 71 w 533"/>
              <a:gd name="T81" fmla="*/ 381 h 395"/>
              <a:gd name="T82" fmla="*/ 36 w 533"/>
              <a:gd name="T83" fmla="*/ 373 h 395"/>
              <a:gd name="T84" fmla="*/ 31 w 533"/>
              <a:gd name="T85" fmla="*/ 355 h 395"/>
              <a:gd name="T86" fmla="*/ 18 w 533"/>
              <a:gd name="T87" fmla="*/ 337 h 395"/>
              <a:gd name="T88" fmla="*/ 14 w 533"/>
              <a:gd name="T89" fmla="*/ 297 h 395"/>
              <a:gd name="T90" fmla="*/ 5 w 533"/>
              <a:gd name="T91" fmla="*/ 231 h 395"/>
              <a:gd name="T92" fmla="*/ 49 w 533"/>
              <a:gd name="T93" fmla="*/ 244 h 395"/>
              <a:gd name="T94" fmla="*/ 85 w 533"/>
              <a:gd name="T95" fmla="*/ 244 h 395"/>
              <a:gd name="T96" fmla="*/ 120 w 533"/>
              <a:gd name="T97" fmla="*/ 240 h 395"/>
              <a:gd name="T98" fmla="*/ 169 w 533"/>
              <a:gd name="T99" fmla="*/ 226 h 395"/>
              <a:gd name="T100" fmla="*/ 236 w 533"/>
              <a:gd name="T101" fmla="*/ 204 h 395"/>
              <a:gd name="T102" fmla="*/ 271 w 533"/>
              <a:gd name="T103" fmla="*/ 169 h 395"/>
              <a:gd name="T104" fmla="*/ 338 w 533"/>
              <a:gd name="T105" fmla="*/ 93 h 395"/>
              <a:gd name="T106" fmla="*/ 378 w 533"/>
              <a:gd name="T107" fmla="*/ 27 h 395"/>
              <a:gd name="T108" fmla="*/ 382 w 533"/>
              <a:gd name="T109" fmla="*/ 22 h 395"/>
              <a:gd name="T110" fmla="*/ 386 w 533"/>
              <a:gd name="T111" fmla="*/ 18 h 395"/>
              <a:gd name="T112" fmla="*/ 391 w 533"/>
              <a:gd name="T113" fmla="*/ 0 h 395"/>
              <a:gd name="T114" fmla="*/ 404 w 533"/>
              <a:gd name="T115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3" h="395">
                <a:moveTo>
                  <a:pt x="404" y="0"/>
                </a:moveTo>
                <a:lnTo>
                  <a:pt x="404" y="5"/>
                </a:lnTo>
                <a:lnTo>
                  <a:pt x="422" y="18"/>
                </a:lnTo>
                <a:lnTo>
                  <a:pt x="426" y="27"/>
                </a:lnTo>
                <a:lnTo>
                  <a:pt x="426" y="31"/>
                </a:lnTo>
                <a:lnTo>
                  <a:pt x="435" y="36"/>
                </a:lnTo>
                <a:lnTo>
                  <a:pt x="440" y="49"/>
                </a:lnTo>
                <a:lnTo>
                  <a:pt x="444" y="53"/>
                </a:lnTo>
                <a:lnTo>
                  <a:pt x="449" y="67"/>
                </a:lnTo>
                <a:lnTo>
                  <a:pt x="449" y="84"/>
                </a:lnTo>
                <a:lnTo>
                  <a:pt x="449" y="93"/>
                </a:lnTo>
                <a:lnTo>
                  <a:pt x="449" y="93"/>
                </a:lnTo>
                <a:lnTo>
                  <a:pt x="435" y="107"/>
                </a:lnTo>
                <a:lnTo>
                  <a:pt x="426" y="111"/>
                </a:lnTo>
                <a:lnTo>
                  <a:pt x="426" y="115"/>
                </a:lnTo>
                <a:lnTo>
                  <a:pt x="426" y="133"/>
                </a:lnTo>
                <a:lnTo>
                  <a:pt x="444" y="142"/>
                </a:lnTo>
                <a:lnTo>
                  <a:pt x="471" y="151"/>
                </a:lnTo>
                <a:lnTo>
                  <a:pt x="484" y="155"/>
                </a:lnTo>
                <a:lnTo>
                  <a:pt x="489" y="160"/>
                </a:lnTo>
                <a:lnTo>
                  <a:pt x="484" y="164"/>
                </a:lnTo>
                <a:lnTo>
                  <a:pt x="497" y="169"/>
                </a:lnTo>
                <a:lnTo>
                  <a:pt x="502" y="173"/>
                </a:lnTo>
                <a:lnTo>
                  <a:pt x="502" y="178"/>
                </a:lnTo>
                <a:lnTo>
                  <a:pt x="502" y="178"/>
                </a:lnTo>
                <a:lnTo>
                  <a:pt x="506" y="191"/>
                </a:lnTo>
                <a:lnTo>
                  <a:pt x="511" y="200"/>
                </a:lnTo>
                <a:lnTo>
                  <a:pt x="520" y="200"/>
                </a:lnTo>
                <a:lnTo>
                  <a:pt x="524" y="204"/>
                </a:lnTo>
                <a:lnTo>
                  <a:pt x="528" y="209"/>
                </a:lnTo>
                <a:lnTo>
                  <a:pt x="528" y="217"/>
                </a:lnTo>
                <a:lnTo>
                  <a:pt x="528" y="222"/>
                </a:lnTo>
                <a:lnTo>
                  <a:pt x="533" y="226"/>
                </a:lnTo>
                <a:lnTo>
                  <a:pt x="533" y="231"/>
                </a:lnTo>
                <a:lnTo>
                  <a:pt x="524" y="244"/>
                </a:lnTo>
                <a:lnTo>
                  <a:pt x="520" y="248"/>
                </a:lnTo>
                <a:lnTo>
                  <a:pt x="484" y="240"/>
                </a:lnTo>
                <a:lnTo>
                  <a:pt x="484" y="244"/>
                </a:lnTo>
                <a:lnTo>
                  <a:pt x="484" y="248"/>
                </a:lnTo>
                <a:lnTo>
                  <a:pt x="466" y="248"/>
                </a:lnTo>
                <a:lnTo>
                  <a:pt x="457" y="257"/>
                </a:lnTo>
                <a:lnTo>
                  <a:pt x="453" y="262"/>
                </a:lnTo>
                <a:lnTo>
                  <a:pt x="453" y="262"/>
                </a:lnTo>
                <a:lnTo>
                  <a:pt x="449" y="253"/>
                </a:lnTo>
                <a:lnTo>
                  <a:pt x="435" y="253"/>
                </a:lnTo>
                <a:lnTo>
                  <a:pt x="431" y="253"/>
                </a:lnTo>
                <a:lnTo>
                  <a:pt x="431" y="253"/>
                </a:lnTo>
                <a:lnTo>
                  <a:pt x="431" y="257"/>
                </a:lnTo>
                <a:lnTo>
                  <a:pt x="435" y="262"/>
                </a:lnTo>
                <a:lnTo>
                  <a:pt x="435" y="266"/>
                </a:lnTo>
                <a:lnTo>
                  <a:pt x="435" y="271"/>
                </a:lnTo>
                <a:lnTo>
                  <a:pt x="444" y="275"/>
                </a:lnTo>
                <a:lnTo>
                  <a:pt x="449" y="279"/>
                </a:lnTo>
                <a:lnTo>
                  <a:pt x="449" y="288"/>
                </a:lnTo>
                <a:lnTo>
                  <a:pt x="457" y="288"/>
                </a:lnTo>
                <a:lnTo>
                  <a:pt x="457" y="293"/>
                </a:lnTo>
                <a:lnTo>
                  <a:pt x="453" y="293"/>
                </a:lnTo>
                <a:lnTo>
                  <a:pt x="449" y="297"/>
                </a:lnTo>
                <a:lnTo>
                  <a:pt x="444" y="302"/>
                </a:lnTo>
                <a:lnTo>
                  <a:pt x="444" y="306"/>
                </a:lnTo>
                <a:lnTo>
                  <a:pt x="444" y="311"/>
                </a:lnTo>
                <a:lnTo>
                  <a:pt x="435" y="319"/>
                </a:lnTo>
                <a:lnTo>
                  <a:pt x="426" y="324"/>
                </a:lnTo>
                <a:lnTo>
                  <a:pt x="418" y="328"/>
                </a:lnTo>
                <a:lnTo>
                  <a:pt x="409" y="328"/>
                </a:lnTo>
                <a:lnTo>
                  <a:pt x="404" y="328"/>
                </a:lnTo>
                <a:lnTo>
                  <a:pt x="404" y="328"/>
                </a:lnTo>
                <a:lnTo>
                  <a:pt x="391" y="319"/>
                </a:lnTo>
                <a:lnTo>
                  <a:pt x="382" y="319"/>
                </a:lnTo>
                <a:lnTo>
                  <a:pt x="378" y="319"/>
                </a:lnTo>
                <a:lnTo>
                  <a:pt x="373" y="319"/>
                </a:lnTo>
                <a:lnTo>
                  <a:pt x="369" y="324"/>
                </a:lnTo>
                <a:lnTo>
                  <a:pt x="360" y="328"/>
                </a:lnTo>
                <a:lnTo>
                  <a:pt x="355" y="333"/>
                </a:lnTo>
                <a:lnTo>
                  <a:pt x="351" y="342"/>
                </a:lnTo>
                <a:lnTo>
                  <a:pt x="347" y="342"/>
                </a:lnTo>
                <a:lnTo>
                  <a:pt x="342" y="346"/>
                </a:lnTo>
                <a:lnTo>
                  <a:pt x="333" y="346"/>
                </a:lnTo>
                <a:lnTo>
                  <a:pt x="329" y="346"/>
                </a:lnTo>
                <a:lnTo>
                  <a:pt x="329" y="350"/>
                </a:lnTo>
                <a:lnTo>
                  <a:pt x="329" y="355"/>
                </a:lnTo>
                <a:lnTo>
                  <a:pt x="324" y="355"/>
                </a:lnTo>
                <a:lnTo>
                  <a:pt x="311" y="350"/>
                </a:lnTo>
                <a:lnTo>
                  <a:pt x="293" y="350"/>
                </a:lnTo>
                <a:lnTo>
                  <a:pt x="284" y="350"/>
                </a:lnTo>
                <a:lnTo>
                  <a:pt x="280" y="355"/>
                </a:lnTo>
                <a:lnTo>
                  <a:pt x="275" y="350"/>
                </a:lnTo>
                <a:lnTo>
                  <a:pt x="262" y="350"/>
                </a:lnTo>
                <a:lnTo>
                  <a:pt x="258" y="355"/>
                </a:lnTo>
                <a:lnTo>
                  <a:pt x="253" y="355"/>
                </a:lnTo>
                <a:lnTo>
                  <a:pt x="249" y="355"/>
                </a:lnTo>
                <a:lnTo>
                  <a:pt x="244" y="359"/>
                </a:lnTo>
                <a:lnTo>
                  <a:pt x="240" y="359"/>
                </a:lnTo>
                <a:lnTo>
                  <a:pt x="231" y="359"/>
                </a:lnTo>
                <a:lnTo>
                  <a:pt x="222" y="364"/>
                </a:lnTo>
                <a:lnTo>
                  <a:pt x="222" y="368"/>
                </a:lnTo>
                <a:lnTo>
                  <a:pt x="218" y="368"/>
                </a:lnTo>
                <a:lnTo>
                  <a:pt x="209" y="368"/>
                </a:lnTo>
                <a:lnTo>
                  <a:pt x="204" y="373"/>
                </a:lnTo>
                <a:lnTo>
                  <a:pt x="204" y="373"/>
                </a:lnTo>
                <a:lnTo>
                  <a:pt x="200" y="373"/>
                </a:lnTo>
                <a:lnTo>
                  <a:pt x="191" y="377"/>
                </a:lnTo>
                <a:lnTo>
                  <a:pt x="182" y="377"/>
                </a:lnTo>
                <a:lnTo>
                  <a:pt x="160" y="386"/>
                </a:lnTo>
                <a:lnTo>
                  <a:pt x="160" y="390"/>
                </a:lnTo>
                <a:lnTo>
                  <a:pt x="156" y="395"/>
                </a:lnTo>
                <a:lnTo>
                  <a:pt x="151" y="395"/>
                </a:lnTo>
                <a:lnTo>
                  <a:pt x="151" y="386"/>
                </a:lnTo>
                <a:lnTo>
                  <a:pt x="147" y="377"/>
                </a:lnTo>
                <a:lnTo>
                  <a:pt x="147" y="373"/>
                </a:lnTo>
                <a:lnTo>
                  <a:pt x="142" y="368"/>
                </a:lnTo>
                <a:lnTo>
                  <a:pt x="133" y="368"/>
                </a:lnTo>
                <a:lnTo>
                  <a:pt x="125" y="377"/>
                </a:lnTo>
                <a:lnTo>
                  <a:pt x="107" y="381"/>
                </a:lnTo>
                <a:lnTo>
                  <a:pt x="107" y="377"/>
                </a:lnTo>
                <a:lnTo>
                  <a:pt x="102" y="373"/>
                </a:lnTo>
                <a:lnTo>
                  <a:pt x="85" y="377"/>
                </a:lnTo>
                <a:lnTo>
                  <a:pt x="85" y="377"/>
                </a:lnTo>
                <a:lnTo>
                  <a:pt x="85" y="386"/>
                </a:lnTo>
                <a:lnTo>
                  <a:pt x="80" y="381"/>
                </a:lnTo>
                <a:lnTo>
                  <a:pt x="76" y="381"/>
                </a:lnTo>
                <a:lnTo>
                  <a:pt x="76" y="377"/>
                </a:lnTo>
                <a:lnTo>
                  <a:pt x="71" y="381"/>
                </a:lnTo>
                <a:lnTo>
                  <a:pt x="71" y="381"/>
                </a:lnTo>
                <a:lnTo>
                  <a:pt x="54" y="364"/>
                </a:lnTo>
                <a:lnTo>
                  <a:pt x="36" y="373"/>
                </a:lnTo>
                <a:lnTo>
                  <a:pt x="36" y="368"/>
                </a:lnTo>
                <a:lnTo>
                  <a:pt x="36" y="359"/>
                </a:lnTo>
                <a:lnTo>
                  <a:pt x="31" y="355"/>
                </a:lnTo>
                <a:lnTo>
                  <a:pt x="27" y="342"/>
                </a:lnTo>
                <a:lnTo>
                  <a:pt x="18" y="342"/>
                </a:lnTo>
                <a:lnTo>
                  <a:pt x="18" y="337"/>
                </a:lnTo>
                <a:lnTo>
                  <a:pt x="14" y="328"/>
                </a:lnTo>
                <a:lnTo>
                  <a:pt x="14" y="311"/>
                </a:lnTo>
                <a:lnTo>
                  <a:pt x="14" y="297"/>
                </a:lnTo>
                <a:lnTo>
                  <a:pt x="9" y="275"/>
                </a:lnTo>
                <a:lnTo>
                  <a:pt x="0" y="262"/>
                </a:lnTo>
                <a:lnTo>
                  <a:pt x="5" y="231"/>
                </a:lnTo>
                <a:lnTo>
                  <a:pt x="5" y="231"/>
                </a:lnTo>
                <a:lnTo>
                  <a:pt x="36" y="240"/>
                </a:lnTo>
                <a:lnTo>
                  <a:pt x="49" y="244"/>
                </a:lnTo>
                <a:lnTo>
                  <a:pt x="49" y="244"/>
                </a:lnTo>
                <a:lnTo>
                  <a:pt x="67" y="244"/>
                </a:lnTo>
                <a:lnTo>
                  <a:pt x="85" y="244"/>
                </a:lnTo>
                <a:lnTo>
                  <a:pt x="94" y="244"/>
                </a:lnTo>
                <a:lnTo>
                  <a:pt x="102" y="244"/>
                </a:lnTo>
                <a:lnTo>
                  <a:pt x="120" y="240"/>
                </a:lnTo>
                <a:lnTo>
                  <a:pt x="147" y="235"/>
                </a:lnTo>
                <a:lnTo>
                  <a:pt x="165" y="226"/>
                </a:lnTo>
                <a:lnTo>
                  <a:pt x="169" y="226"/>
                </a:lnTo>
                <a:lnTo>
                  <a:pt x="196" y="226"/>
                </a:lnTo>
                <a:lnTo>
                  <a:pt x="213" y="213"/>
                </a:lnTo>
                <a:lnTo>
                  <a:pt x="236" y="204"/>
                </a:lnTo>
                <a:lnTo>
                  <a:pt x="249" y="191"/>
                </a:lnTo>
                <a:lnTo>
                  <a:pt x="267" y="178"/>
                </a:lnTo>
                <a:lnTo>
                  <a:pt x="271" y="169"/>
                </a:lnTo>
                <a:lnTo>
                  <a:pt x="302" y="146"/>
                </a:lnTo>
                <a:lnTo>
                  <a:pt x="320" y="115"/>
                </a:lnTo>
                <a:lnTo>
                  <a:pt x="338" y="93"/>
                </a:lnTo>
                <a:lnTo>
                  <a:pt x="351" y="71"/>
                </a:lnTo>
                <a:lnTo>
                  <a:pt x="373" y="40"/>
                </a:lnTo>
                <a:lnTo>
                  <a:pt x="378" y="27"/>
                </a:lnTo>
                <a:lnTo>
                  <a:pt x="382" y="22"/>
                </a:lnTo>
                <a:lnTo>
                  <a:pt x="378" y="27"/>
                </a:lnTo>
                <a:lnTo>
                  <a:pt x="382" y="22"/>
                </a:lnTo>
                <a:lnTo>
                  <a:pt x="386" y="18"/>
                </a:lnTo>
                <a:lnTo>
                  <a:pt x="386" y="13"/>
                </a:lnTo>
                <a:lnTo>
                  <a:pt x="386" y="18"/>
                </a:lnTo>
                <a:lnTo>
                  <a:pt x="386" y="13"/>
                </a:lnTo>
                <a:lnTo>
                  <a:pt x="391" y="5"/>
                </a:lnTo>
                <a:lnTo>
                  <a:pt x="391" y="0"/>
                </a:lnTo>
                <a:lnTo>
                  <a:pt x="391" y="0"/>
                </a:lnTo>
                <a:lnTo>
                  <a:pt x="395" y="0"/>
                </a:lnTo>
                <a:lnTo>
                  <a:pt x="404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00" name="Freeform 1145">
            <a:extLst>
              <a:ext uri="{FF2B5EF4-FFF2-40B4-BE49-F238E27FC236}">
                <a16:creationId xmlns:a16="http://schemas.microsoft.com/office/drawing/2014/main" id="{A5027D6F-BA76-40A6-B04F-69652ECE6220}"/>
              </a:ext>
            </a:extLst>
          </p:cNvPr>
          <p:cNvSpPr>
            <a:spLocks/>
          </p:cNvSpPr>
          <p:nvPr/>
        </p:nvSpPr>
        <p:spPr bwMode="auto">
          <a:xfrm>
            <a:off x="5723639" y="2664287"/>
            <a:ext cx="63401" cy="39291"/>
          </a:xfrm>
          <a:custGeom>
            <a:avLst/>
            <a:gdLst>
              <a:gd name="T0" fmla="*/ 57 w 71"/>
              <a:gd name="T1" fmla="*/ 0 h 44"/>
              <a:gd name="T2" fmla="*/ 62 w 71"/>
              <a:gd name="T3" fmla="*/ 5 h 44"/>
              <a:gd name="T4" fmla="*/ 62 w 71"/>
              <a:gd name="T5" fmla="*/ 9 h 44"/>
              <a:gd name="T6" fmla="*/ 66 w 71"/>
              <a:gd name="T7" fmla="*/ 18 h 44"/>
              <a:gd name="T8" fmla="*/ 66 w 71"/>
              <a:gd name="T9" fmla="*/ 27 h 44"/>
              <a:gd name="T10" fmla="*/ 71 w 71"/>
              <a:gd name="T11" fmla="*/ 27 h 44"/>
              <a:gd name="T12" fmla="*/ 71 w 71"/>
              <a:gd name="T13" fmla="*/ 27 h 44"/>
              <a:gd name="T14" fmla="*/ 66 w 71"/>
              <a:gd name="T15" fmla="*/ 31 h 44"/>
              <a:gd name="T16" fmla="*/ 66 w 71"/>
              <a:gd name="T17" fmla="*/ 31 h 44"/>
              <a:gd name="T18" fmla="*/ 62 w 71"/>
              <a:gd name="T19" fmla="*/ 31 h 44"/>
              <a:gd name="T20" fmla="*/ 57 w 71"/>
              <a:gd name="T21" fmla="*/ 36 h 44"/>
              <a:gd name="T22" fmla="*/ 53 w 71"/>
              <a:gd name="T23" fmla="*/ 40 h 44"/>
              <a:gd name="T24" fmla="*/ 44 w 71"/>
              <a:gd name="T25" fmla="*/ 44 h 44"/>
              <a:gd name="T26" fmla="*/ 40 w 71"/>
              <a:gd name="T27" fmla="*/ 44 h 44"/>
              <a:gd name="T28" fmla="*/ 31 w 71"/>
              <a:gd name="T29" fmla="*/ 40 h 44"/>
              <a:gd name="T30" fmla="*/ 35 w 71"/>
              <a:gd name="T31" fmla="*/ 44 h 44"/>
              <a:gd name="T32" fmla="*/ 22 w 71"/>
              <a:gd name="T33" fmla="*/ 36 h 44"/>
              <a:gd name="T34" fmla="*/ 17 w 71"/>
              <a:gd name="T35" fmla="*/ 31 h 44"/>
              <a:gd name="T36" fmla="*/ 17 w 71"/>
              <a:gd name="T37" fmla="*/ 27 h 44"/>
              <a:gd name="T38" fmla="*/ 13 w 71"/>
              <a:gd name="T39" fmla="*/ 31 h 44"/>
              <a:gd name="T40" fmla="*/ 17 w 71"/>
              <a:gd name="T41" fmla="*/ 36 h 44"/>
              <a:gd name="T42" fmla="*/ 17 w 71"/>
              <a:gd name="T43" fmla="*/ 36 h 44"/>
              <a:gd name="T44" fmla="*/ 22 w 71"/>
              <a:gd name="T45" fmla="*/ 40 h 44"/>
              <a:gd name="T46" fmla="*/ 26 w 71"/>
              <a:gd name="T47" fmla="*/ 40 h 44"/>
              <a:gd name="T48" fmla="*/ 22 w 71"/>
              <a:gd name="T49" fmla="*/ 44 h 44"/>
              <a:gd name="T50" fmla="*/ 9 w 71"/>
              <a:gd name="T51" fmla="*/ 31 h 44"/>
              <a:gd name="T52" fmla="*/ 0 w 71"/>
              <a:gd name="T53" fmla="*/ 18 h 44"/>
              <a:gd name="T54" fmla="*/ 0 w 71"/>
              <a:gd name="T55" fmla="*/ 9 h 44"/>
              <a:gd name="T56" fmla="*/ 0 w 71"/>
              <a:gd name="T57" fmla="*/ 9 h 44"/>
              <a:gd name="T58" fmla="*/ 17 w 71"/>
              <a:gd name="T59" fmla="*/ 5 h 44"/>
              <a:gd name="T60" fmla="*/ 22 w 71"/>
              <a:gd name="T61" fmla="*/ 9 h 44"/>
              <a:gd name="T62" fmla="*/ 22 w 71"/>
              <a:gd name="T63" fmla="*/ 13 h 44"/>
              <a:gd name="T64" fmla="*/ 40 w 71"/>
              <a:gd name="T65" fmla="*/ 9 h 44"/>
              <a:gd name="T66" fmla="*/ 48 w 71"/>
              <a:gd name="T67" fmla="*/ 0 h 44"/>
              <a:gd name="T68" fmla="*/ 57 w 71"/>
              <a:gd name="T6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44">
                <a:moveTo>
                  <a:pt x="57" y="0"/>
                </a:moveTo>
                <a:lnTo>
                  <a:pt x="62" y="5"/>
                </a:lnTo>
                <a:lnTo>
                  <a:pt x="62" y="9"/>
                </a:lnTo>
                <a:lnTo>
                  <a:pt x="66" y="18"/>
                </a:lnTo>
                <a:lnTo>
                  <a:pt x="66" y="27"/>
                </a:lnTo>
                <a:lnTo>
                  <a:pt x="71" y="27"/>
                </a:lnTo>
                <a:lnTo>
                  <a:pt x="71" y="27"/>
                </a:lnTo>
                <a:lnTo>
                  <a:pt x="66" y="31"/>
                </a:lnTo>
                <a:lnTo>
                  <a:pt x="66" y="31"/>
                </a:lnTo>
                <a:lnTo>
                  <a:pt x="62" y="31"/>
                </a:lnTo>
                <a:lnTo>
                  <a:pt x="57" y="36"/>
                </a:lnTo>
                <a:lnTo>
                  <a:pt x="53" y="40"/>
                </a:lnTo>
                <a:lnTo>
                  <a:pt x="44" y="44"/>
                </a:lnTo>
                <a:lnTo>
                  <a:pt x="40" y="44"/>
                </a:lnTo>
                <a:lnTo>
                  <a:pt x="31" y="40"/>
                </a:lnTo>
                <a:lnTo>
                  <a:pt x="35" y="44"/>
                </a:lnTo>
                <a:lnTo>
                  <a:pt x="22" y="36"/>
                </a:lnTo>
                <a:lnTo>
                  <a:pt x="17" y="31"/>
                </a:lnTo>
                <a:lnTo>
                  <a:pt x="17" y="27"/>
                </a:lnTo>
                <a:lnTo>
                  <a:pt x="13" y="31"/>
                </a:lnTo>
                <a:lnTo>
                  <a:pt x="17" y="36"/>
                </a:lnTo>
                <a:lnTo>
                  <a:pt x="17" y="36"/>
                </a:lnTo>
                <a:lnTo>
                  <a:pt x="22" y="40"/>
                </a:lnTo>
                <a:lnTo>
                  <a:pt x="26" y="40"/>
                </a:lnTo>
                <a:lnTo>
                  <a:pt x="22" y="44"/>
                </a:lnTo>
                <a:lnTo>
                  <a:pt x="9" y="31"/>
                </a:lnTo>
                <a:lnTo>
                  <a:pt x="0" y="18"/>
                </a:lnTo>
                <a:lnTo>
                  <a:pt x="0" y="9"/>
                </a:lnTo>
                <a:lnTo>
                  <a:pt x="0" y="9"/>
                </a:lnTo>
                <a:lnTo>
                  <a:pt x="17" y="5"/>
                </a:lnTo>
                <a:lnTo>
                  <a:pt x="22" y="9"/>
                </a:lnTo>
                <a:lnTo>
                  <a:pt x="22" y="13"/>
                </a:lnTo>
                <a:lnTo>
                  <a:pt x="40" y="9"/>
                </a:lnTo>
                <a:lnTo>
                  <a:pt x="48" y="0"/>
                </a:lnTo>
                <a:lnTo>
                  <a:pt x="57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01" name="Freeform 1146">
            <a:extLst>
              <a:ext uri="{FF2B5EF4-FFF2-40B4-BE49-F238E27FC236}">
                <a16:creationId xmlns:a16="http://schemas.microsoft.com/office/drawing/2014/main" id="{A2A18A39-A315-4074-A383-5E57127003AC}"/>
              </a:ext>
            </a:extLst>
          </p:cNvPr>
          <p:cNvSpPr>
            <a:spLocks/>
          </p:cNvSpPr>
          <p:nvPr/>
        </p:nvSpPr>
        <p:spPr bwMode="auto">
          <a:xfrm>
            <a:off x="5723639" y="2664287"/>
            <a:ext cx="63401" cy="39291"/>
          </a:xfrm>
          <a:custGeom>
            <a:avLst/>
            <a:gdLst>
              <a:gd name="T0" fmla="*/ 57 w 71"/>
              <a:gd name="T1" fmla="*/ 0 h 44"/>
              <a:gd name="T2" fmla="*/ 62 w 71"/>
              <a:gd name="T3" fmla="*/ 5 h 44"/>
              <a:gd name="T4" fmla="*/ 62 w 71"/>
              <a:gd name="T5" fmla="*/ 9 h 44"/>
              <a:gd name="T6" fmla="*/ 66 w 71"/>
              <a:gd name="T7" fmla="*/ 18 h 44"/>
              <a:gd name="T8" fmla="*/ 66 w 71"/>
              <a:gd name="T9" fmla="*/ 27 h 44"/>
              <a:gd name="T10" fmla="*/ 71 w 71"/>
              <a:gd name="T11" fmla="*/ 27 h 44"/>
              <a:gd name="T12" fmla="*/ 71 w 71"/>
              <a:gd name="T13" fmla="*/ 27 h 44"/>
              <a:gd name="T14" fmla="*/ 66 w 71"/>
              <a:gd name="T15" fmla="*/ 31 h 44"/>
              <a:gd name="T16" fmla="*/ 66 w 71"/>
              <a:gd name="T17" fmla="*/ 31 h 44"/>
              <a:gd name="T18" fmla="*/ 62 w 71"/>
              <a:gd name="T19" fmla="*/ 31 h 44"/>
              <a:gd name="T20" fmla="*/ 57 w 71"/>
              <a:gd name="T21" fmla="*/ 36 h 44"/>
              <a:gd name="T22" fmla="*/ 53 w 71"/>
              <a:gd name="T23" fmla="*/ 40 h 44"/>
              <a:gd name="T24" fmla="*/ 44 w 71"/>
              <a:gd name="T25" fmla="*/ 44 h 44"/>
              <a:gd name="T26" fmla="*/ 40 w 71"/>
              <a:gd name="T27" fmla="*/ 44 h 44"/>
              <a:gd name="T28" fmla="*/ 31 w 71"/>
              <a:gd name="T29" fmla="*/ 40 h 44"/>
              <a:gd name="T30" fmla="*/ 35 w 71"/>
              <a:gd name="T31" fmla="*/ 44 h 44"/>
              <a:gd name="T32" fmla="*/ 22 w 71"/>
              <a:gd name="T33" fmla="*/ 36 h 44"/>
              <a:gd name="T34" fmla="*/ 17 w 71"/>
              <a:gd name="T35" fmla="*/ 31 h 44"/>
              <a:gd name="T36" fmla="*/ 17 w 71"/>
              <a:gd name="T37" fmla="*/ 27 h 44"/>
              <a:gd name="T38" fmla="*/ 13 w 71"/>
              <a:gd name="T39" fmla="*/ 31 h 44"/>
              <a:gd name="T40" fmla="*/ 17 w 71"/>
              <a:gd name="T41" fmla="*/ 36 h 44"/>
              <a:gd name="T42" fmla="*/ 17 w 71"/>
              <a:gd name="T43" fmla="*/ 36 h 44"/>
              <a:gd name="T44" fmla="*/ 22 w 71"/>
              <a:gd name="T45" fmla="*/ 40 h 44"/>
              <a:gd name="T46" fmla="*/ 26 w 71"/>
              <a:gd name="T47" fmla="*/ 40 h 44"/>
              <a:gd name="T48" fmla="*/ 22 w 71"/>
              <a:gd name="T49" fmla="*/ 44 h 44"/>
              <a:gd name="T50" fmla="*/ 9 w 71"/>
              <a:gd name="T51" fmla="*/ 31 h 44"/>
              <a:gd name="T52" fmla="*/ 0 w 71"/>
              <a:gd name="T53" fmla="*/ 18 h 44"/>
              <a:gd name="T54" fmla="*/ 0 w 71"/>
              <a:gd name="T55" fmla="*/ 9 h 44"/>
              <a:gd name="T56" fmla="*/ 0 w 71"/>
              <a:gd name="T57" fmla="*/ 9 h 44"/>
              <a:gd name="T58" fmla="*/ 17 w 71"/>
              <a:gd name="T59" fmla="*/ 5 h 44"/>
              <a:gd name="T60" fmla="*/ 22 w 71"/>
              <a:gd name="T61" fmla="*/ 9 h 44"/>
              <a:gd name="T62" fmla="*/ 22 w 71"/>
              <a:gd name="T63" fmla="*/ 13 h 44"/>
              <a:gd name="T64" fmla="*/ 40 w 71"/>
              <a:gd name="T65" fmla="*/ 9 h 44"/>
              <a:gd name="T66" fmla="*/ 48 w 71"/>
              <a:gd name="T67" fmla="*/ 0 h 44"/>
              <a:gd name="T68" fmla="*/ 57 w 71"/>
              <a:gd name="T6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44">
                <a:moveTo>
                  <a:pt x="57" y="0"/>
                </a:moveTo>
                <a:lnTo>
                  <a:pt x="62" y="5"/>
                </a:lnTo>
                <a:lnTo>
                  <a:pt x="62" y="9"/>
                </a:lnTo>
                <a:lnTo>
                  <a:pt x="66" y="18"/>
                </a:lnTo>
                <a:lnTo>
                  <a:pt x="66" y="27"/>
                </a:lnTo>
                <a:lnTo>
                  <a:pt x="71" y="27"/>
                </a:lnTo>
                <a:lnTo>
                  <a:pt x="71" y="27"/>
                </a:lnTo>
                <a:lnTo>
                  <a:pt x="66" y="31"/>
                </a:lnTo>
                <a:lnTo>
                  <a:pt x="66" y="31"/>
                </a:lnTo>
                <a:lnTo>
                  <a:pt x="62" y="31"/>
                </a:lnTo>
                <a:lnTo>
                  <a:pt x="57" y="36"/>
                </a:lnTo>
                <a:lnTo>
                  <a:pt x="53" y="40"/>
                </a:lnTo>
                <a:lnTo>
                  <a:pt x="44" y="44"/>
                </a:lnTo>
                <a:lnTo>
                  <a:pt x="40" y="44"/>
                </a:lnTo>
                <a:lnTo>
                  <a:pt x="31" y="40"/>
                </a:lnTo>
                <a:lnTo>
                  <a:pt x="35" y="44"/>
                </a:lnTo>
                <a:lnTo>
                  <a:pt x="22" y="36"/>
                </a:lnTo>
                <a:lnTo>
                  <a:pt x="17" y="31"/>
                </a:lnTo>
                <a:lnTo>
                  <a:pt x="17" y="27"/>
                </a:lnTo>
                <a:lnTo>
                  <a:pt x="13" y="31"/>
                </a:lnTo>
                <a:lnTo>
                  <a:pt x="17" y="36"/>
                </a:lnTo>
                <a:lnTo>
                  <a:pt x="17" y="36"/>
                </a:lnTo>
                <a:lnTo>
                  <a:pt x="22" y="40"/>
                </a:lnTo>
                <a:lnTo>
                  <a:pt x="26" y="40"/>
                </a:lnTo>
                <a:lnTo>
                  <a:pt x="22" y="44"/>
                </a:lnTo>
                <a:lnTo>
                  <a:pt x="9" y="31"/>
                </a:lnTo>
                <a:lnTo>
                  <a:pt x="0" y="18"/>
                </a:lnTo>
                <a:lnTo>
                  <a:pt x="0" y="9"/>
                </a:lnTo>
                <a:lnTo>
                  <a:pt x="0" y="9"/>
                </a:lnTo>
                <a:lnTo>
                  <a:pt x="17" y="5"/>
                </a:lnTo>
                <a:lnTo>
                  <a:pt x="22" y="9"/>
                </a:lnTo>
                <a:lnTo>
                  <a:pt x="22" y="13"/>
                </a:lnTo>
                <a:lnTo>
                  <a:pt x="40" y="9"/>
                </a:lnTo>
                <a:lnTo>
                  <a:pt x="48" y="0"/>
                </a:lnTo>
                <a:lnTo>
                  <a:pt x="57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02" name="Freeform 1147">
            <a:extLst>
              <a:ext uri="{FF2B5EF4-FFF2-40B4-BE49-F238E27FC236}">
                <a16:creationId xmlns:a16="http://schemas.microsoft.com/office/drawing/2014/main" id="{77728FD9-E138-46C4-9CC1-15E0CB06E3F7}"/>
              </a:ext>
            </a:extLst>
          </p:cNvPr>
          <p:cNvSpPr>
            <a:spLocks/>
          </p:cNvSpPr>
          <p:nvPr/>
        </p:nvSpPr>
        <p:spPr bwMode="auto">
          <a:xfrm>
            <a:off x="5711138" y="2683933"/>
            <a:ext cx="269677" cy="375941"/>
          </a:xfrm>
          <a:custGeom>
            <a:avLst/>
            <a:gdLst>
              <a:gd name="T0" fmla="*/ 147 w 302"/>
              <a:gd name="T1" fmla="*/ 27 h 421"/>
              <a:gd name="T2" fmla="*/ 142 w 302"/>
              <a:gd name="T3" fmla="*/ 40 h 421"/>
              <a:gd name="T4" fmla="*/ 151 w 302"/>
              <a:gd name="T5" fmla="*/ 58 h 421"/>
              <a:gd name="T6" fmla="*/ 147 w 302"/>
              <a:gd name="T7" fmla="*/ 80 h 421"/>
              <a:gd name="T8" fmla="*/ 160 w 302"/>
              <a:gd name="T9" fmla="*/ 89 h 421"/>
              <a:gd name="T10" fmla="*/ 169 w 302"/>
              <a:gd name="T11" fmla="*/ 107 h 421"/>
              <a:gd name="T12" fmla="*/ 187 w 302"/>
              <a:gd name="T13" fmla="*/ 89 h 421"/>
              <a:gd name="T14" fmla="*/ 218 w 302"/>
              <a:gd name="T15" fmla="*/ 93 h 421"/>
              <a:gd name="T16" fmla="*/ 218 w 302"/>
              <a:gd name="T17" fmla="*/ 111 h 421"/>
              <a:gd name="T18" fmla="*/ 209 w 302"/>
              <a:gd name="T19" fmla="*/ 138 h 421"/>
              <a:gd name="T20" fmla="*/ 231 w 302"/>
              <a:gd name="T21" fmla="*/ 155 h 421"/>
              <a:gd name="T22" fmla="*/ 249 w 302"/>
              <a:gd name="T23" fmla="*/ 138 h 421"/>
              <a:gd name="T24" fmla="*/ 253 w 302"/>
              <a:gd name="T25" fmla="*/ 142 h 421"/>
              <a:gd name="T26" fmla="*/ 280 w 302"/>
              <a:gd name="T27" fmla="*/ 147 h 421"/>
              <a:gd name="T28" fmla="*/ 298 w 302"/>
              <a:gd name="T29" fmla="*/ 169 h 421"/>
              <a:gd name="T30" fmla="*/ 293 w 302"/>
              <a:gd name="T31" fmla="*/ 186 h 421"/>
              <a:gd name="T32" fmla="*/ 284 w 302"/>
              <a:gd name="T33" fmla="*/ 218 h 421"/>
              <a:gd name="T34" fmla="*/ 289 w 302"/>
              <a:gd name="T35" fmla="*/ 235 h 421"/>
              <a:gd name="T36" fmla="*/ 293 w 302"/>
              <a:gd name="T37" fmla="*/ 244 h 421"/>
              <a:gd name="T38" fmla="*/ 262 w 302"/>
              <a:gd name="T39" fmla="*/ 240 h 421"/>
              <a:gd name="T40" fmla="*/ 244 w 302"/>
              <a:gd name="T41" fmla="*/ 266 h 421"/>
              <a:gd name="T42" fmla="*/ 222 w 302"/>
              <a:gd name="T43" fmla="*/ 297 h 421"/>
              <a:gd name="T44" fmla="*/ 231 w 302"/>
              <a:gd name="T45" fmla="*/ 302 h 421"/>
              <a:gd name="T46" fmla="*/ 249 w 302"/>
              <a:gd name="T47" fmla="*/ 311 h 421"/>
              <a:gd name="T48" fmla="*/ 271 w 302"/>
              <a:gd name="T49" fmla="*/ 342 h 421"/>
              <a:gd name="T50" fmla="*/ 284 w 302"/>
              <a:gd name="T51" fmla="*/ 377 h 421"/>
              <a:gd name="T52" fmla="*/ 213 w 302"/>
              <a:gd name="T53" fmla="*/ 382 h 421"/>
              <a:gd name="T54" fmla="*/ 187 w 302"/>
              <a:gd name="T55" fmla="*/ 399 h 421"/>
              <a:gd name="T56" fmla="*/ 178 w 302"/>
              <a:gd name="T57" fmla="*/ 421 h 421"/>
              <a:gd name="T58" fmla="*/ 142 w 302"/>
              <a:gd name="T59" fmla="*/ 404 h 421"/>
              <a:gd name="T60" fmla="*/ 129 w 302"/>
              <a:gd name="T61" fmla="*/ 395 h 421"/>
              <a:gd name="T62" fmla="*/ 107 w 302"/>
              <a:gd name="T63" fmla="*/ 386 h 421"/>
              <a:gd name="T64" fmla="*/ 98 w 302"/>
              <a:gd name="T65" fmla="*/ 373 h 421"/>
              <a:gd name="T66" fmla="*/ 89 w 302"/>
              <a:gd name="T67" fmla="*/ 359 h 421"/>
              <a:gd name="T68" fmla="*/ 58 w 302"/>
              <a:gd name="T69" fmla="*/ 364 h 421"/>
              <a:gd name="T70" fmla="*/ 45 w 302"/>
              <a:gd name="T71" fmla="*/ 368 h 421"/>
              <a:gd name="T72" fmla="*/ 27 w 302"/>
              <a:gd name="T73" fmla="*/ 382 h 421"/>
              <a:gd name="T74" fmla="*/ 5 w 302"/>
              <a:gd name="T75" fmla="*/ 386 h 421"/>
              <a:gd name="T76" fmla="*/ 5 w 302"/>
              <a:gd name="T77" fmla="*/ 368 h 421"/>
              <a:gd name="T78" fmla="*/ 23 w 302"/>
              <a:gd name="T79" fmla="*/ 351 h 421"/>
              <a:gd name="T80" fmla="*/ 40 w 302"/>
              <a:gd name="T81" fmla="*/ 328 h 421"/>
              <a:gd name="T82" fmla="*/ 49 w 302"/>
              <a:gd name="T83" fmla="*/ 297 h 421"/>
              <a:gd name="T84" fmla="*/ 23 w 302"/>
              <a:gd name="T85" fmla="*/ 275 h 421"/>
              <a:gd name="T86" fmla="*/ 18 w 302"/>
              <a:gd name="T87" fmla="*/ 253 h 421"/>
              <a:gd name="T88" fmla="*/ 9 w 302"/>
              <a:gd name="T89" fmla="*/ 235 h 421"/>
              <a:gd name="T90" fmla="*/ 23 w 302"/>
              <a:gd name="T91" fmla="*/ 209 h 421"/>
              <a:gd name="T92" fmla="*/ 31 w 302"/>
              <a:gd name="T93" fmla="*/ 173 h 421"/>
              <a:gd name="T94" fmla="*/ 9 w 302"/>
              <a:gd name="T95" fmla="*/ 147 h 421"/>
              <a:gd name="T96" fmla="*/ 9 w 302"/>
              <a:gd name="T97" fmla="*/ 120 h 421"/>
              <a:gd name="T98" fmla="*/ 27 w 302"/>
              <a:gd name="T99" fmla="*/ 93 h 421"/>
              <a:gd name="T100" fmla="*/ 45 w 302"/>
              <a:gd name="T101" fmla="*/ 62 h 421"/>
              <a:gd name="T102" fmla="*/ 76 w 302"/>
              <a:gd name="T103" fmla="*/ 40 h 421"/>
              <a:gd name="T104" fmla="*/ 102 w 302"/>
              <a:gd name="T105" fmla="*/ 9 h 421"/>
              <a:gd name="T106" fmla="*/ 111 w 302"/>
              <a:gd name="T107" fmla="*/ 9 h 421"/>
              <a:gd name="T108" fmla="*/ 142 w 302"/>
              <a:gd name="T109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2" h="421">
                <a:moveTo>
                  <a:pt x="142" y="0"/>
                </a:moveTo>
                <a:lnTo>
                  <a:pt x="142" y="5"/>
                </a:lnTo>
                <a:lnTo>
                  <a:pt x="142" y="5"/>
                </a:lnTo>
                <a:lnTo>
                  <a:pt x="147" y="22"/>
                </a:lnTo>
                <a:lnTo>
                  <a:pt x="147" y="27"/>
                </a:lnTo>
                <a:lnTo>
                  <a:pt x="142" y="27"/>
                </a:lnTo>
                <a:lnTo>
                  <a:pt x="142" y="31"/>
                </a:lnTo>
                <a:lnTo>
                  <a:pt x="142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0"/>
                </a:lnTo>
                <a:lnTo>
                  <a:pt x="151" y="45"/>
                </a:lnTo>
                <a:lnTo>
                  <a:pt x="151" y="45"/>
                </a:lnTo>
                <a:lnTo>
                  <a:pt x="151" y="49"/>
                </a:lnTo>
                <a:lnTo>
                  <a:pt x="151" y="58"/>
                </a:lnTo>
                <a:lnTo>
                  <a:pt x="147" y="62"/>
                </a:lnTo>
                <a:lnTo>
                  <a:pt x="147" y="62"/>
                </a:lnTo>
                <a:lnTo>
                  <a:pt x="151" y="67"/>
                </a:lnTo>
                <a:lnTo>
                  <a:pt x="147" y="71"/>
                </a:lnTo>
                <a:lnTo>
                  <a:pt x="147" y="80"/>
                </a:lnTo>
                <a:lnTo>
                  <a:pt x="147" y="80"/>
                </a:lnTo>
                <a:lnTo>
                  <a:pt x="151" y="85"/>
                </a:lnTo>
                <a:lnTo>
                  <a:pt x="156" y="85"/>
                </a:lnTo>
                <a:lnTo>
                  <a:pt x="160" y="85"/>
                </a:lnTo>
                <a:lnTo>
                  <a:pt x="160" y="89"/>
                </a:lnTo>
                <a:lnTo>
                  <a:pt x="160" y="93"/>
                </a:lnTo>
                <a:lnTo>
                  <a:pt x="165" y="93"/>
                </a:lnTo>
                <a:lnTo>
                  <a:pt x="165" y="93"/>
                </a:lnTo>
                <a:lnTo>
                  <a:pt x="169" y="102"/>
                </a:lnTo>
                <a:lnTo>
                  <a:pt x="169" y="107"/>
                </a:lnTo>
                <a:lnTo>
                  <a:pt x="173" y="107"/>
                </a:lnTo>
                <a:lnTo>
                  <a:pt x="187" y="102"/>
                </a:lnTo>
                <a:lnTo>
                  <a:pt x="187" y="98"/>
                </a:lnTo>
                <a:lnTo>
                  <a:pt x="187" y="93"/>
                </a:lnTo>
                <a:lnTo>
                  <a:pt x="187" y="89"/>
                </a:lnTo>
                <a:lnTo>
                  <a:pt x="191" y="89"/>
                </a:lnTo>
                <a:lnTo>
                  <a:pt x="196" y="85"/>
                </a:lnTo>
                <a:lnTo>
                  <a:pt x="204" y="89"/>
                </a:lnTo>
                <a:lnTo>
                  <a:pt x="218" y="93"/>
                </a:lnTo>
                <a:lnTo>
                  <a:pt x="218" y="93"/>
                </a:lnTo>
                <a:lnTo>
                  <a:pt x="222" y="98"/>
                </a:lnTo>
                <a:lnTo>
                  <a:pt x="218" y="98"/>
                </a:lnTo>
                <a:lnTo>
                  <a:pt x="218" y="102"/>
                </a:lnTo>
                <a:lnTo>
                  <a:pt x="218" y="102"/>
                </a:lnTo>
                <a:lnTo>
                  <a:pt x="218" y="111"/>
                </a:lnTo>
                <a:lnTo>
                  <a:pt x="213" y="116"/>
                </a:lnTo>
                <a:lnTo>
                  <a:pt x="213" y="124"/>
                </a:lnTo>
                <a:lnTo>
                  <a:pt x="213" y="129"/>
                </a:lnTo>
                <a:lnTo>
                  <a:pt x="213" y="133"/>
                </a:lnTo>
                <a:lnTo>
                  <a:pt x="209" y="138"/>
                </a:lnTo>
                <a:lnTo>
                  <a:pt x="213" y="142"/>
                </a:lnTo>
                <a:lnTo>
                  <a:pt x="218" y="147"/>
                </a:lnTo>
                <a:lnTo>
                  <a:pt x="222" y="151"/>
                </a:lnTo>
                <a:lnTo>
                  <a:pt x="231" y="155"/>
                </a:lnTo>
                <a:lnTo>
                  <a:pt x="231" y="155"/>
                </a:lnTo>
                <a:lnTo>
                  <a:pt x="231" y="151"/>
                </a:lnTo>
                <a:lnTo>
                  <a:pt x="240" y="151"/>
                </a:lnTo>
                <a:lnTo>
                  <a:pt x="240" y="142"/>
                </a:lnTo>
                <a:lnTo>
                  <a:pt x="244" y="142"/>
                </a:lnTo>
                <a:lnTo>
                  <a:pt x="249" y="138"/>
                </a:lnTo>
                <a:lnTo>
                  <a:pt x="244" y="133"/>
                </a:lnTo>
                <a:lnTo>
                  <a:pt x="249" y="129"/>
                </a:lnTo>
                <a:lnTo>
                  <a:pt x="249" y="138"/>
                </a:lnTo>
                <a:lnTo>
                  <a:pt x="253" y="138"/>
                </a:lnTo>
                <a:lnTo>
                  <a:pt x="253" y="142"/>
                </a:lnTo>
                <a:lnTo>
                  <a:pt x="258" y="147"/>
                </a:lnTo>
                <a:lnTo>
                  <a:pt x="258" y="147"/>
                </a:lnTo>
                <a:lnTo>
                  <a:pt x="267" y="151"/>
                </a:lnTo>
                <a:lnTo>
                  <a:pt x="276" y="147"/>
                </a:lnTo>
                <a:lnTo>
                  <a:pt x="280" y="147"/>
                </a:lnTo>
                <a:lnTo>
                  <a:pt x="284" y="151"/>
                </a:lnTo>
                <a:lnTo>
                  <a:pt x="280" y="155"/>
                </a:lnTo>
                <a:lnTo>
                  <a:pt x="289" y="160"/>
                </a:lnTo>
                <a:lnTo>
                  <a:pt x="293" y="164"/>
                </a:lnTo>
                <a:lnTo>
                  <a:pt x="298" y="169"/>
                </a:lnTo>
                <a:lnTo>
                  <a:pt x="302" y="173"/>
                </a:lnTo>
                <a:lnTo>
                  <a:pt x="302" y="178"/>
                </a:lnTo>
                <a:lnTo>
                  <a:pt x="298" y="178"/>
                </a:lnTo>
                <a:lnTo>
                  <a:pt x="298" y="182"/>
                </a:lnTo>
                <a:lnTo>
                  <a:pt x="293" y="186"/>
                </a:lnTo>
                <a:lnTo>
                  <a:pt x="289" y="200"/>
                </a:lnTo>
                <a:lnTo>
                  <a:pt x="289" y="204"/>
                </a:lnTo>
                <a:lnTo>
                  <a:pt x="289" y="209"/>
                </a:lnTo>
                <a:lnTo>
                  <a:pt x="284" y="213"/>
                </a:lnTo>
                <a:lnTo>
                  <a:pt x="284" y="218"/>
                </a:lnTo>
                <a:lnTo>
                  <a:pt x="289" y="222"/>
                </a:lnTo>
                <a:lnTo>
                  <a:pt x="289" y="226"/>
                </a:lnTo>
                <a:lnTo>
                  <a:pt x="289" y="226"/>
                </a:lnTo>
                <a:lnTo>
                  <a:pt x="289" y="231"/>
                </a:lnTo>
                <a:lnTo>
                  <a:pt x="289" y="235"/>
                </a:lnTo>
                <a:lnTo>
                  <a:pt x="293" y="235"/>
                </a:lnTo>
                <a:lnTo>
                  <a:pt x="298" y="235"/>
                </a:lnTo>
                <a:lnTo>
                  <a:pt x="302" y="235"/>
                </a:lnTo>
                <a:lnTo>
                  <a:pt x="298" y="240"/>
                </a:lnTo>
                <a:lnTo>
                  <a:pt x="293" y="244"/>
                </a:lnTo>
                <a:lnTo>
                  <a:pt x="284" y="244"/>
                </a:lnTo>
                <a:lnTo>
                  <a:pt x="280" y="244"/>
                </a:lnTo>
                <a:lnTo>
                  <a:pt x="271" y="244"/>
                </a:lnTo>
                <a:lnTo>
                  <a:pt x="267" y="244"/>
                </a:lnTo>
                <a:lnTo>
                  <a:pt x="262" y="240"/>
                </a:lnTo>
                <a:lnTo>
                  <a:pt x="258" y="244"/>
                </a:lnTo>
                <a:lnTo>
                  <a:pt x="258" y="249"/>
                </a:lnTo>
                <a:lnTo>
                  <a:pt x="253" y="249"/>
                </a:lnTo>
                <a:lnTo>
                  <a:pt x="249" y="262"/>
                </a:lnTo>
                <a:lnTo>
                  <a:pt x="244" y="266"/>
                </a:lnTo>
                <a:lnTo>
                  <a:pt x="236" y="271"/>
                </a:lnTo>
                <a:lnTo>
                  <a:pt x="236" y="284"/>
                </a:lnTo>
                <a:lnTo>
                  <a:pt x="231" y="288"/>
                </a:lnTo>
                <a:lnTo>
                  <a:pt x="231" y="293"/>
                </a:lnTo>
                <a:lnTo>
                  <a:pt x="222" y="297"/>
                </a:lnTo>
                <a:lnTo>
                  <a:pt x="222" y="302"/>
                </a:lnTo>
                <a:lnTo>
                  <a:pt x="222" y="306"/>
                </a:lnTo>
                <a:lnTo>
                  <a:pt x="213" y="306"/>
                </a:lnTo>
                <a:lnTo>
                  <a:pt x="231" y="293"/>
                </a:lnTo>
                <a:lnTo>
                  <a:pt x="231" y="302"/>
                </a:lnTo>
                <a:lnTo>
                  <a:pt x="222" y="297"/>
                </a:lnTo>
                <a:lnTo>
                  <a:pt x="213" y="306"/>
                </a:lnTo>
                <a:lnTo>
                  <a:pt x="227" y="302"/>
                </a:lnTo>
                <a:lnTo>
                  <a:pt x="231" y="306"/>
                </a:lnTo>
                <a:lnTo>
                  <a:pt x="249" y="311"/>
                </a:lnTo>
                <a:lnTo>
                  <a:pt x="253" y="315"/>
                </a:lnTo>
                <a:lnTo>
                  <a:pt x="258" y="315"/>
                </a:lnTo>
                <a:lnTo>
                  <a:pt x="262" y="315"/>
                </a:lnTo>
                <a:lnTo>
                  <a:pt x="267" y="324"/>
                </a:lnTo>
                <a:lnTo>
                  <a:pt x="271" y="342"/>
                </a:lnTo>
                <a:lnTo>
                  <a:pt x="276" y="342"/>
                </a:lnTo>
                <a:lnTo>
                  <a:pt x="284" y="351"/>
                </a:lnTo>
                <a:lnTo>
                  <a:pt x="289" y="359"/>
                </a:lnTo>
                <a:lnTo>
                  <a:pt x="284" y="368"/>
                </a:lnTo>
                <a:lnTo>
                  <a:pt x="284" y="377"/>
                </a:lnTo>
                <a:lnTo>
                  <a:pt x="244" y="373"/>
                </a:lnTo>
                <a:lnTo>
                  <a:pt x="244" y="404"/>
                </a:lnTo>
                <a:lnTo>
                  <a:pt x="222" y="399"/>
                </a:lnTo>
                <a:lnTo>
                  <a:pt x="222" y="386"/>
                </a:lnTo>
                <a:lnTo>
                  <a:pt x="213" y="382"/>
                </a:lnTo>
                <a:lnTo>
                  <a:pt x="218" y="364"/>
                </a:lnTo>
                <a:lnTo>
                  <a:pt x="191" y="377"/>
                </a:lnTo>
                <a:lnTo>
                  <a:pt x="196" y="386"/>
                </a:lnTo>
                <a:lnTo>
                  <a:pt x="196" y="395"/>
                </a:lnTo>
                <a:lnTo>
                  <a:pt x="187" y="399"/>
                </a:lnTo>
                <a:lnTo>
                  <a:pt x="187" y="408"/>
                </a:lnTo>
                <a:lnTo>
                  <a:pt x="187" y="413"/>
                </a:lnTo>
                <a:lnTo>
                  <a:pt x="187" y="417"/>
                </a:lnTo>
                <a:lnTo>
                  <a:pt x="182" y="421"/>
                </a:lnTo>
                <a:lnTo>
                  <a:pt x="178" y="421"/>
                </a:lnTo>
                <a:lnTo>
                  <a:pt x="165" y="421"/>
                </a:lnTo>
                <a:lnTo>
                  <a:pt x="165" y="417"/>
                </a:lnTo>
                <a:lnTo>
                  <a:pt x="165" y="413"/>
                </a:lnTo>
                <a:lnTo>
                  <a:pt x="156" y="408"/>
                </a:lnTo>
                <a:lnTo>
                  <a:pt x="142" y="404"/>
                </a:lnTo>
                <a:lnTo>
                  <a:pt x="142" y="399"/>
                </a:lnTo>
                <a:lnTo>
                  <a:pt x="147" y="390"/>
                </a:lnTo>
                <a:lnTo>
                  <a:pt x="133" y="395"/>
                </a:lnTo>
                <a:lnTo>
                  <a:pt x="133" y="395"/>
                </a:lnTo>
                <a:lnTo>
                  <a:pt x="129" y="395"/>
                </a:lnTo>
                <a:lnTo>
                  <a:pt x="125" y="395"/>
                </a:lnTo>
                <a:lnTo>
                  <a:pt x="120" y="386"/>
                </a:lnTo>
                <a:lnTo>
                  <a:pt x="111" y="386"/>
                </a:lnTo>
                <a:lnTo>
                  <a:pt x="107" y="390"/>
                </a:lnTo>
                <a:lnTo>
                  <a:pt x="107" y="386"/>
                </a:lnTo>
                <a:lnTo>
                  <a:pt x="102" y="386"/>
                </a:lnTo>
                <a:lnTo>
                  <a:pt x="102" y="386"/>
                </a:lnTo>
                <a:lnTo>
                  <a:pt x="102" y="382"/>
                </a:lnTo>
                <a:lnTo>
                  <a:pt x="98" y="377"/>
                </a:lnTo>
                <a:lnTo>
                  <a:pt x="98" y="373"/>
                </a:lnTo>
                <a:lnTo>
                  <a:pt x="98" y="368"/>
                </a:lnTo>
                <a:lnTo>
                  <a:pt x="94" y="368"/>
                </a:lnTo>
                <a:lnTo>
                  <a:pt x="94" y="364"/>
                </a:lnTo>
                <a:lnTo>
                  <a:pt x="94" y="364"/>
                </a:lnTo>
                <a:lnTo>
                  <a:pt x="89" y="359"/>
                </a:lnTo>
                <a:lnTo>
                  <a:pt x="89" y="359"/>
                </a:lnTo>
                <a:lnTo>
                  <a:pt x="85" y="355"/>
                </a:lnTo>
                <a:lnTo>
                  <a:pt x="71" y="359"/>
                </a:lnTo>
                <a:lnTo>
                  <a:pt x="67" y="359"/>
                </a:lnTo>
                <a:lnTo>
                  <a:pt x="58" y="364"/>
                </a:lnTo>
                <a:lnTo>
                  <a:pt x="58" y="364"/>
                </a:lnTo>
                <a:lnTo>
                  <a:pt x="54" y="364"/>
                </a:lnTo>
                <a:lnTo>
                  <a:pt x="49" y="364"/>
                </a:lnTo>
                <a:lnTo>
                  <a:pt x="45" y="364"/>
                </a:lnTo>
                <a:lnTo>
                  <a:pt x="45" y="368"/>
                </a:lnTo>
                <a:lnTo>
                  <a:pt x="40" y="373"/>
                </a:lnTo>
                <a:lnTo>
                  <a:pt x="36" y="373"/>
                </a:lnTo>
                <a:lnTo>
                  <a:pt x="31" y="377"/>
                </a:lnTo>
                <a:lnTo>
                  <a:pt x="27" y="377"/>
                </a:lnTo>
                <a:lnTo>
                  <a:pt x="27" y="382"/>
                </a:lnTo>
                <a:lnTo>
                  <a:pt x="27" y="386"/>
                </a:lnTo>
                <a:lnTo>
                  <a:pt x="18" y="390"/>
                </a:lnTo>
                <a:lnTo>
                  <a:pt x="14" y="390"/>
                </a:lnTo>
                <a:lnTo>
                  <a:pt x="9" y="390"/>
                </a:lnTo>
                <a:lnTo>
                  <a:pt x="5" y="386"/>
                </a:lnTo>
                <a:lnTo>
                  <a:pt x="5" y="386"/>
                </a:lnTo>
                <a:lnTo>
                  <a:pt x="0" y="382"/>
                </a:lnTo>
                <a:lnTo>
                  <a:pt x="0" y="377"/>
                </a:lnTo>
                <a:lnTo>
                  <a:pt x="5" y="373"/>
                </a:lnTo>
                <a:lnTo>
                  <a:pt x="5" y="368"/>
                </a:lnTo>
                <a:lnTo>
                  <a:pt x="14" y="364"/>
                </a:lnTo>
                <a:lnTo>
                  <a:pt x="14" y="359"/>
                </a:lnTo>
                <a:lnTo>
                  <a:pt x="18" y="355"/>
                </a:lnTo>
                <a:lnTo>
                  <a:pt x="18" y="351"/>
                </a:lnTo>
                <a:lnTo>
                  <a:pt x="23" y="351"/>
                </a:lnTo>
                <a:lnTo>
                  <a:pt x="27" y="346"/>
                </a:lnTo>
                <a:lnTo>
                  <a:pt x="31" y="346"/>
                </a:lnTo>
                <a:lnTo>
                  <a:pt x="31" y="342"/>
                </a:lnTo>
                <a:lnTo>
                  <a:pt x="36" y="337"/>
                </a:lnTo>
                <a:lnTo>
                  <a:pt x="40" y="328"/>
                </a:lnTo>
                <a:lnTo>
                  <a:pt x="45" y="324"/>
                </a:lnTo>
                <a:lnTo>
                  <a:pt x="45" y="324"/>
                </a:lnTo>
                <a:lnTo>
                  <a:pt x="49" y="315"/>
                </a:lnTo>
                <a:lnTo>
                  <a:pt x="54" y="306"/>
                </a:lnTo>
                <a:lnTo>
                  <a:pt x="49" y="297"/>
                </a:lnTo>
                <a:lnTo>
                  <a:pt x="49" y="293"/>
                </a:lnTo>
                <a:lnTo>
                  <a:pt x="45" y="284"/>
                </a:lnTo>
                <a:lnTo>
                  <a:pt x="40" y="280"/>
                </a:lnTo>
                <a:lnTo>
                  <a:pt x="36" y="280"/>
                </a:lnTo>
                <a:lnTo>
                  <a:pt x="23" y="275"/>
                </a:lnTo>
                <a:lnTo>
                  <a:pt x="18" y="275"/>
                </a:lnTo>
                <a:lnTo>
                  <a:pt x="18" y="271"/>
                </a:lnTo>
                <a:lnTo>
                  <a:pt x="18" y="266"/>
                </a:lnTo>
                <a:lnTo>
                  <a:pt x="23" y="257"/>
                </a:lnTo>
                <a:lnTo>
                  <a:pt x="18" y="253"/>
                </a:lnTo>
                <a:lnTo>
                  <a:pt x="18" y="253"/>
                </a:lnTo>
                <a:lnTo>
                  <a:pt x="14" y="249"/>
                </a:lnTo>
                <a:lnTo>
                  <a:pt x="14" y="244"/>
                </a:lnTo>
                <a:lnTo>
                  <a:pt x="9" y="235"/>
                </a:lnTo>
                <a:lnTo>
                  <a:pt x="9" y="235"/>
                </a:lnTo>
                <a:lnTo>
                  <a:pt x="9" y="231"/>
                </a:lnTo>
                <a:lnTo>
                  <a:pt x="9" y="226"/>
                </a:lnTo>
                <a:lnTo>
                  <a:pt x="14" y="226"/>
                </a:lnTo>
                <a:lnTo>
                  <a:pt x="14" y="222"/>
                </a:lnTo>
                <a:lnTo>
                  <a:pt x="23" y="209"/>
                </a:lnTo>
                <a:lnTo>
                  <a:pt x="27" y="200"/>
                </a:lnTo>
                <a:lnTo>
                  <a:pt x="27" y="200"/>
                </a:lnTo>
                <a:lnTo>
                  <a:pt x="31" y="191"/>
                </a:lnTo>
                <a:lnTo>
                  <a:pt x="31" y="182"/>
                </a:lnTo>
                <a:lnTo>
                  <a:pt x="31" y="173"/>
                </a:lnTo>
                <a:lnTo>
                  <a:pt x="31" y="164"/>
                </a:lnTo>
                <a:lnTo>
                  <a:pt x="27" y="160"/>
                </a:lnTo>
                <a:lnTo>
                  <a:pt x="23" y="155"/>
                </a:lnTo>
                <a:lnTo>
                  <a:pt x="18" y="151"/>
                </a:lnTo>
                <a:lnTo>
                  <a:pt x="9" y="147"/>
                </a:lnTo>
                <a:lnTo>
                  <a:pt x="5" y="142"/>
                </a:lnTo>
                <a:lnTo>
                  <a:pt x="5" y="138"/>
                </a:lnTo>
                <a:lnTo>
                  <a:pt x="5" y="133"/>
                </a:lnTo>
                <a:lnTo>
                  <a:pt x="5" y="124"/>
                </a:lnTo>
                <a:lnTo>
                  <a:pt x="9" y="120"/>
                </a:lnTo>
                <a:lnTo>
                  <a:pt x="14" y="111"/>
                </a:lnTo>
                <a:lnTo>
                  <a:pt x="14" y="107"/>
                </a:lnTo>
                <a:lnTo>
                  <a:pt x="18" y="102"/>
                </a:lnTo>
                <a:lnTo>
                  <a:pt x="23" y="98"/>
                </a:lnTo>
                <a:lnTo>
                  <a:pt x="27" y="93"/>
                </a:lnTo>
                <a:lnTo>
                  <a:pt x="27" y="85"/>
                </a:lnTo>
                <a:lnTo>
                  <a:pt x="31" y="80"/>
                </a:lnTo>
                <a:lnTo>
                  <a:pt x="36" y="80"/>
                </a:lnTo>
                <a:lnTo>
                  <a:pt x="40" y="76"/>
                </a:lnTo>
                <a:lnTo>
                  <a:pt x="45" y="62"/>
                </a:lnTo>
                <a:lnTo>
                  <a:pt x="49" y="54"/>
                </a:lnTo>
                <a:lnTo>
                  <a:pt x="54" y="49"/>
                </a:lnTo>
                <a:lnTo>
                  <a:pt x="58" y="45"/>
                </a:lnTo>
                <a:lnTo>
                  <a:pt x="71" y="45"/>
                </a:lnTo>
                <a:lnTo>
                  <a:pt x="76" y="40"/>
                </a:lnTo>
                <a:lnTo>
                  <a:pt x="76" y="31"/>
                </a:lnTo>
                <a:lnTo>
                  <a:pt x="80" y="22"/>
                </a:lnTo>
                <a:lnTo>
                  <a:pt x="85" y="18"/>
                </a:lnTo>
                <a:lnTo>
                  <a:pt x="89" y="14"/>
                </a:lnTo>
                <a:lnTo>
                  <a:pt x="102" y="9"/>
                </a:lnTo>
                <a:lnTo>
                  <a:pt x="102" y="9"/>
                </a:lnTo>
                <a:lnTo>
                  <a:pt x="107" y="9"/>
                </a:lnTo>
                <a:lnTo>
                  <a:pt x="102" y="9"/>
                </a:lnTo>
                <a:lnTo>
                  <a:pt x="107" y="9"/>
                </a:lnTo>
                <a:lnTo>
                  <a:pt x="111" y="9"/>
                </a:lnTo>
                <a:lnTo>
                  <a:pt x="116" y="5"/>
                </a:lnTo>
                <a:lnTo>
                  <a:pt x="120" y="5"/>
                </a:lnTo>
                <a:lnTo>
                  <a:pt x="129" y="0"/>
                </a:lnTo>
                <a:lnTo>
                  <a:pt x="142" y="0"/>
                </a:lnTo>
                <a:lnTo>
                  <a:pt x="142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03" name="Freeform 1148">
            <a:extLst>
              <a:ext uri="{FF2B5EF4-FFF2-40B4-BE49-F238E27FC236}">
                <a16:creationId xmlns:a16="http://schemas.microsoft.com/office/drawing/2014/main" id="{72977F3E-89AF-4A15-A9E7-43D8D00E8115}"/>
              </a:ext>
            </a:extLst>
          </p:cNvPr>
          <p:cNvSpPr>
            <a:spLocks/>
          </p:cNvSpPr>
          <p:nvPr/>
        </p:nvSpPr>
        <p:spPr bwMode="auto">
          <a:xfrm>
            <a:off x="5711138" y="2683933"/>
            <a:ext cx="269677" cy="375941"/>
          </a:xfrm>
          <a:custGeom>
            <a:avLst/>
            <a:gdLst>
              <a:gd name="T0" fmla="*/ 147 w 302"/>
              <a:gd name="T1" fmla="*/ 27 h 421"/>
              <a:gd name="T2" fmla="*/ 142 w 302"/>
              <a:gd name="T3" fmla="*/ 40 h 421"/>
              <a:gd name="T4" fmla="*/ 151 w 302"/>
              <a:gd name="T5" fmla="*/ 58 h 421"/>
              <a:gd name="T6" fmla="*/ 147 w 302"/>
              <a:gd name="T7" fmla="*/ 80 h 421"/>
              <a:gd name="T8" fmla="*/ 160 w 302"/>
              <a:gd name="T9" fmla="*/ 89 h 421"/>
              <a:gd name="T10" fmla="*/ 169 w 302"/>
              <a:gd name="T11" fmla="*/ 107 h 421"/>
              <a:gd name="T12" fmla="*/ 187 w 302"/>
              <a:gd name="T13" fmla="*/ 89 h 421"/>
              <a:gd name="T14" fmla="*/ 218 w 302"/>
              <a:gd name="T15" fmla="*/ 93 h 421"/>
              <a:gd name="T16" fmla="*/ 218 w 302"/>
              <a:gd name="T17" fmla="*/ 111 h 421"/>
              <a:gd name="T18" fmla="*/ 209 w 302"/>
              <a:gd name="T19" fmla="*/ 138 h 421"/>
              <a:gd name="T20" fmla="*/ 231 w 302"/>
              <a:gd name="T21" fmla="*/ 155 h 421"/>
              <a:gd name="T22" fmla="*/ 249 w 302"/>
              <a:gd name="T23" fmla="*/ 138 h 421"/>
              <a:gd name="T24" fmla="*/ 253 w 302"/>
              <a:gd name="T25" fmla="*/ 142 h 421"/>
              <a:gd name="T26" fmla="*/ 280 w 302"/>
              <a:gd name="T27" fmla="*/ 147 h 421"/>
              <a:gd name="T28" fmla="*/ 298 w 302"/>
              <a:gd name="T29" fmla="*/ 169 h 421"/>
              <a:gd name="T30" fmla="*/ 293 w 302"/>
              <a:gd name="T31" fmla="*/ 186 h 421"/>
              <a:gd name="T32" fmla="*/ 284 w 302"/>
              <a:gd name="T33" fmla="*/ 218 h 421"/>
              <a:gd name="T34" fmla="*/ 289 w 302"/>
              <a:gd name="T35" fmla="*/ 235 h 421"/>
              <a:gd name="T36" fmla="*/ 293 w 302"/>
              <a:gd name="T37" fmla="*/ 244 h 421"/>
              <a:gd name="T38" fmla="*/ 262 w 302"/>
              <a:gd name="T39" fmla="*/ 240 h 421"/>
              <a:gd name="T40" fmla="*/ 244 w 302"/>
              <a:gd name="T41" fmla="*/ 266 h 421"/>
              <a:gd name="T42" fmla="*/ 222 w 302"/>
              <a:gd name="T43" fmla="*/ 297 h 421"/>
              <a:gd name="T44" fmla="*/ 231 w 302"/>
              <a:gd name="T45" fmla="*/ 302 h 421"/>
              <a:gd name="T46" fmla="*/ 249 w 302"/>
              <a:gd name="T47" fmla="*/ 311 h 421"/>
              <a:gd name="T48" fmla="*/ 271 w 302"/>
              <a:gd name="T49" fmla="*/ 342 h 421"/>
              <a:gd name="T50" fmla="*/ 284 w 302"/>
              <a:gd name="T51" fmla="*/ 377 h 421"/>
              <a:gd name="T52" fmla="*/ 213 w 302"/>
              <a:gd name="T53" fmla="*/ 382 h 421"/>
              <a:gd name="T54" fmla="*/ 187 w 302"/>
              <a:gd name="T55" fmla="*/ 399 h 421"/>
              <a:gd name="T56" fmla="*/ 178 w 302"/>
              <a:gd name="T57" fmla="*/ 421 h 421"/>
              <a:gd name="T58" fmla="*/ 142 w 302"/>
              <a:gd name="T59" fmla="*/ 404 h 421"/>
              <a:gd name="T60" fmla="*/ 129 w 302"/>
              <a:gd name="T61" fmla="*/ 395 h 421"/>
              <a:gd name="T62" fmla="*/ 107 w 302"/>
              <a:gd name="T63" fmla="*/ 386 h 421"/>
              <a:gd name="T64" fmla="*/ 98 w 302"/>
              <a:gd name="T65" fmla="*/ 373 h 421"/>
              <a:gd name="T66" fmla="*/ 89 w 302"/>
              <a:gd name="T67" fmla="*/ 359 h 421"/>
              <a:gd name="T68" fmla="*/ 58 w 302"/>
              <a:gd name="T69" fmla="*/ 364 h 421"/>
              <a:gd name="T70" fmla="*/ 45 w 302"/>
              <a:gd name="T71" fmla="*/ 368 h 421"/>
              <a:gd name="T72" fmla="*/ 27 w 302"/>
              <a:gd name="T73" fmla="*/ 382 h 421"/>
              <a:gd name="T74" fmla="*/ 5 w 302"/>
              <a:gd name="T75" fmla="*/ 386 h 421"/>
              <a:gd name="T76" fmla="*/ 5 w 302"/>
              <a:gd name="T77" fmla="*/ 368 h 421"/>
              <a:gd name="T78" fmla="*/ 23 w 302"/>
              <a:gd name="T79" fmla="*/ 351 h 421"/>
              <a:gd name="T80" fmla="*/ 40 w 302"/>
              <a:gd name="T81" fmla="*/ 328 h 421"/>
              <a:gd name="T82" fmla="*/ 49 w 302"/>
              <a:gd name="T83" fmla="*/ 297 h 421"/>
              <a:gd name="T84" fmla="*/ 23 w 302"/>
              <a:gd name="T85" fmla="*/ 275 h 421"/>
              <a:gd name="T86" fmla="*/ 18 w 302"/>
              <a:gd name="T87" fmla="*/ 253 h 421"/>
              <a:gd name="T88" fmla="*/ 9 w 302"/>
              <a:gd name="T89" fmla="*/ 235 h 421"/>
              <a:gd name="T90" fmla="*/ 23 w 302"/>
              <a:gd name="T91" fmla="*/ 209 h 421"/>
              <a:gd name="T92" fmla="*/ 31 w 302"/>
              <a:gd name="T93" fmla="*/ 173 h 421"/>
              <a:gd name="T94" fmla="*/ 9 w 302"/>
              <a:gd name="T95" fmla="*/ 147 h 421"/>
              <a:gd name="T96" fmla="*/ 9 w 302"/>
              <a:gd name="T97" fmla="*/ 120 h 421"/>
              <a:gd name="T98" fmla="*/ 27 w 302"/>
              <a:gd name="T99" fmla="*/ 93 h 421"/>
              <a:gd name="T100" fmla="*/ 45 w 302"/>
              <a:gd name="T101" fmla="*/ 62 h 421"/>
              <a:gd name="T102" fmla="*/ 76 w 302"/>
              <a:gd name="T103" fmla="*/ 40 h 421"/>
              <a:gd name="T104" fmla="*/ 102 w 302"/>
              <a:gd name="T105" fmla="*/ 9 h 421"/>
              <a:gd name="T106" fmla="*/ 111 w 302"/>
              <a:gd name="T107" fmla="*/ 9 h 421"/>
              <a:gd name="T108" fmla="*/ 142 w 302"/>
              <a:gd name="T109" fmla="*/ 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2" h="421">
                <a:moveTo>
                  <a:pt x="142" y="0"/>
                </a:moveTo>
                <a:lnTo>
                  <a:pt x="142" y="5"/>
                </a:lnTo>
                <a:lnTo>
                  <a:pt x="142" y="5"/>
                </a:lnTo>
                <a:lnTo>
                  <a:pt x="147" y="22"/>
                </a:lnTo>
                <a:lnTo>
                  <a:pt x="147" y="27"/>
                </a:lnTo>
                <a:lnTo>
                  <a:pt x="142" y="27"/>
                </a:lnTo>
                <a:lnTo>
                  <a:pt x="142" y="31"/>
                </a:lnTo>
                <a:lnTo>
                  <a:pt x="142" y="40"/>
                </a:lnTo>
                <a:lnTo>
                  <a:pt x="142" y="40"/>
                </a:lnTo>
                <a:lnTo>
                  <a:pt x="142" y="40"/>
                </a:lnTo>
                <a:lnTo>
                  <a:pt x="142" y="40"/>
                </a:lnTo>
                <a:lnTo>
                  <a:pt x="151" y="45"/>
                </a:lnTo>
                <a:lnTo>
                  <a:pt x="151" y="45"/>
                </a:lnTo>
                <a:lnTo>
                  <a:pt x="151" y="49"/>
                </a:lnTo>
                <a:lnTo>
                  <a:pt x="151" y="58"/>
                </a:lnTo>
                <a:lnTo>
                  <a:pt x="147" y="62"/>
                </a:lnTo>
                <a:lnTo>
                  <a:pt x="147" y="62"/>
                </a:lnTo>
                <a:lnTo>
                  <a:pt x="151" y="67"/>
                </a:lnTo>
                <a:lnTo>
                  <a:pt x="147" y="71"/>
                </a:lnTo>
                <a:lnTo>
                  <a:pt x="147" y="80"/>
                </a:lnTo>
                <a:lnTo>
                  <a:pt x="147" y="80"/>
                </a:lnTo>
                <a:lnTo>
                  <a:pt x="151" y="85"/>
                </a:lnTo>
                <a:lnTo>
                  <a:pt x="156" y="85"/>
                </a:lnTo>
                <a:lnTo>
                  <a:pt x="160" y="85"/>
                </a:lnTo>
                <a:lnTo>
                  <a:pt x="160" y="89"/>
                </a:lnTo>
                <a:lnTo>
                  <a:pt x="160" y="93"/>
                </a:lnTo>
                <a:lnTo>
                  <a:pt x="165" y="93"/>
                </a:lnTo>
                <a:lnTo>
                  <a:pt x="165" y="93"/>
                </a:lnTo>
                <a:lnTo>
                  <a:pt x="169" y="102"/>
                </a:lnTo>
                <a:lnTo>
                  <a:pt x="169" y="107"/>
                </a:lnTo>
                <a:lnTo>
                  <a:pt x="173" y="107"/>
                </a:lnTo>
                <a:lnTo>
                  <a:pt x="187" y="102"/>
                </a:lnTo>
                <a:lnTo>
                  <a:pt x="187" y="98"/>
                </a:lnTo>
                <a:lnTo>
                  <a:pt x="187" y="93"/>
                </a:lnTo>
                <a:lnTo>
                  <a:pt x="187" y="89"/>
                </a:lnTo>
                <a:lnTo>
                  <a:pt x="191" y="89"/>
                </a:lnTo>
                <a:lnTo>
                  <a:pt x="196" y="85"/>
                </a:lnTo>
                <a:lnTo>
                  <a:pt x="204" y="89"/>
                </a:lnTo>
                <a:lnTo>
                  <a:pt x="218" y="93"/>
                </a:lnTo>
                <a:lnTo>
                  <a:pt x="218" y="93"/>
                </a:lnTo>
                <a:lnTo>
                  <a:pt x="222" y="98"/>
                </a:lnTo>
                <a:lnTo>
                  <a:pt x="218" y="98"/>
                </a:lnTo>
                <a:lnTo>
                  <a:pt x="218" y="102"/>
                </a:lnTo>
                <a:lnTo>
                  <a:pt x="218" y="102"/>
                </a:lnTo>
                <a:lnTo>
                  <a:pt x="218" y="111"/>
                </a:lnTo>
                <a:lnTo>
                  <a:pt x="213" y="116"/>
                </a:lnTo>
                <a:lnTo>
                  <a:pt x="213" y="124"/>
                </a:lnTo>
                <a:lnTo>
                  <a:pt x="213" y="129"/>
                </a:lnTo>
                <a:lnTo>
                  <a:pt x="213" y="133"/>
                </a:lnTo>
                <a:lnTo>
                  <a:pt x="209" y="138"/>
                </a:lnTo>
                <a:lnTo>
                  <a:pt x="213" y="142"/>
                </a:lnTo>
                <a:lnTo>
                  <a:pt x="218" y="147"/>
                </a:lnTo>
                <a:lnTo>
                  <a:pt x="222" y="151"/>
                </a:lnTo>
                <a:lnTo>
                  <a:pt x="231" y="155"/>
                </a:lnTo>
                <a:lnTo>
                  <a:pt x="231" y="155"/>
                </a:lnTo>
                <a:lnTo>
                  <a:pt x="231" y="151"/>
                </a:lnTo>
                <a:lnTo>
                  <a:pt x="240" y="151"/>
                </a:lnTo>
                <a:lnTo>
                  <a:pt x="240" y="142"/>
                </a:lnTo>
                <a:lnTo>
                  <a:pt x="244" y="142"/>
                </a:lnTo>
                <a:lnTo>
                  <a:pt x="249" y="138"/>
                </a:lnTo>
                <a:lnTo>
                  <a:pt x="244" y="133"/>
                </a:lnTo>
                <a:lnTo>
                  <a:pt x="249" y="129"/>
                </a:lnTo>
                <a:lnTo>
                  <a:pt x="249" y="138"/>
                </a:lnTo>
                <a:lnTo>
                  <a:pt x="253" y="138"/>
                </a:lnTo>
                <a:lnTo>
                  <a:pt x="253" y="142"/>
                </a:lnTo>
                <a:lnTo>
                  <a:pt x="258" y="147"/>
                </a:lnTo>
                <a:lnTo>
                  <a:pt x="258" y="147"/>
                </a:lnTo>
                <a:lnTo>
                  <a:pt x="267" y="151"/>
                </a:lnTo>
                <a:lnTo>
                  <a:pt x="276" y="147"/>
                </a:lnTo>
                <a:lnTo>
                  <a:pt x="280" y="147"/>
                </a:lnTo>
                <a:lnTo>
                  <a:pt x="284" y="151"/>
                </a:lnTo>
                <a:lnTo>
                  <a:pt x="280" y="155"/>
                </a:lnTo>
                <a:lnTo>
                  <a:pt x="289" y="160"/>
                </a:lnTo>
                <a:lnTo>
                  <a:pt x="293" y="164"/>
                </a:lnTo>
                <a:lnTo>
                  <a:pt x="298" y="169"/>
                </a:lnTo>
                <a:lnTo>
                  <a:pt x="302" y="173"/>
                </a:lnTo>
                <a:lnTo>
                  <a:pt x="302" y="178"/>
                </a:lnTo>
                <a:lnTo>
                  <a:pt x="298" y="178"/>
                </a:lnTo>
                <a:lnTo>
                  <a:pt x="298" y="182"/>
                </a:lnTo>
                <a:lnTo>
                  <a:pt x="293" y="186"/>
                </a:lnTo>
                <a:lnTo>
                  <a:pt x="289" y="200"/>
                </a:lnTo>
                <a:lnTo>
                  <a:pt x="289" y="204"/>
                </a:lnTo>
                <a:lnTo>
                  <a:pt x="289" y="209"/>
                </a:lnTo>
                <a:lnTo>
                  <a:pt x="284" y="213"/>
                </a:lnTo>
                <a:lnTo>
                  <a:pt x="284" y="218"/>
                </a:lnTo>
                <a:lnTo>
                  <a:pt x="289" y="222"/>
                </a:lnTo>
                <a:lnTo>
                  <a:pt x="289" y="226"/>
                </a:lnTo>
                <a:lnTo>
                  <a:pt x="289" y="226"/>
                </a:lnTo>
                <a:lnTo>
                  <a:pt x="289" y="231"/>
                </a:lnTo>
                <a:lnTo>
                  <a:pt x="289" y="235"/>
                </a:lnTo>
                <a:lnTo>
                  <a:pt x="293" y="235"/>
                </a:lnTo>
                <a:lnTo>
                  <a:pt x="298" y="235"/>
                </a:lnTo>
                <a:lnTo>
                  <a:pt x="302" y="235"/>
                </a:lnTo>
                <a:lnTo>
                  <a:pt x="298" y="240"/>
                </a:lnTo>
                <a:lnTo>
                  <a:pt x="293" y="244"/>
                </a:lnTo>
                <a:lnTo>
                  <a:pt x="284" y="244"/>
                </a:lnTo>
                <a:lnTo>
                  <a:pt x="280" y="244"/>
                </a:lnTo>
                <a:lnTo>
                  <a:pt x="271" y="244"/>
                </a:lnTo>
                <a:lnTo>
                  <a:pt x="267" y="244"/>
                </a:lnTo>
                <a:lnTo>
                  <a:pt x="262" y="240"/>
                </a:lnTo>
                <a:lnTo>
                  <a:pt x="258" y="244"/>
                </a:lnTo>
                <a:lnTo>
                  <a:pt x="258" y="249"/>
                </a:lnTo>
                <a:lnTo>
                  <a:pt x="253" y="249"/>
                </a:lnTo>
                <a:lnTo>
                  <a:pt x="249" y="262"/>
                </a:lnTo>
                <a:lnTo>
                  <a:pt x="244" y="266"/>
                </a:lnTo>
                <a:lnTo>
                  <a:pt x="236" y="271"/>
                </a:lnTo>
                <a:lnTo>
                  <a:pt x="236" y="284"/>
                </a:lnTo>
                <a:lnTo>
                  <a:pt x="231" y="288"/>
                </a:lnTo>
                <a:lnTo>
                  <a:pt x="231" y="293"/>
                </a:lnTo>
                <a:lnTo>
                  <a:pt x="222" y="297"/>
                </a:lnTo>
                <a:lnTo>
                  <a:pt x="222" y="302"/>
                </a:lnTo>
                <a:lnTo>
                  <a:pt x="222" y="306"/>
                </a:lnTo>
                <a:lnTo>
                  <a:pt x="213" y="306"/>
                </a:lnTo>
                <a:lnTo>
                  <a:pt x="231" y="293"/>
                </a:lnTo>
                <a:lnTo>
                  <a:pt x="231" y="302"/>
                </a:lnTo>
                <a:lnTo>
                  <a:pt x="222" y="297"/>
                </a:lnTo>
                <a:lnTo>
                  <a:pt x="213" y="306"/>
                </a:lnTo>
                <a:lnTo>
                  <a:pt x="227" y="302"/>
                </a:lnTo>
                <a:lnTo>
                  <a:pt x="231" y="306"/>
                </a:lnTo>
                <a:lnTo>
                  <a:pt x="249" y="311"/>
                </a:lnTo>
                <a:lnTo>
                  <a:pt x="253" y="315"/>
                </a:lnTo>
                <a:lnTo>
                  <a:pt x="258" y="315"/>
                </a:lnTo>
                <a:lnTo>
                  <a:pt x="262" y="315"/>
                </a:lnTo>
                <a:lnTo>
                  <a:pt x="267" y="324"/>
                </a:lnTo>
                <a:lnTo>
                  <a:pt x="271" y="342"/>
                </a:lnTo>
                <a:lnTo>
                  <a:pt x="276" y="342"/>
                </a:lnTo>
                <a:lnTo>
                  <a:pt x="284" y="351"/>
                </a:lnTo>
                <a:lnTo>
                  <a:pt x="289" y="359"/>
                </a:lnTo>
                <a:lnTo>
                  <a:pt x="284" y="368"/>
                </a:lnTo>
                <a:lnTo>
                  <a:pt x="284" y="377"/>
                </a:lnTo>
                <a:lnTo>
                  <a:pt x="244" y="373"/>
                </a:lnTo>
                <a:lnTo>
                  <a:pt x="244" y="404"/>
                </a:lnTo>
                <a:lnTo>
                  <a:pt x="222" y="399"/>
                </a:lnTo>
                <a:lnTo>
                  <a:pt x="222" y="386"/>
                </a:lnTo>
                <a:lnTo>
                  <a:pt x="213" y="382"/>
                </a:lnTo>
                <a:lnTo>
                  <a:pt x="218" y="364"/>
                </a:lnTo>
                <a:lnTo>
                  <a:pt x="191" y="377"/>
                </a:lnTo>
                <a:lnTo>
                  <a:pt x="196" y="386"/>
                </a:lnTo>
                <a:lnTo>
                  <a:pt x="196" y="395"/>
                </a:lnTo>
                <a:lnTo>
                  <a:pt x="187" y="399"/>
                </a:lnTo>
                <a:lnTo>
                  <a:pt x="187" y="408"/>
                </a:lnTo>
                <a:lnTo>
                  <a:pt x="187" y="413"/>
                </a:lnTo>
                <a:lnTo>
                  <a:pt x="187" y="417"/>
                </a:lnTo>
                <a:lnTo>
                  <a:pt x="182" y="421"/>
                </a:lnTo>
                <a:lnTo>
                  <a:pt x="178" y="421"/>
                </a:lnTo>
                <a:lnTo>
                  <a:pt x="165" y="421"/>
                </a:lnTo>
                <a:lnTo>
                  <a:pt x="165" y="417"/>
                </a:lnTo>
                <a:lnTo>
                  <a:pt x="165" y="413"/>
                </a:lnTo>
                <a:lnTo>
                  <a:pt x="156" y="408"/>
                </a:lnTo>
                <a:lnTo>
                  <a:pt x="142" y="404"/>
                </a:lnTo>
                <a:lnTo>
                  <a:pt x="142" y="399"/>
                </a:lnTo>
                <a:lnTo>
                  <a:pt x="147" y="390"/>
                </a:lnTo>
                <a:lnTo>
                  <a:pt x="133" y="395"/>
                </a:lnTo>
                <a:lnTo>
                  <a:pt x="133" y="395"/>
                </a:lnTo>
                <a:lnTo>
                  <a:pt x="129" y="395"/>
                </a:lnTo>
                <a:lnTo>
                  <a:pt x="125" y="395"/>
                </a:lnTo>
                <a:lnTo>
                  <a:pt x="120" y="386"/>
                </a:lnTo>
                <a:lnTo>
                  <a:pt x="111" y="386"/>
                </a:lnTo>
                <a:lnTo>
                  <a:pt x="107" y="390"/>
                </a:lnTo>
                <a:lnTo>
                  <a:pt x="107" y="386"/>
                </a:lnTo>
                <a:lnTo>
                  <a:pt x="102" y="386"/>
                </a:lnTo>
                <a:lnTo>
                  <a:pt x="102" y="386"/>
                </a:lnTo>
                <a:lnTo>
                  <a:pt x="102" y="382"/>
                </a:lnTo>
                <a:lnTo>
                  <a:pt x="98" y="377"/>
                </a:lnTo>
                <a:lnTo>
                  <a:pt x="98" y="373"/>
                </a:lnTo>
                <a:lnTo>
                  <a:pt x="98" y="368"/>
                </a:lnTo>
                <a:lnTo>
                  <a:pt x="94" y="368"/>
                </a:lnTo>
                <a:lnTo>
                  <a:pt x="94" y="364"/>
                </a:lnTo>
                <a:lnTo>
                  <a:pt x="94" y="364"/>
                </a:lnTo>
                <a:lnTo>
                  <a:pt x="89" y="359"/>
                </a:lnTo>
                <a:lnTo>
                  <a:pt x="89" y="359"/>
                </a:lnTo>
                <a:lnTo>
                  <a:pt x="85" y="355"/>
                </a:lnTo>
                <a:lnTo>
                  <a:pt x="71" y="359"/>
                </a:lnTo>
                <a:lnTo>
                  <a:pt x="67" y="359"/>
                </a:lnTo>
                <a:lnTo>
                  <a:pt x="58" y="364"/>
                </a:lnTo>
                <a:lnTo>
                  <a:pt x="58" y="364"/>
                </a:lnTo>
                <a:lnTo>
                  <a:pt x="54" y="364"/>
                </a:lnTo>
                <a:lnTo>
                  <a:pt x="49" y="364"/>
                </a:lnTo>
                <a:lnTo>
                  <a:pt x="45" y="364"/>
                </a:lnTo>
                <a:lnTo>
                  <a:pt x="45" y="368"/>
                </a:lnTo>
                <a:lnTo>
                  <a:pt x="40" y="373"/>
                </a:lnTo>
                <a:lnTo>
                  <a:pt x="36" y="373"/>
                </a:lnTo>
                <a:lnTo>
                  <a:pt x="31" y="377"/>
                </a:lnTo>
                <a:lnTo>
                  <a:pt x="27" y="377"/>
                </a:lnTo>
                <a:lnTo>
                  <a:pt x="27" y="382"/>
                </a:lnTo>
                <a:lnTo>
                  <a:pt x="27" y="386"/>
                </a:lnTo>
                <a:lnTo>
                  <a:pt x="18" y="390"/>
                </a:lnTo>
                <a:lnTo>
                  <a:pt x="14" y="390"/>
                </a:lnTo>
                <a:lnTo>
                  <a:pt x="9" y="390"/>
                </a:lnTo>
                <a:lnTo>
                  <a:pt x="5" y="386"/>
                </a:lnTo>
                <a:lnTo>
                  <a:pt x="5" y="386"/>
                </a:lnTo>
                <a:lnTo>
                  <a:pt x="0" y="382"/>
                </a:lnTo>
                <a:lnTo>
                  <a:pt x="0" y="377"/>
                </a:lnTo>
                <a:lnTo>
                  <a:pt x="5" y="373"/>
                </a:lnTo>
                <a:lnTo>
                  <a:pt x="5" y="368"/>
                </a:lnTo>
                <a:lnTo>
                  <a:pt x="14" y="364"/>
                </a:lnTo>
                <a:lnTo>
                  <a:pt x="14" y="359"/>
                </a:lnTo>
                <a:lnTo>
                  <a:pt x="18" y="355"/>
                </a:lnTo>
                <a:lnTo>
                  <a:pt x="18" y="351"/>
                </a:lnTo>
                <a:lnTo>
                  <a:pt x="23" y="351"/>
                </a:lnTo>
                <a:lnTo>
                  <a:pt x="27" y="346"/>
                </a:lnTo>
                <a:lnTo>
                  <a:pt x="31" y="346"/>
                </a:lnTo>
                <a:lnTo>
                  <a:pt x="31" y="342"/>
                </a:lnTo>
                <a:lnTo>
                  <a:pt x="36" y="337"/>
                </a:lnTo>
                <a:lnTo>
                  <a:pt x="40" y="328"/>
                </a:lnTo>
                <a:lnTo>
                  <a:pt x="45" y="324"/>
                </a:lnTo>
                <a:lnTo>
                  <a:pt x="45" y="324"/>
                </a:lnTo>
                <a:lnTo>
                  <a:pt x="49" y="315"/>
                </a:lnTo>
                <a:lnTo>
                  <a:pt x="54" y="306"/>
                </a:lnTo>
                <a:lnTo>
                  <a:pt x="49" y="297"/>
                </a:lnTo>
                <a:lnTo>
                  <a:pt x="49" y="293"/>
                </a:lnTo>
                <a:lnTo>
                  <a:pt x="45" y="284"/>
                </a:lnTo>
                <a:lnTo>
                  <a:pt x="40" y="280"/>
                </a:lnTo>
                <a:lnTo>
                  <a:pt x="36" y="280"/>
                </a:lnTo>
                <a:lnTo>
                  <a:pt x="23" y="275"/>
                </a:lnTo>
                <a:lnTo>
                  <a:pt x="18" y="275"/>
                </a:lnTo>
                <a:lnTo>
                  <a:pt x="18" y="271"/>
                </a:lnTo>
                <a:lnTo>
                  <a:pt x="18" y="266"/>
                </a:lnTo>
                <a:lnTo>
                  <a:pt x="23" y="257"/>
                </a:lnTo>
                <a:lnTo>
                  <a:pt x="18" y="253"/>
                </a:lnTo>
                <a:lnTo>
                  <a:pt x="18" y="253"/>
                </a:lnTo>
                <a:lnTo>
                  <a:pt x="14" y="249"/>
                </a:lnTo>
                <a:lnTo>
                  <a:pt x="14" y="244"/>
                </a:lnTo>
                <a:lnTo>
                  <a:pt x="9" y="235"/>
                </a:lnTo>
                <a:lnTo>
                  <a:pt x="9" y="235"/>
                </a:lnTo>
                <a:lnTo>
                  <a:pt x="9" y="231"/>
                </a:lnTo>
                <a:lnTo>
                  <a:pt x="9" y="226"/>
                </a:lnTo>
                <a:lnTo>
                  <a:pt x="14" y="226"/>
                </a:lnTo>
                <a:lnTo>
                  <a:pt x="14" y="222"/>
                </a:lnTo>
                <a:lnTo>
                  <a:pt x="23" y="209"/>
                </a:lnTo>
                <a:lnTo>
                  <a:pt x="27" y="200"/>
                </a:lnTo>
                <a:lnTo>
                  <a:pt x="27" y="200"/>
                </a:lnTo>
                <a:lnTo>
                  <a:pt x="31" y="191"/>
                </a:lnTo>
                <a:lnTo>
                  <a:pt x="31" y="182"/>
                </a:lnTo>
                <a:lnTo>
                  <a:pt x="31" y="173"/>
                </a:lnTo>
                <a:lnTo>
                  <a:pt x="31" y="164"/>
                </a:lnTo>
                <a:lnTo>
                  <a:pt x="27" y="160"/>
                </a:lnTo>
                <a:lnTo>
                  <a:pt x="23" y="155"/>
                </a:lnTo>
                <a:lnTo>
                  <a:pt x="18" y="151"/>
                </a:lnTo>
                <a:lnTo>
                  <a:pt x="9" y="147"/>
                </a:lnTo>
                <a:lnTo>
                  <a:pt x="5" y="142"/>
                </a:lnTo>
                <a:lnTo>
                  <a:pt x="5" y="138"/>
                </a:lnTo>
                <a:lnTo>
                  <a:pt x="5" y="133"/>
                </a:lnTo>
                <a:lnTo>
                  <a:pt x="5" y="124"/>
                </a:lnTo>
                <a:lnTo>
                  <a:pt x="9" y="120"/>
                </a:lnTo>
                <a:lnTo>
                  <a:pt x="14" y="111"/>
                </a:lnTo>
                <a:lnTo>
                  <a:pt x="14" y="107"/>
                </a:lnTo>
                <a:lnTo>
                  <a:pt x="18" y="102"/>
                </a:lnTo>
                <a:lnTo>
                  <a:pt x="23" y="98"/>
                </a:lnTo>
                <a:lnTo>
                  <a:pt x="27" y="93"/>
                </a:lnTo>
                <a:lnTo>
                  <a:pt x="27" y="85"/>
                </a:lnTo>
                <a:lnTo>
                  <a:pt x="31" y="80"/>
                </a:lnTo>
                <a:lnTo>
                  <a:pt x="36" y="80"/>
                </a:lnTo>
                <a:lnTo>
                  <a:pt x="40" y="76"/>
                </a:lnTo>
                <a:lnTo>
                  <a:pt x="45" y="62"/>
                </a:lnTo>
                <a:lnTo>
                  <a:pt x="49" y="54"/>
                </a:lnTo>
                <a:lnTo>
                  <a:pt x="54" y="49"/>
                </a:lnTo>
                <a:lnTo>
                  <a:pt x="58" y="45"/>
                </a:lnTo>
                <a:lnTo>
                  <a:pt x="71" y="45"/>
                </a:lnTo>
                <a:lnTo>
                  <a:pt x="76" y="40"/>
                </a:lnTo>
                <a:lnTo>
                  <a:pt x="76" y="31"/>
                </a:lnTo>
                <a:lnTo>
                  <a:pt x="80" y="22"/>
                </a:lnTo>
                <a:lnTo>
                  <a:pt x="85" y="18"/>
                </a:lnTo>
                <a:lnTo>
                  <a:pt x="89" y="14"/>
                </a:lnTo>
                <a:lnTo>
                  <a:pt x="102" y="9"/>
                </a:lnTo>
                <a:lnTo>
                  <a:pt x="102" y="9"/>
                </a:lnTo>
                <a:lnTo>
                  <a:pt x="107" y="9"/>
                </a:lnTo>
                <a:lnTo>
                  <a:pt x="102" y="9"/>
                </a:lnTo>
                <a:lnTo>
                  <a:pt x="107" y="9"/>
                </a:lnTo>
                <a:lnTo>
                  <a:pt x="111" y="9"/>
                </a:lnTo>
                <a:lnTo>
                  <a:pt x="116" y="5"/>
                </a:lnTo>
                <a:lnTo>
                  <a:pt x="120" y="5"/>
                </a:lnTo>
                <a:lnTo>
                  <a:pt x="129" y="0"/>
                </a:lnTo>
                <a:lnTo>
                  <a:pt x="142" y="0"/>
                </a:lnTo>
                <a:lnTo>
                  <a:pt x="142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04" name="Freeform 1149">
            <a:extLst>
              <a:ext uri="{FF2B5EF4-FFF2-40B4-BE49-F238E27FC236}">
                <a16:creationId xmlns:a16="http://schemas.microsoft.com/office/drawing/2014/main" id="{3C8A800D-C86B-4634-903B-B33A1578E3DF}"/>
              </a:ext>
            </a:extLst>
          </p:cNvPr>
          <p:cNvSpPr>
            <a:spLocks/>
          </p:cNvSpPr>
          <p:nvPr/>
        </p:nvSpPr>
        <p:spPr bwMode="auto">
          <a:xfrm>
            <a:off x="5660238" y="2794662"/>
            <a:ext cx="35719" cy="43756"/>
          </a:xfrm>
          <a:custGeom>
            <a:avLst/>
            <a:gdLst>
              <a:gd name="T0" fmla="*/ 13 w 40"/>
              <a:gd name="T1" fmla="*/ 0 h 49"/>
              <a:gd name="T2" fmla="*/ 13 w 40"/>
              <a:gd name="T3" fmla="*/ 0 h 49"/>
              <a:gd name="T4" fmla="*/ 17 w 40"/>
              <a:gd name="T5" fmla="*/ 5 h 49"/>
              <a:gd name="T6" fmla="*/ 22 w 40"/>
              <a:gd name="T7" fmla="*/ 9 h 49"/>
              <a:gd name="T8" fmla="*/ 22 w 40"/>
              <a:gd name="T9" fmla="*/ 18 h 49"/>
              <a:gd name="T10" fmla="*/ 22 w 40"/>
              <a:gd name="T11" fmla="*/ 18 h 49"/>
              <a:gd name="T12" fmla="*/ 22 w 40"/>
              <a:gd name="T13" fmla="*/ 27 h 49"/>
              <a:gd name="T14" fmla="*/ 22 w 40"/>
              <a:gd name="T15" fmla="*/ 31 h 49"/>
              <a:gd name="T16" fmla="*/ 35 w 40"/>
              <a:gd name="T17" fmla="*/ 40 h 49"/>
              <a:gd name="T18" fmla="*/ 40 w 40"/>
              <a:gd name="T19" fmla="*/ 45 h 49"/>
              <a:gd name="T20" fmla="*/ 40 w 40"/>
              <a:gd name="T21" fmla="*/ 49 h 49"/>
              <a:gd name="T22" fmla="*/ 35 w 40"/>
              <a:gd name="T23" fmla="*/ 49 h 49"/>
              <a:gd name="T24" fmla="*/ 31 w 40"/>
              <a:gd name="T25" fmla="*/ 45 h 49"/>
              <a:gd name="T26" fmla="*/ 26 w 40"/>
              <a:gd name="T27" fmla="*/ 40 h 49"/>
              <a:gd name="T28" fmla="*/ 22 w 40"/>
              <a:gd name="T29" fmla="*/ 31 h 49"/>
              <a:gd name="T30" fmla="*/ 17 w 40"/>
              <a:gd name="T31" fmla="*/ 27 h 49"/>
              <a:gd name="T32" fmla="*/ 13 w 40"/>
              <a:gd name="T33" fmla="*/ 27 h 49"/>
              <a:gd name="T34" fmla="*/ 9 w 40"/>
              <a:gd name="T35" fmla="*/ 23 h 49"/>
              <a:gd name="T36" fmla="*/ 4 w 40"/>
              <a:gd name="T37" fmla="*/ 18 h 49"/>
              <a:gd name="T38" fmla="*/ 0 w 40"/>
              <a:gd name="T39" fmla="*/ 14 h 49"/>
              <a:gd name="T40" fmla="*/ 4 w 40"/>
              <a:gd name="T41" fmla="*/ 5 h 49"/>
              <a:gd name="T42" fmla="*/ 9 w 40"/>
              <a:gd name="T43" fmla="*/ 0 h 49"/>
              <a:gd name="T44" fmla="*/ 13 w 40"/>
              <a:gd name="T4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" h="49">
                <a:moveTo>
                  <a:pt x="13" y="0"/>
                </a:moveTo>
                <a:lnTo>
                  <a:pt x="13" y="0"/>
                </a:lnTo>
                <a:lnTo>
                  <a:pt x="17" y="5"/>
                </a:lnTo>
                <a:lnTo>
                  <a:pt x="22" y="9"/>
                </a:lnTo>
                <a:lnTo>
                  <a:pt x="22" y="18"/>
                </a:lnTo>
                <a:lnTo>
                  <a:pt x="22" y="18"/>
                </a:lnTo>
                <a:lnTo>
                  <a:pt x="22" y="27"/>
                </a:lnTo>
                <a:lnTo>
                  <a:pt x="22" y="31"/>
                </a:lnTo>
                <a:lnTo>
                  <a:pt x="35" y="40"/>
                </a:lnTo>
                <a:lnTo>
                  <a:pt x="40" y="45"/>
                </a:lnTo>
                <a:lnTo>
                  <a:pt x="40" y="49"/>
                </a:lnTo>
                <a:lnTo>
                  <a:pt x="35" y="49"/>
                </a:lnTo>
                <a:lnTo>
                  <a:pt x="31" y="45"/>
                </a:lnTo>
                <a:lnTo>
                  <a:pt x="26" y="40"/>
                </a:lnTo>
                <a:lnTo>
                  <a:pt x="22" y="31"/>
                </a:lnTo>
                <a:lnTo>
                  <a:pt x="17" y="27"/>
                </a:lnTo>
                <a:lnTo>
                  <a:pt x="13" y="27"/>
                </a:lnTo>
                <a:lnTo>
                  <a:pt x="9" y="23"/>
                </a:lnTo>
                <a:lnTo>
                  <a:pt x="4" y="18"/>
                </a:lnTo>
                <a:lnTo>
                  <a:pt x="0" y="14"/>
                </a:lnTo>
                <a:lnTo>
                  <a:pt x="4" y="5"/>
                </a:lnTo>
                <a:lnTo>
                  <a:pt x="9" y="0"/>
                </a:lnTo>
                <a:lnTo>
                  <a:pt x="13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05" name="Freeform 1150">
            <a:extLst>
              <a:ext uri="{FF2B5EF4-FFF2-40B4-BE49-F238E27FC236}">
                <a16:creationId xmlns:a16="http://schemas.microsoft.com/office/drawing/2014/main" id="{1B840F0C-033C-4662-941D-8A612DCA1299}"/>
              </a:ext>
            </a:extLst>
          </p:cNvPr>
          <p:cNvSpPr>
            <a:spLocks/>
          </p:cNvSpPr>
          <p:nvPr/>
        </p:nvSpPr>
        <p:spPr bwMode="auto">
          <a:xfrm>
            <a:off x="5660238" y="2794662"/>
            <a:ext cx="35719" cy="43756"/>
          </a:xfrm>
          <a:custGeom>
            <a:avLst/>
            <a:gdLst>
              <a:gd name="T0" fmla="*/ 13 w 40"/>
              <a:gd name="T1" fmla="*/ 0 h 49"/>
              <a:gd name="T2" fmla="*/ 13 w 40"/>
              <a:gd name="T3" fmla="*/ 0 h 49"/>
              <a:gd name="T4" fmla="*/ 17 w 40"/>
              <a:gd name="T5" fmla="*/ 5 h 49"/>
              <a:gd name="T6" fmla="*/ 22 w 40"/>
              <a:gd name="T7" fmla="*/ 9 h 49"/>
              <a:gd name="T8" fmla="*/ 22 w 40"/>
              <a:gd name="T9" fmla="*/ 18 h 49"/>
              <a:gd name="T10" fmla="*/ 22 w 40"/>
              <a:gd name="T11" fmla="*/ 18 h 49"/>
              <a:gd name="T12" fmla="*/ 22 w 40"/>
              <a:gd name="T13" fmla="*/ 27 h 49"/>
              <a:gd name="T14" fmla="*/ 22 w 40"/>
              <a:gd name="T15" fmla="*/ 31 h 49"/>
              <a:gd name="T16" fmla="*/ 35 w 40"/>
              <a:gd name="T17" fmla="*/ 40 h 49"/>
              <a:gd name="T18" fmla="*/ 40 w 40"/>
              <a:gd name="T19" fmla="*/ 45 h 49"/>
              <a:gd name="T20" fmla="*/ 40 w 40"/>
              <a:gd name="T21" fmla="*/ 49 h 49"/>
              <a:gd name="T22" fmla="*/ 35 w 40"/>
              <a:gd name="T23" fmla="*/ 49 h 49"/>
              <a:gd name="T24" fmla="*/ 31 w 40"/>
              <a:gd name="T25" fmla="*/ 45 h 49"/>
              <a:gd name="T26" fmla="*/ 26 w 40"/>
              <a:gd name="T27" fmla="*/ 40 h 49"/>
              <a:gd name="T28" fmla="*/ 22 w 40"/>
              <a:gd name="T29" fmla="*/ 31 h 49"/>
              <a:gd name="T30" fmla="*/ 17 w 40"/>
              <a:gd name="T31" fmla="*/ 27 h 49"/>
              <a:gd name="T32" fmla="*/ 13 w 40"/>
              <a:gd name="T33" fmla="*/ 27 h 49"/>
              <a:gd name="T34" fmla="*/ 9 w 40"/>
              <a:gd name="T35" fmla="*/ 23 h 49"/>
              <a:gd name="T36" fmla="*/ 4 w 40"/>
              <a:gd name="T37" fmla="*/ 18 h 49"/>
              <a:gd name="T38" fmla="*/ 0 w 40"/>
              <a:gd name="T39" fmla="*/ 14 h 49"/>
              <a:gd name="T40" fmla="*/ 4 w 40"/>
              <a:gd name="T41" fmla="*/ 5 h 49"/>
              <a:gd name="T42" fmla="*/ 9 w 40"/>
              <a:gd name="T43" fmla="*/ 0 h 49"/>
              <a:gd name="T44" fmla="*/ 13 w 40"/>
              <a:gd name="T4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" h="49">
                <a:moveTo>
                  <a:pt x="13" y="0"/>
                </a:moveTo>
                <a:lnTo>
                  <a:pt x="13" y="0"/>
                </a:lnTo>
                <a:lnTo>
                  <a:pt x="17" y="5"/>
                </a:lnTo>
                <a:lnTo>
                  <a:pt x="22" y="9"/>
                </a:lnTo>
                <a:lnTo>
                  <a:pt x="22" y="18"/>
                </a:lnTo>
                <a:lnTo>
                  <a:pt x="22" y="18"/>
                </a:lnTo>
                <a:lnTo>
                  <a:pt x="22" y="27"/>
                </a:lnTo>
                <a:lnTo>
                  <a:pt x="22" y="31"/>
                </a:lnTo>
                <a:lnTo>
                  <a:pt x="35" y="40"/>
                </a:lnTo>
                <a:lnTo>
                  <a:pt x="40" y="45"/>
                </a:lnTo>
                <a:lnTo>
                  <a:pt x="40" y="49"/>
                </a:lnTo>
                <a:lnTo>
                  <a:pt x="35" y="49"/>
                </a:lnTo>
                <a:lnTo>
                  <a:pt x="31" y="45"/>
                </a:lnTo>
                <a:lnTo>
                  <a:pt x="26" y="40"/>
                </a:lnTo>
                <a:lnTo>
                  <a:pt x="22" y="31"/>
                </a:lnTo>
                <a:lnTo>
                  <a:pt x="17" y="27"/>
                </a:lnTo>
                <a:lnTo>
                  <a:pt x="13" y="27"/>
                </a:lnTo>
                <a:lnTo>
                  <a:pt x="9" y="23"/>
                </a:lnTo>
                <a:lnTo>
                  <a:pt x="4" y="18"/>
                </a:lnTo>
                <a:lnTo>
                  <a:pt x="0" y="14"/>
                </a:lnTo>
                <a:lnTo>
                  <a:pt x="4" y="5"/>
                </a:lnTo>
                <a:lnTo>
                  <a:pt x="9" y="0"/>
                </a:lnTo>
                <a:lnTo>
                  <a:pt x="13" y="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06" name="Freeform 1151">
            <a:extLst>
              <a:ext uri="{FF2B5EF4-FFF2-40B4-BE49-F238E27FC236}">
                <a16:creationId xmlns:a16="http://schemas.microsoft.com/office/drawing/2014/main" id="{DC4D61EA-C2B8-4FB1-B820-8BB09FDD08A1}"/>
              </a:ext>
            </a:extLst>
          </p:cNvPr>
          <p:cNvSpPr>
            <a:spLocks/>
          </p:cNvSpPr>
          <p:nvPr/>
        </p:nvSpPr>
        <p:spPr bwMode="auto">
          <a:xfrm>
            <a:off x="6028141" y="2347283"/>
            <a:ext cx="388442" cy="261641"/>
          </a:xfrm>
          <a:custGeom>
            <a:avLst/>
            <a:gdLst>
              <a:gd name="T0" fmla="*/ 9 w 435"/>
              <a:gd name="T1" fmla="*/ 94 h 293"/>
              <a:gd name="T2" fmla="*/ 23 w 435"/>
              <a:gd name="T3" fmla="*/ 54 h 293"/>
              <a:gd name="T4" fmla="*/ 31 w 435"/>
              <a:gd name="T5" fmla="*/ 27 h 293"/>
              <a:gd name="T6" fmla="*/ 63 w 435"/>
              <a:gd name="T7" fmla="*/ 9 h 293"/>
              <a:gd name="T8" fmla="*/ 94 w 435"/>
              <a:gd name="T9" fmla="*/ 9 h 293"/>
              <a:gd name="T10" fmla="*/ 116 w 435"/>
              <a:gd name="T11" fmla="*/ 23 h 293"/>
              <a:gd name="T12" fmla="*/ 120 w 435"/>
              <a:gd name="T13" fmla="*/ 14 h 293"/>
              <a:gd name="T14" fmla="*/ 147 w 435"/>
              <a:gd name="T15" fmla="*/ 14 h 293"/>
              <a:gd name="T16" fmla="*/ 160 w 435"/>
              <a:gd name="T17" fmla="*/ 18 h 293"/>
              <a:gd name="T18" fmla="*/ 196 w 435"/>
              <a:gd name="T19" fmla="*/ 18 h 293"/>
              <a:gd name="T20" fmla="*/ 200 w 435"/>
              <a:gd name="T21" fmla="*/ 9 h 293"/>
              <a:gd name="T22" fmla="*/ 222 w 435"/>
              <a:gd name="T23" fmla="*/ 9 h 293"/>
              <a:gd name="T24" fmla="*/ 240 w 435"/>
              <a:gd name="T25" fmla="*/ 9 h 293"/>
              <a:gd name="T26" fmla="*/ 253 w 435"/>
              <a:gd name="T27" fmla="*/ 14 h 293"/>
              <a:gd name="T28" fmla="*/ 267 w 435"/>
              <a:gd name="T29" fmla="*/ 0 h 293"/>
              <a:gd name="T30" fmla="*/ 271 w 435"/>
              <a:gd name="T31" fmla="*/ 23 h 293"/>
              <a:gd name="T32" fmla="*/ 276 w 435"/>
              <a:gd name="T33" fmla="*/ 36 h 293"/>
              <a:gd name="T34" fmla="*/ 280 w 435"/>
              <a:gd name="T35" fmla="*/ 63 h 293"/>
              <a:gd name="T36" fmla="*/ 293 w 435"/>
              <a:gd name="T37" fmla="*/ 98 h 293"/>
              <a:gd name="T38" fmla="*/ 298 w 435"/>
              <a:gd name="T39" fmla="*/ 102 h 293"/>
              <a:gd name="T40" fmla="*/ 316 w 435"/>
              <a:gd name="T41" fmla="*/ 102 h 293"/>
              <a:gd name="T42" fmla="*/ 320 w 435"/>
              <a:gd name="T43" fmla="*/ 94 h 293"/>
              <a:gd name="T44" fmla="*/ 360 w 435"/>
              <a:gd name="T45" fmla="*/ 80 h 293"/>
              <a:gd name="T46" fmla="*/ 382 w 435"/>
              <a:gd name="T47" fmla="*/ 71 h 293"/>
              <a:gd name="T48" fmla="*/ 400 w 435"/>
              <a:gd name="T49" fmla="*/ 80 h 293"/>
              <a:gd name="T50" fmla="*/ 409 w 435"/>
              <a:gd name="T51" fmla="*/ 98 h 293"/>
              <a:gd name="T52" fmla="*/ 404 w 435"/>
              <a:gd name="T53" fmla="*/ 107 h 293"/>
              <a:gd name="T54" fmla="*/ 400 w 435"/>
              <a:gd name="T55" fmla="*/ 125 h 293"/>
              <a:gd name="T56" fmla="*/ 413 w 435"/>
              <a:gd name="T57" fmla="*/ 133 h 293"/>
              <a:gd name="T58" fmla="*/ 431 w 435"/>
              <a:gd name="T59" fmla="*/ 147 h 293"/>
              <a:gd name="T60" fmla="*/ 431 w 435"/>
              <a:gd name="T61" fmla="*/ 178 h 293"/>
              <a:gd name="T62" fmla="*/ 418 w 435"/>
              <a:gd name="T63" fmla="*/ 213 h 293"/>
              <a:gd name="T64" fmla="*/ 418 w 435"/>
              <a:gd name="T65" fmla="*/ 222 h 293"/>
              <a:gd name="T66" fmla="*/ 400 w 435"/>
              <a:gd name="T67" fmla="*/ 280 h 293"/>
              <a:gd name="T68" fmla="*/ 387 w 435"/>
              <a:gd name="T69" fmla="*/ 293 h 293"/>
              <a:gd name="T70" fmla="*/ 378 w 435"/>
              <a:gd name="T71" fmla="*/ 266 h 293"/>
              <a:gd name="T72" fmla="*/ 342 w 435"/>
              <a:gd name="T73" fmla="*/ 262 h 293"/>
              <a:gd name="T74" fmla="*/ 316 w 435"/>
              <a:gd name="T75" fmla="*/ 266 h 293"/>
              <a:gd name="T76" fmla="*/ 267 w 435"/>
              <a:gd name="T77" fmla="*/ 253 h 293"/>
              <a:gd name="T78" fmla="*/ 249 w 435"/>
              <a:gd name="T79" fmla="*/ 244 h 293"/>
              <a:gd name="T80" fmla="*/ 218 w 435"/>
              <a:gd name="T81" fmla="*/ 213 h 293"/>
              <a:gd name="T82" fmla="*/ 205 w 435"/>
              <a:gd name="T83" fmla="*/ 213 h 293"/>
              <a:gd name="T84" fmla="*/ 187 w 435"/>
              <a:gd name="T85" fmla="*/ 191 h 293"/>
              <a:gd name="T86" fmla="*/ 165 w 435"/>
              <a:gd name="T87" fmla="*/ 169 h 293"/>
              <a:gd name="T88" fmla="*/ 147 w 435"/>
              <a:gd name="T89" fmla="*/ 160 h 293"/>
              <a:gd name="T90" fmla="*/ 125 w 435"/>
              <a:gd name="T91" fmla="*/ 142 h 293"/>
              <a:gd name="T92" fmla="*/ 111 w 435"/>
              <a:gd name="T93" fmla="*/ 133 h 293"/>
              <a:gd name="T94" fmla="*/ 94 w 435"/>
              <a:gd name="T95" fmla="*/ 125 h 293"/>
              <a:gd name="T96" fmla="*/ 67 w 435"/>
              <a:gd name="T97" fmla="*/ 138 h 293"/>
              <a:gd name="T98" fmla="*/ 18 w 435"/>
              <a:gd name="T99" fmla="*/ 12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5" h="293">
                <a:moveTo>
                  <a:pt x="0" y="120"/>
                </a:moveTo>
                <a:lnTo>
                  <a:pt x="0" y="102"/>
                </a:lnTo>
                <a:lnTo>
                  <a:pt x="0" y="98"/>
                </a:lnTo>
                <a:lnTo>
                  <a:pt x="9" y="94"/>
                </a:lnTo>
                <a:lnTo>
                  <a:pt x="23" y="80"/>
                </a:lnTo>
                <a:lnTo>
                  <a:pt x="23" y="80"/>
                </a:lnTo>
                <a:lnTo>
                  <a:pt x="23" y="71"/>
                </a:lnTo>
                <a:lnTo>
                  <a:pt x="23" y="54"/>
                </a:lnTo>
                <a:lnTo>
                  <a:pt x="18" y="40"/>
                </a:lnTo>
                <a:lnTo>
                  <a:pt x="23" y="40"/>
                </a:lnTo>
                <a:lnTo>
                  <a:pt x="27" y="32"/>
                </a:lnTo>
                <a:lnTo>
                  <a:pt x="31" y="27"/>
                </a:lnTo>
                <a:lnTo>
                  <a:pt x="45" y="27"/>
                </a:lnTo>
                <a:lnTo>
                  <a:pt x="49" y="14"/>
                </a:lnTo>
                <a:lnTo>
                  <a:pt x="54" y="5"/>
                </a:lnTo>
                <a:lnTo>
                  <a:pt x="63" y="9"/>
                </a:lnTo>
                <a:lnTo>
                  <a:pt x="71" y="0"/>
                </a:lnTo>
                <a:lnTo>
                  <a:pt x="89" y="0"/>
                </a:lnTo>
                <a:lnTo>
                  <a:pt x="89" y="9"/>
                </a:lnTo>
                <a:lnTo>
                  <a:pt x="94" y="9"/>
                </a:lnTo>
                <a:lnTo>
                  <a:pt x="94" y="14"/>
                </a:lnTo>
                <a:lnTo>
                  <a:pt x="98" y="18"/>
                </a:lnTo>
                <a:lnTo>
                  <a:pt x="107" y="23"/>
                </a:lnTo>
                <a:lnTo>
                  <a:pt x="116" y="23"/>
                </a:lnTo>
                <a:lnTo>
                  <a:pt x="116" y="23"/>
                </a:lnTo>
                <a:lnTo>
                  <a:pt x="116" y="18"/>
                </a:lnTo>
                <a:lnTo>
                  <a:pt x="116" y="14"/>
                </a:lnTo>
                <a:lnTo>
                  <a:pt x="120" y="14"/>
                </a:lnTo>
                <a:lnTo>
                  <a:pt x="125" y="5"/>
                </a:lnTo>
                <a:lnTo>
                  <a:pt x="134" y="5"/>
                </a:lnTo>
                <a:lnTo>
                  <a:pt x="138" y="9"/>
                </a:lnTo>
                <a:lnTo>
                  <a:pt x="147" y="14"/>
                </a:lnTo>
                <a:lnTo>
                  <a:pt x="147" y="18"/>
                </a:lnTo>
                <a:lnTo>
                  <a:pt x="151" y="18"/>
                </a:lnTo>
                <a:lnTo>
                  <a:pt x="151" y="18"/>
                </a:lnTo>
                <a:lnTo>
                  <a:pt x="160" y="18"/>
                </a:lnTo>
                <a:lnTo>
                  <a:pt x="182" y="27"/>
                </a:lnTo>
                <a:lnTo>
                  <a:pt x="191" y="27"/>
                </a:lnTo>
                <a:lnTo>
                  <a:pt x="196" y="23"/>
                </a:lnTo>
                <a:lnTo>
                  <a:pt x="196" y="18"/>
                </a:lnTo>
                <a:lnTo>
                  <a:pt x="196" y="18"/>
                </a:lnTo>
                <a:lnTo>
                  <a:pt x="191" y="14"/>
                </a:lnTo>
                <a:lnTo>
                  <a:pt x="196" y="9"/>
                </a:lnTo>
                <a:lnTo>
                  <a:pt x="200" y="9"/>
                </a:lnTo>
                <a:lnTo>
                  <a:pt x="209" y="14"/>
                </a:lnTo>
                <a:lnTo>
                  <a:pt x="213" y="14"/>
                </a:lnTo>
                <a:lnTo>
                  <a:pt x="218" y="9"/>
                </a:lnTo>
                <a:lnTo>
                  <a:pt x="222" y="9"/>
                </a:lnTo>
                <a:lnTo>
                  <a:pt x="227" y="9"/>
                </a:lnTo>
                <a:lnTo>
                  <a:pt x="236" y="14"/>
                </a:lnTo>
                <a:lnTo>
                  <a:pt x="240" y="14"/>
                </a:lnTo>
                <a:lnTo>
                  <a:pt x="240" y="9"/>
                </a:lnTo>
                <a:lnTo>
                  <a:pt x="245" y="9"/>
                </a:lnTo>
                <a:lnTo>
                  <a:pt x="245" y="14"/>
                </a:lnTo>
                <a:lnTo>
                  <a:pt x="249" y="14"/>
                </a:lnTo>
                <a:lnTo>
                  <a:pt x="253" y="14"/>
                </a:lnTo>
                <a:lnTo>
                  <a:pt x="253" y="9"/>
                </a:lnTo>
                <a:lnTo>
                  <a:pt x="262" y="0"/>
                </a:lnTo>
                <a:lnTo>
                  <a:pt x="267" y="0"/>
                </a:lnTo>
                <a:lnTo>
                  <a:pt x="267" y="0"/>
                </a:lnTo>
                <a:lnTo>
                  <a:pt x="271" y="5"/>
                </a:lnTo>
                <a:lnTo>
                  <a:pt x="267" y="18"/>
                </a:lnTo>
                <a:lnTo>
                  <a:pt x="267" y="23"/>
                </a:lnTo>
                <a:lnTo>
                  <a:pt x="271" y="23"/>
                </a:lnTo>
                <a:lnTo>
                  <a:pt x="276" y="27"/>
                </a:lnTo>
                <a:lnTo>
                  <a:pt x="276" y="32"/>
                </a:lnTo>
                <a:lnTo>
                  <a:pt x="276" y="32"/>
                </a:lnTo>
                <a:lnTo>
                  <a:pt x="276" y="36"/>
                </a:lnTo>
                <a:lnTo>
                  <a:pt x="276" y="40"/>
                </a:lnTo>
                <a:lnTo>
                  <a:pt x="280" y="45"/>
                </a:lnTo>
                <a:lnTo>
                  <a:pt x="284" y="49"/>
                </a:lnTo>
                <a:lnTo>
                  <a:pt x="280" y="63"/>
                </a:lnTo>
                <a:lnTo>
                  <a:pt x="284" y="89"/>
                </a:lnTo>
                <a:lnTo>
                  <a:pt x="284" y="98"/>
                </a:lnTo>
                <a:lnTo>
                  <a:pt x="284" y="98"/>
                </a:lnTo>
                <a:lnTo>
                  <a:pt x="293" y="98"/>
                </a:lnTo>
                <a:lnTo>
                  <a:pt x="293" y="107"/>
                </a:lnTo>
                <a:lnTo>
                  <a:pt x="293" y="111"/>
                </a:lnTo>
                <a:lnTo>
                  <a:pt x="293" y="111"/>
                </a:lnTo>
                <a:lnTo>
                  <a:pt x="298" y="102"/>
                </a:lnTo>
                <a:lnTo>
                  <a:pt x="302" y="102"/>
                </a:lnTo>
                <a:lnTo>
                  <a:pt x="307" y="102"/>
                </a:lnTo>
                <a:lnTo>
                  <a:pt x="311" y="102"/>
                </a:lnTo>
                <a:lnTo>
                  <a:pt x="316" y="102"/>
                </a:lnTo>
                <a:lnTo>
                  <a:pt x="316" y="102"/>
                </a:lnTo>
                <a:lnTo>
                  <a:pt x="316" y="98"/>
                </a:lnTo>
                <a:lnTo>
                  <a:pt x="316" y="98"/>
                </a:lnTo>
                <a:lnTo>
                  <a:pt x="320" y="94"/>
                </a:lnTo>
                <a:lnTo>
                  <a:pt x="324" y="85"/>
                </a:lnTo>
                <a:lnTo>
                  <a:pt x="333" y="80"/>
                </a:lnTo>
                <a:lnTo>
                  <a:pt x="347" y="85"/>
                </a:lnTo>
                <a:lnTo>
                  <a:pt x="360" y="80"/>
                </a:lnTo>
                <a:lnTo>
                  <a:pt x="369" y="80"/>
                </a:lnTo>
                <a:lnTo>
                  <a:pt x="373" y="80"/>
                </a:lnTo>
                <a:lnTo>
                  <a:pt x="373" y="67"/>
                </a:lnTo>
                <a:lnTo>
                  <a:pt x="382" y="71"/>
                </a:lnTo>
                <a:lnTo>
                  <a:pt x="387" y="76"/>
                </a:lnTo>
                <a:lnTo>
                  <a:pt x="395" y="76"/>
                </a:lnTo>
                <a:lnTo>
                  <a:pt x="400" y="80"/>
                </a:lnTo>
                <a:lnTo>
                  <a:pt x="400" y="80"/>
                </a:lnTo>
                <a:lnTo>
                  <a:pt x="404" y="85"/>
                </a:lnTo>
                <a:lnTo>
                  <a:pt x="409" y="80"/>
                </a:lnTo>
                <a:lnTo>
                  <a:pt x="413" y="94"/>
                </a:lnTo>
                <a:lnTo>
                  <a:pt x="409" y="98"/>
                </a:lnTo>
                <a:lnTo>
                  <a:pt x="404" y="102"/>
                </a:lnTo>
                <a:lnTo>
                  <a:pt x="404" y="107"/>
                </a:lnTo>
                <a:lnTo>
                  <a:pt x="404" y="107"/>
                </a:lnTo>
                <a:lnTo>
                  <a:pt x="404" y="107"/>
                </a:lnTo>
                <a:lnTo>
                  <a:pt x="404" y="111"/>
                </a:lnTo>
                <a:lnTo>
                  <a:pt x="395" y="120"/>
                </a:lnTo>
                <a:lnTo>
                  <a:pt x="400" y="120"/>
                </a:lnTo>
                <a:lnTo>
                  <a:pt x="400" y="125"/>
                </a:lnTo>
                <a:lnTo>
                  <a:pt x="404" y="125"/>
                </a:lnTo>
                <a:lnTo>
                  <a:pt x="404" y="129"/>
                </a:lnTo>
                <a:lnTo>
                  <a:pt x="409" y="129"/>
                </a:lnTo>
                <a:lnTo>
                  <a:pt x="413" y="133"/>
                </a:lnTo>
                <a:lnTo>
                  <a:pt x="413" y="133"/>
                </a:lnTo>
                <a:lnTo>
                  <a:pt x="418" y="138"/>
                </a:lnTo>
                <a:lnTo>
                  <a:pt x="426" y="142"/>
                </a:lnTo>
                <a:lnTo>
                  <a:pt x="431" y="147"/>
                </a:lnTo>
                <a:lnTo>
                  <a:pt x="435" y="156"/>
                </a:lnTo>
                <a:lnTo>
                  <a:pt x="435" y="169"/>
                </a:lnTo>
                <a:lnTo>
                  <a:pt x="431" y="173"/>
                </a:lnTo>
                <a:lnTo>
                  <a:pt x="431" y="178"/>
                </a:lnTo>
                <a:lnTo>
                  <a:pt x="435" y="182"/>
                </a:lnTo>
                <a:lnTo>
                  <a:pt x="431" y="191"/>
                </a:lnTo>
                <a:lnTo>
                  <a:pt x="422" y="209"/>
                </a:lnTo>
                <a:lnTo>
                  <a:pt x="418" y="213"/>
                </a:lnTo>
                <a:lnTo>
                  <a:pt x="422" y="218"/>
                </a:lnTo>
                <a:lnTo>
                  <a:pt x="422" y="222"/>
                </a:lnTo>
                <a:lnTo>
                  <a:pt x="418" y="222"/>
                </a:lnTo>
                <a:lnTo>
                  <a:pt x="418" y="222"/>
                </a:lnTo>
                <a:lnTo>
                  <a:pt x="409" y="240"/>
                </a:lnTo>
                <a:lnTo>
                  <a:pt x="404" y="258"/>
                </a:lnTo>
                <a:lnTo>
                  <a:pt x="404" y="271"/>
                </a:lnTo>
                <a:lnTo>
                  <a:pt x="400" y="280"/>
                </a:lnTo>
                <a:lnTo>
                  <a:pt x="400" y="280"/>
                </a:lnTo>
                <a:lnTo>
                  <a:pt x="395" y="293"/>
                </a:lnTo>
                <a:lnTo>
                  <a:pt x="387" y="293"/>
                </a:lnTo>
                <a:lnTo>
                  <a:pt x="387" y="293"/>
                </a:lnTo>
                <a:lnTo>
                  <a:pt x="387" y="280"/>
                </a:lnTo>
                <a:lnTo>
                  <a:pt x="387" y="271"/>
                </a:lnTo>
                <a:lnTo>
                  <a:pt x="382" y="271"/>
                </a:lnTo>
                <a:lnTo>
                  <a:pt x="378" y="266"/>
                </a:lnTo>
                <a:lnTo>
                  <a:pt x="373" y="266"/>
                </a:lnTo>
                <a:lnTo>
                  <a:pt x="355" y="262"/>
                </a:lnTo>
                <a:lnTo>
                  <a:pt x="342" y="262"/>
                </a:lnTo>
                <a:lnTo>
                  <a:pt x="342" y="262"/>
                </a:lnTo>
                <a:lnTo>
                  <a:pt x="329" y="262"/>
                </a:lnTo>
                <a:lnTo>
                  <a:pt x="324" y="262"/>
                </a:lnTo>
                <a:lnTo>
                  <a:pt x="320" y="262"/>
                </a:lnTo>
                <a:lnTo>
                  <a:pt x="316" y="266"/>
                </a:lnTo>
                <a:lnTo>
                  <a:pt x="284" y="258"/>
                </a:lnTo>
                <a:lnTo>
                  <a:pt x="280" y="258"/>
                </a:lnTo>
                <a:lnTo>
                  <a:pt x="276" y="258"/>
                </a:lnTo>
                <a:lnTo>
                  <a:pt x="267" y="253"/>
                </a:lnTo>
                <a:lnTo>
                  <a:pt x="258" y="253"/>
                </a:lnTo>
                <a:lnTo>
                  <a:pt x="253" y="253"/>
                </a:lnTo>
                <a:lnTo>
                  <a:pt x="249" y="249"/>
                </a:lnTo>
                <a:lnTo>
                  <a:pt x="249" y="244"/>
                </a:lnTo>
                <a:lnTo>
                  <a:pt x="249" y="240"/>
                </a:lnTo>
                <a:lnTo>
                  <a:pt x="227" y="227"/>
                </a:lnTo>
                <a:lnTo>
                  <a:pt x="222" y="218"/>
                </a:lnTo>
                <a:lnTo>
                  <a:pt x="218" y="213"/>
                </a:lnTo>
                <a:lnTo>
                  <a:pt x="213" y="213"/>
                </a:lnTo>
                <a:lnTo>
                  <a:pt x="209" y="213"/>
                </a:lnTo>
                <a:lnTo>
                  <a:pt x="209" y="213"/>
                </a:lnTo>
                <a:lnTo>
                  <a:pt x="205" y="213"/>
                </a:lnTo>
                <a:lnTo>
                  <a:pt x="205" y="218"/>
                </a:lnTo>
                <a:lnTo>
                  <a:pt x="196" y="204"/>
                </a:lnTo>
                <a:lnTo>
                  <a:pt x="191" y="200"/>
                </a:lnTo>
                <a:lnTo>
                  <a:pt x="187" y="191"/>
                </a:lnTo>
                <a:lnTo>
                  <a:pt x="182" y="182"/>
                </a:lnTo>
                <a:lnTo>
                  <a:pt x="173" y="178"/>
                </a:lnTo>
                <a:lnTo>
                  <a:pt x="173" y="173"/>
                </a:lnTo>
                <a:lnTo>
                  <a:pt x="165" y="169"/>
                </a:lnTo>
                <a:lnTo>
                  <a:pt x="160" y="165"/>
                </a:lnTo>
                <a:lnTo>
                  <a:pt x="147" y="169"/>
                </a:lnTo>
                <a:lnTo>
                  <a:pt x="147" y="165"/>
                </a:lnTo>
                <a:lnTo>
                  <a:pt x="147" y="160"/>
                </a:lnTo>
                <a:lnTo>
                  <a:pt x="147" y="160"/>
                </a:lnTo>
                <a:lnTo>
                  <a:pt x="142" y="156"/>
                </a:lnTo>
                <a:lnTo>
                  <a:pt x="125" y="142"/>
                </a:lnTo>
                <a:lnTo>
                  <a:pt x="125" y="142"/>
                </a:lnTo>
                <a:lnTo>
                  <a:pt x="120" y="147"/>
                </a:lnTo>
                <a:lnTo>
                  <a:pt x="120" y="147"/>
                </a:lnTo>
                <a:lnTo>
                  <a:pt x="116" y="138"/>
                </a:lnTo>
                <a:lnTo>
                  <a:pt x="111" y="133"/>
                </a:lnTo>
                <a:lnTo>
                  <a:pt x="116" y="129"/>
                </a:lnTo>
                <a:lnTo>
                  <a:pt x="102" y="129"/>
                </a:lnTo>
                <a:lnTo>
                  <a:pt x="94" y="129"/>
                </a:lnTo>
                <a:lnTo>
                  <a:pt x="94" y="125"/>
                </a:lnTo>
                <a:lnTo>
                  <a:pt x="89" y="125"/>
                </a:lnTo>
                <a:lnTo>
                  <a:pt x="89" y="129"/>
                </a:lnTo>
                <a:lnTo>
                  <a:pt x="89" y="133"/>
                </a:lnTo>
                <a:lnTo>
                  <a:pt x="67" y="138"/>
                </a:lnTo>
                <a:lnTo>
                  <a:pt x="58" y="138"/>
                </a:lnTo>
                <a:lnTo>
                  <a:pt x="58" y="142"/>
                </a:lnTo>
                <a:lnTo>
                  <a:pt x="45" y="138"/>
                </a:lnTo>
                <a:lnTo>
                  <a:pt x="18" y="129"/>
                </a:lnTo>
                <a:lnTo>
                  <a:pt x="0" y="12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07" name="Freeform 1152">
            <a:extLst>
              <a:ext uri="{FF2B5EF4-FFF2-40B4-BE49-F238E27FC236}">
                <a16:creationId xmlns:a16="http://schemas.microsoft.com/office/drawing/2014/main" id="{25E68FEA-1F7A-4465-A379-AF8EEB29E51B}"/>
              </a:ext>
            </a:extLst>
          </p:cNvPr>
          <p:cNvSpPr>
            <a:spLocks/>
          </p:cNvSpPr>
          <p:nvPr/>
        </p:nvSpPr>
        <p:spPr bwMode="auto">
          <a:xfrm>
            <a:off x="6028141" y="2347283"/>
            <a:ext cx="388442" cy="261641"/>
          </a:xfrm>
          <a:custGeom>
            <a:avLst/>
            <a:gdLst>
              <a:gd name="T0" fmla="*/ 9 w 435"/>
              <a:gd name="T1" fmla="*/ 94 h 293"/>
              <a:gd name="T2" fmla="*/ 23 w 435"/>
              <a:gd name="T3" fmla="*/ 54 h 293"/>
              <a:gd name="T4" fmla="*/ 31 w 435"/>
              <a:gd name="T5" fmla="*/ 27 h 293"/>
              <a:gd name="T6" fmla="*/ 63 w 435"/>
              <a:gd name="T7" fmla="*/ 9 h 293"/>
              <a:gd name="T8" fmla="*/ 94 w 435"/>
              <a:gd name="T9" fmla="*/ 9 h 293"/>
              <a:gd name="T10" fmla="*/ 116 w 435"/>
              <a:gd name="T11" fmla="*/ 23 h 293"/>
              <a:gd name="T12" fmla="*/ 120 w 435"/>
              <a:gd name="T13" fmla="*/ 14 h 293"/>
              <a:gd name="T14" fmla="*/ 147 w 435"/>
              <a:gd name="T15" fmla="*/ 14 h 293"/>
              <a:gd name="T16" fmla="*/ 160 w 435"/>
              <a:gd name="T17" fmla="*/ 18 h 293"/>
              <a:gd name="T18" fmla="*/ 196 w 435"/>
              <a:gd name="T19" fmla="*/ 18 h 293"/>
              <a:gd name="T20" fmla="*/ 200 w 435"/>
              <a:gd name="T21" fmla="*/ 9 h 293"/>
              <a:gd name="T22" fmla="*/ 222 w 435"/>
              <a:gd name="T23" fmla="*/ 9 h 293"/>
              <a:gd name="T24" fmla="*/ 240 w 435"/>
              <a:gd name="T25" fmla="*/ 9 h 293"/>
              <a:gd name="T26" fmla="*/ 253 w 435"/>
              <a:gd name="T27" fmla="*/ 14 h 293"/>
              <a:gd name="T28" fmla="*/ 267 w 435"/>
              <a:gd name="T29" fmla="*/ 0 h 293"/>
              <a:gd name="T30" fmla="*/ 271 w 435"/>
              <a:gd name="T31" fmla="*/ 23 h 293"/>
              <a:gd name="T32" fmla="*/ 276 w 435"/>
              <a:gd name="T33" fmla="*/ 36 h 293"/>
              <a:gd name="T34" fmla="*/ 280 w 435"/>
              <a:gd name="T35" fmla="*/ 63 h 293"/>
              <a:gd name="T36" fmla="*/ 293 w 435"/>
              <a:gd name="T37" fmla="*/ 98 h 293"/>
              <a:gd name="T38" fmla="*/ 298 w 435"/>
              <a:gd name="T39" fmla="*/ 102 h 293"/>
              <a:gd name="T40" fmla="*/ 316 w 435"/>
              <a:gd name="T41" fmla="*/ 102 h 293"/>
              <a:gd name="T42" fmla="*/ 320 w 435"/>
              <a:gd name="T43" fmla="*/ 94 h 293"/>
              <a:gd name="T44" fmla="*/ 360 w 435"/>
              <a:gd name="T45" fmla="*/ 80 h 293"/>
              <a:gd name="T46" fmla="*/ 382 w 435"/>
              <a:gd name="T47" fmla="*/ 71 h 293"/>
              <a:gd name="T48" fmla="*/ 400 w 435"/>
              <a:gd name="T49" fmla="*/ 80 h 293"/>
              <a:gd name="T50" fmla="*/ 409 w 435"/>
              <a:gd name="T51" fmla="*/ 98 h 293"/>
              <a:gd name="T52" fmla="*/ 404 w 435"/>
              <a:gd name="T53" fmla="*/ 107 h 293"/>
              <a:gd name="T54" fmla="*/ 400 w 435"/>
              <a:gd name="T55" fmla="*/ 125 h 293"/>
              <a:gd name="T56" fmla="*/ 413 w 435"/>
              <a:gd name="T57" fmla="*/ 133 h 293"/>
              <a:gd name="T58" fmla="*/ 431 w 435"/>
              <a:gd name="T59" fmla="*/ 147 h 293"/>
              <a:gd name="T60" fmla="*/ 431 w 435"/>
              <a:gd name="T61" fmla="*/ 178 h 293"/>
              <a:gd name="T62" fmla="*/ 418 w 435"/>
              <a:gd name="T63" fmla="*/ 213 h 293"/>
              <a:gd name="T64" fmla="*/ 418 w 435"/>
              <a:gd name="T65" fmla="*/ 222 h 293"/>
              <a:gd name="T66" fmla="*/ 400 w 435"/>
              <a:gd name="T67" fmla="*/ 280 h 293"/>
              <a:gd name="T68" fmla="*/ 387 w 435"/>
              <a:gd name="T69" fmla="*/ 293 h 293"/>
              <a:gd name="T70" fmla="*/ 378 w 435"/>
              <a:gd name="T71" fmla="*/ 266 h 293"/>
              <a:gd name="T72" fmla="*/ 342 w 435"/>
              <a:gd name="T73" fmla="*/ 262 h 293"/>
              <a:gd name="T74" fmla="*/ 316 w 435"/>
              <a:gd name="T75" fmla="*/ 266 h 293"/>
              <a:gd name="T76" fmla="*/ 267 w 435"/>
              <a:gd name="T77" fmla="*/ 253 h 293"/>
              <a:gd name="T78" fmla="*/ 249 w 435"/>
              <a:gd name="T79" fmla="*/ 244 h 293"/>
              <a:gd name="T80" fmla="*/ 218 w 435"/>
              <a:gd name="T81" fmla="*/ 213 h 293"/>
              <a:gd name="T82" fmla="*/ 205 w 435"/>
              <a:gd name="T83" fmla="*/ 213 h 293"/>
              <a:gd name="T84" fmla="*/ 187 w 435"/>
              <a:gd name="T85" fmla="*/ 191 h 293"/>
              <a:gd name="T86" fmla="*/ 165 w 435"/>
              <a:gd name="T87" fmla="*/ 169 h 293"/>
              <a:gd name="T88" fmla="*/ 147 w 435"/>
              <a:gd name="T89" fmla="*/ 160 h 293"/>
              <a:gd name="T90" fmla="*/ 125 w 435"/>
              <a:gd name="T91" fmla="*/ 142 h 293"/>
              <a:gd name="T92" fmla="*/ 111 w 435"/>
              <a:gd name="T93" fmla="*/ 133 h 293"/>
              <a:gd name="T94" fmla="*/ 94 w 435"/>
              <a:gd name="T95" fmla="*/ 125 h 293"/>
              <a:gd name="T96" fmla="*/ 67 w 435"/>
              <a:gd name="T97" fmla="*/ 138 h 293"/>
              <a:gd name="T98" fmla="*/ 18 w 435"/>
              <a:gd name="T99" fmla="*/ 12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5" h="293">
                <a:moveTo>
                  <a:pt x="0" y="120"/>
                </a:moveTo>
                <a:lnTo>
                  <a:pt x="0" y="102"/>
                </a:lnTo>
                <a:lnTo>
                  <a:pt x="0" y="98"/>
                </a:lnTo>
                <a:lnTo>
                  <a:pt x="9" y="94"/>
                </a:lnTo>
                <a:lnTo>
                  <a:pt x="23" y="80"/>
                </a:lnTo>
                <a:lnTo>
                  <a:pt x="23" y="80"/>
                </a:lnTo>
                <a:lnTo>
                  <a:pt x="23" y="71"/>
                </a:lnTo>
                <a:lnTo>
                  <a:pt x="23" y="54"/>
                </a:lnTo>
                <a:lnTo>
                  <a:pt x="18" y="40"/>
                </a:lnTo>
                <a:lnTo>
                  <a:pt x="23" y="40"/>
                </a:lnTo>
                <a:lnTo>
                  <a:pt x="27" y="32"/>
                </a:lnTo>
                <a:lnTo>
                  <a:pt x="31" y="27"/>
                </a:lnTo>
                <a:lnTo>
                  <a:pt x="45" y="27"/>
                </a:lnTo>
                <a:lnTo>
                  <a:pt x="49" y="14"/>
                </a:lnTo>
                <a:lnTo>
                  <a:pt x="54" y="5"/>
                </a:lnTo>
                <a:lnTo>
                  <a:pt x="63" y="9"/>
                </a:lnTo>
                <a:lnTo>
                  <a:pt x="71" y="0"/>
                </a:lnTo>
                <a:lnTo>
                  <a:pt x="89" y="0"/>
                </a:lnTo>
                <a:lnTo>
                  <a:pt x="89" y="9"/>
                </a:lnTo>
                <a:lnTo>
                  <a:pt x="94" y="9"/>
                </a:lnTo>
                <a:lnTo>
                  <a:pt x="94" y="14"/>
                </a:lnTo>
                <a:lnTo>
                  <a:pt x="98" y="18"/>
                </a:lnTo>
                <a:lnTo>
                  <a:pt x="107" y="23"/>
                </a:lnTo>
                <a:lnTo>
                  <a:pt x="116" y="23"/>
                </a:lnTo>
                <a:lnTo>
                  <a:pt x="116" y="23"/>
                </a:lnTo>
                <a:lnTo>
                  <a:pt x="116" y="18"/>
                </a:lnTo>
                <a:lnTo>
                  <a:pt x="116" y="14"/>
                </a:lnTo>
                <a:lnTo>
                  <a:pt x="120" y="14"/>
                </a:lnTo>
                <a:lnTo>
                  <a:pt x="125" y="5"/>
                </a:lnTo>
                <a:lnTo>
                  <a:pt x="134" y="5"/>
                </a:lnTo>
                <a:lnTo>
                  <a:pt x="138" y="9"/>
                </a:lnTo>
                <a:lnTo>
                  <a:pt x="147" y="14"/>
                </a:lnTo>
                <a:lnTo>
                  <a:pt x="147" y="18"/>
                </a:lnTo>
                <a:lnTo>
                  <a:pt x="151" y="18"/>
                </a:lnTo>
                <a:lnTo>
                  <a:pt x="151" y="18"/>
                </a:lnTo>
                <a:lnTo>
                  <a:pt x="160" y="18"/>
                </a:lnTo>
                <a:lnTo>
                  <a:pt x="182" y="27"/>
                </a:lnTo>
                <a:lnTo>
                  <a:pt x="191" y="27"/>
                </a:lnTo>
                <a:lnTo>
                  <a:pt x="196" y="23"/>
                </a:lnTo>
                <a:lnTo>
                  <a:pt x="196" y="18"/>
                </a:lnTo>
                <a:lnTo>
                  <a:pt x="196" y="18"/>
                </a:lnTo>
                <a:lnTo>
                  <a:pt x="191" y="14"/>
                </a:lnTo>
                <a:lnTo>
                  <a:pt x="196" y="9"/>
                </a:lnTo>
                <a:lnTo>
                  <a:pt x="200" y="9"/>
                </a:lnTo>
                <a:lnTo>
                  <a:pt x="209" y="14"/>
                </a:lnTo>
                <a:lnTo>
                  <a:pt x="213" y="14"/>
                </a:lnTo>
                <a:lnTo>
                  <a:pt x="218" y="9"/>
                </a:lnTo>
                <a:lnTo>
                  <a:pt x="222" y="9"/>
                </a:lnTo>
                <a:lnTo>
                  <a:pt x="227" y="9"/>
                </a:lnTo>
                <a:lnTo>
                  <a:pt x="236" y="14"/>
                </a:lnTo>
                <a:lnTo>
                  <a:pt x="240" y="14"/>
                </a:lnTo>
                <a:lnTo>
                  <a:pt x="240" y="9"/>
                </a:lnTo>
                <a:lnTo>
                  <a:pt x="245" y="9"/>
                </a:lnTo>
                <a:lnTo>
                  <a:pt x="245" y="14"/>
                </a:lnTo>
                <a:lnTo>
                  <a:pt x="249" y="14"/>
                </a:lnTo>
                <a:lnTo>
                  <a:pt x="253" y="14"/>
                </a:lnTo>
                <a:lnTo>
                  <a:pt x="253" y="9"/>
                </a:lnTo>
                <a:lnTo>
                  <a:pt x="262" y="0"/>
                </a:lnTo>
                <a:lnTo>
                  <a:pt x="267" y="0"/>
                </a:lnTo>
                <a:lnTo>
                  <a:pt x="267" y="0"/>
                </a:lnTo>
                <a:lnTo>
                  <a:pt x="271" y="5"/>
                </a:lnTo>
                <a:lnTo>
                  <a:pt x="267" y="18"/>
                </a:lnTo>
                <a:lnTo>
                  <a:pt x="267" y="23"/>
                </a:lnTo>
                <a:lnTo>
                  <a:pt x="271" y="23"/>
                </a:lnTo>
                <a:lnTo>
                  <a:pt x="276" y="27"/>
                </a:lnTo>
                <a:lnTo>
                  <a:pt x="276" y="32"/>
                </a:lnTo>
                <a:lnTo>
                  <a:pt x="276" y="32"/>
                </a:lnTo>
                <a:lnTo>
                  <a:pt x="276" y="36"/>
                </a:lnTo>
                <a:lnTo>
                  <a:pt x="276" y="40"/>
                </a:lnTo>
                <a:lnTo>
                  <a:pt x="280" y="45"/>
                </a:lnTo>
                <a:lnTo>
                  <a:pt x="284" y="49"/>
                </a:lnTo>
                <a:lnTo>
                  <a:pt x="280" y="63"/>
                </a:lnTo>
                <a:lnTo>
                  <a:pt x="284" y="89"/>
                </a:lnTo>
                <a:lnTo>
                  <a:pt x="284" y="98"/>
                </a:lnTo>
                <a:lnTo>
                  <a:pt x="284" y="98"/>
                </a:lnTo>
                <a:lnTo>
                  <a:pt x="293" y="98"/>
                </a:lnTo>
                <a:lnTo>
                  <a:pt x="293" y="107"/>
                </a:lnTo>
                <a:lnTo>
                  <a:pt x="293" y="111"/>
                </a:lnTo>
                <a:lnTo>
                  <a:pt x="293" y="111"/>
                </a:lnTo>
                <a:lnTo>
                  <a:pt x="298" y="102"/>
                </a:lnTo>
                <a:lnTo>
                  <a:pt x="302" y="102"/>
                </a:lnTo>
                <a:lnTo>
                  <a:pt x="307" y="102"/>
                </a:lnTo>
                <a:lnTo>
                  <a:pt x="311" y="102"/>
                </a:lnTo>
                <a:lnTo>
                  <a:pt x="316" y="102"/>
                </a:lnTo>
                <a:lnTo>
                  <a:pt x="316" y="102"/>
                </a:lnTo>
                <a:lnTo>
                  <a:pt x="316" y="98"/>
                </a:lnTo>
                <a:lnTo>
                  <a:pt x="316" y="98"/>
                </a:lnTo>
                <a:lnTo>
                  <a:pt x="320" y="94"/>
                </a:lnTo>
                <a:lnTo>
                  <a:pt x="324" y="85"/>
                </a:lnTo>
                <a:lnTo>
                  <a:pt x="333" y="80"/>
                </a:lnTo>
                <a:lnTo>
                  <a:pt x="347" y="85"/>
                </a:lnTo>
                <a:lnTo>
                  <a:pt x="360" y="80"/>
                </a:lnTo>
                <a:lnTo>
                  <a:pt x="369" y="80"/>
                </a:lnTo>
                <a:lnTo>
                  <a:pt x="373" y="80"/>
                </a:lnTo>
                <a:lnTo>
                  <a:pt x="373" y="67"/>
                </a:lnTo>
                <a:lnTo>
                  <a:pt x="382" y="71"/>
                </a:lnTo>
                <a:lnTo>
                  <a:pt x="387" y="76"/>
                </a:lnTo>
                <a:lnTo>
                  <a:pt x="395" y="76"/>
                </a:lnTo>
                <a:lnTo>
                  <a:pt x="400" y="80"/>
                </a:lnTo>
                <a:lnTo>
                  <a:pt x="400" y="80"/>
                </a:lnTo>
                <a:lnTo>
                  <a:pt x="404" y="85"/>
                </a:lnTo>
                <a:lnTo>
                  <a:pt x="409" y="80"/>
                </a:lnTo>
                <a:lnTo>
                  <a:pt x="413" y="94"/>
                </a:lnTo>
                <a:lnTo>
                  <a:pt x="409" y="98"/>
                </a:lnTo>
                <a:lnTo>
                  <a:pt x="404" y="102"/>
                </a:lnTo>
                <a:lnTo>
                  <a:pt x="404" y="107"/>
                </a:lnTo>
                <a:lnTo>
                  <a:pt x="404" y="107"/>
                </a:lnTo>
                <a:lnTo>
                  <a:pt x="404" y="107"/>
                </a:lnTo>
                <a:lnTo>
                  <a:pt x="404" y="111"/>
                </a:lnTo>
                <a:lnTo>
                  <a:pt x="395" y="120"/>
                </a:lnTo>
                <a:lnTo>
                  <a:pt x="400" y="120"/>
                </a:lnTo>
                <a:lnTo>
                  <a:pt x="400" y="125"/>
                </a:lnTo>
                <a:lnTo>
                  <a:pt x="404" y="125"/>
                </a:lnTo>
                <a:lnTo>
                  <a:pt x="404" y="129"/>
                </a:lnTo>
                <a:lnTo>
                  <a:pt x="409" y="129"/>
                </a:lnTo>
                <a:lnTo>
                  <a:pt x="413" y="133"/>
                </a:lnTo>
                <a:lnTo>
                  <a:pt x="413" y="133"/>
                </a:lnTo>
                <a:lnTo>
                  <a:pt x="418" y="138"/>
                </a:lnTo>
                <a:lnTo>
                  <a:pt x="426" y="142"/>
                </a:lnTo>
                <a:lnTo>
                  <a:pt x="431" y="147"/>
                </a:lnTo>
                <a:lnTo>
                  <a:pt x="435" y="156"/>
                </a:lnTo>
                <a:lnTo>
                  <a:pt x="435" y="169"/>
                </a:lnTo>
                <a:lnTo>
                  <a:pt x="431" y="173"/>
                </a:lnTo>
                <a:lnTo>
                  <a:pt x="431" y="178"/>
                </a:lnTo>
                <a:lnTo>
                  <a:pt x="435" y="182"/>
                </a:lnTo>
                <a:lnTo>
                  <a:pt x="431" y="191"/>
                </a:lnTo>
                <a:lnTo>
                  <a:pt x="422" y="209"/>
                </a:lnTo>
                <a:lnTo>
                  <a:pt x="418" y="213"/>
                </a:lnTo>
                <a:lnTo>
                  <a:pt x="422" y="218"/>
                </a:lnTo>
                <a:lnTo>
                  <a:pt x="422" y="222"/>
                </a:lnTo>
                <a:lnTo>
                  <a:pt x="418" y="222"/>
                </a:lnTo>
                <a:lnTo>
                  <a:pt x="418" y="222"/>
                </a:lnTo>
                <a:lnTo>
                  <a:pt x="409" y="240"/>
                </a:lnTo>
                <a:lnTo>
                  <a:pt x="404" y="258"/>
                </a:lnTo>
                <a:lnTo>
                  <a:pt x="404" y="271"/>
                </a:lnTo>
                <a:lnTo>
                  <a:pt x="400" y="280"/>
                </a:lnTo>
                <a:lnTo>
                  <a:pt x="400" y="280"/>
                </a:lnTo>
                <a:lnTo>
                  <a:pt x="395" y="293"/>
                </a:lnTo>
                <a:lnTo>
                  <a:pt x="387" y="293"/>
                </a:lnTo>
                <a:lnTo>
                  <a:pt x="387" y="293"/>
                </a:lnTo>
                <a:lnTo>
                  <a:pt x="387" y="280"/>
                </a:lnTo>
                <a:lnTo>
                  <a:pt x="387" y="271"/>
                </a:lnTo>
                <a:lnTo>
                  <a:pt x="382" y="271"/>
                </a:lnTo>
                <a:lnTo>
                  <a:pt x="378" y="266"/>
                </a:lnTo>
                <a:lnTo>
                  <a:pt x="373" y="266"/>
                </a:lnTo>
                <a:lnTo>
                  <a:pt x="355" y="262"/>
                </a:lnTo>
                <a:lnTo>
                  <a:pt x="342" y="262"/>
                </a:lnTo>
                <a:lnTo>
                  <a:pt x="342" y="262"/>
                </a:lnTo>
                <a:lnTo>
                  <a:pt x="329" y="262"/>
                </a:lnTo>
                <a:lnTo>
                  <a:pt x="324" y="262"/>
                </a:lnTo>
                <a:lnTo>
                  <a:pt x="320" y="262"/>
                </a:lnTo>
                <a:lnTo>
                  <a:pt x="316" y="266"/>
                </a:lnTo>
                <a:lnTo>
                  <a:pt x="284" y="258"/>
                </a:lnTo>
                <a:lnTo>
                  <a:pt x="280" y="258"/>
                </a:lnTo>
                <a:lnTo>
                  <a:pt x="276" y="258"/>
                </a:lnTo>
                <a:lnTo>
                  <a:pt x="267" y="253"/>
                </a:lnTo>
                <a:lnTo>
                  <a:pt x="258" y="253"/>
                </a:lnTo>
                <a:lnTo>
                  <a:pt x="253" y="253"/>
                </a:lnTo>
                <a:lnTo>
                  <a:pt x="249" y="249"/>
                </a:lnTo>
                <a:lnTo>
                  <a:pt x="249" y="244"/>
                </a:lnTo>
                <a:lnTo>
                  <a:pt x="249" y="240"/>
                </a:lnTo>
                <a:lnTo>
                  <a:pt x="227" y="227"/>
                </a:lnTo>
                <a:lnTo>
                  <a:pt x="222" y="218"/>
                </a:lnTo>
                <a:lnTo>
                  <a:pt x="218" y="213"/>
                </a:lnTo>
                <a:lnTo>
                  <a:pt x="213" y="213"/>
                </a:lnTo>
                <a:lnTo>
                  <a:pt x="209" y="213"/>
                </a:lnTo>
                <a:lnTo>
                  <a:pt x="209" y="213"/>
                </a:lnTo>
                <a:lnTo>
                  <a:pt x="205" y="213"/>
                </a:lnTo>
                <a:lnTo>
                  <a:pt x="205" y="218"/>
                </a:lnTo>
                <a:lnTo>
                  <a:pt x="196" y="204"/>
                </a:lnTo>
                <a:lnTo>
                  <a:pt x="191" y="200"/>
                </a:lnTo>
                <a:lnTo>
                  <a:pt x="187" y="191"/>
                </a:lnTo>
                <a:lnTo>
                  <a:pt x="182" y="182"/>
                </a:lnTo>
                <a:lnTo>
                  <a:pt x="173" y="178"/>
                </a:lnTo>
                <a:lnTo>
                  <a:pt x="173" y="173"/>
                </a:lnTo>
                <a:lnTo>
                  <a:pt x="165" y="169"/>
                </a:lnTo>
                <a:lnTo>
                  <a:pt x="160" y="165"/>
                </a:lnTo>
                <a:lnTo>
                  <a:pt x="147" y="169"/>
                </a:lnTo>
                <a:lnTo>
                  <a:pt x="147" y="165"/>
                </a:lnTo>
                <a:lnTo>
                  <a:pt x="147" y="160"/>
                </a:lnTo>
                <a:lnTo>
                  <a:pt x="147" y="160"/>
                </a:lnTo>
                <a:lnTo>
                  <a:pt x="142" y="156"/>
                </a:lnTo>
                <a:lnTo>
                  <a:pt x="125" y="142"/>
                </a:lnTo>
                <a:lnTo>
                  <a:pt x="125" y="142"/>
                </a:lnTo>
                <a:lnTo>
                  <a:pt x="120" y="147"/>
                </a:lnTo>
                <a:lnTo>
                  <a:pt x="120" y="147"/>
                </a:lnTo>
                <a:lnTo>
                  <a:pt x="116" y="138"/>
                </a:lnTo>
                <a:lnTo>
                  <a:pt x="111" y="133"/>
                </a:lnTo>
                <a:lnTo>
                  <a:pt x="116" y="129"/>
                </a:lnTo>
                <a:lnTo>
                  <a:pt x="102" y="129"/>
                </a:lnTo>
                <a:lnTo>
                  <a:pt x="94" y="129"/>
                </a:lnTo>
                <a:lnTo>
                  <a:pt x="94" y="125"/>
                </a:lnTo>
                <a:lnTo>
                  <a:pt x="89" y="125"/>
                </a:lnTo>
                <a:lnTo>
                  <a:pt x="89" y="129"/>
                </a:lnTo>
                <a:lnTo>
                  <a:pt x="89" y="133"/>
                </a:lnTo>
                <a:lnTo>
                  <a:pt x="67" y="138"/>
                </a:lnTo>
                <a:lnTo>
                  <a:pt x="58" y="138"/>
                </a:lnTo>
                <a:lnTo>
                  <a:pt x="58" y="142"/>
                </a:lnTo>
                <a:lnTo>
                  <a:pt x="45" y="138"/>
                </a:lnTo>
                <a:lnTo>
                  <a:pt x="18" y="129"/>
                </a:lnTo>
                <a:lnTo>
                  <a:pt x="0" y="120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08" name="Freeform 1153">
            <a:extLst>
              <a:ext uri="{FF2B5EF4-FFF2-40B4-BE49-F238E27FC236}">
                <a16:creationId xmlns:a16="http://schemas.microsoft.com/office/drawing/2014/main" id="{3E426232-3A3F-424B-B00F-1256A98C4F79}"/>
              </a:ext>
            </a:extLst>
          </p:cNvPr>
          <p:cNvSpPr>
            <a:spLocks/>
          </p:cNvSpPr>
          <p:nvPr/>
        </p:nvSpPr>
        <p:spPr bwMode="auto">
          <a:xfrm>
            <a:off x="5996886" y="2066892"/>
            <a:ext cx="408087" cy="316111"/>
          </a:xfrm>
          <a:custGeom>
            <a:avLst/>
            <a:gdLst>
              <a:gd name="T0" fmla="*/ 13 w 457"/>
              <a:gd name="T1" fmla="*/ 279 h 354"/>
              <a:gd name="T2" fmla="*/ 44 w 457"/>
              <a:gd name="T3" fmla="*/ 204 h 354"/>
              <a:gd name="T4" fmla="*/ 53 w 457"/>
              <a:gd name="T5" fmla="*/ 190 h 354"/>
              <a:gd name="T6" fmla="*/ 71 w 457"/>
              <a:gd name="T7" fmla="*/ 155 h 354"/>
              <a:gd name="T8" fmla="*/ 106 w 457"/>
              <a:gd name="T9" fmla="*/ 115 h 354"/>
              <a:gd name="T10" fmla="*/ 120 w 457"/>
              <a:gd name="T11" fmla="*/ 97 h 354"/>
              <a:gd name="T12" fmla="*/ 151 w 457"/>
              <a:gd name="T13" fmla="*/ 40 h 354"/>
              <a:gd name="T14" fmla="*/ 160 w 457"/>
              <a:gd name="T15" fmla="*/ 31 h 354"/>
              <a:gd name="T16" fmla="*/ 173 w 457"/>
              <a:gd name="T17" fmla="*/ 26 h 354"/>
              <a:gd name="T18" fmla="*/ 226 w 457"/>
              <a:gd name="T19" fmla="*/ 31 h 354"/>
              <a:gd name="T20" fmla="*/ 257 w 457"/>
              <a:gd name="T21" fmla="*/ 31 h 354"/>
              <a:gd name="T22" fmla="*/ 275 w 457"/>
              <a:gd name="T23" fmla="*/ 26 h 354"/>
              <a:gd name="T24" fmla="*/ 337 w 457"/>
              <a:gd name="T25" fmla="*/ 9 h 354"/>
              <a:gd name="T26" fmla="*/ 355 w 457"/>
              <a:gd name="T27" fmla="*/ 4 h 354"/>
              <a:gd name="T28" fmla="*/ 404 w 457"/>
              <a:gd name="T29" fmla="*/ 4 h 354"/>
              <a:gd name="T30" fmla="*/ 408 w 457"/>
              <a:gd name="T31" fmla="*/ 22 h 354"/>
              <a:gd name="T32" fmla="*/ 395 w 457"/>
              <a:gd name="T33" fmla="*/ 57 h 354"/>
              <a:gd name="T34" fmla="*/ 413 w 457"/>
              <a:gd name="T35" fmla="*/ 88 h 354"/>
              <a:gd name="T36" fmla="*/ 422 w 457"/>
              <a:gd name="T37" fmla="*/ 97 h 354"/>
              <a:gd name="T38" fmla="*/ 426 w 457"/>
              <a:gd name="T39" fmla="*/ 102 h 354"/>
              <a:gd name="T40" fmla="*/ 430 w 457"/>
              <a:gd name="T41" fmla="*/ 124 h 354"/>
              <a:gd name="T42" fmla="*/ 444 w 457"/>
              <a:gd name="T43" fmla="*/ 142 h 354"/>
              <a:gd name="T44" fmla="*/ 457 w 457"/>
              <a:gd name="T45" fmla="*/ 146 h 354"/>
              <a:gd name="T46" fmla="*/ 435 w 457"/>
              <a:gd name="T47" fmla="*/ 155 h 354"/>
              <a:gd name="T48" fmla="*/ 430 w 457"/>
              <a:gd name="T49" fmla="*/ 168 h 354"/>
              <a:gd name="T50" fmla="*/ 417 w 457"/>
              <a:gd name="T51" fmla="*/ 182 h 354"/>
              <a:gd name="T52" fmla="*/ 399 w 457"/>
              <a:gd name="T53" fmla="*/ 186 h 354"/>
              <a:gd name="T54" fmla="*/ 399 w 457"/>
              <a:gd name="T55" fmla="*/ 208 h 354"/>
              <a:gd name="T56" fmla="*/ 408 w 457"/>
              <a:gd name="T57" fmla="*/ 226 h 354"/>
              <a:gd name="T58" fmla="*/ 413 w 457"/>
              <a:gd name="T59" fmla="*/ 244 h 354"/>
              <a:gd name="T60" fmla="*/ 435 w 457"/>
              <a:gd name="T61" fmla="*/ 248 h 354"/>
              <a:gd name="T62" fmla="*/ 453 w 457"/>
              <a:gd name="T63" fmla="*/ 252 h 354"/>
              <a:gd name="T64" fmla="*/ 453 w 457"/>
              <a:gd name="T65" fmla="*/ 257 h 354"/>
              <a:gd name="T66" fmla="*/ 426 w 457"/>
              <a:gd name="T67" fmla="*/ 257 h 354"/>
              <a:gd name="T68" fmla="*/ 422 w 457"/>
              <a:gd name="T69" fmla="*/ 266 h 354"/>
              <a:gd name="T70" fmla="*/ 413 w 457"/>
              <a:gd name="T71" fmla="*/ 261 h 354"/>
              <a:gd name="T72" fmla="*/ 382 w 457"/>
              <a:gd name="T73" fmla="*/ 270 h 354"/>
              <a:gd name="T74" fmla="*/ 328 w 457"/>
              <a:gd name="T75" fmla="*/ 261 h 354"/>
              <a:gd name="T76" fmla="*/ 328 w 457"/>
              <a:gd name="T77" fmla="*/ 270 h 354"/>
              <a:gd name="T78" fmla="*/ 306 w 457"/>
              <a:gd name="T79" fmla="*/ 292 h 354"/>
              <a:gd name="T80" fmla="*/ 297 w 457"/>
              <a:gd name="T81" fmla="*/ 306 h 354"/>
              <a:gd name="T82" fmla="*/ 302 w 457"/>
              <a:gd name="T83" fmla="*/ 314 h 354"/>
              <a:gd name="T84" fmla="*/ 288 w 457"/>
              <a:gd name="T85" fmla="*/ 328 h 354"/>
              <a:gd name="T86" fmla="*/ 280 w 457"/>
              <a:gd name="T87" fmla="*/ 323 h 354"/>
              <a:gd name="T88" fmla="*/ 271 w 457"/>
              <a:gd name="T89" fmla="*/ 328 h 354"/>
              <a:gd name="T90" fmla="*/ 253 w 457"/>
              <a:gd name="T91" fmla="*/ 323 h 354"/>
              <a:gd name="T92" fmla="*/ 235 w 457"/>
              <a:gd name="T93" fmla="*/ 323 h 354"/>
              <a:gd name="T94" fmla="*/ 231 w 457"/>
              <a:gd name="T95" fmla="*/ 332 h 354"/>
              <a:gd name="T96" fmla="*/ 226 w 457"/>
              <a:gd name="T97" fmla="*/ 341 h 354"/>
              <a:gd name="T98" fmla="*/ 186 w 457"/>
              <a:gd name="T99" fmla="*/ 332 h 354"/>
              <a:gd name="T100" fmla="*/ 182 w 457"/>
              <a:gd name="T101" fmla="*/ 328 h 354"/>
              <a:gd name="T102" fmla="*/ 160 w 457"/>
              <a:gd name="T103" fmla="*/ 319 h 354"/>
              <a:gd name="T104" fmla="*/ 151 w 457"/>
              <a:gd name="T105" fmla="*/ 332 h 354"/>
              <a:gd name="T106" fmla="*/ 142 w 457"/>
              <a:gd name="T107" fmla="*/ 337 h 354"/>
              <a:gd name="T108" fmla="*/ 129 w 457"/>
              <a:gd name="T109" fmla="*/ 323 h 354"/>
              <a:gd name="T110" fmla="*/ 106 w 457"/>
              <a:gd name="T111" fmla="*/ 314 h 354"/>
              <a:gd name="T112" fmla="*/ 84 w 457"/>
              <a:gd name="T113" fmla="*/ 328 h 354"/>
              <a:gd name="T114" fmla="*/ 62 w 457"/>
              <a:gd name="T115" fmla="*/ 346 h 354"/>
              <a:gd name="T116" fmla="*/ 49 w 457"/>
              <a:gd name="T117" fmla="*/ 350 h 354"/>
              <a:gd name="T118" fmla="*/ 35 w 457"/>
              <a:gd name="T119" fmla="*/ 328 h 354"/>
              <a:gd name="T120" fmla="*/ 13 w 457"/>
              <a:gd name="T121" fmla="*/ 301 h 354"/>
              <a:gd name="T122" fmla="*/ 0 w 457"/>
              <a:gd name="T123" fmla="*/ 301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7" h="354">
                <a:moveTo>
                  <a:pt x="0" y="301"/>
                </a:moveTo>
                <a:lnTo>
                  <a:pt x="9" y="288"/>
                </a:lnTo>
                <a:lnTo>
                  <a:pt x="13" y="279"/>
                </a:lnTo>
                <a:lnTo>
                  <a:pt x="18" y="275"/>
                </a:lnTo>
                <a:lnTo>
                  <a:pt x="27" y="248"/>
                </a:lnTo>
                <a:lnTo>
                  <a:pt x="44" y="204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6"/>
                </a:lnTo>
                <a:lnTo>
                  <a:pt x="62" y="164"/>
                </a:lnTo>
                <a:lnTo>
                  <a:pt x="71" y="155"/>
                </a:lnTo>
                <a:lnTo>
                  <a:pt x="89" y="137"/>
                </a:lnTo>
                <a:lnTo>
                  <a:pt x="106" y="115"/>
                </a:lnTo>
                <a:lnTo>
                  <a:pt x="106" y="115"/>
                </a:lnTo>
                <a:lnTo>
                  <a:pt x="106" y="115"/>
                </a:lnTo>
                <a:lnTo>
                  <a:pt x="106" y="115"/>
                </a:lnTo>
                <a:lnTo>
                  <a:pt x="120" y="97"/>
                </a:lnTo>
                <a:lnTo>
                  <a:pt x="142" y="57"/>
                </a:lnTo>
                <a:lnTo>
                  <a:pt x="146" y="49"/>
                </a:lnTo>
                <a:lnTo>
                  <a:pt x="151" y="40"/>
                </a:lnTo>
                <a:lnTo>
                  <a:pt x="151" y="35"/>
                </a:lnTo>
                <a:lnTo>
                  <a:pt x="155" y="35"/>
                </a:lnTo>
                <a:lnTo>
                  <a:pt x="160" y="31"/>
                </a:lnTo>
                <a:lnTo>
                  <a:pt x="164" y="31"/>
                </a:lnTo>
                <a:lnTo>
                  <a:pt x="169" y="26"/>
                </a:lnTo>
                <a:lnTo>
                  <a:pt x="173" y="26"/>
                </a:lnTo>
                <a:lnTo>
                  <a:pt x="182" y="31"/>
                </a:lnTo>
                <a:lnTo>
                  <a:pt x="182" y="31"/>
                </a:lnTo>
                <a:lnTo>
                  <a:pt x="226" y="31"/>
                </a:lnTo>
                <a:lnTo>
                  <a:pt x="235" y="31"/>
                </a:lnTo>
                <a:lnTo>
                  <a:pt x="248" y="31"/>
                </a:lnTo>
                <a:lnTo>
                  <a:pt x="257" y="31"/>
                </a:lnTo>
                <a:lnTo>
                  <a:pt x="266" y="31"/>
                </a:lnTo>
                <a:lnTo>
                  <a:pt x="271" y="26"/>
                </a:lnTo>
                <a:lnTo>
                  <a:pt x="275" y="26"/>
                </a:lnTo>
                <a:lnTo>
                  <a:pt x="297" y="22"/>
                </a:lnTo>
                <a:lnTo>
                  <a:pt x="324" y="13"/>
                </a:lnTo>
                <a:lnTo>
                  <a:pt x="337" y="9"/>
                </a:lnTo>
                <a:lnTo>
                  <a:pt x="351" y="0"/>
                </a:lnTo>
                <a:lnTo>
                  <a:pt x="351" y="0"/>
                </a:lnTo>
                <a:lnTo>
                  <a:pt x="355" y="4"/>
                </a:lnTo>
                <a:lnTo>
                  <a:pt x="368" y="4"/>
                </a:lnTo>
                <a:lnTo>
                  <a:pt x="399" y="4"/>
                </a:lnTo>
                <a:lnTo>
                  <a:pt x="404" y="4"/>
                </a:lnTo>
                <a:lnTo>
                  <a:pt x="408" y="9"/>
                </a:lnTo>
                <a:lnTo>
                  <a:pt x="408" y="17"/>
                </a:lnTo>
                <a:lnTo>
                  <a:pt x="408" y="22"/>
                </a:lnTo>
                <a:lnTo>
                  <a:pt x="404" y="31"/>
                </a:lnTo>
                <a:lnTo>
                  <a:pt x="399" y="57"/>
                </a:lnTo>
                <a:lnTo>
                  <a:pt x="395" y="57"/>
                </a:lnTo>
                <a:lnTo>
                  <a:pt x="395" y="66"/>
                </a:lnTo>
                <a:lnTo>
                  <a:pt x="404" y="84"/>
                </a:lnTo>
                <a:lnTo>
                  <a:pt x="413" y="88"/>
                </a:lnTo>
                <a:lnTo>
                  <a:pt x="413" y="88"/>
                </a:lnTo>
                <a:lnTo>
                  <a:pt x="417" y="97"/>
                </a:lnTo>
                <a:lnTo>
                  <a:pt x="422" y="97"/>
                </a:lnTo>
                <a:lnTo>
                  <a:pt x="422" y="97"/>
                </a:lnTo>
                <a:lnTo>
                  <a:pt x="422" y="97"/>
                </a:lnTo>
                <a:lnTo>
                  <a:pt x="426" y="102"/>
                </a:lnTo>
                <a:lnTo>
                  <a:pt x="426" y="115"/>
                </a:lnTo>
                <a:lnTo>
                  <a:pt x="430" y="115"/>
                </a:lnTo>
                <a:lnTo>
                  <a:pt x="430" y="124"/>
                </a:lnTo>
                <a:lnTo>
                  <a:pt x="435" y="124"/>
                </a:lnTo>
                <a:lnTo>
                  <a:pt x="439" y="128"/>
                </a:lnTo>
                <a:lnTo>
                  <a:pt x="444" y="142"/>
                </a:lnTo>
                <a:lnTo>
                  <a:pt x="448" y="142"/>
                </a:lnTo>
                <a:lnTo>
                  <a:pt x="448" y="146"/>
                </a:lnTo>
                <a:lnTo>
                  <a:pt x="457" y="146"/>
                </a:lnTo>
                <a:lnTo>
                  <a:pt x="453" y="150"/>
                </a:lnTo>
                <a:lnTo>
                  <a:pt x="439" y="155"/>
                </a:lnTo>
                <a:lnTo>
                  <a:pt x="435" y="155"/>
                </a:lnTo>
                <a:lnTo>
                  <a:pt x="435" y="159"/>
                </a:lnTo>
                <a:lnTo>
                  <a:pt x="435" y="164"/>
                </a:lnTo>
                <a:lnTo>
                  <a:pt x="430" y="168"/>
                </a:lnTo>
                <a:lnTo>
                  <a:pt x="426" y="177"/>
                </a:lnTo>
                <a:lnTo>
                  <a:pt x="417" y="177"/>
                </a:lnTo>
                <a:lnTo>
                  <a:pt x="417" y="182"/>
                </a:lnTo>
                <a:lnTo>
                  <a:pt x="413" y="182"/>
                </a:lnTo>
                <a:lnTo>
                  <a:pt x="399" y="182"/>
                </a:lnTo>
                <a:lnTo>
                  <a:pt x="399" y="186"/>
                </a:lnTo>
                <a:lnTo>
                  <a:pt x="399" y="195"/>
                </a:lnTo>
                <a:lnTo>
                  <a:pt x="395" y="208"/>
                </a:lnTo>
                <a:lnTo>
                  <a:pt x="399" y="208"/>
                </a:lnTo>
                <a:lnTo>
                  <a:pt x="404" y="213"/>
                </a:lnTo>
                <a:lnTo>
                  <a:pt x="408" y="217"/>
                </a:lnTo>
                <a:lnTo>
                  <a:pt x="408" y="226"/>
                </a:lnTo>
                <a:lnTo>
                  <a:pt x="413" y="230"/>
                </a:lnTo>
                <a:lnTo>
                  <a:pt x="413" y="239"/>
                </a:lnTo>
                <a:lnTo>
                  <a:pt x="413" y="244"/>
                </a:lnTo>
                <a:lnTo>
                  <a:pt x="422" y="248"/>
                </a:lnTo>
                <a:lnTo>
                  <a:pt x="430" y="248"/>
                </a:lnTo>
                <a:lnTo>
                  <a:pt x="435" y="248"/>
                </a:lnTo>
                <a:lnTo>
                  <a:pt x="444" y="252"/>
                </a:lnTo>
                <a:lnTo>
                  <a:pt x="444" y="252"/>
                </a:lnTo>
                <a:lnTo>
                  <a:pt x="453" y="252"/>
                </a:lnTo>
                <a:lnTo>
                  <a:pt x="453" y="252"/>
                </a:lnTo>
                <a:lnTo>
                  <a:pt x="453" y="252"/>
                </a:lnTo>
                <a:lnTo>
                  <a:pt x="453" y="257"/>
                </a:lnTo>
                <a:lnTo>
                  <a:pt x="453" y="261"/>
                </a:lnTo>
                <a:lnTo>
                  <a:pt x="444" y="261"/>
                </a:lnTo>
                <a:lnTo>
                  <a:pt x="426" y="257"/>
                </a:lnTo>
                <a:lnTo>
                  <a:pt x="426" y="261"/>
                </a:lnTo>
                <a:lnTo>
                  <a:pt x="426" y="261"/>
                </a:lnTo>
                <a:lnTo>
                  <a:pt x="422" y="266"/>
                </a:lnTo>
                <a:lnTo>
                  <a:pt x="417" y="266"/>
                </a:lnTo>
                <a:lnTo>
                  <a:pt x="417" y="261"/>
                </a:lnTo>
                <a:lnTo>
                  <a:pt x="413" y="261"/>
                </a:lnTo>
                <a:lnTo>
                  <a:pt x="404" y="266"/>
                </a:lnTo>
                <a:lnTo>
                  <a:pt x="382" y="270"/>
                </a:lnTo>
                <a:lnTo>
                  <a:pt x="382" y="270"/>
                </a:lnTo>
                <a:lnTo>
                  <a:pt x="359" y="266"/>
                </a:lnTo>
                <a:lnTo>
                  <a:pt x="337" y="261"/>
                </a:lnTo>
                <a:lnTo>
                  <a:pt x="328" y="261"/>
                </a:lnTo>
                <a:lnTo>
                  <a:pt x="328" y="270"/>
                </a:lnTo>
                <a:lnTo>
                  <a:pt x="328" y="270"/>
                </a:lnTo>
                <a:lnTo>
                  <a:pt x="328" y="270"/>
                </a:lnTo>
                <a:lnTo>
                  <a:pt x="324" y="275"/>
                </a:lnTo>
                <a:lnTo>
                  <a:pt x="324" y="288"/>
                </a:lnTo>
                <a:lnTo>
                  <a:pt x="306" y="292"/>
                </a:lnTo>
                <a:lnTo>
                  <a:pt x="302" y="292"/>
                </a:lnTo>
                <a:lnTo>
                  <a:pt x="302" y="301"/>
                </a:lnTo>
                <a:lnTo>
                  <a:pt x="297" y="306"/>
                </a:lnTo>
                <a:lnTo>
                  <a:pt x="302" y="314"/>
                </a:lnTo>
                <a:lnTo>
                  <a:pt x="302" y="314"/>
                </a:lnTo>
                <a:lnTo>
                  <a:pt x="302" y="314"/>
                </a:lnTo>
                <a:lnTo>
                  <a:pt x="297" y="314"/>
                </a:lnTo>
                <a:lnTo>
                  <a:pt x="288" y="323"/>
                </a:lnTo>
                <a:lnTo>
                  <a:pt x="288" y="328"/>
                </a:lnTo>
                <a:lnTo>
                  <a:pt x="284" y="328"/>
                </a:lnTo>
                <a:lnTo>
                  <a:pt x="280" y="328"/>
                </a:lnTo>
                <a:lnTo>
                  <a:pt x="280" y="323"/>
                </a:lnTo>
                <a:lnTo>
                  <a:pt x="275" y="323"/>
                </a:lnTo>
                <a:lnTo>
                  <a:pt x="275" y="328"/>
                </a:lnTo>
                <a:lnTo>
                  <a:pt x="271" y="328"/>
                </a:lnTo>
                <a:lnTo>
                  <a:pt x="262" y="323"/>
                </a:lnTo>
                <a:lnTo>
                  <a:pt x="257" y="323"/>
                </a:lnTo>
                <a:lnTo>
                  <a:pt x="253" y="323"/>
                </a:lnTo>
                <a:lnTo>
                  <a:pt x="248" y="328"/>
                </a:lnTo>
                <a:lnTo>
                  <a:pt x="244" y="328"/>
                </a:lnTo>
                <a:lnTo>
                  <a:pt x="235" y="323"/>
                </a:lnTo>
                <a:lnTo>
                  <a:pt x="231" y="323"/>
                </a:lnTo>
                <a:lnTo>
                  <a:pt x="226" y="328"/>
                </a:lnTo>
                <a:lnTo>
                  <a:pt x="231" y="332"/>
                </a:lnTo>
                <a:lnTo>
                  <a:pt x="231" y="332"/>
                </a:lnTo>
                <a:lnTo>
                  <a:pt x="231" y="337"/>
                </a:lnTo>
                <a:lnTo>
                  <a:pt x="226" y="341"/>
                </a:lnTo>
                <a:lnTo>
                  <a:pt x="217" y="341"/>
                </a:lnTo>
                <a:lnTo>
                  <a:pt x="195" y="332"/>
                </a:lnTo>
                <a:lnTo>
                  <a:pt x="186" y="332"/>
                </a:lnTo>
                <a:lnTo>
                  <a:pt x="186" y="332"/>
                </a:lnTo>
                <a:lnTo>
                  <a:pt x="182" y="332"/>
                </a:lnTo>
                <a:lnTo>
                  <a:pt x="182" y="328"/>
                </a:lnTo>
                <a:lnTo>
                  <a:pt x="173" y="323"/>
                </a:lnTo>
                <a:lnTo>
                  <a:pt x="169" y="319"/>
                </a:lnTo>
                <a:lnTo>
                  <a:pt x="160" y="319"/>
                </a:lnTo>
                <a:lnTo>
                  <a:pt x="155" y="328"/>
                </a:lnTo>
                <a:lnTo>
                  <a:pt x="151" y="328"/>
                </a:lnTo>
                <a:lnTo>
                  <a:pt x="151" y="332"/>
                </a:lnTo>
                <a:lnTo>
                  <a:pt x="151" y="337"/>
                </a:lnTo>
                <a:lnTo>
                  <a:pt x="151" y="337"/>
                </a:lnTo>
                <a:lnTo>
                  <a:pt x="142" y="337"/>
                </a:lnTo>
                <a:lnTo>
                  <a:pt x="133" y="332"/>
                </a:lnTo>
                <a:lnTo>
                  <a:pt x="129" y="328"/>
                </a:lnTo>
                <a:lnTo>
                  <a:pt x="129" y="323"/>
                </a:lnTo>
                <a:lnTo>
                  <a:pt x="124" y="323"/>
                </a:lnTo>
                <a:lnTo>
                  <a:pt x="124" y="314"/>
                </a:lnTo>
                <a:lnTo>
                  <a:pt x="106" y="314"/>
                </a:lnTo>
                <a:lnTo>
                  <a:pt x="98" y="323"/>
                </a:lnTo>
                <a:lnTo>
                  <a:pt x="89" y="319"/>
                </a:lnTo>
                <a:lnTo>
                  <a:pt x="84" y="328"/>
                </a:lnTo>
                <a:lnTo>
                  <a:pt x="80" y="341"/>
                </a:lnTo>
                <a:lnTo>
                  <a:pt x="66" y="341"/>
                </a:lnTo>
                <a:lnTo>
                  <a:pt x="62" y="346"/>
                </a:lnTo>
                <a:lnTo>
                  <a:pt x="58" y="354"/>
                </a:lnTo>
                <a:lnTo>
                  <a:pt x="53" y="354"/>
                </a:lnTo>
                <a:lnTo>
                  <a:pt x="49" y="350"/>
                </a:lnTo>
                <a:lnTo>
                  <a:pt x="44" y="337"/>
                </a:lnTo>
                <a:lnTo>
                  <a:pt x="35" y="332"/>
                </a:lnTo>
                <a:lnTo>
                  <a:pt x="35" y="328"/>
                </a:lnTo>
                <a:lnTo>
                  <a:pt x="31" y="319"/>
                </a:lnTo>
                <a:lnTo>
                  <a:pt x="13" y="306"/>
                </a:lnTo>
                <a:lnTo>
                  <a:pt x="13" y="301"/>
                </a:lnTo>
                <a:lnTo>
                  <a:pt x="4" y="301"/>
                </a:lnTo>
                <a:lnTo>
                  <a:pt x="0" y="301"/>
                </a:lnTo>
                <a:lnTo>
                  <a:pt x="0" y="301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srgbClr val="E7E6E6"/>
              </a:solidFill>
              <a:latin typeface="Calibri" charset="0"/>
            </a:endParaRPr>
          </a:p>
        </p:txBody>
      </p:sp>
      <p:sp>
        <p:nvSpPr>
          <p:cNvPr id="2209" name="Freeform 1154">
            <a:extLst>
              <a:ext uri="{FF2B5EF4-FFF2-40B4-BE49-F238E27FC236}">
                <a16:creationId xmlns:a16="http://schemas.microsoft.com/office/drawing/2014/main" id="{4B818890-C270-4F47-955F-97797A93A69D}"/>
              </a:ext>
            </a:extLst>
          </p:cNvPr>
          <p:cNvSpPr>
            <a:spLocks/>
          </p:cNvSpPr>
          <p:nvPr/>
        </p:nvSpPr>
        <p:spPr bwMode="auto">
          <a:xfrm>
            <a:off x="5954038" y="2066892"/>
            <a:ext cx="493786" cy="316111"/>
          </a:xfrm>
          <a:custGeom>
            <a:avLst/>
            <a:gdLst>
              <a:gd name="T0" fmla="*/ 13 w 457"/>
              <a:gd name="T1" fmla="*/ 279 h 354"/>
              <a:gd name="T2" fmla="*/ 44 w 457"/>
              <a:gd name="T3" fmla="*/ 204 h 354"/>
              <a:gd name="T4" fmla="*/ 53 w 457"/>
              <a:gd name="T5" fmla="*/ 190 h 354"/>
              <a:gd name="T6" fmla="*/ 71 w 457"/>
              <a:gd name="T7" fmla="*/ 155 h 354"/>
              <a:gd name="T8" fmla="*/ 106 w 457"/>
              <a:gd name="T9" fmla="*/ 115 h 354"/>
              <a:gd name="T10" fmla="*/ 120 w 457"/>
              <a:gd name="T11" fmla="*/ 97 h 354"/>
              <a:gd name="T12" fmla="*/ 151 w 457"/>
              <a:gd name="T13" fmla="*/ 40 h 354"/>
              <a:gd name="T14" fmla="*/ 160 w 457"/>
              <a:gd name="T15" fmla="*/ 31 h 354"/>
              <a:gd name="T16" fmla="*/ 173 w 457"/>
              <a:gd name="T17" fmla="*/ 26 h 354"/>
              <a:gd name="T18" fmla="*/ 226 w 457"/>
              <a:gd name="T19" fmla="*/ 31 h 354"/>
              <a:gd name="T20" fmla="*/ 257 w 457"/>
              <a:gd name="T21" fmla="*/ 31 h 354"/>
              <a:gd name="T22" fmla="*/ 275 w 457"/>
              <a:gd name="T23" fmla="*/ 26 h 354"/>
              <a:gd name="T24" fmla="*/ 337 w 457"/>
              <a:gd name="T25" fmla="*/ 9 h 354"/>
              <a:gd name="T26" fmla="*/ 355 w 457"/>
              <a:gd name="T27" fmla="*/ 4 h 354"/>
              <a:gd name="T28" fmla="*/ 404 w 457"/>
              <a:gd name="T29" fmla="*/ 4 h 354"/>
              <a:gd name="T30" fmla="*/ 408 w 457"/>
              <a:gd name="T31" fmla="*/ 22 h 354"/>
              <a:gd name="T32" fmla="*/ 395 w 457"/>
              <a:gd name="T33" fmla="*/ 57 h 354"/>
              <a:gd name="T34" fmla="*/ 413 w 457"/>
              <a:gd name="T35" fmla="*/ 88 h 354"/>
              <a:gd name="T36" fmla="*/ 422 w 457"/>
              <a:gd name="T37" fmla="*/ 97 h 354"/>
              <a:gd name="T38" fmla="*/ 426 w 457"/>
              <a:gd name="T39" fmla="*/ 102 h 354"/>
              <a:gd name="T40" fmla="*/ 430 w 457"/>
              <a:gd name="T41" fmla="*/ 124 h 354"/>
              <a:gd name="T42" fmla="*/ 444 w 457"/>
              <a:gd name="T43" fmla="*/ 142 h 354"/>
              <a:gd name="T44" fmla="*/ 457 w 457"/>
              <a:gd name="T45" fmla="*/ 146 h 354"/>
              <a:gd name="T46" fmla="*/ 435 w 457"/>
              <a:gd name="T47" fmla="*/ 155 h 354"/>
              <a:gd name="T48" fmla="*/ 430 w 457"/>
              <a:gd name="T49" fmla="*/ 168 h 354"/>
              <a:gd name="T50" fmla="*/ 417 w 457"/>
              <a:gd name="T51" fmla="*/ 182 h 354"/>
              <a:gd name="T52" fmla="*/ 399 w 457"/>
              <a:gd name="T53" fmla="*/ 186 h 354"/>
              <a:gd name="T54" fmla="*/ 399 w 457"/>
              <a:gd name="T55" fmla="*/ 208 h 354"/>
              <a:gd name="T56" fmla="*/ 408 w 457"/>
              <a:gd name="T57" fmla="*/ 226 h 354"/>
              <a:gd name="T58" fmla="*/ 413 w 457"/>
              <a:gd name="T59" fmla="*/ 244 h 354"/>
              <a:gd name="T60" fmla="*/ 435 w 457"/>
              <a:gd name="T61" fmla="*/ 248 h 354"/>
              <a:gd name="T62" fmla="*/ 453 w 457"/>
              <a:gd name="T63" fmla="*/ 252 h 354"/>
              <a:gd name="T64" fmla="*/ 453 w 457"/>
              <a:gd name="T65" fmla="*/ 257 h 354"/>
              <a:gd name="T66" fmla="*/ 426 w 457"/>
              <a:gd name="T67" fmla="*/ 257 h 354"/>
              <a:gd name="T68" fmla="*/ 422 w 457"/>
              <a:gd name="T69" fmla="*/ 266 h 354"/>
              <a:gd name="T70" fmla="*/ 413 w 457"/>
              <a:gd name="T71" fmla="*/ 261 h 354"/>
              <a:gd name="T72" fmla="*/ 382 w 457"/>
              <a:gd name="T73" fmla="*/ 270 h 354"/>
              <a:gd name="T74" fmla="*/ 328 w 457"/>
              <a:gd name="T75" fmla="*/ 261 h 354"/>
              <a:gd name="T76" fmla="*/ 328 w 457"/>
              <a:gd name="T77" fmla="*/ 270 h 354"/>
              <a:gd name="T78" fmla="*/ 306 w 457"/>
              <a:gd name="T79" fmla="*/ 292 h 354"/>
              <a:gd name="T80" fmla="*/ 297 w 457"/>
              <a:gd name="T81" fmla="*/ 306 h 354"/>
              <a:gd name="T82" fmla="*/ 302 w 457"/>
              <a:gd name="T83" fmla="*/ 314 h 354"/>
              <a:gd name="T84" fmla="*/ 288 w 457"/>
              <a:gd name="T85" fmla="*/ 328 h 354"/>
              <a:gd name="T86" fmla="*/ 280 w 457"/>
              <a:gd name="T87" fmla="*/ 323 h 354"/>
              <a:gd name="T88" fmla="*/ 271 w 457"/>
              <a:gd name="T89" fmla="*/ 328 h 354"/>
              <a:gd name="T90" fmla="*/ 253 w 457"/>
              <a:gd name="T91" fmla="*/ 323 h 354"/>
              <a:gd name="T92" fmla="*/ 235 w 457"/>
              <a:gd name="T93" fmla="*/ 323 h 354"/>
              <a:gd name="T94" fmla="*/ 231 w 457"/>
              <a:gd name="T95" fmla="*/ 332 h 354"/>
              <a:gd name="T96" fmla="*/ 226 w 457"/>
              <a:gd name="T97" fmla="*/ 341 h 354"/>
              <a:gd name="T98" fmla="*/ 186 w 457"/>
              <a:gd name="T99" fmla="*/ 332 h 354"/>
              <a:gd name="T100" fmla="*/ 182 w 457"/>
              <a:gd name="T101" fmla="*/ 328 h 354"/>
              <a:gd name="T102" fmla="*/ 160 w 457"/>
              <a:gd name="T103" fmla="*/ 319 h 354"/>
              <a:gd name="T104" fmla="*/ 151 w 457"/>
              <a:gd name="T105" fmla="*/ 332 h 354"/>
              <a:gd name="T106" fmla="*/ 142 w 457"/>
              <a:gd name="T107" fmla="*/ 337 h 354"/>
              <a:gd name="T108" fmla="*/ 129 w 457"/>
              <a:gd name="T109" fmla="*/ 323 h 354"/>
              <a:gd name="T110" fmla="*/ 106 w 457"/>
              <a:gd name="T111" fmla="*/ 314 h 354"/>
              <a:gd name="T112" fmla="*/ 84 w 457"/>
              <a:gd name="T113" fmla="*/ 328 h 354"/>
              <a:gd name="T114" fmla="*/ 62 w 457"/>
              <a:gd name="T115" fmla="*/ 346 h 354"/>
              <a:gd name="T116" fmla="*/ 49 w 457"/>
              <a:gd name="T117" fmla="*/ 350 h 354"/>
              <a:gd name="T118" fmla="*/ 35 w 457"/>
              <a:gd name="T119" fmla="*/ 328 h 354"/>
              <a:gd name="T120" fmla="*/ 13 w 457"/>
              <a:gd name="T121" fmla="*/ 301 h 354"/>
              <a:gd name="T122" fmla="*/ 0 w 457"/>
              <a:gd name="T123" fmla="*/ 301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7" h="354">
                <a:moveTo>
                  <a:pt x="0" y="301"/>
                </a:moveTo>
                <a:lnTo>
                  <a:pt x="9" y="288"/>
                </a:lnTo>
                <a:lnTo>
                  <a:pt x="13" y="279"/>
                </a:lnTo>
                <a:lnTo>
                  <a:pt x="18" y="275"/>
                </a:lnTo>
                <a:lnTo>
                  <a:pt x="27" y="248"/>
                </a:lnTo>
                <a:lnTo>
                  <a:pt x="44" y="204"/>
                </a:lnTo>
                <a:lnTo>
                  <a:pt x="53" y="190"/>
                </a:lnTo>
                <a:lnTo>
                  <a:pt x="53" y="190"/>
                </a:lnTo>
                <a:lnTo>
                  <a:pt x="53" y="190"/>
                </a:lnTo>
                <a:lnTo>
                  <a:pt x="53" y="186"/>
                </a:lnTo>
                <a:lnTo>
                  <a:pt x="62" y="164"/>
                </a:lnTo>
                <a:lnTo>
                  <a:pt x="71" y="155"/>
                </a:lnTo>
                <a:lnTo>
                  <a:pt x="89" y="137"/>
                </a:lnTo>
                <a:lnTo>
                  <a:pt x="106" y="115"/>
                </a:lnTo>
                <a:lnTo>
                  <a:pt x="106" y="115"/>
                </a:lnTo>
                <a:lnTo>
                  <a:pt x="106" y="115"/>
                </a:lnTo>
                <a:lnTo>
                  <a:pt x="106" y="115"/>
                </a:lnTo>
                <a:lnTo>
                  <a:pt x="120" y="97"/>
                </a:lnTo>
                <a:lnTo>
                  <a:pt x="142" y="57"/>
                </a:lnTo>
                <a:lnTo>
                  <a:pt x="146" y="49"/>
                </a:lnTo>
                <a:lnTo>
                  <a:pt x="151" y="40"/>
                </a:lnTo>
                <a:lnTo>
                  <a:pt x="151" y="35"/>
                </a:lnTo>
                <a:lnTo>
                  <a:pt x="155" y="35"/>
                </a:lnTo>
                <a:lnTo>
                  <a:pt x="160" y="31"/>
                </a:lnTo>
                <a:lnTo>
                  <a:pt x="164" y="31"/>
                </a:lnTo>
                <a:lnTo>
                  <a:pt x="169" y="26"/>
                </a:lnTo>
                <a:lnTo>
                  <a:pt x="173" y="26"/>
                </a:lnTo>
                <a:lnTo>
                  <a:pt x="182" y="31"/>
                </a:lnTo>
                <a:lnTo>
                  <a:pt x="182" y="31"/>
                </a:lnTo>
                <a:lnTo>
                  <a:pt x="226" y="31"/>
                </a:lnTo>
                <a:lnTo>
                  <a:pt x="235" y="31"/>
                </a:lnTo>
                <a:lnTo>
                  <a:pt x="248" y="31"/>
                </a:lnTo>
                <a:lnTo>
                  <a:pt x="257" y="31"/>
                </a:lnTo>
                <a:lnTo>
                  <a:pt x="266" y="31"/>
                </a:lnTo>
                <a:lnTo>
                  <a:pt x="271" y="26"/>
                </a:lnTo>
                <a:lnTo>
                  <a:pt x="275" y="26"/>
                </a:lnTo>
                <a:lnTo>
                  <a:pt x="297" y="22"/>
                </a:lnTo>
                <a:lnTo>
                  <a:pt x="324" y="13"/>
                </a:lnTo>
                <a:lnTo>
                  <a:pt x="337" y="9"/>
                </a:lnTo>
                <a:lnTo>
                  <a:pt x="351" y="0"/>
                </a:lnTo>
                <a:lnTo>
                  <a:pt x="351" y="0"/>
                </a:lnTo>
                <a:lnTo>
                  <a:pt x="355" y="4"/>
                </a:lnTo>
                <a:lnTo>
                  <a:pt x="368" y="4"/>
                </a:lnTo>
                <a:lnTo>
                  <a:pt x="399" y="4"/>
                </a:lnTo>
                <a:lnTo>
                  <a:pt x="404" y="4"/>
                </a:lnTo>
                <a:lnTo>
                  <a:pt x="408" y="9"/>
                </a:lnTo>
                <a:lnTo>
                  <a:pt x="408" y="17"/>
                </a:lnTo>
                <a:lnTo>
                  <a:pt x="408" y="22"/>
                </a:lnTo>
                <a:lnTo>
                  <a:pt x="404" y="31"/>
                </a:lnTo>
                <a:lnTo>
                  <a:pt x="399" y="57"/>
                </a:lnTo>
                <a:lnTo>
                  <a:pt x="395" y="57"/>
                </a:lnTo>
                <a:lnTo>
                  <a:pt x="395" y="66"/>
                </a:lnTo>
                <a:lnTo>
                  <a:pt x="404" y="84"/>
                </a:lnTo>
                <a:lnTo>
                  <a:pt x="413" y="88"/>
                </a:lnTo>
                <a:lnTo>
                  <a:pt x="413" y="88"/>
                </a:lnTo>
                <a:lnTo>
                  <a:pt x="417" y="97"/>
                </a:lnTo>
                <a:lnTo>
                  <a:pt x="422" y="97"/>
                </a:lnTo>
                <a:lnTo>
                  <a:pt x="422" y="97"/>
                </a:lnTo>
                <a:lnTo>
                  <a:pt x="422" y="97"/>
                </a:lnTo>
                <a:lnTo>
                  <a:pt x="426" y="102"/>
                </a:lnTo>
                <a:lnTo>
                  <a:pt x="426" y="115"/>
                </a:lnTo>
                <a:lnTo>
                  <a:pt x="430" y="115"/>
                </a:lnTo>
                <a:lnTo>
                  <a:pt x="430" y="124"/>
                </a:lnTo>
                <a:lnTo>
                  <a:pt x="435" y="124"/>
                </a:lnTo>
                <a:lnTo>
                  <a:pt x="439" y="128"/>
                </a:lnTo>
                <a:lnTo>
                  <a:pt x="444" y="142"/>
                </a:lnTo>
                <a:lnTo>
                  <a:pt x="448" y="142"/>
                </a:lnTo>
                <a:lnTo>
                  <a:pt x="448" y="146"/>
                </a:lnTo>
                <a:lnTo>
                  <a:pt x="457" y="146"/>
                </a:lnTo>
                <a:lnTo>
                  <a:pt x="453" y="150"/>
                </a:lnTo>
                <a:lnTo>
                  <a:pt x="439" y="155"/>
                </a:lnTo>
                <a:lnTo>
                  <a:pt x="435" y="155"/>
                </a:lnTo>
                <a:lnTo>
                  <a:pt x="435" y="159"/>
                </a:lnTo>
                <a:lnTo>
                  <a:pt x="435" y="164"/>
                </a:lnTo>
                <a:lnTo>
                  <a:pt x="430" y="168"/>
                </a:lnTo>
                <a:lnTo>
                  <a:pt x="426" y="177"/>
                </a:lnTo>
                <a:lnTo>
                  <a:pt x="417" y="177"/>
                </a:lnTo>
                <a:lnTo>
                  <a:pt x="417" y="182"/>
                </a:lnTo>
                <a:lnTo>
                  <a:pt x="413" y="182"/>
                </a:lnTo>
                <a:lnTo>
                  <a:pt x="399" y="182"/>
                </a:lnTo>
                <a:lnTo>
                  <a:pt x="399" y="186"/>
                </a:lnTo>
                <a:lnTo>
                  <a:pt x="399" y="195"/>
                </a:lnTo>
                <a:lnTo>
                  <a:pt x="395" y="208"/>
                </a:lnTo>
                <a:lnTo>
                  <a:pt x="399" y="208"/>
                </a:lnTo>
                <a:lnTo>
                  <a:pt x="404" y="213"/>
                </a:lnTo>
                <a:lnTo>
                  <a:pt x="408" y="217"/>
                </a:lnTo>
                <a:lnTo>
                  <a:pt x="408" y="226"/>
                </a:lnTo>
                <a:lnTo>
                  <a:pt x="413" y="230"/>
                </a:lnTo>
                <a:lnTo>
                  <a:pt x="413" y="239"/>
                </a:lnTo>
                <a:lnTo>
                  <a:pt x="413" y="244"/>
                </a:lnTo>
                <a:lnTo>
                  <a:pt x="422" y="248"/>
                </a:lnTo>
                <a:lnTo>
                  <a:pt x="430" y="248"/>
                </a:lnTo>
                <a:lnTo>
                  <a:pt x="435" y="248"/>
                </a:lnTo>
                <a:lnTo>
                  <a:pt x="444" y="252"/>
                </a:lnTo>
                <a:lnTo>
                  <a:pt x="444" y="252"/>
                </a:lnTo>
                <a:lnTo>
                  <a:pt x="453" y="252"/>
                </a:lnTo>
                <a:lnTo>
                  <a:pt x="453" y="252"/>
                </a:lnTo>
                <a:lnTo>
                  <a:pt x="453" y="252"/>
                </a:lnTo>
                <a:lnTo>
                  <a:pt x="453" y="257"/>
                </a:lnTo>
                <a:lnTo>
                  <a:pt x="453" y="261"/>
                </a:lnTo>
                <a:lnTo>
                  <a:pt x="444" y="261"/>
                </a:lnTo>
                <a:lnTo>
                  <a:pt x="426" y="257"/>
                </a:lnTo>
                <a:lnTo>
                  <a:pt x="426" y="261"/>
                </a:lnTo>
                <a:lnTo>
                  <a:pt x="426" y="261"/>
                </a:lnTo>
                <a:lnTo>
                  <a:pt x="422" y="266"/>
                </a:lnTo>
                <a:lnTo>
                  <a:pt x="417" y="266"/>
                </a:lnTo>
                <a:lnTo>
                  <a:pt x="417" y="261"/>
                </a:lnTo>
                <a:lnTo>
                  <a:pt x="413" y="261"/>
                </a:lnTo>
                <a:lnTo>
                  <a:pt x="404" y="266"/>
                </a:lnTo>
                <a:lnTo>
                  <a:pt x="382" y="270"/>
                </a:lnTo>
                <a:lnTo>
                  <a:pt x="382" y="270"/>
                </a:lnTo>
                <a:lnTo>
                  <a:pt x="359" y="266"/>
                </a:lnTo>
                <a:lnTo>
                  <a:pt x="337" y="261"/>
                </a:lnTo>
                <a:lnTo>
                  <a:pt x="328" y="261"/>
                </a:lnTo>
                <a:lnTo>
                  <a:pt x="328" y="270"/>
                </a:lnTo>
                <a:lnTo>
                  <a:pt x="328" y="270"/>
                </a:lnTo>
                <a:lnTo>
                  <a:pt x="328" y="270"/>
                </a:lnTo>
                <a:lnTo>
                  <a:pt x="324" y="275"/>
                </a:lnTo>
                <a:lnTo>
                  <a:pt x="324" y="288"/>
                </a:lnTo>
                <a:lnTo>
                  <a:pt x="306" y="292"/>
                </a:lnTo>
                <a:lnTo>
                  <a:pt x="302" y="292"/>
                </a:lnTo>
                <a:lnTo>
                  <a:pt x="302" y="301"/>
                </a:lnTo>
                <a:lnTo>
                  <a:pt x="297" y="306"/>
                </a:lnTo>
                <a:lnTo>
                  <a:pt x="302" y="314"/>
                </a:lnTo>
                <a:lnTo>
                  <a:pt x="302" y="314"/>
                </a:lnTo>
                <a:lnTo>
                  <a:pt x="302" y="314"/>
                </a:lnTo>
                <a:lnTo>
                  <a:pt x="297" y="314"/>
                </a:lnTo>
                <a:lnTo>
                  <a:pt x="288" y="323"/>
                </a:lnTo>
                <a:lnTo>
                  <a:pt x="288" y="328"/>
                </a:lnTo>
                <a:lnTo>
                  <a:pt x="284" y="328"/>
                </a:lnTo>
                <a:lnTo>
                  <a:pt x="280" y="328"/>
                </a:lnTo>
                <a:lnTo>
                  <a:pt x="280" y="323"/>
                </a:lnTo>
                <a:lnTo>
                  <a:pt x="275" y="323"/>
                </a:lnTo>
                <a:lnTo>
                  <a:pt x="275" y="328"/>
                </a:lnTo>
                <a:lnTo>
                  <a:pt x="271" y="328"/>
                </a:lnTo>
                <a:lnTo>
                  <a:pt x="262" y="323"/>
                </a:lnTo>
                <a:lnTo>
                  <a:pt x="257" y="323"/>
                </a:lnTo>
                <a:lnTo>
                  <a:pt x="253" y="323"/>
                </a:lnTo>
                <a:lnTo>
                  <a:pt x="248" y="328"/>
                </a:lnTo>
                <a:lnTo>
                  <a:pt x="244" y="328"/>
                </a:lnTo>
                <a:lnTo>
                  <a:pt x="235" y="323"/>
                </a:lnTo>
                <a:lnTo>
                  <a:pt x="231" y="323"/>
                </a:lnTo>
                <a:lnTo>
                  <a:pt x="226" y="328"/>
                </a:lnTo>
                <a:lnTo>
                  <a:pt x="231" y="332"/>
                </a:lnTo>
                <a:lnTo>
                  <a:pt x="231" y="332"/>
                </a:lnTo>
                <a:lnTo>
                  <a:pt x="231" y="337"/>
                </a:lnTo>
                <a:lnTo>
                  <a:pt x="226" y="341"/>
                </a:lnTo>
                <a:lnTo>
                  <a:pt x="217" y="341"/>
                </a:lnTo>
                <a:lnTo>
                  <a:pt x="195" y="332"/>
                </a:lnTo>
                <a:lnTo>
                  <a:pt x="186" y="332"/>
                </a:lnTo>
                <a:lnTo>
                  <a:pt x="186" y="332"/>
                </a:lnTo>
                <a:lnTo>
                  <a:pt x="182" y="332"/>
                </a:lnTo>
                <a:lnTo>
                  <a:pt x="182" y="328"/>
                </a:lnTo>
                <a:lnTo>
                  <a:pt x="173" y="323"/>
                </a:lnTo>
                <a:lnTo>
                  <a:pt x="169" y="319"/>
                </a:lnTo>
                <a:lnTo>
                  <a:pt x="160" y="319"/>
                </a:lnTo>
                <a:lnTo>
                  <a:pt x="155" y="328"/>
                </a:lnTo>
                <a:lnTo>
                  <a:pt x="151" y="328"/>
                </a:lnTo>
                <a:lnTo>
                  <a:pt x="151" y="332"/>
                </a:lnTo>
                <a:lnTo>
                  <a:pt x="151" y="337"/>
                </a:lnTo>
                <a:lnTo>
                  <a:pt x="151" y="337"/>
                </a:lnTo>
                <a:lnTo>
                  <a:pt x="142" y="337"/>
                </a:lnTo>
                <a:lnTo>
                  <a:pt x="133" y="332"/>
                </a:lnTo>
                <a:lnTo>
                  <a:pt x="129" y="328"/>
                </a:lnTo>
                <a:lnTo>
                  <a:pt x="129" y="323"/>
                </a:lnTo>
                <a:lnTo>
                  <a:pt x="124" y="323"/>
                </a:lnTo>
                <a:lnTo>
                  <a:pt x="124" y="314"/>
                </a:lnTo>
                <a:lnTo>
                  <a:pt x="106" y="314"/>
                </a:lnTo>
                <a:lnTo>
                  <a:pt x="98" y="323"/>
                </a:lnTo>
                <a:lnTo>
                  <a:pt x="89" y="319"/>
                </a:lnTo>
                <a:lnTo>
                  <a:pt x="84" y="328"/>
                </a:lnTo>
                <a:lnTo>
                  <a:pt x="80" y="341"/>
                </a:lnTo>
                <a:lnTo>
                  <a:pt x="66" y="341"/>
                </a:lnTo>
                <a:lnTo>
                  <a:pt x="62" y="346"/>
                </a:lnTo>
                <a:lnTo>
                  <a:pt x="58" y="354"/>
                </a:lnTo>
                <a:lnTo>
                  <a:pt x="53" y="354"/>
                </a:lnTo>
                <a:lnTo>
                  <a:pt x="49" y="350"/>
                </a:lnTo>
                <a:lnTo>
                  <a:pt x="44" y="337"/>
                </a:lnTo>
                <a:lnTo>
                  <a:pt x="35" y="332"/>
                </a:lnTo>
                <a:lnTo>
                  <a:pt x="35" y="328"/>
                </a:lnTo>
                <a:lnTo>
                  <a:pt x="31" y="319"/>
                </a:lnTo>
                <a:lnTo>
                  <a:pt x="13" y="306"/>
                </a:lnTo>
                <a:lnTo>
                  <a:pt x="13" y="301"/>
                </a:lnTo>
                <a:lnTo>
                  <a:pt x="4" y="301"/>
                </a:lnTo>
                <a:lnTo>
                  <a:pt x="0" y="301"/>
                </a:lnTo>
                <a:lnTo>
                  <a:pt x="0" y="30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0" name="Freeform 1155">
            <a:extLst>
              <a:ext uri="{FF2B5EF4-FFF2-40B4-BE49-F238E27FC236}">
                <a16:creationId xmlns:a16="http://schemas.microsoft.com/office/drawing/2014/main" id="{FA502F26-DC70-420B-ADD3-4611FFCDBD70}"/>
              </a:ext>
            </a:extLst>
          </p:cNvPr>
          <p:cNvSpPr>
            <a:spLocks/>
          </p:cNvSpPr>
          <p:nvPr/>
        </p:nvSpPr>
        <p:spPr bwMode="auto">
          <a:xfrm>
            <a:off x="6032607" y="2458906"/>
            <a:ext cx="352723" cy="241102"/>
          </a:xfrm>
          <a:custGeom>
            <a:avLst/>
            <a:gdLst>
              <a:gd name="T0" fmla="*/ 4 w 395"/>
              <a:gd name="T1" fmla="*/ 115 h 270"/>
              <a:gd name="T2" fmla="*/ 22 w 395"/>
              <a:gd name="T3" fmla="*/ 124 h 270"/>
              <a:gd name="T4" fmla="*/ 53 w 395"/>
              <a:gd name="T5" fmla="*/ 110 h 270"/>
              <a:gd name="T6" fmla="*/ 89 w 395"/>
              <a:gd name="T7" fmla="*/ 110 h 270"/>
              <a:gd name="T8" fmla="*/ 102 w 395"/>
              <a:gd name="T9" fmla="*/ 88 h 270"/>
              <a:gd name="T10" fmla="*/ 97 w 395"/>
              <a:gd name="T11" fmla="*/ 71 h 270"/>
              <a:gd name="T12" fmla="*/ 80 w 395"/>
              <a:gd name="T13" fmla="*/ 62 h 270"/>
              <a:gd name="T14" fmla="*/ 71 w 395"/>
              <a:gd name="T15" fmla="*/ 40 h 270"/>
              <a:gd name="T16" fmla="*/ 53 w 395"/>
              <a:gd name="T17" fmla="*/ 26 h 270"/>
              <a:gd name="T18" fmla="*/ 53 w 395"/>
              <a:gd name="T19" fmla="*/ 13 h 270"/>
              <a:gd name="T20" fmla="*/ 84 w 395"/>
              <a:gd name="T21" fmla="*/ 4 h 270"/>
              <a:gd name="T22" fmla="*/ 89 w 395"/>
              <a:gd name="T23" fmla="*/ 4 h 270"/>
              <a:gd name="T24" fmla="*/ 106 w 395"/>
              <a:gd name="T25" fmla="*/ 8 h 270"/>
              <a:gd name="T26" fmla="*/ 115 w 395"/>
              <a:gd name="T27" fmla="*/ 22 h 270"/>
              <a:gd name="T28" fmla="*/ 137 w 395"/>
              <a:gd name="T29" fmla="*/ 31 h 270"/>
              <a:gd name="T30" fmla="*/ 142 w 395"/>
              <a:gd name="T31" fmla="*/ 40 h 270"/>
              <a:gd name="T32" fmla="*/ 160 w 395"/>
              <a:gd name="T33" fmla="*/ 44 h 270"/>
              <a:gd name="T34" fmla="*/ 177 w 395"/>
              <a:gd name="T35" fmla="*/ 57 h 270"/>
              <a:gd name="T36" fmla="*/ 191 w 395"/>
              <a:gd name="T37" fmla="*/ 79 h 270"/>
              <a:gd name="T38" fmla="*/ 204 w 395"/>
              <a:gd name="T39" fmla="*/ 88 h 270"/>
              <a:gd name="T40" fmla="*/ 213 w 395"/>
              <a:gd name="T41" fmla="*/ 88 h 270"/>
              <a:gd name="T42" fmla="*/ 244 w 395"/>
              <a:gd name="T43" fmla="*/ 115 h 270"/>
              <a:gd name="T44" fmla="*/ 248 w 395"/>
              <a:gd name="T45" fmla="*/ 128 h 270"/>
              <a:gd name="T46" fmla="*/ 271 w 395"/>
              <a:gd name="T47" fmla="*/ 133 h 270"/>
              <a:gd name="T48" fmla="*/ 311 w 395"/>
              <a:gd name="T49" fmla="*/ 141 h 270"/>
              <a:gd name="T50" fmla="*/ 324 w 395"/>
              <a:gd name="T51" fmla="*/ 137 h 270"/>
              <a:gd name="T52" fmla="*/ 350 w 395"/>
              <a:gd name="T53" fmla="*/ 137 h 270"/>
              <a:gd name="T54" fmla="*/ 377 w 395"/>
              <a:gd name="T55" fmla="*/ 146 h 270"/>
              <a:gd name="T56" fmla="*/ 382 w 395"/>
              <a:gd name="T57" fmla="*/ 168 h 270"/>
              <a:gd name="T58" fmla="*/ 395 w 395"/>
              <a:gd name="T59" fmla="*/ 155 h 270"/>
              <a:gd name="T60" fmla="*/ 390 w 395"/>
              <a:gd name="T61" fmla="*/ 190 h 270"/>
              <a:gd name="T62" fmla="*/ 386 w 395"/>
              <a:gd name="T63" fmla="*/ 195 h 270"/>
              <a:gd name="T64" fmla="*/ 373 w 395"/>
              <a:gd name="T65" fmla="*/ 248 h 270"/>
              <a:gd name="T66" fmla="*/ 350 w 395"/>
              <a:gd name="T67" fmla="*/ 266 h 270"/>
              <a:gd name="T68" fmla="*/ 324 w 395"/>
              <a:gd name="T69" fmla="*/ 270 h 270"/>
              <a:gd name="T70" fmla="*/ 271 w 395"/>
              <a:gd name="T71" fmla="*/ 252 h 270"/>
              <a:gd name="T72" fmla="*/ 244 w 395"/>
              <a:gd name="T73" fmla="*/ 226 h 270"/>
              <a:gd name="T74" fmla="*/ 208 w 395"/>
              <a:gd name="T75" fmla="*/ 195 h 270"/>
              <a:gd name="T76" fmla="*/ 182 w 395"/>
              <a:gd name="T77" fmla="*/ 181 h 270"/>
              <a:gd name="T78" fmla="*/ 182 w 395"/>
              <a:gd name="T79" fmla="*/ 173 h 270"/>
              <a:gd name="T80" fmla="*/ 173 w 395"/>
              <a:gd name="T81" fmla="*/ 164 h 270"/>
              <a:gd name="T82" fmla="*/ 133 w 395"/>
              <a:gd name="T83" fmla="*/ 177 h 270"/>
              <a:gd name="T84" fmla="*/ 97 w 395"/>
              <a:gd name="T85" fmla="*/ 190 h 270"/>
              <a:gd name="T86" fmla="*/ 75 w 395"/>
              <a:gd name="T87" fmla="*/ 181 h 270"/>
              <a:gd name="T88" fmla="*/ 58 w 395"/>
              <a:gd name="T89" fmla="*/ 159 h 270"/>
              <a:gd name="T90" fmla="*/ 22 w 395"/>
              <a:gd name="T91" fmla="*/ 141 h 270"/>
              <a:gd name="T92" fmla="*/ 13 w 395"/>
              <a:gd name="T93" fmla="*/ 137 h 270"/>
              <a:gd name="T94" fmla="*/ 4 w 395"/>
              <a:gd name="T95" fmla="*/ 12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5" h="270">
                <a:moveTo>
                  <a:pt x="0" y="115"/>
                </a:moveTo>
                <a:lnTo>
                  <a:pt x="0" y="115"/>
                </a:lnTo>
                <a:lnTo>
                  <a:pt x="4" y="115"/>
                </a:lnTo>
                <a:lnTo>
                  <a:pt x="18" y="115"/>
                </a:lnTo>
                <a:lnTo>
                  <a:pt x="22" y="124"/>
                </a:lnTo>
                <a:lnTo>
                  <a:pt x="22" y="124"/>
                </a:lnTo>
                <a:lnTo>
                  <a:pt x="26" y="119"/>
                </a:lnTo>
                <a:lnTo>
                  <a:pt x="35" y="110"/>
                </a:lnTo>
                <a:lnTo>
                  <a:pt x="53" y="110"/>
                </a:lnTo>
                <a:lnTo>
                  <a:pt x="53" y="106"/>
                </a:lnTo>
                <a:lnTo>
                  <a:pt x="53" y="102"/>
                </a:lnTo>
                <a:lnTo>
                  <a:pt x="89" y="110"/>
                </a:lnTo>
                <a:lnTo>
                  <a:pt x="93" y="106"/>
                </a:lnTo>
                <a:lnTo>
                  <a:pt x="102" y="93"/>
                </a:lnTo>
                <a:lnTo>
                  <a:pt x="102" y="88"/>
                </a:lnTo>
                <a:lnTo>
                  <a:pt x="97" y="84"/>
                </a:lnTo>
                <a:lnTo>
                  <a:pt x="97" y="79"/>
                </a:lnTo>
                <a:lnTo>
                  <a:pt x="97" y="71"/>
                </a:lnTo>
                <a:lnTo>
                  <a:pt x="93" y="66"/>
                </a:lnTo>
                <a:lnTo>
                  <a:pt x="89" y="62"/>
                </a:lnTo>
                <a:lnTo>
                  <a:pt x="80" y="62"/>
                </a:lnTo>
                <a:lnTo>
                  <a:pt x="75" y="53"/>
                </a:lnTo>
                <a:lnTo>
                  <a:pt x="71" y="40"/>
                </a:lnTo>
                <a:lnTo>
                  <a:pt x="71" y="40"/>
                </a:lnTo>
                <a:lnTo>
                  <a:pt x="71" y="35"/>
                </a:lnTo>
                <a:lnTo>
                  <a:pt x="66" y="31"/>
                </a:lnTo>
                <a:lnTo>
                  <a:pt x="53" y="26"/>
                </a:lnTo>
                <a:lnTo>
                  <a:pt x="58" y="22"/>
                </a:lnTo>
                <a:lnTo>
                  <a:pt x="53" y="17"/>
                </a:lnTo>
                <a:lnTo>
                  <a:pt x="53" y="13"/>
                </a:lnTo>
                <a:lnTo>
                  <a:pt x="62" y="13"/>
                </a:lnTo>
                <a:lnTo>
                  <a:pt x="84" y="8"/>
                </a:lnTo>
                <a:lnTo>
                  <a:pt x="84" y="4"/>
                </a:lnTo>
                <a:lnTo>
                  <a:pt x="84" y="0"/>
                </a:lnTo>
                <a:lnTo>
                  <a:pt x="89" y="0"/>
                </a:lnTo>
                <a:lnTo>
                  <a:pt x="89" y="4"/>
                </a:lnTo>
                <a:lnTo>
                  <a:pt x="97" y="4"/>
                </a:lnTo>
                <a:lnTo>
                  <a:pt x="111" y="4"/>
                </a:lnTo>
                <a:lnTo>
                  <a:pt x="106" y="8"/>
                </a:lnTo>
                <a:lnTo>
                  <a:pt x="111" y="13"/>
                </a:lnTo>
                <a:lnTo>
                  <a:pt x="115" y="22"/>
                </a:lnTo>
                <a:lnTo>
                  <a:pt x="115" y="22"/>
                </a:lnTo>
                <a:lnTo>
                  <a:pt x="120" y="17"/>
                </a:lnTo>
                <a:lnTo>
                  <a:pt x="120" y="17"/>
                </a:lnTo>
                <a:lnTo>
                  <a:pt x="137" y="31"/>
                </a:lnTo>
                <a:lnTo>
                  <a:pt x="142" y="35"/>
                </a:lnTo>
                <a:lnTo>
                  <a:pt x="142" y="35"/>
                </a:lnTo>
                <a:lnTo>
                  <a:pt x="142" y="40"/>
                </a:lnTo>
                <a:lnTo>
                  <a:pt x="142" y="44"/>
                </a:lnTo>
                <a:lnTo>
                  <a:pt x="155" y="40"/>
                </a:lnTo>
                <a:lnTo>
                  <a:pt x="160" y="44"/>
                </a:lnTo>
                <a:lnTo>
                  <a:pt x="168" y="48"/>
                </a:lnTo>
                <a:lnTo>
                  <a:pt x="168" y="53"/>
                </a:lnTo>
                <a:lnTo>
                  <a:pt x="177" y="57"/>
                </a:lnTo>
                <a:lnTo>
                  <a:pt x="182" y="66"/>
                </a:lnTo>
                <a:lnTo>
                  <a:pt x="186" y="75"/>
                </a:lnTo>
                <a:lnTo>
                  <a:pt x="191" y="79"/>
                </a:lnTo>
                <a:lnTo>
                  <a:pt x="200" y="93"/>
                </a:lnTo>
                <a:lnTo>
                  <a:pt x="200" y="88"/>
                </a:lnTo>
                <a:lnTo>
                  <a:pt x="204" y="88"/>
                </a:lnTo>
                <a:lnTo>
                  <a:pt x="204" y="88"/>
                </a:lnTo>
                <a:lnTo>
                  <a:pt x="208" y="88"/>
                </a:lnTo>
                <a:lnTo>
                  <a:pt x="213" y="88"/>
                </a:lnTo>
                <a:lnTo>
                  <a:pt x="217" y="93"/>
                </a:lnTo>
                <a:lnTo>
                  <a:pt x="222" y="102"/>
                </a:lnTo>
                <a:lnTo>
                  <a:pt x="244" y="115"/>
                </a:lnTo>
                <a:lnTo>
                  <a:pt x="244" y="119"/>
                </a:lnTo>
                <a:lnTo>
                  <a:pt x="244" y="124"/>
                </a:lnTo>
                <a:lnTo>
                  <a:pt x="248" y="128"/>
                </a:lnTo>
                <a:lnTo>
                  <a:pt x="253" y="128"/>
                </a:lnTo>
                <a:lnTo>
                  <a:pt x="262" y="128"/>
                </a:lnTo>
                <a:lnTo>
                  <a:pt x="271" y="133"/>
                </a:lnTo>
                <a:lnTo>
                  <a:pt x="275" y="133"/>
                </a:lnTo>
                <a:lnTo>
                  <a:pt x="279" y="133"/>
                </a:lnTo>
                <a:lnTo>
                  <a:pt x="311" y="141"/>
                </a:lnTo>
                <a:lnTo>
                  <a:pt x="315" y="137"/>
                </a:lnTo>
                <a:lnTo>
                  <a:pt x="319" y="137"/>
                </a:lnTo>
                <a:lnTo>
                  <a:pt x="324" y="137"/>
                </a:lnTo>
                <a:lnTo>
                  <a:pt x="337" y="137"/>
                </a:lnTo>
                <a:lnTo>
                  <a:pt x="337" y="137"/>
                </a:lnTo>
                <a:lnTo>
                  <a:pt x="350" y="137"/>
                </a:lnTo>
                <a:lnTo>
                  <a:pt x="368" y="141"/>
                </a:lnTo>
                <a:lnTo>
                  <a:pt x="373" y="141"/>
                </a:lnTo>
                <a:lnTo>
                  <a:pt x="377" y="146"/>
                </a:lnTo>
                <a:lnTo>
                  <a:pt x="382" y="146"/>
                </a:lnTo>
                <a:lnTo>
                  <a:pt x="382" y="155"/>
                </a:lnTo>
                <a:lnTo>
                  <a:pt x="382" y="168"/>
                </a:lnTo>
                <a:lnTo>
                  <a:pt x="382" y="168"/>
                </a:lnTo>
                <a:lnTo>
                  <a:pt x="390" y="168"/>
                </a:lnTo>
                <a:lnTo>
                  <a:pt x="395" y="155"/>
                </a:lnTo>
                <a:lnTo>
                  <a:pt x="395" y="155"/>
                </a:lnTo>
                <a:lnTo>
                  <a:pt x="395" y="164"/>
                </a:lnTo>
                <a:lnTo>
                  <a:pt x="390" y="190"/>
                </a:lnTo>
                <a:lnTo>
                  <a:pt x="390" y="190"/>
                </a:lnTo>
                <a:lnTo>
                  <a:pt x="390" y="195"/>
                </a:lnTo>
                <a:lnTo>
                  <a:pt x="386" y="195"/>
                </a:lnTo>
                <a:lnTo>
                  <a:pt x="386" y="208"/>
                </a:lnTo>
                <a:lnTo>
                  <a:pt x="377" y="226"/>
                </a:lnTo>
                <a:lnTo>
                  <a:pt x="373" y="248"/>
                </a:lnTo>
                <a:lnTo>
                  <a:pt x="364" y="270"/>
                </a:lnTo>
                <a:lnTo>
                  <a:pt x="359" y="270"/>
                </a:lnTo>
                <a:lnTo>
                  <a:pt x="350" y="266"/>
                </a:lnTo>
                <a:lnTo>
                  <a:pt x="342" y="266"/>
                </a:lnTo>
                <a:lnTo>
                  <a:pt x="337" y="266"/>
                </a:lnTo>
                <a:lnTo>
                  <a:pt x="324" y="270"/>
                </a:lnTo>
                <a:lnTo>
                  <a:pt x="297" y="270"/>
                </a:lnTo>
                <a:lnTo>
                  <a:pt x="284" y="266"/>
                </a:lnTo>
                <a:lnTo>
                  <a:pt x="271" y="252"/>
                </a:lnTo>
                <a:lnTo>
                  <a:pt x="253" y="235"/>
                </a:lnTo>
                <a:lnTo>
                  <a:pt x="248" y="230"/>
                </a:lnTo>
                <a:lnTo>
                  <a:pt x="244" y="226"/>
                </a:lnTo>
                <a:lnTo>
                  <a:pt x="231" y="217"/>
                </a:lnTo>
                <a:lnTo>
                  <a:pt x="231" y="212"/>
                </a:lnTo>
                <a:lnTo>
                  <a:pt x="208" y="195"/>
                </a:lnTo>
                <a:lnTo>
                  <a:pt x="195" y="190"/>
                </a:lnTo>
                <a:lnTo>
                  <a:pt x="186" y="181"/>
                </a:lnTo>
                <a:lnTo>
                  <a:pt x="182" y="181"/>
                </a:lnTo>
                <a:lnTo>
                  <a:pt x="182" y="181"/>
                </a:lnTo>
                <a:lnTo>
                  <a:pt x="182" y="173"/>
                </a:lnTo>
                <a:lnTo>
                  <a:pt x="182" y="173"/>
                </a:lnTo>
                <a:lnTo>
                  <a:pt x="182" y="173"/>
                </a:lnTo>
                <a:lnTo>
                  <a:pt x="182" y="173"/>
                </a:lnTo>
                <a:lnTo>
                  <a:pt x="173" y="164"/>
                </a:lnTo>
                <a:lnTo>
                  <a:pt x="164" y="159"/>
                </a:lnTo>
                <a:lnTo>
                  <a:pt x="155" y="159"/>
                </a:lnTo>
                <a:lnTo>
                  <a:pt x="133" y="177"/>
                </a:lnTo>
                <a:lnTo>
                  <a:pt x="124" y="199"/>
                </a:lnTo>
                <a:lnTo>
                  <a:pt x="115" y="199"/>
                </a:lnTo>
                <a:lnTo>
                  <a:pt x="97" y="190"/>
                </a:lnTo>
                <a:lnTo>
                  <a:pt x="89" y="186"/>
                </a:lnTo>
                <a:lnTo>
                  <a:pt x="80" y="181"/>
                </a:lnTo>
                <a:lnTo>
                  <a:pt x="75" y="181"/>
                </a:lnTo>
                <a:lnTo>
                  <a:pt x="75" y="177"/>
                </a:lnTo>
                <a:lnTo>
                  <a:pt x="62" y="164"/>
                </a:lnTo>
                <a:lnTo>
                  <a:pt x="58" y="159"/>
                </a:lnTo>
                <a:lnTo>
                  <a:pt x="53" y="159"/>
                </a:lnTo>
                <a:lnTo>
                  <a:pt x="44" y="155"/>
                </a:lnTo>
                <a:lnTo>
                  <a:pt x="22" y="141"/>
                </a:lnTo>
                <a:lnTo>
                  <a:pt x="18" y="141"/>
                </a:lnTo>
                <a:lnTo>
                  <a:pt x="18" y="141"/>
                </a:lnTo>
                <a:lnTo>
                  <a:pt x="13" y="137"/>
                </a:lnTo>
                <a:lnTo>
                  <a:pt x="4" y="133"/>
                </a:lnTo>
                <a:lnTo>
                  <a:pt x="4" y="128"/>
                </a:lnTo>
                <a:lnTo>
                  <a:pt x="4" y="124"/>
                </a:lnTo>
                <a:lnTo>
                  <a:pt x="0" y="119"/>
                </a:lnTo>
                <a:lnTo>
                  <a:pt x="0" y="115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1" name="Freeform 1156">
            <a:extLst>
              <a:ext uri="{FF2B5EF4-FFF2-40B4-BE49-F238E27FC236}">
                <a16:creationId xmlns:a16="http://schemas.microsoft.com/office/drawing/2014/main" id="{745C6358-B22D-4DD4-A526-30CD2AC1754A}"/>
              </a:ext>
            </a:extLst>
          </p:cNvPr>
          <p:cNvSpPr>
            <a:spLocks/>
          </p:cNvSpPr>
          <p:nvPr/>
        </p:nvSpPr>
        <p:spPr bwMode="auto">
          <a:xfrm>
            <a:off x="6032607" y="2458906"/>
            <a:ext cx="352723" cy="241102"/>
          </a:xfrm>
          <a:custGeom>
            <a:avLst/>
            <a:gdLst>
              <a:gd name="T0" fmla="*/ 4 w 395"/>
              <a:gd name="T1" fmla="*/ 115 h 270"/>
              <a:gd name="T2" fmla="*/ 22 w 395"/>
              <a:gd name="T3" fmla="*/ 124 h 270"/>
              <a:gd name="T4" fmla="*/ 53 w 395"/>
              <a:gd name="T5" fmla="*/ 110 h 270"/>
              <a:gd name="T6" fmla="*/ 89 w 395"/>
              <a:gd name="T7" fmla="*/ 110 h 270"/>
              <a:gd name="T8" fmla="*/ 102 w 395"/>
              <a:gd name="T9" fmla="*/ 88 h 270"/>
              <a:gd name="T10" fmla="*/ 97 w 395"/>
              <a:gd name="T11" fmla="*/ 71 h 270"/>
              <a:gd name="T12" fmla="*/ 80 w 395"/>
              <a:gd name="T13" fmla="*/ 62 h 270"/>
              <a:gd name="T14" fmla="*/ 71 w 395"/>
              <a:gd name="T15" fmla="*/ 40 h 270"/>
              <a:gd name="T16" fmla="*/ 53 w 395"/>
              <a:gd name="T17" fmla="*/ 26 h 270"/>
              <a:gd name="T18" fmla="*/ 53 w 395"/>
              <a:gd name="T19" fmla="*/ 13 h 270"/>
              <a:gd name="T20" fmla="*/ 84 w 395"/>
              <a:gd name="T21" fmla="*/ 4 h 270"/>
              <a:gd name="T22" fmla="*/ 89 w 395"/>
              <a:gd name="T23" fmla="*/ 4 h 270"/>
              <a:gd name="T24" fmla="*/ 106 w 395"/>
              <a:gd name="T25" fmla="*/ 8 h 270"/>
              <a:gd name="T26" fmla="*/ 115 w 395"/>
              <a:gd name="T27" fmla="*/ 22 h 270"/>
              <a:gd name="T28" fmla="*/ 137 w 395"/>
              <a:gd name="T29" fmla="*/ 31 h 270"/>
              <a:gd name="T30" fmla="*/ 142 w 395"/>
              <a:gd name="T31" fmla="*/ 40 h 270"/>
              <a:gd name="T32" fmla="*/ 160 w 395"/>
              <a:gd name="T33" fmla="*/ 44 h 270"/>
              <a:gd name="T34" fmla="*/ 177 w 395"/>
              <a:gd name="T35" fmla="*/ 57 h 270"/>
              <a:gd name="T36" fmla="*/ 191 w 395"/>
              <a:gd name="T37" fmla="*/ 79 h 270"/>
              <a:gd name="T38" fmla="*/ 204 w 395"/>
              <a:gd name="T39" fmla="*/ 88 h 270"/>
              <a:gd name="T40" fmla="*/ 213 w 395"/>
              <a:gd name="T41" fmla="*/ 88 h 270"/>
              <a:gd name="T42" fmla="*/ 244 w 395"/>
              <a:gd name="T43" fmla="*/ 115 h 270"/>
              <a:gd name="T44" fmla="*/ 248 w 395"/>
              <a:gd name="T45" fmla="*/ 128 h 270"/>
              <a:gd name="T46" fmla="*/ 271 w 395"/>
              <a:gd name="T47" fmla="*/ 133 h 270"/>
              <a:gd name="T48" fmla="*/ 311 w 395"/>
              <a:gd name="T49" fmla="*/ 141 h 270"/>
              <a:gd name="T50" fmla="*/ 324 w 395"/>
              <a:gd name="T51" fmla="*/ 137 h 270"/>
              <a:gd name="T52" fmla="*/ 350 w 395"/>
              <a:gd name="T53" fmla="*/ 137 h 270"/>
              <a:gd name="T54" fmla="*/ 377 w 395"/>
              <a:gd name="T55" fmla="*/ 146 h 270"/>
              <a:gd name="T56" fmla="*/ 382 w 395"/>
              <a:gd name="T57" fmla="*/ 168 h 270"/>
              <a:gd name="T58" fmla="*/ 395 w 395"/>
              <a:gd name="T59" fmla="*/ 155 h 270"/>
              <a:gd name="T60" fmla="*/ 390 w 395"/>
              <a:gd name="T61" fmla="*/ 190 h 270"/>
              <a:gd name="T62" fmla="*/ 386 w 395"/>
              <a:gd name="T63" fmla="*/ 195 h 270"/>
              <a:gd name="T64" fmla="*/ 373 w 395"/>
              <a:gd name="T65" fmla="*/ 248 h 270"/>
              <a:gd name="T66" fmla="*/ 350 w 395"/>
              <a:gd name="T67" fmla="*/ 266 h 270"/>
              <a:gd name="T68" fmla="*/ 324 w 395"/>
              <a:gd name="T69" fmla="*/ 270 h 270"/>
              <a:gd name="T70" fmla="*/ 271 w 395"/>
              <a:gd name="T71" fmla="*/ 252 h 270"/>
              <a:gd name="T72" fmla="*/ 244 w 395"/>
              <a:gd name="T73" fmla="*/ 226 h 270"/>
              <a:gd name="T74" fmla="*/ 208 w 395"/>
              <a:gd name="T75" fmla="*/ 195 h 270"/>
              <a:gd name="T76" fmla="*/ 182 w 395"/>
              <a:gd name="T77" fmla="*/ 181 h 270"/>
              <a:gd name="T78" fmla="*/ 182 w 395"/>
              <a:gd name="T79" fmla="*/ 173 h 270"/>
              <a:gd name="T80" fmla="*/ 173 w 395"/>
              <a:gd name="T81" fmla="*/ 164 h 270"/>
              <a:gd name="T82" fmla="*/ 133 w 395"/>
              <a:gd name="T83" fmla="*/ 177 h 270"/>
              <a:gd name="T84" fmla="*/ 97 w 395"/>
              <a:gd name="T85" fmla="*/ 190 h 270"/>
              <a:gd name="T86" fmla="*/ 75 w 395"/>
              <a:gd name="T87" fmla="*/ 181 h 270"/>
              <a:gd name="T88" fmla="*/ 58 w 395"/>
              <a:gd name="T89" fmla="*/ 159 h 270"/>
              <a:gd name="T90" fmla="*/ 22 w 395"/>
              <a:gd name="T91" fmla="*/ 141 h 270"/>
              <a:gd name="T92" fmla="*/ 13 w 395"/>
              <a:gd name="T93" fmla="*/ 137 h 270"/>
              <a:gd name="T94" fmla="*/ 4 w 395"/>
              <a:gd name="T95" fmla="*/ 12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5" h="270">
                <a:moveTo>
                  <a:pt x="0" y="115"/>
                </a:moveTo>
                <a:lnTo>
                  <a:pt x="0" y="115"/>
                </a:lnTo>
                <a:lnTo>
                  <a:pt x="4" y="115"/>
                </a:lnTo>
                <a:lnTo>
                  <a:pt x="18" y="115"/>
                </a:lnTo>
                <a:lnTo>
                  <a:pt x="22" y="124"/>
                </a:lnTo>
                <a:lnTo>
                  <a:pt x="22" y="124"/>
                </a:lnTo>
                <a:lnTo>
                  <a:pt x="26" y="119"/>
                </a:lnTo>
                <a:lnTo>
                  <a:pt x="35" y="110"/>
                </a:lnTo>
                <a:lnTo>
                  <a:pt x="53" y="110"/>
                </a:lnTo>
                <a:lnTo>
                  <a:pt x="53" y="106"/>
                </a:lnTo>
                <a:lnTo>
                  <a:pt x="53" y="102"/>
                </a:lnTo>
                <a:lnTo>
                  <a:pt x="89" y="110"/>
                </a:lnTo>
                <a:lnTo>
                  <a:pt x="93" y="106"/>
                </a:lnTo>
                <a:lnTo>
                  <a:pt x="102" y="93"/>
                </a:lnTo>
                <a:lnTo>
                  <a:pt x="102" y="88"/>
                </a:lnTo>
                <a:lnTo>
                  <a:pt x="97" y="84"/>
                </a:lnTo>
                <a:lnTo>
                  <a:pt x="97" y="79"/>
                </a:lnTo>
                <a:lnTo>
                  <a:pt x="97" y="71"/>
                </a:lnTo>
                <a:lnTo>
                  <a:pt x="93" y="66"/>
                </a:lnTo>
                <a:lnTo>
                  <a:pt x="89" y="62"/>
                </a:lnTo>
                <a:lnTo>
                  <a:pt x="80" y="62"/>
                </a:lnTo>
                <a:lnTo>
                  <a:pt x="75" y="53"/>
                </a:lnTo>
                <a:lnTo>
                  <a:pt x="71" y="40"/>
                </a:lnTo>
                <a:lnTo>
                  <a:pt x="71" y="40"/>
                </a:lnTo>
                <a:lnTo>
                  <a:pt x="71" y="35"/>
                </a:lnTo>
                <a:lnTo>
                  <a:pt x="66" y="31"/>
                </a:lnTo>
                <a:lnTo>
                  <a:pt x="53" y="26"/>
                </a:lnTo>
                <a:lnTo>
                  <a:pt x="58" y="22"/>
                </a:lnTo>
                <a:lnTo>
                  <a:pt x="53" y="17"/>
                </a:lnTo>
                <a:lnTo>
                  <a:pt x="53" y="13"/>
                </a:lnTo>
                <a:lnTo>
                  <a:pt x="62" y="13"/>
                </a:lnTo>
                <a:lnTo>
                  <a:pt x="84" y="8"/>
                </a:lnTo>
                <a:lnTo>
                  <a:pt x="84" y="4"/>
                </a:lnTo>
                <a:lnTo>
                  <a:pt x="84" y="0"/>
                </a:lnTo>
                <a:lnTo>
                  <a:pt x="89" y="0"/>
                </a:lnTo>
                <a:lnTo>
                  <a:pt x="89" y="4"/>
                </a:lnTo>
                <a:lnTo>
                  <a:pt x="97" y="4"/>
                </a:lnTo>
                <a:lnTo>
                  <a:pt x="111" y="4"/>
                </a:lnTo>
                <a:lnTo>
                  <a:pt x="106" y="8"/>
                </a:lnTo>
                <a:lnTo>
                  <a:pt x="111" y="13"/>
                </a:lnTo>
                <a:lnTo>
                  <a:pt x="115" y="22"/>
                </a:lnTo>
                <a:lnTo>
                  <a:pt x="115" y="22"/>
                </a:lnTo>
                <a:lnTo>
                  <a:pt x="120" y="17"/>
                </a:lnTo>
                <a:lnTo>
                  <a:pt x="120" y="17"/>
                </a:lnTo>
                <a:lnTo>
                  <a:pt x="137" y="31"/>
                </a:lnTo>
                <a:lnTo>
                  <a:pt x="142" y="35"/>
                </a:lnTo>
                <a:lnTo>
                  <a:pt x="142" y="35"/>
                </a:lnTo>
                <a:lnTo>
                  <a:pt x="142" y="40"/>
                </a:lnTo>
                <a:lnTo>
                  <a:pt x="142" y="44"/>
                </a:lnTo>
                <a:lnTo>
                  <a:pt x="155" y="40"/>
                </a:lnTo>
                <a:lnTo>
                  <a:pt x="160" y="44"/>
                </a:lnTo>
                <a:lnTo>
                  <a:pt x="168" y="48"/>
                </a:lnTo>
                <a:lnTo>
                  <a:pt x="168" y="53"/>
                </a:lnTo>
                <a:lnTo>
                  <a:pt x="177" y="57"/>
                </a:lnTo>
                <a:lnTo>
                  <a:pt x="182" y="66"/>
                </a:lnTo>
                <a:lnTo>
                  <a:pt x="186" y="75"/>
                </a:lnTo>
                <a:lnTo>
                  <a:pt x="191" y="79"/>
                </a:lnTo>
                <a:lnTo>
                  <a:pt x="200" y="93"/>
                </a:lnTo>
                <a:lnTo>
                  <a:pt x="200" y="88"/>
                </a:lnTo>
                <a:lnTo>
                  <a:pt x="204" y="88"/>
                </a:lnTo>
                <a:lnTo>
                  <a:pt x="204" y="88"/>
                </a:lnTo>
                <a:lnTo>
                  <a:pt x="208" y="88"/>
                </a:lnTo>
                <a:lnTo>
                  <a:pt x="213" y="88"/>
                </a:lnTo>
                <a:lnTo>
                  <a:pt x="217" y="93"/>
                </a:lnTo>
                <a:lnTo>
                  <a:pt x="222" y="102"/>
                </a:lnTo>
                <a:lnTo>
                  <a:pt x="244" y="115"/>
                </a:lnTo>
                <a:lnTo>
                  <a:pt x="244" y="119"/>
                </a:lnTo>
                <a:lnTo>
                  <a:pt x="244" y="124"/>
                </a:lnTo>
                <a:lnTo>
                  <a:pt x="248" y="128"/>
                </a:lnTo>
                <a:lnTo>
                  <a:pt x="253" y="128"/>
                </a:lnTo>
                <a:lnTo>
                  <a:pt x="262" y="128"/>
                </a:lnTo>
                <a:lnTo>
                  <a:pt x="271" y="133"/>
                </a:lnTo>
                <a:lnTo>
                  <a:pt x="275" y="133"/>
                </a:lnTo>
                <a:lnTo>
                  <a:pt x="279" y="133"/>
                </a:lnTo>
                <a:lnTo>
                  <a:pt x="311" y="141"/>
                </a:lnTo>
                <a:lnTo>
                  <a:pt x="315" y="137"/>
                </a:lnTo>
                <a:lnTo>
                  <a:pt x="319" y="137"/>
                </a:lnTo>
                <a:lnTo>
                  <a:pt x="324" y="137"/>
                </a:lnTo>
                <a:lnTo>
                  <a:pt x="337" y="137"/>
                </a:lnTo>
                <a:lnTo>
                  <a:pt x="337" y="137"/>
                </a:lnTo>
                <a:lnTo>
                  <a:pt x="350" y="137"/>
                </a:lnTo>
                <a:lnTo>
                  <a:pt x="368" y="141"/>
                </a:lnTo>
                <a:lnTo>
                  <a:pt x="373" y="141"/>
                </a:lnTo>
                <a:lnTo>
                  <a:pt x="377" y="146"/>
                </a:lnTo>
                <a:lnTo>
                  <a:pt x="382" y="146"/>
                </a:lnTo>
                <a:lnTo>
                  <a:pt x="382" y="155"/>
                </a:lnTo>
                <a:lnTo>
                  <a:pt x="382" y="168"/>
                </a:lnTo>
                <a:lnTo>
                  <a:pt x="382" y="168"/>
                </a:lnTo>
                <a:lnTo>
                  <a:pt x="390" y="168"/>
                </a:lnTo>
                <a:lnTo>
                  <a:pt x="395" y="155"/>
                </a:lnTo>
                <a:lnTo>
                  <a:pt x="395" y="155"/>
                </a:lnTo>
                <a:lnTo>
                  <a:pt x="395" y="164"/>
                </a:lnTo>
                <a:lnTo>
                  <a:pt x="390" y="190"/>
                </a:lnTo>
                <a:lnTo>
                  <a:pt x="390" y="190"/>
                </a:lnTo>
                <a:lnTo>
                  <a:pt x="390" y="195"/>
                </a:lnTo>
                <a:lnTo>
                  <a:pt x="386" y="195"/>
                </a:lnTo>
                <a:lnTo>
                  <a:pt x="386" y="208"/>
                </a:lnTo>
                <a:lnTo>
                  <a:pt x="377" y="226"/>
                </a:lnTo>
                <a:lnTo>
                  <a:pt x="373" y="248"/>
                </a:lnTo>
                <a:lnTo>
                  <a:pt x="364" y="270"/>
                </a:lnTo>
                <a:lnTo>
                  <a:pt x="359" y="270"/>
                </a:lnTo>
                <a:lnTo>
                  <a:pt x="350" y="266"/>
                </a:lnTo>
                <a:lnTo>
                  <a:pt x="342" y="266"/>
                </a:lnTo>
                <a:lnTo>
                  <a:pt x="337" y="266"/>
                </a:lnTo>
                <a:lnTo>
                  <a:pt x="324" y="270"/>
                </a:lnTo>
                <a:lnTo>
                  <a:pt x="297" y="270"/>
                </a:lnTo>
                <a:lnTo>
                  <a:pt x="284" y="266"/>
                </a:lnTo>
                <a:lnTo>
                  <a:pt x="271" y="252"/>
                </a:lnTo>
                <a:lnTo>
                  <a:pt x="253" y="235"/>
                </a:lnTo>
                <a:lnTo>
                  <a:pt x="248" y="230"/>
                </a:lnTo>
                <a:lnTo>
                  <a:pt x="244" y="226"/>
                </a:lnTo>
                <a:lnTo>
                  <a:pt x="231" y="217"/>
                </a:lnTo>
                <a:lnTo>
                  <a:pt x="231" y="212"/>
                </a:lnTo>
                <a:lnTo>
                  <a:pt x="208" y="195"/>
                </a:lnTo>
                <a:lnTo>
                  <a:pt x="195" y="190"/>
                </a:lnTo>
                <a:lnTo>
                  <a:pt x="186" y="181"/>
                </a:lnTo>
                <a:lnTo>
                  <a:pt x="182" y="181"/>
                </a:lnTo>
                <a:lnTo>
                  <a:pt x="182" y="181"/>
                </a:lnTo>
                <a:lnTo>
                  <a:pt x="182" y="173"/>
                </a:lnTo>
                <a:lnTo>
                  <a:pt x="182" y="173"/>
                </a:lnTo>
                <a:lnTo>
                  <a:pt x="182" y="173"/>
                </a:lnTo>
                <a:lnTo>
                  <a:pt x="182" y="173"/>
                </a:lnTo>
                <a:lnTo>
                  <a:pt x="173" y="164"/>
                </a:lnTo>
                <a:lnTo>
                  <a:pt x="164" y="159"/>
                </a:lnTo>
                <a:lnTo>
                  <a:pt x="155" y="159"/>
                </a:lnTo>
                <a:lnTo>
                  <a:pt x="133" y="177"/>
                </a:lnTo>
                <a:lnTo>
                  <a:pt x="124" y="199"/>
                </a:lnTo>
                <a:lnTo>
                  <a:pt x="115" y="199"/>
                </a:lnTo>
                <a:lnTo>
                  <a:pt x="97" y="190"/>
                </a:lnTo>
                <a:lnTo>
                  <a:pt x="89" y="186"/>
                </a:lnTo>
                <a:lnTo>
                  <a:pt x="80" y="181"/>
                </a:lnTo>
                <a:lnTo>
                  <a:pt x="75" y="181"/>
                </a:lnTo>
                <a:lnTo>
                  <a:pt x="75" y="177"/>
                </a:lnTo>
                <a:lnTo>
                  <a:pt x="62" y="164"/>
                </a:lnTo>
                <a:lnTo>
                  <a:pt x="58" y="159"/>
                </a:lnTo>
                <a:lnTo>
                  <a:pt x="53" y="159"/>
                </a:lnTo>
                <a:lnTo>
                  <a:pt x="44" y="155"/>
                </a:lnTo>
                <a:lnTo>
                  <a:pt x="22" y="141"/>
                </a:lnTo>
                <a:lnTo>
                  <a:pt x="18" y="141"/>
                </a:lnTo>
                <a:lnTo>
                  <a:pt x="18" y="141"/>
                </a:lnTo>
                <a:lnTo>
                  <a:pt x="13" y="137"/>
                </a:lnTo>
                <a:lnTo>
                  <a:pt x="4" y="133"/>
                </a:lnTo>
                <a:lnTo>
                  <a:pt x="4" y="128"/>
                </a:lnTo>
                <a:lnTo>
                  <a:pt x="4" y="124"/>
                </a:lnTo>
                <a:lnTo>
                  <a:pt x="0" y="119"/>
                </a:lnTo>
                <a:lnTo>
                  <a:pt x="0" y="115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2" name="Freeform 1157">
            <a:extLst>
              <a:ext uri="{FF2B5EF4-FFF2-40B4-BE49-F238E27FC236}">
                <a16:creationId xmlns:a16="http://schemas.microsoft.com/office/drawing/2014/main" id="{75329C94-E6E5-441B-A9F2-EABA40566931}"/>
              </a:ext>
            </a:extLst>
          </p:cNvPr>
          <p:cNvSpPr>
            <a:spLocks/>
          </p:cNvSpPr>
          <p:nvPr/>
        </p:nvSpPr>
        <p:spPr bwMode="auto">
          <a:xfrm>
            <a:off x="5837939" y="2613389"/>
            <a:ext cx="503635" cy="268784"/>
          </a:xfrm>
          <a:custGeom>
            <a:avLst/>
            <a:gdLst>
              <a:gd name="T0" fmla="*/ 5 w 564"/>
              <a:gd name="T1" fmla="*/ 101 h 301"/>
              <a:gd name="T2" fmla="*/ 18 w 564"/>
              <a:gd name="T3" fmla="*/ 70 h 301"/>
              <a:gd name="T4" fmla="*/ 71 w 564"/>
              <a:gd name="T5" fmla="*/ 75 h 301"/>
              <a:gd name="T6" fmla="*/ 107 w 564"/>
              <a:gd name="T7" fmla="*/ 97 h 301"/>
              <a:gd name="T8" fmla="*/ 120 w 564"/>
              <a:gd name="T9" fmla="*/ 110 h 301"/>
              <a:gd name="T10" fmla="*/ 111 w 564"/>
              <a:gd name="T11" fmla="*/ 128 h 301"/>
              <a:gd name="T12" fmla="*/ 107 w 564"/>
              <a:gd name="T13" fmla="*/ 141 h 301"/>
              <a:gd name="T14" fmla="*/ 98 w 564"/>
              <a:gd name="T15" fmla="*/ 155 h 301"/>
              <a:gd name="T16" fmla="*/ 116 w 564"/>
              <a:gd name="T17" fmla="*/ 155 h 301"/>
              <a:gd name="T18" fmla="*/ 125 w 564"/>
              <a:gd name="T19" fmla="*/ 133 h 301"/>
              <a:gd name="T20" fmla="*/ 142 w 564"/>
              <a:gd name="T21" fmla="*/ 115 h 301"/>
              <a:gd name="T22" fmla="*/ 165 w 564"/>
              <a:gd name="T23" fmla="*/ 88 h 301"/>
              <a:gd name="T24" fmla="*/ 173 w 564"/>
              <a:gd name="T25" fmla="*/ 66 h 301"/>
              <a:gd name="T26" fmla="*/ 218 w 564"/>
              <a:gd name="T27" fmla="*/ 39 h 301"/>
              <a:gd name="T28" fmla="*/ 249 w 564"/>
              <a:gd name="T29" fmla="*/ 31 h 301"/>
              <a:gd name="T30" fmla="*/ 284 w 564"/>
              <a:gd name="T31" fmla="*/ 35 h 301"/>
              <a:gd name="T32" fmla="*/ 311 w 564"/>
              <a:gd name="T33" fmla="*/ 22 h 301"/>
              <a:gd name="T34" fmla="*/ 338 w 564"/>
              <a:gd name="T35" fmla="*/ 35 h 301"/>
              <a:gd name="T36" fmla="*/ 364 w 564"/>
              <a:gd name="T37" fmla="*/ 13 h 301"/>
              <a:gd name="T38" fmla="*/ 395 w 564"/>
              <a:gd name="T39" fmla="*/ 13 h 301"/>
              <a:gd name="T40" fmla="*/ 409 w 564"/>
              <a:gd name="T41" fmla="*/ 35 h 301"/>
              <a:gd name="T42" fmla="*/ 422 w 564"/>
              <a:gd name="T43" fmla="*/ 44 h 301"/>
              <a:gd name="T44" fmla="*/ 431 w 564"/>
              <a:gd name="T45" fmla="*/ 48 h 301"/>
              <a:gd name="T46" fmla="*/ 462 w 564"/>
              <a:gd name="T47" fmla="*/ 79 h 301"/>
              <a:gd name="T48" fmla="*/ 506 w 564"/>
              <a:gd name="T49" fmla="*/ 106 h 301"/>
              <a:gd name="T50" fmla="*/ 537 w 564"/>
              <a:gd name="T51" fmla="*/ 110 h 301"/>
              <a:gd name="T52" fmla="*/ 564 w 564"/>
              <a:gd name="T53" fmla="*/ 115 h 301"/>
              <a:gd name="T54" fmla="*/ 560 w 564"/>
              <a:gd name="T55" fmla="*/ 133 h 301"/>
              <a:gd name="T56" fmla="*/ 546 w 564"/>
              <a:gd name="T57" fmla="*/ 155 h 301"/>
              <a:gd name="T58" fmla="*/ 542 w 564"/>
              <a:gd name="T59" fmla="*/ 195 h 301"/>
              <a:gd name="T60" fmla="*/ 546 w 564"/>
              <a:gd name="T61" fmla="*/ 252 h 301"/>
              <a:gd name="T62" fmla="*/ 506 w 564"/>
              <a:gd name="T63" fmla="*/ 248 h 301"/>
              <a:gd name="T64" fmla="*/ 502 w 564"/>
              <a:gd name="T65" fmla="*/ 270 h 301"/>
              <a:gd name="T66" fmla="*/ 502 w 564"/>
              <a:gd name="T67" fmla="*/ 301 h 301"/>
              <a:gd name="T68" fmla="*/ 466 w 564"/>
              <a:gd name="T69" fmla="*/ 257 h 301"/>
              <a:gd name="T70" fmla="*/ 435 w 564"/>
              <a:gd name="T71" fmla="*/ 226 h 301"/>
              <a:gd name="T72" fmla="*/ 426 w 564"/>
              <a:gd name="T73" fmla="*/ 234 h 301"/>
              <a:gd name="T74" fmla="*/ 409 w 564"/>
              <a:gd name="T75" fmla="*/ 212 h 301"/>
              <a:gd name="T76" fmla="*/ 400 w 564"/>
              <a:gd name="T77" fmla="*/ 186 h 301"/>
              <a:gd name="T78" fmla="*/ 360 w 564"/>
              <a:gd name="T79" fmla="*/ 195 h 301"/>
              <a:gd name="T80" fmla="*/ 324 w 564"/>
              <a:gd name="T81" fmla="*/ 203 h 301"/>
              <a:gd name="T82" fmla="*/ 293 w 564"/>
              <a:gd name="T83" fmla="*/ 217 h 301"/>
              <a:gd name="T84" fmla="*/ 284 w 564"/>
              <a:gd name="T85" fmla="*/ 203 h 301"/>
              <a:gd name="T86" fmla="*/ 262 w 564"/>
              <a:gd name="T87" fmla="*/ 172 h 301"/>
              <a:gd name="T88" fmla="*/ 262 w 564"/>
              <a:gd name="T89" fmla="*/ 150 h 301"/>
              <a:gd name="T90" fmla="*/ 236 w 564"/>
              <a:gd name="T91" fmla="*/ 133 h 301"/>
              <a:gd name="T92" fmla="*/ 222 w 564"/>
              <a:gd name="T93" fmla="*/ 128 h 301"/>
              <a:gd name="T94" fmla="*/ 196 w 564"/>
              <a:gd name="T95" fmla="*/ 137 h 301"/>
              <a:gd name="T96" fmla="*/ 196 w 564"/>
              <a:gd name="T97" fmla="*/ 172 h 301"/>
              <a:gd name="T98" fmla="*/ 160 w 564"/>
              <a:gd name="T99" fmla="*/ 172 h 301"/>
              <a:gd name="T100" fmla="*/ 138 w 564"/>
              <a:gd name="T101" fmla="*/ 186 h 301"/>
              <a:gd name="T102" fmla="*/ 111 w 564"/>
              <a:gd name="T103" fmla="*/ 217 h 301"/>
              <a:gd name="T104" fmla="*/ 102 w 564"/>
              <a:gd name="T105" fmla="*/ 221 h 301"/>
              <a:gd name="T106" fmla="*/ 89 w 564"/>
              <a:gd name="T107" fmla="*/ 234 h 301"/>
              <a:gd name="T108" fmla="*/ 71 w 564"/>
              <a:gd name="T109" fmla="*/ 212 h 301"/>
              <a:gd name="T110" fmla="*/ 76 w 564"/>
              <a:gd name="T111" fmla="*/ 181 h 301"/>
              <a:gd name="T112" fmla="*/ 76 w 564"/>
              <a:gd name="T113" fmla="*/ 172 h 301"/>
              <a:gd name="T114" fmla="*/ 45 w 564"/>
              <a:gd name="T115" fmla="*/ 172 h 301"/>
              <a:gd name="T116" fmla="*/ 27 w 564"/>
              <a:gd name="T117" fmla="*/ 181 h 301"/>
              <a:gd name="T118" fmla="*/ 18 w 564"/>
              <a:gd name="T119" fmla="*/ 164 h 301"/>
              <a:gd name="T120" fmla="*/ 5 w 564"/>
              <a:gd name="T121" fmla="*/ 150 h 301"/>
              <a:gd name="T122" fmla="*/ 9 w 564"/>
              <a:gd name="T123" fmla="*/ 12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64" h="301">
                <a:moveTo>
                  <a:pt x="0" y="119"/>
                </a:moveTo>
                <a:lnTo>
                  <a:pt x="0" y="110"/>
                </a:lnTo>
                <a:lnTo>
                  <a:pt x="0" y="106"/>
                </a:lnTo>
                <a:lnTo>
                  <a:pt x="5" y="106"/>
                </a:lnTo>
                <a:lnTo>
                  <a:pt x="5" y="101"/>
                </a:lnTo>
                <a:lnTo>
                  <a:pt x="0" y="84"/>
                </a:lnTo>
                <a:lnTo>
                  <a:pt x="0" y="84"/>
                </a:lnTo>
                <a:lnTo>
                  <a:pt x="0" y="79"/>
                </a:lnTo>
                <a:lnTo>
                  <a:pt x="14" y="70"/>
                </a:lnTo>
                <a:lnTo>
                  <a:pt x="18" y="70"/>
                </a:lnTo>
                <a:lnTo>
                  <a:pt x="23" y="70"/>
                </a:lnTo>
                <a:lnTo>
                  <a:pt x="31" y="70"/>
                </a:lnTo>
                <a:lnTo>
                  <a:pt x="54" y="75"/>
                </a:lnTo>
                <a:lnTo>
                  <a:pt x="62" y="75"/>
                </a:lnTo>
                <a:lnTo>
                  <a:pt x="71" y="75"/>
                </a:lnTo>
                <a:lnTo>
                  <a:pt x="76" y="79"/>
                </a:lnTo>
                <a:lnTo>
                  <a:pt x="98" y="88"/>
                </a:lnTo>
                <a:lnTo>
                  <a:pt x="102" y="88"/>
                </a:lnTo>
                <a:lnTo>
                  <a:pt x="107" y="93"/>
                </a:lnTo>
                <a:lnTo>
                  <a:pt x="107" y="97"/>
                </a:lnTo>
                <a:lnTo>
                  <a:pt x="116" y="101"/>
                </a:lnTo>
                <a:lnTo>
                  <a:pt x="120" y="101"/>
                </a:lnTo>
                <a:lnTo>
                  <a:pt x="120" y="101"/>
                </a:lnTo>
                <a:lnTo>
                  <a:pt x="120" y="106"/>
                </a:lnTo>
                <a:lnTo>
                  <a:pt x="120" y="110"/>
                </a:lnTo>
                <a:lnTo>
                  <a:pt x="111" y="110"/>
                </a:lnTo>
                <a:lnTo>
                  <a:pt x="111" y="115"/>
                </a:lnTo>
                <a:lnTo>
                  <a:pt x="111" y="119"/>
                </a:lnTo>
                <a:lnTo>
                  <a:pt x="111" y="124"/>
                </a:lnTo>
                <a:lnTo>
                  <a:pt x="111" y="128"/>
                </a:lnTo>
                <a:lnTo>
                  <a:pt x="116" y="133"/>
                </a:lnTo>
                <a:lnTo>
                  <a:pt x="111" y="137"/>
                </a:lnTo>
                <a:lnTo>
                  <a:pt x="107" y="137"/>
                </a:lnTo>
                <a:lnTo>
                  <a:pt x="107" y="141"/>
                </a:lnTo>
                <a:lnTo>
                  <a:pt x="107" y="141"/>
                </a:lnTo>
                <a:lnTo>
                  <a:pt x="107" y="128"/>
                </a:lnTo>
                <a:lnTo>
                  <a:pt x="102" y="133"/>
                </a:lnTo>
                <a:lnTo>
                  <a:pt x="94" y="137"/>
                </a:lnTo>
                <a:lnTo>
                  <a:pt x="94" y="141"/>
                </a:lnTo>
                <a:lnTo>
                  <a:pt x="98" y="155"/>
                </a:lnTo>
                <a:lnTo>
                  <a:pt x="102" y="164"/>
                </a:lnTo>
                <a:lnTo>
                  <a:pt x="107" y="168"/>
                </a:lnTo>
                <a:lnTo>
                  <a:pt x="107" y="172"/>
                </a:lnTo>
                <a:lnTo>
                  <a:pt x="111" y="177"/>
                </a:lnTo>
                <a:lnTo>
                  <a:pt x="116" y="155"/>
                </a:lnTo>
                <a:lnTo>
                  <a:pt x="116" y="150"/>
                </a:lnTo>
                <a:lnTo>
                  <a:pt x="116" y="146"/>
                </a:lnTo>
                <a:lnTo>
                  <a:pt x="111" y="141"/>
                </a:lnTo>
                <a:lnTo>
                  <a:pt x="111" y="137"/>
                </a:lnTo>
                <a:lnTo>
                  <a:pt x="125" y="133"/>
                </a:lnTo>
                <a:lnTo>
                  <a:pt x="129" y="133"/>
                </a:lnTo>
                <a:lnTo>
                  <a:pt x="134" y="133"/>
                </a:lnTo>
                <a:lnTo>
                  <a:pt x="138" y="128"/>
                </a:lnTo>
                <a:lnTo>
                  <a:pt x="142" y="124"/>
                </a:lnTo>
                <a:lnTo>
                  <a:pt x="142" y="115"/>
                </a:lnTo>
                <a:lnTo>
                  <a:pt x="147" y="110"/>
                </a:lnTo>
                <a:lnTo>
                  <a:pt x="151" y="106"/>
                </a:lnTo>
                <a:lnTo>
                  <a:pt x="151" y="101"/>
                </a:lnTo>
                <a:lnTo>
                  <a:pt x="160" y="93"/>
                </a:lnTo>
                <a:lnTo>
                  <a:pt x="165" y="88"/>
                </a:lnTo>
                <a:lnTo>
                  <a:pt x="169" y="79"/>
                </a:lnTo>
                <a:lnTo>
                  <a:pt x="169" y="79"/>
                </a:lnTo>
                <a:lnTo>
                  <a:pt x="173" y="75"/>
                </a:lnTo>
                <a:lnTo>
                  <a:pt x="173" y="70"/>
                </a:lnTo>
                <a:lnTo>
                  <a:pt x="173" y="66"/>
                </a:lnTo>
                <a:lnTo>
                  <a:pt x="173" y="57"/>
                </a:lnTo>
                <a:lnTo>
                  <a:pt x="178" y="53"/>
                </a:lnTo>
                <a:lnTo>
                  <a:pt x="187" y="48"/>
                </a:lnTo>
                <a:lnTo>
                  <a:pt x="196" y="44"/>
                </a:lnTo>
                <a:lnTo>
                  <a:pt x="218" y="39"/>
                </a:lnTo>
                <a:lnTo>
                  <a:pt x="222" y="35"/>
                </a:lnTo>
                <a:lnTo>
                  <a:pt x="227" y="35"/>
                </a:lnTo>
                <a:lnTo>
                  <a:pt x="236" y="31"/>
                </a:lnTo>
                <a:lnTo>
                  <a:pt x="240" y="31"/>
                </a:lnTo>
                <a:lnTo>
                  <a:pt x="249" y="31"/>
                </a:lnTo>
                <a:lnTo>
                  <a:pt x="258" y="35"/>
                </a:lnTo>
                <a:lnTo>
                  <a:pt x="262" y="35"/>
                </a:lnTo>
                <a:lnTo>
                  <a:pt x="267" y="39"/>
                </a:lnTo>
                <a:lnTo>
                  <a:pt x="280" y="39"/>
                </a:lnTo>
                <a:lnTo>
                  <a:pt x="284" y="35"/>
                </a:lnTo>
                <a:lnTo>
                  <a:pt x="289" y="35"/>
                </a:lnTo>
                <a:lnTo>
                  <a:pt x="293" y="31"/>
                </a:lnTo>
                <a:lnTo>
                  <a:pt x="298" y="26"/>
                </a:lnTo>
                <a:lnTo>
                  <a:pt x="302" y="22"/>
                </a:lnTo>
                <a:lnTo>
                  <a:pt x="311" y="22"/>
                </a:lnTo>
                <a:lnTo>
                  <a:pt x="315" y="22"/>
                </a:lnTo>
                <a:lnTo>
                  <a:pt x="315" y="26"/>
                </a:lnTo>
                <a:lnTo>
                  <a:pt x="324" y="26"/>
                </a:lnTo>
                <a:lnTo>
                  <a:pt x="329" y="31"/>
                </a:lnTo>
                <a:lnTo>
                  <a:pt x="338" y="35"/>
                </a:lnTo>
                <a:lnTo>
                  <a:pt x="342" y="31"/>
                </a:lnTo>
                <a:lnTo>
                  <a:pt x="351" y="26"/>
                </a:lnTo>
                <a:lnTo>
                  <a:pt x="355" y="22"/>
                </a:lnTo>
                <a:lnTo>
                  <a:pt x="360" y="17"/>
                </a:lnTo>
                <a:lnTo>
                  <a:pt x="364" y="13"/>
                </a:lnTo>
                <a:lnTo>
                  <a:pt x="373" y="4"/>
                </a:lnTo>
                <a:lnTo>
                  <a:pt x="382" y="0"/>
                </a:lnTo>
                <a:lnTo>
                  <a:pt x="386" y="0"/>
                </a:lnTo>
                <a:lnTo>
                  <a:pt x="391" y="4"/>
                </a:lnTo>
                <a:lnTo>
                  <a:pt x="395" y="13"/>
                </a:lnTo>
                <a:lnTo>
                  <a:pt x="400" y="17"/>
                </a:lnTo>
                <a:lnTo>
                  <a:pt x="409" y="26"/>
                </a:lnTo>
                <a:lnTo>
                  <a:pt x="413" y="31"/>
                </a:lnTo>
                <a:lnTo>
                  <a:pt x="409" y="31"/>
                </a:lnTo>
                <a:lnTo>
                  <a:pt x="409" y="35"/>
                </a:lnTo>
                <a:lnTo>
                  <a:pt x="413" y="35"/>
                </a:lnTo>
                <a:lnTo>
                  <a:pt x="413" y="39"/>
                </a:lnTo>
                <a:lnTo>
                  <a:pt x="418" y="39"/>
                </a:lnTo>
                <a:lnTo>
                  <a:pt x="418" y="39"/>
                </a:lnTo>
                <a:lnTo>
                  <a:pt x="422" y="44"/>
                </a:lnTo>
                <a:lnTo>
                  <a:pt x="426" y="44"/>
                </a:lnTo>
                <a:lnTo>
                  <a:pt x="431" y="48"/>
                </a:lnTo>
                <a:lnTo>
                  <a:pt x="431" y="48"/>
                </a:lnTo>
                <a:lnTo>
                  <a:pt x="431" y="48"/>
                </a:lnTo>
                <a:lnTo>
                  <a:pt x="431" y="48"/>
                </a:lnTo>
                <a:lnTo>
                  <a:pt x="435" y="48"/>
                </a:lnTo>
                <a:lnTo>
                  <a:pt x="440" y="53"/>
                </a:lnTo>
                <a:lnTo>
                  <a:pt x="453" y="66"/>
                </a:lnTo>
                <a:lnTo>
                  <a:pt x="458" y="70"/>
                </a:lnTo>
                <a:lnTo>
                  <a:pt x="462" y="79"/>
                </a:lnTo>
                <a:lnTo>
                  <a:pt x="466" y="79"/>
                </a:lnTo>
                <a:lnTo>
                  <a:pt x="475" y="88"/>
                </a:lnTo>
                <a:lnTo>
                  <a:pt x="493" y="97"/>
                </a:lnTo>
                <a:lnTo>
                  <a:pt x="497" y="101"/>
                </a:lnTo>
                <a:lnTo>
                  <a:pt x="506" y="106"/>
                </a:lnTo>
                <a:lnTo>
                  <a:pt x="515" y="110"/>
                </a:lnTo>
                <a:lnTo>
                  <a:pt x="520" y="110"/>
                </a:lnTo>
                <a:lnTo>
                  <a:pt x="529" y="110"/>
                </a:lnTo>
                <a:lnTo>
                  <a:pt x="533" y="110"/>
                </a:lnTo>
                <a:lnTo>
                  <a:pt x="537" y="110"/>
                </a:lnTo>
                <a:lnTo>
                  <a:pt x="546" y="106"/>
                </a:lnTo>
                <a:lnTo>
                  <a:pt x="555" y="106"/>
                </a:lnTo>
                <a:lnTo>
                  <a:pt x="564" y="101"/>
                </a:lnTo>
                <a:lnTo>
                  <a:pt x="564" y="106"/>
                </a:lnTo>
                <a:lnTo>
                  <a:pt x="564" y="115"/>
                </a:lnTo>
                <a:lnTo>
                  <a:pt x="564" y="119"/>
                </a:lnTo>
                <a:lnTo>
                  <a:pt x="555" y="124"/>
                </a:lnTo>
                <a:lnTo>
                  <a:pt x="555" y="128"/>
                </a:lnTo>
                <a:lnTo>
                  <a:pt x="555" y="133"/>
                </a:lnTo>
                <a:lnTo>
                  <a:pt x="560" y="133"/>
                </a:lnTo>
                <a:lnTo>
                  <a:pt x="560" y="133"/>
                </a:lnTo>
                <a:lnTo>
                  <a:pt x="560" y="137"/>
                </a:lnTo>
                <a:lnTo>
                  <a:pt x="555" y="146"/>
                </a:lnTo>
                <a:lnTo>
                  <a:pt x="551" y="150"/>
                </a:lnTo>
                <a:lnTo>
                  <a:pt x="546" y="155"/>
                </a:lnTo>
                <a:lnTo>
                  <a:pt x="546" y="164"/>
                </a:lnTo>
                <a:lnTo>
                  <a:pt x="546" y="172"/>
                </a:lnTo>
                <a:lnTo>
                  <a:pt x="546" y="181"/>
                </a:lnTo>
                <a:lnTo>
                  <a:pt x="546" y="186"/>
                </a:lnTo>
                <a:lnTo>
                  <a:pt x="542" y="195"/>
                </a:lnTo>
                <a:lnTo>
                  <a:pt x="542" y="203"/>
                </a:lnTo>
                <a:lnTo>
                  <a:pt x="542" y="217"/>
                </a:lnTo>
                <a:lnTo>
                  <a:pt x="546" y="230"/>
                </a:lnTo>
                <a:lnTo>
                  <a:pt x="542" y="243"/>
                </a:lnTo>
                <a:lnTo>
                  <a:pt x="546" y="252"/>
                </a:lnTo>
                <a:lnTo>
                  <a:pt x="533" y="252"/>
                </a:lnTo>
                <a:lnTo>
                  <a:pt x="524" y="252"/>
                </a:lnTo>
                <a:lnTo>
                  <a:pt x="515" y="248"/>
                </a:lnTo>
                <a:lnTo>
                  <a:pt x="511" y="243"/>
                </a:lnTo>
                <a:lnTo>
                  <a:pt x="506" y="248"/>
                </a:lnTo>
                <a:lnTo>
                  <a:pt x="497" y="252"/>
                </a:lnTo>
                <a:lnTo>
                  <a:pt x="493" y="257"/>
                </a:lnTo>
                <a:lnTo>
                  <a:pt x="493" y="265"/>
                </a:lnTo>
                <a:lnTo>
                  <a:pt x="497" y="270"/>
                </a:lnTo>
                <a:lnTo>
                  <a:pt x="502" y="270"/>
                </a:lnTo>
                <a:lnTo>
                  <a:pt x="506" y="270"/>
                </a:lnTo>
                <a:lnTo>
                  <a:pt x="506" y="274"/>
                </a:lnTo>
                <a:lnTo>
                  <a:pt x="511" y="288"/>
                </a:lnTo>
                <a:lnTo>
                  <a:pt x="506" y="301"/>
                </a:lnTo>
                <a:lnTo>
                  <a:pt x="502" y="301"/>
                </a:lnTo>
                <a:lnTo>
                  <a:pt x="489" y="297"/>
                </a:lnTo>
                <a:lnTo>
                  <a:pt x="489" y="292"/>
                </a:lnTo>
                <a:lnTo>
                  <a:pt x="484" y="288"/>
                </a:lnTo>
                <a:lnTo>
                  <a:pt x="475" y="279"/>
                </a:lnTo>
                <a:lnTo>
                  <a:pt x="466" y="257"/>
                </a:lnTo>
                <a:lnTo>
                  <a:pt x="471" y="234"/>
                </a:lnTo>
                <a:lnTo>
                  <a:pt x="462" y="234"/>
                </a:lnTo>
                <a:lnTo>
                  <a:pt x="453" y="234"/>
                </a:lnTo>
                <a:lnTo>
                  <a:pt x="440" y="226"/>
                </a:lnTo>
                <a:lnTo>
                  <a:pt x="435" y="226"/>
                </a:lnTo>
                <a:lnTo>
                  <a:pt x="435" y="230"/>
                </a:lnTo>
                <a:lnTo>
                  <a:pt x="431" y="239"/>
                </a:lnTo>
                <a:lnTo>
                  <a:pt x="426" y="239"/>
                </a:lnTo>
                <a:lnTo>
                  <a:pt x="426" y="239"/>
                </a:lnTo>
                <a:lnTo>
                  <a:pt x="426" y="234"/>
                </a:lnTo>
                <a:lnTo>
                  <a:pt x="426" y="226"/>
                </a:lnTo>
                <a:lnTo>
                  <a:pt x="422" y="221"/>
                </a:lnTo>
                <a:lnTo>
                  <a:pt x="413" y="217"/>
                </a:lnTo>
                <a:lnTo>
                  <a:pt x="409" y="212"/>
                </a:lnTo>
                <a:lnTo>
                  <a:pt x="409" y="212"/>
                </a:lnTo>
                <a:lnTo>
                  <a:pt x="404" y="199"/>
                </a:lnTo>
                <a:lnTo>
                  <a:pt x="404" y="199"/>
                </a:lnTo>
                <a:lnTo>
                  <a:pt x="404" y="190"/>
                </a:lnTo>
                <a:lnTo>
                  <a:pt x="404" y="190"/>
                </a:lnTo>
                <a:lnTo>
                  <a:pt x="400" y="186"/>
                </a:lnTo>
                <a:lnTo>
                  <a:pt x="400" y="186"/>
                </a:lnTo>
                <a:lnTo>
                  <a:pt x="391" y="186"/>
                </a:lnTo>
                <a:lnTo>
                  <a:pt x="382" y="195"/>
                </a:lnTo>
                <a:lnTo>
                  <a:pt x="369" y="199"/>
                </a:lnTo>
                <a:lnTo>
                  <a:pt x="360" y="195"/>
                </a:lnTo>
                <a:lnTo>
                  <a:pt x="355" y="195"/>
                </a:lnTo>
                <a:lnTo>
                  <a:pt x="338" y="195"/>
                </a:lnTo>
                <a:lnTo>
                  <a:pt x="333" y="199"/>
                </a:lnTo>
                <a:lnTo>
                  <a:pt x="329" y="199"/>
                </a:lnTo>
                <a:lnTo>
                  <a:pt x="324" y="203"/>
                </a:lnTo>
                <a:lnTo>
                  <a:pt x="315" y="208"/>
                </a:lnTo>
                <a:lnTo>
                  <a:pt x="311" y="212"/>
                </a:lnTo>
                <a:lnTo>
                  <a:pt x="311" y="217"/>
                </a:lnTo>
                <a:lnTo>
                  <a:pt x="307" y="217"/>
                </a:lnTo>
                <a:lnTo>
                  <a:pt x="293" y="217"/>
                </a:lnTo>
                <a:lnTo>
                  <a:pt x="293" y="217"/>
                </a:lnTo>
                <a:lnTo>
                  <a:pt x="289" y="212"/>
                </a:lnTo>
                <a:lnTo>
                  <a:pt x="289" y="203"/>
                </a:lnTo>
                <a:lnTo>
                  <a:pt x="289" y="203"/>
                </a:lnTo>
                <a:lnTo>
                  <a:pt x="284" y="203"/>
                </a:lnTo>
                <a:lnTo>
                  <a:pt x="284" y="203"/>
                </a:lnTo>
                <a:lnTo>
                  <a:pt x="276" y="195"/>
                </a:lnTo>
                <a:lnTo>
                  <a:pt x="271" y="195"/>
                </a:lnTo>
                <a:lnTo>
                  <a:pt x="267" y="181"/>
                </a:lnTo>
                <a:lnTo>
                  <a:pt x="262" y="172"/>
                </a:lnTo>
                <a:lnTo>
                  <a:pt x="267" y="164"/>
                </a:lnTo>
                <a:lnTo>
                  <a:pt x="267" y="155"/>
                </a:lnTo>
                <a:lnTo>
                  <a:pt x="267" y="155"/>
                </a:lnTo>
                <a:lnTo>
                  <a:pt x="267" y="155"/>
                </a:lnTo>
                <a:lnTo>
                  <a:pt x="262" y="150"/>
                </a:lnTo>
                <a:lnTo>
                  <a:pt x="262" y="146"/>
                </a:lnTo>
                <a:lnTo>
                  <a:pt x="258" y="146"/>
                </a:lnTo>
                <a:lnTo>
                  <a:pt x="253" y="146"/>
                </a:lnTo>
                <a:lnTo>
                  <a:pt x="258" y="137"/>
                </a:lnTo>
                <a:lnTo>
                  <a:pt x="236" y="133"/>
                </a:lnTo>
                <a:lnTo>
                  <a:pt x="236" y="137"/>
                </a:lnTo>
                <a:lnTo>
                  <a:pt x="227" y="137"/>
                </a:lnTo>
                <a:lnTo>
                  <a:pt x="227" y="128"/>
                </a:lnTo>
                <a:lnTo>
                  <a:pt x="222" y="128"/>
                </a:lnTo>
                <a:lnTo>
                  <a:pt x="222" y="128"/>
                </a:lnTo>
                <a:lnTo>
                  <a:pt x="222" y="124"/>
                </a:lnTo>
                <a:lnTo>
                  <a:pt x="205" y="119"/>
                </a:lnTo>
                <a:lnTo>
                  <a:pt x="196" y="128"/>
                </a:lnTo>
                <a:lnTo>
                  <a:pt x="191" y="137"/>
                </a:lnTo>
                <a:lnTo>
                  <a:pt x="196" y="137"/>
                </a:lnTo>
                <a:lnTo>
                  <a:pt x="191" y="146"/>
                </a:lnTo>
                <a:lnTo>
                  <a:pt x="196" y="155"/>
                </a:lnTo>
                <a:lnTo>
                  <a:pt x="196" y="159"/>
                </a:lnTo>
                <a:lnTo>
                  <a:pt x="196" y="164"/>
                </a:lnTo>
                <a:lnTo>
                  <a:pt x="196" y="172"/>
                </a:lnTo>
                <a:lnTo>
                  <a:pt x="196" y="177"/>
                </a:lnTo>
                <a:lnTo>
                  <a:pt x="182" y="177"/>
                </a:lnTo>
                <a:lnTo>
                  <a:pt x="169" y="172"/>
                </a:lnTo>
                <a:lnTo>
                  <a:pt x="165" y="177"/>
                </a:lnTo>
                <a:lnTo>
                  <a:pt x="160" y="172"/>
                </a:lnTo>
                <a:lnTo>
                  <a:pt x="156" y="168"/>
                </a:lnTo>
                <a:lnTo>
                  <a:pt x="147" y="172"/>
                </a:lnTo>
                <a:lnTo>
                  <a:pt x="147" y="181"/>
                </a:lnTo>
                <a:lnTo>
                  <a:pt x="142" y="186"/>
                </a:lnTo>
                <a:lnTo>
                  <a:pt x="138" y="186"/>
                </a:lnTo>
                <a:lnTo>
                  <a:pt x="138" y="186"/>
                </a:lnTo>
                <a:lnTo>
                  <a:pt x="134" y="190"/>
                </a:lnTo>
                <a:lnTo>
                  <a:pt x="125" y="208"/>
                </a:lnTo>
                <a:lnTo>
                  <a:pt x="111" y="212"/>
                </a:lnTo>
                <a:lnTo>
                  <a:pt x="111" y="217"/>
                </a:lnTo>
                <a:lnTo>
                  <a:pt x="107" y="217"/>
                </a:lnTo>
                <a:lnTo>
                  <a:pt x="107" y="208"/>
                </a:lnTo>
                <a:lnTo>
                  <a:pt x="102" y="212"/>
                </a:lnTo>
                <a:lnTo>
                  <a:pt x="107" y="217"/>
                </a:lnTo>
                <a:lnTo>
                  <a:pt x="102" y="221"/>
                </a:lnTo>
                <a:lnTo>
                  <a:pt x="98" y="221"/>
                </a:lnTo>
                <a:lnTo>
                  <a:pt x="98" y="230"/>
                </a:lnTo>
                <a:lnTo>
                  <a:pt x="89" y="230"/>
                </a:lnTo>
                <a:lnTo>
                  <a:pt x="89" y="234"/>
                </a:lnTo>
                <a:lnTo>
                  <a:pt x="89" y="234"/>
                </a:lnTo>
                <a:lnTo>
                  <a:pt x="80" y="230"/>
                </a:lnTo>
                <a:lnTo>
                  <a:pt x="76" y="226"/>
                </a:lnTo>
                <a:lnTo>
                  <a:pt x="71" y="221"/>
                </a:lnTo>
                <a:lnTo>
                  <a:pt x="67" y="217"/>
                </a:lnTo>
                <a:lnTo>
                  <a:pt x="71" y="212"/>
                </a:lnTo>
                <a:lnTo>
                  <a:pt x="71" y="208"/>
                </a:lnTo>
                <a:lnTo>
                  <a:pt x="71" y="203"/>
                </a:lnTo>
                <a:lnTo>
                  <a:pt x="71" y="195"/>
                </a:lnTo>
                <a:lnTo>
                  <a:pt x="76" y="190"/>
                </a:lnTo>
                <a:lnTo>
                  <a:pt x="76" y="181"/>
                </a:lnTo>
                <a:lnTo>
                  <a:pt x="76" y="181"/>
                </a:lnTo>
                <a:lnTo>
                  <a:pt x="76" y="177"/>
                </a:lnTo>
                <a:lnTo>
                  <a:pt x="80" y="177"/>
                </a:lnTo>
                <a:lnTo>
                  <a:pt x="76" y="172"/>
                </a:lnTo>
                <a:lnTo>
                  <a:pt x="76" y="172"/>
                </a:lnTo>
                <a:lnTo>
                  <a:pt x="62" y="168"/>
                </a:lnTo>
                <a:lnTo>
                  <a:pt x="54" y="164"/>
                </a:lnTo>
                <a:lnTo>
                  <a:pt x="49" y="168"/>
                </a:lnTo>
                <a:lnTo>
                  <a:pt x="45" y="168"/>
                </a:lnTo>
                <a:lnTo>
                  <a:pt x="45" y="172"/>
                </a:lnTo>
                <a:lnTo>
                  <a:pt x="45" y="177"/>
                </a:lnTo>
                <a:lnTo>
                  <a:pt x="45" y="181"/>
                </a:lnTo>
                <a:lnTo>
                  <a:pt x="31" y="186"/>
                </a:lnTo>
                <a:lnTo>
                  <a:pt x="27" y="186"/>
                </a:lnTo>
                <a:lnTo>
                  <a:pt x="27" y="181"/>
                </a:lnTo>
                <a:lnTo>
                  <a:pt x="23" y="172"/>
                </a:lnTo>
                <a:lnTo>
                  <a:pt x="23" y="172"/>
                </a:lnTo>
                <a:lnTo>
                  <a:pt x="18" y="172"/>
                </a:lnTo>
                <a:lnTo>
                  <a:pt x="18" y="168"/>
                </a:lnTo>
                <a:lnTo>
                  <a:pt x="18" y="164"/>
                </a:lnTo>
                <a:lnTo>
                  <a:pt x="14" y="164"/>
                </a:lnTo>
                <a:lnTo>
                  <a:pt x="9" y="164"/>
                </a:lnTo>
                <a:lnTo>
                  <a:pt x="5" y="159"/>
                </a:lnTo>
                <a:lnTo>
                  <a:pt x="5" y="159"/>
                </a:lnTo>
                <a:lnTo>
                  <a:pt x="5" y="150"/>
                </a:lnTo>
                <a:lnTo>
                  <a:pt x="9" y="146"/>
                </a:lnTo>
                <a:lnTo>
                  <a:pt x="5" y="141"/>
                </a:lnTo>
                <a:lnTo>
                  <a:pt x="5" y="141"/>
                </a:lnTo>
                <a:lnTo>
                  <a:pt x="9" y="137"/>
                </a:lnTo>
                <a:lnTo>
                  <a:pt x="9" y="128"/>
                </a:lnTo>
                <a:lnTo>
                  <a:pt x="9" y="124"/>
                </a:lnTo>
                <a:lnTo>
                  <a:pt x="9" y="124"/>
                </a:lnTo>
                <a:lnTo>
                  <a:pt x="0" y="119"/>
                </a:lnTo>
                <a:close/>
              </a:path>
            </a:pathLst>
          </a:custGeom>
          <a:solidFill>
            <a:srgbClr val="6BADD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3" name="Freeform 1158">
            <a:extLst>
              <a:ext uri="{FF2B5EF4-FFF2-40B4-BE49-F238E27FC236}">
                <a16:creationId xmlns:a16="http://schemas.microsoft.com/office/drawing/2014/main" id="{15FE9768-6BC9-495A-9B57-AA7312BCD5A4}"/>
              </a:ext>
            </a:extLst>
          </p:cNvPr>
          <p:cNvSpPr>
            <a:spLocks/>
          </p:cNvSpPr>
          <p:nvPr/>
        </p:nvSpPr>
        <p:spPr bwMode="auto">
          <a:xfrm>
            <a:off x="5837939" y="2613389"/>
            <a:ext cx="503635" cy="268784"/>
          </a:xfrm>
          <a:custGeom>
            <a:avLst/>
            <a:gdLst>
              <a:gd name="T0" fmla="*/ 5 w 564"/>
              <a:gd name="T1" fmla="*/ 101 h 301"/>
              <a:gd name="T2" fmla="*/ 18 w 564"/>
              <a:gd name="T3" fmla="*/ 70 h 301"/>
              <a:gd name="T4" fmla="*/ 71 w 564"/>
              <a:gd name="T5" fmla="*/ 75 h 301"/>
              <a:gd name="T6" fmla="*/ 107 w 564"/>
              <a:gd name="T7" fmla="*/ 97 h 301"/>
              <a:gd name="T8" fmla="*/ 120 w 564"/>
              <a:gd name="T9" fmla="*/ 110 h 301"/>
              <a:gd name="T10" fmla="*/ 111 w 564"/>
              <a:gd name="T11" fmla="*/ 128 h 301"/>
              <a:gd name="T12" fmla="*/ 107 w 564"/>
              <a:gd name="T13" fmla="*/ 141 h 301"/>
              <a:gd name="T14" fmla="*/ 98 w 564"/>
              <a:gd name="T15" fmla="*/ 155 h 301"/>
              <a:gd name="T16" fmla="*/ 116 w 564"/>
              <a:gd name="T17" fmla="*/ 155 h 301"/>
              <a:gd name="T18" fmla="*/ 125 w 564"/>
              <a:gd name="T19" fmla="*/ 133 h 301"/>
              <a:gd name="T20" fmla="*/ 142 w 564"/>
              <a:gd name="T21" fmla="*/ 115 h 301"/>
              <a:gd name="T22" fmla="*/ 165 w 564"/>
              <a:gd name="T23" fmla="*/ 88 h 301"/>
              <a:gd name="T24" fmla="*/ 173 w 564"/>
              <a:gd name="T25" fmla="*/ 66 h 301"/>
              <a:gd name="T26" fmla="*/ 218 w 564"/>
              <a:gd name="T27" fmla="*/ 39 h 301"/>
              <a:gd name="T28" fmla="*/ 249 w 564"/>
              <a:gd name="T29" fmla="*/ 31 h 301"/>
              <a:gd name="T30" fmla="*/ 284 w 564"/>
              <a:gd name="T31" fmla="*/ 35 h 301"/>
              <a:gd name="T32" fmla="*/ 311 w 564"/>
              <a:gd name="T33" fmla="*/ 22 h 301"/>
              <a:gd name="T34" fmla="*/ 338 w 564"/>
              <a:gd name="T35" fmla="*/ 35 h 301"/>
              <a:gd name="T36" fmla="*/ 364 w 564"/>
              <a:gd name="T37" fmla="*/ 13 h 301"/>
              <a:gd name="T38" fmla="*/ 395 w 564"/>
              <a:gd name="T39" fmla="*/ 13 h 301"/>
              <a:gd name="T40" fmla="*/ 409 w 564"/>
              <a:gd name="T41" fmla="*/ 35 h 301"/>
              <a:gd name="T42" fmla="*/ 422 w 564"/>
              <a:gd name="T43" fmla="*/ 44 h 301"/>
              <a:gd name="T44" fmla="*/ 431 w 564"/>
              <a:gd name="T45" fmla="*/ 48 h 301"/>
              <a:gd name="T46" fmla="*/ 462 w 564"/>
              <a:gd name="T47" fmla="*/ 79 h 301"/>
              <a:gd name="T48" fmla="*/ 506 w 564"/>
              <a:gd name="T49" fmla="*/ 106 h 301"/>
              <a:gd name="T50" fmla="*/ 537 w 564"/>
              <a:gd name="T51" fmla="*/ 110 h 301"/>
              <a:gd name="T52" fmla="*/ 564 w 564"/>
              <a:gd name="T53" fmla="*/ 115 h 301"/>
              <a:gd name="T54" fmla="*/ 560 w 564"/>
              <a:gd name="T55" fmla="*/ 133 h 301"/>
              <a:gd name="T56" fmla="*/ 546 w 564"/>
              <a:gd name="T57" fmla="*/ 155 h 301"/>
              <a:gd name="T58" fmla="*/ 542 w 564"/>
              <a:gd name="T59" fmla="*/ 195 h 301"/>
              <a:gd name="T60" fmla="*/ 546 w 564"/>
              <a:gd name="T61" fmla="*/ 252 h 301"/>
              <a:gd name="T62" fmla="*/ 506 w 564"/>
              <a:gd name="T63" fmla="*/ 248 h 301"/>
              <a:gd name="T64" fmla="*/ 502 w 564"/>
              <a:gd name="T65" fmla="*/ 270 h 301"/>
              <a:gd name="T66" fmla="*/ 502 w 564"/>
              <a:gd name="T67" fmla="*/ 301 h 301"/>
              <a:gd name="T68" fmla="*/ 466 w 564"/>
              <a:gd name="T69" fmla="*/ 257 h 301"/>
              <a:gd name="T70" fmla="*/ 435 w 564"/>
              <a:gd name="T71" fmla="*/ 226 h 301"/>
              <a:gd name="T72" fmla="*/ 426 w 564"/>
              <a:gd name="T73" fmla="*/ 234 h 301"/>
              <a:gd name="T74" fmla="*/ 409 w 564"/>
              <a:gd name="T75" fmla="*/ 212 h 301"/>
              <a:gd name="T76" fmla="*/ 400 w 564"/>
              <a:gd name="T77" fmla="*/ 186 h 301"/>
              <a:gd name="T78" fmla="*/ 360 w 564"/>
              <a:gd name="T79" fmla="*/ 195 h 301"/>
              <a:gd name="T80" fmla="*/ 324 w 564"/>
              <a:gd name="T81" fmla="*/ 203 h 301"/>
              <a:gd name="T82" fmla="*/ 293 w 564"/>
              <a:gd name="T83" fmla="*/ 217 h 301"/>
              <a:gd name="T84" fmla="*/ 284 w 564"/>
              <a:gd name="T85" fmla="*/ 203 h 301"/>
              <a:gd name="T86" fmla="*/ 262 w 564"/>
              <a:gd name="T87" fmla="*/ 172 h 301"/>
              <a:gd name="T88" fmla="*/ 262 w 564"/>
              <a:gd name="T89" fmla="*/ 150 h 301"/>
              <a:gd name="T90" fmla="*/ 236 w 564"/>
              <a:gd name="T91" fmla="*/ 133 h 301"/>
              <a:gd name="T92" fmla="*/ 222 w 564"/>
              <a:gd name="T93" fmla="*/ 128 h 301"/>
              <a:gd name="T94" fmla="*/ 196 w 564"/>
              <a:gd name="T95" fmla="*/ 137 h 301"/>
              <a:gd name="T96" fmla="*/ 196 w 564"/>
              <a:gd name="T97" fmla="*/ 172 h 301"/>
              <a:gd name="T98" fmla="*/ 160 w 564"/>
              <a:gd name="T99" fmla="*/ 172 h 301"/>
              <a:gd name="T100" fmla="*/ 138 w 564"/>
              <a:gd name="T101" fmla="*/ 186 h 301"/>
              <a:gd name="T102" fmla="*/ 111 w 564"/>
              <a:gd name="T103" fmla="*/ 217 h 301"/>
              <a:gd name="T104" fmla="*/ 102 w 564"/>
              <a:gd name="T105" fmla="*/ 221 h 301"/>
              <a:gd name="T106" fmla="*/ 89 w 564"/>
              <a:gd name="T107" fmla="*/ 234 h 301"/>
              <a:gd name="T108" fmla="*/ 71 w 564"/>
              <a:gd name="T109" fmla="*/ 212 h 301"/>
              <a:gd name="T110" fmla="*/ 76 w 564"/>
              <a:gd name="T111" fmla="*/ 181 h 301"/>
              <a:gd name="T112" fmla="*/ 76 w 564"/>
              <a:gd name="T113" fmla="*/ 172 h 301"/>
              <a:gd name="T114" fmla="*/ 45 w 564"/>
              <a:gd name="T115" fmla="*/ 172 h 301"/>
              <a:gd name="T116" fmla="*/ 27 w 564"/>
              <a:gd name="T117" fmla="*/ 181 h 301"/>
              <a:gd name="T118" fmla="*/ 18 w 564"/>
              <a:gd name="T119" fmla="*/ 164 h 301"/>
              <a:gd name="T120" fmla="*/ 5 w 564"/>
              <a:gd name="T121" fmla="*/ 150 h 301"/>
              <a:gd name="T122" fmla="*/ 9 w 564"/>
              <a:gd name="T123" fmla="*/ 12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64" h="301">
                <a:moveTo>
                  <a:pt x="0" y="119"/>
                </a:moveTo>
                <a:lnTo>
                  <a:pt x="0" y="110"/>
                </a:lnTo>
                <a:lnTo>
                  <a:pt x="0" y="106"/>
                </a:lnTo>
                <a:lnTo>
                  <a:pt x="5" y="106"/>
                </a:lnTo>
                <a:lnTo>
                  <a:pt x="5" y="101"/>
                </a:lnTo>
                <a:lnTo>
                  <a:pt x="0" y="84"/>
                </a:lnTo>
                <a:lnTo>
                  <a:pt x="0" y="84"/>
                </a:lnTo>
                <a:lnTo>
                  <a:pt x="0" y="79"/>
                </a:lnTo>
                <a:lnTo>
                  <a:pt x="14" y="70"/>
                </a:lnTo>
                <a:lnTo>
                  <a:pt x="18" y="70"/>
                </a:lnTo>
                <a:lnTo>
                  <a:pt x="23" y="70"/>
                </a:lnTo>
                <a:lnTo>
                  <a:pt x="31" y="70"/>
                </a:lnTo>
                <a:lnTo>
                  <a:pt x="54" y="75"/>
                </a:lnTo>
                <a:lnTo>
                  <a:pt x="62" y="75"/>
                </a:lnTo>
                <a:lnTo>
                  <a:pt x="71" y="75"/>
                </a:lnTo>
                <a:lnTo>
                  <a:pt x="76" y="79"/>
                </a:lnTo>
                <a:lnTo>
                  <a:pt x="98" y="88"/>
                </a:lnTo>
                <a:lnTo>
                  <a:pt x="102" y="88"/>
                </a:lnTo>
                <a:lnTo>
                  <a:pt x="107" y="93"/>
                </a:lnTo>
                <a:lnTo>
                  <a:pt x="107" y="97"/>
                </a:lnTo>
                <a:lnTo>
                  <a:pt x="116" y="101"/>
                </a:lnTo>
                <a:lnTo>
                  <a:pt x="120" y="101"/>
                </a:lnTo>
                <a:lnTo>
                  <a:pt x="120" y="101"/>
                </a:lnTo>
                <a:lnTo>
                  <a:pt x="120" y="106"/>
                </a:lnTo>
                <a:lnTo>
                  <a:pt x="120" y="110"/>
                </a:lnTo>
                <a:lnTo>
                  <a:pt x="111" y="110"/>
                </a:lnTo>
                <a:lnTo>
                  <a:pt x="111" y="115"/>
                </a:lnTo>
                <a:lnTo>
                  <a:pt x="111" y="119"/>
                </a:lnTo>
                <a:lnTo>
                  <a:pt x="111" y="124"/>
                </a:lnTo>
                <a:lnTo>
                  <a:pt x="111" y="128"/>
                </a:lnTo>
                <a:lnTo>
                  <a:pt x="116" y="133"/>
                </a:lnTo>
                <a:lnTo>
                  <a:pt x="111" y="137"/>
                </a:lnTo>
                <a:lnTo>
                  <a:pt x="107" y="137"/>
                </a:lnTo>
                <a:lnTo>
                  <a:pt x="107" y="141"/>
                </a:lnTo>
                <a:lnTo>
                  <a:pt x="107" y="141"/>
                </a:lnTo>
                <a:lnTo>
                  <a:pt x="107" y="128"/>
                </a:lnTo>
                <a:lnTo>
                  <a:pt x="102" y="133"/>
                </a:lnTo>
                <a:lnTo>
                  <a:pt x="94" y="137"/>
                </a:lnTo>
                <a:lnTo>
                  <a:pt x="94" y="141"/>
                </a:lnTo>
                <a:lnTo>
                  <a:pt x="98" y="155"/>
                </a:lnTo>
                <a:lnTo>
                  <a:pt x="102" y="164"/>
                </a:lnTo>
                <a:lnTo>
                  <a:pt x="107" y="168"/>
                </a:lnTo>
                <a:lnTo>
                  <a:pt x="107" y="172"/>
                </a:lnTo>
                <a:lnTo>
                  <a:pt x="111" y="177"/>
                </a:lnTo>
                <a:lnTo>
                  <a:pt x="116" y="155"/>
                </a:lnTo>
                <a:lnTo>
                  <a:pt x="116" y="150"/>
                </a:lnTo>
                <a:lnTo>
                  <a:pt x="116" y="146"/>
                </a:lnTo>
                <a:lnTo>
                  <a:pt x="111" y="141"/>
                </a:lnTo>
                <a:lnTo>
                  <a:pt x="111" y="137"/>
                </a:lnTo>
                <a:lnTo>
                  <a:pt x="125" y="133"/>
                </a:lnTo>
                <a:lnTo>
                  <a:pt x="129" y="133"/>
                </a:lnTo>
                <a:lnTo>
                  <a:pt x="134" y="133"/>
                </a:lnTo>
                <a:lnTo>
                  <a:pt x="138" y="128"/>
                </a:lnTo>
                <a:lnTo>
                  <a:pt x="142" y="124"/>
                </a:lnTo>
                <a:lnTo>
                  <a:pt x="142" y="115"/>
                </a:lnTo>
                <a:lnTo>
                  <a:pt x="147" y="110"/>
                </a:lnTo>
                <a:lnTo>
                  <a:pt x="151" y="106"/>
                </a:lnTo>
                <a:lnTo>
                  <a:pt x="151" y="101"/>
                </a:lnTo>
                <a:lnTo>
                  <a:pt x="160" y="93"/>
                </a:lnTo>
                <a:lnTo>
                  <a:pt x="165" y="88"/>
                </a:lnTo>
                <a:lnTo>
                  <a:pt x="169" y="79"/>
                </a:lnTo>
                <a:lnTo>
                  <a:pt x="169" y="79"/>
                </a:lnTo>
                <a:lnTo>
                  <a:pt x="173" y="75"/>
                </a:lnTo>
                <a:lnTo>
                  <a:pt x="173" y="70"/>
                </a:lnTo>
                <a:lnTo>
                  <a:pt x="173" y="66"/>
                </a:lnTo>
                <a:lnTo>
                  <a:pt x="173" y="57"/>
                </a:lnTo>
                <a:lnTo>
                  <a:pt x="178" y="53"/>
                </a:lnTo>
                <a:lnTo>
                  <a:pt x="187" y="48"/>
                </a:lnTo>
                <a:lnTo>
                  <a:pt x="196" y="44"/>
                </a:lnTo>
                <a:lnTo>
                  <a:pt x="218" y="39"/>
                </a:lnTo>
                <a:lnTo>
                  <a:pt x="222" y="35"/>
                </a:lnTo>
                <a:lnTo>
                  <a:pt x="227" y="35"/>
                </a:lnTo>
                <a:lnTo>
                  <a:pt x="236" y="31"/>
                </a:lnTo>
                <a:lnTo>
                  <a:pt x="240" y="31"/>
                </a:lnTo>
                <a:lnTo>
                  <a:pt x="249" y="31"/>
                </a:lnTo>
                <a:lnTo>
                  <a:pt x="258" y="35"/>
                </a:lnTo>
                <a:lnTo>
                  <a:pt x="262" y="35"/>
                </a:lnTo>
                <a:lnTo>
                  <a:pt x="267" y="39"/>
                </a:lnTo>
                <a:lnTo>
                  <a:pt x="280" y="39"/>
                </a:lnTo>
                <a:lnTo>
                  <a:pt x="284" y="35"/>
                </a:lnTo>
                <a:lnTo>
                  <a:pt x="289" y="35"/>
                </a:lnTo>
                <a:lnTo>
                  <a:pt x="293" y="31"/>
                </a:lnTo>
                <a:lnTo>
                  <a:pt x="298" y="26"/>
                </a:lnTo>
                <a:lnTo>
                  <a:pt x="302" y="22"/>
                </a:lnTo>
                <a:lnTo>
                  <a:pt x="311" y="22"/>
                </a:lnTo>
                <a:lnTo>
                  <a:pt x="315" y="22"/>
                </a:lnTo>
                <a:lnTo>
                  <a:pt x="315" y="26"/>
                </a:lnTo>
                <a:lnTo>
                  <a:pt x="324" y="26"/>
                </a:lnTo>
                <a:lnTo>
                  <a:pt x="329" y="31"/>
                </a:lnTo>
                <a:lnTo>
                  <a:pt x="338" y="35"/>
                </a:lnTo>
                <a:lnTo>
                  <a:pt x="342" y="31"/>
                </a:lnTo>
                <a:lnTo>
                  <a:pt x="351" y="26"/>
                </a:lnTo>
                <a:lnTo>
                  <a:pt x="355" y="22"/>
                </a:lnTo>
                <a:lnTo>
                  <a:pt x="360" y="17"/>
                </a:lnTo>
                <a:lnTo>
                  <a:pt x="364" y="13"/>
                </a:lnTo>
                <a:lnTo>
                  <a:pt x="373" y="4"/>
                </a:lnTo>
                <a:lnTo>
                  <a:pt x="382" y="0"/>
                </a:lnTo>
                <a:lnTo>
                  <a:pt x="386" y="0"/>
                </a:lnTo>
                <a:lnTo>
                  <a:pt x="391" y="4"/>
                </a:lnTo>
                <a:lnTo>
                  <a:pt x="395" y="13"/>
                </a:lnTo>
                <a:lnTo>
                  <a:pt x="400" y="17"/>
                </a:lnTo>
                <a:lnTo>
                  <a:pt x="409" y="26"/>
                </a:lnTo>
                <a:lnTo>
                  <a:pt x="413" y="31"/>
                </a:lnTo>
                <a:lnTo>
                  <a:pt x="409" y="31"/>
                </a:lnTo>
                <a:lnTo>
                  <a:pt x="409" y="35"/>
                </a:lnTo>
                <a:lnTo>
                  <a:pt x="413" y="35"/>
                </a:lnTo>
                <a:lnTo>
                  <a:pt x="413" y="39"/>
                </a:lnTo>
                <a:lnTo>
                  <a:pt x="418" y="39"/>
                </a:lnTo>
                <a:lnTo>
                  <a:pt x="418" y="39"/>
                </a:lnTo>
                <a:lnTo>
                  <a:pt x="422" y="44"/>
                </a:lnTo>
                <a:lnTo>
                  <a:pt x="426" y="44"/>
                </a:lnTo>
                <a:lnTo>
                  <a:pt x="431" y="48"/>
                </a:lnTo>
                <a:lnTo>
                  <a:pt x="431" y="48"/>
                </a:lnTo>
                <a:lnTo>
                  <a:pt x="431" y="48"/>
                </a:lnTo>
                <a:lnTo>
                  <a:pt x="431" y="48"/>
                </a:lnTo>
                <a:lnTo>
                  <a:pt x="435" y="48"/>
                </a:lnTo>
                <a:lnTo>
                  <a:pt x="440" y="53"/>
                </a:lnTo>
                <a:lnTo>
                  <a:pt x="453" y="66"/>
                </a:lnTo>
                <a:lnTo>
                  <a:pt x="458" y="70"/>
                </a:lnTo>
                <a:lnTo>
                  <a:pt x="462" y="79"/>
                </a:lnTo>
                <a:lnTo>
                  <a:pt x="466" y="79"/>
                </a:lnTo>
                <a:lnTo>
                  <a:pt x="475" y="88"/>
                </a:lnTo>
                <a:lnTo>
                  <a:pt x="493" y="97"/>
                </a:lnTo>
                <a:lnTo>
                  <a:pt x="497" y="101"/>
                </a:lnTo>
                <a:lnTo>
                  <a:pt x="506" y="106"/>
                </a:lnTo>
                <a:lnTo>
                  <a:pt x="515" y="110"/>
                </a:lnTo>
                <a:lnTo>
                  <a:pt x="520" y="110"/>
                </a:lnTo>
                <a:lnTo>
                  <a:pt x="529" y="110"/>
                </a:lnTo>
                <a:lnTo>
                  <a:pt x="533" y="110"/>
                </a:lnTo>
                <a:lnTo>
                  <a:pt x="537" y="110"/>
                </a:lnTo>
                <a:lnTo>
                  <a:pt x="546" y="106"/>
                </a:lnTo>
                <a:lnTo>
                  <a:pt x="555" y="106"/>
                </a:lnTo>
                <a:lnTo>
                  <a:pt x="564" y="101"/>
                </a:lnTo>
                <a:lnTo>
                  <a:pt x="564" y="106"/>
                </a:lnTo>
                <a:lnTo>
                  <a:pt x="564" y="115"/>
                </a:lnTo>
                <a:lnTo>
                  <a:pt x="564" y="119"/>
                </a:lnTo>
                <a:lnTo>
                  <a:pt x="555" y="124"/>
                </a:lnTo>
                <a:lnTo>
                  <a:pt x="555" y="128"/>
                </a:lnTo>
                <a:lnTo>
                  <a:pt x="555" y="133"/>
                </a:lnTo>
                <a:lnTo>
                  <a:pt x="560" y="133"/>
                </a:lnTo>
                <a:lnTo>
                  <a:pt x="560" y="133"/>
                </a:lnTo>
                <a:lnTo>
                  <a:pt x="560" y="137"/>
                </a:lnTo>
                <a:lnTo>
                  <a:pt x="555" y="146"/>
                </a:lnTo>
                <a:lnTo>
                  <a:pt x="551" y="150"/>
                </a:lnTo>
                <a:lnTo>
                  <a:pt x="546" y="155"/>
                </a:lnTo>
                <a:lnTo>
                  <a:pt x="546" y="164"/>
                </a:lnTo>
                <a:lnTo>
                  <a:pt x="546" y="172"/>
                </a:lnTo>
                <a:lnTo>
                  <a:pt x="546" y="181"/>
                </a:lnTo>
                <a:lnTo>
                  <a:pt x="546" y="186"/>
                </a:lnTo>
                <a:lnTo>
                  <a:pt x="542" y="195"/>
                </a:lnTo>
                <a:lnTo>
                  <a:pt x="542" y="203"/>
                </a:lnTo>
                <a:lnTo>
                  <a:pt x="542" y="217"/>
                </a:lnTo>
                <a:lnTo>
                  <a:pt x="546" y="230"/>
                </a:lnTo>
                <a:lnTo>
                  <a:pt x="542" y="243"/>
                </a:lnTo>
                <a:lnTo>
                  <a:pt x="546" y="252"/>
                </a:lnTo>
                <a:lnTo>
                  <a:pt x="533" y="252"/>
                </a:lnTo>
                <a:lnTo>
                  <a:pt x="524" y="252"/>
                </a:lnTo>
                <a:lnTo>
                  <a:pt x="515" y="248"/>
                </a:lnTo>
                <a:lnTo>
                  <a:pt x="511" y="243"/>
                </a:lnTo>
                <a:lnTo>
                  <a:pt x="506" y="248"/>
                </a:lnTo>
                <a:lnTo>
                  <a:pt x="497" y="252"/>
                </a:lnTo>
                <a:lnTo>
                  <a:pt x="493" y="257"/>
                </a:lnTo>
                <a:lnTo>
                  <a:pt x="493" y="265"/>
                </a:lnTo>
                <a:lnTo>
                  <a:pt x="497" y="270"/>
                </a:lnTo>
                <a:lnTo>
                  <a:pt x="502" y="270"/>
                </a:lnTo>
                <a:lnTo>
                  <a:pt x="506" y="270"/>
                </a:lnTo>
                <a:lnTo>
                  <a:pt x="506" y="274"/>
                </a:lnTo>
                <a:lnTo>
                  <a:pt x="511" y="288"/>
                </a:lnTo>
                <a:lnTo>
                  <a:pt x="506" y="301"/>
                </a:lnTo>
                <a:lnTo>
                  <a:pt x="502" y="301"/>
                </a:lnTo>
                <a:lnTo>
                  <a:pt x="489" y="297"/>
                </a:lnTo>
                <a:lnTo>
                  <a:pt x="489" y="292"/>
                </a:lnTo>
                <a:lnTo>
                  <a:pt x="484" y="288"/>
                </a:lnTo>
                <a:lnTo>
                  <a:pt x="475" y="279"/>
                </a:lnTo>
                <a:lnTo>
                  <a:pt x="466" y="257"/>
                </a:lnTo>
                <a:lnTo>
                  <a:pt x="471" y="234"/>
                </a:lnTo>
                <a:lnTo>
                  <a:pt x="462" y="234"/>
                </a:lnTo>
                <a:lnTo>
                  <a:pt x="453" y="234"/>
                </a:lnTo>
                <a:lnTo>
                  <a:pt x="440" y="226"/>
                </a:lnTo>
                <a:lnTo>
                  <a:pt x="435" y="226"/>
                </a:lnTo>
                <a:lnTo>
                  <a:pt x="435" y="230"/>
                </a:lnTo>
                <a:lnTo>
                  <a:pt x="431" y="239"/>
                </a:lnTo>
                <a:lnTo>
                  <a:pt x="426" y="239"/>
                </a:lnTo>
                <a:lnTo>
                  <a:pt x="426" y="239"/>
                </a:lnTo>
                <a:lnTo>
                  <a:pt x="426" y="234"/>
                </a:lnTo>
                <a:lnTo>
                  <a:pt x="426" y="226"/>
                </a:lnTo>
                <a:lnTo>
                  <a:pt x="422" y="221"/>
                </a:lnTo>
                <a:lnTo>
                  <a:pt x="413" y="217"/>
                </a:lnTo>
                <a:lnTo>
                  <a:pt x="409" y="212"/>
                </a:lnTo>
                <a:lnTo>
                  <a:pt x="409" y="212"/>
                </a:lnTo>
                <a:lnTo>
                  <a:pt x="404" y="199"/>
                </a:lnTo>
                <a:lnTo>
                  <a:pt x="404" y="199"/>
                </a:lnTo>
                <a:lnTo>
                  <a:pt x="404" y="190"/>
                </a:lnTo>
                <a:lnTo>
                  <a:pt x="404" y="190"/>
                </a:lnTo>
                <a:lnTo>
                  <a:pt x="400" y="186"/>
                </a:lnTo>
                <a:lnTo>
                  <a:pt x="400" y="186"/>
                </a:lnTo>
                <a:lnTo>
                  <a:pt x="391" y="186"/>
                </a:lnTo>
                <a:lnTo>
                  <a:pt x="382" y="195"/>
                </a:lnTo>
                <a:lnTo>
                  <a:pt x="369" y="199"/>
                </a:lnTo>
                <a:lnTo>
                  <a:pt x="360" y="195"/>
                </a:lnTo>
                <a:lnTo>
                  <a:pt x="355" y="195"/>
                </a:lnTo>
                <a:lnTo>
                  <a:pt x="338" y="195"/>
                </a:lnTo>
                <a:lnTo>
                  <a:pt x="333" y="199"/>
                </a:lnTo>
                <a:lnTo>
                  <a:pt x="329" y="199"/>
                </a:lnTo>
                <a:lnTo>
                  <a:pt x="324" y="203"/>
                </a:lnTo>
                <a:lnTo>
                  <a:pt x="315" y="208"/>
                </a:lnTo>
                <a:lnTo>
                  <a:pt x="311" y="212"/>
                </a:lnTo>
                <a:lnTo>
                  <a:pt x="311" y="217"/>
                </a:lnTo>
                <a:lnTo>
                  <a:pt x="307" y="217"/>
                </a:lnTo>
                <a:lnTo>
                  <a:pt x="293" y="217"/>
                </a:lnTo>
                <a:lnTo>
                  <a:pt x="293" y="217"/>
                </a:lnTo>
                <a:lnTo>
                  <a:pt x="289" y="212"/>
                </a:lnTo>
                <a:lnTo>
                  <a:pt x="289" y="203"/>
                </a:lnTo>
                <a:lnTo>
                  <a:pt x="289" y="203"/>
                </a:lnTo>
                <a:lnTo>
                  <a:pt x="284" y="203"/>
                </a:lnTo>
                <a:lnTo>
                  <a:pt x="284" y="203"/>
                </a:lnTo>
                <a:lnTo>
                  <a:pt x="276" y="195"/>
                </a:lnTo>
                <a:lnTo>
                  <a:pt x="271" y="195"/>
                </a:lnTo>
                <a:lnTo>
                  <a:pt x="267" y="181"/>
                </a:lnTo>
                <a:lnTo>
                  <a:pt x="262" y="172"/>
                </a:lnTo>
                <a:lnTo>
                  <a:pt x="267" y="164"/>
                </a:lnTo>
                <a:lnTo>
                  <a:pt x="267" y="155"/>
                </a:lnTo>
                <a:lnTo>
                  <a:pt x="267" y="155"/>
                </a:lnTo>
                <a:lnTo>
                  <a:pt x="267" y="155"/>
                </a:lnTo>
                <a:lnTo>
                  <a:pt x="262" y="150"/>
                </a:lnTo>
                <a:lnTo>
                  <a:pt x="262" y="146"/>
                </a:lnTo>
                <a:lnTo>
                  <a:pt x="258" y="146"/>
                </a:lnTo>
                <a:lnTo>
                  <a:pt x="253" y="146"/>
                </a:lnTo>
                <a:lnTo>
                  <a:pt x="258" y="137"/>
                </a:lnTo>
                <a:lnTo>
                  <a:pt x="236" y="133"/>
                </a:lnTo>
                <a:lnTo>
                  <a:pt x="236" y="137"/>
                </a:lnTo>
                <a:lnTo>
                  <a:pt x="227" y="137"/>
                </a:lnTo>
                <a:lnTo>
                  <a:pt x="227" y="128"/>
                </a:lnTo>
                <a:lnTo>
                  <a:pt x="222" y="128"/>
                </a:lnTo>
                <a:lnTo>
                  <a:pt x="222" y="128"/>
                </a:lnTo>
                <a:lnTo>
                  <a:pt x="222" y="124"/>
                </a:lnTo>
                <a:lnTo>
                  <a:pt x="205" y="119"/>
                </a:lnTo>
                <a:lnTo>
                  <a:pt x="196" y="128"/>
                </a:lnTo>
                <a:lnTo>
                  <a:pt x="191" y="137"/>
                </a:lnTo>
                <a:lnTo>
                  <a:pt x="196" y="137"/>
                </a:lnTo>
                <a:lnTo>
                  <a:pt x="191" y="146"/>
                </a:lnTo>
                <a:lnTo>
                  <a:pt x="196" y="155"/>
                </a:lnTo>
                <a:lnTo>
                  <a:pt x="196" y="159"/>
                </a:lnTo>
                <a:lnTo>
                  <a:pt x="196" y="164"/>
                </a:lnTo>
                <a:lnTo>
                  <a:pt x="196" y="172"/>
                </a:lnTo>
                <a:lnTo>
                  <a:pt x="196" y="177"/>
                </a:lnTo>
                <a:lnTo>
                  <a:pt x="182" y="177"/>
                </a:lnTo>
                <a:lnTo>
                  <a:pt x="169" y="172"/>
                </a:lnTo>
                <a:lnTo>
                  <a:pt x="165" y="177"/>
                </a:lnTo>
                <a:lnTo>
                  <a:pt x="160" y="172"/>
                </a:lnTo>
                <a:lnTo>
                  <a:pt x="156" y="168"/>
                </a:lnTo>
                <a:lnTo>
                  <a:pt x="147" y="172"/>
                </a:lnTo>
                <a:lnTo>
                  <a:pt x="147" y="181"/>
                </a:lnTo>
                <a:lnTo>
                  <a:pt x="142" y="186"/>
                </a:lnTo>
                <a:lnTo>
                  <a:pt x="138" y="186"/>
                </a:lnTo>
                <a:lnTo>
                  <a:pt x="138" y="186"/>
                </a:lnTo>
                <a:lnTo>
                  <a:pt x="134" y="190"/>
                </a:lnTo>
                <a:lnTo>
                  <a:pt x="125" y="208"/>
                </a:lnTo>
                <a:lnTo>
                  <a:pt x="111" y="212"/>
                </a:lnTo>
                <a:lnTo>
                  <a:pt x="111" y="217"/>
                </a:lnTo>
                <a:lnTo>
                  <a:pt x="107" y="217"/>
                </a:lnTo>
                <a:lnTo>
                  <a:pt x="107" y="208"/>
                </a:lnTo>
                <a:lnTo>
                  <a:pt x="102" y="212"/>
                </a:lnTo>
                <a:lnTo>
                  <a:pt x="107" y="217"/>
                </a:lnTo>
                <a:lnTo>
                  <a:pt x="102" y="221"/>
                </a:lnTo>
                <a:lnTo>
                  <a:pt x="98" y="221"/>
                </a:lnTo>
                <a:lnTo>
                  <a:pt x="98" y="230"/>
                </a:lnTo>
                <a:lnTo>
                  <a:pt x="89" y="230"/>
                </a:lnTo>
                <a:lnTo>
                  <a:pt x="89" y="234"/>
                </a:lnTo>
                <a:lnTo>
                  <a:pt x="89" y="234"/>
                </a:lnTo>
                <a:lnTo>
                  <a:pt x="80" y="230"/>
                </a:lnTo>
                <a:lnTo>
                  <a:pt x="76" y="226"/>
                </a:lnTo>
                <a:lnTo>
                  <a:pt x="71" y="221"/>
                </a:lnTo>
                <a:lnTo>
                  <a:pt x="67" y="217"/>
                </a:lnTo>
                <a:lnTo>
                  <a:pt x="71" y="212"/>
                </a:lnTo>
                <a:lnTo>
                  <a:pt x="71" y="208"/>
                </a:lnTo>
                <a:lnTo>
                  <a:pt x="71" y="203"/>
                </a:lnTo>
                <a:lnTo>
                  <a:pt x="71" y="195"/>
                </a:lnTo>
                <a:lnTo>
                  <a:pt x="76" y="190"/>
                </a:lnTo>
                <a:lnTo>
                  <a:pt x="76" y="181"/>
                </a:lnTo>
                <a:lnTo>
                  <a:pt x="76" y="181"/>
                </a:lnTo>
                <a:lnTo>
                  <a:pt x="76" y="177"/>
                </a:lnTo>
                <a:lnTo>
                  <a:pt x="80" y="177"/>
                </a:lnTo>
                <a:lnTo>
                  <a:pt x="76" y="172"/>
                </a:lnTo>
                <a:lnTo>
                  <a:pt x="76" y="172"/>
                </a:lnTo>
                <a:lnTo>
                  <a:pt x="62" y="168"/>
                </a:lnTo>
                <a:lnTo>
                  <a:pt x="54" y="164"/>
                </a:lnTo>
                <a:lnTo>
                  <a:pt x="49" y="168"/>
                </a:lnTo>
                <a:lnTo>
                  <a:pt x="45" y="168"/>
                </a:lnTo>
                <a:lnTo>
                  <a:pt x="45" y="172"/>
                </a:lnTo>
                <a:lnTo>
                  <a:pt x="45" y="177"/>
                </a:lnTo>
                <a:lnTo>
                  <a:pt x="45" y="181"/>
                </a:lnTo>
                <a:lnTo>
                  <a:pt x="31" y="186"/>
                </a:lnTo>
                <a:lnTo>
                  <a:pt x="27" y="186"/>
                </a:lnTo>
                <a:lnTo>
                  <a:pt x="27" y="181"/>
                </a:lnTo>
                <a:lnTo>
                  <a:pt x="23" y="172"/>
                </a:lnTo>
                <a:lnTo>
                  <a:pt x="23" y="172"/>
                </a:lnTo>
                <a:lnTo>
                  <a:pt x="18" y="172"/>
                </a:lnTo>
                <a:lnTo>
                  <a:pt x="18" y="168"/>
                </a:lnTo>
                <a:lnTo>
                  <a:pt x="18" y="164"/>
                </a:lnTo>
                <a:lnTo>
                  <a:pt x="14" y="164"/>
                </a:lnTo>
                <a:lnTo>
                  <a:pt x="9" y="164"/>
                </a:lnTo>
                <a:lnTo>
                  <a:pt x="5" y="159"/>
                </a:lnTo>
                <a:lnTo>
                  <a:pt x="5" y="159"/>
                </a:lnTo>
                <a:lnTo>
                  <a:pt x="5" y="150"/>
                </a:lnTo>
                <a:lnTo>
                  <a:pt x="9" y="146"/>
                </a:lnTo>
                <a:lnTo>
                  <a:pt x="5" y="141"/>
                </a:lnTo>
                <a:lnTo>
                  <a:pt x="5" y="141"/>
                </a:lnTo>
                <a:lnTo>
                  <a:pt x="9" y="137"/>
                </a:lnTo>
                <a:lnTo>
                  <a:pt x="9" y="128"/>
                </a:lnTo>
                <a:lnTo>
                  <a:pt x="9" y="124"/>
                </a:lnTo>
                <a:lnTo>
                  <a:pt x="9" y="124"/>
                </a:lnTo>
                <a:lnTo>
                  <a:pt x="0" y="119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4" name="Freeform 1159">
            <a:extLst>
              <a:ext uri="{FF2B5EF4-FFF2-40B4-BE49-F238E27FC236}">
                <a16:creationId xmlns:a16="http://schemas.microsoft.com/office/drawing/2014/main" id="{9F32AD80-E4A5-4CFB-B3D1-AF23F406FD3E}"/>
              </a:ext>
            </a:extLst>
          </p:cNvPr>
          <p:cNvSpPr>
            <a:spLocks/>
          </p:cNvSpPr>
          <p:nvPr/>
        </p:nvSpPr>
        <p:spPr bwMode="auto">
          <a:xfrm>
            <a:off x="5925450" y="2680362"/>
            <a:ext cx="11609" cy="11609"/>
          </a:xfrm>
          <a:custGeom>
            <a:avLst/>
            <a:gdLst>
              <a:gd name="T0" fmla="*/ 0 w 13"/>
              <a:gd name="T1" fmla="*/ 4 h 13"/>
              <a:gd name="T2" fmla="*/ 0 w 13"/>
              <a:gd name="T3" fmla="*/ 0 h 13"/>
              <a:gd name="T4" fmla="*/ 4 w 13"/>
              <a:gd name="T5" fmla="*/ 0 h 13"/>
              <a:gd name="T6" fmla="*/ 9 w 13"/>
              <a:gd name="T7" fmla="*/ 4 h 13"/>
              <a:gd name="T8" fmla="*/ 9 w 13"/>
              <a:gd name="T9" fmla="*/ 4 h 13"/>
              <a:gd name="T10" fmla="*/ 13 w 13"/>
              <a:gd name="T11" fmla="*/ 9 h 13"/>
              <a:gd name="T12" fmla="*/ 13 w 13"/>
              <a:gd name="T13" fmla="*/ 9 h 13"/>
              <a:gd name="T14" fmla="*/ 9 w 13"/>
              <a:gd name="T15" fmla="*/ 9 h 13"/>
              <a:gd name="T16" fmla="*/ 9 w 13"/>
              <a:gd name="T17" fmla="*/ 13 h 13"/>
              <a:gd name="T18" fmla="*/ 4 w 13"/>
              <a:gd name="T19" fmla="*/ 9 h 13"/>
              <a:gd name="T20" fmla="*/ 4 w 13"/>
              <a:gd name="T21" fmla="*/ 9 h 13"/>
              <a:gd name="T22" fmla="*/ 4 w 13"/>
              <a:gd name="T23" fmla="*/ 4 h 13"/>
              <a:gd name="T24" fmla="*/ 0 w 13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3">
                <a:moveTo>
                  <a:pt x="0" y="4"/>
                </a:moveTo>
                <a:lnTo>
                  <a:pt x="0" y="0"/>
                </a:lnTo>
                <a:lnTo>
                  <a:pt x="4" y="0"/>
                </a:lnTo>
                <a:lnTo>
                  <a:pt x="9" y="4"/>
                </a:lnTo>
                <a:lnTo>
                  <a:pt x="9" y="4"/>
                </a:lnTo>
                <a:lnTo>
                  <a:pt x="13" y="9"/>
                </a:lnTo>
                <a:lnTo>
                  <a:pt x="13" y="9"/>
                </a:lnTo>
                <a:lnTo>
                  <a:pt x="9" y="9"/>
                </a:lnTo>
                <a:lnTo>
                  <a:pt x="9" y="13"/>
                </a:lnTo>
                <a:lnTo>
                  <a:pt x="4" y="9"/>
                </a:lnTo>
                <a:lnTo>
                  <a:pt x="4" y="9"/>
                </a:lnTo>
                <a:lnTo>
                  <a:pt x="4" y="4"/>
                </a:lnTo>
                <a:lnTo>
                  <a:pt x="0" y="4"/>
                </a:lnTo>
                <a:close/>
              </a:path>
            </a:pathLst>
          </a:custGeom>
          <a:solidFill>
            <a:srgbClr val="D2A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5" name="Freeform 1160">
            <a:extLst>
              <a:ext uri="{FF2B5EF4-FFF2-40B4-BE49-F238E27FC236}">
                <a16:creationId xmlns:a16="http://schemas.microsoft.com/office/drawing/2014/main" id="{0EB0527B-0E24-4E37-82DC-F23D94C64414}"/>
              </a:ext>
            </a:extLst>
          </p:cNvPr>
          <p:cNvSpPr>
            <a:spLocks/>
          </p:cNvSpPr>
          <p:nvPr/>
        </p:nvSpPr>
        <p:spPr bwMode="auto">
          <a:xfrm>
            <a:off x="5925450" y="2680362"/>
            <a:ext cx="11609" cy="11609"/>
          </a:xfrm>
          <a:custGeom>
            <a:avLst/>
            <a:gdLst>
              <a:gd name="T0" fmla="*/ 0 w 13"/>
              <a:gd name="T1" fmla="*/ 4 h 13"/>
              <a:gd name="T2" fmla="*/ 0 w 13"/>
              <a:gd name="T3" fmla="*/ 0 h 13"/>
              <a:gd name="T4" fmla="*/ 4 w 13"/>
              <a:gd name="T5" fmla="*/ 0 h 13"/>
              <a:gd name="T6" fmla="*/ 9 w 13"/>
              <a:gd name="T7" fmla="*/ 4 h 13"/>
              <a:gd name="T8" fmla="*/ 9 w 13"/>
              <a:gd name="T9" fmla="*/ 4 h 13"/>
              <a:gd name="T10" fmla="*/ 13 w 13"/>
              <a:gd name="T11" fmla="*/ 9 h 13"/>
              <a:gd name="T12" fmla="*/ 13 w 13"/>
              <a:gd name="T13" fmla="*/ 9 h 13"/>
              <a:gd name="T14" fmla="*/ 9 w 13"/>
              <a:gd name="T15" fmla="*/ 9 h 13"/>
              <a:gd name="T16" fmla="*/ 9 w 13"/>
              <a:gd name="T17" fmla="*/ 13 h 13"/>
              <a:gd name="T18" fmla="*/ 4 w 13"/>
              <a:gd name="T19" fmla="*/ 9 h 13"/>
              <a:gd name="T20" fmla="*/ 4 w 13"/>
              <a:gd name="T21" fmla="*/ 9 h 13"/>
              <a:gd name="T22" fmla="*/ 4 w 13"/>
              <a:gd name="T23" fmla="*/ 4 h 13"/>
              <a:gd name="T24" fmla="*/ 0 w 13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3">
                <a:moveTo>
                  <a:pt x="0" y="4"/>
                </a:moveTo>
                <a:lnTo>
                  <a:pt x="0" y="0"/>
                </a:lnTo>
                <a:lnTo>
                  <a:pt x="4" y="0"/>
                </a:lnTo>
                <a:lnTo>
                  <a:pt x="9" y="4"/>
                </a:lnTo>
                <a:lnTo>
                  <a:pt x="9" y="4"/>
                </a:lnTo>
                <a:lnTo>
                  <a:pt x="13" y="9"/>
                </a:lnTo>
                <a:lnTo>
                  <a:pt x="13" y="9"/>
                </a:lnTo>
                <a:lnTo>
                  <a:pt x="9" y="9"/>
                </a:lnTo>
                <a:lnTo>
                  <a:pt x="9" y="13"/>
                </a:lnTo>
                <a:lnTo>
                  <a:pt x="4" y="9"/>
                </a:lnTo>
                <a:lnTo>
                  <a:pt x="4" y="9"/>
                </a:lnTo>
                <a:lnTo>
                  <a:pt x="4" y="4"/>
                </a:lnTo>
                <a:lnTo>
                  <a:pt x="0" y="4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6" name="Freeform 1161">
            <a:extLst>
              <a:ext uri="{FF2B5EF4-FFF2-40B4-BE49-F238E27FC236}">
                <a16:creationId xmlns:a16="http://schemas.microsoft.com/office/drawing/2014/main" id="{E9884408-D37F-4017-9138-C53FE27DEC68}"/>
              </a:ext>
            </a:extLst>
          </p:cNvPr>
          <p:cNvSpPr>
            <a:spLocks/>
          </p:cNvSpPr>
          <p:nvPr/>
        </p:nvSpPr>
        <p:spPr bwMode="auto">
          <a:xfrm>
            <a:off x="6262099" y="1928483"/>
            <a:ext cx="250031" cy="581323"/>
          </a:xfrm>
          <a:custGeom>
            <a:avLst/>
            <a:gdLst>
              <a:gd name="T0" fmla="*/ 9 w 280"/>
              <a:gd name="T1" fmla="*/ 447 h 651"/>
              <a:gd name="T2" fmla="*/ 31 w 280"/>
              <a:gd name="T3" fmla="*/ 425 h 651"/>
              <a:gd name="T4" fmla="*/ 62 w 280"/>
              <a:gd name="T5" fmla="*/ 421 h 651"/>
              <a:gd name="T6" fmla="*/ 116 w 280"/>
              <a:gd name="T7" fmla="*/ 416 h 651"/>
              <a:gd name="T8" fmla="*/ 129 w 280"/>
              <a:gd name="T9" fmla="*/ 416 h 651"/>
              <a:gd name="T10" fmla="*/ 156 w 280"/>
              <a:gd name="T11" fmla="*/ 416 h 651"/>
              <a:gd name="T12" fmla="*/ 156 w 280"/>
              <a:gd name="T13" fmla="*/ 407 h 651"/>
              <a:gd name="T14" fmla="*/ 133 w 280"/>
              <a:gd name="T15" fmla="*/ 403 h 651"/>
              <a:gd name="T16" fmla="*/ 116 w 280"/>
              <a:gd name="T17" fmla="*/ 385 h 651"/>
              <a:gd name="T18" fmla="*/ 102 w 280"/>
              <a:gd name="T19" fmla="*/ 363 h 651"/>
              <a:gd name="T20" fmla="*/ 102 w 280"/>
              <a:gd name="T21" fmla="*/ 337 h 651"/>
              <a:gd name="T22" fmla="*/ 129 w 280"/>
              <a:gd name="T23" fmla="*/ 332 h 651"/>
              <a:gd name="T24" fmla="*/ 138 w 280"/>
              <a:gd name="T25" fmla="*/ 310 h 651"/>
              <a:gd name="T26" fmla="*/ 151 w 280"/>
              <a:gd name="T27" fmla="*/ 301 h 651"/>
              <a:gd name="T28" fmla="*/ 138 w 280"/>
              <a:gd name="T29" fmla="*/ 279 h 651"/>
              <a:gd name="T30" fmla="*/ 129 w 280"/>
              <a:gd name="T31" fmla="*/ 257 h 651"/>
              <a:gd name="T32" fmla="*/ 120 w 280"/>
              <a:gd name="T33" fmla="*/ 252 h 651"/>
              <a:gd name="T34" fmla="*/ 98 w 280"/>
              <a:gd name="T35" fmla="*/ 221 h 651"/>
              <a:gd name="T36" fmla="*/ 111 w 280"/>
              <a:gd name="T37" fmla="*/ 177 h 651"/>
              <a:gd name="T38" fmla="*/ 102 w 280"/>
              <a:gd name="T39" fmla="*/ 159 h 651"/>
              <a:gd name="T40" fmla="*/ 54 w 280"/>
              <a:gd name="T41" fmla="*/ 155 h 651"/>
              <a:gd name="T42" fmla="*/ 80 w 280"/>
              <a:gd name="T43" fmla="*/ 137 h 651"/>
              <a:gd name="T44" fmla="*/ 235 w 280"/>
              <a:gd name="T45" fmla="*/ 4 h 651"/>
              <a:gd name="T46" fmla="*/ 280 w 280"/>
              <a:gd name="T47" fmla="*/ 13 h 651"/>
              <a:gd name="T48" fmla="*/ 253 w 280"/>
              <a:gd name="T49" fmla="*/ 35 h 651"/>
              <a:gd name="T50" fmla="*/ 240 w 280"/>
              <a:gd name="T51" fmla="*/ 44 h 651"/>
              <a:gd name="T52" fmla="*/ 196 w 280"/>
              <a:gd name="T53" fmla="*/ 93 h 651"/>
              <a:gd name="T54" fmla="*/ 151 w 280"/>
              <a:gd name="T55" fmla="*/ 172 h 651"/>
              <a:gd name="T56" fmla="*/ 151 w 280"/>
              <a:gd name="T57" fmla="*/ 204 h 651"/>
              <a:gd name="T58" fmla="*/ 164 w 280"/>
              <a:gd name="T59" fmla="*/ 248 h 651"/>
              <a:gd name="T60" fmla="*/ 196 w 280"/>
              <a:gd name="T61" fmla="*/ 283 h 651"/>
              <a:gd name="T62" fmla="*/ 200 w 280"/>
              <a:gd name="T63" fmla="*/ 297 h 651"/>
              <a:gd name="T64" fmla="*/ 218 w 280"/>
              <a:gd name="T65" fmla="*/ 323 h 651"/>
              <a:gd name="T66" fmla="*/ 222 w 280"/>
              <a:gd name="T67" fmla="*/ 332 h 651"/>
              <a:gd name="T68" fmla="*/ 231 w 280"/>
              <a:gd name="T69" fmla="*/ 350 h 651"/>
              <a:gd name="T70" fmla="*/ 227 w 280"/>
              <a:gd name="T71" fmla="*/ 354 h 651"/>
              <a:gd name="T72" fmla="*/ 227 w 280"/>
              <a:gd name="T73" fmla="*/ 359 h 651"/>
              <a:gd name="T74" fmla="*/ 218 w 280"/>
              <a:gd name="T75" fmla="*/ 363 h 651"/>
              <a:gd name="T76" fmla="*/ 209 w 280"/>
              <a:gd name="T77" fmla="*/ 421 h 651"/>
              <a:gd name="T78" fmla="*/ 222 w 280"/>
              <a:gd name="T79" fmla="*/ 474 h 651"/>
              <a:gd name="T80" fmla="*/ 227 w 280"/>
              <a:gd name="T81" fmla="*/ 514 h 651"/>
              <a:gd name="T82" fmla="*/ 235 w 280"/>
              <a:gd name="T83" fmla="*/ 576 h 651"/>
              <a:gd name="T84" fmla="*/ 227 w 280"/>
              <a:gd name="T85" fmla="*/ 598 h 651"/>
              <a:gd name="T86" fmla="*/ 200 w 280"/>
              <a:gd name="T87" fmla="*/ 616 h 651"/>
              <a:gd name="T88" fmla="*/ 182 w 280"/>
              <a:gd name="T89" fmla="*/ 638 h 651"/>
              <a:gd name="T90" fmla="*/ 169 w 280"/>
              <a:gd name="T91" fmla="*/ 642 h 651"/>
              <a:gd name="T92" fmla="*/ 164 w 280"/>
              <a:gd name="T93" fmla="*/ 611 h 651"/>
              <a:gd name="T94" fmla="*/ 147 w 280"/>
              <a:gd name="T95" fmla="*/ 598 h 651"/>
              <a:gd name="T96" fmla="*/ 138 w 280"/>
              <a:gd name="T97" fmla="*/ 589 h 651"/>
              <a:gd name="T98" fmla="*/ 142 w 280"/>
              <a:gd name="T99" fmla="*/ 576 h 651"/>
              <a:gd name="T100" fmla="*/ 151 w 280"/>
              <a:gd name="T101" fmla="*/ 563 h 651"/>
              <a:gd name="T102" fmla="*/ 138 w 280"/>
              <a:gd name="T103" fmla="*/ 549 h 651"/>
              <a:gd name="T104" fmla="*/ 111 w 280"/>
              <a:gd name="T105" fmla="*/ 536 h 651"/>
              <a:gd name="T106" fmla="*/ 85 w 280"/>
              <a:gd name="T107" fmla="*/ 554 h 651"/>
              <a:gd name="T108" fmla="*/ 54 w 280"/>
              <a:gd name="T109" fmla="*/ 567 h 651"/>
              <a:gd name="T110" fmla="*/ 49 w 280"/>
              <a:gd name="T111" fmla="*/ 571 h 651"/>
              <a:gd name="T112" fmla="*/ 31 w 280"/>
              <a:gd name="T113" fmla="*/ 580 h 651"/>
              <a:gd name="T114" fmla="*/ 22 w 280"/>
              <a:gd name="T115" fmla="*/ 567 h 651"/>
              <a:gd name="T116" fmla="*/ 22 w 280"/>
              <a:gd name="T117" fmla="*/ 518 h 651"/>
              <a:gd name="T118" fmla="*/ 14 w 280"/>
              <a:gd name="T119" fmla="*/ 501 h 651"/>
              <a:gd name="T120" fmla="*/ 5 w 280"/>
              <a:gd name="T121" fmla="*/ 492 h 651"/>
              <a:gd name="T122" fmla="*/ 5 w 280"/>
              <a:gd name="T123" fmla="*/ 469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0" h="651">
                <a:moveTo>
                  <a:pt x="0" y="461"/>
                </a:moveTo>
                <a:lnTo>
                  <a:pt x="5" y="456"/>
                </a:lnTo>
                <a:lnTo>
                  <a:pt x="5" y="447"/>
                </a:lnTo>
                <a:lnTo>
                  <a:pt x="9" y="447"/>
                </a:lnTo>
                <a:lnTo>
                  <a:pt x="27" y="443"/>
                </a:lnTo>
                <a:lnTo>
                  <a:pt x="27" y="430"/>
                </a:lnTo>
                <a:lnTo>
                  <a:pt x="31" y="425"/>
                </a:lnTo>
                <a:lnTo>
                  <a:pt x="31" y="425"/>
                </a:lnTo>
                <a:lnTo>
                  <a:pt x="31" y="425"/>
                </a:lnTo>
                <a:lnTo>
                  <a:pt x="31" y="416"/>
                </a:lnTo>
                <a:lnTo>
                  <a:pt x="40" y="416"/>
                </a:lnTo>
                <a:lnTo>
                  <a:pt x="62" y="421"/>
                </a:lnTo>
                <a:lnTo>
                  <a:pt x="85" y="425"/>
                </a:lnTo>
                <a:lnTo>
                  <a:pt x="85" y="425"/>
                </a:lnTo>
                <a:lnTo>
                  <a:pt x="107" y="421"/>
                </a:lnTo>
                <a:lnTo>
                  <a:pt x="116" y="416"/>
                </a:lnTo>
                <a:lnTo>
                  <a:pt x="120" y="416"/>
                </a:lnTo>
                <a:lnTo>
                  <a:pt x="120" y="421"/>
                </a:lnTo>
                <a:lnTo>
                  <a:pt x="125" y="421"/>
                </a:lnTo>
                <a:lnTo>
                  <a:pt x="129" y="416"/>
                </a:lnTo>
                <a:lnTo>
                  <a:pt x="129" y="416"/>
                </a:lnTo>
                <a:lnTo>
                  <a:pt x="129" y="412"/>
                </a:lnTo>
                <a:lnTo>
                  <a:pt x="147" y="416"/>
                </a:lnTo>
                <a:lnTo>
                  <a:pt x="156" y="416"/>
                </a:lnTo>
                <a:lnTo>
                  <a:pt x="156" y="412"/>
                </a:lnTo>
                <a:lnTo>
                  <a:pt x="156" y="407"/>
                </a:lnTo>
                <a:lnTo>
                  <a:pt x="156" y="407"/>
                </a:lnTo>
                <a:lnTo>
                  <a:pt x="156" y="407"/>
                </a:lnTo>
                <a:lnTo>
                  <a:pt x="147" y="407"/>
                </a:lnTo>
                <a:lnTo>
                  <a:pt x="147" y="407"/>
                </a:lnTo>
                <a:lnTo>
                  <a:pt x="138" y="403"/>
                </a:lnTo>
                <a:lnTo>
                  <a:pt x="133" y="403"/>
                </a:lnTo>
                <a:lnTo>
                  <a:pt x="125" y="403"/>
                </a:lnTo>
                <a:lnTo>
                  <a:pt x="116" y="399"/>
                </a:lnTo>
                <a:lnTo>
                  <a:pt x="116" y="394"/>
                </a:lnTo>
                <a:lnTo>
                  <a:pt x="116" y="385"/>
                </a:lnTo>
                <a:lnTo>
                  <a:pt x="111" y="381"/>
                </a:lnTo>
                <a:lnTo>
                  <a:pt x="111" y="372"/>
                </a:lnTo>
                <a:lnTo>
                  <a:pt x="107" y="368"/>
                </a:lnTo>
                <a:lnTo>
                  <a:pt x="102" y="363"/>
                </a:lnTo>
                <a:lnTo>
                  <a:pt x="98" y="363"/>
                </a:lnTo>
                <a:lnTo>
                  <a:pt x="102" y="350"/>
                </a:lnTo>
                <a:lnTo>
                  <a:pt x="102" y="341"/>
                </a:lnTo>
                <a:lnTo>
                  <a:pt x="102" y="337"/>
                </a:lnTo>
                <a:lnTo>
                  <a:pt x="116" y="337"/>
                </a:lnTo>
                <a:lnTo>
                  <a:pt x="120" y="337"/>
                </a:lnTo>
                <a:lnTo>
                  <a:pt x="120" y="332"/>
                </a:lnTo>
                <a:lnTo>
                  <a:pt x="129" y="332"/>
                </a:lnTo>
                <a:lnTo>
                  <a:pt x="133" y="323"/>
                </a:lnTo>
                <a:lnTo>
                  <a:pt x="138" y="319"/>
                </a:lnTo>
                <a:lnTo>
                  <a:pt x="138" y="314"/>
                </a:lnTo>
                <a:lnTo>
                  <a:pt x="138" y="310"/>
                </a:lnTo>
                <a:lnTo>
                  <a:pt x="142" y="310"/>
                </a:lnTo>
                <a:lnTo>
                  <a:pt x="156" y="305"/>
                </a:lnTo>
                <a:lnTo>
                  <a:pt x="160" y="301"/>
                </a:lnTo>
                <a:lnTo>
                  <a:pt x="151" y="301"/>
                </a:lnTo>
                <a:lnTo>
                  <a:pt x="151" y="297"/>
                </a:lnTo>
                <a:lnTo>
                  <a:pt x="147" y="297"/>
                </a:lnTo>
                <a:lnTo>
                  <a:pt x="142" y="283"/>
                </a:lnTo>
                <a:lnTo>
                  <a:pt x="138" y="279"/>
                </a:lnTo>
                <a:lnTo>
                  <a:pt x="133" y="279"/>
                </a:lnTo>
                <a:lnTo>
                  <a:pt x="133" y="270"/>
                </a:lnTo>
                <a:lnTo>
                  <a:pt x="129" y="270"/>
                </a:lnTo>
                <a:lnTo>
                  <a:pt x="129" y="257"/>
                </a:lnTo>
                <a:lnTo>
                  <a:pt x="125" y="252"/>
                </a:lnTo>
                <a:lnTo>
                  <a:pt x="125" y="252"/>
                </a:lnTo>
                <a:lnTo>
                  <a:pt x="125" y="252"/>
                </a:lnTo>
                <a:lnTo>
                  <a:pt x="120" y="252"/>
                </a:lnTo>
                <a:lnTo>
                  <a:pt x="116" y="243"/>
                </a:lnTo>
                <a:lnTo>
                  <a:pt x="116" y="243"/>
                </a:lnTo>
                <a:lnTo>
                  <a:pt x="107" y="239"/>
                </a:lnTo>
                <a:lnTo>
                  <a:pt x="98" y="221"/>
                </a:lnTo>
                <a:lnTo>
                  <a:pt x="98" y="212"/>
                </a:lnTo>
                <a:lnTo>
                  <a:pt x="102" y="212"/>
                </a:lnTo>
                <a:lnTo>
                  <a:pt x="107" y="186"/>
                </a:lnTo>
                <a:lnTo>
                  <a:pt x="111" y="177"/>
                </a:lnTo>
                <a:lnTo>
                  <a:pt x="111" y="172"/>
                </a:lnTo>
                <a:lnTo>
                  <a:pt x="111" y="164"/>
                </a:lnTo>
                <a:lnTo>
                  <a:pt x="107" y="159"/>
                </a:lnTo>
                <a:lnTo>
                  <a:pt x="102" y="159"/>
                </a:lnTo>
                <a:lnTo>
                  <a:pt x="71" y="159"/>
                </a:lnTo>
                <a:lnTo>
                  <a:pt x="58" y="159"/>
                </a:lnTo>
                <a:lnTo>
                  <a:pt x="54" y="155"/>
                </a:lnTo>
                <a:lnTo>
                  <a:pt x="54" y="155"/>
                </a:lnTo>
                <a:lnTo>
                  <a:pt x="67" y="146"/>
                </a:lnTo>
                <a:lnTo>
                  <a:pt x="71" y="141"/>
                </a:lnTo>
                <a:lnTo>
                  <a:pt x="76" y="141"/>
                </a:lnTo>
                <a:lnTo>
                  <a:pt x="80" y="137"/>
                </a:lnTo>
                <a:lnTo>
                  <a:pt x="107" y="115"/>
                </a:lnTo>
                <a:lnTo>
                  <a:pt x="200" y="26"/>
                </a:lnTo>
                <a:lnTo>
                  <a:pt x="218" y="17"/>
                </a:lnTo>
                <a:lnTo>
                  <a:pt x="235" y="4"/>
                </a:lnTo>
                <a:lnTo>
                  <a:pt x="249" y="0"/>
                </a:lnTo>
                <a:lnTo>
                  <a:pt x="275" y="4"/>
                </a:lnTo>
                <a:lnTo>
                  <a:pt x="280" y="8"/>
                </a:lnTo>
                <a:lnTo>
                  <a:pt x="280" y="13"/>
                </a:lnTo>
                <a:lnTo>
                  <a:pt x="271" y="17"/>
                </a:lnTo>
                <a:lnTo>
                  <a:pt x="258" y="31"/>
                </a:lnTo>
                <a:lnTo>
                  <a:pt x="253" y="31"/>
                </a:lnTo>
                <a:lnTo>
                  <a:pt x="253" y="35"/>
                </a:lnTo>
                <a:lnTo>
                  <a:pt x="249" y="39"/>
                </a:lnTo>
                <a:lnTo>
                  <a:pt x="244" y="39"/>
                </a:lnTo>
                <a:lnTo>
                  <a:pt x="244" y="39"/>
                </a:lnTo>
                <a:lnTo>
                  <a:pt x="240" y="44"/>
                </a:lnTo>
                <a:lnTo>
                  <a:pt x="240" y="44"/>
                </a:lnTo>
                <a:lnTo>
                  <a:pt x="222" y="57"/>
                </a:lnTo>
                <a:lnTo>
                  <a:pt x="209" y="71"/>
                </a:lnTo>
                <a:lnTo>
                  <a:pt x="196" y="93"/>
                </a:lnTo>
                <a:lnTo>
                  <a:pt x="178" y="115"/>
                </a:lnTo>
                <a:lnTo>
                  <a:pt x="164" y="141"/>
                </a:lnTo>
                <a:lnTo>
                  <a:pt x="156" y="168"/>
                </a:lnTo>
                <a:lnTo>
                  <a:pt x="151" y="172"/>
                </a:lnTo>
                <a:lnTo>
                  <a:pt x="151" y="181"/>
                </a:lnTo>
                <a:lnTo>
                  <a:pt x="151" y="195"/>
                </a:lnTo>
                <a:lnTo>
                  <a:pt x="151" y="204"/>
                </a:lnTo>
                <a:lnTo>
                  <a:pt x="151" y="204"/>
                </a:lnTo>
                <a:lnTo>
                  <a:pt x="151" y="212"/>
                </a:lnTo>
                <a:lnTo>
                  <a:pt x="160" y="230"/>
                </a:lnTo>
                <a:lnTo>
                  <a:pt x="164" y="243"/>
                </a:lnTo>
                <a:lnTo>
                  <a:pt x="164" y="248"/>
                </a:lnTo>
                <a:lnTo>
                  <a:pt x="178" y="270"/>
                </a:lnTo>
                <a:lnTo>
                  <a:pt x="191" y="279"/>
                </a:lnTo>
                <a:lnTo>
                  <a:pt x="191" y="279"/>
                </a:lnTo>
                <a:lnTo>
                  <a:pt x="196" y="283"/>
                </a:lnTo>
                <a:lnTo>
                  <a:pt x="200" y="288"/>
                </a:lnTo>
                <a:lnTo>
                  <a:pt x="200" y="292"/>
                </a:lnTo>
                <a:lnTo>
                  <a:pt x="200" y="292"/>
                </a:lnTo>
                <a:lnTo>
                  <a:pt x="200" y="297"/>
                </a:lnTo>
                <a:lnTo>
                  <a:pt x="204" y="305"/>
                </a:lnTo>
                <a:lnTo>
                  <a:pt x="209" y="310"/>
                </a:lnTo>
                <a:lnTo>
                  <a:pt x="213" y="319"/>
                </a:lnTo>
                <a:lnTo>
                  <a:pt x="218" y="323"/>
                </a:lnTo>
                <a:lnTo>
                  <a:pt x="222" y="323"/>
                </a:lnTo>
                <a:lnTo>
                  <a:pt x="222" y="323"/>
                </a:lnTo>
                <a:lnTo>
                  <a:pt x="222" y="328"/>
                </a:lnTo>
                <a:lnTo>
                  <a:pt x="222" y="332"/>
                </a:lnTo>
                <a:lnTo>
                  <a:pt x="227" y="341"/>
                </a:lnTo>
                <a:lnTo>
                  <a:pt x="227" y="345"/>
                </a:lnTo>
                <a:lnTo>
                  <a:pt x="231" y="350"/>
                </a:lnTo>
                <a:lnTo>
                  <a:pt x="231" y="350"/>
                </a:lnTo>
                <a:lnTo>
                  <a:pt x="231" y="354"/>
                </a:lnTo>
                <a:lnTo>
                  <a:pt x="227" y="350"/>
                </a:lnTo>
                <a:lnTo>
                  <a:pt x="227" y="350"/>
                </a:lnTo>
                <a:lnTo>
                  <a:pt x="227" y="354"/>
                </a:lnTo>
                <a:lnTo>
                  <a:pt x="227" y="354"/>
                </a:lnTo>
                <a:lnTo>
                  <a:pt x="227" y="354"/>
                </a:lnTo>
                <a:lnTo>
                  <a:pt x="227" y="354"/>
                </a:lnTo>
                <a:lnTo>
                  <a:pt x="227" y="359"/>
                </a:lnTo>
                <a:lnTo>
                  <a:pt x="222" y="363"/>
                </a:lnTo>
                <a:lnTo>
                  <a:pt x="222" y="363"/>
                </a:lnTo>
                <a:lnTo>
                  <a:pt x="218" y="363"/>
                </a:lnTo>
                <a:lnTo>
                  <a:pt x="218" y="363"/>
                </a:lnTo>
                <a:lnTo>
                  <a:pt x="218" y="368"/>
                </a:lnTo>
                <a:lnTo>
                  <a:pt x="213" y="385"/>
                </a:lnTo>
                <a:lnTo>
                  <a:pt x="209" y="416"/>
                </a:lnTo>
                <a:lnTo>
                  <a:pt x="209" y="421"/>
                </a:lnTo>
                <a:lnTo>
                  <a:pt x="213" y="452"/>
                </a:lnTo>
                <a:lnTo>
                  <a:pt x="213" y="461"/>
                </a:lnTo>
                <a:lnTo>
                  <a:pt x="218" y="469"/>
                </a:lnTo>
                <a:lnTo>
                  <a:pt x="222" y="474"/>
                </a:lnTo>
                <a:lnTo>
                  <a:pt x="218" y="478"/>
                </a:lnTo>
                <a:lnTo>
                  <a:pt x="218" y="483"/>
                </a:lnTo>
                <a:lnTo>
                  <a:pt x="222" y="492"/>
                </a:lnTo>
                <a:lnTo>
                  <a:pt x="227" y="514"/>
                </a:lnTo>
                <a:lnTo>
                  <a:pt x="227" y="527"/>
                </a:lnTo>
                <a:lnTo>
                  <a:pt x="231" y="545"/>
                </a:lnTo>
                <a:lnTo>
                  <a:pt x="231" y="563"/>
                </a:lnTo>
                <a:lnTo>
                  <a:pt x="235" y="576"/>
                </a:lnTo>
                <a:lnTo>
                  <a:pt x="231" y="585"/>
                </a:lnTo>
                <a:lnTo>
                  <a:pt x="231" y="594"/>
                </a:lnTo>
                <a:lnTo>
                  <a:pt x="227" y="589"/>
                </a:lnTo>
                <a:lnTo>
                  <a:pt x="227" y="598"/>
                </a:lnTo>
                <a:lnTo>
                  <a:pt x="222" y="602"/>
                </a:lnTo>
                <a:lnTo>
                  <a:pt x="213" y="611"/>
                </a:lnTo>
                <a:lnTo>
                  <a:pt x="204" y="616"/>
                </a:lnTo>
                <a:lnTo>
                  <a:pt x="200" y="616"/>
                </a:lnTo>
                <a:lnTo>
                  <a:pt x="204" y="620"/>
                </a:lnTo>
                <a:lnTo>
                  <a:pt x="204" y="625"/>
                </a:lnTo>
                <a:lnTo>
                  <a:pt x="200" y="620"/>
                </a:lnTo>
                <a:lnTo>
                  <a:pt x="182" y="638"/>
                </a:lnTo>
                <a:lnTo>
                  <a:pt x="173" y="651"/>
                </a:lnTo>
                <a:lnTo>
                  <a:pt x="173" y="651"/>
                </a:lnTo>
                <a:lnTo>
                  <a:pt x="169" y="647"/>
                </a:lnTo>
                <a:lnTo>
                  <a:pt x="169" y="642"/>
                </a:lnTo>
                <a:lnTo>
                  <a:pt x="173" y="638"/>
                </a:lnTo>
                <a:lnTo>
                  <a:pt x="173" y="625"/>
                </a:lnTo>
                <a:lnTo>
                  <a:pt x="169" y="616"/>
                </a:lnTo>
                <a:lnTo>
                  <a:pt x="164" y="611"/>
                </a:lnTo>
                <a:lnTo>
                  <a:pt x="156" y="607"/>
                </a:lnTo>
                <a:lnTo>
                  <a:pt x="151" y="602"/>
                </a:lnTo>
                <a:lnTo>
                  <a:pt x="151" y="602"/>
                </a:lnTo>
                <a:lnTo>
                  <a:pt x="147" y="598"/>
                </a:lnTo>
                <a:lnTo>
                  <a:pt x="142" y="598"/>
                </a:lnTo>
                <a:lnTo>
                  <a:pt x="142" y="594"/>
                </a:lnTo>
                <a:lnTo>
                  <a:pt x="138" y="594"/>
                </a:lnTo>
                <a:lnTo>
                  <a:pt x="138" y="589"/>
                </a:lnTo>
                <a:lnTo>
                  <a:pt x="133" y="589"/>
                </a:lnTo>
                <a:lnTo>
                  <a:pt x="142" y="580"/>
                </a:lnTo>
                <a:lnTo>
                  <a:pt x="142" y="576"/>
                </a:lnTo>
                <a:lnTo>
                  <a:pt x="142" y="576"/>
                </a:lnTo>
                <a:lnTo>
                  <a:pt x="142" y="576"/>
                </a:lnTo>
                <a:lnTo>
                  <a:pt x="142" y="571"/>
                </a:lnTo>
                <a:lnTo>
                  <a:pt x="147" y="567"/>
                </a:lnTo>
                <a:lnTo>
                  <a:pt x="151" y="563"/>
                </a:lnTo>
                <a:lnTo>
                  <a:pt x="147" y="549"/>
                </a:lnTo>
                <a:lnTo>
                  <a:pt x="142" y="554"/>
                </a:lnTo>
                <a:lnTo>
                  <a:pt x="138" y="549"/>
                </a:lnTo>
                <a:lnTo>
                  <a:pt x="138" y="549"/>
                </a:lnTo>
                <a:lnTo>
                  <a:pt x="133" y="545"/>
                </a:lnTo>
                <a:lnTo>
                  <a:pt x="125" y="545"/>
                </a:lnTo>
                <a:lnTo>
                  <a:pt x="120" y="540"/>
                </a:lnTo>
                <a:lnTo>
                  <a:pt x="111" y="536"/>
                </a:lnTo>
                <a:lnTo>
                  <a:pt x="111" y="549"/>
                </a:lnTo>
                <a:lnTo>
                  <a:pt x="107" y="549"/>
                </a:lnTo>
                <a:lnTo>
                  <a:pt x="98" y="549"/>
                </a:lnTo>
                <a:lnTo>
                  <a:pt x="85" y="554"/>
                </a:lnTo>
                <a:lnTo>
                  <a:pt x="71" y="549"/>
                </a:lnTo>
                <a:lnTo>
                  <a:pt x="62" y="554"/>
                </a:lnTo>
                <a:lnTo>
                  <a:pt x="58" y="563"/>
                </a:lnTo>
                <a:lnTo>
                  <a:pt x="54" y="567"/>
                </a:lnTo>
                <a:lnTo>
                  <a:pt x="54" y="567"/>
                </a:lnTo>
                <a:lnTo>
                  <a:pt x="54" y="571"/>
                </a:lnTo>
                <a:lnTo>
                  <a:pt x="54" y="571"/>
                </a:lnTo>
                <a:lnTo>
                  <a:pt x="49" y="571"/>
                </a:lnTo>
                <a:lnTo>
                  <a:pt x="45" y="571"/>
                </a:lnTo>
                <a:lnTo>
                  <a:pt x="40" y="571"/>
                </a:lnTo>
                <a:lnTo>
                  <a:pt x="36" y="571"/>
                </a:lnTo>
                <a:lnTo>
                  <a:pt x="31" y="580"/>
                </a:lnTo>
                <a:lnTo>
                  <a:pt x="31" y="580"/>
                </a:lnTo>
                <a:lnTo>
                  <a:pt x="31" y="576"/>
                </a:lnTo>
                <a:lnTo>
                  <a:pt x="31" y="567"/>
                </a:lnTo>
                <a:lnTo>
                  <a:pt x="22" y="567"/>
                </a:lnTo>
                <a:lnTo>
                  <a:pt x="22" y="567"/>
                </a:lnTo>
                <a:lnTo>
                  <a:pt x="22" y="558"/>
                </a:lnTo>
                <a:lnTo>
                  <a:pt x="18" y="532"/>
                </a:lnTo>
                <a:lnTo>
                  <a:pt x="22" y="518"/>
                </a:lnTo>
                <a:lnTo>
                  <a:pt x="18" y="514"/>
                </a:lnTo>
                <a:lnTo>
                  <a:pt x="14" y="509"/>
                </a:lnTo>
                <a:lnTo>
                  <a:pt x="14" y="505"/>
                </a:lnTo>
                <a:lnTo>
                  <a:pt x="14" y="501"/>
                </a:lnTo>
                <a:lnTo>
                  <a:pt x="14" y="501"/>
                </a:lnTo>
                <a:lnTo>
                  <a:pt x="14" y="496"/>
                </a:lnTo>
                <a:lnTo>
                  <a:pt x="9" y="492"/>
                </a:lnTo>
                <a:lnTo>
                  <a:pt x="5" y="492"/>
                </a:lnTo>
                <a:lnTo>
                  <a:pt x="5" y="487"/>
                </a:lnTo>
                <a:lnTo>
                  <a:pt x="9" y="474"/>
                </a:lnTo>
                <a:lnTo>
                  <a:pt x="5" y="469"/>
                </a:lnTo>
                <a:lnTo>
                  <a:pt x="5" y="469"/>
                </a:lnTo>
                <a:lnTo>
                  <a:pt x="0" y="461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7" name="Freeform 1162">
            <a:extLst>
              <a:ext uri="{FF2B5EF4-FFF2-40B4-BE49-F238E27FC236}">
                <a16:creationId xmlns:a16="http://schemas.microsoft.com/office/drawing/2014/main" id="{2B69399B-7EED-4D92-B4D2-5CFEA46CAA5A}"/>
              </a:ext>
            </a:extLst>
          </p:cNvPr>
          <p:cNvSpPr>
            <a:spLocks/>
          </p:cNvSpPr>
          <p:nvPr/>
        </p:nvSpPr>
        <p:spPr bwMode="auto">
          <a:xfrm>
            <a:off x="6262099" y="1928483"/>
            <a:ext cx="250031" cy="581323"/>
          </a:xfrm>
          <a:custGeom>
            <a:avLst/>
            <a:gdLst>
              <a:gd name="T0" fmla="*/ 9 w 280"/>
              <a:gd name="T1" fmla="*/ 447 h 651"/>
              <a:gd name="T2" fmla="*/ 31 w 280"/>
              <a:gd name="T3" fmla="*/ 425 h 651"/>
              <a:gd name="T4" fmla="*/ 62 w 280"/>
              <a:gd name="T5" fmla="*/ 421 h 651"/>
              <a:gd name="T6" fmla="*/ 116 w 280"/>
              <a:gd name="T7" fmla="*/ 416 h 651"/>
              <a:gd name="T8" fmla="*/ 129 w 280"/>
              <a:gd name="T9" fmla="*/ 416 h 651"/>
              <a:gd name="T10" fmla="*/ 156 w 280"/>
              <a:gd name="T11" fmla="*/ 416 h 651"/>
              <a:gd name="T12" fmla="*/ 156 w 280"/>
              <a:gd name="T13" fmla="*/ 407 h 651"/>
              <a:gd name="T14" fmla="*/ 133 w 280"/>
              <a:gd name="T15" fmla="*/ 403 h 651"/>
              <a:gd name="T16" fmla="*/ 116 w 280"/>
              <a:gd name="T17" fmla="*/ 385 h 651"/>
              <a:gd name="T18" fmla="*/ 102 w 280"/>
              <a:gd name="T19" fmla="*/ 363 h 651"/>
              <a:gd name="T20" fmla="*/ 102 w 280"/>
              <a:gd name="T21" fmla="*/ 337 h 651"/>
              <a:gd name="T22" fmla="*/ 129 w 280"/>
              <a:gd name="T23" fmla="*/ 332 h 651"/>
              <a:gd name="T24" fmla="*/ 138 w 280"/>
              <a:gd name="T25" fmla="*/ 310 h 651"/>
              <a:gd name="T26" fmla="*/ 151 w 280"/>
              <a:gd name="T27" fmla="*/ 301 h 651"/>
              <a:gd name="T28" fmla="*/ 138 w 280"/>
              <a:gd name="T29" fmla="*/ 279 h 651"/>
              <a:gd name="T30" fmla="*/ 129 w 280"/>
              <a:gd name="T31" fmla="*/ 257 h 651"/>
              <a:gd name="T32" fmla="*/ 120 w 280"/>
              <a:gd name="T33" fmla="*/ 252 h 651"/>
              <a:gd name="T34" fmla="*/ 98 w 280"/>
              <a:gd name="T35" fmla="*/ 221 h 651"/>
              <a:gd name="T36" fmla="*/ 111 w 280"/>
              <a:gd name="T37" fmla="*/ 177 h 651"/>
              <a:gd name="T38" fmla="*/ 102 w 280"/>
              <a:gd name="T39" fmla="*/ 159 h 651"/>
              <a:gd name="T40" fmla="*/ 54 w 280"/>
              <a:gd name="T41" fmla="*/ 155 h 651"/>
              <a:gd name="T42" fmla="*/ 80 w 280"/>
              <a:gd name="T43" fmla="*/ 137 h 651"/>
              <a:gd name="T44" fmla="*/ 235 w 280"/>
              <a:gd name="T45" fmla="*/ 4 h 651"/>
              <a:gd name="T46" fmla="*/ 280 w 280"/>
              <a:gd name="T47" fmla="*/ 13 h 651"/>
              <a:gd name="T48" fmla="*/ 253 w 280"/>
              <a:gd name="T49" fmla="*/ 35 h 651"/>
              <a:gd name="T50" fmla="*/ 240 w 280"/>
              <a:gd name="T51" fmla="*/ 44 h 651"/>
              <a:gd name="T52" fmla="*/ 196 w 280"/>
              <a:gd name="T53" fmla="*/ 93 h 651"/>
              <a:gd name="T54" fmla="*/ 151 w 280"/>
              <a:gd name="T55" fmla="*/ 172 h 651"/>
              <a:gd name="T56" fmla="*/ 151 w 280"/>
              <a:gd name="T57" fmla="*/ 204 h 651"/>
              <a:gd name="T58" fmla="*/ 164 w 280"/>
              <a:gd name="T59" fmla="*/ 248 h 651"/>
              <a:gd name="T60" fmla="*/ 196 w 280"/>
              <a:gd name="T61" fmla="*/ 283 h 651"/>
              <a:gd name="T62" fmla="*/ 200 w 280"/>
              <a:gd name="T63" fmla="*/ 297 h 651"/>
              <a:gd name="T64" fmla="*/ 218 w 280"/>
              <a:gd name="T65" fmla="*/ 323 h 651"/>
              <a:gd name="T66" fmla="*/ 222 w 280"/>
              <a:gd name="T67" fmla="*/ 332 h 651"/>
              <a:gd name="T68" fmla="*/ 231 w 280"/>
              <a:gd name="T69" fmla="*/ 350 h 651"/>
              <a:gd name="T70" fmla="*/ 227 w 280"/>
              <a:gd name="T71" fmla="*/ 354 h 651"/>
              <a:gd name="T72" fmla="*/ 227 w 280"/>
              <a:gd name="T73" fmla="*/ 359 h 651"/>
              <a:gd name="T74" fmla="*/ 218 w 280"/>
              <a:gd name="T75" fmla="*/ 363 h 651"/>
              <a:gd name="T76" fmla="*/ 209 w 280"/>
              <a:gd name="T77" fmla="*/ 421 h 651"/>
              <a:gd name="T78" fmla="*/ 222 w 280"/>
              <a:gd name="T79" fmla="*/ 474 h 651"/>
              <a:gd name="T80" fmla="*/ 227 w 280"/>
              <a:gd name="T81" fmla="*/ 514 h 651"/>
              <a:gd name="T82" fmla="*/ 235 w 280"/>
              <a:gd name="T83" fmla="*/ 576 h 651"/>
              <a:gd name="T84" fmla="*/ 227 w 280"/>
              <a:gd name="T85" fmla="*/ 598 h 651"/>
              <a:gd name="T86" fmla="*/ 200 w 280"/>
              <a:gd name="T87" fmla="*/ 616 h 651"/>
              <a:gd name="T88" fmla="*/ 182 w 280"/>
              <a:gd name="T89" fmla="*/ 638 h 651"/>
              <a:gd name="T90" fmla="*/ 169 w 280"/>
              <a:gd name="T91" fmla="*/ 642 h 651"/>
              <a:gd name="T92" fmla="*/ 164 w 280"/>
              <a:gd name="T93" fmla="*/ 611 h 651"/>
              <a:gd name="T94" fmla="*/ 147 w 280"/>
              <a:gd name="T95" fmla="*/ 598 h 651"/>
              <a:gd name="T96" fmla="*/ 138 w 280"/>
              <a:gd name="T97" fmla="*/ 589 h 651"/>
              <a:gd name="T98" fmla="*/ 142 w 280"/>
              <a:gd name="T99" fmla="*/ 576 h 651"/>
              <a:gd name="T100" fmla="*/ 151 w 280"/>
              <a:gd name="T101" fmla="*/ 563 h 651"/>
              <a:gd name="T102" fmla="*/ 138 w 280"/>
              <a:gd name="T103" fmla="*/ 549 h 651"/>
              <a:gd name="T104" fmla="*/ 111 w 280"/>
              <a:gd name="T105" fmla="*/ 536 h 651"/>
              <a:gd name="T106" fmla="*/ 85 w 280"/>
              <a:gd name="T107" fmla="*/ 554 h 651"/>
              <a:gd name="T108" fmla="*/ 54 w 280"/>
              <a:gd name="T109" fmla="*/ 567 h 651"/>
              <a:gd name="T110" fmla="*/ 49 w 280"/>
              <a:gd name="T111" fmla="*/ 571 h 651"/>
              <a:gd name="T112" fmla="*/ 31 w 280"/>
              <a:gd name="T113" fmla="*/ 580 h 651"/>
              <a:gd name="T114" fmla="*/ 22 w 280"/>
              <a:gd name="T115" fmla="*/ 567 h 651"/>
              <a:gd name="T116" fmla="*/ 22 w 280"/>
              <a:gd name="T117" fmla="*/ 518 h 651"/>
              <a:gd name="T118" fmla="*/ 14 w 280"/>
              <a:gd name="T119" fmla="*/ 501 h 651"/>
              <a:gd name="T120" fmla="*/ 5 w 280"/>
              <a:gd name="T121" fmla="*/ 492 h 651"/>
              <a:gd name="T122" fmla="*/ 5 w 280"/>
              <a:gd name="T123" fmla="*/ 469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0" h="651">
                <a:moveTo>
                  <a:pt x="0" y="461"/>
                </a:moveTo>
                <a:lnTo>
                  <a:pt x="5" y="456"/>
                </a:lnTo>
                <a:lnTo>
                  <a:pt x="5" y="447"/>
                </a:lnTo>
                <a:lnTo>
                  <a:pt x="9" y="447"/>
                </a:lnTo>
                <a:lnTo>
                  <a:pt x="27" y="443"/>
                </a:lnTo>
                <a:lnTo>
                  <a:pt x="27" y="430"/>
                </a:lnTo>
                <a:lnTo>
                  <a:pt x="31" y="425"/>
                </a:lnTo>
                <a:lnTo>
                  <a:pt x="31" y="425"/>
                </a:lnTo>
                <a:lnTo>
                  <a:pt x="31" y="425"/>
                </a:lnTo>
                <a:lnTo>
                  <a:pt x="31" y="416"/>
                </a:lnTo>
                <a:lnTo>
                  <a:pt x="40" y="416"/>
                </a:lnTo>
                <a:lnTo>
                  <a:pt x="62" y="421"/>
                </a:lnTo>
                <a:lnTo>
                  <a:pt x="85" y="425"/>
                </a:lnTo>
                <a:lnTo>
                  <a:pt x="85" y="425"/>
                </a:lnTo>
                <a:lnTo>
                  <a:pt x="107" y="421"/>
                </a:lnTo>
                <a:lnTo>
                  <a:pt x="116" y="416"/>
                </a:lnTo>
                <a:lnTo>
                  <a:pt x="120" y="416"/>
                </a:lnTo>
                <a:lnTo>
                  <a:pt x="120" y="421"/>
                </a:lnTo>
                <a:lnTo>
                  <a:pt x="125" y="421"/>
                </a:lnTo>
                <a:lnTo>
                  <a:pt x="129" y="416"/>
                </a:lnTo>
                <a:lnTo>
                  <a:pt x="129" y="416"/>
                </a:lnTo>
                <a:lnTo>
                  <a:pt x="129" y="412"/>
                </a:lnTo>
                <a:lnTo>
                  <a:pt x="147" y="416"/>
                </a:lnTo>
                <a:lnTo>
                  <a:pt x="156" y="416"/>
                </a:lnTo>
                <a:lnTo>
                  <a:pt x="156" y="412"/>
                </a:lnTo>
                <a:lnTo>
                  <a:pt x="156" y="407"/>
                </a:lnTo>
                <a:lnTo>
                  <a:pt x="156" y="407"/>
                </a:lnTo>
                <a:lnTo>
                  <a:pt x="156" y="407"/>
                </a:lnTo>
                <a:lnTo>
                  <a:pt x="147" y="407"/>
                </a:lnTo>
                <a:lnTo>
                  <a:pt x="147" y="407"/>
                </a:lnTo>
                <a:lnTo>
                  <a:pt x="138" y="403"/>
                </a:lnTo>
                <a:lnTo>
                  <a:pt x="133" y="403"/>
                </a:lnTo>
                <a:lnTo>
                  <a:pt x="125" y="403"/>
                </a:lnTo>
                <a:lnTo>
                  <a:pt x="116" y="399"/>
                </a:lnTo>
                <a:lnTo>
                  <a:pt x="116" y="394"/>
                </a:lnTo>
                <a:lnTo>
                  <a:pt x="116" y="385"/>
                </a:lnTo>
                <a:lnTo>
                  <a:pt x="111" y="381"/>
                </a:lnTo>
                <a:lnTo>
                  <a:pt x="111" y="372"/>
                </a:lnTo>
                <a:lnTo>
                  <a:pt x="107" y="368"/>
                </a:lnTo>
                <a:lnTo>
                  <a:pt x="102" y="363"/>
                </a:lnTo>
                <a:lnTo>
                  <a:pt x="98" y="363"/>
                </a:lnTo>
                <a:lnTo>
                  <a:pt x="102" y="350"/>
                </a:lnTo>
                <a:lnTo>
                  <a:pt x="102" y="341"/>
                </a:lnTo>
                <a:lnTo>
                  <a:pt x="102" y="337"/>
                </a:lnTo>
                <a:lnTo>
                  <a:pt x="116" y="337"/>
                </a:lnTo>
                <a:lnTo>
                  <a:pt x="120" y="337"/>
                </a:lnTo>
                <a:lnTo>
                  <a:pt x="120" y="332"/>
                </a:lnTo>
                <a:lnTo>
                  <a:pt x="129" y="332"/>
                </a:lnTo>
                <a:lnTo>
                  <a:pt x="133" y="323"/>
                </a:lnTo>
                <a:lnTo>
                  <a:pt x="138" y="319"/>
                </a:lnTo>
                <a:lnTo>
                  <a:pt x="138" y="314"/>
                </a:lnTo>
                <a:lnTo>
                  <a:pt x="138" y="310"/>
                </a:lnTo>
                <a:lnTo>
                  <a:pt x="142" y="310"/>
                </a:lnTo>
                <a:lnTo>
                  <a:pt x="156" y="305"/>
                </a:lnTo>
                <a:lnTo>
                  <a:pt x="160" y="301"/>
                </a:lnTo>
                <a:lnTo>
                  <a:pt x="151" y="301"/>
                </a:lnTo>
                <a:lnTo>
                  <a:pt x="151" y="297"/>
                </a:lnTo>
                <a:lnTo>
                  <a:pt x="147" y="297"/>
                </a:lnTo>
                <a:lnTo>
                  <a:pt x="142" y="283"/>
                </a:lnTo>
                <a:lnTo>
                  <a:pt x="138" y="279"/>
                </a:lnTo>
                <a:lnTo>
                  <a:pt x="133" y="279"/>
                </a:lnTo>
                <a:lnTo>
                  <a:pt x="133" y="270"/>
                </a:lnTo>
                <a:lnTo>
                  <a:pt x="129" y="270"/>
                </a:lnTo>
                <a:lnTo>
                  <a:pt x="129" y="257"/>
                </a:lnTo>
                <a:lnTo>
                  <a:pt x="125" y="252"/>
                </a:lnTo>
                <a:lnTo>
                  <a:pt x="125" y="252"/>
                </a:lnTo>
                <a:lnTo>
                  <a:pt x="125" y="252"/>
                </a:lnTo>
                <a:lnTo>
                  <a:pt x="120" y="252"/>
                </a:lnTo>
                <a:lnTo>
                  <a:pt x="116" y="243"/>
                </a:lnTo>
                <a:lnTo>
                  <a:pt x="116" y="243"/>
                </a:lnTo>
                <a:lnTo>
                  <a:pt x="107" y="239"/>
                </a:lnTo>
                <a:lnTo>
                  <a:pt x="98" y="221"/>
                </a:lnTo>
                <a:lnTo>
                  <a:pt x="98" y="212"/>
                </a:lnTo>
                <a:lnTo>
                  <a:pt x="102" y="212"/>
                </a:lnTo>
                <a:lnTo>
                  <a:pt x="107" y="186"/>
                </a:lnTo>
                <a:lnTo>
                  <a:pt x="111" y="177"/>
                </a:lnTo>
                <a:lnTo>
                  <a:pt x="111" y="172"/>
                </a:lnTo>
                <a:lnTo>
                  <a:pt x="111" y="164"/>
                </a:lnTo>
                <a:lnTo>
                  <a:pt x="107" y="159"/>
                </a:lnTo>
                <a:lnTo>
                  <a:pt x="102" y="159"/>
                </a:lnTo>
                <a:lnTo>
                  <a:pt x="71" y="159"/>
                </a:lnTo>
                <a:lnTo>
                  <a:pt x="58" y="159"/>
                </a:lnTo>
                <a:lnTo>
                  <a:pt x="54" y="155"/>
                </a:lnTo>
                <a:lnTo>
                  <a:pt x="54" y="155"/>
                </a:lnTo>
                <a:lnTo>
                  <a:pt x="67" y="146"/>
                </a:lnTo>
                <a:lnTo>
                  <a:pt x="71" y="141"/>
                </a:lnTo>
                <a:lnTo>
                  <a:pt x="76" y="141"/>
                </a:lnTo>
                <a:lnTo>
                  <a:pt x="80" y="137"/>
                </a:lnTo>
                <a:lnTo>
                  <a:pt x="107" y="115"/>
                </a:lnTo>
                <a:lnTo>
                  <a:pt x="200" y="26"/>
                </a:lnTo>
                <a:lnTo>
                  <a:pt x="218" y="17"/>
                </a:lnTo>
                <a:lnTo>
                  <a:pt x="235" y="4"/>
                </a:lnTo>
                <a:lnTo>
                  <a:pt x="249" y="0"/>
                </a:lnTo>
                <a:lnTo>
                  <a:pt x="275" y="4"/>
                </a:lnTo>
                <a:lnTo>
                  <a:pt x="280" y="8"/>
                </a:lnTo>
                <a:lnTo>
                  <a:pt x="280" y="13"/>
                </a:lnTo>
                <a:lnTo>
                  <a:pt x="271" y="17"/>
                </a:lnTo>
                <a:lnTo>
                  <a:pt x="258" y="31"/>
                </a:lnTo>
                <a:lnTo>
                  <a:pt x="253" y="31"/>
                </a:lnTo>
                <a:lnTo>
                  <a:pt x="253" y="35"/>
                </a:lnTo>
                <a:lnTo>
                  <a:pt x="249" y="39"/>
                </a:lnTo>
                <a:lnTo>
                  <a:pt x="244" y="39"/>
                </a:lnTo>
                <a:lnTo>
                  <a:pt x="244" y="39"/>
                </a:lnTo>
                <a:lnTo>
                  <a:pt x="240" y="44"/>
                </a:lnTo>
                <a:lnTo>
                  <a:pt x="240" y="44"/>
                </a:lnTo>
                <a:lnTo>
                  <a:pt x="222" y="57"/>
                </a:lnTo>
                <a:lnTo>
                  <a:pt x="209" y="71"/>
                </a:lnTo>
                <a:lnTo>
                  <a:pt x="196" y="93"/>
                </a:lnTo>
                <a:lnTo>
                  <a:pt x="178" y="115"/>
                </a:lnTo>
                <a:lnTo>
                  <a:pt x="164" y="141"/>
                </a:lnTo>
                <a:lnTo>
                  <a:pt x="156" y="168"/>
                </a:lnTo>
                <a:lnTo>
                  <a:pt x="151" y="172"/>
                </a:lnTo>
                <a:lnTo>
                  <a:pt x="151" y="181"/>
                </a:lnTo>
                <a:lnTo>
                  <a:pt x="151" y="195"/>
                </a:lnTo>
                <a:lnTo>
                  <a:pt x="151" y="204"/>
                </a:lnTo>
                <a:lnTo>
                  <a:pt x="151" y="204"/>
                </a:lnTo>
                <a:lnTo>
                  <a:pt x="151" y="212"/>
                </a:lnTo>
                <a:lnTo>
                  <a:pt x="160" y="230"/>
                </a:lnTo>
                <a:lnTo>
                  <a:pt x="164" y="243"/>
                </a:lnTo>
                <a:lnTo>
                  <a:pt x="164" y="248"/>
                </a:lnTo>
                <a:lnTo>
                  <a:pt x="178" y="270"/>
                </a:lnTo>
                <a:lnTo>
                  <a:pt x="191" y="279"/>
                </a:lnTo>
                <a:lnTo>
                  <a:pt x="191" y="279"/>
                </a:lnTo>
                <a:lnTo>
                  <a:pt x="196" y="283"/>
                </a:lnTo>
                <a:lnTo>
                  <a:pt x="200" y="288"/>
                </a:lnTo>
                <a:lnTo>
                  <a:pt x="200" y="292"/>
                </a:lnTo>
                <a:lnTo>
                  <a:pt x="200" y="292"/>
                </a:lnTo>
                <a:lnTo>
                  <a:pt x="200" y="297"/>
                </a:lnTo>
                <a:lnTo>
                  <a:pt x="204" y="305"/>
                </a:lnTo>
                <a:lnTo>
                  <a:pt x="209" y="310"/>
                </a:lnTo>
                <a:lnTo>
                  <a:pt x="213" y="319"/>
                </a:lnTo>
                <a:lnTo>
                  <a:pt x="218" y="323"/>
                </a:lnTo>
                <a:lnTo>
                  <a:pt x="222" y="323"/>
                </a:lnTo>
                <a:lnTo>
                  <a:pt x="222" y="323"/>
                </a:lnTo>
                <a:lnTo>
                  <a:pt x="222" y="328"/>
                </a:lnTo>
                <a:lnTo>
                  <a:pt x="222" y="332"/>
                </a:lnTo>
                <a:lnTo>
                  <a:pt x="227" y="341"/>
                </a:lnTo>
                <a:lnTo>
                  <a:pt x="227" y="345"/>
                </a:lnTo>
                <a:lnTo>
                  <a:pt x="231" y="350"/>
                </a:lnTo>
                <a:lnTo>
                  <a:pt x="231" y="350"/>
                </a:lnTo>
                <a:lnTo>
                  <a:pt x="231" y="354"/>
                </a:lnTo>
                <a:lnTo>
                  <a:pt x="227" y="350"/>
                </a:lnTo>
                <a:lnTo>
                  <a:pt x="227" y="350"/>
                </a:lnTo>
                <a:lnTo>
                  <a:pt x="227" y="354"/>
                </a:lnTo>
                <a:lnTo>
                  <a:pt x="227" y="354"/>
                </a:lnTo>
                <a:lnTo>
                  <a:pt x="227" y="354"/>
                </a:lnTo>
                <a:lnTo>
                  <a:pt x="227" y="354"/>
                </a:lnTo>
                <a:lnTo>
                  <a:pt x="227" y="359"/>
                </a:lnTo>
                <a:lnTo>
                  <a:pt x="222" y="363"/>
                </a:lnTo>
                <a:lnTo>
                  <a:pt x="222" y="363"/>
                </a:lnTo>
                <a:lnTo>
                  <a:pt x="218" y="363"/>
                </a:lnTo>
                <a:lnTo>
                  <a:pt x="218" y="363"/>
                </a:lnTo>
                <a:lnTo>
                  <a:pt x="218" y="368"/>
                </a:lnTo>
                <a:lnTo>
                  <a:pt x="213" y="385"/>
                </a:lnTo>
                <a:lnTo>
                  <a:pt x="209" y="416"/>
                </a:lnTo>
                <a:lnTo>
                  <a:pt x="209" y="421"/>
                </a:lnTo>
                <a:lnTo>
                  <a:pt x="213" y="452"/>
                </a:lnTo>
                <a:lnTo>
                  <a:pt x="213" y="461"/>
                </a:lnTo>
                <a:lnTo>
                  <a:pt x="218" y="469"/>
                </a:lnTo>
                <a:lnTo>
                  <a:pt x="222" y="474"/>
                </a:lnTo>
                <a:lnTo>
                  <a:pt x="218" y="478"/>
                </a:lnTo>
                <a:lnTo>
                  <a:pt x="218" y="483"/>
                </a:lnTo>
                <a:lnTo>
                  <a:pt x="222" y="492"/>
                </a:lnTo>
                <a:lnTo>
                  <a:pt x="227" y="514"/>
                </a:lnTo>
                <a:lnTo>
                  <a:pt x="227" y="527"/>
                </a:lnTo>
                <a:lnTo>
                  <a:pt x="231" y="545"/>
                </a:lnTo>
                <a:lnTo>
                  <a:pt x="231" y="563"/>
                </a:lnTo>
                <a:lnTo>
                  <a:pt x="235" y="576"/>
                </a:lnTo>
                <a:lnTo>
                  <a:pt x="231" y="585"/>
                </a:lnTo>
                <a:lnTo>
                  <a:pt x="231" y="594"/>
                </a:lnTo>
                <a:lnTo>
                  <a:pt x="227" y="589"/>
                </a:lnTo>
                <a:lnTo>
                  <a:pt x="227" y="598"/>
                </a:lnTo>
                <a:lnTo>
                  <a:pt x="222" y="602"/>
                </a:lnTo>
                <a:lnTo>
                  <a:pt x="213" y="611"/>
                </a:lnTo>
                <a:lnTo>
                  <a:pt x="204" y="616"/>
                </a:lnTo>
                <a:lnTo>
                  <a:pt x="200" y="616"/>
                </a:lnTo>
                <a:lnTo>
                  <a:pt x="204" y="620"/>
                </a:lnTo>
                <a:lnTo>
                  <a:pt x="204" y="625"/>
                </a:lnTo>
                <a:lnTo>
                  <a:pt x="200" y="620"/>
                </a:lnTo>
                <a:lnTo>
                  <a:pt x="182" y="638"/>
                </a:lnTo>
                <a:lnTo>
                  <a:pt x="173" y="651"/>
                </a:lnTo>
                <a:lnTo>
                  <a:pt x="173" y="651"/>
                </a:lnTo>
                <a:lnTo>
                  <a:pt x="169" y="647"/>
                </a:lnTo>
                <a:lnTo>
                  <a:pt x="169" y="642"/>
                </a:lnTo>
                <a:lnTo>
                  <a:pt x="173" y="638"/>
                </a:lnTo>
                <a:lnTo>
                  <a:pt x="173" y="625"/>
                </a:lnTo>
                <a:lnTo>
                  <a:pt x="169" y="616"/>
                </a:lnTo>
                <a:lnTo>
                  <a:pt x="164" y="611"/>
                </a:lnTo>
                <a:lnTo>
                  <a:pt x="156" y="607"/>
                </a:lnTo>
                <a:lnTo>
                  <a:pt x="151" y="602"/>
                </a:lnTo>
                <a:lnTo>
                  <a:pt x="151" y="602"/>
                </a:lnTo>
                <a:lnTo>
                  <a:pt x="147" y="598"/>
                </a:lnTo>
                <a:lnTo>
                  <a:pt x="142" y="598"/>
                </a:lnTo>
                <a:lnTo>
                  <a:pt x="142" y="594"/>
                </a:lnTo>
                <a:lnTo>
                  <a:pt x="138" y="594"/>
                </a:lnTo>
                <a:lnTo>
                  <a:pt x="138" y="589"/>
                </a:lnTo>
                <a:lnTo>
                  <a:pt x="133" y="589"/>
                </a:lnTo>
                <a:lnTo>
                  <a:pt x="142" y="580"/>
                </a:lnTo>
                <a:lnTo>
                  <a:pt x="142" y="576"/>
                </a:lnTo>
                <a:lnTo>
                  <a:pt x="142" y="576"/>
                </a:lnTo>
                <a:lnTo>
                  <a:pt x="142" y="576"/>
                </a:lnTo>
                <a:lnTo>
                  <a:pt x="142" y="571"/>
                </a:lnTo>
                <a:lnTo>
                  <a:pt x="147" y="567"/>
                </a:lnTo>
                <a:lnTo>
                  <a:pt x="151" y="563"/>
                </a:lnTo>
                <a:lnTo>
                  <a:pt x="147" y="549"/>
                </a:lnTo>
                <a:lnTo>
                  <a:pt x="142" y="554"/>
                </a:lnTo>
                <a:lnTo>
                  <a:pt x="138" y="549"/>
                </a:lnTo>
                <a:lnTo>
                  <a:pt x="138" y="549"/>
                </a:lnTo>
                <a:lnTo>
                  <a:pt x="133" y="545"/>
                </a:lnTo>
                <a:lnTo>
                  <a:pt x="125" y="545"/>
                </a:lnTo>
                <a:lnTo>
                  <a:pt x="120" y="540"/>
                </a:lnTo>
                <a:lnTo>
                  <a:pt x="111" y="536"/>
                </a:lnTo>
                <a:lnTo>
                  <a:pt x="111" y="549"/>
                </a:lnTo>
                <a:lnTo>
                  <a:pt x="107" y="549"/>
                </a:lnTo>
                <a:lnTo>
                  <a:pt x="98" y="549"/>
                </a:lnTo>
                <a:lnTo>
                  <a:pt x="85" y="554"/>
                </a:lnTo>
                <a:lnTo>
                  <a:pt x="71" y="549"/>
                </a:lnTo>
                <a:lnTo>
                  <a:pt x="62" y="554"/>
                </a:lnTo>
                <a:lnTo>
                  <a:pt x="58" y="563"/>
                </a:lnTo>
                <a:lnTo>
                  <a:pt x="54" y="567"/>
                </a:lnTo>
                <a:lnTo>
                  <a:pt x="54" y="567"/>
                </a:lnTo>
                <a:lnTo>
                  <a:pt x="54" y="571"/>
                </a:lnTo>
                <a:lnTo>
                  <a:pt x="54" y="571"/>
                </a:lnTo>
                <a:lnTo>
                  <a:pt x="49" y="571"/>
                </a:lnTo>
                <a:lnTo>
                  <a:pt x="45" y="571"/>
                </a:lnTo>
                <a:lnTo>
                  <a:pt x="40" y="571"/>
                </a:lnTo>
                <a:lnTo>
                  <a:pt x="36" y="571"/>
                </a:lnTo>
                <a:lnTo>
                  <a:pt x="31" y="580"/>
                </a:lnTo>
                <a:lnTo>
                  <a:pt x="31" y="580"/>
                </a:lnTo>
                <a:lnTo>
                  <a:pt x="31" y="576"/>
                </a:lnTo>
                <a:lnTo>
                  <a:pt x="31" y="567"/>
                </a:lnTo>
                <a:lnTo>
                  <a:pt x="22" y="567"/>
                </a:lnTo>
                <a:lnTo>
                  <a:pt x="22" y="567"/>
                </a:lnTo>
                <a:lnTo>
                  <a:pt x="22" y="558"/>
                </a:lnTo>
                <a:lnTo>
                  <a:pt x="18" y="532"/>
                </a:lnTo>
                <a:lnTo>
                  <a:pt x="22" y="518"/>
                </a:lnTo>
                <a:lnTo>
                  <a:pt x="18" y="514"/>
                </a:lnTo>
                <a:lnTo>
                  <a:pt x="14" y="509"/>
                </a:lnTo>
                <a:lnTo>
                  <a:pt x="14" y="505"/>
                </a:lnTo>
                <a:lnTo>
                  <a:pt x="14" y="501"/>
                </a:lnTo>
                <a:lnTo>
                  <a:pt x="14" y="501"/>
                </a:lnTo>
                <a:lnTo>
                  <a:pt x="14" y="496"/>
                </a:lnTo>
                <a:lnTo>
                  <a:pt x="9" y="492"/>
                </a:lnTo>
                <a:lnTo>
                  <a:pt x="5" y="492"/>
                </a:lnTo>
                <a:lnTo>
                  <a:pt x="5" y="487"/>
                </a:lnTo>
                <a:lnTo>
                  <a:pt x="9" y="474"/>
                </a:lnTo>
                <a:lnTo>
                  <a:pt x="5" y="469"/>
                </a:lnTo>
                <a:lnTo>
                  <a:pt x="5" y="469"/>
                </a:lnTo>
                <a:lnTo>
                  <a:pt x="0" y="461"/>
                </a:lnTo>
              </a:path>
            </a:pathLst>
          </a:custGeom>
          <a:noFill/>
          <a:ln w="0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8" name="Freeform 586">
            <a:extLst>
              <a:ext uri="{FF2B5EF4-FFF2-40B4-BE49-F238E27FC236}">
                <a16:creationId xmlns:a16="http://schemas.microsoft.com/office/drawing/2014/main" id="{B7CD6876-0948-49D1-B378-E6FC2F8E500A}"/>
              </a:ext>
            </a:extLst>
          </p:cNvPr>
          <p:cNvSpPr>
            <a:spLocks noEditPoints="1"/>
          </p:cNvSpPr>
          <p:nvPr/>
        </p:nvSpPr>
        <p:spPr bwMode="auto">
          <a:xfrm>
            <a:off x="7170248" y="1884277"/>
            <a:ext cx="717054" cy="898327"/>
          </a:xfrm>
          <a:custGeom>
            <a:avLst/>
            <a:gdLst>
              <a:gd name="T0" fmla="*/ 803 w 803"/>
              <a:gd name="T1" fmla="*/ 0 h 1006"/>
              <a:gd name="T2" fmla="*/ 803 w 803"/>
              <a:gd name="T3" fmla="*/ 0 h 1006"/>
              <a:gd name="T4" fmla="*/ 803 w 803"/>
              <a:gd name="T5" fmla="*/ 0 h 1006"/>
              <a:gd name="T6" fmla="*/ 0 w 803"/>
              <a:gd name="T7" fmla="*/ 0 h 1006"/>
              <a:gd name="T8" fmla="*/ 0 w 803"/>
              <a:gd name="T9" fmla="*/ 1006 h 1006"/>
              <a:gd name="T10" fmla="*/ 803 w 803"/>
              <a:gd name="T11" fmla="*/ 1006 h 1006"/>
              <a:gd name="T12" fmla="*/ 803 w 803"/>
              <a:gd name="T13" fmla="*/ 0 h 1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1006">
                <a:moveTo>
                  <a:pt x="803" y="0"/>
                </a:moveTo>
                <a:lnTo>
                  <a:pt x="803" y="0"/>
                </a:lnTo>
                <a:moveTo>
                  <a:pt x="803" y="0"/>
                </a:moveTo>
                <a:lnTo>
                  <a:pt x="0" y="0"/>
                </a:lnTo>
                <a:lnTo>
                  <a:pt x="0" y="1006"/>
                </a:lnTo>
                <a:lnTo>
                  <a:pt x="803" y="1006"/>
                </a:lnTo>
                <a:lnTo>
                  <a:pt x="803" y="0"/>
                </a:lnTo>
              </a:path>
            </a:pathLst>
          </a:custGeom>
          <a:noFill/>
          <a:ln w="0" cap="rnd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a-DK" sz="135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19" name="Rektangel 2218">
            <a:extLst>
              <a:ext uri="{FF2B5EF4-FFF2-40B4-BE49-F238E27FC236}">
                <a16:creationId xmlns:a16="http://schemas.microsoft.com/office/drawing/2014/main" id="{B02C700B-7EEE-4A91-B85A-F453041CB1A2}"/>
              </a:ext>
            </a:extLst>
          </p:cNvPr>
          <p:cNvSpPr/>
          <p:nvPr/>
        </p:nvSpPr>
        <p:spPr>
          <a:xfrm>
            <a:off x="4881237" y="5270983"/>
            <a:ext cx="871026" cy="286460"/>
          </a:xfrm>
          <a:prstGeom prst="rect">
            <a:avLst/>
          </a:prstGeom>
          <a:solidFill>
            <a:srgbClr val="6BAD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da-DK" sz="900" dirty="0">
                <a:solidFill>
                  <a:schemeClr val="bg1"/>
                </a:solidFill>
              </a:rPr>
              <a:t>Medlemmer</a:t>
            </a:r>
          </a:p>
        </p:txBody>
      </p:sp>
      <p:sp>
        <p:nvSpPr>
          <p:cNvPr id="2220" name="Rektangel 2219">
            <a:extLst>
              <a:ext uri="{FF2B5EF4-FFF2-40B4-BE49-F238E27FC236}">
                <a16:creationId xmlns:a16="http://schemas.microsoft.com/office/drawing/2014/main" id="{7EA77F29-D59E-4971-BECE-E787B077010D}"/>
              </a:ext>
            </a:extLst>
          </p:cNvPr>
          <p:cNvSpPr/>
          <p:nvPr/>
        </p:nvSpPr>
        <p:spPr>
          <a:xfrm>
            <a:off x="5948172" y="5270983"/>
            <a:ext cx="908644" cy="28646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>
              <a:lnSpc>
                <a:spcPct val="90000"/>
              </a:lnSpc>
            </a:pPr>
            <a:r>
              <a:rPr lang="da-DK" sz="900" dirty="0">
                <a:solidFill>
                  <a:schemeClr val="bg1"/>
                </a:solidFill>
              </a:rPr>
              <a:t>Ikke-medlemmer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C9F3DD8-CECF-43C8-B3F0-C6CBB875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49" y="1265601"/>
            <a:ext cx="39052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7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half" idx="1"/>
          </p:nvPr>
        </p:nvSpPr>
        <p:spPr>
          <a:xfrm>
            <a:off x="616858" y="1886958"/>
            <a:ext cx="3152060" cy="4076520"/>
          </a:xfrm>
        </p:spPr>
        <p:txBody>
          <a:bodyPr/>
          <a:lstStyle/>
          <a:p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Via WHO Healthy Cities trækker vi på erfaring og nye ideer fra mere end 30 lande og 1.300 byer</a:t>
            </a:r>
          </a:p>
          <a:p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Organisering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Healthy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Cities</a:t>
            </a: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 Network Europe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Sund By Netværket i Danmark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2000" dirty="0">
                <a:latin typeface="Calibri" panose="020F0502020204030204" pitchFamily="34" charset="0"/>
                <a:cs typeface="Calibri" panose="020F0502020204030204" pitchFamily="34" charset="0"/>
              </a:rPr>
              <a:t>5 særlig akkrediterede kommuner</a:t>
            </a: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75" y="2260341"/>
            <a:ext cx="3953067" cy="2964801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1405" y="397436"/>
            <a:ext cx="5915025" cy="994172"/>
          </a:xfrm>
        </p:spPr>
        <p:txBody>
          <a:bodyPr/>
          <a:lstStyle/>
          <a:p>
            <a:r>
              <a:rPr lang="da-DK" sz="3200" dirty="0">
                <a:latin typeface="Calibri" panose="020F0502020204030204" pitchFamily="34" charset="0"/>
                <a:cs typeface="Calibri" panose="020F0502020204030204" pitchFamily="34" charset="0"/>
              </a:rPr>
              <a:t>WHO – Verdenssundhedsorganisationen </a:t>
            </a:r>
          </a:p>
        </p:txBody>
      </p:sp>
    </p:spTree>
    <p:extLst>
      <p:ext uri="{BB962C8B-B14F-4D97-AF65-F5344CB8AC3E}">
        <p14:creationId xmlns:p14="http://schemas.microsoft.com/office/powerpoint/2010/main" val="350671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624114" y="1127136"/>
            <a:ext cx="4361019" cy="4098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Temagrupper</a:t>
            </a:r>
          </a:p>
          <a:p>
            <a:pPr lvl="1"/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Netværk i praksis</a:t>
            </a:r>
          </a:p>
          <a:p>
            <a:pPr lvl="1">
              <a:lnSpc>
                <a:spcPct val="100000"/>
              </a:lnSpc>
              <a:spcAft>
                <a:spcPts val="338"/>
              </a:spcAft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Faglighed</a:t>
            </a:r>
          </a:p>
          <a:p>
            <a:pPr lvl="1">
              <a:lnSpc>
                <a:spcPct val="100000"/>
              </a:lnSpc>
              <a:spcAft>
                <a:spcPts val="338"/>
              </a:spcAft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Kompetenceudvikling</a:t>
            </a:r>
          </a:p>
          <a:p>
            <a:pPr>
              <a:lnSpc>
                <a:spcPct val="110000"/>
              </a:lnSpc>
              <a:spcAft>
                <a:spcPts val="338"/>
              </a:spcAft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Ny viden </a:t>
            </a:r>
          </a:p>
          <a:p>
            <a:pPr lvl="1">
              <a:lnSpc>
                <a:spcPct val="110000"/>
              </a:lnSpc>
              <a:spcAft>
                <a:spcPts val="338"/>
              </a:spcAft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Genereres gennem </a:t>
            </a:r>
            <a:r>
              <a:rPr lang="da-D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udviklings-projekter</a:t>
            </a: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 i samarbejde med kommunerne – og </a:t>
            </a:r>
            <a:r>
              <a:rPr lang="da-D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vidensinstitutioner</a:t>
            </a: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338"/>
              </a:spcAft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Den politiske dagsorden for sundhedsfremme og forebyggelse</a:t>
            </a:r>
          </a:p>
          <a:p>
            <a:pPr lvl="1">
              <a:lnSpc>
                <a:spcPct val="110000"/>
              </a:lnSpc>
              <a:spcAft>
                <a:spcPts val="338"/>
              </a:spcAft>
            </a:pP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Vi giver indspark til den politiske dagsorden– både lokal- og landspolitisk</a:t>
            </a:r>
            <a:r>
              <a:rPr lang="da-DK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338"/>
              </a:spcAft>
            </a:pPr>
            <a:endParaRPr lang="da-DK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8505" y="2046516"/>
            <a:ext cx="3555862" cy="334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itel 3">
            <a:extLst>
              <a:ext uri="{FF2B5EF4-FFF2-40B4-BE49-F238E27FC236}">
                <a16:creationId xmlns:a16="http://schemas.microsoft.com/office/drawing/2014/main" id="{083E1E86-62F1-5545-A493-05EA55BAFF23}"/>
              </a:ext>
            </a:extLst>
          </p:cNvPr>
          <p:cNvSpPr txBox="1">
            <a:spLocks/>
          </p:cNvSpPr>
          <p:nvPr/>
        </p:nvSpPr>
        <p:spPr bwMode="auto">
          <a:xfrm>
            <a:off x="849491" y="445615"/>
            <a:ext cx="5915025" cy="68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Sund By Netværket – hvem er vi?</a:t>
            </a:r>
          </a:p>
        </p:txBody>
      </p:sp>
    </p:spTree>
    <p:extLst>
      <p:ext uri="{BB962C8B-B14F-4D97-AF65-F5344CB8AC3E}">
        <p14:creationId xmlns:p14="http://schemas.microsoft.com/office/powerpoint/2010/main" val="308127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6040C-F923-45E8-9316-B5037C05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300"/>
            <a:ext cx="7886700" cy="823505"/>
          </a:xfrm>
        </p:spPr>
        <p:txBody>
          <a:bodyPr/>
          <a:lstStyle/>
          <a:p>
            <a:r>
              <a:rPr lang="da-DK" sz="3200" dirty="0"/>
              <a:t>Program for webinaret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760B81-26D0-4C2B-B8F2-CEA3B118E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4386"/>
            <a:ext cx="7886700" cy="5043271"/>
          </a:xfrm>
        </p:spPr>
        <p:txBody>
          <a:bodyPr/>
          <a:lstStyle/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Præsentation af Place Standard Tool (PST) </a:t>
            </a:r>
            <a:r>
              <a:rPr lang="da-DK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– hvordan er værktøjet opbygget, og hvordan kan det anvendes?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Muligheder og udfordringer ved brugen af Place Standard Tool til byudvikling </a:t>
            </a:r>
            <a:r>
              <a:rPr lang="da-DK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ved Martin B. Sørensen, chefkonsulent i Teknik og miljø, Fredericia Kommune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Indblik i projekt Byens Rum</a:t>
            </a:r>
            <a:r>
              <a:rPr lang="da-DK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, hvor PST er anvendt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Erfaringer med brug af PST i Frederiksberg Kommune: Udvikling af Lindevangsparken, så flere unge vil bruge parken,</a:t>
            </a:r>
            <a:r>
              <a:rPr lang="da-DK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 ved Rie Toft, specialkonsulent på Social-, Sundheds- og Arbejdsmarkedsområdet og Joanna Skibsted, projektleder, Byudvikling i By, Kultur og Miljøområdet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Erfaringer med brug af PST i Gladsaxe Kommune: Lokaludvikling i Mørkhøj – en proces med deltagelse af politikere og borgere,</a:t>
            </a:r>
            <a:r>
              <a:rPr lang="da-DK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 ved Mette Dybkjær, leder af Social Balance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9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Spørge-Jørgen</a:t>
            </a:r>
            <a:r>
              <a:rPr lang="da-DK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 session</a:t>
            </a:r>
            <a:endParaRPr lang="da-DK" sz="19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En gave til kommunerne </a:t>
            </a:r>
            <a:endParaRPr lang="da-DK" sz="1900" b="1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ADFE88-C716-4C4E-8B27-34800AC041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Dato</a:t>
            </a:r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290910-3F3E-40E5-BFC1-A81A13D1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Navn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64646B0-8AF9-4596-898F-9252EE2E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0181">
            <a:off x="6446047" y="5130438"/>
            <a:ext cx="1142944" cy="15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6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EEAC6-6105-4644-B46F-B501F8C7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9240"/>
            <a:ext cx="7886700" cy="823505"/>
          </a:xfrm>
        </p:spPr>
        <p:txBody>
          <a:bodyPr/>
          <a:lstStyle/>
          <a:p>
            <a:r>
              <a:rPr lang="da-DK" sz="3200" dirty="0"/>
              <a:t>Place Standard Tool – et værktøj til kortlægning af dit lokalområde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09A502-B980-4600-A891-4BCFEE8C9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5327"/>
            <a:ext cx="7886700" cy="4374624"/>
          </a:xfrm>
        </p:spPr>
        <p:txBody>
          <a:bodyPr/>
          <a:lstStyle/>
          <a:p>
            <a:r>
              <a:rPr lang="da-DK" dirty="0"/>
              <a:t>Udviklet af Architecture &amp; Design Scotland,                                                                   NHS – Health Scotland og Scottish </a:t>
            </a:r>
            <a:r>
              <a:rPr lang="da-DK" dirty="0" err="1"/>
              <a:t>Govern</a:t>
            </a:r>
            <a:r>
              <a:rPr lang="da-DK" dirty="0"/>
              <a:t>-                                                              ment til at kortlægge og kvalificere et om-                                                               rådes ressourcer</a:t>
            </a:r>
          </a:p>
          <a:p>
            <a:r>
              <a:rPr lang="da-DK" dirty="0"/>
              <a:t>Bruges til at kortlægge og skabe dialog                                                                      om, hvad der fungerer og ikke fungerer                                                                        på steder</a:t>
            </a:r>
          </a:p>
          <a:p>
            <a:r>
              <a:rPr lang="da-DK" dirty="0"/>
              <a:t>Kan undersøge etablerede steder, steder                                                                 under forandring eller steder under plan-                                                         lægning</a:t>
            </a:r>
          </a:p>
          <a:p>
            <a:r>
              <a:rPr lang="da-DK" dirty="0"/>
              <a:t>Kan anvendes af lokalsamfund, den </a:t>
            </a:r>
            <a:r>
              <a:rPr lang="da-DK" dirty="0" err="1"/>
              <a:t>offent</a:t>
            </a:r>
            <a:r>
              <a:rPr lang="da-DK" dirty="0"/>
              <a:t>-                                                                  lige sektor, den tredje sektor og den private                                                                                    sektor</a:t>
            </a:r>
          </a:p>
          <a:p>
            <a:r>
              <a:rPr lang="da-DK" dirty="0"/>
              <a:t>Modellen skal ses som en del af en proces,                                                                        der skal følges op med handling eller plan-                                                             lægning. </a:t>
            </a:r>
          </a:p>
        </p:txBody>
      </p:sp>
      <p:pic>
        <p:nvPicPr>
          <p:cNvPr id="7" name="Billede 6" descr="Et billede, der indeholder tekst, kort, køleskab&#10;&#10;Automatisk genereret beskrivelse">
            <a:extLst>
              <a:ext uri="{FF2B5EF4-FFF2-40B4-BE49-F238E27FC236}">
                <a16:creationId xmlns:a16="http://schemas.microsoft.com/office/drawing/2014/main" id="{F70492F1-F7D7-4CD6-A777-54C164BC0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16978"/>
          <a:stretch/>
        </p:blipFill>
        <p:spPr>
          <a:xfrm>
            <a:off x="4978455" y="2031936"/>
            <a:ext cx="3756351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7491B828-139D-4B39-80A9-F16F8BBC8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74" y="1405281"/>
            <a:ext cx="3479294" cy="34627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AD9B50-CBD8-4475-A983-57F329B9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300"/>
            <a:ext cx="7886700" cy="823505"/>
          </a:xfrm>
        </p:spPr>
        <p:txBody>
          <a:bodyPr/>
          <a:lstStyle/>
          <a:p>
            <a:r>
              <a:rPr lang="da-DK" sz="3200" dirty="0"/>
              <a:t>Værktøjets opbygning - kortlægning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5EB2D9F4-B73F-4338-92DD-812F691E3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2523"/>
          <a:stretch/>
        </p:blipFill>
        <p:spPr>
          <a:xfrm>
            <a:off x="4983670" y="1257235"/>
            <a:ext cx="3282506" cy="361081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D047FC8-61A7-4BA2-A10E-323D635EAF6C}"/>
              </a:ext>
            </a:extLst>
          </p:cNvPr>
          <p:cNvSpPr/>
          <p:nvPr/>
        </p:nvSpPr>
        <p:spPr>
          <a:xfrm>
            <a:off x="628650" y="4933476"/>
            <a:ext cx="7834313" cy="133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E57137"/>
              </a:buClr>
              <a:buFont typeface="Arial" charset="0"/>
              <a:buChar char="•"/>
            </a:pPr>
            <a:r>
              <a:rPr lang="da-DK" dirty="0">
                <a:solidFill>
                  <a:prstClr val="black"/>
                </a:solidFill>
                <a:latin typeface="Calibri Light" charset="0"/>
                <a:cs typeface="Calibri Light" charset="0"/>
              </a:rPr>
              <a:t>Består af 14 spørgsmål, som dækker både fysiske og sociale aspekter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E57137"/>
              </a:buClr>
              <a:buFont typeface="Arial" charset="0"/>
              <a:buChar char="•"/>
            </a:pPr>
            <a:r>
              <a:rPr lang="da-DK" dirty="0">
                <a:solidFill>
                  <a:prstClr val="black"/>
                </a:solidFill>
                <a:latin typeface="Calibri Light" charset="0"/>
                <a:cs typeface="Calibri Light" charset="0"/>
              </a:rPr>
              <a:t>Nogle vejledende overvejelser som kan hjælpe med at besvare spørgsmålene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buClr>
                <a:srgbClr val="E57137"/>
              </a:buClr>
              <a:buFont typeface="Arial" charset="0"/>
              <a:buChar char="•"/>
            </a:pPr>
            <a:r>
              <a:rPr lang="da-DK" dirty="0">
                <a:solidFill>
                  <a:prstClr val="black"/>
                </a:solidFill>
                <a:latin typeface="Calibri Light" charset="0"/>
                <a:cs typeface="Calibri Light" charset="0"/>
              </a:rPr>
              <a:t>Når alle 14 spørgsmål er besvaret ift. 1-7, plottes de ind i diagrammet, hvorefter du vil have et visuelt overblik over kvaliteter og mangler for det pågældende sted</a:t>
            </a:r>
          </a:p>
        </p:txBody>
      </p:sp>
    </p:spTree>
    <p:extLst>
      <p:ext uri="{BB962C8B-B14F-4D97-AF65-F5344CB8AC3E}">
        <p14:creationId xmlns:p14="http://schemas.microsoft.com/office/powerpoint/2010/main" val="7313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37F7A89-109F-4FCF-872C-261379242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184" y="786332"/>
            <a:ext cx="4097631" cy="58164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B74902-EEFD-4561-B53F-95F0A9CC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599"/>
            <a:ext cx="7886700" cy="823505"/>
          </a:xfrm>
        </p:spPr>
        <p:txBody>
          <a:bodyPr/>
          <a:lstStyle/>
          <a:p>
            <a:r>
              <a:rPr lang="da-DK" sz="3200" dirty="0"/>
              <a:t>Værktøjets opbygning - prioritering</a:t>
            </a:r>
          </a:p>
        </p:txBody>
      </p:sp>
    </p:spTree>
    <p:extLst>
      <p:ext uri="{BB962C8B-B14F-4D97-AF65-F5344CB8AC3E}">
        <p14:creationId xmlns:p14="http://schemas.microsoft.com/office/powerpoint/2010/main" val="3380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7A2AF-0D70-499D-9F6F-BF28FF05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8301"/>
            <a:ext cx="7886700" cy="774700"/>
          </a:xfrm>
        </p:spPr>
        <p:txBody>
          <a:bodyPr/>
          <a:lstStyle/>
          <a:p>
            <a:r>
              <a:rPr lang="da-DK" sz="3200" dirty="0"/>
              <a:t>Forskellige måder at bruge PST på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DE7F11C0-32C7-4C44-A256-14EBC8BA3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6" r="5122"/>
          <a:stretch/>
        </p:blipFill>
        <p:spPr>
          <a:xfrm>
            <a:off x="628650" y="2548125"/>
            <a:ext cx="2057400" cy="284773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C6711C8-3606-4384-83AC-FC89835EE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3" r="5293"/>
          <a:stretch/>
        </p:blipFill>
        <p:spPr>
          <a:xfrm>
            <a:off x="2817758" y="2631975"/>
            <a:ext cx="2316480" cy="284773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9C5CDF1-CFF3-4C67-9A94-2B724430E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6" r="13429"/>
          <a:stretch/>
        </p:blipFill>
        <p:spPr>
          <a:xfrm>
            <a:off x="5134238" y="2214562"/>
            <a:ext cx="3670790" cy="3648075"/>
          </a:xfrm>
          <a:prstGeom prst="rect">
            <a:avLst/>
          </a:prstGeom>
        </p:spPr>
      </p:pic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FDEF4986-0549-49CB-B088-A34CCF0FAADB}"/>
              </a:ext>
            </a:extLst>
          </p:cNvPr>
          <p:cNvSpPr/>
          <p:nvPr/>
        </p:nvSpPr>
        <p:spPr>
          <a:xfrm>
            <a:off x="1200150" y="1388363"/>
            <a:ext cx="914400" cy="9144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Model 1</a:t>
            </a: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87C6AEBC-EF38-457D-A134-FCC96CA1DB41}"/>
              </a:ext>
            </a:extLst>
          </p:cNvPr>
          <p:cNvSpPr/>
          <p:nvPr/>
        </p:nvSpPr>
        <p:spPr>
          <a:xfrm>
            <a:off x="3516630" y="1430288"/>
            <a:ext cx="914400" cy="9144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Model 2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E4431197-6E23-465E-8BB2-7902405FAA87}"/>
              </a:ext>
            </a:extLst>
          </p:cNvPr>
          <p:cNvSpPr/>
          <p:nvPr/>
        </p:nvSpPr>
        <p:spPr>
          <a:xfrm>
            <a:off x="6512433" y="1430288"/>
            <a:ext cx="914400" cy="91440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Model 3</a:t>
            </a:r>
          </a:p>
        </p:txBody>
      </p:sp>
    </p:spTree>
    <p:extLst>
      <p:ext uri="{BB962C8B-B14F-4D97-AF65-F5344CB8AC3E}">
        <p14:creationId xmlns:p14="http://schemas.microsoft.com/office/powerpoint/2010/main" val="39265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95FC5E62-3E13-3C44-BC61-5AEB57097D98}" vid="{48D65943-023F-6E4F-AB34-90467D07638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Sund By Netværket _ Skabelon_26.02.2018</Template>
  <TotalTime>8384</TotalTime>
  <Words>1044</Words>
  <Application>Microsoft Office PowerPoint</Application>
  <PresentationFormat>Skærmshow (4:3)</PresentationFormat>
  <Paragraphs>107</Paragraphs>
  <Slides>13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</vt:lpstr>
      <vt:lpstr>Wingdings</vt:lpstr>
      <vt:lpstr>Office-tema</vt:lpstr>
      <vt:lpstr>     Velkommen til Webinar om  Place Standard Tool  &amp; Byens Rum – Livet mellem husene       </vt:lpstr>
      <vt:lpstr>Sund By Netværket – hvem er vi?</vt:lpstr>
      <vt:lpstr>WHO – Verdenssundhedsorganisationen </vt:lpstr>
      <vt:lpstr>PowerPoint-præsentation</vt:lpstr>
      <vt:lpstr>Program for webinaret</vt:lpstr>
      <vt:lpstr>Place Standard Tool – et værktøj til kortlægning af dit lokalområde</vt:lpstr>
      <vt:lpstr>Værktøjets opbygning - kortlægning</vt:lpstr>
      <vt:lpstr>Værktøjets opbygning - prioritering</vt:lpstr>
      <vt:lpstr>Forskellige måder at bruge PST på</vt:lpstr>
      <vt:lpstr>Værktøjet</vt:lpstr>
      <vt:lpstr>Sådan gør du</vt:lpstr>
      <vt:lpstr>Lille opgave: Tænk på jeres eget lokalområde og udfyld PST side 22… Tegn diagrammet</vt:lpstr>
      <vt:lpstr>   En gave til jer  I  januar, februar og marts kommer vi gerne ud og afprøver  PST i 3 kommuner. I samler en tværfaglig gruppe, udvælger et lokalområde og sætter 3 timer af  Afhængig af Covid-19 bliver det udbudt som 3 åbne workshops, så andre kommuner kan deltage, men vi tager udgangspunkt i det sted, hvor workshoppen afholdes    </vt:lpstr>
    </vt:vector>
  </TitlesOfParts>
  <Company>KL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Simon Peter Aslak Kondrup Larsen</dc:creator>
  <cp:lastModifiedBy>Jan Andersson</cp:lastModifiedBy>
  <cp:revision>288</cp:revision>
  <cp:lastPrinted>2020-12-14T07:04:41Z</cp:lastPrinted>
  <dcterms:created xsi:type="dcterms:W3CDTF">2018-02-27T07:47:07Z</dcterms:created>
  <dcterms:modified xsi:type="dcterms:W3CDTF">2020-12-16T08:43:07Z</dcterms:modified>
</cp:coreProperties>
</file>