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71" r:id="rId1"/>
  </p:sldMasterIdLst>
  <p:notesMasterIdLst>
    <p:notesMasterId r:id="rId9"/>
  </p:notesMasterIdLst>
  <p:sldIdLst>
    <p:sldId id="257" r:id="rId2"/>
    <p:sldId id="299" r:id="rId3"/>
    <p:sldId id="368" r:id="rId4"/>
    <p:sldId id="369" r:id="rId5"/>
    <p:sldId id="370" r:id="rId6"/>
    <p:sldId id="371" r:id="rId7"/>
    <p:sldId id="372" r:id="rId8"/>
  </p:sldIdLst>
  <p:sldSz cx="9144000" cy="6858000" type="screen4x3"/>
  <p:notesSz cx="6805613" cy="99441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yst layou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llemlayou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Mørkt layou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Mørkt layout 2 - markeringsfarve 1/markeringsfarv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4" d="100"/>
          <a:sy n="114" d="100"/>
        </p:scale>
        <p:origin x="-94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E6E4E777-F207-5A4B-9C76-E1962F5AA247}" type="datetimeFigureOut">
              <a:rPr lang="da-DK" smtClean="0"/>
              <a:t>20/05/14</a:t>
            </a:fld>
            <a:endParaRPr lang="da-DK"/>
          </a:p>
        </p:txBody>
      </p:sp>
      <p:sp>
        <p:nvSpPr>
          <p:cNvPr id="4" name="Pladsholder til diasbillede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53775888-66C8-3249-BFCF-ACD3B1379BCC}" type="slidenum">
              <a:rPr lang="da-DK" smtClean="0"/>
              <a:t>‹nr.›</a:t>
            </a:fld>
            <a:endParaRPr lang="da-DK"/>
          </a:p>
        </p:txBody>
      </p:sp>
    </p:spTree>
    <p:extLst>
      <p:ext uri="{BB962C8B-B14F-4D97-AF65-F5344CB8AC3E}">
        <p14:creationId xmlns:p14="http://schemas.microsoft.com/office/powerpoint/2010/main" val="45652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Fællesskabsagenter</a:t>
            </a:r>
            <a:r>
              <a:rPr lang="da-DK" baseline="0" dirty="0" smtClean="0"/>
              <a:t> er borgere, der afspejler forskelligheden i et lokalområde, og derigennem har oplevet viden om lokalmiljøet og området, hvilket er uvurderligt når der skal identificeres huller i eksisterende tilbud og understrege hvordan de kan blive forbedret!</a:t>
            </a:r>
            <a:endParaRPr lang="da-DK" dirty="0"/>
          </a:p>
        </p:txBody>
      </p:sp>
      <p:sp>
        <p:nvSpPr>
          <p:cNvPr id="4" name="Pladsholder til diasnummer 3"/>
          <p:cNvSpPr>
            <a:spLocks noGrp="1"/>
          </p:cNvSpPr>
          <p:nvPr>
            <p:ph type="sldNum" sz="quarter" idx="10"/>
          </p:nvPr>
        </p:nvSpPr>
        <p:spPr/>
        <p:txBody>
          <a:bodyPr/>
          <a:lstStyle/>
          <a:p>
            <a:fld id="{53775888-66C8-3249-BFCF-ACD3B1379BCC}" type="slidenum">
              <a:rPr lang="da-DK" smtClean="0"/>
              <a:t>1</a:t>
            </a:fld>
            <a:endParaRPr lang="da-DK"/>
          </a:p>
        </p:txBody>
      </p:sp>
    </p:spTree>
    <p:extLst>
      <p:ext uri="{BB962C8B-B14F-4D97-AF65-F5344CB8AC3E}">
        <p14:creationId xmlns:p14="http://schemas.microsoft.com/office/powerpoint/2010/main" val="266864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E6A9A-CD76-DC42-BC65-6E22ACB4EC87}" type="slidenum">
              <a:rPr lang="da-DK"/>
              <a:pPr/>
              <a:t>2</a:t>
            </a:fld>
            <a:endParaRPr lang="da-DK"/>
          </a:p>
        </p:txBody>
      </p:sp>
      <p:sp>
        <p:nvSpPr>
          <p:cNvPr id="26626" name="Rectangle 2"/>
          <p:cNvSpPr>
            <a:spLocks noGrp="1" noRot="1" noChangeAspect="1" noChangeArrowheads="1" noTextEdit="1"/>
          </p:cNvSpPr>
          <p:nvPr>
            <p:ph type="sldImg"/>
          </p:nvPr>
        </p:nvSpPr>
        <p:spPr>
          <a:xfrm>
            <a:off x="917575" y="746125"/>
            <a:ext cx="4972050" cy="3729038"/>
          </a:xfrm>
          <a:ln/>
        </p:spPr>
      </p:sp>
      <p:sp>
        <p:nvSpPr>
          <p:cNvPr id="26627" name="Rectangle 3"/>
          <p:cNvSpPr>
            <a:spLocks noGrp="1" noChangeArrowheads="1"/>
          </p:cNvSpPr>
          <p:nvPr>
            <p:ph type="body" idx="1"/>
          </p:nvPr>
        </p:nvSpPr>
        <p:spPr/>
        <p:txBody>
          <a:bodyPr/>
          <a:lstStyle/>
          <a:p>
            <a:r>
              <a:rPr lang="da-DK" dirty="0" smtClean="0"/>
              <a:t>Strukturerede samtaler med flere deltagere</a:t>
            </a:r>
          </a:p>
          <a:p>
            <a:endParaRPr lang="da-DK" dirty="0" smtClean="0"/>
          </a:p>
          <a:p>
            <a:r>
              <a:rPr lang="da-DK" dirty="0" smtClean="0"/>
              <a:t>Positionen</a:t>
            </a:r>
            <a:r>
              <a:rPr lang="da-DK" baseline="0" dirty="0" smtClean="0"/>
              <a:t> som </a:t>
            </a:r>
            <a:r>
              <a:rPr lang="da-DK" baseline="0" dirty="0" err="1" smtClean="0"/>
              <a:t>facilitator</a:t>
            </a:r>
            <a:r>
              <a:rPr lang="da-DK" baseline="0" dirty="0" smtClean="0"/>
              <a:t> der positionerer deltagere som positive bidragsydere. </a:t>
            </a:r>
            <a:endParaRPr lang="da-DK" dirty="0" smtClean="0"/>
          </a:p>
          <a:p>
            <a:endParaRPr lang="da-DK" dirty="0" smtClean="0"/>
          </a:p>
          <a:p>
            <a:r>
              <a:rPr lang="da-DK" dirty="0" smtClean="0"/>
              <a:t>Med 51/49 som baggrundstæppe, hvordan bliver vi som ledere og konsulenter endnu bedre til at </a:t>
            </a:r>
            <a:r>
              <a:rPr lang="da-DK" dirty="0" err="1" smtClean="0"/>
              <a:t>faciliterer</a:t>
            </a:r>
            <a:r>
              <a:rPr lang="da-DK" baseline="0" dirty="0" smtClean="0"/>
              <a:t> møde og derved styrke sammenhængskraften.</a:t>
            </a:r>
          </a:p>
          <a:p>
            <a:endParaRPr lang="da-DK" baseline="0" dirty="0" smtClean="0"/>
          </a:p>
          <a:p>
            <a:endParaRPr lang="da-DK"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Pladsholder til diasbillede 1"/>
          <p:cNvSpPr>
            <a:spLocks noGrp="1" noRot="1" noChangeAspect="1" noTextEdit="1"/>
          </p:cNvSpPr>
          <p:nvPr>
            <p:ph type="sldImg"/>
          </p:nvPr>
        </p:nvSpPr>
        <p:spPr>
          <a:ln/>
        </p:spPr>
      </p:sp>
      <p:sp>
        <p:nvSpPr>
          <p:cNvPr id="10242"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a-DK">
              <a:latin typeface="Arial" charset="0"/>
              <a:ea typeface="ＭＳ Ｐゴシック" charset="0"/>
              <a:cs typeface="ＭＳ Ｐゴシック" charset="0"/>
            </a:endParaRPr>
          </a:p>
        </p:txBody>
      </p:sp>
      <p:sp>
        <p:nvSpPr>
          <p:cNvPr id="10243"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ＭＳ Ｐゴシック" charset="0"/>
                <a:cs typeface="ＭＳ Ｐゴシック" charset="0"/>
              </a:defRPr>
            </a:lvl1pPr>
            <a:lvl2pPr marL="742950" indent="-285750" eaLnBrk="0" hangingPunct="0">
              <a:defRPr sz="1500">
                <a:solidFill>
                  <a:schemeClr val="tx1"/>
                </a:solidFill>
                <a:latin typeface="Arial" charset="0"/>
                <a:ea typeface="ＭＳ Ｐゴシック" charset="0"/>
              </a:defRPr>
            </a:lvl2pPr>
            <a:lvl3pPr marL="1143000" indent="-228600" eaLnBrk="0" hangingPunct="0">
              <a:defRPr sz="1500">
                <a:solidFill>
                  <a:schemeClr val="tx1"/>
                </a:solidFill>
                <a:latin typeface="Arial" charset="0"/>
                <a:ea typeface="ＭＳ Ｐゴシック" charset="0"/>
              </a:defRPr>
            </a:lvl3pPr>
            <a:lvl4pPr marL="1600200" indent="-228600" eaLnBrk="0" hangingPunct="0">
              <a:defRPr sz="1500">
                <a:solidFill>
                  <a:schemeClr val="tx1"/>
                </a:solidFill>
                <a:latin typeface="Arial" charset="0"/>
                <a:ea typeface="ＭＳ Ｐゴシック" charset="0"/>
              </a:defRPr>
            </a:lvl4pPr>
            <a:lvl5pPr marL="2057400" indent="-228600" eaLnBrk="0" hangingPunct="0">
              <a:defRPr sz="1500">
                <a:solidFill>
                  <a:schemeClr val="tx1"/>
                </a:solidFill>
                <a:latin typeface="Arial" charset="0"/>
                <a:ea typeface="ＭＳ Ｐゴシック" charset="0"/>
              </a:defRPr>
            </a:lvl5pPr>
            <a:lvl6pPr marL="2514600" indent="-228600" eaLnBrk="0" fontAlgn="base" hangingPunct="0">
              <a:spcBef>
                <a:spcPct val="50000"/>
              </a:spcBef>
              <a:spcAft>
                <a:spcPct val="0"/>
              </a:spcAft>
              <a:buChar char="–"/>
              <a:defRPr sz="1500">
                <a:solidFill>
                  <a:schemeClr val="tx1"/>
                </a:solidFill>
                <a:latin typeface="Arial" charset="0"/>
                <a:ea typeface="ＭＳ Ｐゴシック" charset="0"/>
              </a:defRPr>
            </a:lvl6pPr>
            <a:lvl7pPr marL="2971800" indent="-228600" eaLnBrk="0" fontAlgn="base" hangingPunct="0">
              <a:spcBef>
                <a:spcPct val="50000"/>
              </a:spcBef>
              <a:spcAft>
                <a:spcPct val="0"/>
              </a:spcAft>
              <a:buChar char="–"/>
              <a:defRPr sz="1500">
                <a:solidFill>
                  <a:schemeClr val="tx1"/>
                </a:solidFill>
                <a:latin typeface="Arial" charset="0"/>
                <a:ea typeface="ＭＳ Ｐゴシック" charset="0"/>
              </a:defRPr>
            </a:lvl7pPr>
            <a:lvl8pPr marL="3429000" indent="-228600" eaLnBrk="0" fontAlgn="base" hangingPunct="0">
              <a:spcBef>
                <a:spcPct val="50000"/>
              </a:spcBef>
              <a:spcAft>
                <a:spcPct val="0"/>
              </a:spcAft>
              <a:buChar char="–"/>
              <a:defRPr sz="1500">
                <a:solidFill>
                  <a:schemeClr val="tx1"/>
                </a:solidFill>
                <a:latin typeface="Arial" charset="0"/>
                <a:ea typeface="ＭＳ Ｐゴシック" charset="0"/>
              </a:defRPr>
            </a:lvl8pPr>
            <a:lvl9pPr marL="3886200" indent="-228600" eaLnBrk="0" fontAlgn="base" hangingPunct="0">
              <a:spcBef>
                <a:spcPct val="50000"/>
              </a:spcBef>
              <a:spcAft>
                <a:spcPct val="0"/>
              </a:spcAft>
              <a:buChar char="–"/>
              <a:defRPr sz="1500">
                <a:solidFill>
                  <a:schemeClr val="tx1"/>
                </a:solidFill>
                <a:latin typeface="Arial" charset="0"/>
                <a:ea typeface="ＭＳ Ｐゴシック" charset="0"/>
              </a:defRPr>
            </a:lvl9pPr>
          </a:lstStyle>
          <a:p>
            <a:fld id="{C338EBD3-4025-AF4F-BBE2-B0A64AC8E3EF}" type="slidenum">
              <a:rPr lang="da-DK" sz="1200"/>
              <a:pPr/>
              <a:t>3</a:t>
            </a:fld>
            <a:endParaRPr lang="da-DK"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dsholder til diasbillede 1"/>
          <p:cNvSpPr>
            <a:spLocks noGrp="1" noRot="1" noChangeAspect="1" noTextEdit="1"/>
          </p:cNvSpPr>
          <p:nvPr>
            <p:ph type="sldImg"/>
          </p:nvPr>
        </p:nvSpPr>
        <p:spPr>
          <a:ln/>
        </p:spPr>
      </p:sp>
      <p:sp>
        <p:nvSpPr>
          <p:cNvPr id="12290"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a-DK">
              <a:latin typeface="Arial" charset="0"/>
              <a:ea typeface="ＭＳ Ｐゴシック" charset="0"/>
              <a:cs typeface="ＭＳ Ｐゴシック" charset="0"/>
            </a:endParaRPr>
          </a:p>
        </p:txBody>
      </p:sp>
      <p:sp>
        <p:nvSpPr>
          <p:cNvPr id="12291"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ＭＳ Ｐゴシック" charset="0"/>
                <a:cs typeface="ＭＳ Ｐゴシック" charset="0"/>
              </a:defRPr>
            </a:lvl1pPr>
            <a:lvl2pPr marL="742950" indent="-285750" eaLnBrk="0" hangingPunct="0">
              <a:defRPr sz="1500">
                <a:solidFill>
                  <a:schemeClr val="tx1"/>
                </a:solidFill>
                <a:latin typeface="Arial" charset="0"/>
                <a:ea typeface="ＭＳ Ｐゴシック" charset="0"/>
              </a:defRPr>
            </a:lvl2pPr>
            <a:lvl3pPr marL="1143000" indent="-228600" eaLnBrk="0" hangingPunct="0">
              <a:defRPr sz="1500">
                <a:solidFill>
                  <a:schemeClr val="tx1"/>
                </a:solidFill>
                <a:latin typeface="Arial" charset="0"/>
                <a:ea typeface="ＭＳ Ｐゴシック" charset="0"/>
              </a:defRPr>
            </a:lvl3pPr>
            <a:lvl4pPr marL="1600200" indent="-228600" eaLnBrk="0" hangingPunct="0">
              <a:defRPr sz="1500">
                <a:solidFill>
                  <a:schemeClr val="tx1"/>
                </a:solidFill>
                <a:latin typeface="Arial" charset="0"/>
                <a:ea typeface="ＭＳ Ｐゴシック" charset="0"/>
              </a:defRPr>
            </a:lvl4pPr>
            <a:lvl5pPr marL="2057400" indent="-228600" eaLnBrk="0" hangingPunct="0">
              <a:defRPr sz="1500">
                <a:solidFill>
                  <a:schemeClr val="tx1"/>
                </a:solidFill>
                <a:latin typeface="Arial" charset="0"/>
                <a:ea typeface="ＭＳ Ｐゴシック" charset="0"/>
              </a:defRPr>
            </a:lvl5pPr>
            <a:lvl6pPr marL="2514600" indent="-228600" eaLnBrk="0" fontAlgn="base" hangingPunct="0">
              <a:spcBef>
                <a:spcPct val="50000"/>
              </a:spcBef>
              <a:spcAft>
                <a:spcPct val="0"/>
              </a:spcAft>
              <a:buChar char="–"/>
              <a:defRPr sz="1500">
                <a:solidFill>
                  <a:schemeClr val="tx1"/>
                </a:solidFill>
                <a:latin typeface="Arial" charset="0"/>
                <a:ea typeface="ＭＳ Ｐゴシック" charset="0"/>
              </a:defRPr>
            </a:lvl6pPr>
            <a:lvl7pPr marL="2971800" indent="-228600" eaLnBrk="0" fontAlgn="base" hangingPunct="0">
              <a:spcBef>
                <a:spcPct val="50000"/>
              </a:spcBef>
              <a:spcAft>
                <a:spcPct val="0"/>
              </a:spcAft>
              <a:buChar char="–"/>
              <a:defRPr sz="1500">
                <a:solidFill>
                  <a:schemeClr val="tx1"/>
                </a:solidFill>
                <a:latin typeface="Arial" charset="0"/>
                <a:ea typeface="ＭＳ Ｐゴシック" charset="0"/>
              </a:defRPr>
            </a:lvl7pPr>
            <a:lvl8pPr marL="3429000" indent="-228600" eaLnBrk="0" fontAlgn="base" hangingPunct="0">
              <a:spcBef>
                <a:spcPct val="50000"/>
              </a:spcBef>
              <a:spcAft>
                <a:spcPct val="0"/>
              </a:spcAft>
              <a:buChar char="–"/>
              <a:defRPr sz="1500">
                <a:solidFill>
                  <a:schemeClr val="tx1"/>
                </a:solidFill>
                <a:latin typeface="Arial" charset="0"/>
                <a:ea typeface="ＭＳ Ｐゴシック" charset="0"/>
              </a:defRPr>
            </a:lvl8pPr>
            <a:lvl9pPr marL="3886200" indent="-228600" eaLnBrk="0" fontAlgn="base" hangingPunct="0">
              <a:spcBef>
                <a:spcPct val="50000"/>
              </a:spcBef>
              <a:spcAft>
                <a:spcPct val="0"/>
              </a:spcAft>
              <a:buChar char="–"/>
              <a:defRPr sz="1500">
                <a:solidFill>
                  <a:schemeClr val="tx1"/>
                </a:solidFill>
                <a:latin typeface="Arial" charset="0"/>
                <a:ea typeface="ＭＳ Ｐゴシック" charset="0"/>
              </a:defRPr>
            </a:lvl9pPr>
          </a:lstStyle>
          <a:p>
            <a:fld id="{156EE132-AB4E-3B40-98DA-AD35F60E531F}" type="slidenum">
              <a:rPr lang="da-DK" sz="1200"/>
              <a:pPr/>
              <a:t>4</a:t>
            </a:fld>
            <a:endParaRPr lang="da-DK"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dsholder til diasbillede 1"/>
          <p:cNvSpPr>
            <a:spLocks noGrp="1" noRot="1" noChangeAspect="1"/>
          </p:cNvSpPr>
          <p:nvPr>
            <p:ph type="sldImg"/>
          </p:nvPr>
        </p:nvSpPr>
        <p:spPr>
          <a:ln/>
        </p:spPr>
      </p:sp>
      <p:sp>
        <p:nvSpPr>
          <p:cNvPr id="18434"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atin typeface="Arial" charset="0"/>
                <a:ea typeface="ＭＳ Ｐゴシック" charset="0"/>
                <a:cs typeface="ＭＳ Ｐゴシック" charset="0"/>
              </a:rPr>
              <a:t>10 min til refleksion to og to</a:t>
            </a:r>
          </a:p>
          <a:p>
            <a:r>
              <a:rPr lang="da-DK">
                <a:latin typeface="Arial" charset="0"/>
                <a:ea typeface="ＭＳ Ｐゴシック" charset="0"/>
                <a:cs typeface="ＭＳ Ｐゴシック" charset="0"/>
              </a:rPr>
              <a:t>15 min til præsentation af emner</a:t>
            </a:r>
          </a:p>
          <a:p>
            <a:r>
              <a:rPr lang="da-DK">
                <a:latin typeface="Arial" charset="0"/>
                <a:ea typeface="ＭＳ Ｐゴシック" charset="0"/>
                <a:cs typeface="ＭＳ Ｐゴシック" charset="0"/>
              </a:rPr>
              <a:t>10 til tematisering</a:t>
            </a:r>
          </a:p>
          <a:p>
            <a:r>
              <a:rPr lang="da-DK">
                <a:latin typeface="Arial" charset="0"/>
                <a:ea typeface="ＭＳ Ｐゴシック" charset="0"/>
                <a:cs typeface="ＭＳ Ｐゴシック" charset="0"/>
              </a:rPr>
              <a:t>Kl.19.00 – workshops åbner – husk de to fødders lov! Jeg ringer to gange undervejs</a:t>
            </a:r>
          </a:p>
        </p:txBody>
      </p:sp>
      <p:sp>
        <p:nvSpPr>
          <p:cNvPr id="18435"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ＭＳ Ｐゴシック" charset="0"/>
                <a:cs typeface="ＭＳ Ｐゴシック" charset="0"/>
              </a:defRPr>
            </a:lvl1pPr>
            <a:lvl2pPr marL="742950" indent="-285750" eaLnBrk="0" hangingPunct="0">
              <a:defRPr sz="1500">
                <a:solidFill>
                  <a:schemeClr val="tx1"/>
                </a:solidFill>
                <a:latin typeface="Arial" charset="0"/>
                <a:ea typeface="ＭＳ Ｐゴシック" charset="0"/>
              </a:defRPr>
            </a:lvl2pPr>
            <a:lvl3pPr marL="1143000" indent="-228600" eaLnBrk="0" hangingPunct="0">
              <a:defRPr sz="1500">
                <a:solidFill>
                  <a:schemeClr val="tx1"/>
                </a:solidFill>
                <a:latin typeface="Arial" charset="0"/>
                <a:ea typeface="ＭＳ Ｐゴシック" charset="0"/>
              </a:defRPr>
            </a:lvl3pPr>
            <a:lvl4pPr marL="1600200" indent="-228600" eaLnBrk="0" hangingPunct="0">
              <a:defRPr sz="1500">
                <a:solidFill>
                  <a:schemeClr val="tx1"/>
                </a:solidFill>
                <a:latin typeface="Arial" charset="0"/>
                <a:ea typeface="ＭＳ Ｐゴシック" charset="0"/>
              </a:defRPr>
            </a:lvl4pPr>
            <a:lvl5pPr marL="2057400" indent="-228600" eaLnBrk="0" hangingPunct="0">
              <a:defRPr sz="1500">
                <a:solidFill>
                  <a:schemeClr val="tx1"/>
                </a:solidFill>
                <a:latin typeface="Arial" charset="0"/>
                <a:ea typeface="ＭＳ Ｐゴシック" charset="0"/>
              </a:defRPr>
            </a:lvl5pPr>
            <a:lvl6pPr marL="2514600" indent="-228600" eaLnBrk="0" fontAlgn="base" hangingPunct="0">
              <a:spcBef>
                <a:spcPct val="50000"/>
              </a:spcBef>
              <a:spcAft>
                <a:spcPct val="0"/>
              </a:spcAft>
              <a:buChar char="–"/>
              <a:defRPr sz="1500">
                <a:solidFill>
                  <a:schemeClr val="tx1"/>
                </a:solidFill>
                <a:latin typeface="Arial" charset="0"/>
                <a:ea typeface="ＭＳ Ｐゴシック" charset="0"/>
              </a:defRPr>
            </a:lvl6pPr>
            <a:lvl7pPr marL="2971800" indent="-228600" eaLnBrk="0" fontAlgn="base" hangingPunct="0">
              <a:spcBef>
                <a:spcPct val="50000"/>
              </a:spcBef>
              <a:spcAft>
                <a:spcPct val="0"/>
              </a:spcAft>
              <a:buChar char="–"/>
              <a:defRPr sz="1500">
                <a:solidFill>
                  <a:schemeClr val="tx1"/>
                </a:solidFill>
                <a:latin typeface="Arial" charset="0"/>
                <a:ea typeface="ＭＳ Ｐゴシック" charset="0"/>
              </a:defRPr>
            </a:lvl7pPr>
            <a:lvl8pPr marL="3429000" indent="-228600" eaLnBrk="0" fontAlgn="base" hangingPunct="0">
              <a:spcBef>
                <a:spcPct val="50000"/>
              </a:spcBef>
              <a:spcAft>
                <a:spcPct val="0"/>
              </a:spcAft>
              <a:buChar char="–"/>
              <a:defRPr sz="1500">
                <a:solidFill>
                  <a:schemeClr val="tx1"/>
                </a:solidFill>
                <a:latin typeface="Arial" charset="0"/>
                <a:ea typeface="ＭＳ Ｐゴシック" charset="0"/>
              </a:defRPr>
            </a:lvl8pPr>
            <a:lvl9pPr marL="3886200" indent="-228600" eaLnBrk="0" fontAlgn="base" hangingPunct="0">
              <a:spcBef>
                <a:spcPct val="50000"/>
              </a:spcBef>
              <a:spcAft>
                <a:spcPct val="0"/>
              </a:spcAft>
              <a:buChar char="–"/>
              <a:defRPr sz="1500">
                <a:solidFill>
                  <a:schemeClr val="tx1"/>
                </a:solidFill>
                <a:latin typeface="Arial" charset="0"/>
                <a:ea typeface="ＭＳ Ｐゴシック" charset="0"/>
              </a:defRPr>
            </a:lvl9pPr>
          </a:lstStyle>
          <a:p>
            <a:fld id="{0E6350A0-4217-6F40-92A4-0FC4E5F24153}" type="slidenum">
              <a:rPr lang="da-DK" sz="1200"/>
              <a:pPr/>
              <a:t>5</a:t>
            </a:fld>
            <a:endParaRPr lang="da-DK"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dsholder til diasbillede 1"/>
          <p:cNvSpPr>
            <a:spLocks noGrp="1" noRot="1" noChangeAspect="1"/>
          </p:cNvSpPr>
          <p:nvPr>
            <p:ph type="sldImg"/>
          </p:nvPr>
        </p:nvSpPr>
        <p:spPr>
          <a:ln/>
        </p:spPr>
      </p:sp>
      <p:sp>
        <p:nvSpPr>
          <p:cNvPr id="19458"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atin typeface="Arial" charset="0"/>
                <a:ea typeface="ＭＳ Ｐゴシック" charset="0"/>
                <a:cs typeface="ＭＳ Ｐゴシック" charset="0"/>
              </a:rPr>
              <a:t>The Truth and Reconciliation Commission (TRC) was a court-like restorative justice[1] body assembled in South Africa after the abolition of apartheid.[2] Witnesses who were identified as victims of gross human rights violations were invited to give statements about their experiences, and some were selected for public hearings. Perpetrators of violence could also give testimony and request amnesty from both civil and criminal prosecution.</a:t>
            </a:r>
          </a:p>
          <a:p>
            <a:r>
              <a:rPr lang="da-DK">
                <a:latin typeface="Arial" charset="0"/>
                <a:ea typeface="ＭＳ Ｐゴシック" charset="0"/>
                <a:cs typeface="ＭＳ Ｐゴシック" charset="0"/>
              </a:rPr>
              <a:t>The TRC, the first of the nineteen held internationally to stage public hearings, was seen by many as a crucial component of the transition to full and free democracy in South Africa. Despite some flaws, it is generally (although not universally) thought to have been successful.</a:t>
            </a:r>
          </a:p>
        </p:txBody>
      </p:sp>
      <p:sp>
        <p:nvSpPr>
          <p:cNvPr id="19459"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ＭＳ Ｐゴシック" charset="0"/>
                <a:cs typeface="ＭＳ Ｐゴシック" charset="0"/>
              </a:defRPr>
            </a:lvl1pPr>
            <a:lvl2pPr marL="742950" indent="-285750" eaLnBrk="0" hangingPunct="0">
              <a:defRPr sz="1500">
                <a:solidFill>
                  <a:schemeClr val="tx1"/>
                </a:solidFill>
                <a:latin typeface="Arial" charset="0"/>
                <a:ea typeface="ＭＳ Ｐゴシック" charset="0"/>
              </a:defRPr>
            </a:lvl2pPr>
            <a:lvl3pPr marL="1143000" indent="-228600" eaLnBrk="0" hangingPunct="0">
              <a:defRPr sz="1500">
                <a:solidFill>
                  <a:schemeClr val="tx1"/>
                </a:solidFill>
                <a:latin typeface="Arial" charset="0"/>
                <a:ea typeface="ＭＳ Ｐゴシック" charset="0"/>
              </a:defRPr>
            </a:lvl3pPr>
            <a:lvl4pPr marL="1600200" indent="-228600" eaLnBrk="0" hangingPunct="0">
              <a:defRPr sz="1500">
                <a:solidFill>
                  <a:schemeClr val="tx1"/>
                </a:solidFill>
                <a:latin typeface="Arial" charset="0"/>
                <a:ea typeface="ＭＳ Ｐゴシック" charset="0"/>
              </a:defRPr>
            </a:lvl4pPr>
            <a:lvl5pPr marL="2057400" indent="-228600" eaLnBrk="0" hangingPunct="0">
              <a:defRPr sz="1500">
                <a:solidFill>
                  <a:schemeClr val="tx1"/>
                </a:solidFill>
                <a:latin typeface="Arial" charset="0"/>
                <a:ea typeface="ＭＳ Ｐゴシック" charset="0"/>
              </a:defRPr>
            </a:lvl5pPr>
            <a:lvl6pPr marL="2514600" indent="-228600" eaLnBrk="0" fontAlgn="base" hangingPunct="0">
              <a:spcBef>
                <a:spcPct val="50000"/>
              </a:spcBef>
              <a:spcAft>
                <a:spcPct val="0"/>
              </a:spcAft>
              <a:buChar char="–"/>
              <a:defRPr sz="1500">
                <a:solidFill>
                  <a:schemeClr val="tx1"/>
                </a:solidFill>
                <a:latin typeface="Arial" charset="0"/>
                <a:ea typeface="ＭＳ Ｐゴシック" charset="0"/>
              </a:defRPr>
            </a:lvl6pPr>
            <a:lvl7pPr marL="2971800" indent="-228600" eaLnBrk="0" fontAlgn="base" hangingPunct="0">
              <a:spcBef>
                <a:spcPct val="50000"/>
              </a:spcBef>
              <a:spcAft>
                <a:spcPct val="0"/>
              </a:spcAft>
              <a:buChar char="–"/>
              <a:defRPr sz="1500">
                <a:solidFill>
                  <a:schemeClr val="tx1"/>
                </a:solidFill>
                <a:latin typeface="Arial" charset="0"/>
                <a:ea typeface="ＭＳ Ｐゴシック" charset="0"/>
              </a:defRPr>
            </a:lvl7pPr>
            <a:lvl8pPr marL="3429000" indent="-228600" eaLnBrk="0" fontAlgn="base" hangingPunct="0">
              <a:spcBef>
                <a:spcPct val="50000"/>
              </a:spcBef>
              <a:spcAft>
                <a:spcPct val="0"/>
              </a:spcAft>
              <a:buChar char="–"/>
              <a:defRPr sz="1500">
                <a:solidFill>
                  <a:schemeClr val="tx1"/>
                </a:solidFill>
                <a:latin typeface="Arial" charset="0"/>
                <a:ea typeface="ＭＳ Ｐゴシック" charset="0"/>
              </a:defRPr>
            </a:lvl8pPr>
            <a:lvl9pPr marL="3886200" indent="-228600" eaLnBrk="0" fontAlgn="base" hangingPunct="0">
              <a:spcBef>
                <a:spcPct val="50000"/>
              </a:spcBef>
              <a:spcAft>
                <a:spcPct val="0"/>
              </a:spcAft>
              <a:buChar char="–"/>
              <a:defRPr sz="1500">
                <a:solidFill>
                  <a:schemeClr val="tx1"/>
                </a:solidFill>
                <a:latin typeface="Arial" charset="0"/>
                <a:ea typeface="ＭＳ Ｐゴシック" charset="0"/>
              </a:defRPr>
            </a:lvl9pPr>
          </a:lstStyle>
          <a:p>
            <a:fld id="{AB152D51-50E7-9247-8D77-A2C51890EC11}" type="slidenum">
              <a:rPr lang="da-DK" sz="1200"/>
              <a:pPr/>
              <a:t>6</a:t>
            </a:fld>
            <a:endParaRPr lang="da-DK"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dsholder til diasbillede 1"/>
          <p:cNvSpPr>
            <a:spLocks noGrp="1" noRot="1" noChangeAspect="1"/>
          </p:cNvSpPr>
          <p:nvPr>
            <p:ph type="sldImg"/>
          </p:nvPr>
        </p:nvSpPr>
        <p:spPr>
          <a:ln/>
        </p:spPr>
      </p:sp>
      <p:sp>
        <p:nvSpPr>
          <p:cNvPr id="20482"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atin typeface="Arial" charset="0"/>
                <a:ea typeface="ＭＳ Ｐゴシック" charset="0"/>
                <a:cs typeface="ＭＳ Ｐゴシック" charset="0"/>
              </a:rPr>
              <a:t>10 min to og to</a:t>
            </a:r>
          </a:p>
        </p:txBody>
      </p:sp>
      <p:sp>
        <p:nvSpPr>
          <p:cNvPr id="20483"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ＭＳ Ｐゴシック" charset="0"/>
                <a:cs typeface="ＭＳ Ｐゴシック" charset="0"/>
              </a:defRPr>
            </a:lvl1pPr>
            <a:lvl2pPr marL="742950" indent="-285750" eaLnBrk="0" hangingPunct="0">
              <a:defRPr sz="1500">
                <a:solidFill>
                  <a:schemeClr val="tx1"/>
                </a:solidFill>
                <a:latin typeface="Arial" charset="0"/>
                <a:ea typeface="ＭＳ Ｐゴシック" charset="0"/>
              </a:defRPr>
            </a:lvl2pPr>
            <a:lvl3pPr marL="1143000" indent="-228600" eaLnBrk="0" hangingPunct="0">
              <a:defRPr sz="1500">
                <a:solidFill>
                  <a:schemeClr val="tx1"/>
                </a:solidFill>
                <a:latin typeface="Arial" charset="0"/>
                <a:ea typeface="ＭＳ Ｐゴシック" charset="0"/>
              </a:defRPr>
            </a:lvl3pPr>
            <a:lvl4pPr marL="1600200" indent="-228600" eaLnBrk="0" hangingPunct="0">
              <a:defRPr sz="1500">
                <a:solidFill>
                  <a:schemeClr val="tx1"/>
                </a:solidFill>
                <a:latin typeface="Arial" charset="0"/>
                <a:ea typeface="ＭＳ Ｐゴシック" charset="0"/>
              </a:defRPr>
            </a:lvl4pPr>
            <a:lvl5pPr marL="2057400" indent="-228600" eaLnBrk="0" hangingPunct="0">
              <a:defRPr sz="1500">
                <a:solidFill>
                  <a:schemeClr val="tx1"/>
                </a:solidFill>
                <a:latin typeface="Arial" charset="0"/>
                <a:ea typeface="ＭＳ Ｐゴシック" charset="0"/>
              </a:defRPr>
            </a:lvl5pPr>
            <a:lvl6pPr marL="2514600" indent="-228600" eaLnBrk="0" fontAlgn="base" hangingPunct="0">
              <a:spcBef>
                <a:spcPct val="50000"/>
              </a:spcBef>
              <a:spcAft>
                <a:spcPct val="0"/>
              </a:spcAft>
              <a:buChar char="–"/>
              <a:defRPr sz="1500">
                <a:solidFill>
                  <a:schemeClr val="tx1"/>
                </a:solidFill>
                <a:latin typeface="Arial" charset="0"/>
                <a:ea typeface="ＭＳ Ｐゴシック" charset="0"/>
              </a:defRPr>
            </a:lvl6pPr>
            <a:lvl7pPr marL="2971800" indent="-228600" eaLnBrk="0" fontAlgn="base" hangingPunct="0">
              <a:spcBef>
                <a:spcPct val="50000"/>
              </a:spcBef>
              <a:spcAft>
                <a:spcPct val="0"/>
              </a:spcAft>
              <a:buChar char="–"/>
              <a:defRPr sz="1500">
                <a:solidFill>
                  <a:schemeClr val="tx1"/>
                </a:solidFill>
                <a:latin typeface="Arial" charset="0"/>
                <a:ea typeface="ＭＳ Ｐゴシック" charset="0"/>
              </a:defRPr>
            </a:lvl7pPr>
            <a:lvl8pPr marL="3429000" indent="-228600" eaLnBrk="0" fontAlgn="base" hangingPunct="0">
              <a:spcBef>
                <a:spcPct val="50000"/>
              </a:spcBef>
              <a:spcAft>
                <a:spcPct val="0"/>
              </a:spcAft>
              <a:buChar char="–"/>
              <a:defRPr sz="1500">
                <a:solidFill>
                  <a:schemeClr val="tx1"/>
                </a:solidFill>
                <a:latin typeface="Arial" charset="0"/>
                <a:ea typeface="ＭＳ Ｐゴシック" charset="0"/>
              </a:defRPr>
            </a:lvl8pPr>
            <a:lvl9pPr marL="3886200" indent="-228600" eaLnBrk="0" fontAlgn="base" hangingPunct="0">
              <a:spcBef>
                <a:spcPct val="50000"/>
              </a:spcBef>
              <a:spcAft>
                <a:spcPct val="0"/>
              </a:spcAft>
              <a:buChar char="–"/>
              <a:defRPr sz="1500">
                <a:solidFill>
                  <a:schemeClr val="tx1"/>
                </a:solidFill>
                <a:latin typeface="Arial" charset="0"/>
                <a:ea typeface="ＭＳ Ｐゴシック" charset="0"/>
              </a:defRPr>
            </a:lvl9pPr>
          </a:lstStyle>
          <a:p>
            <a:fld id="{71234BB1-36C4-3E43-91A4-42D81AF3E8A4}" type="slidenum">
              <a:rPr lang="da-DK" sz="1200"/>
              <a:pPr/>
              <a:t>7</a:t>
            </a:fld>
            <a:endParaRPr lang="da-DK"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486F057-A3CC-4CEF-9627-E07CCDB6DA90}" type="datetime1">
              <a:rPr lang="da-DK" smtClean="0"/>
              <a:t>20/05/14</a:t>
            </a:fld>
            <a:endParaRPr lang="da-DK"/>
          </a:p>
        </p:txBody>
      </p:sp>
      <p:sp>
        <p:nvSpPr>
          <p:cNvPr id="5" name="Footer Placeholder 4"/>
          <p:cNvSpPr>
            <a:spLocks noGrp="1"/>
          </p:cNvSpPr>
          <p:nvPr>
            <p:ph type="ftr" sz="quarter" idx="11"/>
          </p:nvPr>
        </p:nvSpPr>
        <p:spPr/>
        <p:txBody>
          <a:bodyPr/>
          <a:lstStyle/>
          <a:p>
            <a:r>
              <a:rPr lang="da-DK" smtClean="0"/>
              <a:t>Jacqueline Albers Thomasen</a:t>
            </a:r>
            <a:endParaRPr lang="da-DK"/>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da-DK" smtClean="0"/>
              <a:t>Klik for at redigere i masteren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masteren</a:t>
            </a:r>
            <a:endParaRPr lang="en-US" dirty="0"/>
          </a:p>
        </p:txBody>
      </p:sp>
      <p:sp>
        <p:nvSpPr>
          <p:cNvPr id="3" name="Vertical Text Placeholder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3B076BC4-C7F2-4D36-B05D-870E178D2225}" type="datetime1">
              <a:rPr lang="da-DK" smtClean="0"/>
              <a:t>20/05/14</a:t>
            </a:fld>
            <a:endParaRPr lang="da-DK"/>
          </a:p>
        </p:txBody>
      </p:sp>
      <p:sp>
        <p:nvSpPr>
          <p:cNvPr id="5" name="Footer Placeholder 4"/>
          <p:cNvSpPr>
            <a:spLocks noGrp="1"/>
          </p:cNvSpPr>
          <p:nvPr>
            <p:ph type="ftr" sz="quarter" idx="11"/>
          </p:nvPr>
        </p:nvSpPr>
        <p:spPr/>
        <p:txBody>
          <a:bodyPr/>
          <a:lstStyle/>
          <a:p>
            <a:r>
              <a:rPr lang="da-DK" smtClean="0"/>
              <a:t>Jacqueline Albers Thomasen</a:t>
            </a:r>
            <a:endParaRPr lang="da-DK"/>
          </a:p>
        </p:txBody>
      </p:sp>
      <p:sp>
        <p:nvSpPr>
          <p:cNvPr id="6" name="Slide Number Placeholder 5"/>
          <p:cNvSpPr>
            <a:spLocks noGrp="1"/>
          </p:cNvSpPr>
          <p:nvPr>
            <p:ph type="sldNum" sz="quarter" idx="12"/>
          </p:nvPr>
        </p:nvSpPr>
        <p:spPr/>
        <p:txBody>
          <a:bodyPr/>
          <a:lstStyle/>
          <a:p>
            <a:fld id="{C9FDB3FA-7E9E-CB41-808D-B8E06AC8A6E8}" type="slidenum">
              <a:rPr lang="da-DK" smtClean="0"/>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Klik for at redigere i masteren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21582FF1-7E10-454C-9DEC-0E7DE0DC2980}" type="datetime1">
              <a:rPr lang="da-DK" smtClean="0"/>
              <a:t>20/05/14</a:t>
            </a:fld>
            <a:endParaRPr lang="da-DK"/>
          </a:p>
        </p:txBody>
      </p:sp>
      <p:sp>
        <p:nvSpPr>
          <p:cNvPr id="5" name="Footer Placeholder 4"/>
          <p:cNvSpPr>
            <a:spLocks noGrp="1"/>
          </p:cNvSpPr>
          <p:nvPr>
            <p:ph type="ftr" sz="quarter" idx="11"/>
          </p:nvPr>
        </p:nvSpPr>
        <p:spPr/>
        <p:txBody>
          <a:bodyPr/>
          <a:lstStyle/>
          <a:p>
            <a:r>
              <a:rPr lang="da-DK" smtClean="0"/>
              <a:t>Jacqueline Albers Thomasen</a:t>
            </a:r>
            <a:endParaRPr lang="da-DK"/>
          </a:p>
        </p:txBody>
      </p:sp>
      <p:sp>
        <p:nvSpPr>
          <p:cNvPr id="6" name="Slide Number Placeholder 5"/>
          <p:cNvSpPr>
            <a:spLocks noGrp="1"/>
          </p:cNvSpPr>
          <p:nvPr>
            <p:ph type="sldNum" sz="quarter" idx="12"/>
          </p:nvPr>
        </p:nvSpPr>
        <p:spPr/>
        <p:txBody>
          <a:bodyPr/>
          <a:lstStyle/>
          <a:p>
            <a:fld id="{C9FDB3FA-7E9E-CB41-808D-B8E06AC8A6E8}" type="slidenum">
              <a:rPr lang="da-DK" smtClean="0"/>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da-DK" smtClean="0"/>
              <a:t>Klik for at redigere i masteren</a:t>
            </a:r>
            <a:endParaRPr lang="en-US" dirty="0"/>
          </a:p>
        </p:txBody>
      </p:sp>
      <p:sp>
        <p:nvSpPr>
          <p:cNvPr id="4" name="Date Placeholder 3"/>
          <p:cNvSpPr>
            <a:spLocks noGrp="1"/>
          </p:cNvSpPr>
          <p:nvPr>
            <p:ph type="dt" sz="half" idx="10"/>
          </p:nvPr>
        </p:nvSpPr>
        <p:spPr/>
        <p:txBody>
          <a:bodyPr/>
          <a:lstStyle/>
          <a:p>
            <a:fld id="{F1D6AB1A-9C06-4D60-889A-117B96B1D4E4}" type="datetime1">
              <a:rPr lang="da-DK" smtClean="0"/>
              <a:t>20/05/14</a:t>
            </a:fld>
            <a:endParaRPr lang="da-DK"/>
          </a:p>
        </p:txBody>
      </p:sp>
      <p:sp>
        <p:nvSpPr>
          <p:cNvPr id="5" name="Footer Placeholder 4"/>
          <p:cNvSpPr>
            <a:spLocks noGrp="1"/>
          </p:cNvSpPr>
          <p:nvPr>
            <p:ph type="ftr" sz="quarter" idx="11"/>
          </p:nvPr>
        </p:nvSpPr>
        <p:spPr/>
        <p:txBody>
          <a:bodyPr/>
          <a:lstStyle/>
          <a:p>
            <a:r>
              <a:rPr lang="da-DK" smtClean="0"/>
              <a:t>Jacqueline Albers Thomasen</a:t>
            </a:r>
            <a:endParaRPr lang="da-DK"/>
          </a:p>
        </p:txBody>
      </p:sp>
      <p:sp>
        <p:nvSpPr>
          <p:cNvPr id="6" name="Slide Number Placeholder 5"/>
          <p:cNvSpPr>
            <a:spLocks noGrp="1"/>
          </p:cNvSpPr>
          <p:nvPr>
            <p:ph type="sldNum" sz="quarter" idx="12"/>
          </p:nvPr>
        </p:nvSpPr>
        <p:spPr/>
        <p:txBody>
          <a:bodyPr/>
          <a:lstStyle/>
          <a:p>
            <a:fld id="{C9FDB3FA-7E9E-CB41-808D-B8E06AC8A6E8}" type="slidenum">
              <a:rPr lang="da-DK" smtClean="0"/>
              <a:t>‹nr.›</a:t>
            </a:fld>
            <a:endParaRPr lang="da-DK"/>
          </a:p>
        </p:txBody>
      </p:sp>
      <p:sp>
        <p:nvSpPr>
          <p:cNvPr id="8" name="Content Placeholder 7"/>
          <p:cNvSpPr>
            <a:spLocks noGrp="1"/>
          </p:cNvSpPr>
          <p:nvPr>
            <p:ph sz="quarter" idx="13"/>
          </p:nvPr>
        </p:nvSpPr>
        <p:spPr>
          <a:xfrm>
            <a:off x="609600" y="1600200"/>
            <a:ext cx="7924800" cy="4114800"/>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da-DK" smtClean="0"/>
              <a:t>Klik for at redigere i masteren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Date Placeholder 3"/>
          <p:cNvSpPr>
            <a:spLocks noGrp="1"/>
          </p:cNvSpPr>
          <p:nvPr>
            <p:ph type="dt" sz="half" idx="10"/>
          </p:nvPr>
        </p:nvSpPr>
        <p:spPr/>
        <p:txBody>
          <a:bodyPr/>
          <a:lstStyle/>
          <a:p>
            <a:fld id="{4264C62C-87EC-467E-819E-6CE4268719DF}" type="datetime1">
              <a:rPr lang="da-DK" smtClean="0"/>
              <a:t>20/05/14</a:t>
            </a:fld>
            <a:endParaRPr lang="da-DK"/>
          </a:p>
        </p:txBody>
      </p:sp>
      <p:sp>
        <p:nvSpPr>
          <p:cNvPr id="5" name="Footer Placeholder 4"/>
          <p:cNvSpPr>
            <a:spLocks noGrp="1"/>
          </p:cNvSpPr>
          <p:nvPr>
            <p:ph type="ftr" sz="quarter" idx="11"/>
          </p:nvPr>
        </p:nvSpPr>
        <p:spPr/>
        <p:txBody>
          <a:bodyPr/>
          <a:lstStyle/>
          <a:p>
            <a:r>
              <a:rPr lang="da-DK" smtClean="0"/>
              <a:t>Jacqueline Albers Thomasen</a:t>
            </a:r>
            <a:endParaRPr lang="da-DK"/>
          </a:p>
        </p:txBody>
      </p:sp>
      <p:sp>
        <p:nvSpPr>
          <p:cNvPr id="6" name="Slide Number Placeholder 5"/>
          <p:cNvSpPr>
            <a:spLocks noGrp="1"/>
          </p:cNvSpPr>
          <p:nvPr>
            <p:ph type="sldNum" sz="quarter" idx="12"/>
          </p:nvPr>
        </p:nvSpPr>
        <p:spPr/>
        <p:txBody>
          <a:bodyPr/>
          <a:lstStyle/>
          <a:p>
            <a:fld id="{C9FDB3FA-7E9E-CB41-808D-B8E06AC8A6E8}" type="slidenum">
              <a:rPr lang="da-DK" smtClean="0"/>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da-DK" smtClean="0"/>
              <a:t>Klik for at redigere i masteren</a:t>
            </a:r>
            <a:endParaRPr lang="en-US" dirty="0"/>
          </a:p>
        </p:txBody>
      </p:sp>
      <p:sp>
        <p:nvSpPr>
          <p:cNvPr id="5" name="Date Placeholder 4"/>
          <p:cNvSpPr>
            <a:spLocks noGrp="1"/>
          </p:cNvSpPr>
          <p:nvPr>
            <p:ph type="dt" sz="half" idx="10"/>
          </p:nvPr>
        </p:nvSpPr>
        <p:spPr/>
        <p:txBody>
          <a:bodyPr/>
          <a:lstStyle/>
          <a:p>
            <a:fld id="{75653BCE-B070-4068-91D7-62845A172152}" type="datetime1">
              <a:rPr lang="da-DK" smtClean="0"/>
              <a:t>20/05/14</a:t>
            </a:fld>
            <a:endParaRPr lang="da-DK"/>
          </a:p>
        </p:txBody>
      </p:sp>
      <p:sp>
        <p:nvSpPr>
          <p:cNvPr id="6" name="Footer Placeholder 5"/>
          <p:cNvSpPr>
            <a:spLocks noGrp="1"/>
          </p:cNvSpPr>
          <p:nvPr>
            <p:ph type="ftr" sz="quarter" idx="11"/>
          </p:nvPr>
        </p:nvSpPr>
        <p:spPr/>
        <p:txBody>
          <a:bodyPr/>
          <a:lstStyle/>
          <a:p>
            <a:r>
              <a:rPr lang="da-DK" smtClean="0"/>
              <a:t>Jacqueline Albers Thomasen</a:t>
            </a:r>
            <a:endParaRPr lang="da-DK"/>
          </a:p>
        </p:txBody>
      </p:sp>
      <p:sp>
        <p:nvSpPr>
          <p:cNvPr id="7" name="Slide Number Placeholder 6"/>
          <p:cNvSpPr>
            <a:spLocks noGrp="1"/>
          </p:cNvSpPr>
          <p:nvPr>
            <p:ph type="sldNum" sz="quarter" idx="12"/>
          </p:nvPr>
        </p:nvSpPr>
        <p:spPr/>
        <p:txBody>
          <a:bodyPr/>
          <a:lstStyle/>
          <a:p>
            <a:fld id="{C9FDB3FA-7E9E-CB41-808D-B8E06AC8A6E8}" type="slidenum">
              <a:rPr lang="da-DK" smtClean="0"/>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da-DK" smtClean="0"/>
              <a:t>Klik for at redigere i masteren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7" name="Date Placeholder 6"/>
          <p:cNvSpPr>
            <a:spLocks noGrp="1"/>
          </p:cNvSpPr>
          <p:nvPr>
            <p:ph type="dt" sz="half" idx="10"/>
          </p:nvPr>
        </p:nvSpPr>
        <p:spPr/>
        <p:txBody>
          <a:bodyPr/>
          <a:lstStyle/>
          <a:p>
            <a:fld id="{69CA8274-F9D9-4041-B40B-5315D902379E}" type="datetime1">
              <a:rPr lang="da-DK" smtClean="0"/>
              <a:t>20/05/14</a:t>
            </a:fld>
            <a:endParaRPr lang="da-DK"/>
          </a:p>
        </p:txBody>
      </p:sp>
      <p:sp>
        <p:nvSpPr>
          <p:cNvPr id="8" name="Footer Placeholder 7"/>
          <p:cNvSpPr>
            <a:spLocks noGrp="1"/>
          </p:cNvSpPr>
          <p:nvPr>
            <p:ph type="ftr" sz="quarter" idx="11"/>
          </p:nvPr>
        </p:nvSpPr>
        <p:spPr/>
        <p:txBody>
          <a:bodyPr/>
          <a:lstStyle/>
          <a:p>
            <a:r>
              <a:rPr lang="da-DK" smtClean="0"/>
              <a:t>Jacqueline Albers Thomasen</a:t>
            </a:r>
            <a:endParaRPr lang="da-DK"/>
          </a:p>
        </p:txBody>
      </p:sp>
      <p:sp>
        <p:nvSpPr>
          <p:cNvPr id="9" name="Slide Number Placeholder 8"/>
          <p:cNvSpPr>
            <a:spLocks noGrp="1"/>
          </p:cNvSpPr>
          <p:nvPr>
            <p:ph type="sldNum" sz="quarter" idx="12"/>
          </p:nvPr>
        </p:nvSpPr>
        <p:spPr/>
        <p:txBody>
          <a:bodyPr/>
          <a:lstStyle/>
          <a:p>
            <a:fld id="{C9FDB3FA-7E9E-CB41-808D-B8E06AC8A6E8}" type="slidenum">
              <a:rPr lang="da-DK" smtClean="0"/>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da-DK" smtClean="0"/>
              <a:t>Klik for at redigere i masteren</a:t>
            </a:r>
            <a:endParaRPr lang="en-US" dirty="0"/>
          </a:p>
        </p:txBody>
      </p:sp>
      <p:sp>
        <p:nvSpPr>
          <p:cNvPr id="3" name="Date Placeholder 2"/>
          <p:cNvSpPr>
            <a:spLocks noGrp="1"/>
          </p:cNvSpPr>
          <p:nvPr>
            <p:ph type="dt" sz="half" idx="10"/>
          </p:nvPr>
        </p:nvSpPr>
        <p:spPr/>
        <p:txBody>
          <a:bodyPr/>
          <a:lstStyle/>
          <a:p>
            <a:fld id="{47C9BC99-3107-4697-9232-14706E2EE3C1}" type="datetime1">
              <a:rPr lang="da-DK" smtClean="0"/>
              <a:t>20/05/14</a:t>
            </a:fld>
            <a:endParaRPr lang="da-DK"/>
          </a:p>
        </p:txBody>
      </p:sp>
      <p:sp>
        <p:nvSpPr>
          <p:cNvPr id="4" name="Footer Placeholder 3"/>
          <p:cNvSpPr>
            <a:spLocks noGrp="1"/>
          </p:cNvSpPr>
          <p:nvPr>
            <p:ph type="ftr" sz="quarter" idx="11"/>
          </p:nvPr>
        </p:nvSpPr>
        <p:spPr/>
        <p:txBody>
          <a:bodyPr/>
          <a:lstStyle/>
          <a:p>
            <a:r>
              <a:rPr lang="da-DK" smtClean="0"/>
              <a:t>Jacqueline Albers Thomasen</a:t>
            </a:r>
            <a:endParaRPr lang="da-DK"/>
          </a:p>
        </p:txBody>
      </p:sp>
      <p:sp>
        <p:nvSpPr>
          <p:cNvPr id="5" name="Slide Number Placeholder 4"/>
          <p:cNvSpPr>
            <a:spLocks noGrp="1"/>
          </p:cNvSpPr>
          <p:nvPr>
            <p:ph type="sldNum" sz="quarter" idx="12"/>
          </p:nvPr>
        </p:nvSpPr>
        <p:spPr/>
        <p:txBody>
          <a:bodyPr/>
          <a:lstStyle/>
          <a:p>
            <a:fld id="{C9FDB3FA-7E9E-CB41-808D-B8E06AC8A6E8}" type="slidenum">
              <a:rPr lang="da-DK" smtClean="0"/>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CF928-A562-4994-B55B-A92B955CA8D2}" type="datetime1">
              <a:rPr lang="da-DK" smtClean="0"/>
              <a:t>20/05/14</a:t>
            </a:fld>
            <a:endParaRPr lang="da-DK"/>
          </a:p>
        </p:txBody>
      </p:sp>
      <p:sp>
        <p:nvSpPr>
          <p:cNvPr id="3" name="Footer Placeholder 2"/>
          <p:cNvSpPr>
            <a:spLocks noGrp="1"/>
          </p:cNvSpPr>
          <p:nvPr>
            <p:ph type="ftr" sz="quarter" idx="11"/>
          </p:nvPr>
        </p:nvSpPr>
        <p:spPr/>
        <p:txBody>
          <a:bodyPr/>
          <a:lstStyle/>
          <a:p>
            <a:r>
              <a:rPr lang="da-DK" smtClean="0"/>
              <a:t>Jacqueline Albers Thomasen</a:t>
            </a:r>
            <a:endParaRPr lang="da-DK"/>
          </a:p>
        </p:txBody>
      </p:sp>
      <p:sp>
        <p:nvSpPr>
          <p:cNvPr id="4" name="Slide Number Placeholder 3"/>
          <p:cNvSpPr>
            <a:spLocks noGrp="1"/>
          </p:cNvSpPr>
          <p:nvPr>
            <p:ph type="sldNum" sz="quarter" idx="12"/>
          </p:nvPr>
        </p:nvSpPr>
        <p:spPr/>
        <p:txBody>
          <a:bodyPr/>
          <a:lstStyle/>
          <a:p>
            <a:fld id="{C9FDB3FA-7E9E-CB41-808D-B8E06AC8A6E8}" type="slidenum">
              <a:rPr lang="da-DK" smtClean="0"/>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da-DK" smtClean="0"/>
              <a:t>Klik for at redigere i masteren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Date Placeholder 4"/>
          <p:cNvSpPr>
            <a:spLocks noGrp="1"/>
          </p:cNvSpPr>
          <p:nvPr>
            <p:ph type="dt" sz="half" idx="10"/>
          </p:nvPr>
        </p:nvSpPr>
        <p:spPr/>
        <p:txBody>
          <a:bodyPr/>
          <a:lstStyle/>
          <a:p>
            <a:fld id="{441D4DB0-1B4D-427D-B59F-C41F909E9EB5}" type="datetime1">
              <a:rPr lang="da-DK" smtClean="0"/>
              <a:t>20/05/14</a:t>
            </a:fld>
            <a:endParaRPr lang="da-DK"/>
          </a:p>
        </p:txBody>
      </p:sp>
      <p:sp>
        <p:nvSpPr>
          <p:cNvPr id="6" name="Footer Placeholder 5"/>
          <p:cNvSpPr>
            <a:spLocks noGrp="1"/>
          </p:cNvSpPr>
          <p:nvPr>
            <p:ph type="ftr" sz="quarter" idx="11"/>
          </p:nvPr>
        </p:nvSpPr>
        <p:spPr/>
        <p:txBody>
          <a:bodyPr/>
          <a:lstStyle/>
          <a:p>
            <a:r>
              <a:rPr lang="da-DK" smtClean="0"/>
              <a:t>Jacqueline Albers Thomasen</a:t>
            </a:r>
            <a:endParaRPr lang="da-DK"/>
          </a:p>
        </p:txBody>
      </p:sp>
      <p:sp>
        <p:nvSpPr>
          <p:cNvPr id="7" name="Slide Number Placeholder 6"/>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da-DK" smtClean="0"/>
              <a:t>Klik for at redigere i masteren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Date Placeholder 4"/>
          <p:cNvSpPr>
            <a:spLocks noGrp="1"/>
          </p:cNvSpPr>
          <p:nvPr>
            <p:ph type="dt" sz="half" idx="10"/>
          </p:nvPr>
        </p:nvSpPr>
        <p:spPr/>
        <p:txBody>
          <a:bodyPr/>
          <a:lstStyle/>
          <a:p>
            <a:fld id="{DAF9D360-ACA4-415E-832D-F5EF14767481}" type="datetime1">
              <a:rPr lang="da-DK" smtClean="0"/>
              <a:t>20/05/14</a:t>
            </a:fld>
            <a:endParaRPr lang="da-DK"/>
          </a:p>
        </p:txBody>
      </p:sp>
      <p:sp>
        <p:nvSpPr>
          <p:cNvPr id="6" name="Footer Placeholder 5"/>
          <p:cNvSpPr>
            <a:spLocks noGrp="1"/>
          </p:cNvSpPr>
          <p:nvPr>
            <p:ph type="ftr" sz="quarter" idx="11"/>
          </p:nvPr>
        </p:nvSpPr>
        <p:spPr/>
        <p:txBody>
          <a:bodyPr/>
          <a:lstStyle/>
          <a:p>
            <a:r>
              <a:rPr lang="da-DK" smtClean="0"/>
              <a:t>Jacqueline Albers Thomasen</a:t>
            </a:r>
            <a:endParaRPr lang="da-DK"/>
          </a:p>
        </p:txBody>
      </p:sp>
      <p:sp>
        <p:nvSpPr>
          <p:cNvPr id="7" name="Slide Number Placeholder 6"/>
          <p:cNvSpPr>
            <a:spLocks noGrp="1"/>
          </p:cNvSpPr>
          <p:nvPr>
            <p:ph type="sldNum" sz="quarter" idx="12"/>
          </p:nvPr>
        </p:nvSpPr>
        <p:spPr/>
        <p:txBody>
          <a:bodyPr/>
          <a:lstStyle/>
          <a:p>
            <a:fld id="{C9FDB3FA-7E9E-CB41-808D-B8E06AC8A6E8}" type="slidenum">
              <a:rPr lang="da-DK" smtClean="0"/>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da-DK" smtClean="0"/>
              <a:t>Klik for at redigere i masteren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3EE8291-E727-4CF1-99CB-44E69C227E34}" type="datetime1">
              <a:rPr lang="da-DK" smtClean="0"/>
              <a:t>20/05/14</a:t>
            </a:fld>
            <a:endParaRPr lang="da-DK"/>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da-DK" smtClean="0"/>
              <a:t>Jacqueline Albers Thomasen</a:t>
            </a:r>
            <a:endParaRPr lang="da-DK"/>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9FDB3FA-7E9E-CB41-808D-B8E06AC8A6E8}" type="slidenum">
              <a:rPr lang="da-DK" smtClean="0"/>
              <a:t>‹nr.›</a:t>
            </a:fld>
            <a:endParaRPr lang="da-DK"/>
          </a:p>
        </p:txBody>
      </p:sp>
    </p:spTree>
  </p:cSld>
  <p:clrMap bg1="dk1" tx1="lt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sldNum="0"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normAutofit/>
          </a:bodyPr>
          <a:lstStyle/>
          <a:p>
            <a:r>
              <a:rPr lang="da-DK" dirty="0" smtClean="0"/>
              <a:t>Konsulentdag </a:t>
            </a:r>
            <a:r>
              <a:rPr lang="da-DK" dirty="0"/>
              <a:t>4</a:t>
            </a:r>
            <a:endParaRPr lang="da-DK" dirty="0" smtClean="0"/>
          </a:p>
          <a:p>
            <a:r>
              <a:rPr lang="da-DK" dirty="0" smtClean="0"/>
              <a:t>KL d.20.5.14 </a:t>
            </a:r>
            <a:endParaRPr lang="da-DK" dirty="0" smtClean="0"/>
          </a:p>
          <a:p>
            <a:r>
              <a:rPr lang="da-DK" dirty="0" smtClean="0"/>
              <a:t>Jacqueline Albers Thomasen, Sund By Netværket</a:t>
            </a:r>
            <a:endParaRPr lang="da-DK" dirty="0"/>
          </a:p>
        </p:txBody>
      </p:sp>
      <p:sp>
        <p:nvSpPr>
          <p:cNvPr id="2" name="Titel 1"/>
          <p:cNvSpPr>
            <a:spLocks noGrp="1"/>
          </p:cNvSpPr>
          <p:nvPr>
            <p:ph type="ctrTitle"/>
          </p:nvPr>
        </p:nvSpPr>
        <p:spPr/>
        <p:txBody>
          <a:bodyPr>
            <a:normAutofit/>
          </a:bodyPr>
          <a:lstStyle/>
          <a:p>
            <a:r>
              <a:rPr lang="da-DK" dirty="0" smtClean="0"/>
              <a:t>Netværk for fællesskabsagenter</a:t>
            </a:r>
            <a:endParaRPr lang="da-DK" dirty="0"/>
          </a:p>
        </p:txBody>
      </p:sp>
      <p:pic>
        <p:nvPicPr>
          <p:cNvPr id="4" name="Billede 3" descr="SundBy_logo_LightBlue2.bmp"/>
          <p:cNvPicPr>
            <a:picLocks noChangeAspect="1"/>
          </p:cNvPicPr>
          <p:nvPr/>
        </p:nvPicPr>
        <p:blipFill>
          <a:blip r:embed="rId3"/>
          <a:srcRect/>
          <a:stretch>
            <a:fillRect/>
          </a:stretch>
        </p:blipFill>
        <p:spPr bwMode="auto">
          <a:xfrm>
            <a:off x="420688" y="296863"/>
            <a:ext cx="1501775" cy="808037"/>
          </a:xfrm>
          <a:prstGeom prst="rect">
            <a:avLst/>
          </a:prstGeom>
          <a:noFill/>
          <a:ln w="9525">
            <a:noFill/>
            <a:miter lim="800000"/>
            <a:headEnd/>
            <a:tailEnd/>
          </a:ln>
        </p:spPr>
      </p:pic>
      <p:cxnSp>
        <p:nvCxnSpPr>
          <p:cNvPr id="5" name="AutoShape 3"/>
          <p:cNvCxnSpPr>
            <a:cxnSpLocks noChangeShapeType="1"/>
          </p:cNvCxnSpPr>
          <p:nvPr/>
        </p:nvCxnSpPr>
        <p:spPr bwMode="auto">
          <a:xfrm>
            <a:off x="0" y="1106488"/>
            <a:ext cx="1206500" cy="0"/>
          </a:xfrm>
          <a:prstGeom prst="straightConnector1">
            <a:avLst/>
          </a:prstGeom>
          <a:noFill/>
          <a:ln w="63500" algn="ctr">
            <a:solidFill>
              <a:srgbClr val="E36C0A"/>
            </a:solidFill>
            <a:round/>
            <a:headEnd/>
            <a:tailEnd/>
          </a:ln>
        </p:spPr>
      </p:cxnSp>
    </p:spTree>
    <p:extLst>
      <p:ext uri="{BB962C8B-B14F-4D97-AF65-F5344CB8AC3E}">
        <p14:creationId xmlns:p14="http://schemas.microsoft.com/office/powerpoint/2010/main" val="4257749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76925" y="1406341"/>
            <a:ext cx="8232018" cy="713633"/>
          </a:xfrm>
        </p:spPr>
        <p:txBody>
          <a:bodyPr/>
          <a:lstStyle/>
          <a:p>
            <a:r>
              <a:rPr lang="da-DK" dirty="0"/>
              <a:t>Ethvert </a:t>
            </a:r>
            <a:r>
              <a:rPr lang="da-DK" dirty="0" smtClean="0"/>
              <a:t>møde mellem mennesker </a:t>
            </a:r>
            <a:r>
              <a:rPr lang="da-DK" dirty="0"/>
              <a:t>er unikt </a:t>
            </a:r>
            <a:br>
              <a:rPr lang="da-DK" dirty="0"/>
            </a:br>
            <a:r>
              <a:rPr lang="da-DK" dirty="0"/>
              <a:t>- </a:t>
            </a:r>
            <a:r>
              <a:rPr lang="da-DK" dirty="0" smtClean="0"/>
              <a:t>og en </a:t>
            </a:r>
            <a:r>
              <a:rPr lang="da-DK" dirty="0"/>
              <a:t>mulighed for ny læring</a:t>
            </a:r>
          </a:p>
        </p:txBody>
      </p:sp>
      <p:sp>
        <p:nvSpPr>
          <p:cNvPr id="22532" name="Rectangle 4"/>
          <p:cNvSpPr>
            <a:spLocks noChangeArrowheads="1"/>
          </p:cNvSpPr>
          <p:nvPr/>
        </p:nvSpPr>
        <p:spPr bwMode="auto">
          <a:xfrm>
            <a:off x="1634783" y="2850281"/>
            <a:ext cx="5774250" cy="1421675"/>
          </a:xfrm>
          <a:prstGeom prst="rect">
            <a:avLst/>
          </a:prstGeom>
          <a:noFill/>
          <a:ln w="9525">
            <a:noFill/>
            <a:miter lim="800000"/>
            <a:headEnd/>
            <a:tailEnd/>
          </a:ln>
          <a:effectLst/>
        </p:spPr>
        <p:txBody>
          <a:bodyPr wrap="square" lIns="112525" tIns="56263" rIns="112525" bIns="56263">
            <a:prstTxWarp prst="textNoShape">
              <a:avLst/>
            </a:prstTxWarp>
            <a:spAutoFit/>
          </a:bodyPr>
          <a:lstStyle/>
          <a:p>
            <a:pPr>
              <a:buNone/>
            </a:pPr>
            <a:r>
              <a:rPr lang="da-DK" sz="1700" i="1" dirty="0"/>
              <a:t>”Ethvert møde er et unikt møde. Det er aldrig holdt før, med den dagsorden, med de mennesker eller på det tidspunkt. Det giver nogle helt unikke læringsmuligheder.”</a:t>
            </a:r>
            <a:endParaRPr lang="da-DK" sz="1700" dirty="0"/>
          </a:p>
          <a:p>
            <a:pPr>
              <a:buNone/>
            </a:pPr>
            <a:r>
              <a:rPr lang="da-DK" sz="1700" dirty="0"/>
              <a:t>(Owen, 1999)</a:t>
            </a:r>
          </a:p>
          <a:p>
            <a:endParaRPr lang="da-DK" sz="1700" dirty="0"/>
          </a:p>
        </p:txBody>
      </p:sp>
      <p:pic>
        <p:nvPicPr>
          <p:cNvPr id="4" name="Billede 3" descr="SundBy_logo_LightBlue2.bmp"/>
          <p:cNvPicPr>
            <a:picLocks noChangeAspect="1"/>
          </p:cNvPicPr>
          <p:nvPr/>
        </p:nvPicPr>
        <p:blipFill>
          <a:blip r:embed="rId3"/>
          <a:srcRect/>
          <a:stretch>
            <a:fillRect/>
          </a:stretch>
        </p:blipFill>
        <p:spPr bwMode="auto">
          <a:xfrm>
            <a:off x="420688" y="296863"/>
            <a:ext cx="1501775" cy="808037"/>
          </a:xfrm>
          <a:prstGeom prst="rect">
            <a:avLst/>
          </a:prstGeom>
          <a:noFill/>
          <a:ln w="9525">
            <a:noFill/>
            <a:miter lim="800000"/>
            <a:headEnd/>
            <a:tailEnd/>
          </a:ln>
        </p:spPr>
      </p:pic>
      <p:cxnSp>
        <p:nvCxnSpPr>
          <p:cNvPr id="6" name="AutoShape 3"/>
          <p:cNvCxnSpPr>
            <a:cxnSpLocks noChangeShapeType="1"/>
          </p:cNvCxnSpPr>
          <p:nvPr/>
        </p:nvCxnSpPr>
        <p:spPr bwMode="auto">
          <a:xfrm>
            <a:off x="0" y="1106488"/>
            <a:ext cx="1206500" cy="0"/>
          </a:xfrm>
          <a:prstGeom prst="straightConnector1">
            <a:avLst/>
          </a:prstGeom>
          <a:noFill/>
          <a:ln w="63500" algn="ctr">
            <a:solidFill>
              <a:srgbClr val="E36C0A"/>
            </a:solidFill>
            <a:round/>
            <a:headEnd/>
            <a:tailEnd/>
          </a:ln>
        </p:spPr>
      </p:cxnSp>
    </p:spTree>
    <p:extLst>
      <p:ext uri="{BB962C8B-B14F-4D97-AF65-F5344CB8AC3E}">
        <p14:creationId xmlns:p14="http://schemas.microsoft.com/office/powerpoint/2010/main" val="25024921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p:txBody>
          <a:bodyPr/>
          <a:lstStyle/>
          <a:p>
            <a:endParaRPr lang="da-DK">
              <a:latin typeface="Arial" charset="0"/>
              <a:ea typeface="ＭＳ Ｐゴシック" charset="0"/>
              <a:cs typeface="ＭＳ Ｐゴシック" charset="0"/>
            </a:endParaRPr>
          </a:p>
        </p:txBody>
      </p:sp>
      <p:pic>
        <p:nvPicPr>
          <p:cNvPr id="9218" name="Pladsholder til indhold 7"/>
          <p:cNvPicPr>
            <a:picLocks noGrp="1" noChangeAspect="1"/>
          </p:cNvPicPr>
          <p:nvPr>
            <p:ph idx="4294967295"/>
          </p:nvPr>
        </p:nvPicPr>
        <p:blipFill>
          <a:blip r:embed="rId3">
            <a:extLst>
              <a:ext uri="{28A0092B-C50C-407E-A947-70E740481C1C}">
                <a14:useLocalDpi xmlns:a14="http://schemas.microsoft.com/office/drawing/2010/main" val="0"/>
              </a:ext>
            </a:extLst>
          </a:blip>
          <a:srcRect t="11020" b="11020"/>
          <a:stretch>
            <a:fillRect/>
          </a:stretch>
        </p:blipFill>
        <p:spPr>
          <a:xfrm>
            <a:off x="4280" y="-67506"/>
            <a:ext cx="9240987" cy="6629400"/>
          </a:xfrm>
          <a:prstGeom prst="rect">
            <a:avLst/>
          </a:prstGeom>
        </p:spPr>
      </p:pic>
    </p:spTree>
    <p:extLst>
      <p:ext uri="{BB962C8B-B14F-4D97-AF65-F5344CB8AC3E}">
        <p14:creationId xmlns:p14="http://schemas.microsoft.com/office/powerpoint/2010/main" val="9731513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el 1"/>
          <p:cNvSpPr>
            <a:spLocks noGrp="1"/>
          </p:cNvSpPr>
          <p:nvPr>
            <p:ph type="title"/>
          </p:nvPr>
        </p:nvSpPr>
        <p:spPr/>
        <p:txBody>
          <a:bodyPr/>
          <a:lstStyle/>
          <a:p>
            <a:r>
              <a:rPr lang="da-DK">
                <a:latin typeface="Arial" charset="0"/>
                <a:ea typeface="ＭＳ Ｐゴシック" charset="0"/>
                <a:cs typeface="ＭＳ Ｐゴシック" charset="0"/>
              </a:rPr>
              <a:t>Begynd med det der skal indrammes…</a:t>
            </a:r>
          </a:p>
        </p:txBody>
      </p:sp>
      <p:sp>
        <p:nvSpPr>
          <p:cNvPr id="11266" name="Tekstfelt 8"/>
          <p:cNvSpPr txBox="1">
            <a:spLocks noChangeArrowheads="1"/>
          </p:cNvSpPr>
          <p:nvPr/>
        </p:nvSpPr>
        <p:spPr bwMode="auto">
          <a:xfrm>
            <a:off x="791597" y="1873294"/>
            <a:ext cx="3521530" cy="383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01" tIns="42350" rIns="84701" bIns="42350">
            <a:spAutoFit/>
          </a:bodyPr>
          <a:lstStyle>
            <a:lvl1pPr eaLnBrk="0" hangingPunct="0">
              <a:defRPr sz="1500">
                <a:solidFill>
                  <a:schemeClr val="tx1"/>
                </a:solidFill>
                <a:latin typeface="Arial" charset="0"/>
                <a:ea typeface="ＭＳ Ｐゴシック" charset="0"/>
                <a:cs typeface="ＭＳ Ｐゴシック" charset="0"/>
              </a:defRPr>
            </a:lvl1pPr>
            <a:lvl2pPr marL="742950" indent="-285750" eaLnBrk="0" hangingPunct="0">
              <a:defRPr sz="1500">
                <a:solidFill>
                  <a:schemeClr val="tx1"/>
                </a:solidFill>
                <a:latin typeface="Arial" charset="0"/>
                <a:ea typeface="ＭＳ Ｐゴシック" charset="0"/>
              </a:defRPr>
            </a:lvl2pPr>
            <a:lvl3pPr marL="1143000" indent="-228600" eaLnBrk="0" hangingPunct="0">
              <a:defRPr sz="1500">
                <a:solidFill>
                  <a:schemeClr val="tx1"/>
                </a:solidFill>
                <a:latin typeface="Arial" charset="0"/>
                <a:ea typeface="ＭＳ Ｐゴシック" charset="0"/>
              </a:defRPr>
            </a:lvl3pPr>
            <a:lvl4pPr marL="1600200" indent="-228600" eaLnBrk="0" hangingPunct="0">
              <a:defRPr sz="1500">
                <a:solidFill>
                  <a:schemeClr val="tx1"/>
                </a:solidFill>
                <a:latin typeface="Arial" charset="0"/>
                <a:ea typeface="ＭＳ Ｐゴシック" charset="0"/>
              </a:defRPr>
            </a:lvl4pPr>
            <a:lvl5pPr marL="2057400" indent="-228600" eaLnBrk="0" hangingPunct="0">
              <a:defRPr sz="1500">
                <a:solidFill>
                  <a:schemeClr val="tx1"/>
                </a:solidFill>
                <a:latin typeface="Arial" charset="0"/>
                <a:ea typeface="ＭＳ Ｐゴシック" charset="0"/>
              </a:defRPr>
            </a:lvl5pPr>
            <a:lvl6pPr marL="2514600" indent="-228600" eaLnBrk="0" fontAlgn="base" hangingPunct="0">
              <a:spcBef>
                <a:spcPct val="50000"/>
              </a:spcBef>
              <a:spcAft>
                <a:spcPct val="0"/>
              </a:spcAft>
              <a:buChar char="–"/>
              <a:defRPr sz="1500">
                <a:solidFill>
                  <a:schemeClr val="tx1"/>
                </a:solidFill>
                <a:latin typeface="Arial" charset="0"/>
                <a:ea typeface="ＭＳ Ｐゴシック" charset="0"/>
              </a:defRPr>
            </a:lvl6pPr>
            <a:lvl7pPr marL="2971800" indent="-228600" eaLnBrk="0" fontAlgn="base" hangingPunct="0">
              <a:spcBef>
                <a:spcPct val="50000"/>
              </a:spcBef>
              <a:spcAft>
                <a:spcPct val="0"/>
              </a:spcAft>
              <a:buChar char="–"/>
              <a:defRPr sz="1500">
                <a:solidFill>
                  <a:schemeClr val="tx1"/>
                </a:solidFill>
                <a:latin typeface="Arial" charset="0"/>
                <a:ea typeface="ＭＳ Ｐゴシック" charset="0"/>
              </a:defRPr>
            </a:lvl7pPr>
            <a:lvl8pPr marL="3429000" indent="-228600" eaLnBrk="0" fontAlgn="base" hangingPunct="0">
              <a:spcBef>
                <a:spcPct val="50000"/>
              </a:spcBef>
              <a:spcAft>
                <a:spcPct val="0"/>
              </a:spcAft>
              <a:buChar char="–"/>
              <a:defRPr sz="1500">
                <a:solidFill>
                  <a:schemeClr val="tx1"/>
                </a:solidFill>
                <a:latin typeface="Arial" charset="0"/>
                <a:ea typeface="ＭＳ Ｐゴシック" charset="0"/>
              </a:defRPr>
            </a:lvl8pPr>
            <a:lvl9pPr marL="3886200" indent="-228600" eaLnBrk="0" fontAlgn="base" hangingPunct="0">
              <a:spcBef>
                <a:spcPct val="50000"/>
              </a:spcBef>
              <a:spcAft>
                <a:spcPct val="0"/>
              </a:spcAft>
              <a:buChar char="–"/>
              <a:defRPr sz="1500">
                <a:solidFill>
                  <a:schemeClr val="tx1"/>
                </a:solidFill>
                <a:latin typeface="Arial" charset="0"/>
                <a:ea typeface="ＭＳ Ｐゴシック" charset="0"/>
              </a:defRPr>
            </a:lvl9pPr>
          </a:lstStyle>
          <a:p>
            <a:pPr eaLnBrk="1" hangingPunct="1">
              <a:buFontTx/>
              <a:buNone/>
            </a:pPr>
            <a:r>
              <a:rPr lang="da-DK" sz="1700" b="1"/>
              <a:t>Machine for expression</a:t>
            </a:r>
            <a:endParaRPr lang="da-DK" sz="1700" i="1"/>
          </a:p>
          <a:p>
            <a:pPr eaLnBrk="1" hangingPunct="1">
              <a:buFontTx/>
              <a:buNone/>
            </a:pPr>
            <a:r>
              <a:rPr lang="da-DK" sz="1700" i="1"/>
              <a:t>”Lad os ikke begynde med at fastlægge rammer! Lad os begynde med det som skal indrammes! Lad os genskabe den menneskelige tilværelse, og lad rammen elastisk følge med udviklingen i denne tilværelses manifestationer, så livet kan præge rammen, i stedet for at rammen tvinger og former livet. Dette er en højtidelig og indtrængende opfordring hertil.” </a:t>
            </a:r>
          </a:p>
          <a:p>
            <a:pPr eaLnBrk="1" hangingPunct="1">
              <a:buFontTx/>
              <a:buNone/>
            </a:pPr>
            <a:r>
              <a:rPr lang="da-DK" sz="1700" i="1"/>
              <a:t>(Asger Jorn)</a:t>
            </a:r>
          </a:p>
        </p:txBody>
      </p:sp>
      <p:pic>
        <p:nvPicPr>
          <p:cNvPr id="11267"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5932" y="1925457"/>
            <a:ext cx="2620110" cy="37143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4329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Billed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99" y="1290286"/>
            <a:ext cx="6305665" cy="471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600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dsholder til indhold 2"/>
          <p:cNvSpPr>
            <a:spLocks noGrp="1"/>
          </p:cNvSpPr>
          <p:nvPr>
            <p:ph idx="4294967295"/>
          </p:nvPr>
        </p:nvSpPr>
        <p:spPr>
          <a:xfrm>
            <a:off x="753086" y="2723255"/>
            <a:ext cx="7764769" cy="4116334"/>
          </a:xfrm>
          <a:prstGeom prst="rect">
            <a:avLst/>
          </a:prstGeom>
        </p:spPr>
        <p:txBody>
          <a:bodyPr lIns="84701" tIns="42350" rIns="84701" bIns="42350"/>
          <a:lstStyle/>
          <a:p>
            <a:pPr marL="0" indent="0">
              <a:buNone/>
            </a:pPr>
            <a:r>
              <a:rPr lang="da-DK" sz="3000">
                <a:latin typeface="Arial" charset="0"/>
                <a:ea typeface="ＭＳ Ｐゴシック" charset="0"/>
                <a:cs typeface="ＭＳ Ｐゴシック" charset="0"/>
              </a:rPr>
              <a:t>”It always seems impossible until its done…”</a:t>
            </a:r>
          </a:p>
          <a:p>
            <a:pPr marL="0" indent="0">
              <a:buNone/>
            </a:pPr>
            <a:r>
              <a:rPr lang="da-DK" sz="1100">
                <a:latin typeface="Arial" charset="0"/>
                <a:ea typeface="ＭＳ Ｐゴシック" charset="0"/>
                <a:cs typeface="ＭＳ Ｐゴシック" charset="0"/>
              </a:rPr>
              <a:t>						Nelson Mandela</a:t>
            </a:r>
            <a:r>
              <a:rPr lang="da-DK" sz="3000">
                <a:latin typeface="Arial" charset="0"/>
                <a:ea typeface="ＭＳ Ｐゴシック" charset="0"/>
                <a:cs typeface="ＭＳ Ｐゴシック" charset="0"/>
              </a:rPr>
              <a:t> </a:t>
            </a:r>
          </a:p>
          <a:p>
            <a:pPr marL="0" indent="0">
              <a:buNone/>
            </a:pPr>
            <a:endParaRPr lang="da-DK">
              <a:latin typeface="Arial" charset="0"/>
              <a:ea typeface="ＭＳ Ｐゴシック" charset="0"/>
              <a:cs typeface="ＭＳ Ｐゴシック" charset="0"/>
            </a:endParaRPr>
          </a:p>
        </p:txBody>
      </p:sp>
      <p:pic>
        <p:nvPicPr>
          <p:cNvPr id="14338"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2479" y="575336"/>
            <a:ext cx="2135169" cy="180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lede 3" descr="SundBy_logo_LightBlue2.bmp"/>
          <p:cNvPicPr>
            <a:picLocks noChangeAspect="1"/>
          </p:cNvPicPr>
          <p:nvPr/>
        </p:nvPicPr>
        <p:blipFill>
          <a:blip r:embed="rId4"/>
          <a:srcRect/>
          <a:stretch>
            <a:fillRect/>
          </a:stretch>
        </p:blipFill>
        <p:spPr bwMode="auto">
          <a:xfrm>
            <a:off x="420688" y="296863"/>
            <a:ext cx="1501775" cy="808037"/>
          </a:xfrm>
          <a:prstGeom prst="rect">
            <a:avLst/>
          </a:prstGeom>
          <a:noFill/>
          <a:ln w="9525">
            <a:noFill/>
            <a:miter lim="800000"/>
            <a:headEnd/>
            <a:tailEnd/>
          </a:ln>
        </p:spPr>
      </p:pic>
      <p:cxnSp>
        <p:nvCxnSpPr>
          <p:cNvPr id="5" name="AutoShape 3"/>
          <p:cNvCxnSpPr>
            <a:cxnSpLocks noChangeShapeType="1"/>
          </p:cNvCxnSpPr>
          <p:nvPr/>
        </p:nvCxnSpPr>
        <p:spPr bwMode="auto">
          <a:xfrm>
            <a:off x="0" y="1106488"/>
            <a:ext cx="1206500" cy="0"/>
          </a:xfrm>
          <a:prstGeom prst="straightConnector1">
            <a:avLst/>
          </a:prstGeom>
          <a:noFill/>
          <a:ln w="63500" algn="ctr">
            <a:solidFill>
              <a:srgbClr val="E36C0A"/>
            </a:solidFill>
            <a:round/>
            <a:headEnd/>
            <a:tailEnd/>
          </a:ln>
        </p:spPr>
      </p:cxnSp>
    </p:spTree>
    <p:extLst>
      <p:ext uri="{BB962C8B-B14F-4D97-AF65-F5344CB8AC3E}">
        <p14:creationId xmlns:p14="http://schemas.microsoft.com/office/powerpoint/2010/main" val="1688241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dsholder til tekst 2"/>
          <p:cNvSpPr>
            <a:spLocks noGrp="1"/>
          </p:cNvSpPr>
          <p:nvPr>
            <p:ph type="body" idx="1"/>
          </p:nvPr>
        </p:nvSpPr>
        <p:spPr>
          <a:xfrm>
            <a:off x="820122" y="1549571"/>
            <a:ext cx="7773327" cy="1498941"/>
          </a:xfrm>
        </p:spPr>
        <p:txBody>
          <a:bodyPr/>
          <a:lstStyle/>
          <a:p>
            <a:r>
              <a:rPr lang="da-DK" i="1" dirty="0"/>
              <a:t>Vi skal have etableret en dansk udgave af </a:t>
            </a:r>
            <a:r>
              <a:rPr lang="da-DK" i="1" dirty="0" err="1"/>
              <a:t>Community</a:t>
            </a:r>
            <a:r>
              <a:rPr lang="da-DK" i="1" dirty="0"/>
              <a:t> Champions i 20 danske kommuner – hvordan gør vi det bedst?</a:t>
            </a:r>
            <a:endParaRPr lang="da-DK" dirty="0"/>
          </a:p>
          <a:p>
            <a:r>
              <a:rPr lang="da-DK" dirty="0"/>
              <a:t> </a:t>
            </a:r>
          </a:p>
          <a:p>
            <a:endParaRPr lang="da-DK" dirty="0">
              <a:latin typeface="Apple Casual" charset="0"/>
              <a:ea typeface="ＭＳ Ｐゴシック" charset="0"/>
              <a:cs typeface="ＭＳ Ｐゴシック" charset="0"/>
            </a:endParaRPr>
          </a:p>
        </p:txBody>
      </p:sp>
      <p:pic>
        <p:nvPicPr>
          <p:cNvPr id="15362" name="Billede 3" descr="AA00273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681" y="3151305"/>
            <a:ext cx="3364639" cy="201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lede 3" descr="SundBy_logo_LightBlue2.bmp"/>
          <p:cNvPicPr>
            <a:picLocks noChangeAspect="1"/>
          </p:cNvPicPr>
          <p:nvPr/>
        </p:nvPicPr>
        <p:blipFill>
          <a:blip r:embed="rId4"/>
          <a:srcRect/>
          <a:stretch>
            <a:fillRect/>
          </a:stretch>
        </p:blipFill>
        <p:spPr bwMode="auto">
          <a:xfrm>
            <a:off x="420688" y="296863"/>
            <a:ext cx="1501775" cy="808037"/>
          </a:xfrm>
          <a:prstGeom prst="rect">
            <a:avLst/>
          </a:prstGeom>
          <a:noFill/>
          <a:ln w="9525">
            <a:noFill/>
            <a:miter lim="800000"/>
            <a:headEnd/>
            <a:tailEnd/>
          </a:ln>
        </p:spPr>
      </p:pic>
      <p:cxnSp>
        <p:nvCxnSpPr>
          <p:cNvPr id="5" name="AutoShape 3"/>
          <p:cNvCxnSpPr>
            <a:cxnSpLocks noChangeShapeType="1"/>
          </p:cNvCxnSpPr>
          <p:nvPr/>
        </p:nvCxnSpPr>
        <p:spPr bwMode="auto">
          <a:xfrm>
            <a:off x="0" y="1106488"/>
            <a:ext cx="1206500" cy="0"/>
          </a:xfrm>
          <a:prstGeom prst="straightConnector1">
            <a:avLst/>
          </a:prstGeom>
          <a:noFill/>
          <a:ln w="63500" algn="ctr">
            <a:solidFill>
              <a:srgbClr val="E36C0A"/>
            </a:solidFill>
            <a:round/>
            <a:headEnd/>
            <a:tailEnd/>
          </a:ln>
        </p:spPr>
      </p:cxnSp>
    </p:spTree>
    <p:extLst>
      <p:ext uri="{BB962C8B-B14F-4D97-AF65-F5344CB8AC3E}">
        <p14:creationId xmlns:p14="http://schemas.microsoft.com/office/powerpoint/2010/main" val="4176397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sont">
  <a:themeElements>
    <a:clrScheme name="Horis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sont">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s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Horisont.thmx</Template>
  <TotalTime>2239</TotalTime>
  <Words>370</Words>
  <Application>Microsoft Macintosh PowerPoint</Application>
  <PresentationFormat>Skærmshow (4:3)</PresentationFormat>
  <Paragraphs>35</Paragraphs>
  <Slides>7</Slides>
  <Notes>7</Notes>
  <HiddenSlides>0</HiddenSlides>
  <MMClips>0</MMClips>
  <ScaleCrop>false</ScaleCrop>
  <HeadingPairs>
    <vt:vector size="4" baseType="variant">
      <vt:variant>
        <vt:lpstr>Tema</vt:lpstr>
      </vt:variant>
      <vt:variant>
        <vt:i4>1</vt:i4>
      </vt:variant>
      <vt:variant>
        <vt:lpstr>Diastitler</vt:lpstr>
      </vt:variant>
      <vt:variant>
        <vt:i4>7</vt:i4>
      </vt:variant>
    </vt:vector>
  </HeadingPairs>
  <TitlesOfParts>
    <vt:vector size="8" baseType="lpstr">
      <vt:lpstr>Horisont</vt:lpstr>
      <vt:lpstr>Netværk for fællesskabsagenter</vt:lpstr>
      <vt:lpstr>Ethvert møde mellem mennesker er unikt  - og en mulighed for ny læring</vt:lpstr>
      <vt:lpstr>PowerPoint-præsentation</vt:lpstr>
      <vt:lpstr>Begynd med det der skal indrammes…</vt:lpstr>
      <vt:lpstr>PowerPoint-præsentation</vt:lpstr>
      <vt:lpstr>PowerPoint-præsentation</vt:lpstr>
      <vt:lpstr>PowerPoint-præsentation</vt:lpstr>
    </vt:vector>
  </TitlesOfParts>
  <Company>Djøf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Netværk for fællesskabsagenter</dc:title>
  <dc:creator>Jacqueline Thomasen</dc:creator>
  <cp:lastModifiedBy>Jacqueline Thomasen</cp:lastModifiedBy>
  <cp:revision>140</cp:revision>
  <cp:lastPrinted>2014-02-24T15:04:36Z</cp:lastPrinted>
  <dcterms:created xsi:type="dcterms:W3CDTF">2014-02-20T12:10:20Z</dcterms:created>
  <dcterms:modified xsi:type="dcterms:W3CDTF">2014-05-20T05:50:46Z</dcterms:modified>
</cp:coreProperties>
</file>