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65" r:id="rId2"/>
    <p:sldId id="280" r:id="rId3"/>
    <p:sldId id="308" r:id="rId4"/>
    <p:sldId id="309" r:id="rId5"/>
    <p:sldId id="303" r:id="rId6"/>
    <p:sldId id="304" r:id="rId7"/>
    <p:sldId id="305" r:id="rId8"/>
    <p:sldId id="306" r:id="rId9"/>
    <p:sldId id="310" r:id="rId10"/>
    <p:sldId id="311" r:id="rId11"/>
    <p:sldId id="312" r:id="rId12"/>
    <p:sldId id="313" r:id="rId13"/>
  </p:sldIdLst>
  <p:sldSz cx="9144000" cy="6858000" type="screen4x3"/>
  <p:notesSz cx="6805613" cy="99393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81CD"/>
    <a:srgbClr val="008CC4"/>
    <a:srgbClr val="A34FD1"/>
    <a:srgbClr val="7E3A67"/>
    <a:srgbClr val="002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77" autoAdjust="0"/>
    <p:restoredTop sz="54532" autoAdjust="0"/>
  </p:normalViewPr>
  <p:slideViewPr>
    <p:cSldViewPr>
      <p:cViewPr varScale="1">
        <p:scale>
          <a:sx n="49" d="100"/>
          <a:sy n="49" d="100"/>
        </p:scale>
        <p:origin x="-1614" y="-102"/>
      </p:cViewPr>
      <p:guideLst>
        <p:guide orient="horz" pos="22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AA4CA0-B284-44A0-8E9E-0D005CE5F085}" type="doc">
      <dgm:prSet loTypeId="urn:microsoft.com/office/officeart/2005/8/layout/default#1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da-DK"/>
        </a:p>
      </dgm:t>
    </dgm:pt>
    <dgm:pt modelId="{D81C5C97-8921-4767-8F20-B5C7A05C206F}">
      <dgm:prSet phldrT="[Tekst]"/>
      <dgm:spPr/>
      <dgm:t>
        <a:bodyPr/>
        <a:lstStyle/>
        <a:p>
          <a:r>
            <a:rPr lang="da-DK" dirty="0" smtClean="0"/>
            <a:t>Ulighed i sundhed</a:t>
          </a:r>
          <a:endParaRPr lang="da-DK" dirty="0"/>
        </a:p>
      </dgm:t>
    </dgm:pt>
    <dgm:pt modelId="{21A0ED60-DB31-4027-90D1-18023B7593EA}" type="parTrans" cxnId="{623D8DDC-7C60-4DE4-A83E-7CC0B805067F}">
      <dgm:prSet/>
      <dgm:spPr/>
      <dgm:t>
        <a:bodyPr/>
        <a:lstStyle/>
        <a:p>
          <a:endParaRPr lang="da-DK"/>
        </a:p>
      </dgm:t>
    </dgm:pt>
    <dgm:pt modelId="{25EF7C82-3BFB-4407-95D9-1EB93BD35B07}" type="sibTrans" cxnId="{623D8DDC-7C60-4DE4-A83E-7CC0B805067F}">
      <dgm:prSet/>
      <dgm:spPr/>
      <dgm:t>
        <a:bodyPr/>
        <a:lstStyle/>
        <a:p>
          <a:endParaRPr lang="da-DK"/>
        </a:p>
      </dgm:t>
    </dgm:pt>
    <dgm:pt modelId="{7D81AEA4-FE4C-4386-A423-9995F47BF857}">
      <dgm:prSet phldrT="[Tekst]"/>
      <dgm:spPr/>
      <dgm:t>
        <a:bodyPr/>
        <a:lstStyle/>
        <a:p>
          <a:r>
            <a:rPr lang="da-DK" dirty="0" smtClean="0"/>
            <a:t>Flere ældre borgere</a:t>
          </a:r>
          <a:endParaRPr lang="da-DK" dirty="0"/>
        </a:p>
      </dgm:t>
    </dgm:pt>
    <dgm:pt modelId="{F3A19B7D-9D3A-4BC5-9A9F-042841CFA5C2}" type="parTrans" cxnId="{6DCA7BC9-CE0B-438C-B6CD-341AA3C78AA8}">
      <dgm:prSet/>
      <dgm:spPr/>
      <dgm:t>
        <a:bodyPr/>
        <a:lstStyle/>
        <a:p>
          <a:endParaRPr lang="da-DK"/>
        </a:p>
      </dgm:t>
    </dgm:pt>
    <dgm:pt modelId="{3C756BBD-90C4-4A66-B149-8526344E6490}" type="sibTrans" cxnId="{6DCA7BC9-CE0B-438C-B6CD-341AA3C78AA8}">
      <dgm:prSet/>
      <dgm:spPr/>
      <dgm:t>
        <a:bodyPr/>
        <a:lstStyle/>
        <a:p>
          <a:endParaRPr lang="da-DK"/>
        </a:p>
      </dgm:t>
    </dgm:pt>
    <dgm:pt modelId="{57E675D3-5928-4B73-89A5-4AAE81E45B51}">
      <dgm:prSet phldrT="[Tekst]"/>
      <dgm:spPr/>
      <dgm:t>
        <a:bodyPr/>
        <a:lstStyle/>
        <a:p>
          <a:r>
            <a:rPr lang="da-DK" dirty="0" smtClean="0"/>
            <a:t>Mental sundhed</a:t>
          </a:r>
          <a:endParaRPr lang="da-DK" dirty="0"/>
        </a:p>
      </dgm:t>
    </dgm:pt>
    <dgm:pt modelId="{899685F2-4266-4DC1-A095-0C31B4B7FC06}" type="parTrans" cxnId="{D6CF56FC-11F8-4351-AD63-D82D49A68821}">
      <dgm:prSet/>
      <dgm:spPr/>
      <dgm:t>
        <a:bodyPr/>
        <a:lstStyle/>
        <a:p>
          <a:endParaRPr lang="da-DK"/>
        </a:p>
      </dgm:t>
    </dgm:pt>
    <dgm:pt modelId="{0168432D-BA96-4AE8-A119-3F2821765A09}" type="sibTrans" cxnId="{D6CF56FC-11F8-4351-AD63-D82D49A68821}">
      <dgm:prSet/>
      <dgm:spPr/>
      <dgm:t>
        <a:bodyPr/>
        <a:lstStyle/>
        <a:p>
          <a:endParaRPr lang="da-DK"/>
        </a:p>
      </dgm:t>
    </dgm:pt>
    <dgm:pt modelId="{A50F2F8C-3BFD-427A-8B90-1233B5CEE571}">
      <dgm:prSet phldrT="[Tekst]"/>
      <dgm:spPr/>
      <dgm:t>
        <a:bodyPr/>
        <a:lstStyle/>
        <a:p>
          <a:r>
            <a:rPr lang="da-DK" dirty="0" smtClean="0"/>
            <a:t>Borgere med kroniske sygdomme</a:t>
          </a:r>
          <a:endParaRPr lang="da-DK" dirty="0"/>
        </a:p>
      </dgm:t>
    </dgm:pt>
    <dgm:pt modelId="{54E1BF33-466E-472E-A501-D31C596CBC2E}" type="parTrans" cxnId="{8A13C318-8459-4E69-9BCE-C463A6431551}">
      <dgm:prSet/>
      <dgm:spPr/>
      <dgm:t>
        <a:bodyPr/>
        <a:lstStyle/>
        <a:p>
          <a:endParaRPr lang="da-DK"/>
        </a:p>
      </dgm:t>
    </dgm:pt>
    <dgm:pt modelId="{778FC04D-0333-46ED-B006-7DFFDCF8C0AA}" type="sibTrans" cxnId="{8A13C318-8459-4E69-9BCE-C463A6431551}">
      <dgm:prSet/>
      <dgm:spPr/>
      <dgm:t>
        <a:bodyPr/>
        <a:lstStyle/>
        <a:p>
          <a:endParaRPr lang="da-DK"/>
        </a:p>
      </dgm:t>
    </dgm:pt>
    <dgm:pt modelId="{10511EF5-547D-4BEE-B227-565ECAD7F727}">
      <dgm:prSet phldrT="[Tekst]"/>
      <dgm:spPr/>
      <dgm:t>
        <a:bodyPr/>
        <a:lstStyle/>
        <a:p>
          <a:r>
            <a:rPr lang="da-DK" dirty="0" smtClean="0"/>
            <a:t>Rygning</a:t>
          </a:r>
          <a:endParaRPr lang="da-DK" dirty="0"/>
        </a:p>
      </dgm:t>
    </dgm:pt>
    <dgm:pt modelId="{03DA03DE-AE44-4622-A3A8-11E51984CA40}" type="parTrans" cxnId="{69F55DEB-5851-44D3-A32B-F67133A3C6E1}">
      <dgm:prSet/>
      <dgm:spPr/>
      <dgm:t>
        <a:bodyPr/>
        <a:lstStyle/>
        <a:p>
          <a:endParaRPr lang="da-DK"/>
        </a:p>
      </dgm:t>
    </dgm:pt>
    <dgm:pt modelId="{1EC9682E-95F3-4676-961B-1D884C747821}" type="sibTrans" cxnId="{69F55DEB-5851-44D3-A32B-F67133A3C6E1}">
      <dgm:prSet/>
      <dgm:spPr/>
      <dgm:t>
        <a:bodyPr/>
        <a:lstStyle/>
        <a:p>
          <a:endParaRPr lang="da-DK"/>
        </a:p>
      </dgm:t>
    </dgm:pt>
    <dgm:pt modelId="{5212907E-5235-4453-A108-E388532F0B82}">
      <dgm:prSet phldrT="[Tekst]"/>
      <dgm:spPr/>
      <dgm:t>
        <a:bodyPr/>
        <a:lstStyle/>
        <a:p>
          <a:r>
            <a:rPr lang="da-DK" dirty="0" smtClean="0"/>
            <a:t>Fysisk Inaktivitet</a:t>
          </a:r>
          <a:endParaRPr lang="da-DK" dirty="0"/>
        </a:p>
      </dgm:t>
    </dgm:pt>
    <dgm:pt modelId="{298A50A7-68B0-4417-A2AA-87DF7A4A46BA}" type="parTrans" cxnId="{934733C8-2DE6-4354-9733-1844DA81A49E}">
      <dgm:prSet/>
      <dgm:spPr/>
      <dgm:t>
        <a:bodyPr/>
        <a:lstStyle/>
        <a:p>
          <a:endParaRPr lang="da-DK"/>
        </a:p>
      </dgm:t>
    </dgm:pt>
    <dgm:pt modelId="{7F43EF95-F8B6-4296-9FCD-9817F3BBB45D}" type="sibTrans" cxnId="{934733C8-2DE6-4354-9733-1844DA81A49E}">
      <dgm:prSet/>
      <dgm:spPr/>
      <dgm:t>
        <a:bodyPr/>
        <a:lstStyle/>
        <a:p>
          <a:endParaRPr lang="da-DK"/>
        </a:p>
      </dgm:t>
    </dgm:pt>
    <dgm:pt modelId="{0F330919-20F4-4C4E-A4D1-5D5BEB384A79}">
      <dgm:prSet phldrT="[Tekst]"/>
      <dgm:spPr/>
      <dgm:t>
        <a:bodyPr/>
        <a:lstStyle/>
        <a:p>
          <a:r>
            <a:rPr lang="da-DK" dirty="0" smtClean="0"/>
            <a:t>Sygefravær for kommunens ansatte</a:t>
          </a:r>
          <a:endParaRPr lang="da-DK" dirty="0"/>
        </a:p>
      </dgm:t>
    </dgm:pt>
    <dgm:pt modelId="{B4BB7920-1464-4E70-A2D3-7E3604AB3FEE}" type="parTrans" cxnId="{BA1EB341-5F0F-45B3-A7AD-413E6336473D}">
      <dgm:prSet/>
      <dgm:spPr/>
      <dgm:t>
        <a:bodyPr/>
        <a:lstStyle/>
        <a:p>
          <a:endParaRPr lang="da-DK"/>
        </a:p>
      </dgm:t>
    </dgm:pt>
    <dgm:pt modelId="{AF266BEE-FF39-4209-977A-6A3DCE64A986}" type="sibTrans" cxnId="{BA1EB341-5F0F-45B3-A7AD-413E6336473D}">
      <dgm:prSet/>
      <dgm:spPr/>
      <dgm:t>
        <a:bodyPr/>
        <a:lstStyle/>
        <a:p>
          <a:endParaRPr lang="da-DK"/>
        </a:p>
      </dgm:t>
    </dgm:pt>
    <dgm:pt modelId="{9D76E5F8-B235-4E47-9028-992199137B85}">
      <dgm:prSet phldrT="[Tekst]"/>
      <dgm:spPr/>
      <dgm:t>
        <a:bodyPr/>
        <a:lstStyle/>
        <a:p>
          <a:r>
            <a:rPr lang="da-DK" dirty="0" smtClean="0"/>
            <a:t>Førtidspension</a:t>
          </a:r>
          <a:endParaRPr lang="da-DK" dirty="0"/>
        </a:p>
      </dgm:t>
    </dgm:pt>
    <dgm:pt modelId="{C2D39F94-9771-436E-BABD-209A945498B5}" type="parTrans" cxnId="{72AEF73D-BDE0-49E9-BB5A-8113E987AD50}">
      <dgm:prSet/>
      <dgm:spPr/>
      <dgm:t>
        <a:bodyPr/>
        <a:lstStyle/>
        <a:p>
          <a:endParaRPr lang="da-DK"/>
        </a:p>
      </dgm:t>
    </dgm:pt>
    <dgm:pt modelId="{1277E877-25C6-4952-8812-AC8846A5A589}" type="sibTrans" cxnId="{72AEF73D-BDE0-49E9-BB5A-8113E987AD50}">
      <dgm:prSet/>
      <dgm:spPr/>
      <dgm:t>
        <a:bodyPr/>
        <a:lstStyle/>
        <a:p>
          <a:endParaRPr lang="da-DK"/>
        </a:p>
      </dgm:t>
    </dgm:pt>
    <dgm:pt modelId="{201D4967-01C5-4E86-AFDA-E6B0EDDD389F}">
      <dgm:prSet phldrT="[Tekst]"/>
      <dgm:spPr/>
      <dgm:t>
        <a:bodyPr/>
        <a:lstStyle/>
        <a:p>
          <a:r>
            <a:rPr lang="da-DK" dirty="0" smtClean="0"/>
            <a:t>Sygedagpenge</a:t>
          </a:r>
          <a:endParaRPr lang="da-DK" dirty="0"/>
        </a:p>
      </dgm:t>
    </dgm:pt>
    <dgm:pt modelId="{FC5D4AE7-AA6A-4F17-A350-8F93176E0240}" type="parTrans" cxnId="{907B065D-D3DF-4E8A-ACC8-3F702EFE1984}">
      <dgm:prSet/>
      <dgm:spPr/>
      <dgm:t>
        <a:bodyPr/>
        <a:lstStyle/>
        <a:p>
          <a:endParaRPr lang="da-DK"/>
        </a:p>
      </dgm:t>
    </dgm:pt>
    <dgm:pt modelId="{7A26E944-27BC-44BB-A56F-1959C4BAB5BE}" type="sibTrans" cxnId="{907B065D-D3DF-4E8A-ACC8-3F702EFE1984}">
      <dgm:prSet/>
      <dgm:spPr/>
      <dgm:t>
        <a:bodyPr/>
        <a:lstStyle/>
        <a:p>
          <a:endParaRPr lang="da-DK"/>
        </a:p>
      </dgm:t>
    </dgm:pt>
    <dgm:pt modelId="{FB5C2265-BF0C-4759-9D6C-383098B17512}">
      <dgm:prSet phldrT="[Tekst]"/>
      <dgm:spPr/>
      <dgm:t>
        <a:bodyPr/>
        <a:lstStyle/>
        <a:p>
          <a:r>
            <a:rPr lang="da-DK" dirty="0" smtClean="0"/>
            <a:t>Accelererede patientforløb</a:t>
          </a:r>
          <a:endParaRPr lang="da-DK" dirty="0"/>
        </a:p>
      </dgm:t>
    </dgm:pt>
    <dgm:pt modelId="{D115F921-4F87-4200-8B35-242C0FF0EEB4}" type="parTrans" cxnId="{19E5E3B6-0711-4637-A6DE-DB45F9292D7E}">
      <dgm:prSet/>
      <dgm:spPr/>
      <dgm:t>
        <a:bodyPr/>
        <a:lstStyle/>
        <a:p>
          <a:endParaRPr lang="da-DK"/>
        </a:p>
      </dgm:t>
    </dgm:pt>
    <dgm:pt modelId="{48C45D0D-2050-4057-AA5D-8E78222D0281}" type="sibTrans" cxnId="{19E5E3B6-0711-4637-A6DE-DB45F9292D7E}">
      <dgm:prSet/>
      <dgm:spPr/>
      <dgm:t>
        <a:bodyPr/>
        <a:lstStyle/>
        <a:p>
          <a:endParaRPr lang="da-DK"/>
        </a:p>
      </dgm:t>
    </dgm:pt>
    <dgm:pt modelId="{358C9674-9110-4786-9B4A-2B8975A4CEE1}" type="pres">
      <dgm:prSet presAssocID="{C5AA4CA0-B284-44A0-8E9E-0D005CE5F08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730181AE-2E7F-4CC1-9A87-641384058C82}" type="pres">
      <dgm:prSet presAssocID="{D81C5C97-8921-4767-8F20-B5C7A05C206F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200B86E-01A3-4842-9326-67F083229015}" type="pres">
      <dgm:prSet presAssocID="{25EF7C82-3BFB-4407-95D9-1EB93BD35B07}" presName="sibTrans" presStyleCnt="0"/>
      <dgm:spPr/>
    </dgm:pt>
    <dgm:pt modelId="{3A75BFF6-3D98-4236-821F-F464A1E9CA7F}" type="pres">
      <dgm:prSet presAssocID="{7D81AEA4-FE4C-4386-A423-9995F47BF857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9A5BD31-C8DD-44F4-9635-5801E03C44E6}" type="pres">
      <dgm:prSet presAssocID="{3C756BBD-90C4-4A66-B149-8526344E6490}" presName="sibTrans" presStyleCnt="0"/>
      <dgm:spPr/>
    </dgm:pt>
    <dgm:pt modelId="{6B5204AA-84E2-493A-A8DF-84E30DE9678D}" type="pres">
      <dgm:prSet presAssocID="{57E675D3-5928-4B73-89A5-4AAE81E45B51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D81C96F-CE9F-4AD9-93DB-FBE534A845D6}" type="pres">
      <dgm:prSet presAssocID="{0168432D-BA96-4AE8-A119-3F2821765A09}" presName="sibTrans" presStyleCnt="0"/>
      <dgm:spPr/>
    </dgm:pt>
    <dgm:pt modelId="{250A10CB-F607-4137-9419-F173C72EE4E8}" type="pres">
      <dgm:prSet presAssocID="{A50F2F8C-3BFD-427A-8B90-1233B5CEE571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689D89-7BEC-4523-924F-3884FBC80532}" type="pres">
      <dgm:prSet presAssocID="{778FC04D-0333-46ED-B006-7DFFDCF8C0AA}" presName="sibTrans" presStyleCnt="0"/>
      <dgm:spPr/>
    </dgm:pt>
    <dgm:pt modelId="{D40394F0-F0B1-4CD4-9404-2EFD9CA97089}" type="pres">
      <dgm:prSet presAssocID="{10511EF5-547D-4BEE-B227-565ECAD7F727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7B0A2FB-9FD5-49A3-98AF-BD08DC4B0016}" type="pres">
      <dgm:prSet presAssocID="{1EC9682E-95F3-4676-961B-1D884C747821}" presName="sibTrans" presStyleCnt="0"/>
      <dgm:spPr/>
    </dgm:pt>
    <dgm:pt modelId="{DA438191-6EA1-4D4B-BF1F-16A6197B95DB}" type="pres">
      <dgm:prSet presAssocID="{5212907E-5235-4453-A108-E388532F0B82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880E309-6DFE-4B87-BC02-0E67C8BB6A63}" type="pres">
      <dgm:prSet presAssocID="{7F43EF95-F8B6-4296-9FCD-9817F3BBB45D}" presName="sibTrans" presStyleCnt="0"/>
      <dgm:spPr/>
    </dgm:pt>
    <dgm:pt modelId="{315D67B1-0C63-449E-959A-13DE5CA3DB27}" type="pres">
      <dgm:prSet presAssocID="{0F330919-20F4-4C4E-A4D1-5D5BEB384A79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0B43BDC-FF3E-418F-B229-20BA359F84B3}" type="pres">
      <dgm:prSet presAssocID="{AF266BEE-FF39-4209-977A-6A3DCE64A986}" presName="sibTrans" presStyleCnt="0"/>
      <dgm:spPr/>
    </dgm:pt>
    <dgm:pt modelId="{3AD9E742-C637-4136-960E-D019403C9F98}" type="pres">
      <dgm:prSet presAssocID="{9D76E5F8-B235-4E47-9028-992199137B85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66039F2-A482-4D1D-86B5-210CAFD744FF}" type="pres">
      <dgm:prSet presAssocID="{1277E877-25C6-4952-8812-AC8846A5A589}" presName="sibTrans" presStyleCnt="0"/>
      <dgm:spPr/>
    </dgm:pt>
    <dgm:pt modelId="{B2AFFF8A-049F-45D4-8516-077ACA9448BB}" type="pres">
      <dgm:prSet presAssocID="{201D4967-01C5-4E86-AFDA-E6B0EDDD389F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CCD4AB9-94BC-4BF5-82A7-8281AF2E7740}" type="pres">
      <dgm:prSet presAssocID="{7A26E944-27BC-44BB-A56F-1959C4BAB5BE}" presName="sibTrans" presStyleCnt="0"/>
      <dgm:spPr/>
    </dgm:pt>
    <dgm:pt modelId="{CEF06929-801B-45A5-B94B-B8E9EC7AE914}" type="pres">
      <dgm:prSet presAssocID="{FB5C2265-BF0C-4759-9D6C-383098B17512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623D8DDC-7C60-4DE4-A83E-7CC0B805067F}" srcId="{C5AA4CA0-B284-44A0-8E9E-0D005CE5F085}" destId="{D81C5C97-8921-4767-8F20-B5C7A05C206F}" srcOrd="0" destOrd="0" parTransId="{21A0ED60-DB31-4027-90D1-18023B7593EA}" sibTransId="{25EF7C82-3BFB-4407-95D9-1EB93BD35B07}"/>
    <dgm:cxn modelId="{EE669FB6-56B4-C44C-A98B-457B6AC9323A}" type="presOf" srcId="{9D76E5F8-B235-4E47-9028-992199137B85}" destId="{3AD9E742-C637-4136-960E-D019403C9F98}" srcOrd="0" destOrd="0" presId="urn:microsoft.com/office/officeart/2005/8/layout/default#1"/>
    <dgm:cxn modelId="{A058EF4C-D6EF-EE45-AEA2-817FDE016EE6}" type="presOf" srcId="{10511EF5-547D-4BEE-B227-565ECAD7F727}" destId="{D40394F0-F0B1-4CD4-9404-2EFD9CA97089}" srcOrd="0" destOrd="0" presId="urn:microsoft.com/office/officeart/2005/8/layout/default#1"/>
    <dgm:cxn modelId="{F06EF989-7355-A64C-B37A-E0F477128F9B}" type="presOf" srcId="{FB5C2265-BF0C-4759-9D6C-383098B17512}" destId="{CEF06929-801B-45A5-B94B-B8E9EC7AE914}" srcOrd="0" destOrd="0" presId="urn:microsoft.com/office/officeart/2005/8/layout/default#1"/>
    <dgm:cxn modelId="{76EBFD5A-3250-C44F-A4CE-754A7DE51CCD}" type="presOf" srcId="{5212907E-5235-4453-A108-E388532F0B82}" destId="{DA438191-6EA1-4D4B-BF1F-16A6197B95DB}" srcOrd="0" destOrd="0" presId="urn:microsoft.com/office/officeart/2005/8/layout/default#1"/>
    <dgm:cxn modelId="{17D09AE7-297D-2B47-A900-8A67E7654D4C}" type="presOf" srcId="{0F330919-20F4-4C4E-A4D1-5D5BEB384A79}" destId="{315D67B1-0C63-449E-959A-13DE5CA3DB27}" srcOrd="0" destOrd="0" presId="urn:microsoft.com/office/officeart/2005/8/layout/default#1"/>
    <dgm:cxn modelId="{D6CF56FC-11F8-4351-AD63-D82D49A68821}" srcId="{C5AA4CA0-B284-44A0-8E9E-0D005CE5F085}" destId="{57E675D3-5928-4B73-89A5-4AAE81E45B51}" srcOrd="2" destOrd="0" parTransId="{899685F2-4266-4DC1-A095-0C31B4B7FC06}" sibTransId="{0168432D-BA96-4AE8-A119-3F2821765A09}"/>
    <dgm:cxn modelId="{637993E5-A04C-164D-A6A8-732E83694855}" type="presOf" srcId="{C5AA4CA0-B284-44A0-8E9E-0D005CE5F085}" destId="{358C9674-9110-4786-9B4A-2B8975A4CEE1}" srcOrd="0" destOrd="0" presId="urn:microsoft.com/office/officeart/2005/8/layout/default#1"/>
    <dgm:cxn modelId="{EA8029D1-3E14-4D45-A606-3AE32A216707}" type="presOf" srcId="{A50F2F8C-3BFD-427A-8B90-1233B5CEE571}" destId="{250A10CB-F607-4137-9419-F173C72EE4E8}" srcOrd="0" destOrd="0" presId="urn:microsoft.com/office/officeart/2005/8/layout/default#1"/>
    <dgm:cxn modelId="{19E5E3B6-0711-4637-A6DE-DB45F9292D7E}" srcId="{C5AA4CA0-B284-44A0-8E9E-0D005CE5F085}" destId="{FB5C2265-BF0C-4759-9D6C-383098B17512}" srcOrd="9" destOrd="0" parTransId="{D115F921-4F87-4200-8B35-242C0FF0EEB4}" sibTransId="{48C45D0D-2050-4057-AA5D-8E78222D0281}"/>
    <dgm:cxn modelId="{BA1EB341-5F0F-45B3-A7AD-413E6336473D}" srcId="{C5AA4CA0-B284-44A0-8E9E-0D005CE5F085}" destId="{0F330919-20F4-4C4E-A4D1-5D5BEB384A79}" srcOrd="6" destOrd="0" parTransId="{B4BB7920-1464-4E70-A2D3-7E3604AB3FEE}" sibTransId="{AF266BEE-FF39-4209-977A-6A3DCE64A986}"/>
    <dgm:cxn modelId="{69F55DEB-5851-44D3-A32B-F67133A3C6E1}" srcId="{C5AA4CA0-B284-44A0-8E9E-0D005CE5F085}" destId="{10511EF5-547D-4BEE-B227-565ECAD7F727}" srcOrd="4" destOrd="0" parTransId="{03DA03DE-AE44-4622-A3A8-11E51984CA40}" sibTransId="{1EC9682E-95F3-4676-961B-1D884C747821}"/>
    <dgm:cxn modelId="{6DCA7BC9-CE0B-438C-B6CD-341AA3C78AA8}" srcId="{C5AA4CA0-B284-44A0-8E9E-0D005CE5F085}" destId="{7D81AEA4-FE4C-4386-A423-9995F47BF857}" srcOrd="1" destOrd="0" parTransId="{F3A19B7D-9D3A-4BC5-9A9F-042841CFA5C2}" sibTransId="{3C756BBD-90C4-4A66-B149-8526344E6490}"/>
    <dgm:cxn modelId="{907B065D-D3DF-4E8A-ACC8-3F702EFE1984}" srcId="{C5AA4CA0-B284-44A0-8E9E-0D005CE5F085}" destId="{201D4967-01C5-4E86-AFDA-E6B0EDDD389F}" srcOrd="8" destOrd="0" parTransId="{FC5D4AE7-AA6A-4F17-A350-8F93176E0240}" sibTransId="{7A26E944-27BC-44BB-A56F-1959C4BAB5BE}"/>
    <dgm:cxn modelId="{934733C8-2DE6-4354-9733-1844DA81A49E}" srcId="{C5AA4CA0-B284-44A0-8E9E-0D005CE5F085}" destId="{5212907E-5235-4453-A108-E388532F0B82}" srcOrd="5" destOrd="0" parTransId="{298A50A7-68B0-4417-A2AA-87DF7A4A46BA}" sibTransId="{7F43EF95-F8B6-4296-9FCD-9817F3BBB45D}"/>
    <dgm:cxn modelId="{937741FC-81B8-2548-BC3C-DEABA342835F}" type="presOf" srcId="{D81C5C97-8921-4767-8F20-B5C7A05C206F}" destId="{730181AE-2E7F-4CC1-9A87-641384058C82}" srcOrd="0" destOrd="0" presId="urn:microsoft.com/office/officeart/2005/8/layout/default#1"/>
    <dgm:cxn modelId="{8A13C318-8459-4E69-9BCE-C463A6431551}" srcId="{C5AA4CA0-B284-44A0-8E9E-0D005CE5F085}" destId="{A50F2F8C-3BFD-427A-8B90-1233B5CEE571}" srcOrd="3" destOrd="0" parTransId="{54E1BF33-466E-472E-A501-D31C596CBC2E}" sibTransId="{778FC04D-0333-46ED-B006-7DFFDCF8C0AA}"/>
    <dgm:cxn modelId="{760B2B1D-50CD-5D4E-8D25-C12882B133DE}" type="presOf" srcId="{7D81AEA4-FE4C-4386-A423-9995F47BF857}" destId="{3A75BFF6-3D98-4236-821F-F464A1E9CA7F}" srcOrd="0" destOrd="0" presId="urn:microsoft.com/office/officeart/2005/8/layout/default#1"/>
    <dgm:cxn modelId="{957F541A-348A-0546-BFBD-BF56DF5EC3C7}" type="presOf" srcId="{57E675D3-5928-4B73-89A5-4AAE81E45B51}" destId="{6B5204AA-84E2-493A-A8DF-84E30DE9678D}" srcOrd="0" destOrd="0" presId="urn:microsoft.com/office/officeart/2005/8/layout/default#1"/>
    <dgm:cxn modelId="{1C75D861-C7F5-614E-84F3-8996EB59BF1D}" type="presOf" srcId="{201D4967-01C5-4E86-AFDA-E6B0EDDD389F}" destId="{B2AFFF8A-049F-45D4-8516-077ACA9448BB}" srcOrd="0" destOrd="0" presId="urn:microsoft.com/office/officeart/2005/8/layout/default#1"/>
    <dgm:cxn modelId="{72AEF73D-BDE0-49E9-BB5A-8113E987AD50}" srcId="{C5AA4CA0-B284-44A0-8E9E-0D005CE5F085}" destId="{9D76E5F8-B235-4E47-9028-992199137B85}" srcOrd="7" destOrd="0" parTransId="{C2D39F94-9771-436E-BABD-209A945498B5}" sibTransId="{1277E877-25C6-4952-8812-AC8846A5A589}"/>
    <dgm:cxn modelId="{BD55D108-0CF9-904F-926F-26D491B9A31F}" type="presParOf" srcId="{358C9674-9110-4786-9B4A-2B8975A4CEE1}" destId="{730181AE-2E7F-4CC1-9A87-641384058C82}" srcOrd="0" destOrd="0" presId="urn:microsoft.com/office/officeart/2005/8/layout/default#1"/>
    <dgm:cxn modelId="{6774B811-B776-1B43-B8F7-0B4C3FEC5F6A}" type="presParOf" srcId="{358C9674-9110-4786-9B4A-2B8975A4CEE1}" destId="{C200B86E-01A3-4842-9326-67F083229015}" srcOrd="1" destOrd="0" presId="urn:microsoft.com/office/officeart/2005/8/layout/default#1"/>
    <dgm:cxn modelId="{551BB19D-A847-0247-A29F-5E742E7AF91A}" type="presParOf" srcId="{358C9674-9110-4786-9B4A-2B8975A4CEE1}" destId="{3A75BFF6-3D98-4236-821F-F464A1E9CA7F}" srcOrd="2" destOrd="0" presId="urn:microsoft.com/office/officeart/2005/8/layout/default#1"/>
    <dgm:cxn modelId="{5A975957-A3A5-6B47-9000-AF48AA17D028}" type="presParOf" srcId="{358C9674-9110-4786-9B4A-2B8975A4CEE1}" destId="{89A5BD31-C8DD-44F4-9635-5801E03C44E6}" srcOrd="3" destOrd="0" presId="urn:microsoft.com/office/officeart/2005/8/layout/default#1"/>
    <dgm:cxn modelId="{83224DE1-9B53-604B-9D09-5EABD2747D8F}" type="presParOf" srcId="{358C9674-9110-4786-9B4A-2B8975A4CEE1}" destId="{6B5204AA-84E2-493A-A8DF-84E30DE9678D}" srcOrd="4" destOrd="0" presId="urn:microsoft.com/office/officeart/2005/8/layout/default#1"/>
    <dgm:cxn modelId="{3E08446C-3784-DD47-9EBA-BD70B6A386C5}" type="presParOf" srcId="{358C9674-9110-4786-9B4A-2B8975A4CEE1}" destId="{9D81C96F-CE9F-4AD9-93DB-FBE534A845D6}" srcOrd="5" destOrd="0" presId="urn:microsoft.com/office/officeart/2005/8/layout/default#1"/>
    <dgm:cxn modelId="{0C2B884C-5619-E143-8B65-002D9023D329}" type="presParOf" srcId="{358C9674-9110-4786-9B4A-2B8975A4CEE1}" destId="{250A10CB-F607-4137-9419-F173C72EE4E8}" srcOrd="6" destOrd="0" presId="urn:microsoft.com/office/officeart/2005/8/layout/default#1"/>
    <dgm:cxn modelId="{372E576A-B4E4-404B-A59B-CD4DE2B570C2}" type="presParOf" srcId="{358C9674-9110-4786-9B4A-2B8975A4CEE1}" destId="{70689D89-7BEC-4523-924F-3884FBC80532}" srcOrd="7" destOrd="0" presId="urn:microsoft.com/office/officeart/2005/8/layout/default#1"/>
    <dgm:cxn modelId="{C8D34B8F-AA7C-DC4D-AA51-0C39E9CE36C3}" type="presParOf" srcId="{358C9674-9110-4786-9B4A-2B8975A4CEE1}" destId="{D40394F0-F0B1-4CD4-9404-2EFD9CA97089}" srcOrd="8" destOrd="0" presId="urn:microsoft.com/office/officeart/2005/8/layout/default#1"/>
    <dgm:cxn modelId="{832FDCD1-8F5E-634A-A44E-CA6FB3CFBE2B}" type="presParOf" srcId="{358C9674-9110-4786-9B4A-2B8975A4CEE1}" destId="{07B0A2FB-9FD5-49A3-98AF-BD08DC4B0016}" srcOrd="9" destOrd="0" presId="urn:microsoft.com/office/officeart/2005/8/layout/default#1"/>
    <dgm:cxn modelId="{22A48456-1EA5-7045-94E7-759705406B52}" type="presParOf" srcId="{358C9674-9110-4786-9B4A-2B8975A4CEE1}" destId="{DA438191-6EA1-4D4B-BF1F-16A6197B95DB}" srcOrd="10" destOrd="0" presId="urn:microsoft.com/office/officeart/2005/8/layout/default#1"/>
    <dgm:cxn modelId="{4F1B8D6F-D8BE-734B-91D3-359FD5874A50}" type="presParOf" srcId="{358C9674-9110-4786-9B4A-2B8975A4CEE1}" destId="{9880E309-6DFE-4B87-BC02-0E67C8BB6A63}" srcOrd="11" destOrd="0" presId="urn:microsoft.com/office/officeart/2005/8/layout/default#1"/>
    <dgm:cxn modelId="{0579CEDA-D6D3-4642-AD86-D432C92FB9F4}" type="presParOf" srcId="{358C9674-9110-4786-9B4A-2B8975A4CEE1}" destId="{315D67B1-0C63-449E-959A-13DE5CA3DB27}" srcOrd="12" destOrd="0" presId="urn:microsoft.com/office/officeart/2005/8/layout/default#1"/>
    <dgm:cxn modelId="{5CEA7907-5A37-924D-A37C-759107C9886C}" type="presParOf" srcId="{358C9674-9110-4786-9B4A-2B8975A4CEE1}" destId="{90B43BDC-FF3E-418F-B229-20BA359F84B3}" srcOrd="13" destOrd="0" presId="urn:microsoft.com/office/officeart/2005/8/layout/default#1"/>
    <dgm:cxn modelId="{5EB2F953-B8C4-484B-BD35-79E1A2AA7C23}" type="presParOf" srcId="{358C9674-9110-4786-9B4A-2B8975A4CEE1}" destId="{3AD9E742-C637-4136-960E-D019403C9F98}" srcOrd="14" destOrd="0" presId="urn:microsoft.com/office/officeart/2005/8/layout/default#1"/>
    <dgm:cxn modelId="{6867CC9F-3397-1A46-AD2B-CF7219CAF85A}" type="presParOf" srcId="{358C9674-9110-4786-9B4A-2B8975A4CEE1}" destId="{666039F2-A482-4D1D-86B5-210CAFD744FF}" srcOrd="15" destOrd="0" presId="urn:microsoft.com/office/officeart/2005/8/layout/default#1"/>
    <dgm:cxn modelId="{B03983C3-9F7A-C64A-AE5B-69DB4FEF96AE}" type="presParOf" srcId="{358C9674-9110-4786-9B4A-2B8975A4CEE1}" destId="{B2AFFF8A-049F-45D4-8516-077ACA9448BB}" srcOrd="16" destOrd="0" presId="urn:microsoft.com/office/officeart/2005/8/layout/default#1"/>
    <dgm:cxn modelId="{431FCD04-9F05-4440-81B3-972D8EEE75E1}" type="presParOf" srcId="{358C9674-9110-4786-9B4A-2B8975A4CEE1}" destId="{2CCD4AB9-94BC-4BF5-82A7-8281AF2E7740}" srcOrd="17" destOrd="0" presId="urn:microsoft.com/office/officeart/2005/8/layout/default#1"/>
    <dgm:cxn modelId="{3521A7CE-DD23-D64D-8489-200A0F18C491}" type="presParOf" srcId="{358C9674-9110-4786-9B4A-2B8975A4CEE1}" destId="{CEF06929-801B-45A5-B94B-B8E9EC7AE914}" srcOrd="1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8F4F49-5052-4A40-8B87-C4826B46AEB0}" type="doc">
      <dgm:prSet loTypeId="urn:microsoft.com/office/officeart/2005/8/layout/hList7" loCatId="" qsTypeId="urn:microsoft.com/office/officeart/2005/8/quickstyle/simple5" qsCatId="simple" csTypeId="urn:microsoft.com/office/officeart/2005/8/colors/colorful3" csCatId="colorful" phldr="1"/>
      <dgm:spPr/>
    </dgm:pt>
    <dgm:pt modelId="{6C9E4CB7-D1CD-D54F-9116-F2193DC59F77}">
      <dgm:prSet phldrT="[Tekst]" custT="1"/>
      <dgm:spPr/>
      <dgm:t>
        <a:bodyPr vert="vert"/>
        <a:lstStyle/>
        <a:p>
          <a:endParaRPr lang="da-DK" sz="1200" dirty="0">
            <a:solidFill>
              <a:schemeClr val="bg1"/>
            </a:solidFill>
          </a:endParaRPr>
        </a:p>
      </dgm:t>
    </dgm:pt>
    <dgm:pt modelId="{F6FB8DAB-11A4-4946-8205-078D948BF5D3}" type="parTrans" cxnId="{D4220AC4-DF74-D343-9CF4-C54C3FC7AA85}">
      <dgm:prSet/>
      <dgm:spPr/>
      <dgm:t>
        <a:bodyPr/>
        <a:lstStyle/>
        <a:p>
          <a:endParaRPr lang="da-DK"/>
        </a:p>
      </dgm:t>
    </dgm:pt>
    <dgm:pt modelId="{0B8C023E-F650-A84B-BDBD-BB3D50CEF87E}" type="sibTrans" cxnId="{D4220AC4-DF74-D343-9CF4-C54C3FC7AA85}">
      <dgm:prSet/>
      <dgm:spPr/>
      <dgm:t>
        <a:bodyPr/>
        <a:lstStyle/>
        <a:p>
          <a:endParaRPr lang="da-DK"/>
        </a:p>
      </dgm:t>
    </dgm:pt>
    <dgm:pt modelId="{3671BF28-040A-9746-8FE7-0E20C094E81C}">
      <dgm:prSet phldrT="[Tekst]" custT="1"/>
      <dgm:spPr/>
      <dgm:t>
        <a:bodyPr vert="vert"/>
        <a:lstStyle/>
        <a:p>
          <a:endParaRPr lang="da-DK" sz="1200" dirty="0">
            <a:solidFill>
              <a:schemeClr val="bg1"/>
            </a:solidFill>
          </a:endParaRPr>
        </a:p>
      </dgm:t>
    </dgm:pt>
    <dgm:pt modelId="{6CDC7CFE-A9FD-0948-B7AE-2CEF1B6F324F}" type="parTrans" cxnId="{88A2FEFF-7FD7-1C42-BAF0-0B45A3A6E48F}">
      <dgm:prSet/>
      <dgm:spPr/>
      <dgm:t>
        <a:bodyPr/>
        <a:lstStyle/>
        <a:p>
          <a:endParaRPr lang="da-DK"/>
        </a:p>
      </dgm:t>
    </dgm:pt>
    <dgm:pt modelId="{FF060B97-0CCA-7746-B1DB-A448F5EC25A9}" type="sibTrans" cxnId="{88A2FEFF-7FD7-1C42-BAF0-0B45A3A6E48F}">
      <dgm:prSet/>
      <dgm:spPr/>
      <dgm:t>
        <a:bodyPr/>
        <a:lstStyle/>
        <a:p>
          <a:endParaRPr lang="da-DK"/>
        </a:p>
      </dgm:t>
    </dgm:pt>
    <dgm:pt modelId="{F5ABE25A-D840-0548-82CD-C9A52292E3A0}">
      <dgm:prSet phldrT="[Tekst]" custT="1"/>
      <dgm:spPr/>
      <dgm:t>
        <a:bodyPr vert="vert"/>
        <a:lstStyle/>
        <a:p>
          <a:endParaRPr lang="da-DK" sz="1200" dirty="0">
            <a:solidFill>
              <a:schemeClr val="bg1"/>
            </a:solidFill>
          </a:endParaRPr>
        </a:p>
      </dgm:t>
    </dgm:pt>
    <dgm:pt modelId="{FF0D5959-AD72-424C-8EE8-8F0E74D03520}" type="parTrans" cxnId="{80698898-061B-AB4A-B4F4-9CD842480A1D}">
      <dgm:prSet/>
      <dgm:spPr/>
      <dgm:t>
        <a:bodyPr/>
        <a:lstStyle/>
        <a:p>
          <a:endParaRPr lang="da-DK"/>
        </a:p>
      </dgm:t>
    </dgm:pt>
    <dgm:pt modelId="{4A105ACB-EB4C-524F-B5D3-DDF0A7371E17}" type="sibTrans" cxnId="{80698898-061B-AB4A-B4F4-9CD842480A1D}">
      <dgm:prSet/>
      <dgm:spPr/>
      <dgm:t>
        <a:bodyPr/>
        <a:lstStyle/>
        <a:p>
          <a:endParaRPr lang="da-DK"/>
        </a:p>
      </dgm:t>
    </dgm:pt>
    <dgm:pt modelId="{1BDC0051-5848-504D-87FA-04663533A9C9}">
      <dgm:prSet custT="1"/>
      <dgm:spPr/>
      <dgm:t>
        <a:bodyPr vert="vert"/>
        <a:lstStyle/>
        <a:p>
          <a:endParaRPr lang="da-DK" sz="1200" dirty="0">
            <a:solidFill>
              <a:schemeClr val="bg1"/>
            </a:solidFill>
          </a:endParaRPr>
        </a:p>
      </dgm:t>
    </dgm:pt>
    <dgm:pt modelId="{07F4FF3C-C55F-274F-998E-3FAE4B618E31}" type="parTrans" cxnId="{9E7B978D-4DC1-2949-8412-3A67404AE137}">
      <dgm:prSet/>
      <dgm:spPr/>
      <dgm:t>
        <a:bodyPr/>
        <a:lstStyle/>
        <a:p>
          <a:endParaRPr lang="da-DK"/>
        </a:p>
      </dgm:t>
    </dgm:pt>
    <dgm:pt modelId="{EE777B7F-62F2-364F-BBB9-733A641940D1}" type="sibTrans" cxnId="{9E7B978D-4DC1-2949-8412-3A67404AE137}">
      <dgm:prSet/>
      <dgm:spPr/>
      <dgm:t>
        <a:bodyPr/>
        <a:lstStyle/>
        <a:p>
          <a:endParaRPr lang="da-DK"/>
        </a:p>
      </dgm:t>
    </dgm:pt>
    <dgm:pt modelId="{58A978E3-BF6F-0643-971E-903D818259AF}">
      <dgm:prSet custT="1"/>
      <dgm:spPr/>
      <dgm:t>
        <a:bodyPr vert="vert"/>
        <a:lstStyle/>
        <a:p>
          <a:endParaRPr lang="da-DK" sz="1200" dirty="0">
            <a:solidFill>
              <a:schemeClr val="bg1"/>
            </a:solidFill>
          </a:endParaRPr>
        </a:p>
      </dgm:t>
    </dgm:pt>
    <dgm:pt modelId="{CCE22622-A342-BA40-AAE2-5D8FE1760C4E}" type="parTrans" cxnId="{198EBDAF-4C62-E34B-9138-B017C75D77A5}">
      <dgm:prSet/>
      <dgm:spPr/>
      <dgm:t>
        <a:bodyPr/>
        <a:lstStyle/>
        <a:p>
          <a:endParaRPr lang="da-DK"/>
        </a:p>
      </dgm:t>
    </dgm:pt>
    <dgm:pt modelId="{1A1ECCDC-1B27-5845-BC8C-FAC3D1A343A1}" type="sibTrans" cxnId="{198EBDAF-4C62-E34B-9138-B017C75D77A5}">
      <dgm:prSet/>
      <dgm:spPr/>
      <dgm:t>
        <a:bodyPr/>
        <a:lstStyle/>
        <a:p>
          <a:endParaRPr lang="da-DK"/>
        </a:p>
      </dgm:t>
    </dgm:pt>
    <dgm:pt modelId="{1D58D992-692B-1F4E-83C9-8B80E1F7BE85}" type="pres">
      <dgm:prSet presAssocID="{4E8F4F49-5052-4A40-8B87-C4826B46AEB0}" presName="Name0" presStyleCnt="0">
        <dgm:presLayoutVars>
          <dgm:dir/>
          <dgm:resizeHandles val="exact"/>
        </dgm:presLayoutVars>
      </dgm:prSet>
      <dgm:spPr/>
    </dgm:pt>
    <dgm:pt modelId="{6921326B-2FEB-E84C-BA18-DBFCC03A38B7}" type="pres">
      <dgm:prSet presAssocID="{4E8F4F49-5052-4A40-8B87-C4826B46AEB0}" presName="fgShape" presStyleLbl="fgShp" presStyleIdx="0" presStyleCnt="1" custScaleX="68716" custScaleY="43924"/>
      <dgm:spPr>
        <a:noFill/>
      </dgm:spPr>
    </dgm:pt>
    <dgm:pt modelId="{C0B490A8-4E67-AA4B-BB35-CD135D4C7AAF}" type="pres">
      <dgm:prSet presAssocID="{4E8F4F49-5052-4A40-8B87-C4826B46AEB0}" presName="linComp" presStyleCnt="0"/>
      <dgm:spPr/>
    </dgm:pt>
    <dgm:pt modelId="{233E96BD-EF50-C542-B151-A74CAFA510F6}" type="pres">
      <dgm:prSet presAssocID="{6C9E4CB7-D1CD-D54F-9116-F2193DC59F77}" presName="compNode" presStyleCnt="0"/>
      <dgm:spPr/>
    </dgm:pt>
    <dgm:pt modelId="{4F574109-D38D-2141-88D3-B6DEA603F6FF}" type="pres">
      <dgm:prSet presAssocID="{6C9E4CB7-D1CD-D54F-9116-F2193DC59F77}" presName="bkgdShape" presStyleLbl="node1" presStyleIdx="0" presStyleCnt="5" custScaleX="31758" custLinFactNeighborX="168" custLinFactNeighborY="-1336"/>
      <dgm:spPr/>
      <dgm:t>
        <a:bodyPr/>
        <a:lstStyle/>
        <a:p>
          <a:endParaRPr lang="da-DK"/>
        </a:p>
      </dgm:t>
    </dgm:pt>
    <dgm:pt modelId="{39F4BBEA-9FCA-5443-8A1C-B4F7AECE3529}" type="pres">
      <dgm:prSet presAssocID="{6C9E4CB7-D1CD-D54F-9116-F2193DC59F77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28FD7AC-302D-C346-9462-45377EB371AD}" type="pres">
      <dgm:prSet presAssocID="{6C9E4CB7-D1CD-D54F-9116-F2193DC59F77}" presName="invisiNode" presStyleLbl="node1" presStyleIdx="0" presStyleCnt="5"/>
      <dgm:spPr/>
    </dgm:pt>
    <dgm:pt modelId="{7F248ECD-91F3-D744-82A4-63BFD2DD7107}" type="pres">
      <dgm:prSet presAssocID="{6C9E4CB7-D1CD-D54F-9116-F2193DC59F77}" presName="imagNode" presStyleLbl="fgImgPlace1" presStyleIdx="0" presStyleCnt="5"/>
      <dgm:spPr>
        <a:noFill/>
      </dgm:spPr>
    </dgm:pt>
    <dgm:pt modelId="{9D24597B-2E51-6142-97C2-DEE7366C85F3}" type="pres">
      <dgm:prSet presAssocID="{0B8C023E-F650-A84B-BDBD-BB3D50CEF87E}" presName="sibTrans" presStyleLbl="sibTrans2D1" presStyleIdx="0" presStyleCnt="0"/>
      <dgm:spPr/>
      <dgm:t>
        <a:bodyPr/>
        <a:lstStyle/>
        <a:p>
          <a:endParaRPr lang="da-DK"/>
        </a:p>
      </dgm:t>
    </dgm:pt>
    <dgm:pt modelId="{E4FDEA2F-F266-5647-852F-C07AFA5E70C6}" type="pres">
      <dgm:prSet presAssocID="{1BDC0051-5848-504D-87FA-04663533A9C9}" presName="compNode" presStyleCnt="0"/>
      <dgm:spPr/>
    </dgm:pt>
    <dgm:pt modelId="{A23E884B-FAAF-9A46-B1BB-4AB936481DD9}" type="pres">
      <dgm:prSet presAssocID="{1BDC0051-5848-504D-87FA-04663533A9C9}" presName="bkgdShape" presStyleLbl="node1" presStyleIdx="1" presStyleCnt="5" custScaleX="32306"/>
      <dgm:spPr/>
      <dgm:t>
        <a:bodyPr/>
        <a:lstStyle/>
        <a:p>
          <a:endParaRPr lang="da-DK"/>
        </a:p>
      </dgm:t>
    </dgm:pt>
    <dgm:pt modelId="{558095A8-C335-5D4F-A011-DF9A36571116}" type="pres">
      <dgm:prSet presAssocID="{1BDC0051-5848-504D-87FA-04663533A9C9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FF476DD-FAB4-C849-A672-018B23EE99FD}" type="pres">
      <dgm:prSet presAssocID="{1BDC0051-5848-504D-87FA-04663533A9C9}" presName="invisiNode" presStyleLbl="node1" presStyleIdx="1" presStyleCnt="5"/>
      <dgm:spPr/>
    </dgm:pt>
    <dgm:pt modelId="{1A0709D1-5943-4745-A387-1B3803CC54C5}" type="pres">
      <dgm:prSet presAssocID="{1BDC0051-5848-504D-87FA-04663533A9C9}" presName="imagNode" presStyleLbl="fgImgPlace1" presStyleIdx="1" presStyleCnt="5"/>
      <dgm:spPr>
        <a:noFill/>
      </dgm:spPr>
    </dgm:pt>
    <dgm:pt modelId="{D09B9D69-000B-B84E-BAA8-83B565AA380A}" type="pres">
      <dgm:prSet presAssocID="{EE777B7F-62F2-364F-BBB9-733A641940D1}" presName="sibTrans" presStyleLbl="sibTrans2D1" presStyleIdx="0" presStyleCnt="0"/>
      <dgm:spPr/>
      <dgm:t>
        <a:bodyPr/>
        <a:lstStyle/>
        <a:p>
          <a:endParaRPr lang="da-DK"/>
        </a:p>
      </dgm:t>
    </dgm:pt>
    <dgm:pt modelId="{01606B73-780D-6341-A32A-3F452A8189C1}" type="pres">
      <dgm:prSet presAssocID="{58A978E3-BF6F-0643-971E-903D818259AF}" presName="compNode" presStyleCnt="0"/>
      <dgm:spPr/>
    </dgm:pt>
    <dgm:pt modelId="{E494B8FD-BD5C-E64A-8728-4B445781E22B}" type="pres">
      <dgm:prSet presAssocID="{58A978E3-BF6F-0643-971E-903D818259AF}" presName="bkgdShape" presStyleLbl="node1" presStyleIdx="2" presStyleCnt="5" custScaleX="31714"/>
      <dgm:spPr/>
      <dgm:t>
        <a:bodyPr/>
        <a:lstStyle/>
        <a:p>
          <a:endParaRPr lang="da-DK"/>
        </a:p>
      </dgm:t>
    </dgm:pt>
    <dgm:pt modelId="{92456D16-F90D-114B-87E8-7A2BD3E7FCB5}" type="pres">
      <dgm:prSet presAssocID="{58A978E3-BF6F-0643-971E-903D818259AF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3D4A1DF-9944-AD4E-A8C9-DD2C747CC488}" type="pres">
      <dgm:prSet presAssocID="{58A978E3-BF6F-0643-971E-903D818259AF}" presName="invisiNode" presStyleLbl="node1" presStyleIdx="2" presStyleCnt="5"/>
      <dgm:spPr/>
    </dgm:pt>
    <dgm:pt modelId="{575E232C-0910-6442-A008-768CEEBB1089}" type="pres">
      <dgm:prSet presAssocID="{58A978E3-BF6F-0643-971E-903D818259AF}" presName="imagNode" presStyleLbl="fgImgPlace1" presStyleIdx="2" presStyleCnt="5"/>
      <dgm:spPr>
        <a:noFill/>
      </dgm:spPr>
    </dgm:pt>
    <dgm:pt modelId="{5506FAF7-AEAA-1244-979C-1C975382E45B}" type="pres">
      <dgm:prSet presAssocID="{1A1ECCDC-1B27-5845-BC8C-FAC3D1A343A1}" presName="sibTrans" presStyleLbl="sibTrans2D1" presStyleIdx="0" presStyleCnt="0"/>
      <dgm:spPr/>
      <dgm:t>
        <a:bodyPr/>
        <a:lstStyle/>
        <a:p>
          <a:endParaRPr lang="da-DK"/>
        </a:p>
      </dgm:t>
    </dgm:pt>
    <dgm:pt modelId="{51BB7DA6-51CA-0048-8A7C-C3FA1F7B4591}" type="pres">
      <dgm:prSet presAssocID="{3671BF28-040A-9746-8FE7-0E20C094E81C}" presName="compNode" presStyleCnt="0"/>
      <dgm:spPr/>
    </dgm:pt>
    <dgm:pt modelId="{F0623BA0-80FD-BF42-A935-A1B18013DC10}" type="pres">
      <dgm:prSet presAssocID="{3671BF28-040A-9746-8FE7-0E20C094E81C}" presName="bkgdShape" presStyleLbl="node1" presStyleIdx="3" presStyleCnt="5" custScaleX="30663"/>
      <dgm:spPr/>
      <dgm:t>
        <a:bodyPr/>
        <a:lstStyle/>
        <a:p>
          <a:endParaRPr lang="da-DK"/>
        </a:p>
      </dgm:t>
    </dgm:pt>
    <dgm:pt modelId="{B2649CED-B87A-724E-A748-945B4CAF88B9}" type="pres">
      <dgm:prSet presAssocID="{3671BF28-040A-9746-8FE7-0E20C094E81C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5E6B767-5B59-0D42-85FE-928D1BF59CE4}" type="pres">
      <dgm:prSet presAssocID="{3671BF28-040A-9746-8FE7-0E20C094E81C}" presName="invisiNode" presStyleLbl="node1" presStyleIdx="3" presStyleCnt="5"/>
      <dgm:spPr/>
    </dgm:pt>
    <dgm:pt modelId="{BF7091EE-5109-464F-81C6-4EBF4D456596}" type="pres">
      <dgm:prSet presAssocID="{3671BF28-040A-9746-8FE7-0E20C094E81C}" presName="imagNode" presStyleLbl="fgImgPlace1" presStyleIdx="3" presStyleCnt="5"/>
      <dgm:spPr>
        <a:noFill/>
      </dgm:spPr>
    </dgm:pt>
    <dgm:pt modelId="{1F14C2B5-7692-F945-8238-251705DDCFE3}" type="pres">
      <dgm:prSet presAssocID="{FF060B97-0CCA-7746-B1DB-A448F5EC25A9}" presName="sibTrans" presStyleLbl="sibTrans2D1" presStyleIdx="0" presStyleCnt="0"/>
      <dgm:spPr/>
      <dgm:t>
        <a:bodyPr/>
        <a:lstStyle/>
        <a:p>
          <a:endParaRPr lang="da-DK"/>
        </a:p>
      </dgm:t>
    </dgm:pt>
    <dgm:pt modelId="{F2ABD8BD-3E60-7240-A757-EF09D2F055E4}" type="pres">
      <dgm:prSet presAssocID="{F5ABE25A-D840-0548-82CD-C9A52292E3A0}" presName="compNode" presStyleCnt="0"/>
      <dgm:spPr/>
    </dgm:pt>
    <dgm:pt modelId="{59E43347-3742-FB4E-8378-48F2ED9C5641}" type="pres">
      <dgm:prSet presAssocID="{F5ABE25A-D840-0548-82CD-C9A52292E3A0}" presName="bkgdShape" presStyleLbl="node1" presStyleIdx="4" presStyleCnt="5" custScaleX="30151"/>
      <dgm:spPr/>
      <dgm:t>
        <a:bodyPr/>
        <a:lstStyle/>
        <a:p>
          <a:endParaRPr lang="da-DK"/>
        </a:p>
      </dgm:t>
    </dgm:pt>
    <dgm:pt modelId="{30AD7C03-2B1C-6D4B-ACB0-C88972D8B76D}" type="pres">
      <dgm:prSet presAssocID="{F5ABE25A-D840-0548-82CD-C9A52292E3A0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5968655-6846-E342-9F50-5B27EAB1E25D}" type="pres">
      <dgm:prSet presAssocID="{F5ABE25A-D840-0548-82CD-C9A52292E3A0}" presName="invisiNode" presStyleLbl="node1" presStyleIdx="4" presStyleCnt="5"/>
      <dgm:spPr/>
    </dgm:pt>
    <dgm:pt modelId="{0BAEABE5-570C-BF46-9772-449A365EE08D}" type="pres">
      <dgm:prSet presAssocID="{F5ABE25A-D840-0548-82CD-C9A52292E3A0}" presName="imagNode" presStyleLbl="fgImgPlace1" presStyleIdx="4" presStyleCnt="5"/>
      <dgm:spPr>
        <a:noFill/>
      </dgm:spPr>
    </dgm:pt>
  </dgm:ptLst>
  <dgm:cxnLst>
    <dgm:cxn modelId="{85732787-BD3B-9044-9232-FEE5DD5FE540}" type="presOf" srcId="{EE777B7F-62F2-364F-BBB9-733A641940D1}" destId="{D09B9D69-000B-B84E-BAA8-83B565AA380A}" srcOrd="0" destOrd="0" presId="urn:microsoft.com/office/officeart/2005/8/layout/hList7"/>
    <dgm:cxn modelId="{210E89B4-1B24-3A4A-89E1-7B420EA16564}" type="presOf" srcId="{F5ABE25A-D840-0548-82CD-C9A52292E3A0}" destId="{30AD7C03-2B1C-6D4B-ACB0-C88972D8B76D}" srcOrd="1" destOrd="0" presId="urn:microsoft.com/office/officeart/2005/8/layout/hList7"/>
    <dgm:cxn modelId="{AAF95F10-FBAA-BC43-8BE2-283576B01C63}" type="presOf" srcId="{1BDC0051-5848-504D-87FA-04663533A9C9}" destId="{558095A8-C335-5D4F-A011-DF9A36571116}" srcOrd="1" destOrd="0" presId="urn:microsoft.com/office/officeart/2005/8/layout/hList7"/>
    <dgm:cxn modelId="{D8C0D87F-1695-A84D-89A4-927CBE8F96B8}" type="presOf" srcId="{6C9E4CB7-D1CD-D54F-9116-F2193DC59F77}" destId="{39F4BBEA-9FCA-5443-8A1C-B4F7AECE3529}" srcOrd="1" destOrd="0" presId="urn:microsoft.com/office/officeart/2005/8/layout/hList7"/>
    <dgm:cxn modelId="{BB2EF293-26BB-3E47-AFFA-30B4482EF71A}" type="presOf" srcId="{0B8C023E-F650-A84B-BDBD-BB3D50CEF87E}" destId="{9D24597B-2E51-6142-97C2-DEE7366C85F3}" srcOrd="0" destOrd="0" presId="urn:microsoft.com/office/officeart/2005/8/layout/hList7"/>
    <dgm:cxn modelId="{198EBDAF-4C62-E34B-9138-B017C75D77A5}" srcId="{4E8F4F49-5052-4A40-8B87-C4826B46AEB0}" destId="{58A978E3-BF6F-0643-971E-903D818259AF}" srcOrd="2" destOrd="0" parTransId="{CCE22622-A342-BA40-AAE2-5D8FE1760C4E}" sibTransId="{1A1ECCDC-1B27-5845-BC8C-FAC3D1A343A1}"/>
    <dgm:cxn modelId="{88A2FEFF-7FD7-1C42-BAF0-0B45A3A6E48F}" srcId="{4E8F4F49-5052-4A40-8B87-C4826B46AEB0}" destId="{3671BF28-040A-9746-8FE7-0E20C094E81C}" srcOrd="3" destOrd="0" parTransId="{6CDC7CFE-A9FD-0948-B7AE-2CEF1B6F324F}" sibTransId="{FF060B97-0CCA-7746-B1DB-A448F5EC25A9}"/>
    <dgm:cxn modelId="{D4220AC4-DF74-D343-9CF4-C54C3FC7AA85}" srcId="{4E8F4F49-5052-4A40-8B87-C4826B46AEB0}" destId="{6C9E4CB7-D1CD-D54F-9116-F2193DC59F77}" srcOrd="0" destOrd="0" parTransId="{F6FB8DAB-11A4-4946-8205-078D948BF5D3}" sibTransId="{0B8C023E-F650-A84B-BDBD-BB3D50CEF87E}"/>
    <dgm:cxn modelId="{80698898-061B-AB4A-B4F4-9CD842480A1D}" srcId="{4E8F4F49-5052-4A40-8B87-C4826B46AEB0}" destId="{F5ABE25A-D840-0548-82CD-C9A52292E3A0}" srcOrd="4" destOrd="0" parTransId="{FF0D5959-AD72-424C-8EE8-8F0E74D03520}" sibTransId="{4A105ACB-EB4C-524F-B5D3-DDF0A7371E17}"/>
    <dgm:cxn modelId="{FFC7D7BA-D2F4-FA48-99B4-464E6F4910E6}" type="presOf" srcId="{58A978E3-BF6F-0643-971E-903D818259AF}" destId="{E494B8FD-BD5C-E64A-8728-4B445781E22B}" srcOrd="0" destOrd="0" presId="urn:microsoft.com/office/officeart/2005/8/layout/hList7"/>
    <dgm:cxn modelId="{DA0C0850-F033-F343-8B14-1C192A894218}" type="presOf" srcId="{58A978E3-BF6F-0643-971E-903D818259AF}" destId="{92456D16-F90D-114B-87E8-7A2BD3E7FCB5}" srcOrd="1" destOrd="0" presId="urn:microsoft.com/office/officeart/2005/8/layout/hList7"/>
    <dgm:cxn modelId="{4F715771-9AE3-FF4F-AF5C-19F849DA3133}" type="presOf" srcId="{3671BF28-040A-9746-8FE7-0E20C094E81C}" destId="{B2649CED-B87A-724E-A748-945B4CAF88B9}" srcOrd="1" destOrd="0" presId="urn:microsoft.com/office/officeart/2005/8/layout/hList7"/>
    <dgm:cxn modelId="{B5B6D3EB-4CE9-7046-B92D-D98CB043F868}" type="presOf" srcId="{F5ABE25A-D840-0548-82CD-C9A52292E3A0}" destId="{59E43347-3742-FB4E-8378-48F2ED9C5641}" srcOrd="0" destOrd="0" presId="urn:microsoft.com/office/officeart/2005/8/layout/hList7"/>
    <dgm:cxn modelId="{1D567832-4949-3E43-9EC9-8842348A671E}" type="presOf" srcId="{1A1ECCDC-1B27-5845-BC8C-FAC3D1A343A1}" destId="{5506FAF7-AEAA-1244-979C-1C975382E45B}" srcOrd="0" destOrd="0" presId="urn:microsoft.com/office/officeart/2005/8/layout/hList7"/>
    <dgm:cxn modelId="{9E7B978D-4DC1-2949-8412-3A67404AE137}" srcId="{4E8F4F49-5052-4A40-8B87-C4826B46AEB0}" destId="{1BDC0051-5848-504D-87FA-04663533A9C9}" srcOrd="1" destOrd="0" parTransId="{07F4FF3C-C55F-274F-998E-3FAE4B618E31}" sibTransId="{EE777B7F-62F2-364F-BBB9-733A641940D1}"/>
    <dgm:cxn modelId="{7529355F-C9C8-A440-B405-F6C682D8FE59}" type="presOf" srcId="{6C9E4CB7-D1CD-D54F-9116-F2193DC59F77}" destId="{4F574109-D38D-2141-88D3-B6DEA603F6FF}" srcOrd="0" destOrd="0" presId="urn:microsoft.com/office/officeart/2005/8/layout/hList7"/>
    <dgm:cxn modelId="{AAC800F6-D9DA-EE40-9026-E9A8AED1F544}" type="presOf" srcId="{FF060B97-0CCA-7746-B1DB-A448F5EC25A9}" destId="{1F14C2B5-7692-F945-8238-251705DDCFE3}" srcOrd="0" destOrd="0" presId="urn:microsoft.com/office/officeart/2005/8/layout/hList7"/>
    <dgm:cxn modelId="{EBC22A5A-02AD-C24C-B6FD-C434A06932C0}" type="presOf" srcId="{4E8F4F49-5052-4A40-8B87-C4826B46AEB0}" destId="{1D58D992-692B-1F4E-83C9-8B80E1F7BE85}" srcOrd="0" destOrd="0" presId="urn:microsoft.com/office/officeart/2005/8/layout/hList7"/>
    <dgm:cxn modelId="{8BA9A295-1FAD-344A-817A-FED56D46C3FD}" type="presOf" srcId="{1BDC0051-5848-504D-87FA-04663533A9C9}" destId="{A23E884B-FAAF-9A46-B1BB-4AB936481DD9}" srcOrd="0" destOrd="0" presId="urn:microsoft.com/office/officeart/2005/8/layout/hList7"/>
    <dgm:cxn modelId="{D3F1C009-DDC1-A14C-B752-5B55EEFAEDC8}" type="presOf" srcId="{3671BF28-040A-9746-8FE7-0E20C094E81C}" destId="{F0623BA0-80FD-BF42-A935-A1B18013DC10}" srcOrd="0" destOrd="0" presId="urn:microsoft.com/office/officeart/2005/8/layout/hList7"/>
    <dgm:cxn modelId="{2A35A895-3FC5-1945-852C-BEF26D91AC40}" type="presParOf" srcId="{1D58D992-692B-1F4E-83C9-8B80E1F7BE85}" destId="{6921326B-2FEB-E84C-BA18-DBFCC03A38B7}" srcOrd="0" destOrd="0" presId="urn:microsoft.com/office/officeart/2005/8/layout/hList7"/>
    <dgm:cxn modelId="{AFE1DD29-D6E1-3645-9000-60A6757880C2}" type="presParOf" srcId="{1D58D992-692B-1F4E-83C9-8B80E1F7BE85}" destId="{C0B490A8-4E67-AA4B-BB35-CD135D4C7AAF}" srcOrd="1" destOrd="0" presId="urn:microsoft.com/office/officeart/2005/8/layout/hList7"/>
    <dgm:cxn modelId="{629FFF9A-FBFC-8F45-9A80-5C8129ACF90D}" type="presParOf" srcId="{C0B490A8-4E67-AA4B-BB35-CD135D4C7AAF}" destId="{233E96BD-EF50-C542-B151-A74CAFA510F6}" srcOrd="0" destOrd="0" presId="urn:microsoft.com/office/officeart/2005/8/layout/hList7"/>
    <dgm:cxn modelId="{BFEE4FC0-DFAA-CC4D-971D-DB465DBE1016}" type="presParOf" srcId="{233E96BD-EF50-C542-B151-A74CAFA510F6}" destId="{4F574109-D38D-2141-88D3-B6DEA603F6FF}" srcOrd="0" destOrd="0" presId="urn:microsoft.com/office/officeart/2005/8/layout/hList7"/>
    <dgm:cxn modelId="{9C01B9F6-0D4D-AC4F-BFA7-468092940E70}" type="presParOf" srcId="{233E96BD-EF50-C542-B151-A74CAFA510F6}" destId="{39F4BBEA-9FCA-5443-8A1C-B4F7AECE3529}" srcOrd="1" destOrd="0" presId="urn:microsoft.com/office/officeart/2005/8/layout/hList7"/>
    <dgm:cxn modelId="{571D399E-1726-E84C-B181-B59980AB566A}" type="presParOf" srcId="{233E96BD-EF50-C542-B151-A74CAFA510F6}" destId="{A28FD7AC-302D-C346-9462-45377EB371AD}" srcOrd="2" destOrd="0" presId="urn:microsoft.com/office/officeart/2005/8/layout/hList7"/>
    <dgm:cxn modelId="{39484669-0273-2347-9A2A-B1EBB7F5BC88}" type="presParOf" srcId="{233E96BD-EF50-C542-B151-A74CAFA510F6}" destId="{7F248ECD-91F3-D744-82A4-63BFD2DD7107}" srcOrd="3" destOrd="0" presId="urn:microsoft.com/office/officeart/2005/8/layout/hList7"/>
    <dgm:cxn modelId="{04022109-C913-FF45-AC41-0EBE08BB5057}" type="presParOf" srcId="{C0B490A8-4E67-AA4B-BB35-CD135D4C7AAF}" destId="{9D24597B-2E51-6142-97C2-DEE7366C85F3}" srcOrd="1" destOrd="0" presId="urn:microsoft.com/office/officeart/2005/8/layout/hList7"/>
    <dgm:cxn modelId="{C1EF54B9-E9C3-EB4A-8CD5-7BF65B13A800}" type="presParOf" srcId="{C0B490A8-4E67-AA4B-BB35-CD135D4C7AAF}" destId="{E4FDEA2F-F266-5647-852F-C07AFA5E70C6}" srcOrd="2" destOrd="0" presId="urn:microsoft.com/office/officeart/2005/8/layout/hList7"/>
    <dgm:cxn modelId="{14986A82-D453-944C-B19A-B402FDEB5383}" type="presParOf" srcId="{E4FDEA2F-F266-5647-852F-C07AFA5E70C6}" destId="{A23E884B-FAAF-9A46-B1BB-4AB936481DD9}" srcOrd="0" destOrd="0" presId="urn:microsoft.com/office/officeart/2005/8/layout/hList7"/>
    <dgm:cxn modelId="{1276A6E5-1FA0-D645-8ED0-14560FEF876C}" type="presParOf" srcId="{E4FDEA2F-F266-5647-852F-C07AFA5E70C6}" destId="{558095A8-C335-5D4F-A011-DF9A36571116}" srcOrd="1" destOrd="0" presId="urn:microsoft.com/office/officeart/2005/8/layout/hList7"/>
    <dgm:cxn modelId="{5D41EB76-E6A3-B144-ABD2-F6C81CFA29D5}" type="presParOf" srcId="{E4FDEA2F-F266-5647-852F-C07AFA5E70C6}" destId="{2FF476DD-FAB4-C849-A672-018B23EE99FD}" srcOrd="2" destOrd="0" presId="urn:microsoft.com/office/officeart/2005/8/layout/hList7"/>
    <dgm:cxn modelId="{8B656C44-E3B7-EC46-B7ED-BF65E7F0CED5}" type="presParOf" srcId="{E4FDEA2F-F266-5647-852F-C07AFA5E70C6}" destId="{1A0709D1-5943-4745-A387-1B3803CC54C5}" srcOrd="3" destOrd="0" presId="urn:microsoft.com/office/officeart/2005/8/layout/hList7"/>
    <dgm:cxn modelId="{F40E818D-C25B-534F-90ED-B407BAEF1BE1}" type="presParOf" srcId="{C0B490A8-4E67-AA4B-BB35-CD135D4C7AAF}" destId="{D09B9D69-000B-B84E-BAA8-83B565AA380A}" srcOrd="3" destOrd="0" presId="urn:microsoft.com/office/officeart/2005/8/layout/hList7"/>
    <dgm:cxn modelId="{BAF58817-8790-144C-8817-92F4A9F77199}" type="presParOf" srcId="{C0B490A8-4E67-AA4B-BB35-CD135D4C7AAF}" destId="{01606B73-780D-6341-A32A-3F452A8189C1}" srcOrd="4" destOrd="0" presId="urn:microsoft.com/office/officeart/2005/8/layout/hList7"/>
    <dgm:cxn modelId="{59B82FE5-72BF-4E4C-9F4A-A69802735D82}" type="presParOf" srcId="{01606B73-780D-6341-A32A-3F452A8189C1}" destId="{E494B8FD-BD5C-E64A-8728-4B445781E22B}" srcOrd="0" destOrd="0" presId="urn:microsoft.com/office/officeart/2005/8/layout/hList7"/>
    <dgm:cxn modelId="{620BC94B-EF3C-C54F-9B27-784B38F1CDE3}" type="presParOf" srcId="{01606B73-780D-6341-A32A-3F452A8189C1}" destId="{92456D16-F90D-114B-87E8-7A2BD3E7FCB5}" srcOrd="1" destOrd="0" presId="urn:microsoft.com/office/officeart/2005/8/layout/hList7"/>
    <dgm:cxn modelId="{A57C1E46-8512-6342-A0D8-06D74D8DAD4C}" type="presParOf" srcId="{01606B73-780D-6341-A32A-3F452A8189C1}" destId="{73D4A1DF-9944-AD4E-A8C9-DD2C747CC488}" srcOrd="2" destOrd="0" presId="urn:microsoft.com/office/officeart/2005/8/layout/hList7"/>
    <dgm:cxn modelId="{7BAEA7E0-EB84-2544-AB3E-0CD0C16A39C4}" type="presParOf" srcId="{01606B73-780D-6341-A32A-3F452A8189C1}" destId="{575E232C-0910-6442-A008-768CEEBB1089}" srcOrd="3" destOrd="0" presId="urn:microsoft.com/office/officeart/2005/8/layout/hList7"/>
    <dgm:cxn modelId="{710B74EB-39C4-974C-96D4-24F0C4F6CC1D}" type="presParOf" srcId="{C0B490A8-4E67-AA4B-BB35-CD135D4C7AAF}" destId="{5506FAF7-AEAA-1244-979C-1C975382E45B}" srcOrd="5" destOrd="0" presId="urn:microsoft.com/office/officeart/2005/8/layout/hList7"/>
    <dgm:cxn modelId="{227FB53E-9420-FA48-9BB6-8276E2438F9E}" type="presParOf" srcId="{C0B490A8-4E67-AA4B-BB35-CD135D4C7AAF}" destId="{51BB7DA6-51CA-0048-8A7C-C3FA1F7B4591}" srcOrd="6" destOrd="0" presId="urn:microsoft.com/office/officeart/2005/8/layout/hList7"/>
    <dgm:cxn modelId="{963F4B67-2E0D-4140-8237-5E823721B1C9}" type="presParOf" srcId="{51BB7DA6-51CA-0048-8A7C-C3FA1F7B4591}" destId="{F0623BA0-80FD-BF42-A935-A1B18013DC10}" srcOrd="0" destOrd="0" presId="urn:microsoft.com/office/officeart/2005/8/layout/hList7"/>
    <dgm:cxn modelId="{64FC0F3B-04BF-4D4D-BB7C-D0453DAFB9AC}" type="presParOf" srcId="{51BB7DA6-51CA-0048-8A7C-C3FA1F7B4591}" destId="{B2649CED-B87A-724E-A748-945B4CAF88B9}" srcOrd="1" destOrd="0" presId="urn:microsoft.com/office/officeart/2005/8/layout/hList7"/>
    <dgm:cxn modelId="{97E1E637-5494-7046-9F36-05DDB08F71DF}" type="presParOf" srcId="{51BB7DA6-51CA-0048-8A7C-C3FA1F7B4591}" destId="{D5E6B767-5B59-0D42-85FE-928D1BF59CE4}" srcOrd="2" destOrd="0" presId="urn:microsoft.com/office/officeart/2005/8/layout/hList7"/>
    <dgm:cxn modelId="{D855A628-7F15-6D48-8CF9-CFCD29F194A6}" type="presParOf" srcId="{51BB7DA6-51CA-0048-8A7C-C3FA1F7B4591}" destId="{BF7091EE-5109-464F-81C6-4EBF4D456596}" srcOrd="3" destOrd="0" presId="urn:microsoft.com/office/officeart/2005/8/layout/hList7"/>
    <dgm:cxn modelId="{643C2E57-85E7-C844-9820-F06AC38EBDAC}" type="presParOf" srcId="{C0B490A8-4E67-AA4B-BB35-CD135D4C7AAF}" destId="{1F14C2B5-7692-F945-8238-251705DDCFE3}" srcOrd="7" destOrd="0" presId="urn:microsoft.com/office/officeart/2005/8/layout/hList7"/>
    <dgm:cxn modelId="{14FAAC24-D63D-D843-B75A-050DDA99E1CC}" type="presParOf" srcId="{C0B490A8-4E67-AA4B-BB35-CD135D4C7AAF}" destId="{F2ABD8BD-3E60-7240-A757-EF09D2F055E4}" srcOrd="8" destOrd="0" presId="urn:microsoft.com/office/officeart/2005/8/layout/hList7"/>
    <dgm:cxn modelId="{3A5EE0A9-DF58-6048-94AC-D0464AD51D1B}" type="presParOf" srcId="{F2ABD8BD-3E60-7240-A757-EF09D2F055E4}" destId="{59E43347-3742-FB4E-8378-48F2ED9C5641}" srcOrd="0" destOrd="0" presId="urn:microsoft.com/office/officeart/2005/8/layout/hList7"/>
    <dgm:cxn modelId="{253889A5-71B8-0043-B8FD-2E9B71BCCDF1}" type="presParOf" srcId="{F2ABD8BD-3E60-7240-A757-EF09D2F055E4}" destId="{30AD7C03-2B1C-6D4B-ACB0-C88972D8B76D}" srcOrd="1" destOrd="0" presId="urn:microsoft.com/office/officeart/2005/8/layout/hList7"/>
    <dgm:cxn modelId="{CFFF3FD9-0817-2C49-BAA7-B95ABC12A828}" type="presParOf" srcId="{F2ABD8BD-3E60-7240-A757-EF09D2F055E4}" destId="{B5968655-6846-E342-9F50-5B27EAB1E25D}" srcOrd="2" destOrd="0" presId="urn:microsoft.com/office/officeart/2005/8/layout/hList7"/>
    <dgm:cxn modelId="{0AA69B45-D622-EB41-9867-E9512483CF2D}" type="presParOf" srcId="{F2ABD8BD-3E60-7240-A757-EF09D2F055E4}" destId="{0BAEABE5-570C-BF46-9772-449A365EE08D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181AE-2E7F-4CC1-9A87-641384058C82}">
      <dsp:nvSpPr>
        <dsp:cNvPr id="0" name=""/>
        <dsp:cNvSpPr/>
      </dsp:nvSpPr>
      <dsp:spPr>
        <a:xfrm>
          <a:off x="2411" y="283566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Ulighed i sundhed</a:t>
          </a:r>
          <a:endParaRPr lang="da-DK" sz="1800" kern="1200" dirty="0"/>
        </a:p>
      </dsp:txBody>
      <dsp:txXfrm>
        <a:off x="2411" y="283566"/>
        <a:ext cx="1912739" cy="1147643"/>
      </dsp:txXfrm>
    </dsp:sp>
    <dsp:sp modelId="{3A75BFF6-3D98-4236-821F-F464A1E9CA7F}">
      <dsp:nvSpPr>
        <dsp:cNvPr id="0" name=""/>
        <dsp:cNvSpPr/>
      </dsp:nvSpPr>
      <dsp:spPr>
        <a:xfrm>
          <a:off x="2106423" y="283566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Flere ældre borgere</a:t>
          </a:r>
          <a:endParaRPr lang="da-DK" sz="1800" kern="1200" dirty="0"/>
        </a:p>
      </dsp:txBody>
      <dsp:txXfrm>
        <a:off x="2106423" y="283566"/>
        <a:ext cx="1912739" cy="1147643"/>
      </dsp:txXfrm>
    </dsp:sp>
    <dsp:sp modelId="{6B5204AA-84E2-493A-A8DF-84E30DE9678D}">
      <dsp:nvSpPr>
        <dsp:cNvPr id="0" name=""/>
        <dsp:cNvSpPr/>
      </dsp:nvSpPr>
      <dsp:spPr>
        <a:xfrm>
          <a:off x="4210436" y="283566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Mental sundhed</a:t>
          </a:r>
          <a:endParaRPr lang="da-DK" sz="1800" kern="1200" dirty="0"/>
        </a:p>
      </dsp:txBody>
      <dsp:txXfrm>
        <a:off x="4210436" y="283566"/>
        <a:ext cx="1912739" cy="1147643"/>
      </dsp:txXfrm>
    </dsp:sp>
    <dsp:sp modelId="{250A10CB-F607-4137-9419-F173C72EE4E8}">
      <dsp:nvSpPr>
        <dsp:cNvPr id="0" name=""/>
        <dsp:cNvSpPr/>
      </dsp:nvSpPr>
      <dsp:spPr>
        <a:xfrm>
          <a:off x="6314449" y="283566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Borgere med kroniske sygdomme</a:t>
          </a:r>
          <a:endParaRPr lang="da-DK" sz="1800" kern="1200" dirty="0"/>
        </a:p>
      </dsp:txBody>
      <dsp:txXfrm>
        <a:off x="6314449" y="283566"/>
        <a:ext cx="1912739" cy="1147643"/>
      </dsp:txXfrm>
    </dsp:sp>
    <dsp:sp modelId="{D40394F0-F0B1-4CD4-9404-2EFD9CA97089}">
      <dsp:nvSpPr>
        <dsp:cNvPr id="0" name=""/>
        <dsp:cNvSpPr/>
      </dsp:nvSpPr>
      <dsp:spPr>
        <a:xfrm>
          <a:off x="2411" y="1622484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Rygning</a:t>
          </a:r>
          <a:endParaRPr lang="da-DK" sz="1800" kern="1200" dirty="0"/>
        </a:p>
      </dsp:txBody>
      <dsp:txXfrm>
        <a:off x="2411" y="1622484"/>
        <a:ext cx="1912739" cy="1147643"/>
      </dsp:txXfrm>
    </dsp:sp>
    <dsp:sp modelId="{DA438191-6EA1-4D4B-BF1F-16A6197B95DB}">
      <dsp:nvSpPr>
        <dsp:cNvPr id="0" name=""/>
        <dsp:cNvSpPr/>
      </dsp:nvSpPr>
      <dsp:spPr>
        <a:xfrm>
          <a:off x="2106423" y="1622484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Fysisk Inaktivitet</a:t>
          </a:r>
          <a:endParaRPr lang="da-DK" sz="1800" kern="1200" dirty="0"/>
        </a:p>
      </dsp:txBody>
      <dsp:txXfrm>
        <a:off x="2106423" y="1622484"/>
        <a:ext cx="1912739" cy="1147643"/>
      </dsp:txXfrm>
    </dsp:sp>
    <dsp:sp modelId="{315D67B1-0C63-449E-959A-13DE5CA3DB27}">
      <dsp:nvSpPr>
        <dsp:cNvPr id="0" name=""/>
        <dsp:cNvSpPr/>
      </dsp:nvSpPr>
      <dsp:spPr>
        <a:xfrm>
          <a:off x="4210436" y="1622484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Sygefravær for kommunens ansatte</a:t>
          </a:r>
          <a:endParaRPr lang="da-DK" sz="1800" kern="1200" dirty="0"/>
        </a:p>
      </dsp:txBody>
      <dsp:txXfrm>
        <a:off x="4210436" y="1622484"/>
        <a:ext cx="1912739" cy="1147643"/>
      </dsp:txXfrm>
    </dsp:sp>
    <dsp:sp modelId="{3AD9E742-C637-4136-960E-D019403C9F98}">
      <dsp:nvSpPr>
        <dsp:cNvPr id="0" name=""/>
        <dsp:cNvSpPr/>
      </dsp:nvSpPr>
      <dsp:spPr>
        <a:xfrm>
          <a:off x="6314449" y="1622484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Førtidspension</a:t>
          </a:r>
          <a:endParaRPr lang="da-DK" sz="1800" kern="1200" dirty="0"/>
        </a:p>
      </dsp:txBody>
      <dsp:txXfrm>
        <a:off x="6314449" y="1622484"/>
        <a:ext cx="1912739" cy="1147643"/>
      </dsp:txXfrm>
    </dsp:sp>
    <dsp:sp modelId="{B2AFFF8A-049F-45D4-8516-077ACA9448BB}">
      <dsp:nvSpPr>
        <dsp:cNvPr id="0" name=""/>
        <dsp:cNvSpPr/>
      </dsp:nvSpPr>
      <dsp:spPr>
        <a:xfrm>
          <a:off x="2106423" y="2961401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Sygedagpenge</a:t>
          </a:r>
          <a:endParaRPr lang="da-DK" sz="1800" kern="1200" dirty="0"/>
        </a:p>
      </dsp:txBody>
      <dsp:txXfrm>
        <a:off x="2106423" y="2961401"/>
        <a:ext cx="1912739" cy="1147643"/>
      </dsp:txXfrm>
    </dsp:sp>
    <dsp:sp modelId="{CEF06929-801B-45A5-B94B-B8E9EC7AE914}">
      <dsp:nvSpPr>
        <dsp:cNvPr id="0" name=""/>
        <dsp:cNvSpPr/>
      </dsp:nvSpPr>
      <dsp:spPr>
        <a:xfrm>
          <a:off x="4210436" y="2961401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Accelererede patientforløb</a:t>
          </a:r>
          <a:endParaRPr lang="da-DK" sz="1800" kern="1200" dirty="0"/>
        </a:p>
      </dsp:txBody>
      <dsp:txXfrm>
        <a:off x="4210436" y="2961401"/>
        <a:ext cx="1912739" cy="11476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74109-D38D-2141-88D3-B6DEA603F6FF}">
      <dsp:nvSpPr>
        <dsp:cNvPr id="0" name=""/>
        <dsp:cNvSpPr/>
      </dsp:nvSpPr>
      <dsp:spPr>
        <a:xfrm>
          <a:off x="424988" y="0"/>
          <a:ext cx="858861" cy="33046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200" kern="1200" dirty="0">
            <a:solidFill>
              <a:schemeClr val="bg1"/>
            </a:solidFill>
          </a:endParaRPr>
        </a:p>
      </dsp:txBody>
      <dsp:txXfrm>
        <a:off x="424988" y="1321865"/>
        <a:ext cx="858861" cy="1321865"/>
      </dsp:txXfrm>
    </dsp:sp>
    <dsp:sp modelId="{7F248ECD-91F3-D744-82A4-63BFD2DD7107}">
      <dsp:nvSpPr>
        <dsp:cNvPr id="0" name=""/>
        <dsp:cNvSpPr/>
      </dsp:nvSpPr>
      <dsp:spPr>
        <a:xfrm>
          <a:off x="299649" y="198279"/>
          <a:ext cx="1100452" cy="1100452"/>
        </a:xfrm>
        <a:prstGeom prst="ellipse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23E884B-FAAF-9A46-B1BB-4AB936481DD9}">
      <dsp:nvSpPr>
        <dsp:cNvPr id="0" name=""/>
        <dsp:cNvSpPr/>
      </dsp:nvSpPr>
      <dsp:spPr>
        <a:xfrm>
          <a:off x="1594619" y="0"/>
          <a:ext cx="873681" cy="33046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200" kern="1200" dirty="0">
            <a:solidFill>
              <a:schemeClr val="bg1"/>
            </a:solidFill>
          </a:endParaRPr>
        </a:p>
      </dsp:txBody>
      <dsp:txXfrm>
        <a:off x="1594619" y="1321865"/>
        <a:ext cx="873681" cy="1321865"/>
      </dsp:txXfrm>
    </dsp:sp>
    <dsp:sp modelId="{1A0709D1-5943-4745-A387-1B3803CC54C5}">
      <dsp:nvSpPr>
        <dsp:cNvPr id="0" name=""/>
        <dsp:cNvSpPr/>
      </dsp:nvSpPr>
      <dsp:spPr>
        <a:xfrm>
          <a:off x="1481234" y="198279"/>
          <a:ext cx="1100452" cy="1100452"/>
        </a:xfrm>
        <a:prstGeom prst="ellipse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494B8FD-BD5C-E64A-8728-4B445781E22B}">
      <dsp:nvSpPr>
        <dsp:cNvPr id="0" name=""/>
        <dsp:cNvSpPr/>
      </dsp:nvSpPr>
      <dsp:spPr>
        <a:xfrm>
          <a:off x="2784209" y="0"/>
          <a:ext cx="857671" cy="33046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200" kern="1200" dirty="0">
            <a:solidFill>
              <a:schemeClr val="bg1"/>
            </a:solidFill>
          </a:endParaRPr>
        </a:p>
      </dsp:txBody>
      <dsp:txXfrm>
        <a:off x="2784209" y="1321865"/>
        <a:ext cx="857671" cy="1321865"/>
      </dsp:txXfrm>
    </dsp:sp>
    <dsp:sp modelId="{575E232C-0910-6442-A008-768CEEBB1089}">
      <dsp:nvSpPr>
        <dsp:cNvPr id="0" name=""/>
        <dsp:cNvSpPr/>
      </dsp:nvSpPr>
      <dsp:spPr>
        <a:xfrm>
          <a:off x="2662818" y="198279"/>
          <a:ext cx="1100452" cy="1100452"/>
        </a:xfrm>
        <a:prstGeom prst="ellipse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0623BA0-80FD-BF42-A935-A1B18013DC10}">
      <dsp:nvSpPr>
        <dsp:cNvPr id="0" name=""/>
        <dsp:cNvSpPr/>
      </dsp:nvSpPr>
      <dsp:spPr>
        <a:xfrm>
          <a:off x="3980005" y="0"/>
          <a:ext cx="829248" cy="33046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hueOff val="8437698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200" kern="1200" dirty="0">
            <a:solidFill>
              <a:schemeClr val="bg1"/>
            </a:solidFill>
          </a:endParaRPr>
        </a:p>
      </dsp:txBody>
      <dsp:txXfrm>
        <a:off x="3980005" y="1321865"/>
        <a:ext cx="829248" cy="1321865"/>
      </dsp:txXfrm>
    </dsp:sp>
    <dsp:sp modelId="{BF7091EE-5109-464F-81C6-4EBF4D456596}">
      <dsp:nvSpPr>
        <dsp:cNvPr id="0" name=""/>
        <dsp:cNvSpPr/>
      </dsp:nvSpPr>
      <dsp:spPr>
        <a:xfrm>
          <a:off x="3844403" y="198279"/>
          <a:ext cx="1100452" cy="1100452"/>
        </a:xfrm>
        <a:prstGeom prst="ellipse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9E43347-3742-FB4E-8378-48F2ED9C5641}">
      <dsp:nvSpPr>
        <dsp:cNvPr id="0" name=""/>
        <dsp:cNvSpPr/>
      </dsp:nvSpPr>
      <dsp:spPr>
        <a:xfrm>
          <a:off x="5168513" y="0"/>
          <a:ext cx="815401" cy="33046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200" kern="1200" dirty="0">
            <a:solidFill>
              <a:schemeClr val="bg1"/>
            </a:solidFill>
          </a:endParaRPr>
        </a:p>
      </dsp:txBody>
      <dsp:txXfrm>
        <a:off x="5168513" y="1321865"/>
        <a:ext cx="815401" cy="1321865"/>
      </dsp:txXfrm>
    </dsp:sp>
    <dsp:sp modelId="{0BAEABE5-570C-BF46-9772-449A365EE08D}">
      <dsp:nvSpPr>
        <dsp:cNvPr id="0" name=""/>
        <dsp:cNvSpPr/>
      </dsp:nvSpPr>
      <dsp:spPr>
        <a:xfrm>
          <a:off x="5025987" y="198279"/>
          <a:ext cx="1100452" cy="1100452"/>
        </a:xfrm>
        <a:prstGeom prst="ellipse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921326B-2FEB-E84C-BA18-DBFCC03A38B7}">
      <dsp:nvSpPr>
        <dsp:cNvPr id="0" name=""/>
        <dsp:cNvSpPr/>
      </dsp:nvSpPr>
      <dsp:spPr>
        <a:xfrm>
          <a:off x="1771066" y="2782714"/>
          <a:ext cx="2883957" cy="217731"/>
        </a:xfrm>
        <a:prstGeom prst="leftRightArrow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939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099" cy="49696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939" y="9440646"/>
            <a:ext cx="2949099" cy="49696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06475F-3F35-419F-BB8E-DC24608C6F6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116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1186"/>
            <a:ext cx="5444490" cy="447270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646"/>
            <a:ext cx="2949099" cy="49696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0646"/>
            <a:ext cx="2949099" cy="49696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DD3553-1708-4B8E-B8BB-190DC8C4716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6541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D3553-1708-4B8E-B8BB-190DC8C47164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009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dsholder til diasbille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Pladsholder til no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dirty="0" smtClean="0"/>
          </a:p>
        </p:txBody>
      </p:sp>
      <p:sp>
        <p:nvSpPr>
          <p:cNvPr id="17411" name="Pladsholder til dias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4984C33-8D11-4C4E-9971-456F6F348D73}" type="slidenum">
              <a:rPr lang="da-DK" smtClean="0"/>
              <a:pPr/>
              <a:t>2</a:t>
            </a:fld>
            <a:endParaRPr lang="da-D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Pladsholder til no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b="1" dirty="0" smtClean="0"/>
          </a:p>
        </p:txBody>
      </p:sp>
      <p:sp>
        <p:nvSpPr>
          <p:cNvPr id="27651" name="Pladsholder til dias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CADDB1F-61E0-4A1C-B3B0-322132418176}" type="slidenum">
              <a:rPr lang="da-DK" smtClean="0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da-DK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Organiseringen er vigtig, fordi vi i Odense har</a:t>
            </a:r>
            <a:r>
              <a:rPr lang="da-DK" baseline="0" dirty="0" smtClean="0"/>
              <a:t> mellemformstyre, der betyder, at vi har fem selvstændige enheder.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D3553-1708-4B8E-B8BB-190DC8C47164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9174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D3553-1708-4B8E-B8BB-190DC8C47164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2690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D3553-1708-4B8E-B8BB-190DC8C47164}" type="slidenum">
              <a:rPr lang="da-DK" smtClean="0"/>
              <a:pPr>
                <a:defRPr/>
              </a:pPr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359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D3553-1708-4B8E-B8BB-190DC8C47164}" type="slidenum">
              <a:rPr lang="da-DK" smtClean="0"/>
              <a:pPr>
                <a:defRPr/>
              </a:pPr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139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45mm_POS_bl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16192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381750"/>
            <a:ext cx="5143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84467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449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0799C-79BF-4BA0-8997-B50E08F970E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652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A710F-9112-4B1D-B917-029D5A3AE77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794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78613" y="1133475"/>
            <a:ext cx="2070100" cy="517525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68313" y="1133475"/>
            <a:ext cx="6057900" cy="517525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AF97D-CBBA-4969-B25E-54D0BF058C2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4565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542088" y="6450013"/>
            <a:ext cx="2133600" cy="309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331913" y="6450013"/>
            <a:ext cx="4968875" cy="309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457200" y="6450013"/>
            <a:ext cx="554038" cy="3095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B2911E-E786-4D59-A2C3-348DB890F83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382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382E0-3200-49E9-9071-98DE8DA172F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96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3B80A-DC57-4663-B183-B29564BBA1E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997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68313" y="1916113"/>
            <a:ext cx="406400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84713" y="1916113"/>
            <a:ext cx="406400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D5D4E-23FB-45EE-A349-A877C3C564A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168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1BE05-BA37-418B-AA0D-BB86EF45339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968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BFC13-9AD5-44A1-9D4B-F46AE2BEB05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1691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A2478-2537-4CF7-805A-FB50271C94B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877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3F979-E63A-4773-88D7-911515CF3B7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70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54631-C759-4942-81AE-98FD2E83C56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73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33475"/>
            <a:ext cx="82804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16113"/>
            <a:ext cx="82804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  <a:p>
            <a:pPr lvl="0"/>
            <a:endParaRPr lang="da-DK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42088" y="6450013"/>
            <a:ext cx="2133600" cy="309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31913" y="6450013"/>
            <a:ext cx="4968875" cy="309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450013"/>
            <a:ext cx="554038" cy="309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1F6E1E19-62B3-4F0C-9760-F152FD3C5D0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1031" name="Picture 13" descr="Stre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381750"/>
            <a:ext cx="5048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16192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</a:defRPr>
      </a:lvl9pPr>
    </p:titleStyle>
    <p:bodyStyle>
      <a:lvl1pPr marL="271463" indent="-271463" algn="l" rtl="0" eaLnBrk="0" fontAlgn="base" hangingPunct="0">
        <a:spcBef>
          <a:spcPct val="40000"/>
        </a:spcBef>
        <a:spcAft>
          <a:spcPct val="0"/>
        </a:spcAft>
        <a:buSzPct val="8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3525" algn="l" rtl="0" eaLnBrk="0" fontAlgn="base" hangingPunct="0">
        <a:spcBef>
          <a:spcPct val="40000"/>
        </a:spcBef>
        <a:spcAft>
          <a:spcPct val="0"/>
        </a:spcAft>
        <a:buSzPct val="80000"/>
        <a:buChar char="•"/>
        <a:defRPr sz="2000">
          <a:solidFill>
            <a:schemeClr val="tx1"/>
          </a:solidFill>
          <a:latin typeface="+mn-lt"/>
        </a:defRPr>
      </a:lvl2pPr>
      <a:lvl3pPr marL="804863" indent="-266700" algn="l" rtl="0" eaLnBrk="0" fontAlgn="base" hangingPunct="0">
        <a:spcBef>
          <a:spcPct val="40000"/>
        </a:spcBef>
        <a:spcAft>
          <a:spcPct val="0"/>
        </a:spcAft>
        <a:buSzPct val="80000"/>
        <a:buChar char="•"/>
        <a:defRPr sz="2000">
          <a:solidFill>
            <a:schemeClr val="tx1"/>
          </a:solidFill>
          <a:latin typeface="+mn-lt"/>
        </a:defRPr>
      </a:lvl3pPr>
      <a:lvl4pPr marL="1084263" indent="-268288" algn="l" rtl="0" eaLnBrk="0" fontAlgn="base" hangingPunct="0">
        <a:spcBef>
          <a:spcPct val="40000"/>
        </a:spcBef>
        <a:spcAft>
          <a:spcPct val="0"/>
        </a:spcAft>
        <a:buSzPct val="80000"/>
        <a:buChar char="•"/>
        <a:defRPr sz="2000">
          <a:solidFill>
            <a:schemeClr val="tx1"/>
          </a:solidFill>
          <a:latin typeface="+mn-lt"/>
        </a:defRPr>
      </a:lvl4pPr>
      <a:lvl5pPr marL="1328738" indent="-231775" algn="l" rtl="0" eaLnBrk="0" fontAlgn="base" hangingPunct="0">
        <a:spcBef>
          <a:spcPct val="40000"/>
        </a:spcBef>
        <a:spcAft>
          <a:spcPct val="0"/>
        </a:spcAft>
        <a:buSzPct val="80000"/>
        <a:buChar char="•"/>
        <a:defRPr sz="2000">
          <a:solidFill>
            <a:schemeClr val="tx1"/>
          </a:solidFill>
          <a:latin typeface="+mn-lt"/>
        </a:defRPr>
      </a:lvl5pPr>
      <a:lvl6pPr marL="1785938" indent="-231775" algn="l" rtl="0" eaLnBrk="1" fontAlgn="base" hangingPunct="1">
        <a:spcBef>
          <a:spcPct val="40000"/>
        </a:spcBef>
        <a:spcAft>
          <a:spcPct val="0"/>
        </a:spcAft>
        <a:buSzPct val="80000"/>
        <a:buChar char="•"/>
        <a:defRPr sz="2000">
          <a:solidFill>
            <a:schemeClr val="tx1"/>
          </a:solidFill>
          <a:latin typeface="+mn-lt"/>
        </a:defRPr>
      </a:lvl6pPr>
      <a:lvl7pPr marL="2243138" indent="-231775" algn="l" rtl="0" eaLnBrk="1" fontAlgn="base" hangingPunct="1">
        <a:spcBef>
          <a:spcPct val="40000"/>
        </a:spcBef>
        <a:spcAft>
          <a:spcPct val="0"/>
        </a:spcAft>
        <a:buSzPct val="80000"/>
        <a:buChar char="•"/>
        <a:defRPr sz="2000">
          <a:solidFill>
            <a:schemeClr val="tx1"/>
          </a:solidFill>
          <a:latin typeface="+mn-lt"/>
        </a:defRPr>
      </a:lvl7pPr>
      <a:lvl8pPr marL="2700338" indent="-231775" algn="l" rtl="0" eaLnBrk="1" fontAlgn="base" hangingPunct="1">
        <a:spcBef>
          <a:spcPct val="40000"/>
        </a:spcBef>
        <a:spcAft>
          <a:spcPct val="0"/>
        </a:spcAft>
        <a:buSzPct val="80000"/>
        <a:buChar char="•"/>
        <a:defRPr sz="2000">
          <a:solidFill>
            <a:schemeClr val="tx1"/>
          </a:solidFill>
          <a:latin typeface="+mn-lt"/>
        </a:defRPr>
      </a:lvl8pPr>
      <a:lvl9pPr marL="3157538" indent="-231775" algn="l" rtl="0" eaLnBrk="1" fontAlgn="base" hangingPunct="1">
        <a:spcBef>
          <a:spcPct val="40000"/>
        </a:spcBef>
        <a:spcAft>
          <a:spcPct val="0"/>
        </a:spcAft>
        <a:buSzPct val="8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250825" y="4653136"/>
            <a:ext cx="8893175" cy="1971675"/>
          </a:xfrm>
        </p:spPr>
        <p:txBody>
          <a:bodyPr/>
          <a:lstStyle/>
          <a:p>
            <a:r>
              <a:rPr lang="da-DK" dirty="0" smtClean="0"/>
              <a:t>Røgfri arbejdstid i Odense Kommune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sz="2000" dirty="0" smtClean="0"/>
              <a:t/>
            </a:r>
            <a:br>
              <a:rPr lang="da-DK" sz="2000" dirty="0" smtClean="0"/>
            </a:br>
            <a:endParaRPr lang="da-DK" sz="2000" dirty="0" smtClean="0"/>
          </a:p>
        </p:txBody>
      </p:sp>
      <p:sp>
        <p:nvSpPr>
          <p:cNvPr id="15362" name="Undertitel 2"/>
          <p:cNvSpPr>
            <a:spLocks noGrp="1"/>
          </p:cNvSpPr>
          <p:nvPr>
            <p:ph type="subTitle" idx="1"/>
          </p:nvPr>
        </p:nvSpPr>
        <p:spPr>
          <a:xfrm>
            <a:off x="960437" y="1185445"/>
            <a:ext cx="7273925" cy="2393950"/>
          </a:xfrm>
        </p:spPr>
        <p:txBody>
          <a:bodyPr/>
          <a:lstStyle/>
          <a:p>
            <a:endParaRPr lang="da-DK" dirty="0" smtClean="0"/>
          </a:p>
        </p:txBody>
      </p:sp>
      <p:pic>
        <p:nvPicPr>
          <p:cNvPr id="1026" name="Picture 2" descr="C:\Users\andls\Desktop\Forside grafik.jpg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2685071" y="1340768"/>
            <a:ext cx="3840480" cy="238658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Status i dag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Besparelsen er udmøntet!</a:t>
            </a:r>
          </a:p>
          <a:p>
            <a:r>
              <a:rPr lang="da-DK" dirty="0" smtClean="0"/>
              <a:t>Forbud mod at ryge i arbejdstiden (- </a:t>
            </a:r>
            <a:r>
              <a:rPr lang="da-DK" dirty="0" err="1" smtClean="0"/>
              <a:t>flex</a:t>
            </a:r>
            <a:r>
              <a:rPr lang="da-DK" dirty="0" smtClean="0"/>
              <a:t>)</a:t>
            </a:r>
          </a:p>
          <a:p>
            <a:r>
              <a:rPr lang="da-DK" dirty="0" smtClean="0"/>
              <a:t>Forbud mod at ryge på matriklerne</a:t>
            </a:r>
          </a:p>
          <a:p>
            <a:r>
              <a:rPr lang="da-DK" dirty="0" smtClean="0"/>
              <a:t>Gode tilbud om rygestop</a:t>
            </a:r>
          </a:p>
          <a:p>
            <a:r>
              <a:rPr lang="da-DK" dirty="0" smtClean="0"/>
              <a:t>Den reviderede lov om røgfri miljøer har hjulpet</a:t>
            </a:r>
          </a:p>
          <a:p>
            <a:r>
              <a:rPr lang="da-DK" dirty="0" smtClean="0"/>
              <a:t>Forskel på, hvordan det bliver håndhævet</a:t>
            </a:r>
          </a:p>
          <a:p>
            <a:pPr lvl="1"/>
            <a:r>
              <a:rPr lang="da-DK" dirty="0" smtClean="0"/>
              <a:t>Afhænger meget af den enkelte leder</a:t>
            </a:r>
          </a:p>
          <a:p>
            <a:r>
              <a:rPr lang="da-DK" dirty="0" smtClean="0"/>
              <a:t>Har medført en reduktion i rygning</a:t>
            </a:r>
          </a:p>
          <a:p>
            <a:r>
              <a:rPr lang="da-DK" dirty="0" smtClean="0"/>
              <a:t>Sygefraværet er faldet?</a:t>
            </a:r>
          </a:p>
          <a:p>
            <a:r>
              <a:rPr lang="da-DK" dirty="0" smtClean="0"/>
              <a:t>Det er blevet legitimt at tale om på arbejdspladserne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652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Rygeforbud i driften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Stor udfordring</a:t>
            </a:r>
          </a:p>
          <a:p>
            <a:r>
              <a:rPr lang="da-DK" dirty="0" smtClean="0"/>
              <a:t>Kræver en kulturændring</a:t>
            </a:r>
          </a:p>
          <a:p>
            <a:r>
              <a:rPr lang="da-DK" dirty="0" smtClean="0"/>
              <a:t>Opleves som en hetz af nogle medarbejdere</a:t>
            </a:r>
          </a:p>
          <a:p>
            <a:r>
              <a:rPr lang="da-DK" dirty="0" smtClean="0"/>
              <a:t>Opleves som en befrielse for andre</a:t>
            </a:r>
          </a:p>
          <a:p>
            <a:r>
              <a:rPr lang="da-DK" dirty="0" smtClean="0"/>
              <a:t>Har givet bedre arbejdsmiljø for størstedelen af medarbejderne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399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skulle man have gjort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Man skulle have taget diskussionen med medarbejderne direkte</a:t>
            </a:r>
          </a:p>
          <a:p>
            <a:r>
              <a:rPr lang="da-DK" dirty="0" smtClean="0"/>
              <a:t>Man skal stå fast på sin beslutning</a:t>
            </a:r>
          </a:p>
          <a:p>
            <a:pPr lvl="1"/>
            <a:r>
              <a:rPr lang="da-DK" dirty="0" smtClean="0"/>
              <a:t>Så længe der er åbent for ændringer, falder der ikke ro på</a:t>
            </a:r>
          </a:p>
        </p:txBody>
      </p:sp>
    </p:spTree>
    <p:extLst>
      <p:ext uri="{BB962C8B-B14F-4D97-AF65-F5344CB8AC3E}">
        <p14:creationId xmlns:p14="http://schemas.microsoft.com/office/powerpoint/2010/main" val="260860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Indhold</a:t>
            </a:r>
          </a:p>
        </p:txBody>
      </p:sp>
      <p:sp>
        <p:nvSpPr>
          <p:cNvPr id="16386" name="Pladsholder til indhold 2"/>
          <p:cNvSpPr>
            <a:spLocks noGrp="1"/>
          </p:cNvSpPr>
          <p:nvPr>
            <p:ph idx="1"/>
          </p:nvPr>
        </p:nvSpPr>
        <p:spPr>
          <a:xfrm>
            <a:off x="539750" y="2133600"/>
            <a:ext cx="8280400" cy="3670300"/>
          </a:xfrm>
        </p:spPr>
        <p:txBody>
          <a:bodyPr/>
          <a:lstStyle/>
          <a:p>
            <a:r>
              <a:rPr lang="da-DK" dirty="0" smtClean="0"/>
              <a:t>Baggrund for røgfri arbejdstid</a:t>
            </a:r>
          </a:p>
          <a:p>
            <a:r>
              <a:rPr lang="da-DK" dirty="0" smtClean="0"/>
              <a:t>Hvordan greb vi det an?</a:t>
            </a:r>
          </a:p>
          <a:p>
            <a:r>
              <a:rPr lang="da-DK" dirty="0" smtClean="0"/>
              <a:t>Mediestorm</a:t>
            </a:r>
          </a:p>
          <a:p>
            <a:r>
              <a:rPr lang="da-DK" dirty="0" smtClean="0"/>
              <a:t>Håndtering i organisationen</a:t>
            </a:r>
          </a:p>
          <a:p>
            <a:r>
              <a:rPr lang="da-DK" dirty="0" smtClean="0"/>
              <a:t>Juridisk slagsmål</a:t>
            </a:r>
          </a:p>
          <a:p>
            <a:r>
              <a:rPr lang="da-DK" dirty="0" smtClean="0"/>
              <a:t>Status i dag</a:t>
            </a:r>
          </a:p>
          <a:p>
            <a:r>
              <a:rPr lang="da-DK" dirty="0" smtClean="0"/>
              <a:t>Rygestop i driften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De ti største udfordringer i kommunen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457200" y="1916113"/>
          <a:ext cx="8229600" cy="43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227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842420"/>
              </p:ext>
            </p:extLst>
          </p:nvPr>
        </p:nvGraphicFramePr>
        <p:xfrm>
          <a:off x="1458279" y="2852936"/>
          <a:ext cx="6426090" cy="3304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Ellipse 14"/>
          <p:cNvSpPr/>
          <p:nvPr/>
        </p:nvSpPr>
        <p:spPr>
          <a:xfrm>
            <a:off x="1835696" y="2520648"/>
            <a:ext cx="5588249" cy="46911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bg1"/>
                </a:solidFill>
              </a:rPr>
              <a:t>Strategisk sundhedsgruppe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18" name="Afrundet rektangel 17"/>
          <p:cNvSpPr/>
          <p:nvPr/>
        </p:nvSpPr>
        <p:spPr>
          <a:xfrm>
            <a:off x="3405685" y="332656"/>
            <a:ext cx="2448272" cy="55865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bg1"/>
                </a:solidFill>
              </a:rPr>
              <a:t>Direktørgruppen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1458279" y="1663122"/>
            <a:ext cx="1675526" cy="66256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bg1"/>
                </a:solidFill>
              </a:rPr>
              <a:t>Sundheds-sekretariat</a:t>
            </a:r>
            <a:endParaRPr lang="da-DK" sz="1200" dirty="0">
              <a:solidFill>
                <a:schemeClr val="bg1"/>
              </a:solidFill>
            </a:endParaRPr>
          </a:p>
        </p:txBody>
      </p:sp>
      <p:sp>
        <p:nvSpPr>
          <p:cNvPr id="22" name="Afrundet rektangel 21"/>
          <p:cNvSpPr/>
          <p:nvPr/>
        </p:nvSpPr>
        <p:spPr>
          <a:xfrm>
            <a:off x="3504536" y="1241962"/>
            <a:ext cx="2250568" cy="47155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bg1"/>
                </a:solidFill>
              </a:rPr>
              <a:t>Direktør med ansvar for sundhedsområdet</a:t>
            </a:r>
            <a:endParaRPr lang="da-DK" sz="1400" dirty="0">
              <a:solidFill>
                <a:schemeClr val="bg1"/>
              </a:solidFill>
            </a:endParaRPr>
          </a:p>
        </p:txBody>
      </p:sp>
      <p:cxnSp>
        <p:nvCxnSpPr>
          <p:cNvPr id="16" name="Lige forbindelse 15"/>
          <p:cNvCxnSpPr>
            <a:stCxn id="18" idx="2"/>
            <a:endCxn id="22" idx="0"/>
          </p:cNvCxnSpPr>
          <p:nvPr/>
        </p:nvCxnSpPr>
        <p:spPr>
          <a:xfrm flipH="1">
            <a:off x="4629820" y="891308"/>
            <a:ext cx="1" cy="35065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Lige forbindelse 23"/>
          <p:cNvCxnSpPr>
            <a:stCxn id="22" idx="2"/>
            <a:endCxn id="15" idx="0"/>
          </p:cNvCxnSpPr>
          <p:nvPr/>
        </p:nvCxnSpPr>
        <p:spPr>
          <a:xfrm>
            <a:off x="4629820" y="1713519"/>
            <a:ext cx="1" cy="80712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forbindelse 29"/>
          <p:cNvCxnSpPr/>
          <p:nvPr/>
        </p:nvCxnSpPr>
        <p:spPr>
          <a:xfrm>
            <a:off x="3133805" y="1994402"/>
            <a:ext cx="149601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boks 33"/>
          <p:cNvSpPr txBox="1"/>
          <p:nvPr/>
        </p:nvSpPr>
        <p:spPr>
          <a:xfrm>
            <a:off x="2051720" y="3212976"/>
            <a:ext cx="553998" cy="115212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da-DK" sz="1200" dirty="0" smtClean="0">
                <a:solidFill>
                  <a:schemeClr val="bg1"/>
                </a:solidFill>
              </a:rPr>
              <a:t>By- og Kulturforvaltning</a:t>
            </a:r>
            <a:endParaRPr lang="da-DK" sz="1200" dirty="0">
              <a:solidFill>
                <a:schemeClr val="bg1"/>
              </a:solidFill>
            </a:endParaRPr>
          </a:p>
        </p:txBody>
      </p:sp>
      <p:sp>
        <p:nvSpPr>
          <p:cNvPr id="35" name="Tekstboks 34"/>
          <p:cNvSpPr txBox="1"/>
          <p:nvPr/>
        </p:nvSpPr>
        <p:spPr>
          <a:xfrm>
            <a:off x="3347864" y="3225552"/>
            <a:ext cx="369332" cy="149959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da-DK" sz="1200" dirty="0" smtClean="0">
                <a:solidFill>
                  <a:schemeClr val="bg1"/>
                </a:solidFill>
              </a:rPr>
              <a:t>Borgmesterforvaltning</a:t>
            </a:r>
            <a:endParaRPr lang="da-DK" sz="1200" dirty="0">
              <a:solidFill>
                <a:schemeClr val="bg1"/>
              </a:solidFill>
            </a:endParaRPr>
          </a:p>
        </p:txBody>
      </p:sp>
      <p:sp>
        <p:nvSpPr>
          <p:cNvPr id="36" name="Tekstboks 35"/>
          <p:cNvSpPr txBox="1"/>
          <p:nvPr/>
        </p:nvSpPr>
        <p:spPr>
          <a:xfrm>
            <a:off x="4427984" y="3212976"/>
            <a:ext cx="553998" cy="115212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da-DK" sz="1200" dirty="0" smtClean="0">
                <a:solidFill>
                  <a:schemeClr val="bg1"/>
                </a:solidFill>
              </a:rPr>
              <a:t>Børn- og Ungeforvaltning</a:t>
            </a:r>
            <a:endParaRPr lang="da-DK" sz="1200" dirty="0">
              <a:solidFill>
                <a:schemeClr val="bg1"/>
              </a:solidFill>
            </a:endParaRPr>
          </a:p>
        </p:txBody>
      </p:sp>
      <p:sp>
        <p:nvSpPr>
          <p:cNvPr id="37" name="Tekstboks 36"/>
          <p:cNvSpPr txBox="1"/>
          <p:nvPr/>
        </p:nvSpPr>
        <p:spPr>
          <a:xfrm>
            <a:off x="5508104" y="3212976"/>
            <a:ext cx="738664" cy="129614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da-DK" sz="1200" dirty="0" smtClean="0">
                <a:solidFill>
                  <a:schemeClr val="bg1"/>
                </a:solidFill>
              </a:rPr>
              <a:t>Social- og arbejdsmarkedsforvaltning</a:t>
            </a:r>
            <a:endParaRPr lang="da-DK" sz="1200" dirty="0">
              <a:solidFill>
                <a:schemeClr val="bg1"/>
              </a:solidFill>
            </a:endParaRPr>
          </a:p>
        </p:txBody>
      </p:sp>
      <p:sp>
        <p:nvSpPr>
          <p:cNvPr id="38" name="Tekstboks 37"/>
          <p:cNvSpPr txBox="1"/>
          <p:nvPr/>
        </p:nvSpPr>
        <p:spPr>
          <a:xfrm>
            <a:off x="6754306" y="3293368"/>
            <a:ext cx="553998" cy="135976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da-DK" sz="1200" dirty="0" smtClean="0">
                <a:solidFill>
                  <a:schemeClr val="bg1"/>
                </a:solidFill>
              </a:rPr>
              <a:t>Ældre- og Handicapforvaltning</a:t>
            </a:r>
            <a:endParaRPr lang="da-DK" sz="1200" dirty="0">
              <a:solidFill>
                <a:schemeClr val="bg1"/>
              </a:solidFill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2051720" y="5013176"/>
            <a:ext cx="55399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a-DK" sz="1200" dirty="0" smtClean="0"/>
              <a:t>Sundhedsgruppe</a:t>
            </a:r>
            <a:endParaRPr lang="da-DK" sz="1200" dirty="0"/>
          </a:p>
        </p:txBody>
      </p:sp>
      <p:sp>
        <p:nvSpPr>
          <p:cNvPr id="40" name="Ellipse 39"/>
          <p:cNvSpPr/>
          <p:nvPr/>
        </p:nvSpPr>
        <p:spPr>
          <a:xfrm>
            <a:off x="3225914" y="5013176"/>
            <a:ext cx="55399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a-DK" sz="1200" dirty="0" smtClean="0"/>
              <a:t>Sundhedsgruppe</a:t>
            </a:r>
            <a:endParaRPr lang="da-DK" sz="1200" dirty="0"/>
          </a:p>
        </p:txBody>
      </p:sp>
      <p:sp>
        <p:nvSpPr>
          <p:cNvPr id="41" name="Ellipse 40"/>
          <p:cNvSpPr/>
          <p:nvPr/>
        </p:nvSpPr>
        <p:spPr>
          <a:xfrm>
            <a:off x="4427984" y="5034813"/>
            <a:ext cx="55399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a-DK" sz="1200" dirty="0" smtClean="0"/>
              <a:t>Sundhedsgruppe</a:t>
            </a:r>
            <a:endParaRPr lang="da-DK" sz="1200" dirty="0"/>
          </a:p>
        </p:txBody>
      </p:sp>
      <p:sp>
        <p:nvSpPr>
          <p:cNvPr id="42" name="Ellipse 41"/>
          <p:cNvSpPr/>
          <p:nvPr/>
        </p:nvSpPr>
        <p:spPr>
          <a:xfrm>
            <a:off x="5600437" y="5034813"/>
            <a:ext cx="55399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a-DK" sz="1200" dirty="0" smtClean="0"/>
              <a:t>Sundhedsgruppe</a:t>
            </a:r>
            <a:endParaRPr lang="da-DK" sz="1200" dirty="0"/>
          </a:p>
        </p:txBody>
      </p:sp>
      <p:sp>
        <p:nvSpPr>
          <p:cNvPr id="43" name="Ellipse 42"/>
          <p:cNvSpPr/>
          <p:nvPr/>
        </p:nvSpPr>
        <p:spPr>
          <a:xfrm>
            <a:off x="6754306" y="5045564"/>
            <a:ext cx="55399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a-DK" sz="1200" dirty="0" smtClean="0"/>
              <a:t>Sundhedsgruppe</a:t>
            </a:r>
            <a:endParaRPr lang="da-DK" sz="1200" dirty="0"/>
          </a:p>
        </p:txBody>
      </p:sp>
      <p:sp>
        <p:nvSpPr>
          <p:cNvPr id="20" name="Ellipse 19"/>
          <p:cNvSpPr/>
          <p:nvPr/>
        </p:nvSpPr>
        <p:spPr>
          <a:xfrm>
            <a:off x="1835696" y="5877272"/>
            <a:ext cx="5544616" cy="560654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bg1"/>
                </a:solidFill>
              </a:rPr>
              <a:t>Sundhedskoordinator</a:t>
            </a:r>
            <a:endParaRPr lang="da-DK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49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Baggrunden for røgfri arbejdstid i Odense Kommune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Pålæg om, at forebyggelsesområdet skulle levere 50 mio. kr. i budgettet for 2013</a:t>
            </a:r>
          </a:p>
          <a:p>
            <a:r>
              <a:rPr lang="da-DK" dirty="0" smtClean="0"/>
              <a:t>Sygefraværet skal ned</a:t>
            </a:r>
          </a:p>
          <a:p>
            <a:r>
              <a:rPr lang="da-DK" dirty="0" smtClean="0"/>
              <a:t>Strukturel forebyggelse</a:t>
            </a:r>
          </a:p>
          <a:p>
            <a:r>
              <a:rPr lang="da-DK" dirty="0" smtClean="0"/>
              <a:t>Evidens i forebyggelsen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4601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Hvordan greb vi det an?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Google…</a:t>
            </a:r>
          </a:p>
          <a:p>
            <a:r>
              <a:rPr lang="da-DK" dirty="0" smtClean="0"/>
              <a:t>Kontaktede andre kommuner/amter</a:t>
            </a:r>
          </a:p>
          <a:p>
            <a:r>
              <a:rPr lang="da-DK" dirty="0" smtClean="0"/>
              <a:t>Kontakt til Kræftens Bekæmpelse</a:t>
            </a:r>
          </a:p>
          <a:p>
            <a:pPr lvl="1"/>
            <a:r>
              <a:rPr lang="da-DK" dirty="0" smtClean="0"/>
              <a:t>Bliver brugt som faglig kilde flere gange i forløbet</a:t>
            </a:r>
          </a:p>
          <a:p>
            <a:r>
              <a:rPr lang="da-DK" dirty="0" smtClean="0"/>
              <a:t>Businesscase</a:t>
            </a:r>
          </a:p>
          <a:p>
            <a:pPr lvl="1"/>
            <a:r>
              <a:rPr lang="da-DK" dirty="0" smtClean="0"/>
              <a:t>130 mio. kr. i tabt arbejdstid</a:t>
            </a:r>
          </a:p>
          <a:p>
            <a:pPr lvl="1"/>
            <a:r>
              <a:rPr lang="da-DK" dirty="0" smtClean="0"/>
              <a:t>Mål om at hente 35 mio.</a:t>
            </a:r>
          </a:p>
          <a:p>
            <a:r>
              <a:rPr lang="da-DK" dirty="0" smtClean="0"/>
              <a:t>Indarbejdet i samlet forslag om nedbringelse af sygefravær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191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Mediestorm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Deadline får historien til baggrund</a:t>
            </a:r>
          </a:p>
          <a:p>
            <a:pPr lvl="1"/>
            <a:r>
              <a:rPr lang="da-DK" dirty="0" smtClean="0"/>
              <a:t>Men bruger den – dog uden specifikt at nævne Odense</a:t>
            </a:r>
          </a:p>
          <a:p>
            <a:r>
              <a:rPr lang="da-DK" dirty="0" smtClean="0"/>
              <a:t>Forslaget om røgfri arbejdstid bliver lækket fra et fortroligt budgetseminar, hvor en af politikerne sidder og opdater sin blog…</a:t>
            </a:r>
          </a:p>
          <a:p>
            <a:r>
              <a:rPr lang="da-DK" dirty="0" smtClean="0"/>
              <a:t>Fælledstillidsmand fra en forvaltning kupper scenen til et stort møde, hvor borgmesteren holder oplæg om et andet emne</a:t>
            </a:r>
          </a:p>
          <a:p>
            <a:r>
              <a:rPr lang="da-DK" dirty="0" smtClean="0"/>
              <a:t>Debat i aftenshowet mellem Anker Boye og Dennis Kristensen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4243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Håndtering i organisationen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Forslaget blev lavet uden inddragelse af MED</a:t>
            </a:r>
          </a:p>
          <a:p>
            <a:r>
              <a:rPr lang="da-DK" dirty="0" smtClean="0"/>
              <a:t>Der har været mange forskellige signaler fra ledelsen</a:t>
            </a:r>
          </a:p>
          <a:p>
            <a:r>
              <a:rPr lang="da-DK" dirty="0" smtClean="0"/>
              <a:t>Forskellig holdning i forskellige forvaltninger</a:t>
            </a:r>
          </a:p>
          <a:p>
            <a:r>
              <a:rPr lang="da-DK" dirty="0" smtClean="0"/>
              <a:t>Hovedudvalget har truffet en beslutning, der skal udmøntes i alle forvaltninger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889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Juridisk slagsmål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Kan man forbyde medarbejdere at ryge i arbejdstiden?</a:t>
            </a:r>
          </a:p>
          <a:p>
            <a:r>
              <a:rPr lang="da-DK" dirty="0" smtClean="0"/>
              <a:t>Hvornår er man på arbejde?</a:t>
            </a:r>
          </a:p>
          <a:p>
            <a:r>
              <a:rPr lang="da-DK" dirty="0" smtClean="0"/>
              <a:t>Case med arbejdsskade under ”</a:t>
            </a:r>
            <a:r>
              <a:rPr lang="da-DK" dirty="0" err="1" smtClean="0"/>
              <a:t>flex</a:t>
            </a:r>
            <a:r>
              <a:rPr lang="da-DK" dirty="0" smtClean="0"/>
              <a:t>”</a:t>
            </a:r>
          </a:p>
          <a:p>
            <a:r>
              <a:rPr lang="da-DK" dirty="0" smtClean="0"/>
              <a:t>Hvor stort er problemet?</a:t>
            </a:r>
          </a:p>
          <a:p>
            <a:pPr lvl="1"/>
            <a:r>
              <a:rPr lang="da-DK" dirty="0" smtClean="0"/>
              <a:t>Kun 2500 ud af 17000 medarbejdere kan </a:t>
            </a:r>
            <a:r>
              <a:rPr lang="da-DK" dirty="0" err="1" smtClean="0"/>
              <a:t>flexe</a:t>
            </a:r>
            <a:r>
              <a:rPr lang="da-DK" dirty="0" smtClean="0"/>
              <a:t> ud!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049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ense-lys-dk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dense-lys-d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dense-lys-dk 1">
        <a:dk1>
          <a:srgbClr val="E2DCD2"/>
        </a:dk1>
        <a:lt1>
          <a:srgbClr val="FFFFFF"/>
        </a:lt1>
        <a:dk2>
          <a:srgbClr val="002E5E"/>
        </a:dk2>
        <a:lt2>
          <a:srgbClr val="FFFFFF"/>
        </a:lt2>
        <a:accent1>
          <a:srgbClr val="AEA8A3"/>
        </a:accent1>
        <a:accent2>
          <a:srgbClr val="00A2E3"/>
        </a:accent2>
        <a:accent3>
          <a:srgbClr val="AAADB6"/>
        </a:accent3>
        <a:accent4>
          <a:srgbClr val="DADADA"/>
        </a:accent4>
        <a:accent5>
          <a:srgbClr val="D3D1CE"/>
        </a:accent5>
        <a:accent6>
          <a:srgbClr val="0092CE"/>
        </a:accent6>
        <a:hlink>
          <a:srgbClr val="E61770"/>
        </a:hlink>
        <a:folHlink>
          <a:srgbClr val="FFD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dense-lys-dk 2">
        <a:dk1>
          <a:srgbClr val="002E5E"/>
        </a:dk1>
        <a:lt1>
          <a:srgbClr val="FFFFFF"/>
        </a:lt1>
        <a:dk2>
          <a:srgbClr val="002E5E"/>
        </a:dk2>
        <a:lt2>
          <a:srgbClr val="E2DCD2"/>
        </a:lt2>
        <a:accent1>
          <a:srgbClr val="AEA8A3"/>
        </a:accent1>
        <a:accent2>
          <a:srgbClr val="00A2E3"/>
        </a:accent2>
        <a:accent3>
          <a:srgbClr val="FFFFFF"/>
        </a:accent3>
        <a:accent4>
          <a:srgbClr val="00264F"/>
        </a:accent4>
        <a:accent5>
          <a:srgbClr val="D3D1CE"/>
        </a:accent5>
        <a:accent6>
          <a:srgbClr val="0092CE"/>
        </a:accent6>
        <a:hlink>
          <a:srgbClr val="E61770"/>
        </a:hlink>
        <a:folHlink>
          <a:srgbClr val="FFD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dense-lys-dk 3">
        <a:dk1>
          <a:srgbClr val="000000"/>
        </a:dk1>
        <a:lt1>
          <a:srgbClr val="FFFFFF"/>
        </a:lt1>
        <a:dk2>
          <a:srgbClr val="000000"/>
        </a:dk2>
        <a:lt2>
          <a:srgbClr val="E2DCD2"/>
        </a:lt2>
        <a:accent1>
          <a:srgbClr val="AEA8A3"/>
        </a:accent1>
        <a:accent2>
          <a:srgbClr val="00A2E3"/>
        </a:accent2>
        <a:accent3>
          <a:srgbClr val="FFFFFF"/>
        </a:accent3>
        <a:accent4>
          <a:srgbClr val="000000"/>
        </a:accent4>
        <a:accent5>
          <a:srgbClr val="D3D1CE"/>
        </a:accent5>
        <a:accent6>
          <a:srgbClr val="0092CE"/>
        </a:accent6>
        <a:hlink>
          <a:srgbClr val="E61770"/>
        </a:hlink>
        <a:folHlink>
          <a:srgbClr val="FFD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dense-lys-dk 4">
        <a:dk1>
          <a:srgbClr val="002E5E"/>
        </a:dk1>
        <a:lt1>
          <a:srgbClr val="FFFFFF"/>
        </a:lt1>
        <a:dk2>
          <a:srgbClr val="FFFFFF"/>
        </a:dk2>
        <a:lt2>
          <a:srgbClr val="E2DCD2"/>
        </a:lt2>
        <a:accent1>
          <a:srgbClr val="AEA8A3"/>
        </a:accent1>
        <a:accent2>
          <a:srgbClr val="00A2E3"/>
        </a:accent2>
        <a:accent3>
          <a:srgbClr val="FFFFFF"/>
        </a:accent3>
        <a:accent4>
          <a:srgbClr val="00264F"/>
        </a:accent4>
        <a:accent5>
          <a:srgbClr val="D3D1CE"/>
        </a:accent5>
        <a:accent6>
          <a:srgbClr val="0092CE"/>
        </a:accent6>
        <a:hlink>
          <a:srgbClr val="E61770"/>
        </a:hlink>
        <a:folHlink>
          <a:srgbClr val="FFD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Skabelon hvid baggrund</Template>
  <TotalTime>1884</TotalTime>
  <Words>459</Words>
  <Application>Microsoft Office PowerPoint</Application>
  <PresentationFormat>Skærmshow (4:3)</PresentationFormat>
  <Paragraphs>97</Paragraphs>
  <Slides>12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Odense-lys-dk</vt:lpstr>
      <vt:lpstr>Røgfri arbejdstid i Odense Kommune   </vt:lpstr>
      <vt:lpstr>Indhold</vt:lpstr>
      <vt:lpstr>De ti største udfordringer i kommunen</vt:lpstr>
      <vt:lpstr>PowerPoint-præsentation</vt:lpstr>
      <vt:lpstr>Baggrunden for røgfri arbejdstid i Odense Kommune</vt:lpstr>
      <vt:lpstr>Hvordan greb vi det an?</vt:lpstr>
      <vt:lpstr>Mediestorm</vt:lpstr>
      <vt:lpstr>Håndtering i organisationen</vt:lpstr>
      <vt:lpstr>Juridisk slagsmål</vt:lpstr>
      <vt:lpstr>Status i dag</vt:lpstr>
      <vt:lpstr>Rygeforbud i driften</vt:lpstr>
      <vt:lpstr>Hvad skulle man have gjort</vt:lpstr>
    </vt:vector>
  </TitlesOfParts>
  <Manager>Designskabelon</Manager>
  <Company>Odense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ctd</dc:creator>
  <cp:lastModifiedBy>Maja Kring Schjørring</cp:lastModifiedBy>
  <cp:revision>83</cp:revision>
  <cp:lastPrinted>2012-10-09T10:02:41Z</cp:lastPrinted>
  <dcterms:created xsi:type="dcterms:W3CDTF">2008-04-09T07:38:54Z</dcterms:created>
  <dcterms:modified xsi:type="dcterms:W3CDTF">2013-03-15T10:57:49Z</dcterms:modified>
</cp:coreProperties>
</file>