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61" r:id="rId4"/>
    <p:sldId id="259" r:id="rId5"/>
    <p:sldId id="263" r:id="rId6"/>
    <p:sldId id="264" r:id="rId7"/>
    <p:sldId id="257" r:id="rId8"/>
    <p:sldId id="258" r:id="rId9"/>
    <p:sldId id="260" r:id="rId10"/>
    <p:sldId id="266" r:id="rId11"/>
    <p:sldId id="265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554" autoAdjust="0"/>
  </p:normalViewPr>
  <p:slideViewPr>
    <p:cSldViewPr>
      <p:cViewPr>
        <p:scale>
          <a:sx n="65" d="100"/>
          <a:sy n="6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3BFCB-81D7-4400-ADD2-6D01BBCDEFA0}" type="datetimeFigureOut">
              <a:rPr lang="da-DK" smtClean="0"/>
              <a:pPr/>
              <a:t>08-03-2013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55F9F-A913-4D7E-A00E-5E4A73C2A9A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848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Over stregen: frit for alle - Under stregen: Med profil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55F9F-A913-4D7E-A00E-5E4A73C2A9A5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Er nu i luften</a:t>
            </a:r>
            <a:r>
              <a:rPr lang="da-DK" baseline="0" dirty="0" smtClean="0"/>
              <a:t> i ny version, mere skræddersyet (a la </a:t>
            </a:r>
            <a:r>
              <a:rPr lang="da-DK" baseline="0" dirty="0" err="1" smtClean="0"/>
              <a:t>ddsp</a:t>
            </a:r>
            <a:r>
              <a:rPr lang="da-DK" baseline="0" dirty="0" smtClean="0"/>
              <a:t>). Digitalt mødested og </a:t>
            </a:r>
            <a:r>
              <a:rPr lang="da-DK" baseline="0" dirty="0" err="1" smtClean="0"/>
              <a:t>app</a:t>
            </a:r>
            <a:r>
              <a:rPr lang="da-DK" baseline="0" dirty="0" smtClean="0"/>
              <a:t> kommer senere…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55F9F-A913-4D7E-A00E-5E4A73C2A9A5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0" y="5988050"/>
            <a:ext cx="9144000" cy="869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cs typeface="+mn-cs"/>
            </a:endParaRPr>
          </a:p>
        </p:txBody>
      </p:sp>
      <p:pic>
        <p:nvPicPr>
          <p:cNvPr id="5" name="Picture 42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6270625"/>
            <a:ext cx="536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4838"/>
            <a:ext cx="8061325" cy="1447800"/>
          </a:xfrm>
        </p:spPr>
        <p:txBody>
          <a:bodyPr anchor="b"/>
          <a:lstStyle>
            <a:lvl1pPr>
              <a:defRPr sz="4000">
                <a:solidFill>
                  <a:srgbClr val="0E3193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654300"/>
            <a:ext cx="8061325" cy="2928938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1"/>
              </a:buClr>
              <a:buFont typeface="Arial" pitchFamily="34" charset="0"/>
              <a:buChar char="•"/>
              <a:defRPr/>
            </a:lvl1pPr>
            <a:lvl2pPr>
              <a:buClr>
                <a:schemeClr val="tx1"/>
              </a:buClr>
              <a:buFont typeface="Arial" pitchFamily="34" charset="0"/>
              <a:buChar char="•"/>
              <a:defRPr/>
            </a:lvl2pPr>
            <a:lvl3pPr>
              <a:buClr>
                <a:schemeClr val="tx1"/>
              </a:buClr>
              <a:buFont typeface="Arial" pitchFamily="34" charset="0"/>
              <a:buChar char="•"/>
              <a:defRPr/>
            </a:lvl3pPr>
            <a:lvl4pPr>
              <a:buClr>
                <a:schemeClr val="tx1"/>
              </a:buClr>
              <a:buFont typeface="Arial" pitchFamily="34" charset="0"/>
              <a:buChar char="•"/>
              <a:defRPr/>
            </a:lvl4pPr>
            <a:lvl5pPr>
              <a:buClr>
                <a:schemeClr val="tx1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422275"/>
            <a:ext cx="2014537" cy="5567363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9750" y="422275"/>
            <a:ext cx="5894388" cy="5567363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519238"/>
            <a:ext cx="3954463" cy="4470400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1519238"/>
            <a:ext cx="3954462" cy="4470400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tx1"/>
              </a:buClr>
              <a:defRPr sz="3200"/>
            </a:lvl1pPr>
            <a:lvl2pPr>
              <a:buClr>
                <a:schemeClr val="tx1"/>
              </a:buClr>
              <a:defRPr sz="2800"/>
            </a:lvl2pPr>
            <a:lvl3pPr>
              <a:buClr>
                <a:schemeClr val="tx1"/>
              </a:buClr>
              <a:defRPr sz="2400"/>
            </a:lvl3pPr>
            <a:lvl4pPr>
              <a:buClr>
                <a:schemeClr val="tx1"/>
              </a:buClr>
              <a:defRPr sz="2000"/>
            </a:lvl4pPr>
            <a:lvl5pPr>
              <a:buClr>
                <a:schemeClr val="tx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5988050"/>
            <a:ext cx="9144000" cy="869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22275"/>
            <a:ext cx="80613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19238"/>
            <a:ext cx="80613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pic>
        <p:nvPicPr>
          <p:cNvPr id="1029" name="Picture 23" descr="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62913" y="6270625"/>
            <a:ext cx="536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261938" indent="-2619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30238" indent="-1889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00000"/>
          </a:solidFill>
          <a:latin typeface="+mn-lt"/>
        </a:defRPr>
      </a:lvl2pPr>
      <a:lvl3pPr marL="998538" indent="-1889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000000"/>
          </a:solidFill>
          <a:latin typeface="+mn-lt"/>
        </a:defRPr>
      </a:lvl3pPr>
      <a:lvl4pPr marL="1368425" indent="-1905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000000"/>
          </a:solidFill>
          <a:latin typeface="+mn-lt"/>
        </a:defRPr>
      </a:lvl4pPr>
      <a:lvl5pPr marL="1736725" indent="-1889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rgbClr val="000000"/>
          </a:solidFill>
          <a:latin typeface="+mn-lt"/>
        </a:defRPr>
      </a:lvl5pPr>
      <a:lvl6pPr marL="2193925" indent="-1889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rgbClr val="000000"/>
          </a:solidFill>
          <a:latin typeface="+mn-lt"/>
        </a:defRPr>
      </a:lvl6pPr>
      <a:lvl7pPr marL="2651125" indent="-1889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rgbClr val="000000"/>
          </a:solidFill>
          <a:latin typeface="+mn-lt"/>
        </a:defRPr>
      </a:lvl7pPr>
      <a:lvl8pPr marL="3108325" indent="-1889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rgbClr val="000000"/>
          </a:solidFill>
          <a:latin typeface="+mn-lt"/>
        </a:defRPr>
      </a:lvl8pPr>
      <a:lvl9pPr marL="3565525" indent="-1889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ol@kolding.dk" TargetMode="External"/><Relationship Id="rId2" Type="http://schemas.openxmlformats.org/officeDocument/2006/relationships/hyperlink" Target="mailto:rygestop@kolding.d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rsiden@cancer.d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smtClean="0"/>
              <a:t>Orientering fra Kræftens Bekæmpelse</a:t>
            </a:r>
            <a:br>
              <a:rPr lang="da-DK" sz="3600" dirty="0" smtClean="0"/>
            </a:br>
            <a:r>
              <a:rPr lang="da-DK" sz="3600" dirty="0" smtClean="0"/>
              <a:t>Karin Mejding</a:t>
            </a:r>
            <a:endParaRPr lang="da-DK" sz="36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Rsiden.dk</a:t>
            </a:r>
            <a:endParaRPr lang="da-DK" dirty="0" smtClean="0"/>
          </a:p>
          <a:p>
            <a:r>
              <a:rPr lang="da-DK" dirty="0" err="1" smtClean="0"/>
              <a:t>Kvitomlidt.dk</a:t>
            </a:r>
            <a:endParaRPr lang="da-DK" dirty="0" smtClean="0"/>
          </a:p>
          <a:p>
            <a:r>
              <a:rPr lang="da-DK" dirty="0" err="1" smtClean="0"/>
              <a:t>Xhale.dk</a:t>
            </a:r>
            <a:endParaRPr lang="da-DK" dirty="0" smtClean="0"/>
          </a:p>
          <a:p>
            <a:endParaRPr lang="da-DK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dsholder til indhold 11" descr="kvit_mailfooter-Tagline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49644"/>
            <a:ext cx="3312368" cy="734346"/>
          </a:xfrm>
        </p:spPr>
      </p:pic>
      <p:sp>
        <p:nvSpPr>
          <p:cNvPr id="7" name="Pladsholder til indhold 6"/>
          <p:cNvSpPr>
            <a:spLocks noGrp="1"/>
          </p:cNvSpPr>
          <p:nvPr>
            <p:ph sz="half" idx="4294967295"/>
          </p:nvPr>
        </p:nvSpPr>
        <p:spPr>
          <a:xfrm>
            <a:off x="4716016" y="1628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da-DK" sz="2600" dirty="0" smtClean="0"/>
              <a:t>- Spørgsmål og svar             om rygestop</a:t>
            </a:r>
          </a:p>
          <a:p>
            <a:r>
              <a:rPr lang="da-DK" sz="2600" dirty="0" smtClean="0"/>
              <a:t>- Andres erfaringer</a:t>
            </a:r>
          </a:p>
          <a:p>
            <a:r>
              <a:rPr lang="da-DK" sz="2600" dirty="0" smtClean="0"/>
              <a:t>- Send et postkort</a:t>
            </a:r>
            <a:br>
              <a:rPr lang="da-DK" sz="2600" dirty="0" smtClean="0"/>
            </a:br>
            <a:endParaRPr lang="da-DK" sz="2600" dirty="0" smtClean="0"/>
          </a:p>
          <a:p>
            <a:pPr>
              <a:buNone/>
            </a:pPr>
            <a:r>
              <a:rPr lang="da-DK" sz="2600" dirty="0" smtClean="0"/>
              <a:t>- Test dig selv</a:t>
            </a:r>
          </a:p>
          <a:p>
            <a:pPr lvl="1"/>
            <a:r>
              <a:rPr lang="da-DK" sz="2600" dirty="0" smtClean="0"/>
              <a:t>Stoppe for hvis skyld?</a:t>
            </a:r>
          </a:p>
          <a:p>
            <a:pPr lvl="1"/>
            <a:r>
              <a:rPr lang="da-DK" sz="2600" dirty="0" smtClean="0"/>
              <a:t>3 udfordringer</a:t>
            </a:r>
          </a:p>
          <a:p>
            <a:pPr lvl="1"/>
            <a:r>
              <a:rPr lang="da-DK" sz="2600" dirty="0" smtClean="0"/>
              <a:t>Fordele og ulemper</a:t>
            </a:r>
          </a:p>
          <a:p>
            <a:pPr lvl="1">
              <a:buNone/>
            </a:pPr>
            <a:endParaRPr lang="da-DK" dirty="0" smtClean="0"/>
          </a:p>
        </p:txBody>
      </p:sp>
      <p:cxnSp>
        <p:nvCxnSpPr>
          <p:cNvPr id="14" name="Lige forbindelse 13"/>
          <p:cNvCxnSpPr/>
          <p:nvPr/>
        </p:nvCxnSpPr>
        <p:spPr>
          <a:xfrm>
            <a:off x="1043608" y="3717032"/>
            <a:ext cx="72008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boks 15"/>
          <p:cNvSpPr txBox="1"/>
          <p:nvPr/>
        </p:nvSpPr>
        <p:spPr>
          <a:xfrm>
            <a:off x="827584" y="3861048"/>
            <a:ext cx="3096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/>
          </a:p>
          <a:p>
            <a:endParaRPr lang="da-DK" dirty="0" smtClean="0"/>
          </a:p>
          <a:p>
            <a:r>
              <a:rPr lang="da-DK" sz="2600" dirty="0" smtClean="0"/>
              <a:t>15 dage med  personlig sms-støtte.</a:t>
            </a:r>
          </a:p>
          <a:p>
            <a:endParaRPr lang="da-DK" sz="2600" dirty="0" smtClean="0"/>
          </a:p>
          <a:p>
            <a:endParaRPr lang="da-DK" dirty="0"/>
          </a:p>
        </p:txBody>
      </p:sp>
      <p:sp>
        <p:nvSpPr>
          <p:cNvPr id="20" name="Tekstboks 19"/>
          <p:cNvSpPr txBox="1"/>
          <p:nvPr/>
        </p:nvSpPr>
        <p:spPr>
          <a:xfrm>
            <a:off x="971600" y="1628800"/>
            <a:ext cx="27363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600" dirty="0" smtClean="0"/>
          </a:p>
          <a:p>
            <a:r>
              <a:rPr lang="da-DK" sz="2600" dirty="0" err="1" smtClean="0"/>
              <a:t>Kvitomlidt.dk</a:t>
            </a:r>
            <a:r>
              <a:rPr lang="da-DK" sz="2600" dirty="0" smtClean="0"/>
              <a:t/>
            </a:r>
            <a:br>
              <a:rPr lang="da-DK" sz="2600" dirty="0" smtClean="0"/>
            </a:br>
            <a:r>
              <a:rPr lang="da-DK" sz="2600" dirty="0" smtClean="0"/>
              <a:t/>
            </a:r>
            <a:br>
              <a:rPr lang="da-DK" sz="2600" dirty="0" smtClean="0"/>
            </a:br>
            <a:endParaRPr lang="da-DK" sz="2600" dirty="0"/>
          </a:p>
        </p:txBody>
      </p:sp>
      <p:sp>
        <p:nvSpPr>
          <p:cNvPr id="8" name="Tekstboks 7"/>
          <p:cNvSpPr txBox="1"/>
          <p:nvPr/>
        </p:nvSpPr>
        <p:spPr>
          <a:xfrm>
            <a:off x="539552" y="404664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chemeClr val="accent1">
                    <a:lumMod val="75000"/>
                  </a:schemeClr>
                </a:solidFill>
              </a:rPr>
              <a:t>Ny hjemmeside til folk, </a:t>
            </a:r>
            <a:r>
              <a:rPr lang="da-DK" sz="2800" smtClean="0">
                <a:solidFill>
                  <a:schemeClr val="accent1">
                    <a:lumMod val="75000"/>
                  </a:schemeClr>
                </a:solidFill>
              </a:rPr>
              <a:t>der overvejer</a:t>
            </a:r>
            <a:endParaRPr lang="da-DK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Xhale.dk</a:t>
            </a:r>
            <a:endParaRPr lang="da-D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90146" y="1519238"/>
            <a:ext cx="596053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861695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Lige pilforbindelse 6"/>
          <p:cNvCxnSpPr/>
          <p:nvPr/>
        </p:nvCxnSpPr>
        <p:spPr>
          <a:xfrm flipH="1">
            <a:off x="5004048" y="1916832"/>
            <a:ext cx="24482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>
            <a:off x="3779912" y="1988840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Rsiden.dk</a:t>
            </a:r>
            <a:r>
              <a:rPr lang="da-DK" dirty="0" smtClean="0"/>
              <a:t> – nu i luften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1124744"/>
            <a:ext cx="8061325" cy="4470400"/>
          </a:xfrm>
        </p:spPr>
        <p:txBody>
          <a:bodyPr>
            <a:normAutofit fontScale="25000" lnSpcReduction="20000"/>
          </a:bodyPr>
          <a:lstStyle/>
          <a:p>
            <a:r>
              <a:rPr lang="da-DK" sz="7200" dirty="0" smtClean="0"/>
              <a:t>Test den – og brug den!</a:t>
            </a:r>
          </a:p>
          <a:p>
            <a:pPr>
              <a:buNone/>
            </a:pPr>
            <a:endParaRPr lang="da-DK" sz="7200" dirty="0" smtClean="0"/>
          </a:p>
          <a:p>
            <a:r>
              <a:rPr lang="da-DK" sz="7200" dirty="0" smtClean="0"/>
              <a:t>Introdag den 3. september i København – for rådgivere og koordinatorer.</a:t>
            </a:r>
          </a:p>
          <a:p>
            <a:pPr>
              <a:buNone/>
            </a:pPr>
            <a:endParaRPr lang="da-DK" sz="7200" dirty="0" smtClean="0"/>
          </a:p>
          <a:p>
            <a:r>
              <a:rPr lang="da-DK" sz="7200" dirty="0" smtClean="0"/>
              <a:t>Noget ligger før, andet ligger efter login. Opret en profil. </a:t>
            </a:r>
          </a:p>
          <a:p>
            <a:endParaRPr lang="da-DK" sz="7200" dirty="0" smtClean="0"/>
          </a:p>
          <a:p>
            <a:r>
              <a:rPr lang="da-DK" sz="7200" dirty="0" smtClean="0"/>
              <a:t>Du kan: Administrere hold og deltagere, sende sms og mails, downloade seneste materialer.</a:t>
            </a:r>
          </a:p>
          <a:p>
            <a:pPr>
              <a:buNone/>
            </a:pPr>
            <a:endParaRPr lang="da-DK" sz="7200" dirty="0" smtClean="0"/>
          </a:p>
          <a:p>
            <a:r>
              <a:rPr lang="da-DK" sz="7200" dirty="0" smtClean="0"/>
              <a:t>Du kan </a:t>
            </a:r>
            <a:r>
              <a:rPr lang="da-DK" sz="7200" dirty="0" err="1" smtClean="0"/>
              <a:t>uploade</a:t>
            </a:r>
            <a:r>
              <a:rPr lang="da-DK" sz="7200" dirty="0" smtClean="0"/>
              <a:t> materialer.</a:t>
            </a:r>
          </a:p>
          <a:p>
            <a:endParaRPr lang="da-DK" sz="7200" dirty="0"/>
          </a:p>
          <a:p>
            <a:r>
              <a:rPr lang="da-DK" sz="7200" dirty="0" smtClean="0"/>
              <a:t>Du kan lægge praktiske oplysninger fra Rsiden ind på kommunens site (i en </a:t>
            </a:r>
            <a:r>
              <a:rPr lang="da-DK" sz="7200" dirty="0" err="1" smtClean="0"/>
              <a:t>I-frame</a:t>
            </a:r>
            <a:r>
              <a:rPr lang="da-DK" sz="7200" dirty="0" smtClean="0"/>
              <a:t>).</a:t>
            </a:r>
          </a:p>
          <a:p>
            <a:endParaRPr lang="da-DK" sz="7200" dirty="0" smtClean="0"/>
          </a:p>
          <a:p>
            <a:r>
              <a:rPr lang="da-DK" sz="7200" dirty="0" smtClean="0"/>
              <a:t>Se den dynamiske vejledning (under Dokumenter)</a:t>
            </a:r>
          </a:p>
          <a:p>
            <a:endParaRPr lang="da-DK" sz="7200" dirty="0" smtClean="0"/>
          </a:p>
          <a:p>
            <a:endParaRPr lang="da-DK" sz="7200" dirty="0"/>
          </a:p>
          <a:p>
            <a:r>
              <a:rPr lang="da-DK" sz="7200" dirty="0" smtClean="0"/>
              <a:t>Forbindelse til Rygestopbasen – kommer snarest</a:t>
            </a:r>
          </a:p>
          <a:p>
            <a:endParaRPr lang="da-DK" sz="4500" dirty="0" smtClean="0"/>
          </a:p>
          <a:p>
            <a:pPr>
              <a:buNone/>
            </a:pPr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To ting, værd at kende til</a:t>
            </a:r>
            <a:endParaRPr lang="da-D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1484784"/>
            <a:ext cx="596053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5076056" y="2060848"/>
            <a:ext cx="792088" cy="36004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3779912" y="2996952"/>
            <a:ext cx="2592288" cy="28803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3707904" y="3861048"/>
            <a:ext cx="2664296" cy="36004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Rådgiver </a:t>
            </a:r>
            <a:br>
              <a:rPr lang="da-DK" dirty="0" smtClean="0"/>
            </a:br>
            <a:r>
              <a:rPr lang="da-DK" dirty="0" smtClean="0"/>
              <a:t>Opret forløb      opret deltagere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916832"/>
            <a:ext cx="8061325" cy="3888432"/>
          </a:xfrm>
        </p:spPr>
        <p:txBody>
          <a:bodyPr/>
          <a:lstStyle/>
          <a:p>
            <a:r>
              <a:rPr lang="da-DK" dirty="0" smtClean="0"/>
              <a:t>Opret først holdet (gruppe, individuelt, unge </a:t>
            </a:r>
            <a:br>
              <a:rPr lang="da-DK" dirty="0" smtClean="0"/>
            </a:br>
            <a:r>
              <a:rPr lang="da-DK" dirty="0" smtClean="0"/>
              <a:t>– eller f.eks. Kom &amp; Kvit)</a:t>
            </a:r>
          </a:p>
          <a:p>
            <a:endParaRPr lang="da-DK" dirty="0"/>
          </a:p>
          <a:p>
            <a:r>
              <a:rPr lang="da-DK" dirty="0" smtClean="0"/>
              <a:t>Opret deltagere med de relevante oplysninger</a:t>
            </a:r>
            <a:br>
              <a:rPr lang="da-DK" dirty="0" smtClean="0"/>
            </a:br>
            <a:r>
              <a:rPr lang="da-DK" dirty="0" smtClean="0"/>
              <a:t>– og sæt så deltagerne ind på holdet.</a:t>
            </a:r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Også </a:t>
            </a:r>
            <a:r>
              <a:rPr lang="da-DK" dirty="0" err="1" smtClean="0"/>
              <a:t>Stoplinien</a:t>
            </a:r>
            <a:r>
              <a:rPr lang="da-DK" dirty="0" smtClean="0"/>
              <a:t> kan melde deltagere ind på de hold, som kommunen i forvejen har oprettet på </a:t>
            </a:r>
            <a:r>
              <a:rPr lang="da-DK" dirty="0" err="1" smtClean="0"/>
              <a:t>Rsiden.dk</a:t>
            </a:r>
            <a:endParaRPr lang="da-DK" dirty="0"/>
          </a:p>
        </p:txBody>
      </p:sp>
      <p:sp>
        <p:nvSpPr>
          <p:cNvPr id="4" name="Højrepil 3"/>
          <p:cNvSpPr/>
          <p:nvPr/>
        </p:nvSpPr>
        <p:spPr bwMode="auto">
          <a:xfrm>
            <a:off x="2843808" y="980728"/>
            <a:ext cx="576064" cy="36004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Koordinator, rådgiver og afsender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Brug en central mailadresse som koordinator, f.eks. </a:t>
            </a:r>
            <a:r>
              <a:rPr lang="da-DK" dirty="0" err="1" smtClean="0">
                <a:hlinkClick r:id="rId2"/>
              </a:rPr>
              <a:t>rygestop@kolding.dk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og</a:t>
            </a:r>
          </a:p>
          <a:p>
            <a:r>
              <a:rPr lang="da-DK" dirty="0" smtClean="0"/>
              <a:t>Din egen mailadresse som rådgiver, f.eks. </a:t>
            </a:r>
            <a:r>
              <a:rPr lang="da-DK" dirty="0" err="1" smtClean="0">
                <a:hlinkClick r:id="rId3"/>
              </a:rPr>
              <a:t>suol@kolding.dk</a:t>
            </a:r>
            <a:r>
              <a:rPr lang="da-DK" dirty="0" smtClean="0"/>
              <a:t> - så kan andre se, hvem der uploader m.m.</a:t>
            </a:r>
            <a:endParaRPr lang="da-DK" dirty="0"/>
          </a:p>
          <a:p>
            <a:endParaRPr lang="da-DK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33711" y="1519238"/>
            <a:ext cx="2980266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6156176" y="1484784"/>
            <a:ext cx="100811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611560" y="2348880"/>
            <a:ext cx="22322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1475656" y="4149080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4680520" cy="35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/>
        </p:nvSpPr>
        <p:spPr>
          <a:xfrm>
            <a:off x="2915816" y="4653136"/>
            <a:ext cx="3240360" cy="1296144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>
                <a:solidFill>
                  <a:schemeClr val="tx1"/>
                </a:solidFill>
              </a:rPr>
              <a:t>I-frame</a:t>
            </a:r>
            <a:r>
              <a:rPr lang="da-DK" dirty="0" smtClean="0">
                <a:solidFill>
                  <a:schemeClr val="tx1"/>
                </a:solidFill>
              </a:rPr>
              <a:t> med kommunens oplysninger fra Rsiden 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S</a:t>
            </a:r>
            <a:r>
              <a:rPr lang="da-DK" dirty="0" smtClean="0">
                <a:solidFill>
                  <a:schemeClr val="tx1"/>
                </a:solidFill>
              </a:rPr>
              <a:t>end bud efter html-koder 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Læg oplysninger fra Rsiden ind på kommunens rygestopside</a:t>
            </a:r>
            <a:endParaRPr lang="da-D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504056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869160"/>
            <a:ext cx="3528392" cy="8178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Læg oplysninger fra Rsiden ind på kommunens rygestopside</a:t>
            </a:r>
            <a:endParaRPr lang="da-DK" dirty="0"/>
          </a:p>
        </p:txBody>
      </p:sp>
      <p:cxnSp>
        <p:nvCxnSpPr>
          <p:cNvPr id="7" name="Lige pilforbindelse 6"/>
          <p:cNvCxnSpPr/>
          <p:nvPr/>
        </p:nvCxnSpPr>
        <p:spPr>
          <a:xfrm>
            <a:off x="395536" y="508518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6012160" y="3068960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I-frame</a:t>
            </a:r>
            <a:r>
              <a:rPr lang="da-DK" dirty="0" smtClean="0"/>
              <a:t> bliver ikke med denne grafik, men mere neutral.</a:t>
            </a:r>
          </a:p>
          <a:p>
            <a:endParaRPr lang="da-DK" dirty="0"/>
          </a:p>
          <a:p>
            <a:r>
              <a:rPr lang="da-DK" dirty="0" smtClean="0"/>
              <a:t>Skriv til </a:t>
            </a:r>
            <a:r>
              <a:rPr lang="da-DK" dirty="0" err="1" smtClean="0">
                <a:hlinkClick r:id="rId4"/>
              </a:rPr>
              <a:t>rsiden@cancer.dk</a:t>
            </a:r>
            <a:r>
              <a:rPr lang="da-DK" dirty="0" smtClean="0"/>
              <a:t> efter html-koder til at oprette </a:t>
            </a:r>
            <a:r>
              <a:rPr lang="da-DK" dirty="0" err="1" smtClean="0"/>
              <a:t>I-framen</a:t>
            </a:r>
            <a:r>
              <a:rPr lang="da-DK" dirty="0" smtClean="0"/>
              <a:t> med. Spørg jeres IT om resten.</a:t>
            </a:r>
            <a:endParaRPr lang="da-D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Kontakt om </a:t>
            </a:r>
            <a:r>
              <a:rPr lang="da-DK" dirty="0" err="1" smtClean="0"/>
              <a:t>Rsiden.dk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Skriv til:</a:t>
            </a:r>
          </a:p>
          <a:p>
            <a:r>
              <a:rPr lang="da-DK" dirty="0" err="1" smtClean="0">
                <a:solidFill>
                  <a:srgbClr val="0070C0"/>
                </a:solidFill>
              </a:rPr>
              <a:t>rsiden@cancer.dk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Denne postkasse tjekkes med nogle dages mellemrum. Mindst ugentligt.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 smtClean="0"/>
              <a:t>Ris og ros modtages gerne!</a:t>
            </a:r>
            <a:endParaRPr lang="da-D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B Powerpoint Hvid">
  <a:themeElements>
    <a:clrScheme name="KB Powerpoint Blå">
      <a:dk1>
        <a:srgbClr val="808080"/>
      </a:dk1>
      <a:lt1>
        <a:sysClr val="window" lastClr="FFFFFF"/>
      </a:lt1>
      <a:dk2>
        <a:srgbClr val="0F3193"/>
      </a:dk2>
      <a:lt2>
        <a:srgbClr val="FFFFFF"/>
      </a:lt2>
      <a:accent1>
        <a:srgbClr val="1E88BC"/>
      </a:accent1>
      <a:accent2>
        <a:srgbClr val="FF6108"/>
      </a:accent2>
      <a:accent3>
        <a:srgbClr val="349F2D"/>
      </a:accent3>
      <a:accent4>
        <a:srgbClr val="FFCC03"/>
      </a:accent4>
      <a:accent5>
        <a:srgbClr val="0958A5"/>
      </a:accent5>
      <a:accent6>
        <a:srgbClr val="9ACF17"/>
      </a:accent6>
      <a:hlink>
        <a:srgbClr val="FF6108"/>
      </a:hlink>
      <a:folHlink>
        <a:srgbClr val="FFA606"/>
      </a:folHlink>
    </a:clrScheme>
    <a:fontScheme name="PP_hv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_hvid 1">
        <a:dk1>
          <a:srgbClr val="000000"/>
        </a:dk1>
        <a:lt1>
          <a:srgbClr val="FFFFFF"/>
        </a:lt1>
        <a:dk2>
          <a:srgbClr val="0E3193"/>
        </a:dk2>
        <a:lt2>
          <a:srgbClr val="808080"/>
        </a:lt2>
        <a:accent1>
          <a:srgbClr val="0958A5"/>
        </a:accent1>
        <a:accent2>
          <a:srgbClr val="349F2C"/>
        </a:accent2>
        <a:accent3>
          <a:srgbClr val="FFFFFF"/>
        </a:accent3>
        <a:accent4>
          <a:srgbClr val="000000"/>
        </a:accent4>
        <a:accent5>
          <a:srgbClr val="AAB4CF"/>
        </a:accent5>
        <a:accent6>
          <a:srgbClr val="2E9027"/>
        </a:accent6>
        <a:hlink>
          <a:srgbClr val="FFA605"/>
        </a:hlink>
        <a:folHlink>
          <a:srgbClr val="FF61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Kræftens Bekæmpelse Hvid</Template>
  <TotalTime>360</TotalTime>
  <Words>271</Words>
  <Application>Microsoft Office PowerPoint</Application>
  <PresentationFormat>Skærmshow (4:3)</PresentationFormat>
  <Paragraphs>65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KB Powerpoint Hvid</vt:lpstr>
      <vt:lpstr>Orientering fra Kræftens Bekæmpelse Karin Mejding</vt:lpstr>
      <vt:lpstr>PowerPoint-præsentation</vt:lpstr>
      <vt:lpstr>Rsiden.dk – nu i luften</vt:lpstr>
      <vt:lpstr>To ting, værd at kende til</vt:lpstr>
      <vt:lpstr>Rådgiver  Opret forløb      opret deltagere</vt:lpstr>
      <vt:lpstr>Koordinator, rådgiver og afsender</vt:lpstr>
      <vt:lpstr>Læg oplysninger fra Rsiden ind på kommunens rygestopside</vt:lpstr>
      <vt:lpstr>Læg oplysninger fra Rsiden ind på kommunens rygestopside</vt:lpstr>
      <vt:lpstr>Kontakt om Rsiden.dk</vt:lpstr>
      <vt:lpstr>PowerPoint-præsentation</vt:lpstr>
      <vt:lpstr>Xhale.dk</vt:lpstr>
    </vt:vector>
  </TitlesOfParts>
  <Company>Kræftens Bekæmpelse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 Kræftens Bekæmpelse</dc:title>
  <dc:creator>Karin Mejding</dc:creator>
  <cp:lastModifiedBy>Maja Kring Schjørring</cp:lastModifiedBy>
  <cp:revision>64</cp:revision>
  <dcterms:created xsi:type="dcterms:W3CDTF">2013-02-25T14:37:12Z</dcterms:created>
  <dcterms:modified xsi:type="dcterms:W3CDTF">2013-03-08T10:28:36Z</dcterms:modified>
</cp:coreProperties>
</file>