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67" r:id="rId3"/>
    <p:sldId id="271" r:id="rId4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655" autoAdjust="0"/>
  </p:normalViewPr>
  <p:slideViewPr>
    <p:cSldViewPr>
      <p:cViewPr>
        <p:scale>
          <a:sx n="85" d="100"/>
          <a:sy n="85" d="100"/>
        </p:scale>
        <p:origin x="-17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A7B69F-6809-48F4-AFFB-22C81575B326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2145F3-1A6A-4C14-AC38-E3778C35E5E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5476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2145F3-1A6A-4C14-AC38-E3778C35E5E5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9539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2145F3-1A6A-4C14-AC38-E3778C35E5E5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6029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2145F3-1A6A-4C14-AC38-E3778C35E5E5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602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7704-B55B-4D5A-A010-A2217E0FF236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EA4C5-9307-4D5D-97F9-0D97A19E8B6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464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84DCC-880D-48EB-9C50-9F22E1841239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2B09E-4A0B-47AC-B333-E232BC9A29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224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AAE06-E195-45AC-B580-0102C191DBCC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DBF2D-D9AD-46EF-92F6-347BAA8A4EE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588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EC2D5-3A44-4D96-8040-A67403F048A9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303F8-F374-4E51-AC63-D1BACBB7D82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957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ACC10-1664-488C-B58F-B16B5147F3DC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5EDA0-CA63-4E8D-921B-4275FFFC54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234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2DD9-AF64-4300-9667-513E545FD63E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74886-3C65-4C22-9969-8077748A602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31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AE8A-9F3D-46EB-A467-C6072514B14E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AF85-1C28-4839-ABF0-106405BB5A8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11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D578B-A10C-46C8-B0FB-A27073476885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51514-1281-4B4F-91FD-2967D1330C5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780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A35C-3F30-4F76-AFBA-D61FD53AF831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A5C19-7DB5-4874-B0EC-FCDA79DC623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98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31E2-9F19-42DA-A707-790556631437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D2DEA-5D38-4A2C-BB10-31CA09660AE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09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000F7-500D-4081-AA1F-AAA7BAC9B252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47DD8-CD0B-4B96-9D92-6DA3CFE4D26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227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2051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E0CE92-EB06-4E8D-97C4-115FD60C0F4F}" type="datetimeFigureOut">
              <a:rPr lang="da-DK"/>
              <a:pPr>
                <a:defRPr/>
              </a:pPr>
              <a:t>04-07-2014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9C9F3E-9428-4CA3-8EE1-AD68AE28EAE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Billede 3" descr="SundBy_logo_LightBlue2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296863"/>
            <a:ext cx="150177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99" name="AutoShape 3"/>
          <p:cNvCxnSpPr>
            <a:cxnSpLocks noChangeShapeType="1"/>
          </p:cNvCxnSpPr>
          <p:nvPr/>
        </p:nvCxnSpPr>
        <p:spPr bwMode="auto">
          <a:xfrm>
            <a:off x="0" y="1106488"/>
            <a:ext cx="1206500" cy="0"/>
          </a:xfrm>
          <a:prstGeom prst="straightConnector1">
            <a:avLst/>
          </a:prstGeom>
          <a:noFill/>
          <a:ln w="63500" algn="ctr">
            <a:solidFill>
              <a:srgbClr val="E36C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Politisk ejerskab til røgfri arbejdstid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r>
              <a:rPr lang="da-DK" dirty="0" smtClean="0"/>
              <a:t>Opmærksomhedspunkter og implementeringsstrategier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28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Billede 3" descr="SundBy_logo_LightBlue2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296863"/>
            <a:ext cx="150177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3" name="AutoShape 3"/>
          <p:cNvCxnSpPr>
            <a:cxnSpLocks noChangeShapeType="1"/>
          </p:cNvCxnSpPr>
          <p:nvPr/>
        </p:nvCxnSpPr>
        <p:spPr bwMode="auto">
          <a:xfrm>
            <a:off x="0" y="1106488"/>
            <a:ext cx="1206500" cy="0"/>
          </a:xfrm>
          <a:prstGeom prst="straightConnector1">
            <a:avLst/>
          </a:prstGeom>
          <a:noFill/>
          <a:ln w="63500" algn="ctr">
            <a:solidFill>
              <a:srgbClr val="E36C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4" name="Tekstboks 5"/>
          <p:cNvSpPr txBox="1">
            <a:spLocks noChangeArrowheads="1"/>
          </p:cNvSpPr>
          <p:nvPr/>
        </p:nvSpPr>
        <p:spPr bwMode="auto">
          <a:xfrm>
            <a:off x="687387" y="1412776"/>
            <a:ext cx="7769225" cy="504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da-DK" sz="2400" dirty="0">
                <a:latin typeface="Garamond"/>
                <a:cs typeface="Garamond"/>
              </a:rPr>
              <a:t> </a:t>
            </a:r>
            <a:r>
              <a:rPr lang="da-DK" sz="2400" dirty="0" smtClean="0">
                <a:latin typeface="Garamond"/>
                <a:cs typeface="Garamond"/>
              </a:rPr>
              <a:t>Skab en brændende platform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da-DK" sz="2400" dirty="0" smtClean="0">
                <a:latin typeface="Garamond"/>
                <a:cs typeface="Garamond"/>
              </a:rPr>
              <a:t> Sæt fokus på strukturel forebyggelse på lokalt plan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da-DK" sz="2400" dirty="0" smtClean="0">
                <a:latin typeface="Garamond"/>
                <a:cs typeface="Garamond"/>
              </a:rPr>
              <a:t> Businesscase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da-DK" sz="2400" dirty="0">
                <a:latin typeface="Garamond"/>
                <a:cs typeface="Garamond"/>
              </a:rPr>
              <a:t> </a:t>
            </a:r>
            <a:r>
              <a:rPr lang="da-DK" sz="2400" dirty="0" smtClean="0">
                <a:latin typeface="Garamond"/>
                <a:cs typeface="Garamond"/>
              </a:rPr>
              <a:t>Fokus på gevinster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da-DK" sz="2000" dirty="0">
                <a:latin typeface="Garamond"/>
                <a:cs typeface="Garamond"/>
              </a:rPr>
              <a:t> </a:t>
            </a:r>
            <a:r>
              <a:rPr lang="da-DK" sz="2000" dirty="0" smtClean="0">
                <a:latin typeface="Garamond"/>
                <a:cs typeface="Garamond"/>
              </a:rPr>
              <a:t>Sygefravær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da-DK" sz="2000" dirty="0">
                <a:latin typeface="Garamond"/>
                <a:cs typeface="Garamond"/>
              </a:rPr>
              <a:t> </a:t>
            </a:r>
            <a:r>
              <a:rPr lang="da-DK" sz="2000" dirty="0" smtClean="0">
                <a:latin typeface="Garamond"/>
                <a:cs typeface="Garamond"/>
              </a:rPr>
              <a:t>Barnets 1. sygedag</a:t>
            </a:r>
          </a:p>
          <a:p>
            <a:pPr marL="800100" lvl="1" indent="-342900">
              <a:lnSpc>
                <a:spcPct val="150000"/>
              </a:lnSpc>
              <a:buFont typeface="Wingdings" charset="2"/>
              <a:buChar char="§"/>
            </a:pPr>
            <a:r>
              <a:rPr lang="da-DK" sz="2000" dirty="0">
                <a:latin typeface="Garamond"/>
                <a:cs typeface="Garamond"/>
              </a:rPr>
              <a:t> </a:t>
            </a:r>
            <a:r>
              <a:rPr lang="da-DK" sz="2000" dirty="0" smtClean="0">
                <a:latin typeface="Garamond"/>
                <a:cs typeface="Garamond"/>
              </a:rPr>
              <a:t>Social kapital på arbejdspladsen</a:t>
            </a:r>
          </a:p>
          <a:p>
            <a:pPr marL="628650" lvl="1" indent="-171450">
              <a:lnSpc>
                <a:spcPct val="150000"/>
              </a:lnSpc>
              <a:buFont typeface="Wingdings" charset="2"/>
              <a:buChar char="§"/>
            </a:pPr>
            <a:endParaRPr lang="da-DK" sz="1200" dirty="0">
              <a:latin typeface="Garamond"/>
              <a:cs typeface="Garamond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da-DK" sz="2400" dirty="0" smtClean="0">
                <a:latin typeface="Garamond"/>
                <a:cs typeface="Garamond"/>
              </a:rPr>
              <a:t> Det går ikke ud over borgerne!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da-DK" sz="2400" dirty="0" smtClean="0">
                <a:latin typeface="Garamond"/>
                <a:cs typeface="Garamond"/>
              </a:rPr>
              <a:t> Sæt fokus på de gode historier – vær offensiv</a:t>
            </a:r>
            <a:endParaRPr lang="da-DK" sz="2400" dirty="0">
              <a:latin typeface="Garamond"/>
              <a:cs typeface="Garamond"/>
            </a:endParaRPr>
          </a:p>
        </p:txBody>
      </p:sp>
      <p:sp>
        <p:nvSpPr>
          <p:cNvPr id="6" name="Tekstboks 5"/>
          <p:cNvSpPr txBox="1">
            <a:spLocks noChangeArrowheads="1"/>
          </p:cNvSpPr>
          <p:nvPr/>
        </p:nvSpPr>
        <p:spPr bwMode="auto">
          <a:xfrm>
            <a:off x="2578190" y="620688"/>
            <a:ext cx="4082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2800" b="1" dirty="0" err="1" smtClean="0">
                <a:latin typeface="Garamond"/>
                <a:cs typeface="Garamond"/>
              </a:rPr>
              <a:t>Opmærksomhedspunkter</a:t>
            </a:r>
            <a:endParaRPr lang="en-GB" sz="2800" b="1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346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Billede 3" descr="SundBy_logo_LightBlue2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296863"/>
            <a:ext cx="150177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3" name="AutoShape 3"/>
          <p:cNvCxnSpPr>
            <a:cxnSpLocks noChangeShapeType="1"/>
          </p:cNvCxnSpPr>
          <p:nvPr/>
        </p:nvCxnSpPr>
        <p:spPr bwMode="auto">
          <a:xfrm>
            <a:off x="0" y="1106488"/>
            <a:ext cx="1206500" cy="0"/>
          </a:xfrm>
          <a:prstGeom prst="straightConnector1">
            <a:avLst/>
          </a:prstGeom>
          <a:noFill/>
          <a:ln w="63500" algn="ctr">
            <a:solidFill>
              <a:srgbClr val="E36C0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4" name="Tekstboks 5"/>
          <p:cNvSpPr txBox="1">
            <a:spLocks noChangeArrowheads="1"/>
          </p:cNvSpPr>
          <p:nvPr/>
        </p:nvSpPr>
        <p:spPr bwMode="auto">
          <a:xfrm>
            <a:off x="687387" y="1556792"/>
            <a:ext cx="7769225" cy="504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a-DK" sz="2400" dirty="0" smtClean="0">
                <a:latin typeface="Garamond"/>
                <a:cs typeface="Garamond"/>
              </a:rPr>
              <a:t> Selvstændigt projekt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a-DK" sz="2400" dirty="0" smtClean="0">
                <a:latin typeface="Garamond"/>
                <a:cs typeface="Garamond"/>
              </a:rPr>
              <a:t> Integreret som en del af sundhedspolitikken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a-DK" sz="2400" dirty="0">
                <a:latin typeface="Garamond"/>
                <a:cs typeface="Garamond"/>
              </a:rPr>
              <a:t> </a:t>
            </a:r>
            <a:r>
              <a:rPr lang="da-DK" sz="2400" dirty="0" smtClean="0">
                <a:latin typeface="Garamond"/>
                <a:cs typeface="Garamond"/>
              </a:rPr>
              <a:t>Integreret som en del af sygefraværsstrategi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a-DK" sz="2400" dirty="0" smtClean="0">
                <a:latin typeface="Garamond"/>
                <a:cs typeface="Garamond"/>
              </a:rPr>
              <a:t> Inddrag MED-system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a-DK" sz="2400" dirty="0">
                <a:latin typeface="Garamond"/>
                <a:cs typeface="Garamond"/>
              </a:rPr>
              <a:t> </a:t>
            </a:r>
            <a:r>
              <a:rPr lang="da-DK" sz="2400" dirty="0" smtClean="0">
                <a:latin typeface="Garamond"/>
                <a:cs typeface="Garamond"/>
              </a:rPr>
              <a:t>Lav en detaljeret plan for, hvordan det kan rulles ud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a-DK" sz="2400" dirty="0">
                <a:latin typeface="Garamond"/>
                <a:cs typeface="Garamond"/>
              </a:rPr>
              <a:t> </a:t>
            </a:r>
            <a:r>
              <a:rPr lang="da-DK" sz="2400" dirty="0" smtClean="0">
                <a:latin typeface="Garamond"/>
                <a:cs typeface="Garamond"/>
              </a:rPr>
              <a:t>Overvej, at lave det som en ”prototype”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da-DK" sz="2400" dirty="0">
                <a:latin typeface="Garamond"/>
                <a:cs typeface="Garamond"/>
              </a:rPr>
              <a:t> </a:t>
            </a:r>
            <a:r>
              <a:rPr lang="da-DK" sz="2400" dirty="0" smtClean="0">
                <a:latin typeface="Garamond"/>
                <a:cs typeface="Garamond"/>
              </a:rPr>
              <a:t>Forskellige grader af røgfri arbejdstid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da-DK" sz="2400" dirty="0" smtClean="0">
                <a:latin typeface="Garamond"/>
                <a:cs typeface="Garamond"/>
              </a:rPr>
              <a:t>Et lille skridt er også et skridt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da-DK" sz="2400" dirty="0" smtClean="0">
              <a:latin typeface="Garamond"/>
              <a:cs typeface="Garamond"/>
            </a:endParaRPr>
          </a:p>
        </p:txBody>
      </p:sp>
      <p:sp>
        <p:nvSpPr>
          <p:cNvPr id="6" name="Tekstboks 5"/>
          <p:cNvSpPr txBox="1">
            <a:spLocks noChangeArrowheads="1"/>
          </p:cNvSpPr>
          <p:nvPr/>
        </p:nvSpPr>
        <p:spPr bwMode="auto">
          <a:xfrm>
            <a:off x="2648373" y="620688"/>
            <a:ext cx="39398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b="1" dirty="0" err="1" smtClean="0">
                <a:latin typeface="Garamond"/>
                <a:cs typeface="Garamond"/>
              </a:rPr>
              <a:t>Implementeringsstrategi</a:t>
            </a:r>
            <a:endParaRPr lang="en-GB" sz="2800" b="1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2714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5831</TotalTime>
  <Words>119</Words>
  <Application>Microsoft Office PowerPoint</Application>
  <PresentationFormat>Skærmshow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Politisk ejerskab til røgfri arbejdstid</vt:lpstr>
      <vt:lpstr>PowerPoint-præsentation</vt:lpstr>
      <vt:lpstr>PowerPoint-præsentation</vt:lpstr>
    </vt:vector>
  </TitlesOfParts>
  <Company>KL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Charlotte Iisager Petersen</dc:creator>
  <cp:lastModifiedBy>Peter Holm Vilstrup</cp:lastModifiedBy>
  <cp:revision>33</cp:revision>
  <cp:lastPrinted>2013-03-13T08:25:06Z</cp:lastPrinted>
  <dcterms:created xsi:type="dcterms:W3CDTF">2012-10-09T12:34:35Z</dcterms:created>
  <dcterms:modified xsi:type="dcterms:W3CDTF">2014-07-04T09:06:48Z</dcterms:modified>
</cp:coreProperties>
</file>